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6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7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8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0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1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2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13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14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notesSlides/notesSlide15.xml" ContentType="application/vnd.openxmlformats-officedocument.presentationml.notesSlide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39"/>
  </p:notesMasterIdLst>
  <p:sldIdLst>
    <p:sldId id="338" r:id="rId4"/>
    <p:sldId id="341" r:id="rId5"/>
    <p:sldId id="422" r:id="rId6"/>
    <p:sldId id="424" r:id="rId7"/>
    <p:sldId id="425" r:id="rId8"/>
    <p:sldId id="426" r:id="rId9"/>
    <p:sldId id="423" r:id="rId10"/>
    <p:sldId id="421" r:id="rId11"/>
    <p:sldId id="428" r:id="rId12"/>
    <p:sldId id="328" r:id="rId13"/>
    <p:sldId id="429" r:id="rId14"/>
    <p:sldId id="431" r:id="rId15"/>
    <p:sldId id="433" r:id="rId16"/>
    <p:sldId id="434" r:id="rId17"/>
    <p:sldId id="435" r:id="rId18"/>
    <p:sldId id="436" r:id="rId19"/>
    <p:sldId id="437" r:id="rId20"/>
    <p:sldId id="438" r:id="rId21"/>
    <p:sldId id="440" r:id="rId22"/>
    <p:sldId id="439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3" r:id="rId35"/>
    <p:sldId id="452" r:id="rId36"/>
    <p:sldId id="432" r:id="rId37"/>
    <p:sldId id="30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347A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6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80" y="4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ata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ata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rawing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rawing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49A072-6377-42D0-BB29-ADA82242C9B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E5988C9-61B9-4591-B2E3-7B69148EB5AC}">
      <dgm:prSet/>
      <dgm:spPr/>
      <dgm:t>
        <a:bodyPr/>
        <a:lstStyle/>
        <a:p>
          <a:pPr rtl="0"/>
          <a:r>
            <a:rPr lang="uk-UA" dirty="0" smtClean="0"/>
            <a:t>У Бразилії росте рід вічнозелених дерев під назвою Гевея. Серед 12 видів дерев цього роду, найвідомішим є </a:t>
          </a:r>
          <a:r>
            <a:rPr lang="uk-UA" b="1" dirty="0" smtClean="0"/>
            <a:t>Гевея Бразильська</a:t>
          </a:r>
          <a:r>
            <a:rPr lang="uk-UA" dirty="0" smtClean="0"/>
            <a:t>, з чумацького соку цього дерева одержують </a:t>
          </a:r>
          <a:r>
            <a:rPr lang="uk-UA" b="1" dirty="0" smtClean="0"/>
            <a:t>натуральний латекс</a:t>
          </a:r>
          <a:r>
            <a:rPr lang="uk-UA" dirty="0" smtClean="0"/>
            <a:t>.</a:t>
          </a:r>
          <a:endParaRPr lang="uk-UA" dirty="0"/>
        </a:p>
      </dgm:t>
    </dgm:pt>
    <dgm:pt modelId="{48AAF082-35D3-44F0-8C0F-BFF76474990C}" type="parTrans" cxnId="{3282B292-8B5C-4F3E-A575-5E8EBB8CE9AE}">
      <dgm:prSet/>
      <dgm:spPr/>
      <dgm:t>
        <a:bodyPr/>
        <a:lstStyle/>
        <a:p>
          <a:endParaRPr lang="ru-RU"/>
        </a:p>
      </dgm:t>
    </dgm:pt>
    <dgm:pt modelId="{37745674-7065-4B0E-A600-A75056B013AB}" type="sibTrans" cxnId="{3282B292-8B5C-4F3E-A575-5E8EBB8CE9AE}">
      <dgm:prSet/>
      <dgm:spPr/>
      <dgm:t>
        <a:bodyPr/>
        <a:lstStyle/>
        <a:p>
          <a:endParaRPr lang="ru-RU"/>
        </a:p>
      </dgm:t>
    </dgm:pt>
    <dgm:pt modelId="{6C83EC88-3FE8-4589-AF1E-1F72A16ED529}" type="pres">
      <dgm:prSet presAssocID="{4749A072-6377-42D0-BB29-ADA82242C9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C6391D-E744-429C-8102-88036B076CB2}" type="pres">
      <dgm:prSet presAssocID="{6E5988C9-61B9-4591-B2E3-7B69148EB5AC}" presName="parentText" presStyleLbl="node1" presStyleIdx="0" presStyleCnt="1" custScaleY="103160" custLinFactY="-70424" custLinFactNeighborX="-18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7ADB67-16FE-4E46-9D26-1E3B7ABB7515}" type="presOf" srcId="{4749A072-6377-42D0-BB29-ADA82242C9B6}" destId="{6C83EC88-3FE8-4589-AF1E-1F72A16ED529}" srcOrd="0" destOrd="0" presId="urn:microsoft.com/office/officeart/2005/8/layout/vList2"/>
    <dgm:cxn modelId="{AA1C5D24-6C73-42B0-9B03-1F897143E64A}" type="presOf" srcId="{6E5988C9-61B9-4591-B2E3-7B69148EB5AC}" destId="{60C6391D-E744-429C-8102-88036B076CB2}" srcOrd="0" destOrd="0" presId="urn:microsoft.com/office/officeart/2005/8/layout/vList2"/>
    <dgm:cxn modelId="{3282B292-8B5C-4F3E-A575-5E8EBB8CE9AE}" srcId="{4749A072-6377-42D0-BB29-ADA82242C9B6}" destId="{6E5988C9-61B9-4591-B2E3-7B69148EB5AC}" srcOrd="0" destOrd="0" parTransId="{48AAF082-35D3-44F0-8C0F-BFF76474990C}" sibTransId="{37745674-7065-4B0E-A600-A75056B013AB}"/>
    <dgm:cxn modelId="{A3374C30-1D8A-49BF-93B6-E871C4F85EDF}" type="presParOf" srcId="{6C83EC88-3FE8-4589-AF1E-1F72A16ED529}" destId="{60C6391D-E744-429C-8102-88036B076CB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4887F8-2F91-42BD-9E0C-6771DCFDA4AB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A6D920-F4D5-44B2-92DD-44DB9F70682D}">
      <dgm:prSet/>
      <dgm:spPr/>
      <dgm:t>
        <a:bodyPr/>
        <a:lstStyle/>
        <a:p>
          <a:pPr rtl="0"/>
          <a:r>
            <a:rPr lang="uk-UA" dirty="0" smtClean="0"/>
            <a:t>Латекс — мікрогетерогенні природні (молочний сік каучуконосних рослин) або штучні системи, які являють собою водні дисперсії колоїдних каучукових частинок (глобул) сферичної форми</a:t>
          </a:r>
          <a:endParaRPr lang="uk-UA" dirty="0"/>
        </a:p>
      </dgm:t>
    </dgm:pt>
    <dgm:pt modelId="{700BEC05-B2E6-4C54-9D33-AF58DA32DC48}" type="parTrans" cxnId="{7CEBBD26-A0C5-4D41-814B-B8D0A5E8B9DB}">
      <dgm:prSet/>
      <dgm:spPr/>
      <dgm:t>
        <a:bodyPr/>
        <a:lstStyle/>
        <a:p>
          <a:endParaRPr lang="ru-RU"/>
        </a:p>
      </dgm:t>
    </dgm:pt>
    <dgm:pt modelId="{741045A5-9361-4E51-96C9-2805A631C8AC}" type="sibTrans" cxnId="{7CEBBD26-A0C5-4D41-814B-B8D0A5E8B9DB}">
      <dgm:prSet/>
      <dgm:spPr/>
      <dgm:t>
        <a:bodyPr/>
        <a:lstStyle/>
        <a:p>
          <a:endParaRPr lang="ru-RU"/>
        </a:p>
      </dgm:t>
    </dgm:pt>
    <dgm:pt modelId="{F9025867-5152-49CE-AA9A-4E8B3921A7FA}" type="pres">
      <dgm:prSet presAssocID="{9F4887F8-2F91-42BD-9E0C-6771DCFDA4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8B521-29D6-4FC3-9079-5227FC4A1704}" type="pres">
      <dgm:prSet presAssocID="{50A6D920-F4D5-44B2-92DD-44DB9F70682D}" presName="parentText" presStyleLbl="node1" presStyleIdx="0" presStyleCnt="1" custScaleY="1031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E457A7-08B0-4FCB-AE60-685005D8CA63}" type="presOf" srcId="{50A6D920-F4D5-44B2-92DD-44DB9F70682D}" destId="{F938B521-29D6-4FC3-9079-5227FC4A1704}" srcOrd="0" destOrd="0" presId="urn:microsoft.com/office/officeart/2005/8/layout/vList2"/>
    <dgm:cxn modelId="{A27B0028-86E0-4068-A237-EE5CB0EEC86F}" type="presOf" srcId="{9F4887F8-2F91-42BD-9E0C-6771DCFDA4AB}" destId="{F9025867-5152-49CE-AA9A-4E8B3921A7FA}" srcOrd="0" destOrd="0" presId="urn:microsoft.com/office/officeart/2005/8/layout/vList2"/>
    <dgm:cxn modelId="{7CEBBD26-A0C5-4D41-814B-B8D0A5E8B9DB}" srcId="{9F4887F8-2F91-42BD-9E0C-6771DCFDA4AB}" destId="{50A6D920-F4D5-44B2-92DD-44DB9F70682D}" srcOrd="0" destOrd="0" parTransId="{700BEC05-B2E6-4C54-9D33-AF58DA32DC48}" sibTransId="{741045A5-9361-4E51-96C9-2805A631C8AC}"/>
    <dgm:cxn modelId="{447C300E-445D-4F36-BD41-AC4C7799BE99}" type="presParOf" srcId="{F9025867-5152-49CE-AA9A-4E8B3921A7FA}" destId="{F938B521-29D6-4FC3-9079-5227FC4A17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6E76DE-AF5D-4B22-BD3F-1D009F358409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273DB33-2E27-4405-8737-E4F099784711}">
      <dgm:prSet/>
      <dgm:spPr/>
      <dgm:t>
        <a:bodyPr/>
        <a:lstStyle/>
        <a:p>
          <a:pPr rtl="0"/>
          <a:r>
            <a:rPr lang="uk-UA" dirty="0" smtClean="0"/>
            <a:t>загального призначення, що експлуатуються при температурах від 50 до 1500С;</a:t>
          </a:r>
          <a:endParaRPr lang="uk-UA" dirty="0"/>
        </a:p>
      </dgm:t>
    </dgm:pt>
    <dgm:pt modelId="{4320A3D5-8EDE-4190-971A-E60630AF9528}" type="parTrans" cxnId="{997B9B63-D2E7-4CC6-830F-6ED34A3686F3}">
      <dgm:prSet/>
      <dgm:spPr/>
      <dgm:t>
        <a:bodyPr/>
        <a:lstStyle/>
        <a:p>
          <a:endParaRPr lang="ru-RU"/>
        </a:p>
      </dgm:t>
    </dgm:pt>
    <dgm:pt modelId="{37F48792-060A-4D37-A7AC-90E3A522505D}" type="sibTrans" cxnId="{997B9B63-D2E7-4CC6-830F-6ED34A3686F3}">
      <dgm:prSet/>
      <dgm:spPr/>
      <dgm:t>
        <a:bodyPr/>
        <a:lstStyle/>
        <a:p>
          <a:endParaRPr lang="ru-RU"/>
        </a:p>
      </dgm:t>
    </dgm:pt>
    <dgm:pt modelId="{61FEAEA8-AB3A-413D-9A86-7FFF8B7760EE}">
      <dgm:prSet/>
      <dgm:spPr/>
      <dgm:t>
        <a:bodyPr/>
        <a:lstStyle/>
        <a:p>
          <a:pPr rtl="0"/>
          <a:r>
            <a:rPr lang="uk-UA" dirty="0" smtClean="0"/>
            <a:t>теплостійкі, призначені для довгострокової експлуатації при 150- 2000С;</a:t>
          </a:r>
          <a:endParaRPr lang="uk-UA" dirty="0"/>
        </a:p>
      </dgm:t>
    </dgm:pt>
    <dgm:pt modelId="{D759EEB0-B7EA-4607-B7C7-EE2FCFC17E15}" type="parTrans" cxnId="{98A4DFDD-D084-4F65-9EA1-B49198FAFB4A}">
      <dgm:prSet/>
      <dgm:spPr/>
      <dgm:t>
        <a:bodyPr/>
        <a:lstStyle/>
        <a:p>
          <a:endParaRPr lang="ru-RU"/>
        </a:p>
      </dgm:t>
    </dgm:pt>
    <dgm:pt modelId="{EE455235-D4FA-4B44-AF66-4A6514578286}" type="sibTrans" cxnId="{98A4DFDD-D084-4F65-9EA1-B49198FAFB4A}">
      <dgm:prSet/>
      <dgm:spPr/>
      <dgm:t>
        <a:bodyPr/>
        <a:lstStyle/>
        <a:p>
          <a:endParaRPr lang="ru-RU"/>
        </a:p>
      </dgm:t>
    </dgm:pt>
    <dgm:pt modelId="{7E545A4A-1B07-440A-8CCB-0B776AC51F57}">
      <dgm:prSet/>
      <dgm:spPr/>
      <dgm:t>
        <a:bodyPr/>
        <a:lstStyle/>
        <a:p>
          <a:pPr rtl="0"/>
          <a:r>
            <a:rPr lang="uk-UA" dirty="0" smtClean="0"/>
            <a:t>морозостійкі, придатні для довгострокової експлуатації при температурі нижче -500С;</a:t>
          </a:r>
          <a:endParaRPr lang="uk-UA" dirty="0"/>
        </a:p>
      </dgm:t>
    </dgm:pt>
    <dgm:pt modelId="{CFACDDBA-D2D7-4247-81DF-32DF6499FD1A}" type="parTrans" cxnId="{361CD322-6768-475F-A709-F10A8CF04DCE}">
      <dgm:prSet/>
      <dgm:spPr/>
      <dgm:t>
        <a:bodyPr/>
        <a:lstStyle/>
        <a:p>
          <a:endParaRPr lang="ru-RU"/>
        </a:p>
      </dgm:t>
    </dgm:pt>
    <dgm:pt modelId="{AB4B27C4-EF24-48B3-AB3C-5883DB5B40D3}" type="sibTrans" cxnId="{361CD322-6768-475F-A709-F10A8CF04DCE}">
      <dgm:prSet/>
      <dgm:spPr/>
      <dgm:t>
        <a:bodyPr/>
        <a:lstStyle/>
        <a:p>
          <a:endParaRPr lang="ru-RU"/>
        </a:p>
      </dgm:t>
    </dgm:pt>
    <dgm:pt modelId="{9DE4681D-4643-477B-89DC-46391F93F1A0}">
      <dgm:prSet/>
      <dgm:spPr/>
      <dgm:t>
        <a:bodyPr/>
        <a:lstStyle/>
        <a:p>
          <a:pPr rtl="0"/>
          <a:r>
            <a:rPr lang="uk-UA" dirty="0" smtClean="0"/>
            <a:t>масло- і бензостійкі;</a:t>
          </a:r>
          <a:endParaRPr lang="uk-UA" dirty="0"/>
        </a:p>
      </dgm:t>
    </dgm:pt>
    <dgm:pt modelId="{3E65111C-D352-49A5-B3DF-032D0DE90A1F}" type="parTrans" cxnId="{A32D1FCA-10A5-48EF-BE22-5821A7ECAE5D}">
      <dgm:prSet/>
      <dgm:spPr/>
      <dgm:t>
        <a:bodyPr/>
        <a:lstStyle/>
        <a:p>
          <a:endParaRPr lang="ru-RU"/>
        </a:p>
      </dgm:t>
    </dgm:pt>
    <dgm:pt modelId="{600497E8-E675-4DFA-B750-B2501FE14A6E}" type="sibTrans" cxnId="{A32D1FCA-10A5-48EF-BE22-5821A7ECAE5D}">
      <dgm:prSet/>
      <dgm:spPr/>
      <dgm:t>
        <a:bodyPr/>
        <a:lstStyle/>
        <a:p>
          <a:endParaRPr lang="ru-RU"/>
        </a:p>
      </dgm:t>
    </dgm:pt>
    <dgm:pt modelId="{7FE771D3-57AD-41BF-9915-FEA820C42BBE}">
      <dgm:prSet/>
      <dgm:spPr/>
      <dgm:t>
        <a:bodyPr/>
        <a:lstStyle/>
        <a:p>
          <a:pPr rtl="0"/>
          <a:r>
            <a:rPr lang="uk-UA" dirty="0" smtClean="0"/>
            <a:t>стійкі до дії агресивних середовищ- радіаційностійкі (рентгенозахисні).</a:t>
          </a:r>
          <a:endParaRPr lang="uk-UA" dirty="0"/>
        </a:p>
      </dgm:t>
    </dgm:pt>
    <dgm:pt modelId="{EE38F815-6374-447E-8ADA-9FEAEF7BB5CE}" type="parTrans" cxnId="{C468EBAC-23DB-44BE-B46E-E5040D9BB5DE}">
      <dgm:prSet/>
      <dgm:spPr/>
      <dgm:t>
        <a:bodyPr/>
        <a:lstStyle/>
        <a:p>
          <a:endParaRPr lang="ru-RU"/>
        </a:p>
      </dgm:t>
    </dgm:pt>
    <dgm:pt modelId="{BB1D1A18-CC56-414E-8646-3508E891C9E9}" type="sibTrans" cxnId="{C468EBAC-23DB-44BE-B46E-E5040D9BB5DE}">
      <dgm:prSet/>
      <dgm:spPr/>
      <dgm:t>
        <a:bodyPr/>
        <a:lstStyle/>
        <a:p>
          <a:endParaRPr lang="ru-RU"/>
        </a:p>
      </dgm:t>
    </dgm:pt>
    <dgm:pt modelId="{C56B5244-7600-4FA7-BFB8-2B63BB5276B9}" type="pres">
      <dgm:prSet presAssocID="{8A6E76DE-AF5D-4B22-BD3F-1D009F3584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2DCD16-59DD-45A9-98B8-CA5A94C24BD4}" type="pres">
      <dgm:prSet presAssocID="{3273DB33-2E27-4405-8737-E4F099784711}" presName="parentLin" presStyleCnt="0"/>
      <dgm:spPr/>
    </dgm:pt>
    <dgm:pt modelId="{5590CCD3-74CF-4913-BB02-95BF158B0098}" type="pres">
      <dgm:prSet presAssocID="{3273DB33-2E27-4405-8737-E4F09978471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81EC13F-8FBA-4CC7-96B1-A8E0BF327FAE}" type="pres">
      <dgm:prSet presAssocID="{3273DB33-2E27-4405-8737-E4F09978471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4E7514-4F4A-4355-BECC-BE75455FF139}" type="pres">
      <dgm:prSet presAssocID="{3273DB33-2E27-4405-8737-E4F099784711}" presName="negativeSpace" presStyleCnt="0"/>
      <dgm:spPr/>
    </dgm:pt>
    <dgm:pt modelId="{B663B0C2-E327-401A-BD85-6DA4AF4BAD3D}" type="pres">
      <dgm:prSet presAssocID="{3273DB33-2E27-4405-8737-E4F099784711}" presName="childText" presStyleLbl="conFgAcc1" presStyleIdx="0" presStyleCnt="5">
        <dgm:presLayoutVars>
          <dgm:bulletEnabled val="1"/>
        </dgm:presLayoutVars>
      </dgm:prSet>
      <dgm:spPr/>
    </dgm:pt>
    <dgm:pt modelId="{95480DFF-6A9E-4925-A60C-F1B9312A9C11}" type="pres">
      <dgm:prSet presAssocID="{37F48792-060A-4D37-A7AC-90E3A522505D}" presName="spaceBetweenRectangles" presStyleCnt="0"/>
      <dgm:spPr/>
    </dgm:pt>
    <dgm:pt modelId="{4C118A77-D5E2-4143-BB4B-892730C00350}" type="pres">
      <dgm:prSet presAssocID="{61FEAEA8-AB3A-413D-9A86-7FFF8B7760EE}" presName="parentLin" presStyleCnt="0"/>
      <dgm:spPr/>
    </dgm:pt>
    <dgm:pt modelId="{A1B68AD5-5D5E-4ABD-8E35-7DD91EDA1729}" type="pres">
      <dgm:prSet presAssocID="{61FEAEA8-AB3A-413D-9A86-7FFF8B7760E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65AA6E7-99CD-4F91-8C5D-4382735665DE}" type="pres">
      <dgm:prSet presAssocID="{61FEAEA8-AB3A-413D-9A86-7FFF8B7760E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653B8-E647-4E25-BBD6-62E21552B172}" type="pres">
      <dgm:prSet presAssocID="{61FEAEA8-AB3A-413D-9A86-7FFF8B7760EE}" presName="negativeSpace" presStyleCnt="0"/>
      <dgm:spPr/>
    </dgm:pt>
    <dgm:pt modelId="{CD81ABE0-3BCB-443B-BFCF-E1A0DDBF19CC}" type="pres">
      <dgm:prSet presAssocID="{61FEAEA8-AB3A-413D-9A86-7FFF8B7760EE}" presName="childText" presStyleLbl="conFgAcc1" presStyleIdx="1" presStyleCnt="5">
        <dgm:presLayoutVars>
          <dgm:bulletEnabled val="1"/>
        </dgm:presLayoutVars>
      </dgm:prSet>
      <dgm:spPr/>
    </dgm:pt>
    <dgm:pt modelId="{77842E98-8E2D-4B2C-8D5F-D5F64B58BC03}" type="pres">
      <dgm:prSet presAssocID="{EE455235-D4FA-4B44-AF66-4A6514578286}" presName="spaceBetweenRectangles" presStyleCnt="0"/>
      <dgm:spPr/>
    </dgm:pt>
    <dgm:pt modelId="{A0238285-448E-427A-9FBF-3EEB2F514611}" type="pres">
      <dgm:prSet presAssocID="{7E545A4A-1B07-440A-8CCB-0B776AC51F57}" presName="parentLin" presStyleCnt="0"/>
      <dgm:spPr/>
    </dgm:pt>
    <dgm:pt modelId="{AE15B0A1-9E46-4422-AC95-F3DA348D2A69}" type="pres">
      <dgm:prSet presAssocID="{7E545A4A-1B07-440A-8CCB-0B776AC51F5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0AFC16E-9713-4A75-ADEA-01E61BC41541}" type="pres">
      <dgm:prSet presAssocID="{7E545A4A-1B07-440A-8CCB-0B776AC51F5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6B5B3-C298-4EF6-81D1-E9FEBD172686}" type="pres">
      <dgm:prSet presAssocID="{7E545A4A-1B07-440A-8CCB-0B776AC51F57}" presName="negativeSpace" presStyleCnt="0"/>
      <dgm:spPr/>
    </dgm:pt>
    <dgm:pt modelId="{50A68F6B-38A4-4DF4-8F57-6F5C3D4B9309}" type="pres">
      <dgm:prSet presAssocID="{7E545A4A-1B07-440A-8CCB-0B776AC51F57}" presName="childText" presStyleLbl="conFgAcc1" presStyleIdx="2" presStyleCnt="5">
        <dgm:presLayoutVars>
          <dgm:bulletEnabled val="1"/>
        </dgm:presLayoutVars>
      </dgm:prSet>
      <dgm:spPr/>
    </dgm:pt>
    <dgm:pt modelId="{353C9027-D201-4917-B46C-3AE5CCFD221E}" type="pres">
      <dgm:prSet presAssocID="{AB4B27C4-EF24-48B3-AB3C-5883DB5B40D3}" presName="spaceBetweenRectangles" presStyleCnt="0"/>
      <dgm:spPr/>
    </dgm:pt>
    <dgm:pt modelId="{F41ED17B-FCD9-4666-816F-1CF2C1764689}" type="pres">
      <dgm:prSet presAssocID="{9DE4681D-4643-477B-89DC-46391F93F1A0}" presName="parentLin" presStyleCnt="0"/>
      <dgm:spPr/>
    </dgm:pt>
    <dgm:pt modelId="{B7ABFF65-4889-4A92-BA4F-35233F66C3FC}" type="pres">
      <dgm:prSet presAssocID="{9DE4681D-4643-477B-89DC-46391F93F1A0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B9630218-1264-4700-94F8-A02CD0835FAE}" type="pres">
      <dgm:prSet presAssocID="{9DE4681D-4643-477B-89DC-46391F93F1A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648630-E8AF-4094-8521-1E2280B3B206}" type="pres">
      <dgm:prSet presAssocID="{9DE4681D-4643-477B-89DC-46391F93F1A0}" presName="negativeSpace" presStyleCnt="0"/>
      <dgm:spPr/>
    </dgm:pt>
    <dgm:pt modelId="{663B0779-6B88-497A-BB3A-C051D061C4BF}" type="pres">
      <dgm:prSet presAssocID="{9DE4681D-4643-477B-89DC-46391F93F1A0}" presName="childText" presStyleLbl="conFgAcc1" presStyleIdx="3" presStyleCnt="5">
        <dgm:presLayoutVars>
          <dgm:bulletEnabled val="1"/>
        </dgm:presLayoutVars>
      </dgm:prSet>
      <dgm:spPr/>
    </dgm:pt>
    <dgm:pt modelId="{6CB42171-9C75-4FDA-AEB6-C971CACEC646}" type="pres">
      <dgm:prSet presAssocID="{600497E8-E675-4DFA-B750-B2501FE14A6E}" presName="spaceBetweenRectangles" presStyleCnt="0"/>
      <dgm:spPr/>
    </dgm:pt>
    <dgm:pt modelId="{B028FFC1-5AA6-43EB-A5C5-769C3AEC25B1}" type="pres">
      <dgm:prSet presAssocID="{7FE771D3-57AD-41BF-9915-FEA820C42BBE}" presName="parentLin" presStyleCnt="0"/>
      <dgm:spPr/>
    </dgm:pt>
    <dgm:pt modelId="{35413552-55CE-426D-857E-E14D47EDEE64}" type="pres">
      <dgm:prSet presAssocID="{7FE771D3-57AD-41BF-9915-FEA820C42BBE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7C9DD962-818D-4DC6-9356-81BCE18F330B}" type="pres">
      <dgm:prSet presAssocID="{7FE771D3-57AD-41BF-9915-FEA820C42BB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DE279-553B-4E1D-94A2-E8A6F6CC0D5E}" type="pres">
      <dgm:prSet presAssocID="{7FE771D3-57AD-41BF-9915-FEA820C42BBE}" presName="negativeSpace" presStyleCnt="0"/>
      <dgm:spPr/>
    </dgm:pt>
    <dgm:pt modelId="{E71ADCD0-9A3F-4BF5-B958-265BC9CBDDA7}" type="pres">
      <dgm:prSet presAssocID="{7FE771D3-57AD-41BF-9915-FEA820C42BB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0172C90-1C41-4A6D-B75A-D9F72D598721}" type="presOf" srcId="{8A6E76DE-AF5D-4B22-BD3F-1D009F358409}" destId="{C56B5244-7600-4FA7-BFB8-2B63BB5276B9}" srcOrd="0" destOrd="0" presId="urn:microsoft.com/office/officeart/2005/8/layout/list1"/>
    <dgm:cxn modelId="{79944CD7-9D2A-4819-868A-4A5B0CC8B0DB}" type="presOf" srcId="{9DE4681D-4643-477B-89DC-46391F93F1A0}" destId="{B9630218-1264-4700-94F8-A02CD0835FAE}" srcOrd="1" destOrd="0" presId="urn:microsoft.com/office/officeart/2005/8/layout/list1"/>
    <dgm:cxn modelId="{3124EBEC-CA3A-417E-837C-693E2E6E90F9}" type="presOf" srcId="{7E545A4A-1B07-440A-8CCB-0B776AC51F57}" destId="{AE15B0A1-9E46-4422-AC95-F3DA348D2A69}" srcOrd="0" destOrd="0" presId="urn:microsoft.com/office/officeart/2005/8/layout/list1"/>
    <dgm:cxn modelId="{1367B3D0-D5D1-4E0B-901A-6D415C540F05}" type="presOf" srcId="{3273DB33-2E27-4405-8737-E4F099784711}" destId="{5590CCD3-74CF-4913-BB02-95BF158B0098}" srcOrd="0" destOrd="0" presId="urn:microsoft.com/office/officeart/2005/8/layout/list1"/>
    <dgm:cxn modelId="{C468EBAC-23DB-44BE-B46E-E5040D9BB5DE}" srcId="{8A6E76DE-AF5D-4B22-BD3F-1D009F358409}" destId="{7FE771D3-57AD-41BF-9915-FEA820C42BBE}" srcOrd="4" destOrd="0" parTransId="{EE38F815-6374-447E-8ADA-9FEAEF7BB5CE}" sibTransId="{BB1D1A18-CC56-414E-8646-3508E891C9E9}"/>
    <dgm:cxn modelId="{98A4DFDD-D084-4F65-9EA1-B49198FAFB4A}" srcId="{8A6E76DE-AF5D-4B22-BD3F-1D009F358409}" destId="{61FEAEA8-AB3A-413D-9A86-7FFF8B7760EE}" srcOrd="1" destOrd="0" parTransId="{D759EEB0-B7EA-4607-B7C7-EE2FCFC17E15}" sibTransId="{EE455235-D4FA-4B44-AF66-4A6514578286}"/>
    <dgm:cxn modelId="{01181E15-4586-4143-86D0-1540C24FC663}" type="presOf" srcId="{7FE771D3-57AD-41BF-9915-FEA820C42BBE}" destId="{35413552-55CE-426D-857E-E14D47EDEE64}" srcOrd="0" destOrd="0" presId="urn:microsoft.com/office/officeart/2005/8/layout/list1"/>
    <dgm:cxn modelId="{79E90956-730F-4DB8-BF88-F27EC44E73A4}" type="presOf" srcId="{61FEAEA8-AB3A-413D-9A86-7FFF8B7760EE}" destId="{A1B68AD5-5D5E-4ABD-8E35-7DD91EDA1729}" srcOrd="0" destOrd="0" presId="urn:microsoft.com/office/officeart/2005/8/layout/list1"/>
    <dgm:cxn modelId="{997B9B63-D2E7-4CC6-830F-6ED34A3686F3}" srcId="{8A6E76DE-AF5D-4B22-BD3F-1D009F358409}" destId="{3273DB33-2E27-4405-8737-E4F099784711}" srcOrd="0" destOrd="0" parTransId="{4320A3D5-8EDE-4190-971A-E60630AF9528}" sibTransId="{37F48792-060A-4D37-A7AC-90E3A522505D}"/>
    <dgm:cxn modelId="{361CD322-6768-475F-A709-F10A8CF04DCE}" srcId="{8A6E76DE-AF5D-4B22-BD3F-1D009F358409}" destId="{7E545A4A-1B07-440A-8CCB-0B776AC51F57}" srcOrd="2" destOrd="0" parTransId="{CFACDDBA-D2D7-4247-81DF-32DF6499FD1A}" sibTransId="{AB4B27C4-EF24-48B3-AB3C-5883DB5B40D3}"/>
    <dgm:cxn modelId="{A01F2BFD-0502-43BB-AD5B-980C9C268A03}" type="presOf" srcId="{61FEAEA8-AB3A-413D-9A86-7FFF8B7760EE}" destId="{A65AA6E7-99CD-4F91-8C5D-4382735665DE}" srcOrd="1" destOrd="0" presId="urn:microsoft.com/office/officeart/2005/8/layout/list1"/>
    <dgm:cxn modelId="{A32D1FCA-10A5-48EF-BE22-5821A7ECAE5D}" srcId="{8A6E76DE-AF5D-4B22-BD3F-1D009F358409}" destId="{9DE4681D-4643-477B-89DC-46391F93F1A0}" srcOrd="3" destOrd="0" parTransId="{3E65111C-D352-49A5-B3DF-032D0DE90A1F}" sibTransId="{600497E8-E675-4DFA-B750-B2501FE14A6E}"/>
    <dgm:cxn modelId="{B933126C-055E-47C4-B3A3-F3B69D9D4BB9}" type="presOf" srcId="{7E545A4A-1B07-440A-8CCB-0B776AC51F57}" destId="{50AFC16E-9713-4A75-ADEA-01E61BC41541}" srcOrd="1" destOrd="0" presId="urn:microsoft.com/office/officeart/2005/8/layout/list1"/>
    <dgm:cxn modelId="{B7D0E080-23CA-4E3E-9B9E-2A427CFE91E5}" type="presOf" srcId="{3273DB33-2E27-4405-8737-E4F099784711}" destId="{081EC13F-8FBA-4CC7-96B1-A8E0BF327FAE}" srcOrd="1" destOrd="0" presId="urn:microsoft.com/office/officeart/2005/8/layout/list1"/>
    <dgm:cxn modelId="{0E048228-A24B-48D8-A1EE-50AE41C05AA0}" type="presOf" srcId="{9DE4681D-4643-477B-89DC-46391F93F1A0}" destId="{B7ABFF65-4889-4A92-BA4F-35233F66C3FC}" srcOrd="0" destOrd="0" presId="urn:microsoft.com/office/officeart/2005/8/layout/list1"/>
    <dgm:cxn modelId="{CD00B4AF-F377-4984-9BD2-76C76431E845}" type="presOf" srcId="{7FE771D3-57AD-41BF-9915-FEA820C42BBE}" destId="{7C9DD962-818D-4DC6-9356-81BCE18F330B}" srcOrd="1" destOrd="0" presId="urn:microsoft.com/office/officeart/2005/8/layout/list1"/>
    <dgm:cxn modelId="{450FF883-A0AB-4ACC-9DC5-5DD2E171275C}" type="presParOf" srcId="{C56B5244-7600-4FA7-BFB8-2B63BB5276B9}" destId="{3D2DCD16-59DD-45A9-98B8-CA5A94C24BD4}" srcOrd="0" destOrd="0" presId="urn:microsoft.com/office/officeart/2005/8/layout/list1"/>
    <dgm:cxn modelId="{3D076182-3FAE-4C1C-AF40-4585D98581CE}" type="presParOf" srcId="{3D2DCD16-59DD-45A9-98B8-CA5A94C24BD4}" destId="{5590CCD3-74CF-4913-BB02-95BF158B0098}" srcOrd="0" destOrd="0" presId="urn:microsoft.com/office/officeart/2005/8/layout/list1"/>
    <dgm:cxn modelId="{17F449FE-B37D-4E93-9BBE-40FAE6A8B8E6}" type="presParOf" srcId="{3D2DCD16-59DD-45A9-98B8-CA5A94C24BD4}" destId="{081EC13F-8FBA-4CC7-96B1-A8E0BF327FAE}" srcOrd="1" destOrd="0" presId="urn:microsoft.com/office/officeart/2005/8/layout/list1"/>
    <dgm:cxn modelId="{67CC17ED-D76B-491D-87AB-72292962414F}" type="presParOf" srcId="{C56B5244-7600-4FA7-BFB8-2B63BB5276B9}" destId="{E64E7514-4F4A-4355-BECC-BE75455FF139}" srcOrd="1" destOrd="0" presId="urn:microsoft.com/office/officeart/2005/8/layout/list1"/>
    <dgm:cxn modelId="{1EB78A0E-363E-4ABA-A015-0ED11F97682C}" type="presParOf" srcId="{C56B5244-7600-4FA7-BFB8-2B63BB5276B9}" destId="{B663B0C2-E327-401A-BD85-6DA4AF4BAD3D}" srcOrd="2" destOrd="0" presId="urn:microsoft.com/office/officeart/2005/8/layout/list1"/>
    <dgm:cxn modelId="{51B4E1B2-190E-4CC3-8BAF-400B943A7518}" type="presParOf" srcId="{C56B5244-7600-4FA7-BFB8-2B63BB5276B9}" destId="{95480DFF-6A9E-4925-A60C-F1B9312A9C11}" srcOrd="3" destOrd="0" presId="urn:microsoft.com/office/officeart/2005/8/layout/list1"/>
    <dgm:cxn modelId="{C6FB4D5F-FC35-45BD-B5B1-3D6D66D6C2CA}" type="presParOf" srcId="{C56B5244-7600-4FA7-BFB8-2B63BB5276B9}" destId="{4C118A77-D5E2-4143-BB4B-892730C00350}" srcOrd="4" destOrd="0" presId="urn:microsoft.com/office/officeart/2005/8/layout/list1"/>
    <dgm:cxn modelId="{EE66EBB1-E901-47C6-80F6-04ABBA7A6CBB}" type="presParOf" srcId="{4C118A77-D5E2-4143-BB4B-892730C00350}" destId="{A1B68AD5-5D5E-4ABD-8E35-7DD91EDA1729}" srcOrd="0" destOrd="0" presId="urn:microsoft.com/office/officeart/2005/8/layout/list1"/>
    <dgm:cxn modelId="{4184E4E5-2296-436A-8233-5EB9C53C35D8}" type="presParOf" srcId="{4C118A77-D5E2-4143-BB4B-892730C00350}" destId="{A65AA6E7-99CD-4F91-8C5D-4382735665DE}" srcOrd="1" destOrd="0" presId="urn:microsoft.com/office/officeart/2005/8/layout/list1"/>
    <dgm:cxn modelId="{CE9C9B1A-CB6D-4755-B432-34C385416005}" type="presParOf" srcId="{C56B5244-7600-4FA7-BFB8-2B63BB5276B9}" destId="{558653B8-E647-4E25-BBD6-62E21552B172}" srcOrd="5" destOrd="0" presId="urn:microsoft.com/office/officeart/2005/8/layout/list1"/>
    <dgm:cxn modelId="{E8F5B9AA-870B-49DA-9EB7-E39CFAA1BFB4}" type="presParOf" srcId="{C56B5244-7600-4FA7-BFB8-2B63BB5276B9}" destId="{CD81ABE0-3BCB-443B-BFCF-E1A0DDBF19CC}" srcOrd="6" destOrd="0" presId="urn:microsoft.com/office/officeart/2005/8/layout/list1"/>
    <dgm:cxn modelId="{C96E7E49-AA6F-4D60-9CA0-9959C8E2755E}" type="presParOf" srcId="{C56B5244-7600-4FA7-BFB8-2B63BB5276B9}" destId="{77842E98-8E2D-4B2C-8D5F-D5F64B58BC03}" srcOrd="7" destOrd="0" presId="urn:microsoft.com/office/officeart/2005/8/layout/list1"/>
    <dgm:cxn modelId="{E73B4A83-B238-407C-A0F3-DB9F80EC3E7B}" type="presParOf" srcId="{C56B5244-7600-4FA7-BFB8-2B63BB5276B9}" destId="{A0238285-448E-427A-9FBF-3EEB2F514611}" srcOrd="8" destOrd="0" presId="urn:microsoft.com/office/officeart/2005/8/layout/list1"/>
    <dgm:cxn modelId="{3538A72F-2D0B-464C-9E6A-A0540D26FC4E}" type="presParOf" srcId="{A0238285-448E-427A-9FBF-3EEB2F514611}" destId="{AE15B0A1-9E46-4422-AC95-F3DA348D2A69}" srcOrd="0" destOrd="0" presId="urn:microsoft.com/office/officeart/2005/8/layout/list1"/>
    <dgm:cxn modelId="{8DD0526E-F51B-4E54-BFF4-37702336C0EA}" type="presParOf" srcId="{A0238285-448E-427A-9FBF-3EEB2F514611}" destId="{50AFC16E-9713-4A75-ADEA-01E61BC41541}" srcOrd="1" destOrd="0" presId="urn:microsoft.com/office/officeart/2005/8/layout/list1"/>
    <dgm:cxn modelId="{17B14D88-3266-4101-8E43-246E8D0B85F9}" type="presParOf" srcId="{C56B5244-7600-4FA7-BFB8-2B63BB5276B9}" destId="{B8B6B5B3-C298-4EF6-81D1-E9FEBD172686}" srcOrd="9" destOrd="0" presId="urn:microsoft.com/office/officeart/2005/8/layout/list1"/>
    <dgm:cxn modelId="{6C5CDC8E-772C-4990-85EF-9039A5B6335D}" type="presParOf" srcId="{C56B5244-7600-4FA7-BFB8-2B63BB5276B9}" destId="{50A68F6B-38A4-4DF4-8F57-6F5C3D4B9309}" srcOrd="10" destOrd="0" presId="urn:microsoft.com/office/officeart/2005/8/layout/list1"/>
    <dgm:cxn modelId="{DE24D0B4-F1A0-40EF-8FAD-B48BFED30730}" type="presParOf" srcId="{C56B5244-7600-4FA7-BFB8-2B63BB5276B9}" destId="{353C9027-D201-4917-B46C-3AE5CCFD221E}" srcOrd="11" destOrd="0" presId="urn:microsoft.com/office/officeart/2005/8/layout/list1"/>
    <dgm:cxn modelId="{41BFF262-DD50-401F-B06B-992409CE9133}" type="presParOf" srcId="{C56B5244-7600-4FA7-BFB8-2B63BB5276B9}" destId="{F41ED17B-FCD9-4666-816F-1CF2C1764689}" srcOrd="12" destOrd="0" presId="urn:microsoft.com/office/officeart/2005/8/layout/list1"/>
    <dgm:cxn modelId="{7B826B59-A9C5-47F3-BD8E-B1D3989C3D8C}" type="presParOf" srcId="{F41ED17B-FCD9-4666-816F-1CF2C1764689}" destId="{B7ABFF65-4889-4A92-BA4F-35233F66C3FC}" srcOrd="0" destOrd="0" presId="urn:microsoft.com/office/officeart/2005/8/layout/list1"/>
    <dgm:cxn modelId="{77A02BE3-B884-4372-8696-0F3F5CFB90E0}" type="presParOf" srcId="{F41ED17B-FCD9-4666-816F-1CF2C1764689}" destId="{B9630218-1264-4700-94F8-A02CD0835FAE}" srcOrd="1" destOrd="0" presId="urn:microsoft.com/office/officeart/2005/8/layout/list1"/>
    <dgm:cxn modelId="{BF208BF9-A75E-4CF0-96F3-94A98EE4A625}" type="presParOf" srcId="{C56B5244-7600-4FA7-BFB8-2B63BB5276B9}" destId="{EB648630-E8AF-4094-8521-1E2280B3B206}" srcOrd="13" destOrd="0" presId="urn:microsoft.com/office/officeart/2005/8/layout/list1"/>
    <dgm:cxn modelId="{492FB1BC-F5D6-4846-86C0-80E2723D512E}" type="presParOf" srcId="{C56B5244-7600-4FA7-BFB8-2B63BB5276B9}" destId="{663B0779-6B88-497A-BB3A-C051D061C4BF}" srcOrd="14" destOrd="0" presId="urn:microsoft.com/office/officeart/2005/8/layout/list1"/>
    <dgm:cxn modelId="{0B70E86F-A714-4836-B4B3-CB22396A0CAF}" type="presParOf" srcId="{C56B5244-7600-4FA7-BFB8-2B63BB5276B9}" destId="{6CB42171-9C75-4FDA-AEB6-C971CACEC646}" srcOrd="15" destOrd="0" presId="urn:microsoft.com/office/officeart/2005/8/layout/list1"/>
    <dgm:cxn modelId="{4B58236B-8213-44D4-A2CB-DAFB81B52753}" type="presParOf" srcId="{C56B5244-7600-4FA7-BFB8-2B63BB5276B9}" destId="{B028FFC1-5AA6-43EB-A5C5-769C3AEC25B1}" srcOrd="16" destOrd="0" presId="urn:microsoft.com/office/officeart/2005/8/layout/list1"/>
    <dgm:cxn modelId="{04CECC80-B5FB-49D6-A952-5C42D0482C77}" type="presParOf" srcId="{B028FFC1-5AA6-43EB-A5C5-769C3AEC25B1}" destId="{35413552-55CE-426D-857E-E14D47EDEE64}" srcOrd="0" destOrd="0" presId="urn:microsoft.com/office/officeart/2005/8/layout/list1"/>
    <dgm:cxn modelId="{D6095CE3-CCF3-4DF5-B228-7F777A7B8F0C}" type="presParOf" srcId="{B028FFC1-5AA6-43EB-A5C5-769C3AEC25B1}" destId="{7C9DD962-818D-4DC6-9356-81BCE18F330B}" srcOrd="1" destOrd="0" presId="urn:microsoft.com/office/officeart/2005/8/layout/list1"/>
    <dgm:cxn modelId="{EF728667-7F77-4FCE-A950-0DEB78F026F4}" type="presParOf" srcId="{C56B5244-7600-4FA7-BFB8-2B63BB5276B9}" destId="{AFADE279-553B-4E1D-94A2-E8A6F6CC0D5E}" srcOrd="17" destOrd="0" presId="urn:microsoft.com/office/officeart/2005/8/layout/list1"/>
    <dgm:cxn modelId="{C40E18FF-F4A2-4995-8AF1-C26FC694C144}" type="presParOf" srcId="{C56B5244-7600-4FA7-BFB8-2B63BB5276B9}" destId="{E71ADCD0-9A3F-4BF5-B958-265BC9CBDDA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BEE7F-30E8-4494-9474-34B579D86E10}" type="doc">
      <dgm:prSet loTypeId="urn:microsoft.com/office/officeart/2005/8/layout/hierarchy4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1671F0-312B-4224-AEE2-3651FCAC9C75}">
      <dgm:prSet/>
      <dgm:spPr/>
      <dgm:t>
        <a:bodyPr/>
        <a:lstStyle/>
        <a:p>
          <a:pPr rtl="0"/>
          <a:r>
            <a:rPr lang="uk-UA" dirty="0" smtClean="0"/>
            <a:t>Каучук стійкий до дії води </a:t>
          </a:r>
          <a:endParaRPr lang="uk-UA" dirty="0"/>
        </a:p>
      </dgm:t>
    </dgm:pt>
    <dgm:pt modelId="{636EE433-F22C-472B-A451-606A1D7DEF33}" type="parTrans" cxnId="{8C95DC9D-578B-42AE-B0C9-1B6E2B7C1595}">
      <dgm:prSet/>
      <dgm:spPr/>
      <dgm:t>
        <a:bodyPr/>
        <a:lstStyle/>
        <a:p>
          <a:endParaRPr lang="ru-RU"/>
        </a:p>
      </dgm:t>
    </dgm:pt>
    <dgm:pt modelId="{F84DD663-C517-44AE-817A-7A9D20AF9E92}" type="sibTrans" cxnId="{8C95DC9D-578B-42AE-B0C9-1B6E2B7C1595}">
      <dgm:prSet/>
      <dgm:spPr/>
      <dgm:t>
        <a:bodyPr/>
        <a:lstStyle/>
        <a:p>
          <a:endParaRPr lang="ru-RU"/>
        </a:p>
      </dgm:t>
    </dgm:pt>
    <dgm:pt modelId="{457AF94F-E047-4622-807D-93450FF2CDB1}">
      <dgm:prSet/>
      <dgm:spPr/>
      <dgm:t>
        <a:bodyPr/>
        <a:lstStyle/>
        <a:p>
          <a:pPr rtl="0"/>
          <a:r>
            <a:rPr lang="uk-UA" dirty="0" smtClean="0"/>
            <a:t>добре розчиняється в органічних розчинниках (бензолі, толуолі та ін.).</a:t>
          </a:r>
          <a:endParaRPr lang="uk-UA" dirty="0"/>
        </a:p>
      </dgm:t>
    </dgm:pt>
    <dgm:pt modelId="{DD4FFCBC-9938-4FC8-BE4B-0753B0967AFA}" type="parTrans" cxnId="{EC54732E-5D48-47E4-B88E-F73C15ED35E6}">
      <dgm:prSet/>
      <dgm:spPr/>
      <dgm:t>
        <a:bodyPr/>
        <a:lstStyle/>
        <a:p>
          <a:endParaRPr lang="ru-RU"/>
        </a:p>
      </dgm:t>
    </dgm:pt>
    <dgm:pt modelId="{6354FC19-5C4A-4BB1-83EB-E4911F75DAE0}" type="sibTrans" cxnId="{EC54732E-5D48-47E4-B88E-F73C15ED35E6}">
      <dgm:prSet/>
      <dgm:spPr/>
      <dgm:t>
        <a:bodyPr/>
        <a:lstStyle/>
        <a:p>
          <a:endParaRPr lang="ru-RU"/>
        </a:p>
      </dgm:t>
    </dgm:pt>
    <dgm:pt modelId="{0E7C0BF2-170B-41E6-80A7-CBB0A97DCD10}">
      <dgm:prSet/>
      <dgm:spPr/>
      <dgm:t>
        <a:bodyPr/>
        <a:lstStyle/>
        <a:p>
          <a:pPr rtl="0"/>
          <a:r>
            <a:rPr lang="uk-UA" dirty="0" smtClean="0"/>
            <a:t>Каучук еластичний , на холоді твердне, але не стає крихким та зберігає надану йому форму.</a:t>
          </a:r>
          <a:endParaRPr lang="uk-UA" dirty="0"/>
        </a:p>
      </dgm:t>
    </dgm:pt>
    <dgm:pt modelId="{953DA6A6-ABBC-4D70-B723-E644F1A27364}" type="parTrans" cxnId="{D24BBFBF-0EA3-4D47-A8AB-2732B2D2E1DB}">
      <dgm:prSet/>
      <dgm:spPr/>
      <dgm:t>
        <a:bodyPr/>
        <a:lstStyle/>
        <a:p>
          <a:endParaRPr lang="ru-RU"/>
        </a:p>
      </dgm:t>
    </dgm:pt>
    <dgm:pt modelId="{3576836C-FC0D-475B-AE87-45F7BD8B55E2}" type="sibTrans" cxnId="{D24BBFBF-0EA3-4D47-A8AB-2732B2D2E1DB}">
      <dgm:prSet/>
      <dgm:spPr/>
      <dgm:t>
        <a:bodyPr/>
        <a:lstStyle/>
        <a:p>
          <a:endParaRPr lang="ru-RU"/>
        </a:p>
      </dgm:t>
    </dgm:pt>
    <dgm:pt modelId="{EAE32F47-1B5F-4C22-B0DD-AC71F3730D60}" type="pres">
      <dgm:prSet presAssocID="{F80BEE7F-30E8-4494-9474-34B579D86E1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B90E8C-D4F5-49FB-B8A7-3C120770CDDE}" type="pres">
      <dgm:prSet presAssocID="{CE1671F0-312B-4224-AEE2-3651FCAC9C75}" presName="vertOne" presStyleCnt="0"/>
      <dgm:spPr/>
    </dgm:pt>
    <dgm:pt modelId="{50C0E55C-1977-4DF6-B6CB-855E5635ADF8}" type="pres">
      <dgm:prSet presAssocID="{CE1671F0-312B-4224-AEE2-3651FCAC9C75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6D6D40-E645-4631-8E8A-A8C0A03F4E7D}" type="pres">
      <dgm:prSet presAssocID="{CE1671F0-312B-4224-AEE2-3651FCAC9C75}" presName="horzOne" presStyleCnt="0"/>
      <dgm:spPr/>
    </dgm:pt>
    <dgm:pt modelId="{433AF5EC-ED21-4995-AA96-E13F0553369A}" type="pres">
      <dgm:prSet presAssocID="{F84DD663-C517-44AE-817A-7A9D20AF9E92}" presName="sibSpaceOne" presStyleCnt="0"/>
      <dgm:spPr/>
    </dgm:pt>
    <dgm:pt modelId="{062B0633-96DE-4071-9FAA-465FFB3176AA}" type="pres">
      <dgm:prSet presAssocID="{457AF94F-E047-4622-807D-93450FF2CDB1}" presName="vertOne" presStyleCnt="0"/>
      <dgm:spPr/>
    </dgm:pt>
    <dgm:pt modelId="{B00DDB05-0943-4E33-AFA2-44246AB98B4A}" type="pres">
      <dgm:prSet presAssocID="{457AF94F-E047-4622-807D-93450FF2CDB1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A3BA6D-B078-4F7D-A146-571A0692EF08}" type="pres">
      <dgm:prSet presAssocID="{457AF94F-E047-4622-807D-93450FF2CDB1}" presName="horzOne" presStyleCnt="0"/>
      <dgm:spPr/>
    </dgm:pt>
    <dgm:pt modelId="{FAAB744B-ACAD-4EE8-89BC-862FCDB9FB57}" type="pres">
      <dgm:prSet presAssocID="{6354FC19-5C4A-4BB1-83EB-E4911F75DAE0}" presName="sibSpaceOne" presStyleCnt="0"/>
      <dgm:spPr/>
    </dgm:pt>
    <dgm:pt modelId="{7322971D-6A46-4E67-96F7-47411F601C01}" type="pres">
      <dgm:prSet presAssocID="{0E7C0BF2-170B-41E6-80A7-CBB0A97DCD10}" presName="vertOne" presStyleCnt="0"/>
      <dgm:spPr/>
    </dgm:pt>
    <dgm:pt modelId="{200CC167-2858-4073-B7DB-8C1D4D93BC58}" type="pres">
      <dgm:prSet presAssocID="{0E7C0BF2-170B-41E6-80A7-CBB0A97DCD10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EAF611-66DF-4602-A7AB-987C919DB0F8}" type="pres">
      <dgm:prSet presAssocID="{0E7C0BF2-170B-41E6-80A7-CBB0A97DCD10}" presName="horzOne" presStyleCnt="0"/>
      <dgm:spPr/>
    </dgm:pt>
  </dgm:ptLst>
  <dgm:cxnLst>
    <dgm:cxn modelId="{216A5C17-D125-4E41-9064-8C6B909A786E}" type="presOf" srcId="{457AF94F-E047-4622-807D-93450FF2CDB1}" destId="{B00DDB05-0943-4E33-AFA2-44246AB98B4A}" srcOrd="0" destOrd="0" presId="urn:microsoft.com/office/officeart/2005/8/layout/hierarchy4"/>
    <dgm:cxn modelId="{D24BBFBF-0EA3-4D47-A8AB-2732B2D2E1DB}" srcId="{F80BEE7F-30E8-4494-9474-34B579D86E10}" destId="{0E7C0BF2-170B-41E6-80A7-CBB0A97DCD10}" srcOrd="2" destOrd="0" parTransId="{953DA6A6-ABBC-4D70-B723-E644F1A27364}" sibTransId="{3576836C-FC0D-475B-AE87-45F7BD8B55E2}"/>
    <dgm:cxn modelId="{0DBDA160-1B29-4ABC-845D-7DEDC10F8CA2}" type="presOf" srcId="{F80BEE7F-30E8-4494-9474-34B579D86E10}" destId="{EAE32F47-1B5F-4C22-B0DD-AC71F3730D60}" srcOrd="0" destOrd="0" presId="urn:microsoft.com/office/officeart/2005/8/layout/hierarchy4"/>
    <dgm:cxn modelId="{8C95DC9D-578B-42AE-B0C9-1B6E2B7C1595}" srcId="{F80BEE7F-30E8-4494-9474-34B579D86E10}" destId="{CE1671F0-312B-4224-AEE2-3651FCAC9C75}" srcOrd="0" destOrd="0" parTransId="{636EE433-F22C-472B-A451-606A1D7DEF33}" sibTransId="{F84DD663-C517-44AE-817A-7A9D20AF9E92}"/>
    <dgm:cxn modelId="{4FE6DE09-585E-4922-A42F-E1E88CA1E5F2}" type="presOf" srcId="{0E7C0BF2-170B-41E6-80A7-CBB0A97DCD10}" destId="{200CC167-2858-4073-B7DB-8C1D4D93BC58}" srcOrd="0" destOrd="0" presId="urn:microsoft.com/office/officeart/2005/8/layout/hierarchy4"/>
    <dgm:cxn modelId="{EC54732E-5D48-47E4-B88E-F73C15ED35E6}" srcId="{F80BEE7F-30E8-4494-9474-34B579D86E10}" destId="{457AF94F-E047-4622-807D-93450FF2CDB1}" srcOrd="1" destOrd="0" parTransId="{DD4FFCBC-9938-4FC8-BE4B-0753B0967AFA}" sibTransId="{6354FC19-5C4A-4BB1-83EB-E4911F75DAE0}"/>
    <dgm:cxn modelId="{4FCED3B6-28B8-433D-9EE4-9DFA59C4ACF2}" type="presOf" srcId="{CE1671F0-312B-4224-AEE2-3651FCAC9C75}" destId="{50C0E55C-1977-4DF6-B6CB-855E5635ADF8}" srcOrd="0" destOrd="0" presId="urn:microsoft.com/office/officeart/2005/8/layout/hierarchy4"/>
    <dgm:cxn modelId="{FF6F410C-E58C-47A8-B088-62EAD05BAA0D}" type="presParOf" srcId="{EAE32F47-1B5F-4C22-B0DD-AC71F3730D60}" destId="{05B90E8C-D4F5-49FB-B8A7-3C120770CDDE}" srcOrd="0" destOrd="0" presId="urn:microsoft.com/office/officeart/2005/8/layout/hierarchy4"/>
    <dgm:cxn modelId="{9CFB385B-B186-4472-915C-0D9427183925}" type="presParOf" srcId="{05B90E8C-D4F5-49FB-B8A7-3C120770CDDE}" destId="{50C0E55C-1977-4DF6-B6CB-855E5635ADF8}" srcOrd="0" destOrd="0" presId="urn:microsoft.com/office/officeart/2005/8/layout/hierarchy4"/>
    <dgm:cxn modelId="{277C4B51-74D8-4D93-81A3-6374C5EC458E}" type="presParOf" srcId="{05B90E8C-D4F5-49FB-B8A7-3C120770CDDE}" destId="{3C6D6D40-E645-4631-8E8A-A8C0A03F4E7D}" srcOrd="1" destOrd="0" presId="urn:microsoft.com/office/officeart/2005/8/layout/hierarchy4"/>
    <dgm:cxn modelId="{67387E27-E51B-4599-BA4C-699D364243EB}" type="presParOf" srcId="{EAE32F47-1B5F-4C22-B0DD-AC71F3730D60}" destId="{433AF5EC-ED21-4995-AA96-E13F0553369A}" srcOrd="1" destOrd="0" presId="urn:microsoft.com/office/officeart/2005/8/layout/hierarchy4"/>
    <dgm:cxn modelId="{59DD3AF6-650D-48A2-BF69-3AE515ADE64C}" type="presParOf" srcId="{EAE32F47-1B5F-4C22-B0DD-AC71F3730D60}" destId="{062B0633-96DE-4071-9FAA-465FFB3176AA}" srcOrd="2" destOrd="0" presId="urn:microsoft.com/office/officeart/2005/8/layout/hierarchy4"/>
    <dgm:cxn modelId="{2FDB8A42-6C1C-49AA-AC9C-582278CF6DF2}" type="presParOf" srcId="{062B0633-96DE-4071-9FAA-465FFB3176AA}" destId="{B00DDB05-0943-4E33-AFA2-44246AB98B4A}" srcOrd="0" destOrd="0" presId="urn:microsoft.com/office/officeart/2005/8/layout/hierarchy4"/>
    <dgm:cxn modelId="{104CC444-1EE3-49CD-B819-4A1E941EC2B0}" type="presParOf" srcId="{062B0633-96DE-4071-9FAA-465FFB3176AA}" destId="{A6A3BA6D-B078-4F7D-A146-571A0692EF08}" srcOrd="1" destOrd="0" presId="urn:microsoft.com/office/officeart/2005/8/layout/hierarchy4"/>
    <dgm:cxn modelId="{DE9DFFB8-88FE-4128-B72E-6C683AEB8F78}" type="presParOf" srcId="{EAE32F47-1B5F-4C22-B0DD-AC71F3730D60}" destId="{FAAB744B-ACAD-4EE8-89BC-862FCDB9FB57}" srcOrd="3" destOrd="0" presId="urn:microsoft.com/office/officeart/2005/8/layout/hierarchy4"/>
    <dgm:cxn modelId="{B1B9D6E2-38F2-4BD0-A62C-E7E1886F7EC9}" type="presParOf" srcId="{EAE32F47-1B5F-4C22-B0DD-AC71F3730D60}" destId="{7322971D-6A46-4E67-96F7-47411F601C01}" srcOrd="4" destOrd="0" presId="urn:microsoft.com/office/officeart/2005/8/layout/hierarchy4"/>
    <dgm:cxn modelId="{9430DD8D-AF5A-4239-A5BB-3F95C981FF48}" type="presParOf" srcId="{7322971D-6A46-4E67-96F7-47411F601C01}" destId="{200CC167-2858-4073-B7DB-8C1D4D93BC58}" srcOrd="0" destOrd="0" presId="urn:microsoft.com/office/officeart/2005/8/layout/hierarchy4"/>
    <dgm:cxn modelId="{02930AF6-4989-49AA-B6C5-9EBF22F905CC}" type="presParOf" srcId="{7322971D-6A46-4E67-96F7-47411F601C01}" destId="{8AEAF611-66DF-4602-A7AB-987C919DB0F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0556FA-EEBC-4EDA-9458-8B6D94845C6F}" type="doc">
      <dgm:prSet loTypeId="urn:microsoft.com/office/officeart/2005/8/layout/bProcess4" loCatId="process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A872CDC-BC6A-4066-97C8-11EAFCE4CA0E}">
      <dgm:prSet custT="1"/>
      <dgm:spPr/>
      <dgm:t>
        <a:bodyPr/>
        <a:lstStyle/>
        <a:p>
          <a:pPr rtl="0"/>
          <a:r>
            <a:rPr lang="uk-UA" sz="1400" dirty="0" smtClean="0"/>
            <a:t>1) каучук (натуральний і синтетичний);</a:t>
          </a:r>
          <a:endParaRPr lang="uk-UA" sz="1400" dirty="0"/>
        </a:p>
      </dgm:t>
    </dgm:pt>
    <dgm:pt modelId="{366E0C04-CDBC-461D-85F1-2BCF8CAFE2A7}" type="parTrans" cxnId="{A4CAC8BF-DBAB-4D89-BE30-7A25CEF091F3}">
      <dgm:prSet/>
      <dgm:spPr/>
      <dgm:t>
        <a:bodyPr/>
        <a:lstStyle/>
        <a:p>
          <a:endParaRPr lang="ru-RU"/>
        </a:p>
      </dgm:t>
    </dgm:pt>
    <dgm:pt modelId="{A2473C96-9CED-49D8-9322-0EE547B6A880}" type="sibTrans" cxnId="{A4CAC8BF-DBAB-4D89-BE30-7A25CEF091F3}">
      <dgm:prSet/>
      <dgm:spPr/>
      <dgm:t>
        <a:bodyPr/>
        <a:lstStyle/>
        <a:p>
          <a:endParaRPr lang="ru-RU"/>
        </a:p>
      </dgm:t>
    </dgm:pt>
    <dgm:pt modelId="{03290A61-D6A6-4B54-B464-D34CD9C329DE}">
      <dgm:prSet custT="1"/>
      <dgm:spPr/>
      <dgm:t>
        <a:bodyPr/>
        <a:lstStyle/>
        <a:p>
          <a:pPr rtl="0"/>
          <a:r>
            <a:rPr lang="uk-UA" sz="1000" dirty="0" smtClean="0"/>
            <a:t>2</a:t>
          </a:r>
          <a:r>
            <a:rPr lang="uk-UA" sz="1400" dirty="0" smtClean="0"/>
            <a:t>) вулканізуючі агенти (сірка і органічні пероксиди);</a:t>
          </a:r>
          <a:endParaRPr lang="uk-UA" sz="1400" dirty="0"/>
        </a:p>
      </dgm:t>
    </dgm:pt>
    <dgm:pt modelId="{A58801EA-9C54-401C-AF61-51BCD9C5FB00}" type="parTrans" cxnId="{94CDFAC4-C08E-4855-8F9A-C09BA5DC0492}">
      <dgm:prSet/>
      <dgm:spPr/>
      <dgm:t>
        <a:bodyPr/>
        <a:lstStyle/>
        <a:p>
          <a:endParaRPr lang="ru-RU"/>
        </a:p>
      </dgm:t>
    </dgm:pt>
    <dgm:pt modelId="{72780FF9-806F-40AC-B78E-FA645336C0C9}" type="sibTrans" cxnId="{94CDFAC4-C08E-4855-8F9A-C09BA5DC0492}">
      <dgm:prSet/>
      <dgm:spPr/>
      <dgm:t>
        <a:bodyPr/>
        <a:lstStyle/>
        <a:p>
          <a:endParaRPr lang="ru-RU"/>
        </a:p>
      </dgm:t>
    </dgm:pt>
    <dgm:pt modelId="{484B6E52-E6DF-4943-82EC-EEFAFFA8A321}">
      <dgm:prSet custT="1"/>
      <dgm:spPr/>
      <dgm:t>
        <a:bodyPr/>
        <a:lstStyle/>
        <a:p>
          <a:pPr rtl="0"/>
          <a:r>
            <a:rPr lang="uk-UA" sz="1400" dirty="0" smtClean="0"/>
            <a:t>3) прискорювачі вулканізації (оксиди цинку, магнію, свинцю, пероксиди натрію);</a:t>
          </a:r>
          <a:endParaRPr lang="uk-UA" sz="1400" dirty="0"/>
        </a:p>
      </dgm:t>
    </dgm:pt>
    <dgm:pt modelId="{7CC8B509-BF09-4B9A-AB81-27EE066A4287}" type="parTrans" cxnId="{CCD2D672-113E-4166-9DC0-B24F1F157FD6}">
      <dgm:prSet/>
      <dgm:spPr/>
      <dgm:t>
        <a:bodyPr/>
        <a:lstStyle/>
        <a:p>
          <a:endParaRPr lang="ru-RU"/>
        </a:p>
      </dgm:t>
    </dgm:pt>
    <dgm:pt modelId="{975D0855-5831-45E7-94C1-78CFCBAEC7D2}" type="sibTrans" cxnId="{CCD2D672-113E-4166-9DC0-B24F1F157FD6}">
      <dgm:prSet/>
      <dgm:spPr/>
      <dgm:t>
        <a:bodyPr/>
        <a:lstStyle/>
        <a:p>
          <a:endParaRPr lang="ru-RU"/>
        </a:p>
      </dgm:t>
    </dgm:pt>
    <dgm:pt modelId="{34A70CAE-1826-4468-A80D-A8F68702BCA7}">
      <dgm:prSet custT="1"/>
      <dgm:spPr/>
      <dgm:t>
        <a:bodyPr/>
        <a:lstStyle/>
        <a:p>
          <a:pPr rtl="0"/>
          <a:r>
            <a:rPr lang="uk-UA" sz="1000" dirty="0" smtClean="0"/>
            <a:t>4) </a:t>
          </a:r>
          <a:r>
            <a:rPr lang="uk-UA" sz="1400" dirty="0" smtClean="0"/>
            <a:t>наповнювачі, які зменшують вартість гуми і покращують її кінцеві фізико-механічні властивості (крейда, каолін, тальк);</a:t>
          </a:r>
          <a:endParaRPr lang="uk-UA" sz="1400" dirty="0"/>
        </a:p>
      </dgm:t>
    </dgm:pt>
    <dgm:pt modelId="{6133FB0F-29B4-4766-8BA5-87809C4573A5}" type="parTrans" cxnId="{9D1C6831-211C-466A-9900-137EC6954527}">
      <dgm:prSet/>
      <dgm:spPr/>
      <dgm:t>
        <a:bodyPr/>
        <a:lstStyle/>
        <a:p>
          <a:endParaRPr lang="ru-RU"/>
        </a:p>
      </dgm:t>
    </dgm:pt>
    <dgm:pt modelId="{8471AFB4-D507-4779-AA65-BE6D11D544AB}" type="sibTrans" cxnId="{9D1C6831-211C-466A-9900-137EC6954527}">
      <dgm:prSet/>
      <dgm:spPr/>
      <dgm:t>
        <a:bodyPr/>
        <a:lstStyle/>
        <a:p>
          <a:endParaRPr lang="ru-RU"/>
        </a:p>
      </dgm:t>
    </dgm:pt>
    <dgm:pt modelId="{78C1A6F4-D5CC-4382-B9F0-EA4F97670EA5}">
      <dgm:prSet custT="1"/>
      <dgm:spPr/>
      <dgm:t>
        <a:bodyPr/>
        <a:lstStyle/>
        <a:p>
          <a:pPr rtl="0"/>
          <a:r>
            <a:rPr lang="uk-UA" sz="1400" dirty="0" smtClean="0"/>
            <a:t>5) барвники, які надають виробам із гуми необхідного товарного вигляду;</a:t>
          </a:r>
          <a:endParaRPr lang="uk-UA" sz="1400" dirty="0"/>
        </a:p>
      </dgm:t>
    </dgm:pt>
    <dgm:pt modelId="{900B7D47-CEC8-4597-889A-88FB4B90471A}" type="parTrans" cxnId="{D394D742-6FE9-4900-8DF7-1E4A96BFEA60}">
      <dgm:prSet/>
      <dgm:spPr/>
      <dgm:t>
        <a:bodyPr/>
        <a:lstStyle/>
        <a:p>
          <a:endParaRPr lang="ru-RU"/>
        </a:p>
      </dgm:t>
    </dgm:pt>
    <dgm:pt modelId="{3D534A7A-69E1-48ED-A90C-D4127A3D2C95}" type="sibTrans" cxnId="{D394D742-6FE9-4900-8DF7-1E4A96BFEA60}">
      <dgm:prSet/>
      <dgm:spPr/>
      <dgm:t>
        <a:bodyPr/>
        <a:lstStyle/>
        <a:p>
          <a:endParaRPr lang="ru-RU"/>
        </a:p>
      </dgm:t>
    </dgm:pt>
    <dgm:pt modelId="{5F682EFC-BEA5-467E-8C63-01CEDED2FCCE}">
      <dgm:prSet custT="1"/>
      <dgm:spPr/>
      <dgm:t>
        <a:bodyPr/>
        <a:lstStyle/>
        <a:p>
          <a:pPr rtl="0"/>
          <a:r>
            <a:rPr lang="uk-UA" sz="1100" dirty="0" smtClean="0"/>
            <a:t>6) пом’якшувачі, або пластифікатори, які служать для полегшення процесу змішування гумової суміші (гомогенізації) при її приготуванні, надають гумі пластичності та морозостійкості (нафтовий гудрон, лляна олія);</a:t>
          </a:r>
          <a:endParaRPr lang="uk-UA" sz="1100" dirty="0"/>
        </a:p>
      </dgm:t>
    </dgm:pt>
    <dgm:pt modelId="{6C5020A8-CE21-4DF9-9B8D-2BB43A9CD4B9}" type="parTrans" cxnId="{50673570-C49B-4332-86C6-302B9D42049C}">
      <dgm:prSet/>
      <dgm:spPr/>
      <dgm:t>
        <a:bodyPr/>
        <a:lstStyle/>
        <a:p>
          <a:endParaRPr lang="ru-RU"/>
        </a:p>
      </dgm:t>
    </dgm:pt>
    <dgm:pt modelId="{2A8E6901-1D57-4E35-B60F-446468C39928}" type="sibTrans" cxnId="{50673570-C49B-4332-86C6-302B9D42049C}">
      <dgm:prSet/>
      <dgm:spPr/>
      <dgm:t>
        <a:bodyPr/>
        <a:lstStyle/>
        <a:p>
          <a:endParaRPr lang="ru-RU"/>
        </a:p>
      </dgm:t>
    </dgm:pt>
    <dgm:pt modelId="{E1FFE329-A077-4291-93D5-AE2B7094DBF9}">
      <dgm:prSet/>
      <dgm:spPr/>
      <dgm:t>
        <a:bodyPr/>
        <a:lstStyle/>
        <a:p>
          <a:pPr rtl="0"/>
          <a:r>
            <a:rPr lang="uk-UA" dirty="0" smtClean="0"/>
            <a:t>7) речовини для уповільнення окиснювальних процесів (старіння), що протікають при переробці та експлуатації гуми, а також для захисту її від дії світлового випромінювання (іонол);</a:t>
          </a:r>
          <a:endParaRPr lang="uk-UA" dirty="0"/>
        </a:p>
      </dgm:t>
    </dgm:pt>
    <dgm:pt modelId="{0505699E-9A20-4CD7-B000-842A0522D72E}" type="parTrans" cxnId="{85EB208B-325D-4301-8C5C-F8B59B59E3B2}">
      <dgm:prSet/>
      <dgm:spPr/>
      <dgm:t>
        <a:bodyPr/>
        <a:lstStyle/>
        <a:p>
          <a:endParaRPr lang="ru-RU"/>
        </a:p>
      </dgm:t>
    </dgm:pt>
    <dgm:pt modelId="{F8F8429E-C1C8-4B0D-BC4B-091B12C1928D}" type="sibTrans" cxnId="{85EB208B-325D-4301-8C5C-F8B59B59E3B2}">
      <dgm:prSet/>
      <dgm:spPr/>
      <dgm:t>
        <a:bodyPr/>
        <a:lstStyle/>
        <a:p>
          <a:endParaRPr lang="ru-RU"/>
        </a:p>
      </dgm:t>
    </dgm:pt>
    <dgm:pt modelId="{8BFE8048-94FE-4F84-8BEA-9DDD3353F334}">
      <dgm:prSet/>
      <dgm:spPr/>
      <dgm:t>
        <a:bodyPr/>
        <a:lstStyle/>
        <a:p>
          <a:pPr rtl="0"/>
          <a:r>
            <a:rPr lang="uk-UA" dirty="0" smtClean="0"/>
            <a:t>8) підсилювачі вулканізації, які підвищують міцність матеріалу на розрив (біла сажа, каолін, столярний клей, оксид цинку та ін.);</a:t>
          </a:r>
          <a:endParaRPr lang="uk-UA" dirty="0"/>
        </a:p>
      </dgm:t>
    </dgm:pt>
    <dgm:pt modelId="{2D8124A4-01D3-4F76-9AB2-87AFF69E9E98}" type="parTrans" cxnId="{E797715D-3D3D-4066-AA1B-D4DE92B1A69F}">
      <dgm:prSet/>
      <dgm:spPr/>
      <dgm:t>
        <a:bodyPr/>
        <a:lstStyle/>
        <a:p>
          <a:endParaRPr lang="ru-RU"/>
        </a:p>
      </dgm:t>
    </dgm:pt>
    <dgm:pt modelId="{724F4847-CF8D-46C9-A87E-C50B4727D8AC}" type="sibTrans" cxnId="{E797715D-3D3D-4066-AA1B-D4DE92B1A69F}">
      <dgm:prSet/>
      <dgm:spPr/>
      <dgm:t>
        <a:bodyPr/>
        <a:lstStyle/>
        <a:p>
          <a:endParaRPr lang="ru-RU"/>
        </a:p>
      </dgm:t>
    </dgm:pt>
    <dgm:pt modelId="{E5C6F533-E0F9-4DB6-BD69-19A936BFA67D}">
      <dgm:prSet/>
      <dgm:spPr/>
      <dgm:t>
        <a:bodyPr/>
        <a:lstStyle/>
        <a:p>
          <a:pPr rtl="0"/>
          <a:r>
            <a:rPr lang="uk-UA" dirty="0" smtClean="0"/>
            <a:t>9) спеціальні речовини для досягнення певних споживчих властивостей</a:t>
          </a:r>
          <a:endParaRPr lang="uk-UA" dirty="0"/>
        </a:p>
      </dgm:t>
    </dgm:pt>
    <dgm:pt modelId="{1CE3000B-DFCE-4E95-97DD-3A5BE892BE95}" type="parTrans" cxnId="{22F258A5-DD6F-4289-9F7B-03D01535F686}">
      <dgm:prSet/>
      <dgm:spPr/>
      <dgm:t>
        <a:bodyPr/>
        <a:lstStyle/>
        <a:p>
          <a:endParaRPr lang="ru-RU"/>
        </a:p>
      </dgm:t>
    </dgm:pt>
    <dgm:pt modelId="{7FC864EB-1403-4C24-B95D-CCC425442D09}" type="sibTrans" cxnId="{22F258A5-DD6F-4289-9F7B-03D01535F686}">
      <dgm:prSet/>
      <dgm:spPr/>
      <dgm:t>
        <a:bodyPr/>
        <a:lstStyle/>
        <a:p>
          <a:endParaRPr lang="ru-RU"/>
        </a:p>
      </dgm:t>
    </dgm:pt>
    <dgm:pt modelId="{3C1A3EA4-6E6F-4989-90BB-5629A83F13FD}" type="pres">
      <dgm:prSet presAssocID="{600556FA-EEBC-4EDA-9458-8B6D94845C6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5A92DD5-70E2-430D-B42F-7A8840822095}" type="pres">
      <dgm:prSet presAssocID="{7A872CDC-BC6A-4066-97C8-11EAFCE4CA0E}" presName="compNode" presStyleCnt="0"/>
      <dgm:spPr/>
    </dgm:pt>
    <dgm:pt modelId="{5E9936D0-EA9C-4CCE-86E5-F5CE82F59F46}" type="pres">
      <dgm:prSet presAssocID="{7A872CDC-BC6A-4066-97C8-11EAFCE4CA0E}" presName="dummyConnPt" presStyleCnt="0"/>
      <dgm:spPr/>
    </dgm:pt>
    <dgm:pt modelId="{DE13CF50-8B81-4F9C-A162-95151D5E3780}" type="pres">
      <dgm:prSet presAssocID="{7A872CDC-BC6A-4066-97C8-11EAFCE4CA0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76774-FE41-41BD-AE8E-A9D90F627818}" type="pres">
      <dgm:prSet presAssocID="{A2473C96-9CED-49D8-9322-0EE547B6A880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AB5A270B-A72C-4531-9BC7-44A20D46375F}" type="pres">
      <dgm:prSet presAssocID="{03290A61-D6A6-4B54-B464-D34CD9C329DE}" presName="compNode" presStyleCnt="0"/>
      <dgm:spPr/>
    </dgm:pt>
    <dgm:pt modelId="{B5DA514F-71F9-407A-95CB-6E89073D276E}" type="pres">
      <dgm:prSet presAssocID="{03290A61-D6A6-4B54-B464-D34CD9C329DE}" presName="dummyConnPt" presStyleCnt="0"/>
      <dgm:spPr/>
    </dgm:pt>
    <dgm:pt modelId="{55E274D6-338B-41CE-8132-B712AB07CE73}" type="pres">
      <dgm:prSet presAssocID="{03290A61-D6A6-4B54-B464-D34CD9C329D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01F5E-C2BC-45E0-89F6-B6F4E6581A9B}" type="pres">
      <dgm:prSet presAssocID="{72780FF9-806F-40AC-B78E-FA645336C0C9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CBF683F1-170D-4514-BF5F-3975518D33C1}" type="pres">
      <dgm:prSet presAssocID="{484B6E52-E6DF-4943-82EC-EEFAFFA8A321}" presName="compNode" presStyleCnt="0"/>
      <dgm:spPr/>
    </dgm:pt>
    <dgm:pt modelId="{77119D4E-1CB6-4BBD-8BBA-8B477DE47114}" type="pres">
      <dgm:prSet presAssocID="{484B6E52-E6DF-4943-82EC-EEFAFFA8A321}" presName="dummyConnPt" presStyleCnt="0"/>
      <dgm:spPr/>
    </dgm:pt>
    <dgm:pt modelId="{8BFFD928-DB9A-4EBF-8FE1-661FA8FEB3F4}" type="pres">
      <dgm:prSet presAssocID="{484B6E52-E6DF-4943-82EC-EEFAFFA8A321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C27D5-6FBC-4944-B81E-7A669E67CDBB}" type="pres">
      <dgm:prSet presAssocID="{975D0855-5831-45E7-94C1-78CFCBAEC7D2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A239E33A-3290-4454-949E-6FE7DF5D36A9}" type="pres">
      <dgm:prSet presAssocID="{34A70CAE-1826-4468-A80D-A8F68702BCA7}" presName="compNode" presStyleCnt="0"/>
      <dgm:spPr/>
    </dgm:pt>
    <dgm:pt modelId="{A6D3ED9F-F135-4DB1-8F4F-AB38C58D5B4B}" type="pres">
      <dgm:prSet presAssocID="{34A70CAE-1826-4468-A80D-A8F68702BCA7}" presName="dummyConnPt" presStyleCnt="0"/>
      <dgm:spPr/>
    </dgm:pt>
    <dgm:pt modelId="{D99A9B6A-F2A7-4FD2-930C-D86AC977B7A1}" type="pres">
      <dgm:prSet presAssocID="{34A70CAE-1826-4468-A80D-A8F68702BCA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F21F08-DD2C-4F0C-B006-C4308252AC3E}" type="pres">
      <dgm:prSet presAssocID="{8471AFB4-D507-4779-AA65-BE6D11D544AB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DFCDF8A7-2099-44B2-8A9B-834241BAC494}" type="pres">
      <dgm:prSet presAssocID="{78C1A6F4-D5CC-4382-B9F0-EA4F97670EA5}" presName="compNode" presStyleCnt="0"/>
      <dgm:spPr/>
    </dgm:pt>
    <dgm:pt modelId="{D731B6E9-2BD9-408A-8A39-878F2A804582}" type="pres">
      <dgm:prSet presAssocID="{78C1A6F4-D5CC-4382-B9F0-EA4F97670EA5}" presName="dummyConnPt" presStyleCnt="0"/>
      <dgm:spPr/>
    </dgm:pt>
    <dgm:pt modelId="{AA08D3FE-6D01-437C-8A13-0CC2DA4BCA36}" type="pres">
      <dgm:prSet presAssocID="{78C1A6F4-D5CC-4382-B9F0-EA4F97670EA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CCD88-06AA-4E13-A52A-A1A2AA0C461D}" type="pres">
      <dgm:prSet presAssocID="{3D534A7A-69E1-48ED-A90C-D4127A3D2C95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6FF0DF1D-E8D5-48AF-9A97-510D8FE4BDEC}" type="pres">
      <dgm:prSet presAssocID="{5F682EFC-BEA5-467E-8C63-01CEDED2FCCE}" presName="compNode" presStyleCnt="0"/>
      <dgm:spPr/>
    </dgm:pt>
    <dgm:pt modelId="{8DD1A7A9-563C-4187-9DA9-B5985864BA5D}" type="pres">
      <dgm:prSet presAssocID="{5F682EFC-BEA5-467E-8C63-01CEDED2FCCE}" presName="dummyConnPt" presStyleCnt="0"/>
      <dgm:spPr/>
    </dgm:pt>
    <dgm:pt modelId="{7AF3B5D3-8F58-4BD3-A22E-163D43EA3306}" type="pres">
      <dgm:prSet presAssocID="{5F682EFC-BEA5-467E-8C63-01CEDED2FCC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BF754-89C6-4479-BF94-D0691739394A}" type="pres">
      <dgm:prSet presAssocID="{2A8E6901-1D57-4E35-B60F-446468C39928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2F8669CD-72A6-4C0E-9D79-A9EFC6F0AF89}" type="pres">
      <dgm:prSet presAssocID="{E1FFE329-A077-4291-93D5-AE2B7094DBF9}" presName="compNode" presStyleCnt="0"/>
      <dgm:spPr/>
    </dgm:pt>
    <dgm:pt modelId="{F236AAE8-2753-44A8-80D8-4AF34E491AE0}" type="pres">
      <dgm:prSet presAssocID="{E1FFE329-A077-4291-93D5-AE2B7094DBF9}" presName="dummyConnPt" presStyleCnt="0"/>
      <dgm:spPr/>
    </dgm:pt>
    <dgm:pt modelId="{8D0B3A8A-4A49-4403-A5E2-A7437D3F8FA9}" type="pres">
      <dgm:prSet presAssocID="{E1FFE329-A077-4291-93D5-AE2B7094DBF9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C009A-3528-4ECF-9554-A50F70570C1A}" type="pres">
      <dgm:prSet presAssocID="{F8F8429E-C1C8-4B0D-BC4B-091B12C1928D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5C53E074-7230-4AE9-86B8-9309A8E3BBE2}" type="pres">
      <dgm:prSet presAssocID="{8BFE8048-94FE-4F84-8BEA-9DDD3353F334}" presName="compNode" presStyleCnt="0"/>
      <dgm:spPr/>
    </dgm:pt>
    <dgm:pt modelId="{FD8022D1-2861-49A1-BD39-F1941ACE1C3F}" type="pres">
      <dgm:prSet presAssocID="{8BFE8048-94FE-4F84-8BEA-9DDD3353F334}" presName="dummyConnPt" presStyleCnt="0"/>
      <dgm:spPr/>
    </dgm:pt>
    <dgm:pt modelId="{D92D7ACB-708A-4AF2-8291-E826A034651A}" type="pres">
      <dgm:prSet presAssocID="{8BFE8048-94FE-4F84-8BEA-9DDD3353F33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DBF8A-5FFB-44C3-8E07-897BDFE4F6AE}" type="pres">
      <dgm:prSet presAssocID="{724F4847-CF8D-46C9-A87E-C50B4727D8AC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29900004-7A54-4509-BFE0-4EE7CB4E0EFF}" type="pres">
      <dgm:prSet presAssocID="{E5C6F533-E0F9-4DB6-BD69-19A936BFA67D}" presName="compNode" presStyleCnt="0"/>
      <dgm:spPr/>
    </dgm:pt>
    <dgm:pt modelId="{12AC0DB0-5239-4E9F-A4C8-01D87E31CDF1}" type="pres">
      <dgm:prSet presAssocID="{E5C6F533-E0F9-4DB6-BD69-19A936BFA67D}" presName="dummyConnPt" presStyleCnt="0"/>
      <dgm:spPr/>
    </dgm:pt>
    <dgm:pt modelId="{6B9B2407-598D-4CCA-84C3-CCFD43F823EA}" type="pres">
      <dgm:prSet presAssocID="{E5C6F533-E0F9-4DB6-BD69-19A936BFA67D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D2D672-113E-4166-9DC0-B24F1F157FD6}" srcId="{600556FA-EEBC-4EDA-9458-8B6D94845C6F}" destId="{484B6E52-E6DF-4943-82EC-EEFAFFA8A321}" srcOrd="2" destOrd="0" parTransId="{7CC8B509-BF09-4B9A-AB81-27EE066A4287}" sibTransId="{975D0855-5831-45E7-94C1-78CFCBAEC7D2}"/>
    <dgm:cxn modelId="{04CEF6C0-B03C-498F-A7E6-8EABA529F129}" type="presOf" srcId="{72780FF9-806F-40AC-B78E-FA645336C0C9}" destId="{5CC01F5E-C2BC-45E0-89F6-B6F4E6581A9B}" srcOrd="0" destOrd="0" presId="urn:microsoft.com/office/officeart/2005/8/layout/bProcess4"/>
    <dgm:cxn modelId="{6B7FB3EC-D37D-47AD-80E5-48510B57341D}" type="presOf" srcId="{484B6E52-E6DF-4943-82EC-EEFAFFA8A321}" destId="{8BFFD928-DB9A-4EBF-8FE1-661FA8FEB3F4}" srcOrd="0" destOrd="0" presId="urn:microsoft.com/office/officeart/2005/8/layout/bProcess4"/>
    <dgm:cxn modelId="{4732D78F-2832-40BC-8AFB-9637C1FEFD76}" type="presOf" srcId="{03290A61-D6A6-4B54-B464-D34CD9C329DE}" destId="{55E274D6-338B-41CE-8132-B712AB07CE73}" srcOrd="0" destOrd="0" presId="urn:microsoft.com/office/officeart/2005/8/layout/bProcess4"/>
    <dgm:cxn modelId="{16DB3FD8-BFD4-4F9C-9A0E-9EFD2AAA4BA3}" type="presOf" srcId="{2A8E6901-1D57-4E35-B60F-446468C39928}" destId="{174BF754-89C6-4479-BF94-D0691739394A}" srcOrd="0" destOrd="0" presId="urn:microsoft.com/office/officeart/2005/8/layout/bProcess4"/>
    <dgm:cxn modelId="{D15959E3-9CB3-4F3D-85A4-88B0FE26D827}" type="presOf" srcId="{3D534A7A-69E1-48ED-A90C-D4127A3D2C95}" destId="{76CCCD88-06AA-4E13-A52A-A1A2AA0C461D}" srcOrd="0" destOrd="0" presId="urn:microsoft.com/office/officeart/2005/8/layout/bProcess4"/>
    <dgm:cxn modelId="{4128EC35-6D30-4A12-A16F-E2731EA1C8D4}" type="presOf" srcId="{7A872CDC-BC6A-4066-97C8-11EAFCE4CA0E}" destId="{DE13CF50-8B81-4F9C-A162-95151D5E3780}" srcOrd="0" destOrd="0" presId="urn:microsoft.com/office/officeart/2005/8/layout/bProcess4"/>
    <dgm:cxn modelId="{096BDB47-324C-4028-8C2A-1069444728FF}" type="presOf" srcId="{8471AFB4-D507-4779-AA65-BE6D11D544AB}" destId="{0EF21F08-DD2C-4F0C-B006-C4308252AC3E}" srcOrd="0" destOrd="0" presId="urn:microsoft.com/office/officeart/2005/8/layout/bProcess4"/>
    <dgm:cxn modelId="{40B48090-9B1E-462A-AF00-9CE21C612B4F}" type="presOf" srcId="{F8F8429E-C1C8-4B0D-BC4B-091B12C1928D}" destId="{F67C009A-3528-4ECF-9554-A50F70570C1A}" srcOrd="0" destOrd="0" presId="urn:microsoft.com/office/officeart/2005/8/layout/bProcess4"/>
    <dgm:cxn modelId="{6B240712-796E-4756-A97B-ED70B40878F9}" type="presOf" srcId="{A2473C96-9CED-49D8-9322-0EE547B6A880}" destId="{7A676774-FE41-41BD-AE8E-A9D90F627818}" srcOrd="0" destOrd="0" presId="urn:microsoft.com/office/officeart/2005/8/layout/bProcess4"/>
    <dgm:cxn modelId="{32547E3E-082D-42DE-A919-D1A6A1917ACC}" type="presOf" srcId="{E5C6F533-E0F9-4DB6-BD69-19A936BFA67D}" destId="{6B9B2407-598D-4CCA-84C3-CCFD43F823EA}" srcOrd="0" destOrd="0" presId="urn:microsoft.com/office/officeart/2005/8/layout/bProcess4"/>
    <dgm:cxn modelId="{9D1C6831-211C-466A-9900-137EC6954527}" srcId="{600556FA-EEBC-4EDA-9458-8B6D94845C6F}" destId="{34A70CAE-1826-4468-A80D-A8F68702BCA7}" srcOrd="3" destOrd="0" parTransId="{6133FB0F-29B4-4766-8BA5-87809C4573A5}" sibTransId="{8471AFB4-D507-4779-AA65-BE6D11D544AB}"/>
    <dgm:cxn modelId="{94CDFAC4-C08E-4855-8F9A-C09BA5DC0492}" srcId="{600556FA-EEBC-4EDA-9458-8B6D94845C6F}" destId="{03290A61-D6A6-4B54-B464-D34CD9C329DE}" srcOrd="1" destOrd="0" parTransId="{A58801EA-9C54-401C-AF61-51BCD9C5FB00}" sibTransId="{72780FF9-806F-40AC-B78E-FA645336C0C9}"/>
    <dgm:cxn modelId="{CDABD09A-53C6-4AE0-B2CD-36834DDEBA2C}" type="presOf" srcId="{34A70CAE-1826-4468-A80D-A8F68702BCA7}" destId="{D99A9B6A-F2A7-4FD2-930C-D86AC977B7A1}" srcOrd="0" destOrd="0" presId="urn:microsoft.com/office/officeart/2005/8/layout/bProcess4"/>
    <dgm:cxn modelId="{952338F4-E168-4E24-B50B-3F886E78DE1C}" type="presOf" srcId="{724F4847-CF8D-46C9-A87E-C50B4727D8AC}" destId="{59DDBF8A-5FFB-44C3-8E07-897BDFE4F6AE}" srcOrd="0" destOrd="0" presId="urn:microsoft.com/office/officeart/2005/8/layout/bProcess4"/>
    <dgm:cxn modelId="{004298C2-5FBF-47E9-B16C-57CFE939A913}" type="presOf" srcId="{78C1A6F4-D5CC-4382-B9F0-EA4F97670EA5}" destId="{AA08D3FE-6D01-437C-8A13-0CC2DA4BCA36}" srcOrd="0" destOrd="0" presId="urn:microsoft.com/office/officeart/2005/8/layout/bProcess4"/>
    <dgm:cxn modelId="{E797715D-3D3D-4066-AA1B-D4DE92B1A69F}" srcId="{600556FA-EEBC-4EDA-9458-8B6D94845C6F}" destId="{8BFE8048-94FE-4F84-8BEA-9DDD3353F334}" srcOrd="7" destOrd="0" parTransId="{2D8124A4-01D3-4F76-9AB2-87AFF69E9E98}" sibTransId="{724F4847-CF8D-46C9-A87E-C50B4727D8AC}"/>
    <dgm:cxn modelId="{2D54B8E2-BF28-4722-88F7-13674E53FD06}" type="presOf" srcId="{975D0855-5831-45E7-94C1-78CFCBAEC7D2}" destId="{F38C27D5-6FBC-4944-B81E-7A669E67CDBB}" srcOrd="0" destOrd="0" presId="urn:microsoft.com/office/officeart/2005/8/layout/bProcess4"/>
    <dgm:cxn modelId="{22F258A5-DD6F-4289-9F7B-03D01535F686}" srcId="{600556FA-EEBC-4EDA-9458-8B6D94845C6F}" destId="{E5C6F533-E0F9-4DB6-BD69-19A936BFA67D}" srcOrd="8" destOrd="0" parTransId="{1CE3000B-DFCE-4E95-97DD-3A5BE892BE95}" sibTransId="{7FC864EB-1403-4C24-B95D-CCC425442D09}"/>
    <dgm:cxn modelId="{D394D742-6FE9-4900-8DF7-1E4A96BFEA60}" srcId="{600556FA-EEBC-4EDA-9458-8B6D94845C6F}" destId="{78C1A6F4-D5CC-4382-B9F0-EA4F97670EA5}" srcOrd="4" destOrd="0" parTransId="{900B7D47-CEC8-4597-889A-88FB4B90471A}" sibTransId="{3D534A7A-69E1-48ED-A90C-D4127A3D2C95}"/>
    <dgm:cxn modelId="{A736B7D2-7B37-4C3F-B312-76D08E58680E}" type="presOf" srcId="{5F682EFC-BEA5-467E-8C63-01CEDED2FCCE}" destId="{7AF3B5D3-8F58-4BD3-A22E-163D43EA3306}" srcOrd="0" destOrd="0" presId="urn:microsoft.com/office/officeart/2005/8/layout/bProcess4"/>
    <dgm:cxn modelId="{85EB208B-325D-4301-8C5C-F8B59B59E3B2}" srcId="{600556FA-EEBC-4EDA-9458-8B6D94845C6F}" destId="{E1FFE329-A077-4291-93D5-AE2B7094DBF9}" srcOrd="6" destOrd="0" parTransId="{0505699E-9A20-4CD7-B000-842A0522D72E}" sibTransId="{F8F8429E-C1C8-4B0D-BC4B-091B12C1928D}"/>
    <dgm:cxn modelId="{49C98204-0104-4368-BCF8-9B1D79818A31}" type="presOf" srcId="{600556FA-EEBC-4EDA-9458-8B6D94845C6F}" destId="{3C1A3EA4-6E6F-4989-90BB-5629A83F13FD}" srcOrd="0" destOrd="0" presId="urn:microsoft.com/office/officeart/2005/8/layout/bProcess4"/>
    <dgm:cxn modelId="{50673570-C49B-4332-86C6-302B9D42049C}" srcId="{600556FA-EEBC-4EDA-9458-8B6D94845C6F}" destId="{5F682EFC-BEA5-467E-8C63-01CEDED2FCCE}" srcOrd="5" destOrd="0" parTransId="{6C5020A8-CE21-4DF9-9B8D-2BB43A9CD4B9}" sibTransId="{2A8E6901-1D57-4E35-B60F-446468C39928}"/>
    <dgm:cxn modelId="{A4CAC8BF-DBAB-4D89-BE30-7A25CEF091F3}" srcId="{600556FA-EEBC-4EDA-9458-8B6D94845C6F}" destId="{7A872CDC-BC6A-4066-97C8-11EAFCE4CA0E}" srcOrd="0" destOrd="0" parTransId="{366E0C04-CDBC-461D-85F1-2BCF8CAFE2A7}" sibTransId="{A2473C96-9CED-49D8-9322-0EE547B6A880}"/>
    <dgm:cxn modelId="{0750E0F6-FE77-430D-A6C2-C56D35E25167}" type="presOf" srcId="{8BFE8048-94FE-4F84-8BEA-9DDD3353F334}" destId="{D92D7ACB-708A-4AF2-8291-E826A034651A}" srcOrd="0" destOrd="0" presId="urn:microsoft.com/office/officeart/2005/8/layout/bProcess4"/>
    <dgm:cxn modelId="{0740B20E-C964-4941-97B9-11C6DFBEF024}" type="presOf" srcId="{E1FFE329-A077-4291-93D5-AE2B7094DBF9}" destId="{8D0B3A8A-4A49-4403-A5E2-A7437D3F8FA9}" srcOrd="0" destOrd="0" presId="urn:microsoft.com/office/officeart/2005/8/layout/bProcess4"/>
    <dgm:cxn modelId="{7A81EE9B-4978-4A9D-8A1D-8A9A8EF3778F}" type="presParOf" srcId="{3C1A3EA4-6E6F-4989-90BB-5629A83F13FD}" destId="{65A92DD5-70E2-430D-B42F-7A8840822095}" srcOrd="0" destOrd="0" presId="urn:microsoft.com/office/officeart/2005/8/layout/bProcess4"/>
    <dgm:cxn modelId="{7091B38C-4A62-4247-AC7B-27C6008D2558}" type="presParOf" srcId="{65A92DD5-70E2-430D-B42F-7A8840822095}" destId="{5E9936D0-EA9C-4CCE-86E5-F5CE82F59F46}" srcOrd="0" destOrd="0" presId="urn:microsoft.com/office/officeart/2005/8/layout/bProcess4"/>
    <dgm:cxn modelId="{021DA120-6DED-43FB-882C-FD9437D243AF}" type="presParOf" srcId="{65A92DD5-70E2-430D-B42F-7A8840822095}" destId="{DE13CF50-8B81-4F9C-A162-95151D5E3780}" srcOrd="1" destOrd="0" presId="urn:microsoft.com/office/officeart/2005/8/layout/bProcess4"/>
    <dgm:cxn modelId="{098E13C4-24E8-4E19-8999-AC11E78F333F}" type="presParOf" srcId="{3C1A3EA4-6E6F-4989-90BB-5629A83F13FD}" destId="{7A676774-FE41-41BD-AE8E-A9D90F627818}" srcOrd="1" destOrd="0" presId="urn:microsoft.com/office/officeart/2005/8/layout/bProcess4"/>
    <dgm:cxn modelId="{92B44B85-8749-4DE8-A9DF-FF4D5022EB0C}" type="presParOf" srcId="{3C1A3EA4-6E6F-4989-90BB-5629A83F13FD}" destId="{AB5A270B-A72C-4531-9BC7-44A20D46375F}" srcOrd="2" destOrd="0" presId="urn:microsoft.com/office/officeart/2005/8/layout/bProcess4"/>
    <dgm:cxn modelId="{69703296-EE10-4B27-BB5D-F99AFAE25AD3}" type="presParOf" srcId="{AB5A270B-A72C-4531-9BC7-44A20D46375F}" destId="{B5DA514F-71F9-407A-95CB-6E89073D276E}" srcOrd="0" destOrd="0" presId="urn:microsoft.com/office/officeart/2005/8/layout/bProcess4"/>
    <dgm:cxn modelId="{55C76110-1278-4F7A-BE44-840916100517}" type="presParOf" srcId="{AB5A270B-A72C-4531-9BC7-44A20D46375F}" destId="{55E274D6-338B-41CE-8132-B712AB07CE73}" srcOrd="1" destOrd="0" presId="urn:microsoft.com/office/officeart/2005/8/layout/bProcess4"/>
    <dgm:cxn modelId="{347C4B6B-8FE5-43A4-9029-93F1C8C8DDA8}" type="presParOf" srcId="{3C1A3EA4-6E6F-4989-90BB-5629A83F13FD}" destId="{5CC01F5E-C2BC-45E0-89F6-B6F4E6581A9B}" srcOrd="3" destOrd="0" presId="urn:microsoft.com/office/officeart/2005/8/layout/bProcess4"/>
    <dgm:cxn modelId="{68ECFE30-C1B9-4D9A-A13A-F32290C9B02A}" type="presParOf" srcId="{3C1A3EA4-6E6F-4989-90BB-5629A83F13FD}" destId="{CBF683F1-170D-4514-BF5F-3975518D33C1}" srcOrd="4" destOrd="0" presId="urn:microsoft.com/office/officeart/2005/8/layout/bProcess4"/>
    <dgm:cxn modelId="{32CC8977-865A-407B-846C-F9B07E4523E3}" type="presParOf" srcId="{CBF683F1-170D-4514-BF5F-3975518D33C1}" destId="{77119D4E-1CB6-4BBD-8BBA-8B477DE47114}" srcOrd="0" destOrd="0" presId="urn:microsoft.com/office/officeart/2005/8/layout/bProcess4"/>
    <dgm:cxn modelId="{1B35EEDD-59DF-417F-A110-60AEFFC161F3}" type="presParOf" srcId="{CBF683F1-170D-4514-BF5F-3975518D33C1}" destId="{8BFFD928-DB9A-4EBF-8FE1-661FA8FEB3F4}" srcOrd="1" destOrd="0" presId="urn:microsoft.com/office/officeart/2005/8/layout/bProcess4"/>
    <dgm:cxn modelId="{AFEEEE35-14E8-4671-B3BF-C30506FA1202}" type="presParOf" srcId="{3C1A3EA4-6E6F-4989-90BB-5629A83F13FD}" destId="{F38C27D5-6FBC-4944-B81E-7A669E67CDBB}" srcOrd="5" destOrd="0" presId="urn:microsoft.com/office/officeart/2005/8/layout/bProcess4"/>
    <dgm:cxn modelId="{96F43069-E446-4A46-BBBE-FAF534712D7C}" type="presParOf" srcId="{3C1A3EA4-6E6F-4989-90BB-5629A83F13FD}" destId="{A239E33A-3290-4454-949E-6FE7DF5D36A9}" srcOrd="6" destOrd="0" presId="urn:microsoft.com/office/officeart/2005/8/layout/bProcess4"/>
    <dgm:cxn modelId="{C930E871-1B2A-48CC-96DD-93D65082B6BC}" type="presParOf" srcId="{A239E33A-3290-4454-949E-6FE7DF5D36A9}" destId="{A6D3ED9F-F135-4DB1-8F4F-AB38C58D5B4B}" srcOrd="0" destOrd="0" presId="urn:microsoft.com/office/officeart/2005/8/layout/bProcess4"/>
    <dgm:cxn modelId="{2100FF46-6E35-4587-AD91-5A59FF9B372B}" type="presParOf" srcId="{A239E33A-3290-4454-949E-6FE7DF5D36A9}" destId="{D99A9B6A-F2A7-4FD2-930C-D86AC977B7A1}" srcOrd="1" destOrd="0" presId="urn:microsoft.com/office/officeart/2005/8/layout/bProcess4"/>
    <dgm:cxn modelId="{54AC2EBB-0B45-4159-9C05-15F4E6F39014}" type="presParOf" srcId="{3C1A3EA4-6E6F-4989-90BB-5629A83F13FD}" destId="{0EF21F08-DD2C-4F0C-B006-C4308252AC3E}" srcOrd="7" destOrd="0" presId="urn:microsoft.com/office/officeart/2005/8/layout/bProcess4"/>
    <dgm:cxn modelId="{42112E17-9F42-47F3-ADE4-185DD18780FE}" type="presParOf" srcId="{3C1A3EA4-6E6F-4989-90BB-5629A83F13FD}" destId="{DFCDF8A7-2099-44B2-8A9B-834241BAC494}" srcOrd="8" destOrd="0" presId="urn:microsoft.com/office/officeart/2005/8/layout/bProcess4"/>
    <dgm:cxn modelId="{6FE70FB9-53FB-4076-ABA3-2C33953F3596}" type="presParOf" srcId="{DFCDF8A7-2099-44B2-8A9B-834241BAC494}" destId="{D731B6E9-2BD9-408A-8A39-878F2A804582}" srcOrd="0" destOrd="0" presId="urn:microsoft.com/office/officeart/2005/8/layout/bProcess4"/>
    <dgm:cxn modelId="{5D973C43-7544-4E6B-B899-F38095BAD425}" type="presParOf" srcId="{DFCDF8A7-2099-44B2-8A9B-834241BAC494}" destId="{AA08D3FE-6D01-437C-8A13-0CC2DA4BCA36}" srcOrd="1" destOrd="0" presId="urn:microsoft.com/office/officeart/2005/8/layout/bProcess4"/>
    <dgm:cxn modelId="{A3599966-B980-48EC-83EF-89DD3065B0E8}" type="presParOf" srcId="{3C1A3EA4-6E6F-4989-90BB-5629A83F13FD}" destId="{76CCCD88-06AA-4E13-A52A-A1A2AA0C461D}" srcOrd="9" destOrd="0" presId="urn:microsoft.com/office/officeart/2005/8/layout/bProcess4"/>
    <dgm:cxn modelId="{F10BE2A9-0E58-48BB-8B95-2398A441267C}" type="presParOf" srcId="{3C1A3EA4-6E6F-4989-90BB-5629A83F13FD}" destId="{6FF0DF1D-E8D5-48AF-9A97-510D8FE4BDEC}" srcOrd="10" destOrd="0" presId="urn:microsoft.com/office/officeart/2005/8/layout/bProcess4"/>
    <dgm:cxn modelId="{0FF5D68A-3D6D-48CC-8B02-EA998A6471ED}" type="presParOf" srcId="{6FF0DF1D-E8D5-48AF-9A97-510D8FE4BDEC}" destId="{8DD1A7A9-563C-4187-9DA9-B5985864BA5D}" srcOrd="0" destOrd="0" presId="urn:microsoft.com/office/officeart/2005/8/layout/bProcess4"/>
    <dgm:cxn modelId="{011C696B-2C62-4068-9AB9-398D177C6794}" type="presParOf" srcId="{6FF0DF1D-E8D5-48AF-9A97-510D8FE4BDEC}" destId="{7AF3B5D3-8F58-4BD3-A22E-163D43EA3306}" srcOrd="1" destOrd="0" presId="urn:microsoft.com/office/officeart/2005/8/layout/bProcess4"/>
    <dgm:cxn modelId="{E7D53569-2684-40D5-9EB5-7144F07B8F35}" type="presParOf" srcId="{3C1A3EA4-6E6F-4989-90BB-5629A83F13FD}" destId="{174BF754-89C6-4479-BF94-D0691739394A}" srcOrd="11" destOrd="0" presId="urn:microsoft.com/office/officeart/2005/8/layout/bProcess4"/>
    <dgm:cxn modelId="{66F4EC98-3ABE-4F7F-A0C1-31B44D8F59F4}" type="presParOf" srcId="{3C1A3EA4-6E6F-4989-90BB-5629A83F13FD}" destId="{2F8669CD-72A6-4C0E-9D79-A9EFC6F0AF89}" srcOrd="12" destOrd="0" presId="urn:microsoft.com/office/officeart/2005/8/layout/bProcess4"/>
    <dgm:cxn modelId="{98AC3828-C4BF-4F37-9059-B329E7E9BBB9}" type="presParOf" srcId="{2F8669CD-72A6-4C0E-9D79-A9EFC6F0AF89}" destId="{F236AAE8-2753-44A8-80D8-4AF34E491AE0}" srcOrd="0" destOrd="0" presId="urn:microsoft.com/office/officeart/2005/8/layout/bProcess4"/>
    <dgm:cxn modelId="{85797D7D-9144-45BB-AC46-347F0090163A}" type="presParOf" srcId="{2F8669CD-72A6-4C0E-9D79-A9EFC6F0AF89}" destId="{8D0B3A8A-4A49-4403-A5E2-A7437D3F8FA9}" srcOrd="1" destOrd="0" presId="urn:microsoft.com/office/officeart/2005/8/layout/bProcess4"/>
    <dgm:cxn modelId="{6996CA29-571C-40E0-BFE0-79F43A3CE114}" type="presParOf" srcId="{3C1A3EA4-6E6F-4989-90BB-5629A83F13FD}" destId="{F67C009A-3528-4ECF-9554-A50F70570C1A}" srcOrd="13" destOrd="0" presId="urn:microsoft.com/office/officeart/2005/8/layout/bProcess4"/>
    <dgm:cxn modelId="{059B0273-8FC6-4B8C-B76F-68B825CAB2FE}" type="presParOf" srcId="{3C1A3EA4-6E6F-4989-90BB-5629A83F13FD}" destId="{5C53E074-7230-4AE9-86B8-9309A8E3BBE2}" srcOrd="14" destOrd="0" presId="urn:microsoft.com/office/officeart/2005/8/layout/bProcess4"/>
    <dgm:cxn modelId="{4077BCBA-94AE-4D77-95C0-77BE273E3F8F}" type="presParOf" srcId="{5C53E074-7230-4AE9-86B8-9309A8E3BBE2}" destId="{FD8022D1-2861-49A1-BD39-F1941ACE1C3F}" srcOrd="0" destOrd="0" presId="urn:microsoft.com/office/officeart/2005/8/layout/bProcess4"/>
    <dgm:cxn modelId="{1D3B0ED4-910C-48D7-8774-E4072F1C23AF}" type="presParOf" srcId="{5C53E074-7230-4AE9-86B8-9309A8E3BBE2}" destId="{D92D7ACB-708A-4AF2-8291-E826A034651A}" srcOrd="1" destOrd="0" presId="urn:microsoft.com/office/officeart/2005/8/layout/bProcess4"/>
    <dgm:cxn modelId="{3FA984EA-72EF-4C6C-AEDD-9EE750401556}" type="presParOf" srcId="{3C1A3EA4-6E6F-4989-90BB-5629A83F13FD}" destId="{59DDBF8A-5FFB-44C3-8E07-897BDFE4F6AE}" srcOrd="15" destOrd="0" presId="urn:microsoft.com/office/officeart/2005/8/layout/bProcess4"/>
    <dgm:cxn modelId="{41C5E25E-DB7E-4AC6-9DD9-1CB0C5448FFB}" type="presParOf" srcId="{3C1A3EA4-6E6F-4989-90BB-5629A83F13FD}" destId="{29900004-7A54-4509-BFE0-4EE7CB4E0EFF}" srcOrd="16" destOrd="0" presId="urn:microsoft.com/office/officeart/2005/8/layout/bProcess4"/>
    <dgm:cxn modelId="{BAAE4DB0-017A-49A9-AB15-96E3460D20A0}" type="presParOf" srcId="{29900004-7A54-4509-BFE0-4EE7CB4E0EFF}" destId="{12AC0DB0-5239-4E9F-A4C8-01D87E31CDF1}" srcOrd="0" destOrd="0" presId="urn:microsoft.com/office/officeart/2005/8/layout/bProcess4"/>
    <dgm:cxn modelId="{33ADEF2D-0075-4F03-9613-65DFDF04CE31}" type="presParOf" srcId="{29900004-7A54-4509-BFE0-4EE7CB4E0EFF}" destId="{6B9B2407-598D-4CCA-84C3-CCFD43F823E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9943D6-1302-45AE-973C-6FE72A38199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EE4633-50FC-458B-8AA3-9F5578C34CEE}">
      <dgm:prSet/>
      <dgm:spPr/>
      <dgm:t>
        <a:bodyPr/>
        <a:lstStyle/>
        <a:p>
          <a:pPr rtl="0"/>
          <a:r>
            <a:rPr lang="uk-UA" dirty="0" smtClean="0"/>
            <a:t>Сірка є основним агентом вулканізації: 93% усіх каучуків вулканізуються сіркою. В залежності від кількості сірки отримують вулканізатори з різними властивостями: </a:t>
          </a:r>
          <a:r>
            <a:rPr lang="uk-UA" dirty="0" smtClean="0">
              <a:solidFill>
                <a:srgbClr val="FFFF00"/>
              </a:solidFill>
            </a:rPr>
            <a:t>при 1-3,5% сірки – м’які гуми, при 15-20% напівтверді, при 30-50%- тверді, </a:t>
          </a:r>
          <a:r>
            <a:rPr lang="uk-UA" dirty="0" smtClean="0"/>
            <a:t>що називаються ебонітами, які за властивостями подібні з термореактивними полімерами і значно переважають гуму за міцністю, електроізоляційними властивостями, хімічною стійкістю, але не еластичні. В гумовій промисловості застосовують різні модифікації сірки.</a:t>
          </a:r>
          <a:endParaRPr lang="uk-UA" dirty="0"/>
        </a:p>
      </dgm:t>
    </dgm:pt>
    <dgm:pt modelId="{045B32B5-67F7-432A-B031-CFD88B5FD98B}" type="parTrans" cxnId="{86AA88F8-B00F-41CD-882B-F044955F8479}">
      <dgm:prSet/>
      <dgm:spPr/>
      <dgm:t>
        <a:bodyPr/>
        <a:lstStyle/>
        <a:p>
          <a:endParaRPr lang="ru-RU"/>
        </a:p>
      </dgm:t>
    </dgm:pt>
    <dgm:pt modelId="{E2106822-D484-4C21-86DA-01D0E4EFD768}" type="sibTrans" cxnId="{86AA88F8-B00F-41CD-882B-F044955F8479}">
      <dgm:prSet/>
      <dgm:spPr/>
      <dgm:t>
        <a:bodyPr/>
        <a:lstStyle/>
        <a:p>
          <a:endParaRPr lang="ru-RU"/>
        </a:p>
      </dgm:t>
    </dgm:pt>
    <dgm:pt modelId="{DC4265A0-839E-40C9-AFDA-563BC0481FFF}" type="pres">
      <dgm:prSet presAssocID="{7D9943D6-1302-45AE-973C-6FE72A38199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B98E8A-2E1D-47B6-BA38-1DB46EFCD60D}" type="pres">
      <dgm:prSet presAssocID="{A8EE4633-50FC-458B-8AA3-9F5578C34CEE}" presName="composite" presStyleCnt="0"/>
      <dgm:spPr/>
    </dgm:pt>
    <dgm:pt modelId="{3D65B639-6D97-4305-9112-5A2F4DE4EFC7}" type="pres">
      <dgm:prSet presAssocID="{A8EE4633-50FC-458B-8AA3-9F5578C34CEE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A3CAFD3-00F2-4127-B003-ABF37809E20C}" type="pres">
      <dgm:prSet presAssocID="{A8EE4633-50FC-458B-8AA3-9F5578C34CEE}" presName="txShp" presStyleLbl="node1" presStyleIdx="0" presStyleCnt="1" custScaleX="117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8A0A43-A7DF-4411-9090-FBD01351EE86}" type="presOf" srcId="{7D9943D6-1302-45AE-973C-6FE72A381996}" destId="{DC4265A0-839E-40C9-AFDA-563BC0481FFF}" srcOrd="0" destOrd="0" presId="urn:microsoft.com/office/officeart/2005/8/layout/vList3"/>
    <dgm:cxn modelId="{FEA3FB55-CE6F-470C-AC10-067B956E39C6}" type="presOf" srcId="{A8EE4633-50FC-458B-8AA3-9F5578C34CEE}" destId="{5A3CAFD3-00F2-4127-B003-ABF37809E20C}" srcOrd="0" destOrd="0" presId="urn:microsoft.com/office/officeart/2005/8/layout/vList3"/>
    <dgm:cxn modelId="{86AA88F8-B00F-41CD-882B-F044955F8479}" srcId="{7D9943D6-1302-45AE-973C-6FE72A381996}" destId="{A8EE4633-50FC-458B-8AA3-9F5578C34CEE}" srcOrd="0" destOrd="0" parTransId="{045B32B5-67F7-432A-B031-CFD88B5FD98B}" sibTransId="{E2106822-D484-4C21-86DA-01D0E4EFD768}"/>
    <dgm:cxn modelId="{3D8BBC70-2E13-4873-8ED3-4443EFC24DD8}" type="presParOf" srcId="{DC4265A0-839E-40C9-AFDA-563BC0481FFF}" destId="{88B98E8A-2E1D-47B6-BA38-1DB46EFCD60D}" srcOrd="0" destOrd="0" presId="urn:microsoft.com/office/officeart/2005/8/layout/vList3"/>
    <dgm:cxn modelId="{11EDA993-39F6-4F0A-8F3E-73E0F1B31672}" type="presParOf" srcId="{88B98E8A-2E1D-47B6-BA38-1DB46EFCD60D}" destId="{3D65B639-6D97-4305-9112-5A2F4DE4EFC7}" srcOrd="0" destOrd="0" presId="urn:microsoft.com/office/officeart/2005/8/layout/vList3"/>
    <dgm:cxn modelId="{FBB4F861-941E-4384-AE59-D69648E61029}" type="presParOf" srcId="{88B98E8A-2E1D-47B6-BA38-1DB46EFCD60D}" destId="{5A3CAFD3-00F2-4127-B003-ABF37809E2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E2A3B5-C86D-4EF7-A97C-F2036D9363B4}" type="doc">
      <dgm:prSet loTypeId="urn:microsoft.com/office/officeart/2005/8/layout/process5" loCatId="process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CB1B476A-B6A8-4A1F-B521-C7F9C005AA3E}">
      <dgm:prSet/>
      <dgm:spPr/>
      <dgm:t>
        <a:bodyPr/>
        <a:lstStyle/>
        <a:p>
          <a:pPr rtl="0"/>
          <a:r>
            <a:rPr lang="uk-UA" dirty="0" smtClean="0"/>
            <a:t>Отриманні гумової суміші;</a:t>
          </a:r>
          <a:endParaRPr lang="uk-UA" dirty="0"/>
        </a:p>
      </dgm:t>
    </dgm:pt>
    <dgm:pt modelId="{272DF6F0-E2AB-4B1E-B71F-40D49F9BFFC0}" type="parTrans" cxnId="{BEAA44AC-1E91-4CC3-8027-CEC1051AD5A3}">
      <dgm:prSet/>
      <dgm:spPr/>
      <dgm:t>
        <a:bodyPr/>
        <a:lstStyle/>
        <a:p>
          <a:endParaRPr lang="ru-RU"/>
        </a:p>
      </dgm:t>
    </dgm:pt>
    <dgm:pt modelId="{910C6780-C536-48F2-BFA5-3BA61CEEC7ED}" type="sibTrans" cxnId="{BEAA44AC-1E91-4CC3-8027-CEC1051AD5A3}">
      <dgm:prSet/>
      <dgm:spPr/>
      <dgm:t>
        <a:bodyPr/>
        <a:lstStyle/>
        <a:p>
          <a:endParaRPr lang="ru-RU" dirty="0"/>
        </a:p>
      </dgm:t>
    </dgm:pt>
    <dgm:pt modelId="{829E2C98-0DD0-4021-860A-975E13D823C7}">
      <dgm:prSet/>
      <dgm:spPr/>
      <dgm:t>
        <a:bodyPr/>
        <a:lstStyle/>
        <a:p>
          <a:pPr rtl="0"/>
          <a:r>
            <a:rPr lang="uk-UA" dirty="0" smtClean="0"/>
            <a:t>Формоутворення або отримання гумових виробів </a:t>
          </a:r>
          <a:endParaRPr lang="uk-UA" dirty="0"/>
        </a:p>
      </dgm:t>
    </dgm:pt>
    <dgm:pt modelId="{042A9170-C07C-434A-A68C-14F375918135}" type="parTrans" cxnId="{A70D7F5B-469A-446D-B7E5-9B9D67A4573F}">
      <dgm:prSet/>
      <dgm:spPr/>
      <dgm:t>
        <a:bodyPr/>
        <a:lstStyle/>
        <a:p>
          <a:endParaRPr lang="ru-RU"/>
        </a:p>
      </dgm:t>
    </dgm:pt>
    <dgm:pt modelId="{175EB7B7-FEA9-46BB-940F-91D4966A71C1}" type="sibTrans" cxnId="{A70D7F5B-469A-446D-B7E5-9B9D67A4573F}">
      <dgm:prSet/>
      <dgm:spPr/>
      <dgm:t>
        <a:bodyPr/>
        <a:lstStyle/>
        <a:p>
          <a:endParaRPr lang="ru-RU" dirty="0"/>
        </a:p>
      </dgm:t>
    </dgm:pt>
    <dgm:pt modelId="{E2473992-4B04-4947-B498-646A02D202E8}">
      <dgm:prSet/>
      <dgm:spPr/>
      <dgm:t>
        <a:bodyPr/>
        <a:lstStyle/>
        <a:p>
          <a:pPr rtl="0"/>
          <a:r>
            <a:rPr lang="uk-UA" dirty="0" smtClean="0"/>
            <a:t>Вулканізація гуми </a:t>
          </a:r>
          <a:endParaRPr lang="uk-UA" dirty="0"/>
        </a:p>
      </dgm:t>
    </dgm:pt>
    <dgm:pt modelId="{06D1B4ED-A1A7-493A-A01B-2280CC3FD072}" type="parTrans" cxnId="{C0007504-DBE6-43DE-8E9D-1377D2314B6A}">
      <dgm:prSet/>
      <dgm:spPr/>
      <dgm:t>
        <a:bodyPr/>
        <a:lstStyle/>
        <a:p>
          <a:endParaRPr lang="ru-RU"/>
        </a:p>
      </dgm:t>
    </dgm:pt>
    <dgm:pt modelId="{A30CF217-8A0C-45DF-926C-F7AE9351BA94}" type="sibTrans" cxnId="{C0007504-DBE6-43DE-8E9D-1377D2314B6A}">
      <dgm:prSet/>
      <dgm:spPr/>
      <dgm:t>
        <a:bodyPr/>
        <a:lstStyle/>
        <a:p>
          <a:endParaRPr lang="ru-RU" dirty="0"/>
        </a:p>
      </dgm:t>
    </dgm:pt>
    <dgm:pt modelId="{3B57EC23-D390-46EA-B579-6EAA64E12474}">
      <dgm:prSet/>
      <dgm:spPr/>
      <dgm:t>
        <a:bodyPr/>
        <a:lstStyle/>
        <a:p>
          <a:pPr rtl="0"/>
          <a:r>
            <a:rPr lang="uk-UA" dirty="0" smtClean="0"/>
            <a:t>Післяформова обробка, монтаж, розбракування.</a:t>
          </a:r>
          <a:endParaRPr lang="uk-UA" dirty="0"/>
        </a:p>
      </dgm:t>
    </dgm:pt>
    <dgm:pt modelId="{2703CDF4-C642-4650-8F59-326072486A1D}" type="parTrans" cxnId="{57244033-A067-453E-AE20-E23FBE698E16}">
      <dgm:prSet/>
      <dgm:spPr/>
      <dgm:t>
        <a:bodyPr/>
        <a:lstStyle/>
        <a:p>
          <a:endParaRPr lang="ru-RU"/>
        </a:p>
      </dgm:t>
    </dgm:pt>
    <dgm:pt modelId="{DD7814AC-76F1-4CED-8735-4E07766B91D8}" type="sibTrans" cxnId="{57244033-A067-453E-AE20-E23FBE698E16}">
      <dgm:prSet/>
      <dgm:spPr/>
      <dgm:t>
        <a:bodyPr/>
        <a:lstStyle/>
        <a:p>
          <a:endParaRPr lang="ru-RU" dirty="0"/>
        </a:p>
      </dgm:t>
    </dgm:pt>
    <dgm:pt modelId="{40C04D0A-26C9-4CD4-B9A0-77C1CE8ED708}">
      <dgm:prSet/>
      <dgm:spPr/>
      <dgm:t>
        <a:bodyPr/>
        <a:lstStyle/>
        <a:p>
          <a:pPr rtl="0"/>
          <a:r>
            <a:rPr lang="uk-UA" dirty="0" smtClean="0"/>
            <a:t>Контроль якості, пакування, маркування</a:t>
          </a:r>
          <a:endParaRPr lang="uk-UA" dirty="0"/>
        </a:p>
      </dgm:t>
    </dgm:pt>
    <dgm:pt modelId="{D55EB589-D4F6-4E64-8C8F-65DCAC678CEB}" type="parTrans" cxnId="{F0B845EC-1993-44EB-A5A0-549000BF838E}">
      <dgm:prSet/>
      <dgm:spPr/>
      <dgm:t>
        <a:bodyPr/>
        <a:lstStyle/>
        <a:p>
          <a:endParaRPr lang="ru-RU"/>
        </a:p>
      </dgm:t>
    </dgm:pt>
    <dgm:pt modelId="{C9DE5CF9-E759-431D-96E0-DE316F37766C}" type="sibTrans" cxnId="{F0B845EC-1993-44EB-A5A0-549000BF838E}">
      <dgm:prSet/>
      <dgm:spPr/>
      <dgm:t>
        <a:bodyPr/>
        <a:lstStyle/>
        <a:p>
          <a:endParaRPr lang="ru-RU"/>
        </a:p>
      </dgm:t>
    </dgm:pt>
    <dgm:pt modelId="{927060A6-A4CA-4B96-810E-4A3025C63B30}" type="pres">
      <dgm:prSet presAssocID="{77E2A3B5-C86D-4EF7-A97C-F2036D9363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37BB9D-FE2C-481B-952E-7A3F839073B0}" type="pres">
      <dgm:prSet presAssocID="{CB1B476A-B6A8-4A1F-B521-C7F9C005AA3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A7FF9-0A9F-457D-92DE-3105DDCC98DA}" type="pres">
      <dgm:prSet presAssocID="{910C6780-C536-48F2-BFA5-3BA61CEEC7ED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D4F89D1-A1EF-4216-9640-5DCD869CABF4}" type="pres">
      <dgm:prSet presAssocID="{910C6780-C536-48F2-BFA5-3BA61CEEC7ED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3F27874-AC03-4D18-B41A-03BD14493A4F}" type="pres">
      <dgm:prSet presAssocID="{829E2C98-0DD0-4021-860A-975E13D82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33DF76-C865-4C32-8742-3E9707ABB148}" type="pres">
      <dgm:prSet presAssocID="{175EB7B7-FEA9-46BB-940F-91D4966A71C1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6ED3C70-82AA-466E-9BCA-A14E0D5BD7E6}" type="pres">
      <dgm:prSet presAssocID="{175EB7B7-FEA9-46BB-940F-91D4966A71C1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46EE2FD4-74DE-4406-8D2C-102CDD1E50C8}" type="pres">
      <dgm:prSet presAssocID="{E2473992-4B04-4947-B498-646A02D202E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5F927-D560-42E0-9069-C1D5510882CB}" type="pres">
      <dgm:prSet presAssocID="{A30CF217-8A0C-45DF-926C-F7AE9351BA9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85770AE-F4B9-4FC9-A889-7846DA34A347}" type="pres">
      <dgm:prSet presAssocID="{A30CF217-8A0C-45DF-926C-F7AE9351BA9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EB220E80-1FA0-4327-A3AC-FF30DB5F0057}" type="pres">
      <dgm:prSet presAssocID="{3B57EC23-D390-46EA-B579-6EAA64E1247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3A68F-4DB5-4569-A10F-9574BBB23839}" type="pres">
      <dgm:prSet presAssocID="{DD7814AC-76F1-4CED-8735-4E07766B91D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F4B2A3CE-FAD4-449C-A83E-BBF4D4A587C6}" type="pres">
      <dgm:prSet presAssocID="{DD7814AC-76F1-4CED-8735-4E07766B91D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FAB518FB-28E5-4533-8DF9-28814E47F60E}" type="pres">
      <dgm:prSet presAssocID="{40C04D0A-26C9-4CD4-B9A0-77C1CE8ED70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746AEB-D168-43E5-8E7F-D85EC70023A1}" type="presOf" srcId="{3B57EC23-D390-46EA-B579-6EAA64E12474}" destId="{EB220E80-1FA0-4327-A3AC-FF30DB5F0057}" srcOrd="0" destOrd="0" presId="urn:microsoft.com/office/officeart/2005/8/layout/process5"/>
    <dgm:cxn modelId="{2F813944-6A55-4A68-A33C-E3336C9477F2}" type="presOf" srcId="{CB1B476A-B6A8-4A1F-B521-C7F9C005AA3E}" destId="{8A37BB9D-FE2C-481B-952E-7A3F839073B0}" srcOrd="0" destOrd="0" presId="urn:microsoft.com/office/officeart/2005/8/layout/process5"/>
    <dgm:cxn modelId="{8A2B646D-9700-48F5-8AED-F7392B394CF4}" type="presOf" srcId="{77E2A3B5-C86D-4EF7-A97C-F2036D9363B4}" destId="{927060A6-A4CA-4B96-810E-4A3025C63B30}" srcOrd="0" destOrd="0" presId="urn:microsoft.com/office/officeart/2005/8/layout/process5"/>
    <dgm:cxn modelId="{90366EB3-B1DD-4B76-BB84-A04C3DAA80BF}" type="presOf" srcId="{A30CF217-8A0C-45DF-926C-F7AE9351BA94}" destId="{BE85F927-D560-42E0-9069-C1D5510882CB}" srcOrd="0" destOrd="0" presId="urn:microsoft.com/office/officeart/2005/8/layout/process5"/>
    <dgm:cxn modelId="{BEAA44AC-1E91-4CC3-8027-CEC1051AD5A3}" srcId="{77E2A3B5-C86D-4EF7-A97C-F2036D9363B4}" destId="{CB1B476A-B6A8-4A1F-B521-C7F9C005AA3E}" srcOrd="0" destOrd="0" parTransId="{272DF6F0-E2AB-4B1E-B71F-40D49F9BFFC0}" sibTransId="{910C6780-C536-48F2-BFA5-3BA61CEEC7ED}"/>
    <dgm:cxn modelId="{A70D7F5B-469A-446D-B7E5-9B9D67A4573F}" srcId="{77E2A3B5-C86D-4EF7-A97C-F2036D9363B4}" destId="{829E2C98-0DD0-4021-860A-975E13D823C7}" srcOrd="1" destOrd="0" parTransId="{042A9170-C07C-434A-A68C-14F375918135}" sibTransId="{175EB7B7-FEA9-46BB-940F-91D4966A71C1}"/>
    <dgm:cxn modelId="{57244033-A067-453E-AE20-E23FBE698E16}" srcId="{77E2A3B5-C86D-4EF7-A97C-F2036D9363B4}" destId="{3B57EC23-D390-46EA-B579-6EAA64E12474}" srcOrd="3" destOrd="0" parTransId="{2703CDF4-C642-4650-8F59-326072486A1D}" sibTransId="{DD7814AC-76F1-4CED-8735-4E07766B91D8}"/>
    <dgm:cxn modelId="{D6FF2B40-74AB-486F-943A-C4CF0461AD13}" type="presOf" srcId="{DD7814AC-76F1-4CED-8735-4E07766B91D8}" destId="{F4B2A3CE-FAD4-449C-A83E-BBF4D4A587C6}" srcOrd="1" destOrd="0" presId="urn:microsoft.com/office/officeart/2005/8/layout/process5"/>
    <dgm:cxn modelId="{2CDC4ECE-5152-4BF3-8DE2-A15079767C4A}" type="presOf" srcId="{40C04D0A-26C9-4CD4-B9A0-77C1CE8ED708}" destId="{FAB518FB-28E5-4533-8DF9-28814E47F60E}" srcOrd="0" destOrd="0" presId="urn:microsoft.com/office/officeart/2005/8/layout/process5"/>
    <dgm:cxn modelId="{5DBF7641-8DAA-4945-BC08-8C5112C09924}" type="presOf" srcId="{DD7814AC-76F1-4CED-8735-4E07766B91D8}" destId="{8D83A68F-4DB5-4569-A10F-9574BBB23839}" srcOrd="0" destOrd="0" presId="urn:microsoft.com/office/officeart/2005/8/layout/process5"/>
    <dgm:cxn modelId="{E9B08C56-9D19-468D-9B8F-E0D1C221FDA3}" type="presOf" srcId="{910C6780-C536-48F2-BFA5-3BA61CEEC7ED}" destId="{9ACA7FF9-0A9F-457D-92DE-3105DDCC98DA}" srcOrd="0" destOrd="0" presId="urn:microsoft.com/office/officeart/2005/8/layout/process5"/>
    <dgm:cxn modelId="{F0B845EC-1993-44EB-A5A0-549000BF838E}" srcId="{77E2A3B5-C86D-4EF7-A97C-F2036D9363B4}" destId="{40C04D0A-26C9-4CD4-B9A0-77C1CE8ED708}" srcOrd="4" destOrd="0" parTransId="{D55EB589-D4F6-4E64-8C8F-65DCAC678CEB}" sibTransId="{C9DE5CF9-E759-431D-96E0-DE316F37766C}"/>
    <dgm:cxn modelId="{BF2F101C-4E4F-45F5-A938-C30926F057C0}" type="presOf" srcId="{175EB7B7-FEA9-46BB-940F-91D4966A71C1}" destId="{8E33DF76-C865-4C32-8742-3E9707ABB148}" srcOrd="0" destOrd="0" presId="urn:microsoft.com/office/officeart/2005/8/layout/process5"/>
    <dgm:cxn modelId="{67ABBD7C-E36C-447A-BE61-3A00D1877953}" type="presOf" srcId="{E2473992-4B04-4947-B498-646A02D202E8}" destId="{46EE2FD4-74DE-4406-8D2C-102CDD1E50C8}" srcOrd="0" destOrd="0" presId="urn:microsoft.com/office/officeart/2005/8/layout/process5"/>
    <dgm:cxn modelId="{1795D3B2-F5B1-4311-910E-5C5A2E597854}" type="presOf" srcId="{829E2C98-0DD0-4021-860A-975E13D823C7}" destId="{63F27874-AC03-4D18-B41A-03BD14493A4F}" srcOrd="0" destOrd="0" presId="urn:microsoft.com/office/officeart/2005/8/layout/process5"/>
    <dgm:cxn modelId="{C0007504-DBE6-43DE-8E9D-1377D2314B6A}" srcId="{77E2A3B5-C86D-4EF7-A97C-F2036D9363B4}" destId="{E2473992-4B04-4947-B498-646A02D202E8}" srcOrd="2" destOrd="0" parTransId="{06D1B4ED-A1A7-493A-A01B-2280CC3FD072}" sibTransId="{A30CF217-8A0C-45DF-926C-F7AE9351BA94}"/>
    <dgm:cxn modelId="{3093BE02-B115-4444-A342-4F917E583C9A}" type="presOf" srcId="{175EB7B7-FEA9-46BB-940F-91D4966A71C1}" destId="{16ED3C70-82AA-466E-9BCA-A14E0D5BD7E6}" srcOrd="1" destOrd="0" presId="urn:microsoft.com/office/officeart/2005/8/layout/process5"/>
    <dgm:cxn modelId="{350BA514-FB0D-4CF0-8116-1A18A97FB960}" type="presOf" srcId="{A30CF217-8A0C-45DF-926C-F7AE9351BA94}" destId="{685770AE-F4B9-4FC9-A889-7846DA34A347}" srcOrd="1" destOrd="0" presId="urn:microsoft.com/office/officeart/2005/8/layout/process5"/>
    <dgm:cxn modelId="{AD09A3D3-C2D0-4E74-9020-6F306B0D88D4}" type="presOf" srcId="{910C6780-C536-48F2-BFA5-3BA61CEEC7ED}" destId="{CD4F89D1-A1EF-4216-9640-5DCD869CABF4}" srcOrd="1" destOrd="0" presId="urn:microsoft.com/office/officeart/2005/8/layout/process5"/>
    <dgm:cxn modelId="{E2DC5362-C5D4-427A-93F3-FF4F038D6B06}" type="presParOf" srcId="{927060A6-A4CA-4B96-810E-4A3025C63B30}" destId="{8A37BB9D-FE2C-481B-952E-7A3F839073B0}" srcOrd="0" destOrd="0" presId="urn:microsoft.com/office/officeart/2005/8/layout/process5"/>
    <dgm:cxn modelId="{43591005-B21F-4122-B131-26607F42AF1C}" type="presParOf" srcId="{927060A6-A4CA-4B96-810E-4A3025C63B30}" destId="{9ACA7FF9-0A9F-457D-92DE-3105DDCC98DA}" srcOrd="1" destOrd="0" presId="urn:microsoft.com/office/officeart/2005/8/layout/process5"/>
    <dgm:cxn modelId="{419507A6-DCD7-4FC6-A1CB-1F0E7BE6CB1E}" type="presParOf" srcId="{9ACA7FF9-0A9F-457D-92DE-3105DDCC98DA}" destId="{CD4F89D1-A1EF-4216-9640-5DCD869CABF4}" srcOrd="0" destOrd="0" presId="urn:microsoft.com/office/officeart/2005/8/layout/process5"/>
    <dgm:cxn modelId="{1AC89D08-3AB5-49AE-868B-7C3002A7961F}" type="presParOf" srcId="{927060A6-A4CA-4B96-810E-4A3025C63B30}" destId="{63F27874-AC03-4D18-B41A-03BD14493A4F}" srcOrd="2" destOrd="0" presId="urn:microsoft.com/office/officeart/2005/8/layout/process5"/>
    <dgm:cxn modelId="{352C2AB1-228F-4EB7-8A26-B617123F9F46}" type="presParOf" srcId="{927060A6-A4CA-4B96-810E-4A3025C63B30}" destId="{8E33DF76-C865-4C32-8742-3E9707ABB148}" srcOrd="3" destOrd="0" presId="urn:microsoft.com/office/officeart/2005/8/layout/process5"/>
    <dgm:cxn modelId="{45C36E9C-C650-4988-AD81-4D914BFA787C}" type="presParOf" srcId="{8E33DF76-C865-4C32-8742-3E9707ABB148}" destId="{16ED3C70-82AA-466E-9BCA-A14E0D5BD7E6}" srcOrd="0" destOrd="0" presId="urn:microsoft.com/office/officeart/2005/8/layout/process5"/>
    <dgm:cxn modelId="{B41EAED3-ECB5-470E-B01A-90725F947B5F}" type="presParOf" srcId="{927060A6-A4CA-4B96-810E-4A3025C63B30}" destId="{46EE2FD4-74DE-4406-8D2C-102CDD1E50C8}" srcOrd="4" destOrd="0" presId="urn:microsoft.com/office/officeart/2005/8/layout/process5"/>
    <dgm:cxn modelId="{B253AB30-3417-4539-9673-C4B8B0100376}" type="presParOf" srcId="{927060A6-A4CA-4B96-810E-4A3025C63B30}" destId="{BE85F927-D560-42E0-9069-C1D5510882CB}" srcOrd="5" destOrd="0" presId="urn:microsoft.com/office/officeart/2005/8/layout/process5"/>
    <dgm:cxn modelId="{944B745C-AD04-4D3B-8BD3-3A0EFFC8F159}" type="presParOf" srcId="{BE85F927-D560-42E0-9069-C1D5510882CB}" destId="{685770AE-F4B9-4FC9-A889-7846DA34A347}" srcOrd="0" destOrd="0" presId="urn:microsoft.com/office/officeart/2005/8/layout/process5"/>
    <dgm:cxn modelId="{87C568F0-E418-414D-B1E0-B5EE4375EF5D}" type="presParOf" srcId="{927060A6-A4CA-4B96-810E-4A3025C63B30}" destId="{EB220E80-1FA0-4327-A3AC-FF30DB5F0057}" srcOrd="6" destOrd="0" presId="urn:microsoft.com/office/officeart/2005/8/layout/process5"/>
    <dgm:cxn modelId="{87752AB8-994D-48B2-9A9F-AC1D4EFAA132}" type="presParOf" srcId="{927060A6-A4CA-4B96-810E-4A3025C63B30}" destId="{8D83A68F-4DB5-4569-A10F-9574BBB23839}" srcOrd="7" destOrd="0" presId="urn:microsoft.com/office/officeart/2005/8/layout/process5"/>
    <dgm:cxn modelId="{6D163F37-B504-48C6-9ACA-C0954AC7F332}" type="presParOf" srcId="{8D83A68F-4DB5-4569-A10F-9574BBB23839}" destId="{F4B2A3CE-FAD4-449C-A83E-BBF4D4A587C6}" srcOrd="0" destOrd="0" presId="urn:microsoft.com/office/officeart/2005/8/layout/process5"/>
    <dgm:cxn modelId="{CAEFF88C-BFCC-4E9A-BF34-F6ED57C3417B}" type="presParOf" srcId="{927060A6-A4CA-4B96-810E-4A3025C63B30}" destId="{FAB518FB-28E5-4533-8DF9-28814E47F60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4CB7FF-CC46-4EC0-A39D-AFE2404EDD0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14A7EE-3A12-4382-A5A5-2CC20D82A889}">
      <dgm:prSet custT="1"/>
      <dgm:spPr/>
      <dgm:t>
        <a:bodyPr/>
        <a:lstStyle/>
        <a:p>
          <a:pPr rtl="0"/>
          <a:r>
            <a:rPr lang="uk-UA" sz="2000" dirty="0" smtClean="0"/>
            <a:t>Метод екструзії (шрицювання, видавлювання)-</a:t>
          </a:r>
          <a:endParaRPr lang="uk-UA" sz="2000" dirty="0"/>
        </a:p>
      </dgm:t>
    </dgm:pt>
    <dgm:pt modelId="{D7E128BF-AA06-4F13-BD4A-A3E741AC24EB}" type="parTrans" cxnId="{ABF73017-4B13-4E72-AFB3-924FE4199C21}">
      <dgm:prSet/>
      <dgm:spPr/>
      <dgm:t>
        <a:bodyPr/>
        <a:lstStyle/>
        <a:p>
          <a:endParaRPr lang="ru-RU"/>
        </a:p>
      </dgm:t>
    </dgm:pt>
    <dgm:pt modelId="{7463E2FE-D6EB-42CA-BDF8-DB95AFAD303E}" type="sibTrans" cxnId="{ABF73017-4B13-4E72-AFB3-924FE4199C21}">
      <dgm:prSet/>
      <dgm:spPr/>
      <dgm:t>
        <a:bodyPr/>
        <a:lstStyle/>
        <a:p>
          <a:endParaRPr lang="ru-RU"/>
        </a:p>
      </dgm:t>
    </dgm:pt>
    <dgm:pt modelId="{D57CE35B-A3CF-4576-AED2-B6F62E51599A}">
      <dgm:prSet/>
      <dgm:spPr/>
      <dgm:t>
        <a:bodyPr/>
        <a:lstStyle/>
        <a:p>
          <a:pPr rtl="0"/>
          <a:r>
            <a:rPr lang="uk-UA" dirty="0" smtClean="0"/>
            <a:t>Метод мокання</a:t>
          </a:r>
          <a:endParaRPr lang="uk-UA" dirty="0"/>
        </a:p>
      </dgm:t>
    </dgm:pt>
    <dgm:pt modelId="{853D2521-E434-46B5-9E88-96CC80FE440F}" type="parTrans" cxnId="{EB072101-5F91-4D4D-80D2-81A790C72B3E}">
      <dgm:prSet/>
      <dgm:spPr/>
      <dgm:t>
        <a:bodyPr/>
        <a:lstStyle/>
        <a:p>
          <a:endParaRPr lang="ru-RU"/>
        </a:p>
      </dgm:t>
    </dgm:pt>
    <dgm:pt modelId="{F69C22F6-6D74-4065-BBF8-F4744889F78D}" type="sibTrans" cxnId="{EB072101-5F91-4D4D-80D2-81A790C72B3E}">
      <dgm:prSet/>
      <dgm:spPr/>
      <dgm:t>
        <a:bodyPr/>
        <a:lstStyle/>
        <a:p>
          <a:endParaRPr lang="ru-RU"/>
        </a:p>
      </dgm:t>
    </dgm:pt>
    <dgm:pt modelId="{EC71D86D-4774-4C80-B477-1363E1F16C03}">
      <dgm:prSet/>
      <dgm:spPr/>
      <dgm:t>
        <a:bodyPr/>
        <a:lstStyle/>
        <a:p>
          <a:pPr rtl="0"/>
          <a:r>
            <a:rPr lang="uk-UA" dirty="0" smtClean="0"/>
            <a:t>Формовий метод. </a:t>
          </a:r>
          <a:endParaRPr lang="uk-UA" dirty="0"/>
        </a:p>
      </dgm:t>
    </dgm:pt>
    <dgm:pt modelId="{86C0A488-132A-4016-B6F0-6428B10D14F1}" type="parTrans" cxnId="{33C0187C-DBBA-4E84-ADC5-43A6BA8327CF}">
      <dgm:prSet/>
      <dgm:spPr/>
      <dgm:t>
        <a:bodyPr/>
        <a:lstStyle/>
        <a:p>
          <a:endParaRPr lang="ru-RU"/>
        </a:p>
      </dgm:t>
    </dgm:pt>
    <dgm:pt modelId="{279DB693-8014-40EF-A2FD-7A9D801E9D3B}" type="sibTrans" cxnId="{33C0187C-DBBA-4E84-ADC5-43A6BA8327CF}">
      <dgm:prSet/>
      <dgm:spPr/>
      <dgm:t>
        <a:bodyPr/>
        <a:lstStyle/>
        <a:p>
          <a:endParaRPr lang="ru-RU"/>
        </a:p>
      </dgm:t>
    </dgm:pt>
    <dgm:pt modelId="{34BAE2F3-80AE-4235-AF98-0A1EBA4DB50A}">
      <dgm:prSet custT="1"/>
      <dgm:spPr/>
      <dgm:t>
        <a:bodyPr/>
        <a:lstStyle/>
        <a:p>
          <a:pPr rtl="0"/>
          <a:r>
            <a:rPr lang="uk-UA" sz="1400" dirty="0" smtClean="0"/>
            <a:t>це продавлення розігрітої гумової суміші через профілюючий отвір. Застосовують для виготовлення </a:t>
          </a:r>
          <a:r>
            <a:rPr lang="uk-UA" sz="1400" b="1" dirty="0" smtClean="0">
              <a:solidFill>
                <a:srgbClr val="C00000"/>
              </a:solidFill>
            </a:rPr>
            <a:t>медичних трубок, джгутів, зондів тощо.</a:t>
          </a:r>
          <a:endParaRPr lang="ru-RU" sz="1400" b="1" dirty="0">
            <a:solidFill>
              <a:srgbClr val="C00000"/>
            </a:solidFill>
          </a:endParaRPr>
        </a:p>
      </dgm:t>
    </dgm:pt>
    <dgm:pt modelId="{D01B871C-933B-462C-BE77-872C86BC7A04}" type="parTrans" cxnId="{9E959040-B8D5-45F9-8798-00BC2966E230}">
      <dgm:prSet/>
      <dgm:spPr/>
      <dgm:t>
        <a:bodyPr/>
        <a:lstStyle/>
        <a:p>
          <a:endParaRPr lang="ru-RU"/>
        </a:p>
      </dgm:t>
    </dgm:pt>
    <dgm:pt modelId="{F3A58BE5-22E1-422F-A328-2562DBA1EF90}" type="sibTrans" cxnId="{9E959040-B8D5-45F9-8798-00BC2966E230}">
      <dgm:prSet/>
      <dgm:spPr/>
      <dgm:t>
        <a:bodyPr/>
        <a:lstStyle/>
        <a:p>
          <a:endParaRPr lang="ru-RU"/>
        </a:p>
      </dgm:t>
    </dgm:pt>
    <dgm:pt modelId="{2615D09C-9E3E-4C8F-B508-8D080975FB45}">
      <dgm:prSet/>
      <dgm:spPr/>
      <dgm:t>
        <a:bodyPr/>
        <a:lstStyle/>
        <a:p>
          <a:pPr rtl="0"/>
          <a:r>
            <a:rPr lang="uk-UA" dirty="0" smtClean="0"/>
            <a:t>форму, що імітує виріб та  вироблену із дерева, фарфору, скла та іншого матеріалу, занурюють в латекс. Цим методом виробляють </a:t>
          </a:r>
          <a:r>
            <a:rPr lang="uk-UA" b="1" dirty="0" smtClean="0">
              <a:solidFill>
                <a:srgbClr val="C00000"/>
              </a:solidFill>
            </a:rPr>
            <a:t>рукавички, соски, напальчники, презервативи.</a:t>
          </a:r>
          <a:endParaRPr lang="ru-RU" b="1" dirty="0">
            <a:solidFill>
              <a:srgbClr val="C00000"/>
            </a:solidFill>
          </a:endParaRPr>
        </a:p>
      </dgm:t>
    </dgm:pt>
    <dgm:pt modelId="{C6C69488-72AD-47D2-A65C-6AFD7745547E}" type="parTrans" cxnId="{2366ACB5-6B1A-455E-A261-B8FFFAE8F5ED}">
      <dgm:prSet/>
      <dgm:spPr/>
      <dgm:t>
        <a:bodyPr/>
        <a:lstStyle/>
        <a:p>
          <a:endParaRPr lang="ru-RU"/>
        </a:p>
      </dgm:t>
    </dgm:pt>
    <dgm:pt modelId="{7A397B06-F40B-4C9B-BF10-9AE58D9D18BF}" type="sibTrans" cxnId="{2366ACB5-6B1A-455E-A261-B8FFFAE8F5ED}">
      <dgm:prSet/>
      <dgm:spPr/>
      <dgm:t>
        <a:bodyPr/>
        <a:lstStyle/>
        <a:p>
          <a:endParaRPr lang="ru-RU"/>
        </a:p>
      </dgm:t>
    </dgm:pt>
    <dgm:pt modelId="{09663F73-D606-49A4-9D55-059BEB8DE047}">
      <dgm:prSet/>
      <dgm:spPr/>
      <dgm:t>
        <a:bodyPr/>
        <a:lstStyle/>
        <a:p>
          <a:pPr rtl="0"/>
          <a:r>
            <a:rPr lang="uk-UA" dirty="0" smtClean="0"/>
            <a:t>Цей метод використовують для отримання гумових виробів, які мають внутрішню порожнину (</a:t>
          </a:r>
          <a:r>
            <a:rPr lang="uk-UA" b="1" dirty="0" smtClean="0">
              <a:solidFill>
                <a:srgbClr val="C00000"/>
              </a:solidFill>
            </a:rPr>
            <a:t>грілки, спринцівки, пузир для льоду, балони, катетери тощо</a:t>
          </a:r>
          <a:r>
            <a:rPr lang="uk-UA" dirty="0" smtClean="0"/>
            <a:t>) або складну конфігурацію різної товщини.</a:t>
          </a:r>
          <a:endParaRPr lang="ru-RU" dirty="0"/>
        </a:p>
      </dgm:t>
    </dgm:pt>
    <dgm:pt modelId="{D46193FA-161F-496E-98EA-CFC484C63A5F}" type="parTrans" cxnId="{71AB9ADC-A685-4677-9D58-40AFE4736866}">
      <dgm:prSet/>
      <dgm:spPr/>
      <dgm:t>
        <a:bodyPr/>
        <a:lstStyle/>
        <a:p>
          <a:endParaRPr lang="ru-RU"/>
        </a:p>
      </dgm:t>
    </dgm:pt>
    <dgm:pt modelId="{5F2C0B5F-15C1-437E-ACA3-0A10B0E36A2C}" type="sibTrans" cxnId="{71AB9ADC-A685-4677-9D58-40AFE4736866}">
      <dgm:prSet/>
      <dgm:spPr/>
      <dgm:t>
        <a:bodyPr/>
        <a:lstStyle/>
        <a:p>
          <a:endParaRPr lang="ru-RU"/>
        </a:p>
      </dgm:t>
    </dgm:pt>
    <dgm:pt modelId="{5FDE1021-2486-4465-AF15-36F007F06B5E}" type="pres">
      <dgm:prSet presAssocID="{2C4CB7FF-CC46-4EC0-A39D-AFE2404EDD0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ABF79F-69C3-4128-AFCA-3D41D68D2940}" type="pres">
      <dgm:prSet presAssocID="{3114A7EE-3A12-4382-A5A5-2CC20D82A889}" presName="linNode" presStyleCnt="0"/>
      <dgm:spPr/>
    </dgm:pt>
    <dgm:pt modelId="{3B2C9CB0-410A-4F25-82B7-348BF3B066A4}" type="pres">
      <dgm:prSet presAssocID="{3114A7EE-3A12-4382-A5A5-2CC20D82A889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4784B-9255-45AA-8CA8-D701502BA29A}" type="pres">
      <dgm:prSet presAssocID="{3114A7EE-3A12-4382-A5A5-2CC20D82A889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9B327-D29F-45AA-A4AC-1BD79D3B3568}" type="pres">
      <dgm:prSet presAssocID="{7463E2FE-D6EB-42CA-BDF8-DB95AFAD303E}" presName="spacing" presStyleCnt="0"/>
      <dgm:spPr/>
    </dgm:pt>
    <dgm:pt modelId="{3F9708BF-518A-4B74-A805-08F0FF811D5B}" type="pres">
      <dgm:prSet presAssocID="{D57CE35B-A3CF-4576-AED2-B6F62E51599A}" presName="linNode" presStyleCnt="0"/>
      <dgm:spPr/>
    </dgm:pt>
    <dgm:pt modelId="{E414DFB3-697D-49EB-8816-C0991A2D7293}" type="pres">
      <dgm:prSet presAssocID="{D57CE35B-A3CF-4576-AED2-B6F62E51599A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4C29E-E5C2-4C2C-9073-1A3787BB883E}" type="pres">
      <dgm:prSet presAssocID="{D57CE35B-A3CF-4576-AED2-B6F62E51599A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7350C-DA45-4E8D-96D5-5F4F187796B7}" type="pres">
      <dgm:prSet presAssocID="{F69C22F6-6D74-4065-BBF8-F4744889F78D}" presName="spacing" presStyleCnt="0"/>
      <dgm:spPr/>
    </dgm:pt>
    <dgm:pt modelId="{BA76DDBE-8012-42E4-9B75-8DE1B67037C4}" type="pres">
      <dgm:prSet presAssocID="{EC71D86D-4774-4C80-B477-1363E1F16C03}" presName="linNode" presStyleCnt="0"/>
      <dgm:spPr/>
    </dgm:pt>
    <dgm:pt modelId="{CF0B81F1-3AF8-436F-B192-D03B672E7867}" type="pres">
      <dgm:prSet presAssocID="{EC71D86D-4774-4C80-B477-1363E1F16C0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329B0-61DD-4B1E-BA27-93FE0DAA6D33}" type="pres">
      <dgm:prSet presAssocID="{EC71D86D-4774-4C80-B477-1363E1F16C03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C6891-BB9C-4495-BB1C-308CB13B1449}" type="presOf" srcId="{D57CE35B-A3CF-4576-AED2-B6F62E51599A}" destId="{E414DFB3-697D-49EB-8816-C0991A2D7293}" srcOrd="0" destOrd="0" presId="urn:microsoft.com/office/officeart/2005/8/layout/vList6"/>
    <dgm:cxn modelId="{9AADB48B-0A9A-435B-9B2F-19BBF89ACAF7}" type="presOf" srcId="{34BAE2F3-80AE-4235-AF98-0A1EBA4DB50A}" destId="{F7B4784B-9255-45AA-8CA8-D701502BA29A}" srcOrd="0" destOrd="0" presId="urn:microsoft.com/office/officeart/2005/8/layout/vList6"/>
    <dgm:cxn modelId="{161182C6-2932-4F32-ADB0-7BCD0C921EEF}" type="presOf" srcId="{2615D09C-9E3E-4C8F-B508-8D080975FB45}" destId="{8354C29E-E5C2-4C2C-9073-1A3787BB883E}" srcOrd="0" destOrd="0" presId="urn:microsoft.com/office/officeart/2005/8/layout/vList6"/>
    <dgm:cxn modelId="{71AB9ADC-A685-4677-9D58-40AFE4736866}" srcId="{EC71D86D-4774-4C80-B477-1363E1F16C03}" destId="{09663F73-D606-49A4-9D55-059BEB8DE047}" srcOrd="0" destOrd="0" parTransId="{D46193FA-161F-496E-98EA-CFC484C63A5F}" sibTransId="{5F2C0B5F-15C1-437E-ACA3-0A10B0E36A2C}"/>
    <dgm:cxn modelId="{ABF73017-4B13-4E72-AFB3-924FE4199C21}" srcId="{2C4CB7FF-CC46-4EC0-A39D-AFE2404EDD0C}" destId="{3114A7EE-3A12-4382-A5A5-2CC20D82A889}" srcOrd="0" destOrd="0" parTransId="{D7E128BF-AA06-4F13-BD4A-A3E741AC24EB}" sibTransId="{7463E2FE-D6EB-42CA-BDF8-DB95AFAD303E}"/>
    <dgm:cxn modelId="{438A6D76-2B5D-4D17-89FC-D31B0662FF9C}" type="presOf" srcId="{09663F73-D606-49A4-9D55-059BEB8DE047}" destId="{B3F329B0-61DD-4B1E-BA27-93FE0DAA6D33}" srcOrd="0" destOrd="0" presId="urn:microsoft.com/office/officeart/2005/8/layout/vList6"/>
    <dgm:cxn modelId="{EB072101-5F91-4D4D-80D2-81A790C72B3E}" srcId="{2C4CB7FF-CC46-4EC0-A39D-AFE2404EDD0C}" destId="{D57CE35B-A3CF-4576-AED2-B6F62E51599A}" srcOrd="1" destOrd="0" parTransId="{853D2521-E434-46B5-9E88-96CC80FE440F}" sibTransId="{F69C22F6-6D74-4065-BBF8-F4744889F78D}"/>
    <dgm:cxn modelId="{7974A0E2-2941-413D-85A8-F1C1F9C8498A}" type="presOf" srcId="{EC71D86D-4774-4C80-B477-1363E1F16C03}" destId="{CF0B81F1-3AF8-436F-B192-D03B672E7867}" srcOrd="0" destOrd="0" presId="urn:microsoft.com/office/officeart/2005/8/layout/vList6"/>
    <dgm:cxn modelId="{2366ACB5-6B1A-455E-A261-B8FFFAE8F5ED}" srcId="{D57CE35B-A3CF-4576-AED2-B6F62E51599A}" destId="{2615D09C-9E3E-4C8F-B508-8D080975FB45}" srcOrd="0" destOrd="0" parTransId="{C6C69488-72AD-47D2-A65C-6AFD7745547E}" sibTransId="{7A397B06-F40B-4C9B-BF10-9AE58D9D18BF}"/>
    <dgm:cxn modelId="{9E959040-B8D5-45F9-8798-00BC2966E230}" srcId="{3114A7EE-3A12-4382-A5A5-2CC20D82A889}" destId="{34BAE2F3-80AE-4235-AF98-0A1EBA4DB50A}" srcOrd="0" destOrd="0" parTransId="{D01B871C-933B-462C-BE77-872C86BC7A04}" sibTransId="{F3A58BE5-22E1-422F-A328-2562DBA1EF90}"/>
    <dgm:cxn modelId="{666726B4-1A34-40AB-9F0F-E73AB448FEBA}" type="presOf" srcId="{2C4CB7FF-CC46-4EC0-A39D-AFE2404EDD0C}" destId="{5FDE1021-2486-4465-AF15-36F007F06B5E}" srcOrd="0" destOrd="0" presId="urn:microsoft.com/office/officeart/2005/8/layout/vList6"/>
    <dgm:cxn modelId="{C5258AC7-F907-4658-A136-B80A8CCBA758}" type="presOf" srcId="{3114A7EE-3A12-4382-A5A5-2CC20D82A889}" destId="{3B2C9CB0-410A-4F25-82B7-348BF3B066A4}" srcOrd="0" destOrd="0" presId="urn:microsoft.com/office/officeart/2005/8/layout/vList6"/>
    <dgm:cxn modelId="{33C0187C-DBBA-4E84-ADC5-43A6BA8327CF}" srcId="{2C4CB7FF-CC46-4EC0-A39D-AFE2404EDD0C}" destId="{EC71D86D-4774-4C80-B477-1363E1F16C03}" srcOrd="2" destOrd="0" parTransId="{86C0A488-132A-4016-B6F0-6428B10D14F1}" sibTransId="{279DB693-8014-40EF-A2FD-7A9D801E9D3B}"/>
    <dgm:cxn modelId="{46346142-AD85-47E1-9EFD-C905BA84A1B2}" type="presParOf" srcId="{5FDE1021-2486-4465-AF15-36F007F06B5E}" destId="{47ABF79F-69C3-4128-AFCA-3D41D68D2940}" srcOrd="0" destOrd="0" presId="urn:microsoft.com/office/officeart/2005/8/layout/vList6"/>
    <dgm:cxn modelId="{B8BEFDEF-E2F3-439E-84D4-E7A84F7531F9}" type="presParOf" srcId="{47ABF79F-69C3-4128-AFCA-3D41D68D2940}" destId="{3B2C9CB0-410A-4F25-82B7-348BF3B066A4}" srcOrd="0" destOrd="0" presId="urn:microsoft.com/office/officeart/2005/8/layout/vList6"/>
    <dgm:cxn modelId="{4FB4A73F-C6E8-4A71-B476-00927ED40580}" type="presParOf" srcId="{47ABF79F-69C3-4128-AFCA-3D41D68D2940}" destId="{F7B4784B-9255-45AA-8CA8-D701502BA29A}" srcOrd="1" destOrd="0" presId="urn:microsoft.com/office/officeart/2005/8/layout/vList6"/>
    <dgm:cxn modelId="{141BAD79-ADC5-46CD-AC24-CD08098B55C6}" type="presParOf" srcId="{5FDE1021-2486-4465-AF15-36F007F06B5E}" destId="{C939B327-D29F-45AA-A4AC-1BD79D3B3568}" srcOrd="1" destOrd="0" presId="urn:microsoft.com/office/officeart/2005/8/layout/vList6"/>
    <dgm:cxn modelId="{81D64F66-4C54-41DA-87F8-FBAE2121577A}" type="presParOf" srcId="{5FDE1021-2486-4465-AF15-36F007F06B5E}" destId="{3F9708BF-518A-4B74-A805-08F0FF811D5B}" srcOrd="2" destOrd="0" presId="urn:microsoft.com/office/officeart/2005/8/layout/vList6"/>
    <dgm:cxn modelId="{E5631756-F3C6-4438-BDE0-869F1842620D}" type="presParOf" srcId="{3F9708BF-518A-4B74-A805-08F0FF811D5B}" destId="{E414DFB3-697D-49EB-8816-C0991A2D7293}" srcOrd="0" destOrd="0" presId="urn:microsoft.com/office/officeart/2005/8/layout/vList6"/>
    <dgm:cxn modelId="{448C4249-C6A6-41EC-8F60-AFC184D60F1E}" type="presParOf" srcId="{3F9708BF-518A-4B74-A805-08F0FF811D5B}" destId="{8354C29E-E5C2-4C2C-9073-1A3787BB883E}" srcOrd="1" destOrd="0" presId="urn:microsoft.com/office/officeart/2005/8/layout/vList6"/>
    <dgm:cxn modelId="{760F6650-8BF7-4FC8-8334-2168F10475E0}" type="presParOf" srcId="{5FDE1021-2486-4465-AF15-36F007F06B5E}" destId="{C297350C-DA45-4E8D-96D5-5F4F187796B7}" srcOrd="3" destOrd="0" presId="urn:microsoft.com/office/officeart/2005/8/layout/vList6"/>
    <dgm:cxn modelId="{4A97A1FE-F2E4-440C-8756-8A202782371B}" type="presParOf" srcId="{5FDE1021-2486-4465-AF15-36F007F06B5E}" destId="{BA76DDBE-8012-42E4-9B75-8DE1B67037C4}" srcOrd="4" destOrd="0" presId="urn:microsoft.com/office/officeart/2005/8/layout/vList6"/>
    <dgm:cxn modelId="{3798633A-A877-45F2-B843-096778BCA370}" type="presParOf" srcId="{BA76DDBE-8012-42E4-9B75-8DE1B67037C4}" destId="{CF0B81F1-3AF8-436F-B192-D03B672E7867}" srcOrd="0" destOrd="0" presId="urn:microsoft.com/office/officeart/2005/8/layout/vList6"/>
    <dgm:cxn modelId="{E9C29AE0-F3E0-41DC-AAE7-74285EBA4D93}" type="presParOf" srcId="{BA76DDBE-8012-42E4-9B75-8DE1B67037C4}" destId="{B3F329B0-61DD-4B1E-BA27-93FE0DAA6D3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46BA92-E8E9-4FA7-9A0F-5B1E7311A8B0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449A5C-EF41-4462-B19E-6F877682E873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неформові</a:t>
          </a:r>
          <a:r>
            <a:rPr lang="uk-UA" dirty="0" smtClean="0"/>
            <a:t> — склеєні гумовим клеєм шаблонні заготовки з вулканізованих гумових листів </a:t>
          </a:r>
          <a:r>
            <a:rPr lang="uk-UA" dirty="0" smtClean="0">
              <a:solidFill>
                <a:srgbClr val="FFC000"/>
              </a:solidFill>
            </a:rPr>
            <a:t>(</a:t>
          </a:r>
          <a:r>
            <a:rPr lang="uk-UA" b="1" dirty="0" smtClean="0">
              <a:solidFill>
                <a:srgbClr val="FFC000"/>
              </a:solidFill>
            </a:rPr>
            <a:t>круги і судна підкладні); </a:t>
          </a:r>
          <a:endParaRPr lang="uk-UA" b="1" dirty="0">
            <a:solidFill>
              <a:srgbClr val="FFC000"/>
            </a:solidFill>
          </a:endParaRPr>
        </a:p>
      </dgm:t>
    </dgm:pt>
    <dgm:pt modelId="{9E1CD1A8-2BFA-4B42-84F4-7B4DFC359E5A}" type="parTrans" cxnId="{B5FE083A-0BDF-454F-9C16-E614D2B1CFFF}">
      <dgm:prSet/>
      <dgm:spPr/>
      <dgm:t>
        <a:bodyPr/>
        <a:lstStyle/>
        <a:p>
          <a:endParaRPr lang="ru-RU"/>
        </a:p>
      </dgm:t>
    </dgm:pt>
    <dgm:pt modelId="{E8AB6694-23FD-4239-ACD7-C82CBABAF553}" type="sibTrans" cxnId="{B5FE083A-0BDF-454F-9C16-E614D2B1CFFF}">
      <dgm:prSet/>
      <dgm:spPr/>
      <dgm:t>
        <a:bodyPr/>
        <a:lstStyle/>
        <a:p>
          <a:endParaRPr lang="ru-RU"/>
        </a:p>
      </dgm:t>
    </dgm:pt>
    <dgm:pt modelId="{53C9DBFB-0AC6-4923-A68E-79DFAA525157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формові</a:t>
          </a:r>
          <a:r>
            <a:rPr lang="uk-UA" dirty="0" smtClean="0"/>
            <a:t> — одержані пресуванням чи виливанням під тиском у прес-формах </a:t>
          </a:r>
          <a:r>
            <a:rPr lang="uk-UA" b="1" dirty="0" smtClean="0">
              <a:solidFill>
                <a:srgbClr val="FFC000"/>
              </a:solidFill>
            </a:rPr>
            <a:t>(грілки, пузирі, спринцівки); </a:t>
          </a:r>
          <a:endParaRPr lang="uk-UA" b="1" dirty="0">
            <a:solidFill>
              <a:srgbClr val="FFC000"/>
            </a:solidFill>
          </a:endParaRPr>
        </a:p>
      </dgm:t>
    </dgm:pt>
    <dgm:pt modelId="{73E149A5-F41B-40D7-B205-DA12DF261CD9}" type="parTrans" cxnId="{BEC24A2B-7A46-4340-BD89-502AE64E4E20}">
      <dgm:prSet/>
      <dgm:spPr/>
      <dgm:t>
        <a:bodyPr/>
        <a:lstStyle/>
        <a:p>
          <a:endParaRPr lang="ru-RU"/>
        </a:p>
      </dgm:t>
    </dgm:pt>
    <dgm:pt modelId="{1AD54638-BDC2-4752-90EB-EFE6B5750F20}" type="sibTrans" cxnId="{BEC24A2B-7A46-4340-BD89-502AE64E4E20}">
      <dgm:prSet/>
      <dgm:spPr/>
      <dgm:t>
        <a:bodyPr/>
        <a:lstStyle/>
        <a:p>
          <a:endParaRPr lang="ru-RU"/>
        </a:p>
      </dgm:t>
    </dgm:pt>
    <dgm:pt modelId="{1D6A0423-EBC4-44D5-A2F2-9BD21F95DECD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безшовні </a:t>
          </a:r>
          <a:r>
            <a:rPr lang="uk-UA" dirty="0" smtClean="0"/>
            <a:t>— вироби, отримані методом екструзії (трубки, джгути) або методом вмочування форми в латекс (</a:t>
          </a:r>
          <a:r>
            <a:rPr lang="uk-UA" b="1" dirty="0" smtClean="0">
              <a:solidFill>
                <a:srgbClr val="FFC000"/>
              </a:solidFill>
            </a:rPr>
            <a:t>рукавички, напальчники та ін.).</a:t>
          </a:r>
          <a:endParaRPr lang="uk-UA" b="1" dirty="0">
            <a:solidFill>
              <a:srgbClr val="FFC000"/>
            </a:solidFill>
          </a:endParaRPr>
        </a:p>
      </dgm:t>
    </dgm:pt>
    <dgm:pt modelId="{DD06178F-2640-4CB7-AB37-DABE3FC91928}" type="parTrans" cxnId="{C2780CCA-EEFC-455F-BF68-848531132B6C}">
      <dgm:prSet/>
      <dgm:spPr/>
      <dgm:t>
        <a:bodyPr/>
        <a:lstStyle/>
        <a:p>
          <a:endParaRPr lang="ru-RU"/>
        </a:p>
      </dgm:t>
    </dgm:pt>
    <dgm:pt modelId="{44F5A13C-7C2F-494E-84E7-1F6AB908A9E1}" type="sibTrans" cxnId="{C2780CCA-EEFC-455F-BF68-848531132B6C}">
      <dgm:prSet/>
      <dgm:spPr/>
      <dgm:t>
        <a:bodyPr/>
        <a:lstStyle/>
        <a:p>
          <a:endParaRPr lang="ru-RU"/>
        </a:p>
      </dgm:t>
    </dgm:pt>
    <dgm:pt modelId="{CA83558F-9AE9-4752-8C6B-47DB71934F57}">
      <dgm:prSet/>
      <dgm:spPr/>
      <dgm:t>
        <a:bodyPr/>
        <a:lstStyle/>
        <a:p>
          <a:r>
            <a:rPr lang="uk-UA" dirty="0" smtClean="0"/>
            <a:t>на порожнисті </a:t>
          </a:r>
          <a:endParaRPr lang="uk-UA" dirty="0"/>
        </a:p>
      </dgm:t>
    </dgm:pt>
    <dgm:pt modelId="{88B3C3FC-1C4F-4CE2-A089-C4787783A0F5}" type="parTrans" cxnId="{10A9E6B8-16C2-474B-B5EA-9AA2710BEA7C}">
      <dgm:prSet/>
      <dgm:spPr/>
      <dgm:t>
        <a:bodyPr/>
        <a:lstStyle/>
        <a:p>
          <a:endParaRPr lang="ru-RU"/>
        </a:p>
      </dgm:t>
    </dgm:pt>
    <dgm:pt modelId="{EB2E5D17-F475-438B-BB9A-10DD992A8E6A}" type="sibTrans" cxnId="{10A9E6B8-16C2-474B-B5EA-9AA2710BEA7C}">
      <dgm:prSet/>
      <dgm:spPr/>
      <dgm:t>
        <a:bodyPr/>
        <a:lstStyle/>
        <a:p>
          <a:endParaRPr lang="ru-RU"/>
        </a:p>
      </dgm:t>
    </dgm:pt>
    <dgm:pt modelId="{D2C94B79-1927-4490-969A-C221E8F2031B}" type="pres">
      <dgm:prSet presAssocID="{CA46BA92-E8E9-4FA7-9A0F-5B1E7311A8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D4602C-C3E9-44ED-9D92-C8C02372A4E4}" type="pres">
      <dgm:prSet presAssocID="{CA46BA92-E8E9-4FA7-9A0F-5B1E7311A8B0}" presName="bkgdShp" presStyleLbl="alignAccFollowNode1" presStyleIdx="0" presStyleCnt="1"/>
      <dgm:spPr/>
    </dgm:pt>
    <dgm:pt modelId="{1B6B5370-F1B0-4DBB-9A22-490D6B7F0CB9}" type="pres">
      <dgm:prSet presAssocID="{CA46BA92-E8E9-4FA7-9A0F-5B1E7311A8B0}" presName="linComp" presStyleCnt="0"/>
      <dgm:spPr/>
    </dgm:pt>
    <dgm:pt modelId="{D2254ACF-6006-4FC5-A909-6CB6CEF1CAF5}" type="pres">
      <dgm:prSet presAssocID="{A1449A5C-EF41-4462-B19E-6F877682E873}" presName="compNode" presStyleCnt="0"/>
      <dgm:spPr/>
    </dgm:pt>
    <dgm:pt modelId="{8C6C1FE4-9BE6-438B-8570-4F8091A4EEBA}" type="pres">
      <dgm:prSet presAssocID="{A1449A5C-EF41-4462-B19E-6F877682E8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1AE5F7-46F1-47C3-86D5-8F8ABCC3BFA7}" type="pres">
      <dgm:prSet presAssocID="{A1449A5C-EF41-4462-B19E-6F877682E873}" presName="invisiNode" presStyleLbl="node1" presStyleIdx="0" presStyleCnt="4"/>
      <dgm:spPr/>
    </dgm:pt>
    <dgm:pt modelId="{7102180D-19B2-4C92-A3A7-35BB3223CBA9}" type="pres">
      <dgm:prSet presAssocID="{A1449A5C-EF41-4462-B19E-6F877682E873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514E83E-A4BE-4EF9-8590-6093190026C2}" type="pres">
      <dgm:prSet presAssocID="{E8AB6694-23FD-4239-ACD7-C82CBABAF55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5EA4AE2-27C0-4F0E-A8BC-5DAEA32B9D33}" type="pres">
      <dgm:prSet presAssocID="{53C9DBFB-0AC6-4923-A68E-79DFAA525157}" presName="compNode" presStyleCnt="0"/>
      <dgm:spPr/>
    </dgm:pt>
    <dgm:pt modelId="{0F5F4FD1-EF13-49A6-B6F1-4B3F6FE16982}" type="pres">
      <dgm:prSet presAssocID="{53C9DBFB-0AC6-4923-A68E-79DFAA52515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67260-92D9-4E56-A95E-14C1D7AAE039}" type="pres">
      <dgm:prSet presAssocID="{53C9DBFB-0AC6-4923-A68E-79DFAA525157}" presName="invisiNode" presStyleLbl="node1" presStyleIdx="1" presStyleCnt="4"/>
      <dgm:spPr/>
    </dgm:pt>
    <dgm:pt modelId="{A3B7A17C-8BD1-4BD2-86DE-2974F33A743C}" type="pres">
      <dgm:prSet presAssocID="{53C9DBFB-0AC6-4923-A68E-79DFAA525157}" presName="imagNode" presStyleLbl="fgImgPlace1" presStyleIdx="1" presStyleCnt="4" custScaleX="93263" custScaleY="10792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BF0EF7C-3108-4DE1-A90B-652457DB7F50}" type="pres">
      <dgm:prSet presAssocID="{1AD54638-BDC2-4752-90EB-EFE6B5750F2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F605570-D2E6-4A4F-BE54-2121CCE3BB5A}" type="pres">
      <dgm:prSet presAssocID="{1D6A0423-EBC4-44D5-A2F2-9BD21F95DECD}" presName="compNode" presStyleCnt="0"/>
      <dgm:spPr/>
    </dgm:pt>
    <dgm:pt modelId="{E82C0DAF-EE63-4FFC-9E0D-7B81EC4CF223}" type="pres">
      <dgm:prSet presAssocID="{1D6A0423-EBC4-44D5-A2F2-9BD21F95DEC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33504-F2C7-4813-BF6A-159341152871}" type="pres">
      <dgm:prSet presAssocID="{1D6A0423-EBC4-44D5-A2F2-9BD21F95DECD}" presName="invisiNode" presStyleLbl="node1" presStyleIdx="2" presStyleCnt="4"/>
      <dgm:spPr/>
    </dgm:pt>
    <dgm:pt modelId="{C114D1E0-A501-4EB3-9095-3E662F135CCC}" type="pres">
      <dgm:prSet presAssocID="{1D6A0423-EBC4-44D5-A2F2-9BD21F95DECD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9764EBA-B038-4AC2-8E5C-196475A104AA}" type="pres">
      <dgm:prSet presAssocID="{44F5A13C-7C2F-494E-84E7-1F6AB908A9E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C0DBBF6-F6DD-427F-BC77-4B5503DB163E}" type="pres">
      <dgm:prSet presAssocID="{CA83558F-9AE9-4752-8C6B-47DB71934F57}" presName="compNode" presStyleCnt="0"/>
      <dgm:spPr/>
    </dgm:pt>
    <dgm:pt modelId="{7B25159F-6D85-4D10-AEBB-E500F6B59CB8}" type="pres">
      <dgm:prSet presAssocID="{CA83558F-9AE9-4752-8C6B-47DB71934F5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4A4FB-2A12-48E8-8317-95C474D0E63C}" type="pres">
      <dgm:prSet presAssocID="{CA83558F-9AE9-4752-8C6B-47DB71934F57}" presName="invisiNode" presStyleLbl="node1" presStyleIdx="3" presStyleCnt="4"/>
      <dgm:spPr/>
    </dgm:pt>
    <dgm:pt modelId="{52F8E90C-DF8E-4853-944D-3330BA04DB29}" type="pres">
      <dgm:prSet presAssocID="{CA83558F-9AE9-4752-8C6B-47DB71934F57}" presName="imagNode" presStyleLbl="fgImgPlace1" presStyleIdx="3" presStyleCnt="4"/>
      <dgm:spPr/>
    </dgm:pt>
  </dgm:ptLst>
  <dgm:cxnLst>
    <dgm:cxn modelId="{A18B313C-786F-4539-9EC5-46EE8F7EC692}" type="presOf" srcId="{53C9DBFB-0AC6-4923-A68E-79DFAA525157}" destId="{0F5F4FD1-EF13-49A6-B6F1-4B3F6FE16982}" srcOrd="0" destOrd="0" presId="urn:microsoft.com/office/officeart/2005/8/layout/pList2"/>
    <dgm:cxn modelId="{C2780CCA-EEFC-455F-BF68-848531132B6C}" srcId="{CA46BA92-E8E9-4FA7-9A0F-5B1E7311A8B0}" destId="{1D6A0423-EBC4-44D5-A2F2-9BD21F95DECD}" srcOrd="2" destOrd="0" parTransId="{DD06178F-2640-4CB7-AB37-DABE3FC91928}" sibTransId="{44F5A13C-7C2F-494E-84E7-1F6AB908A9E1}"/>
    <dgm:cxn modelId="{BEC24A2B-7A46-4340-BD89-502AE64E4E20}" srcId="{CA46BA92-E8E9-4FA7-9A0F-5B1E7311A8B0}" destId="{53C9DBFB-0AC6-4923-A68E-79DFAA525157}" srcOrd="1" destOrd="0" parTransId="{73E149A5-F41B-40D7-B205-DA12DF261CD9}" sibTransId="{1AD54638-BDC2-4752-90EB-EFE6B5750F20}"/>
    <dgm:cxn modelId="{1C344E61-E423-4AE2-9BEE-A456EA68A090}" type="presOf" srcId="{44F5A13C-7C2F-494E-84E7-1F6AB908A9E1}" destId="{09764EBA-B038-4AC2-8E5C-196475A104AA}" srcOrd="0" destOrd="0" presId="urn:microsoft.com/office/officeart/2005/8/layout/pList2"/>
    <dgm:cxn modelId="{6F6EFA64-4BEB-4613-8D46-D1F8AECAC5C6}" type="presOf" srcId="{CA46BA92-E8E9-4FA7-9A0F-5B1E7311A8B0}" destId="{D2C94B79-1927-4490-969A-C221E8F2031B}" srcOrd="0" destOrd="0" presId="urn:microsoft.com/office/officeart/2005/8/layout/pList2"/>
    <dgm:cxn modelId="{10A9E6B8-16C2-474B-B5EA-9AA2710BEA7C}" srcId="{CA46BA92-E8E9-4FA7-9A0F-5B1E7311A8B0}" destId="{CA83558F-9AE9-4752-8C6B-47DB71934F57}" srcOrd="3" destOrd="0" parTransId="{88B3C3FC-1C4F-4CE2-A089-C4787783A0F5}" sibTransId="{EB2E5D17-F475-438B-BB9A-10DD992A8E6A}"/>
    <dgm:cxn modelId="{FC8E26D3-8432-4F64-9E4A-11F8CE63F49F}" type="presOf" srcId="{E8AB6694-23FD-4239-ACD7-C82CBABAF553}" destId="{B514E83E-A4BE-4EF9-8590-6093190026C2}" srcOrd="0" destOrd="0" presId="urn:microsoft.com/office/officeart/2005/8/layout/pList2"/>
    <dgm:cxn modelId="{F27102B6-105A-4999-A20A-C5E1A2F3B5C3}" type="presOf" srcId="{1AD54638-BDC2-4752-90EB-EFE6B5750F20}" destId="{EBF0EF7C-3108-4DE1-A90B-652457DB7F50}" srcOrd="0" destOrd="0" presId="urn:microsoft.com/office/officeart/2005/8/layout/pList2"/>
    <dgm:cxn modelId="{7E24C5D6-A4EA-45E9-8368-43F0743B6B2E}" type="presOf" srcId="{CA83558F-9AE9-4752-8C6B-47DB71934F57}" destId="{7B25159F-6D85-4D10-AEBB-E500F6B59CB8}" srcOrd="0" destOrd="0" presId="urn:microsoft.com/office/officeart/2005/8/layout/pList2"/>
    <dgm:cxn modelId="{984A58BD-ADB5-461B-B4D7-7B0D24C8DB94}" type="presOf" srcId="{A1449A5C-EF41-4462-B19E-6F877682E873}" destId="{8C6C1FE4-9BE6-438B-8570-4F8091A4EEBA}" srcOrd="0" destOrd="0" presId="urn:microsoft.com/office/officeart/2005/8/layout/pList2"/>
    <dgm:cxn modelId="{B5FE083A-0BDF-454F-9C16-E614D2B1CFFF}" srcId="{CA46BA92-E8E9-4FA7-9A0F-5B1E7311A8B0}" destId="{A1449A5C-EF41-4462-B19E-6F877682E873}" srcOrd="0" destOrd="0" parTransId="{9E1CD1A8-2BFA-4B42-84F4-7B4DFC359E5A}" sibTransId="{E8AB6694-23FD-4239-ACD7-C82CBABAF553}"/>
    <dgm:cxn modelId="{EC9FD2FB-6704-4E4B-8EA0-6FC0A8E605BF}" type="presOf" srcId="{1D6A0423-EBC4-44D5-A2F2-9BD21F95DECD}" destId="{E82C0DAF-EE63-4FFC-9E0D-7B81EC4CF223}" srcOrd="0" destOrd="0" presId="urn:microsoft.com/office/officeart/2005/8/layout/pList2"/>
    <dgm:cxn modelId="{B54D21C1-C432-4015-9148-C93EF2BE8E2B}" type="presParOf" srcId="{D2C94B79-1927-4490-969A-C221E8F2031B}" destId="{E0D4602C-C3E9-44ED-9D92-C8C02372A4E4}" srcOrd="0" destOrd="0" presId="urn:microsoft.com/office/officeart/2005/8/layout/pList2"/>
    <dgm:cxn modelId="{9E2D1293-03CC-415C-9932-FA11744A9BAC}" type="presParOf" srcId="{D2C94B79-1927-4490-969A-C221E8F2031B}" destId="{1B6B5370-F1B0-4DBB-9A22-490D6B7F0CB9}" srcOrd="1" destOrd="0" presId="urn:microsoft.com/office/officeart/2005/8/layout/pList2"/>
    <dgm:cxn modelId="{2092625A-69FD-4A19-87D5-EFB423EB3664}" type="presParOf" srcId="{1B6B5370-F1B0-4DBB-9A22-490D6B7F0CB9}" destId="{D2254ACF-6006-4FC5-A909-6CB6CEF1CAF5}" srcOrd="0" destOrd="0" presId="urn:microsoft.com/office/officeart/2005/8/layout/pList2"/>
    <dgm:cxn modelId="{F4CF0A0B-F5D0-482C-A40B-FB470D92206D}" type="presParOf" srcId="{D2254ACF-6006-4FC5-A909-6CB6CEF1CAF5}" destId="{8C6C1FE4-9BE6-438B-8570-4F8091A4EEBA}" srcOrd="0" destOrd="0" presId="urn:microsoft.com/office/officeart/2005/8/layout/pList2"/>
    <dgm:cxn modelId="{BCE71C4E-B62C-4D17-8CB7-B1D31AA880DC}" type="presParOf" srcId="{D2254ACF-6006-4FC5-A909-6CB6CEF1CAF5}" destId="{F81AE5F7-46F1-47C3-86D5-8F8ABCC3BFA7}" srcOrd="1" destOrd="0" presId="urn:microsoft.com/office/officeart/2005/8/layout/pList2"/>
    <dgm:cxn modelId="{4D62E811-C37D-485E-918E-31FCF8A5F5FC}" type="presParOf" srcId="{D2254ACF-6006-4FC5-A909-6CB6CEF1CAF5}" destId="{7102180D-19B2-4C92-A3A7-35BB3223CBA9}" srcOrd="2" destOrd="0" presId="urn:microsoft.com/office/officeart/2005/8/layout/pList2"/>
    <dgm:cxn modelId="{FA249C68-26AB-4147-9B9C-8569505F9395}" type="presParOf" srcId="{1B6B5370-F1B0-4DBB-9A22-490D6B7F0CB9}" destId="{B514E83E-A4BE-4EF9-8590-6093190026C2}" srcOrd="1" destOrd="0" presId="urn:microsoft.com/office/officeart/2005/8/layout/pList2"/>
    <dgm:cxn modelId="{E1CAA1F8-3FB5-451E-B3BD-793447EC689E}" type="presParOf" srcId="{1B6B5370-F1B0-4DBB-9A22-490D6B7F0CB9}" destId="{E5EA4AE2-27C0-4F0E-A8BC-5DAEA32B9D33}" srcOrd="2" destOrd="0" presId="urn:microsoft.com/office/officeart/2005/8/layout/pList2"/>
    <dgm:cxn modelId="{21C4244F-FDA3-479E-9BE5-5A3EA419137B}" type="presParOf" srcId="{E5EA4AE2-27C0-4F0E-A8BC-5DAEA32B9D33}" destId="{0F5F4FD1-EF13-49A6-B6F1-4B3F6FE16982}" srcOrd="0" destOrd="0" presId="urn:microsoft.com/office/officeart/2005/8/layout/pList2"/>
    <dgm:cxn modelId="{EF80CD2F-1D56-488B-B6A1-C969201C7169}" type="presParOf" srcId="{E5EA4AE2-27C0-4F0E-A8BC-5DAEA32B9D33}" destId="{F1E67260-92D9-4E56-A95E-14C1D7AAE039}" srcOrd="1" destOrd="0" presId="urn:microsoft.com/office/officeart/2005/8/layout/pList2"/>
    <dgm:cxn modelId="{A690C0CA-96BF-45C4-B904-0B66DFB231FF}" type="presParOf" srcId="{E5EA4AE2-27C0-4F0E-A8BC-5DAEA32B9D33}" destId="{A3B7A17C-8BD1-4BD2-86DE-2974F33A743C}" srcOrd="2" destOrd="0" presId="urn:microsoft.com/office/officeart/2005/8/layout/pList2"/>
    <dgm:cxn modelId="{D2663218-F3ED-4E7C-9915-464826672B44}" type="presParOf" srcId="{1B6B5370-F1B0-4DBB-9A22-490D6B7F0CB9}" destId="{EBF0EF7C-3108-4DE1-A90B-652457DB7F50}" srcOrd="3" destOrd="0" presId="urn:microsoft.com/office/officeart/2005/8/layout/pList2"/>
    <dgm:cxn modelId="{0276C08C-CD43-4BE6-8D0C-3F1622BF4455}" type="presParOf" srcId="{1B6B5370-F1B0-4DBB-9A22-490D6B7F0CB9}" destId="{CF605570-D2E6-4A4F-BE54-2121CCE3BB5A}" srcOrd="4" destOrd="0" presId="urn:microsoft.com/office/officeart/2005/8/layout/pList2"/>
    <dgm:cxn modelId="{135F33D2-D78D-43B0-9542-EE5D46991F65}" type="presParOf" srcId="{CF605570-D2E6-4A4F-BE54-2121CCE3BB5A}" destId="{E82C0DAF-EE63-4FFC-9E0D-7B81EC4CF223}" srcOrd="0" destOrd="0" presId="urn:microsoft.com/office/officeart/2005/8/layout/pList2"/>
    <dgm:cxn modelId="{715D431B-AAED-42C5-A4CB-F26A7D3D2CAC}" type="presParOf" srcId="{CF605570-D2E6-4A4F-BE54-2121CCE3BB5A}" destId="{73333504-F2C7-4813-BF6A-159341152871}" srcOrd="1" destOrd="0" presId="urn:microsoft.com/office/officeart/2005/8/layout/pList2"/>
    <dgm:cxn modelId="{BE2CDAD2-8150-4B75-AE4C-F1E4492787C7}" type="presParOf" srcId="{CF605570-D2E6-4A4F-BE54-2121CCE3BB5A}" destId="{C114D1E0-A501-4EB3-9095-3E662F135CCC}" srcOrd="2" destOrd="0" presId="urn:microsoft.com/office/officeart/2005/8/layout/pList2"/>
    <dgm:cxn modelId="{66C2C504-175A-4077-97E4-A622BFCB7903}" type="presParOf" srcId="{1B6B5370-F1B0-4DBB-9A22-490D6B7F0CB9}" destId="{09764EBA-B038-4AC2-8E5C-196475A104AA}" srcOrd="5" destOrd="0" presId="urn:microsoft.com/office/officeart/2005/8/layout/pList2"/>
    <dgm:cxn modelId="{3C9B17EF-81AB-46E4-90C9-B4F6EC8BAAE7}" type="presParOf" srcId="{1B6B5370-F1B0-4DBB-9A22-490D6B7F0CB9}" destId="{0C0DBBF6-F6DD-427F-BC77-4B5503DB163E}" srcOrd="6" destOrd="0" presId="urn:microsoft.com/office/officeart/2005/8/layout/pList2"/>
    <dgm:cxn modelId="{08A8037B-A98C-4597-ABD5-0F37F50B8AAE}" type="presParOf" srcId="{0C0DBBF6-F6DD-427F-BC77-4B5503DB163E}" destId="{7B25159F-6D85-4D10-AEBB-E500F6B59CB8}" srcOrd="0" destOrd="0" presId="urn:microsoft.com/office/officeart/2005/8/layout/pList2"/>
    <dgm:cxn modelId="{EC97C5CA-E791-4016-A3B4-A1E2AC4862F5}" type="presParOf" srcId="{0C0DBBF6-F6DD-427F-BC77-4B5503DB163E}" destId="{31D4A4FB-2A12-48E8-8317-95C474D0E63C}" srcOrd="1" destOrd="0" presId="urn:microsoft.com/office/officeart/2005/8/layout/pList2"/>
    <dgm:cxn modelId="{1C4E269C-F12F-49AF-8886-DFE2CA54A48A}" type="presParOf" srcId="{0C0DBBF6-F6DD-427F-BC77-4B5503DB163E}" destId="{52F8E90C-DF8E-4853-944D-3330BA04DB2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06A5A85-14BA-412A-A5E5-2ECD088D5DD4}" type="doc">
      <dgm:prSet loTypeId="urn:microsoft.com/office/officeart/2005/8/layout/vList4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42512D1-66B6-4F9D-AD82-C6FC2D2185E3}">
      <dgm:prSet/>
      <dgm:spPr/>
      <dgm:t>
        <a:bodyPr/>
        <a:lstStyle/>
        <a:p>
          <a:pPr rtl="0"/>
          <a:r>
            <a:rPr lang="uk-UA" b="1" dirty="0" smtClean="0">
              <a:solidFill>
                <a:srgbClr val="C00000"/>
              </a:solidFill>
            </a:rPr>
            <a:t>на порожнисті </a:t>
          </a:r>
          <a:r>
            <a:rPr lang="uk-UA" dirty="0" smtClean="0"/>
            <a:t>(грілки, пузирі для льоду, круги і судна підкладні, спринцівки, кружки іригаторні, кільця маткові, балони, міхи та ін.);</a:t>
          </a:r>
          <a:endParaRPr lang="uk-UA" dirty="0"/>
        </a:p>
      </dgm:t>
    </dgm:pt>
    <dgm:pt modelId="{2FF5959D-7837-4388-85A9-AEAF9641EBB5}" type="parTrans" cxnId="{2F11E096-3B31-45D1-9DF6-256F47EFCF49}">
      <dgm:prSet/>
      <dgm:spPr/>
      <dgm:t>
        <a:bodyPr/>
        <a:lstStyle/>
        <a:p>
          <a:endParaRPr lang="ru-RU"/>
        </a:p>
      </dgm:t>
    </dgm:pt>
    <dgm:pt modelId="{94BC7DCE-071E-4746-9A81-7E0336AE9614}" type="sibTrans" cxnId="{2F11E096-3B31-45D1-9DF6-256F47EFCF49}">
      <dgm:prSet/>
      <dgm:spPr/>
      <dgm:t>
        <a:bodyPr/>
        <a:lstStyle/>
        <a:p>
          <a:endParaRPr lang="ru-RU"/>
        </a:p>
      </dgm:t>
    </dgm:pt>
    <dgm:pt modelId="{B4274376-03DA-4ACB-A174-76632B9A9BF9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еластичні трубчасті </a:t>
          </a:r>
          <a:r>
            <a:rPr lang="uk-UA" dirty="0" smtClean="0"/>
            <a:t>(трубки для дренажу, переливання крові, катетери, зонди та ін.);</a:t>
          </a:r>
          <a:endParaRPr lang="uk-UA" dirty="0"/>
        </a:p>
      </dgm:t>
    </dgm:pt>
    <dgm:pt modelId="{56743655-3311-487A-ADBB-EF8F65FA92C0}" type="parTrans" cxnId="{EBFD9F06-4107-4BFC-B2D8-B886E9985120}">
      <dgm:prSet/>
      <dgm:spPr/>
      <dgm:t>
        <a:bodyPr/>
        <a:lstStyle/>
        <a:p>
          <a:endParaRPr lang="ru-RU"/>
        </a:p>
      </dgm:t>
    </dgm:pt>
    <dgm:pt modelId="{0BC1B5BC-3529-4814-9A2B-776FAEF597AB}" type="sibTrans" cxnId="{EBFD9F06-4107-4BFC-B2D8-B886E9985120}">
      <dgm:prSet/>
      <dgm:spPr/>
      <dgm:t>
        <a:bodyPr/>
        <a:lstStyle/>
        <a:p>
          <a:endParaRPr lang="ru-RU"/>
        </a:p>
      </dgm:t>
    </dgm:pt>
    <dgm:pt modelId="{1E6E5DB9-BFEE-4C42-9F44-A7D8A15326C1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еластичні для наркозу та штучного дихання </a:t>
          </a:r>
          <a:r>
            <a:rPr lang="uk-UA" dirty="0" smtClean="0"/>
            <a:t>(повітроводи, інтубаційні трубки, маски наркозні ротоносові);</a:t>
          </a:r>
          <a:endParaRPr lang="uk-UA" dirty="0"/>
        </a:p>
      </dgm:t>
    </dgm:pt>
    <dgm:pt modelId="{3C5B70E9-1D96-406C-B4B6-0061F2326109}" type="parTrans" cxnId="{421BAF0C-AF00-4B0D-8FEB-B4E9BC92EF0E}">
      <dgm:prSet/>
      <dgm:spPr/>
      <dgm:t>
        <a:bodyPr/>
        <a:lstStyle/>
        <a:p>
          <a:endParaRPr lang="ru-RU"/>
        </a:p>
      </dgm:t>
    </dgm:pt>
    <dgm:pt modelId="{D07DBDC3-8BF5-4D92-9613-4CFAE35739C8}" type="sibTrans" cxnId="{421BAF0C-AF00-4B0D-8FEB-B4E9BC92EF0E}">
      <dgm:prSet/>
      <dgm:spPr/>
      <dgm:t>
        <a:bodyPr/>
        <a:lstStyle/>
        <a:p>
          <a:endParaRPr lang="ru-RU"/>
        </a:p>
      </dgm:t>
    </dgm:pt>
    <dgm:pt modelId="{B7ED9813-FC57-4109-A144-24FDABA0DC4B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вироби з латексу </a:t>
          </a:r>
          <a:r>
            <a:rPr lang="uk-UA" dirty="0" smtClean="0"/>
            <a:t>(рукавички хірургічні та анатомічні, напальчники, ковпачки до медичних піпеток, дитячі соски та ін.). </a:t>
          </a:r>
          <a:endParaRPr lang="uk-UA" dirty="0"/>
        </a:p>
      </dgm:t>
    </dgm:pt>
    <dgm:pt modelId="{2B3A0436-A94A-49F4-814E-A324A975B961}" type="parTrans" cxnId="{0ADED5F1-6729-4E48-967A-7CD295D89D21}">
      <dgm:prSet/>
      <dgm:spPr/>
      <dgm:t>
        <a:bodyPr/>
        <a:lstStyle/>
        <a:p>
          <a:endParaRPr lang="ru-RU"/>
        </a:p>
      </dgm:t>
    </dgm:pt>
    <dgm:pt modelId="{3A3AAB1A-5336-49E0-9DF7-13CCDCC30C15}" type="sibTrans" cxnId="{0ADED5F1-6729-4E48-967A-7CD295D89D21}">
      <dgm:prSet/>
      <dgm:spPr/>
      <dgm:t>
        <a:bodyPr/>
        <a:lstStyle/>
        <a:p>
          <a:endParaRPr lang="ru-RU"/>
        </a:p>
      </dgm:t>
    </dgm:pt>
    <dgm:pt modelId="{90898E94-176D-433F-90E7-355AA6157971}" type="pres">
      <dgm:prSet presAssocID="{A06A5A85-14BA-412A-A5E5-2ECD088D5DD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7AA2B5-02F4-4F49-ADDA-DBB8FF4F0658}" type="pres">
      <dgm:prSet presAssocID="{142512D1-66B6-4F9D-AD82-C6FC2D2185E3}" presName="comp" presStyleCnt="0"/>
      <dgm:spPr/>
    </dgm:pt>
    <dgm:pt modelId="{F88AC043-6DC5-475B-A4E1-9BD79DD30C7F}" type="pres">
      <dgm:prSet presAssocID="{142512D1-66B6-4F9D-AD82-C6FC2D2185E3}" presName="box" presStyleLbl="node1" presStyleIdx="0" presStyleCnt="4"/>
      <dgm:spPr/>
      <dgm:t>
        <a:bodyPr/>
        <a:lstStyle/>
        <a:p>
          <a:endParaRPr lang="ru-RU"/>
        </a:p>
      </dgm:t>
    </dgm:pt>
    <dgm:pt modelId="{D84673CF-3C58-4E36-A382-FEF1C1E6CCB6}" type="pres">
      <dgm:prSet presAssocID="{142512D1-66B6-4F9D-AD82-C6FC2D2185E3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164631D-EC36-480C-B05B-AB00DCAA6397}" type="pres">
      <dgm:prSet presAssocID="{142512D1-66B6-4F9D-AD82-C6FC2D2185E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4768A-F4E3-4E0D-B5CB-63DFFA10198D}" type="pres">
      <dgm:prSet presAssocID="{94BC7DCE-071E-4746-9A81-7E0336AE9614}" presName="spacer" presStyleCnt="0"/>
      <dgm:spPr/>
    </dgm:pt>
    <dgm:pt modelId="{1B0091C0-AD88-48CD-A91E-C932309A9954}" type="pres">
      <dgm:prSet presAssocID="{B4274376-03DA-4ACB-A174-76632B9A9BF9}" presName="comp" presStyleCnt="0"/>
      <dgm:spPr/>
    </dgm:pt>
    <dgm:pt modelId="{202D8D32-8C15-44CE-8DA2-D9662CBCF311}" type="pres">
      <dgm:prSet presAssocID="{B4274376-03DA-4ACB-A174-76632B9A9BF9}" presName="box" presStyleLbl="node1" presStyleIdx="1" presStyleCnt="4"/>
      <dgm:spPr/>
      <dgm:t>
        <a:bodyPr/>
        <a:lstStyle/>
        <a:p>
          <a:endParaRPr lang="ru-RU"/>
        </a:p>
      </dgm:t>
    </dgm:pt>
    <dgm:pt modelId="{C0E81AAF-0474-46E7-A984-1CEF4A6612E4}" type="pres">
      <dgm:prSet presAssocID="{B4274376-03DA-4ACB-A174-76632B9A9BF9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A68F38C-CEA4-4EE8-AA29-6A6BD1F1507F}" type="pres">
      <dgm:prSet presAssocID="{B4274376-03DA-4ACB-A174-76632B9A9BF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2782F-0013-40C6-A2AD-DD12AA8A8122}" type="pres">
      <dgm:prSet presAssocID="{0BC1B5BC-3529-4814-9A2B-776FAEF597AB}" presName="spacer" presStyleCnt="0"/>
      <dgm:spPr/>
    </dgm:pt>
    <dgm:pt modelId="{FE1D093D-07E7-4F78-BF82-339FE8B7CC21}" type="pres">
      <dgm:prSet presAssocID="{1E6E5DB9-BFEE-4C42-9F44-A7D8A15326C1}" presName="comp" presStyleCnt="0"/>
      <dgm:spPr/>
    </dgm:pt>
    <dgm:pt modelId="{89FACB94-1B3E-4021-BAE4-39B78EAE7CEE}" type="pres">
      <dgm:prSet presAssocID="{1E6E5DB9-BFEE-4C42-9F44-A7D8A15326C1}" presName="box" presStyleLbl="node1" presStyleIdx="2" presStyleCnt="4"/>
      <dgm:spPr/>
      <dgm:t>
        <a:bodyPr/>
        <a:lstStyle/>
        <a:p>
          <a:endParaRPr lang="ru-RU"/>
        </a:p>
      </dgm:t>
    </dgm:pt>
    <dgm:pt modelId="{9FEFE091-A071-4DB1-A11D-FC2F99EC36EE}" type="pres">
      <dgm:prSet presAssocID="{1E6E5DB9-BFEE-4C42-9F44-A7D8A15326C1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8CD1D78-C1CD-400C-BB6F-70267A4C2857}" type="pres">
      <dgm:prSet presAssocID="{1E6E5DB9-BFEE-4C42-9F44-A7D8A15326C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AB90A4-269F-4567-A037-32657C8C423F}" type="pres">
      <dgm:prSet presAssocID="{D07DBDC3-8BF5-4D92-9613-4CFAE35739C8}" presName="spacer" presStyleCnt="0"/>
      <dgm:spPr/>
    </dgm:pt>
    <dgm:pt modelId="{0AF1FF2B-6708-49C1-9E32-B2E3B4389FDF}" type="pres">
      <dgm:prSet presAssocID="{B7ED9813-FC57-4109-A144-24FDABA0DC4B}" presName="comp" presStyleCnt="0"/>
      <dgm:spPr/>
    </dgm:pt>
    <dgm:pt modelId="{FAE77B7F-0750-482F-942B-524D0916AE39}" type="pres">
      <dgm:prSet presAssocID="{B7ED9813-FC57-4109-A144-24FDABA0DC4B}" presName="box" presStyleLbl="node1" presStyleIdx="3" presStyleCnt="4"/>
      <dgm:spPr/>
      <dgm:t>
        <a:bodyPr/>
        <a:lstStyle/>
        <a:p>
          <a:endParaRPr lang="ru-RU"/>
        </a:p>
      </dgm:t>
    </dgm:pt>
    <dgm:pt modelId="{15B04E18-9016-42BB-B474-BB13292B7005}" type="pres">
      <dgm:prSet presAssocID="{B7ED9813-FC57-4109-A144-24FDABA0DC4B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6770102-E84E-4C47-A368-6B53C48F1308}" type="pres">
      <dgm:prSet presAssocID="{B7ED9813-FC57-4109-A144-24FDABA0DC4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1BAF0C-AF00-4B0D-8FEB-B4E9BC92EF0E}" srcId="{A06A5A85-14BA-412A-A5E5-2ECD088D5DD4}" destId="{1E6E5DB9-BFEE-4C42-9F44-A7D8A15326C1}" srcOrd="2" destOrd="0" parTransId="{3C5B70E9-1D96-406C-B4B6-0061F2326109}" sibTransId="{D07DBDC3-8BF5-4D92-9613-4CFAE35739C8}"/>
    <dgm:cxn modelId="{0ADED5F1-6729-4E48-967A-7CD295D89D21}" srcId="{A06A5A85-14BA-412A-A5E5-2ECD088D5DD4}" destId="{B7ED9813-FC57-4109-A144-24FDABA0DC4B}" srcOrd="3" destOrd="0" parTransId="{2B3A0436-A94A-49F4-814E-A324A975B961}" sibTransId="{3A3AAB1A-5336-49E0-9DF7-13CCDCC30C15}"/>
    <dgm:cxn modelId="{52A964F7-5CCC-4A39-873C-B42B1936C8FA}" type="presOf" srcId="{B7ED9813-FC57-4109-A144-24FDABA0DC4B}" destId="{76770102-E84E-4C47-A368-6B53C48F1308}" srcOrd="1" destOrd="0" presId="urn:microsoft.com/office/officeart/2005/8/layout/vList4"/>
    <dgm:cxn modelId="{EBFD9F06-4107-4BFC-B2D8-B886E9985120}" srcId="{A06A5A85-14BA-412A-A5E5-2ECD088D5DD4}" destId="{B4274376-03DA-4ACB-A174-76632B9A9BF9}" srcOrd="1" destOrd="0" parTransId="{56743655-3311-487A-ADBB-EF8F65FA92C0}" sibTransId="{0BC1B5BC-3529-4814-9A2B-776FAEF597AB}"/>
    <dgm:cxn modelId="{3C2A7664-8999-4F1D-A68C-7EFAC6F55AED}" type="presOf" srcId="{1E6E5DB9-BFEE-4C42-9F44-A7D8A15326C1}" destId="{89FACB94-1B3E-4021-BAE4-39B78EAE7CEE}" srcOrd="0" destOrd="0" presId="urn:microsoft.com/office/officeart/2005/8/layout/vList4"/>
    <dgm:cxn modelId="{D23DE371-E231-4C5F-9DA0-02E47DBCE349}" type="presOf" srcId="{142512D1-66B6-4F9D-AD82-C6FC2D2185E3}" destId="{4164631D-EC36-480C-B05B-AB00DCAA6397}" srcOrd="1" destOrd="0" presId="urn:microsoft.com/office/officeart/2005/8/layout/vList4"/>
    <dgm:cxn modelId="{5C167D9A-77E2-4C6A-B808-804F286C663C}" type="presOf" srcId="{A06A5A85-14BA-412A-A5E5-2ECD088D5DD4}" destId="{90898E94-176D-433F-90E7-355AA6157971}" srcOrd="0" destOrd="0" presId="urn:microsoft.com/office/officeart/2005/8/layout/vList4"/>
    <dgm:cxn modelId="{DA494E5F-D707-4F6D-8FF4-696FFC07E388}" type="presOf" srcId="{142512D1-66B6-4F9D-AD82-C6FC2D2185E3}" destId="{F88AC043-6DC5-475B-A4E1-9BD79DD30C7F}" srcOrd="0" destOrd="0" presId="urn:microsoft.com/office/officeart/2005/8/layout/vList4"/>
    <dgm:cxn modelId="{A1781647-5FD4-4699-9A85-82C5E175D1DD}" type="presOf" srcId="{B4274376-03DA-4ACB-A174-76632B9A9BF9}" destId="{8A68F38C-CEA4-4EE8-AA29-6A6BD1F1507F}" srcOrd="1" destOrd="0" presId="urn:microsoft.com/office/officeart/2005/8/layout/vList4"/>
    <dgm:cxn modelId="{43186144-EA85-4567-8AFF-22C4D75ED66B}" type="presOf" srcId="{B4274376-03DA-4ACB-A174-76632B9A9BF9}" destId="{202D8D32-8C15-44CE-8DA2-D9662CBCF311}" srcOrd="0" destOrd="0" presId="urn:microsoft.com/office/officeart/2005/8/layout/vList4"/>
    <dgm:cxn modelId="{2F11E096-3B31-45D1-9DF6-256F47EFCF49}" srcId="{A06A5A85-14BA-412A-A5E5-2ECD088D5DD4}" destId="{142512D1-66B6-4F9D-AD82-C6FC2D2185E3}" srcOrd="0" destOrd="0" parTransId="{2FF5959D-7837-4388-85A9-AEAF9641EBB5}" sibTransId="{94BC7DCE-071E-4746-9A81-7E0336AE9614}"/>
    <dgm:cxn modelId="{FD7DA833-1EAD-49A5-A157-B01339D8035C}" type="presOf" srcId="{1E6E5DB9-BFEE-4C42-9F44-A7D8A15326C1}" destId="{D8CD1D78-C1CD-400C-BB6F-70267A4C2857}" srcOrd="1" destOrd="0" presId="urn:microsoft.com/office/officeart/2005/8/layout/vList4"/>
    <dgm:cxn modelId="{DFF8EF40-7BA3-485E-9775-20E99AE89465}" type="presOf" srcId="{B7ED9813-FC57-4109-A144-24FDABA0DC4B}" destId="{FAE77B7F-0750-482F-942B-524D0916AE39}" srcOrd="0" destOrd="0" presId="urn:microsoft.com/office/officeart/2005/8/layout/vList4"/>
    <dgm:cxn modelId="{615C3E3B-D890-40FE-A7A5-F7AC9DB19E26}" type="presParOf" srcId="{90898E94-176D-433F-90E7-355AA6157971}" destId="{707AA2B5-02F4-4F49-ADDA-DBB8FF4F0658}" srcOrd="0" destOrd="0" presId="urn:microsoft.com/office/officeart/2005/8/layout/vList4"/>
    <dgm:cxn modelId="{D1017547-6A48-4120-BC8B-C8C5BD4A8A10}" type="presParOf" srcId="{707AA2B5-02F4-4F49-ADDA-DBB8FF4F0658}" destId="{F88AC043-6DC5-475B-A4E1-9BD79DD30C7F}" srcOrd="0" destOrd="0" presId="urn:microsoft.com/office/officeart/2005/8/layout/vList4"/>
    <dgm:cxn modelId="{A7445320-66BB-4B5E-B721-31EB670283F1}" type="presParOf" srcId="{707AA2B5-02F4-4F49-ADDA-DBB8FF4F0658}" destId="{D84673CF-3C58-4E36-A382-FEF1C1E6CCB6}" srcOrd="1" destOrd="0" presId="urn:microsoft.com/office/officeart/2005/8/layout/vList4"/>
    <dgm:cxn modelId="{9682E6AC-AAC4-47C9-B327-E3D255329200}" type="presParOf" srcId="{707AA2B5-02F4-4F49-ADDA-DBB8FF4F0658}" destId="{4164631D-EC36-480C-B05B-AB00DCAA6397}" srcOrd="2" destOrd="0" presId="urn:microsoft.com/office/officeart/2005/8/layout/vList4"/>
    <dgm:cxn modelId="{73333418-4E0C-42B6-B819-E0F95141B595}" type="presParOf" srcId="{90898E94-176D-433F-90E7-355AA6157971}" destId="{A6C4768A-F4E3-4E0D-B5CB-63DFFA10198D}" srcOrd="1" destOrd="0" presId="urn:microsoft.com/office/officeart/2005/8/layout/vList4"/>
    <dgm:cxn modelId="{D6075B1C-5BE6-4C56-94BF-0D1CFD0D12DB}" type="presParOf" srcId="{90898E94-176D-433F-90E7-355AA6157971}" destId="{1B0091C0-AD88-48CD-A91E-C932309A9954}" srcOrd="2" destOrd="0" presId="urn:microsoft.com/office/officeart/2005/8/layout/vList4"/>
    <dgm:cxn modelId="{1A964687-1312-4B2B-93EB-3132941C88C3}" type="presParOf" srcId="{1B0091C0-AD88-48CD-A91E-C932309A9954}" destId="{202D8D32-8C15-44CE-8DA2-D9662CBCF311}" srcOrd="0" destOrd="0" presId="urn:microsoft.com/office/officeart/2005/8/layout/vList4"/>
    <dgm:cxn modelId="{5725AFE5-12DD-4E1C-AA34-2EBAD6CF5B51}" type="presParOf" srcId="{1B0091C0-AD88-48CD-A91E-C932309A9954}" destId="{C0E81AAF-0474-46E7-A984-1CEF4A6612E4}" srcOrd="1" destOrd="0" presId="urn:microsoft.com/office/officeart/2005/8/layout/vList4"/>
    <dgm:cxn modelId="{851EACCA-14A3-4608-A47F-F544C2083DB7}" type="presParOf" srcId="{1B0091C0-AD88-48CD-A91E-C932309A9954}" destId="{8A68F38C-CEA4-4EE8-AA29-6A6BD1F1507F}" srcOrd="2" destOrd="0" presId="urn:microsoft.com/office/officeart/2005/8/layout/vList4"/>
    <dgm:cxn modelId="{B3354D50-B0F1-4138-94BA-3D3C84175626}" type="presParOf" srcId="{90898E94-176D-433F-90E7-355AA6157971}" destId="{7F52782F-0013-40C6-A2AD-DD12AA8A8122}" srcOrd="3" destOrd="0" presId="urn:microsoft.com/office/officeart/2005/8/layout/vList4"/>
    <dgm:cxn modelId="{2C6CA635-76AF-4CD7-B359-B4A9DA2AE662}" type="presParOf" srcId="{90898E94-176D-433F-90E7-355AA6157971}" destId="{FE1D093D-07E7-4F78-BF82-339FE8B7CC21}" srcOrd="4" destOrd="0" presId="urn:microsoft.com/office/officeart/2005/8/layout/vList4"/>
    <dgm:cxn modelId="{98E9C42F-C6A2-4393-9486-08BC2C07422D}" type="presParOf" srcId="{FE1D093D-07E7-4F78-BF82-339FE8B7CC21}" destId="{89FACB94-1B3E-4021-BAE4-39B78EAE7CEE}" srcOrd="0" destOrd="0" presId="urn:microsoft.com/office/officeart/2005/8/layout/vList4"/>
    <dgm:cxn modelId="{BE9D78C1-8C72-4782-81C3-A3046390F69A}" type="presParOf" srcId="{FE1D093D-07E7-4F78-BF82-339FE8B7CC21}" destId="{9FEFE091-A071-4DB1-A11D-FC2F99EC36EE}" srcOrd="1" destOrd="0" presId="urn:microsoft.com/office/officeart/2005/8/layout/vList4"/>
    <dgm:cxn modelId="{305BA37A-C844-4C59-AEDF-A77C8244F9A6}" type="presParOf" srcId="{FE1D093D-07E7-4F78-BF82-339FE8B7CC21}" destId="{D8CD1D78-C1CD-400C-BB6F-70267A4C2857}" srcOrd="2" destOrd="0" presId="urn:microsoft.com/office/officeart/2005/8/layout/vList4"/>
    <dgm:cxn modelId="{0BE7C4C8-F12A-4500-9A9A-0809A4410740}" type="presParOf" srcId="{90898E94-176D-433F-90E7-355AA6157971}" destId="{B9AB90A4-269F-4567-A037-32657C8C423F}" srcOrd="5" destOrd="0" presId="urn:microsoft.com/office/officeart/2005/8/layout/vList4"/>
    <dgm:cxn modelId="{ECD588E8-CE24-4E9B-99CB-E7A833B07C59}" type="presParOf" srcId="{90898E94-176D-433F-90E7-355AA6157971}" destId="{0AF1FF2B-6708-49C1-9E32-B2E3B4389FDF}" srcOrd="6" destOrd="0" presId="urn:microsoft.com/office/officeart/2005/8/layout/vList4"/>
    <dgm:cxn modelId="{8537E8B7-E260-4C9C-9329-81EA92FEA9CB}" type="presParOf" srcId="{0AF1FF2B-6708-49C1-9E32-B2E3B4389FDF}" destId="{FAE77B7F-0750-482F-942B-524D0916AE39}" srcOrd="0" destOrd="0" presId="urn:microsoft.com/office/officeart/2005/8/layout/vList4"/>
    <dgm:cxn modelId="{78C084BD-0554-43FF-A532-466E012F4294}" type="presParOf" srcId="{0AF1FF2B-6708-49C1-9E32-B2E3B4389FDF}" destId="{15B04E18-9016-42BB-B474-BB13292B7005}" srcOrd="1" destOrd="0" presId="urn:microsoft.com/office/officeart/2005/8/layout/vList4"/>
    <dgm:cxn modelId="{35B69A7A-C19E-4626-A13B-CB78DFE668BC}" type="presParOf" srcId="{0AF1FF2B-6708-49C1-9E32-B2E3B4389FDF}" destId="{76770102-E84E-4C47-A368-6B53C48F130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A512F4-C0D8-498D-8B4A-8F3C3B6572BF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554EA7D-208E-4E74-B43A-53E16159A82E}">
      <dgm:prSet custT="1"/>
      <dgm:spPr/>
      <dgm:t>
        <a:bodyPr/>
        <a:lstStyle/>
        <a:p>
          <a:pPr rtl="0"/>
          <a:r>
            <a:rPr lang="uk-UA" sz="1000" dirty="0" smtClean="0"/>
            <a:t>не повинні виділяти у біологічні середовища речовини, які можуть змінювати активність ЛЗ або негативно впливати на організм людини; </a:t>
          </a:r>
          <a:endParaRPr lang="uk-UA" sz="1000" dirty="0"/>
        </a:p>
      </dgm:t>
    </dgm:pt>
    <dgm:pt modelId="{1EF375BA-74ED-4F7A-B7BD-F5C70E418DAE}" type="parTrans" cxnId="{0C04B16A-D12D-47D5-8E08-8E89C1A8CD81}">
      <dgm:prSet/>
      <dgm:spPr/>
      <dgm:t>
        <a:bodyPr/>
        <a:lstStyle/>
        <a:p>
          <a:endParaRPr lang="ru-RU"/>
        </a:p>
      </dgm:t>
    </dgm:pt>
    <dgm:pt modelId="{B07E536A-3A30-4EAC-A6B4-84F09D2EFC54}" type="sibTrans" cxnId="{0C04B16A-D12D-47D5-8E08-8E89C1A8CD81}">
      <dgm:prSet/>
      <dgm:spPr/>
      <dgm:t>
        <a:bodyPr/>
        <a:lstStyle/>
        <a:p>
          <a:endParaRPr lang="ru-RU"/>
        </a:p>
      </dgm:t>
    </dgm:pt>
    <dgm:pt modelId="{2F29F4FE-E788-481B-AD85-5781E2541F21}">
      <dgm:prSet/>
      <dgm:spPr/>
      <dgm:t>
        <a:bodyPr/>
        <a:lstStyle/>
        <a:p>
          <a:pPr rtl="0"/>
          <a:r>
            <a:rPr lang="uk-UA" dirty="0" smtClean="0"/>
            <a:t>не повинні мати неприємного запаху;</a:t>
          </a:r>
          <a:endParaRPr lang="uk-UA" dirty="0"/>
        </a:p>
      </dgm:t>
    </dgm:pt>
    <dgm:pt modelId="{C91B7159-2B86-4F82-BB10-97B703B55C6F}" type="parTrans" cxnId="{5E6B8A29-8262-488B-BD70-8328241439E1}">
      <dgm:prSet/>
      <dgm:spPr/>
      <dgm:t>
        <a:bodyPr/>
        <a:lstStyle/>
        <a:p>
          <a:endParaRPr lang="ru-RU"/>
        </a:p>
      </dgm:t>
    </dgm:pt>
    <dgm:pt modelId="{CC56998A-C184-44FD-A44E-23AFA9C4287A}" type="sibTrans" cxnId="{5E6B8A29-8262-488B-BD70-8328241439E1}">
      <dgm:prSet/>
      <dgm:spPr/>
      <dgm:t>
        <a:bodyPr/>
        <a:lstStyle/>
        <a:p>
          <a:endParaRPr lang="ru-RU"/>
        </a:p>
      </dgm:t>
    </dgm:pt>
    <dgm:pt modelId="{D9FF6779-3D50-4209-A847-60B6B1085B51}">
      <dgm:prSet/>
      <dgm:spPr/>
      <dgm:t>
        <a:bodyPr/>
        <a:lstStyle/>
        <a:p>
          <a:pPr rtl="0"/>
          <a:r>
            <a:rPr lang="uk-UA" dirty="0" smtClean="0"/>
            <a:t>повинні піддаватися  багаторазової стерилізації та дезінфекції.</a:t>
          </a:r>
          <a:endParaRPr lang="uk-UA" dirty="0"/>
        </a:p>
      </dgm:t>
    </dgm:pt>
    <dgm:pt modelId="{A5F2E912-CCF1-4B0F-BB2A-7FDCEADDBDED}" type="parTrans" cxnId="{B7A3BCFD-C41F-40B0-ABC0-D52E61FF3A3A}">
      <dgm:prSet/>
      <dgm:spPr/>
      <dgm:t>
        <a:bodyPr/>
        <a:lstStyle/>
        <a:p>
          <a:endParaRPr lang="ru-RU"/>
        </a:p>
      </dgm:t>
    </dgm:pt>
    <dgm:pt modelId="{D0BD1442-2737-4826-B0BF-809D4C7FE481}" type="sibTrans" cxnId="{B7A3BCFD-C41F-40B0-ABC0-D52E61FF3A3A}">
      <dgm:prSet/>
      <dgm:spPr/>
      <dgm:t>
        <a:bodyPr/>
        <a:lstStyle/>
        <a:p>
          <a:endParaRPr lang="ru-RU"/>
        </a:p>
      </dgm:t>
    </dgm:pt>
    <dgm:pt modelId="{B4DCA6EC-1D29-48A0-B38F-DCAFB384FDA1}">
      <dgm:prSet/>
      <dgm:spPr/>
      <dgm:t>
        <a:bodyPr/>
        <a:lstStyle/>
        <a:p>
          <a:pPr rtl="0"/>
          <a:r>
            <a:rPr lang="uk-UA" dirty="0" smtClean="0"/>
            <a:t>внутрішня поверхня не повинна злипатися; </a:t>
          </a:r>
          <a:endParaRPr lang="uk-UA" dirty="0"/>
        </a:p>
      </dgm:t>
    </dgm:pt>
    <dgm:pt modelId="{07793416-C31B-4B00-8A4D-9573463DC08A}" type="parTrans" cxnId="{BA7B3E4B-E79A-4811-A6AC-929A88C3F399}">
      <dgm:prSet/>
      <dgm:spPr/>
      <dgm:t>
        <a:bodyPr/>
        <a:lstStyle/>
        <a:p>
          <a:endParaRPr lang="ru-RU"/>
        </a:p>
      </dgm:t>
    </dgm:pt>
    <dgm:pt modelId="{BA1D0113-BFDF-46B8-B88B-B6AE9AB01057}" type="sibTrans" cxnId="{BA7B3E4B-E79A-4811-A6AC-929A88C3F399}">
      <dgm:prSet/>
      <dgm:spPr/>
      <dgm:t>
        <a:bodyPr/>
        <a:lstStyle/>
        <a:p>
          <a:endParaRPr lang="ru-RU"/>
        </a:p>
      </dgm:t>
    </dgm:pt>
    <dgm:pt modelId="{9367BC7A-17B4-4C34-A770-40506F44C3C6}">
      <dgm:prSet/>
      <dgm:spPr/>
      <dgm:t>
        <a:bodyPr/>
        <a:lstStyle/>
        <a:p>
          <a:pPr rtl="0"/>
          <a:r>
            <a:rPr lang="uk-UA" dirty="0" smtClean="0"/>
            <a:t>повинні витримувати певну температуру повітря;</a:t>
          </a:r>
          <a:endParaRPr lang="uk-UA" dirty="0"/>
        </a:p>
      </dgm:t>
    </dgm:pt>
    <dgm:pt modelId="{6875D6D0-C6B7-4892-B575-8E7843539F71}" type="parTrans" cxnId="{F41078E1-A3BB-4F95-B34C-254DD17E3A84}">
      <dgm:prSet/>
      <dgm:spPr/>
      <dgm:t>
        <a:bodyPr/>
        <a:lstStyle/>
        <a:p>
          <a:endParaRPr lang="ru-RU"/>
        </a:p>
      </dgm:t>
    </dgm:pt>
    <dgm:pt modelId="{E23BA163-A4A0-4534-8841-D09DC519E636}" type="sibTrans" cxnId="{F41078E1-A3BB-4F95-B34C-254DD17E3A84}">
      <dgm:prSet/>
      <dgm:spPr/>
      <dgm:t>
        <a:bodyPr/>
        <a:lstStyle/>
        <a:p>
          <a:endParaRPr lang="ru-RU"/>
        </a:p>
      </dgm:t>
    </dgm:pt>
    <dgm:pt modelId="{5A270CA8-E86B-4CD5-A66E-48D82A5537B4}">
      <dgm:prSet/>
      <dgm:spPr/>
      <dgm:t>
        <a:bodyPr/>
        <a:lstStyle/>
        <a:p>
          <a:pPr rtl="0"/>
          <a:r>
            <a:rPr lang="uk-UA" dirty="0" smtClean="0"/>
            <a:t>поверхня повинна бути гладкою, рівною, без тріщин (для виробів, які стикаються зі слизовими оболонками).</a:t>
          </a:r>
          <a:endParaRPr lang="uk-UA" dirty="0"/>
        </a:p>
      </dgm:t>
    </dgm:pt>
    <dgm:pt modelId="{15977C3A-870B-49A9-A14D-B193555B8DE4}" type="parTrans" cxnId="{6F4CC6BB-F718-498C-8B5F-C4441F726EA8}">
      <dgm:prSet/>
      <dgm:spPr/>
      <dgm:t>
        <a:bodyPr/>
        <a:lstStyle/>
        <a:p>
          <a:endParaRPr lang="ru-RU"/>
        </a:p>
      </dgm:t>
    </dgm:pt>
    <dgm:pt modelId="{FDBBF681-3BE4-4CCD-B5B2-17288FC9C400}" type="sibTrans" cxnId="{6F4CC6BB-F718-498C-8B5F-C4441F726EA8}">
      <dgm:prSet/>
      <dgm:spPr/>
      <dgm:t>
        <a:bodyPr/>
        <a:lstStyle/>
        <a:p>
          <a:endParaRPr lang="ru-RU"/>
        </a:p>
      </dgm:t>
    </dgm:pt>
    <dgm:pt modelId="{60934F27-F2DC-46AC-98F6-56E33E40D5E9}" type="pres">
      <dgm:prSet presAssocID="{B9A512F4-C0D8-498D-8B4A-8F3C3B6572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C580F5-F95E-4DBC-B054-677E137AD64B}" type="pres">
      <dgm:prSet presAssocID="{9554EA7D-208E-4E74-B43A-53E16159A82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DD45F-64B8-47B2-BC84-554DF7BFE45D}" type="pres">
      <dgm:prSet presAssocID="{B07E536A-3A30-4EAC-A6B4-84F09D2EFC54}" presName="sibTrans" presStyleCnt="0"/>
      <dgm:spPr/>
    </dgm:pt>
    <dgm:pt modelId="{A07E2933-F553-4BAD-B09D-552C1CA80F8F}" type="pres">
      <dgm:prSet presAssocID="{2F29F4FE-E788-481B-AD85-5781E2541F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2CE50-EEF9-4017-A404-269E30ECED61}" type="pres">
      <dgm:prSet presAssocID="{CC56998A-C184-44FD-A44E-23AFA9C4287A}" presName="sibTrans" presStyleCnt="0"/>
      <dgm:spPr/>
    </dgm:pt>
    <dgm:pt modelId="{73E6ACBC-8F7F-49CA-92F0-57335A833DD4}" type="pres">
      <dgm:prSet presAssocID="{D9FF6779-3D50-4209-A847-60B6B1085B5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D7D59E-D8C9-49B7-A68A-C3FE38F52D9F}" type="pres">
      <dgm:prSet presAssocID="{D0BD1442-2737-4826-B0BF-809D4C7FE481}" presName="sibTrans" presStyleCnt="0"/>
      <dgm:spPr/>
    </dgm:pt>
    <dgm:pt modelId="{0AC533CA-5E12-4D3A-8E69-7D9DC41C6A06}" type="pres">
      <dgm:prSet presAssocID="{B4DCA6EC-1D29-48A0-B38F-DCAFB384FDA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983AC-EA2E-4179-92A3-3A88DC76ADF1}" type="pres">
      <dgm:prSet presAssocID="{BA1D0113-BFDF-46B8-B88B-B6AE9AB01057}" presName="sibTrans" presStyleCnt="0"/>
      <dgm:spPr/>
    </dgm:pt>
    <dgm:pt modelId="{EAD163F5-A835-4E53-9A58-3D97A0BFC8BE}" type="pres">
      <dgm:prSet presAssocID="{9367BC7A-17B4-4C34-A770-40506F44C3C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FFD94-E1E2-48AC-83AD-EA0FBB6DBC3B}" type="pres">
      <dgm:prSet presAssocID="{E23BA163-A4A0-4534-8841-D09DC519E636}" presName="sibTrans" presStyleCnt="0"/>
      <dgm:spPr/>
    </dgm:pt>
    <dgm:pt modelId="{B564FC4D-7222-42F7-850B-2D8C16EC5D19}" type="pres">
      <dgm:prSet presAssocID="{5A270CA8-E86B-4CD5-A66E-48D82A5537B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6B8A29-8262-488B-BD70-8328241439E1}" srcId="{B9A512F4-C0D8-498D-8B4A-8F3C3B6572BF}" destId="{2F29F4FE-E788-481B-AD85-5781E2541F21}" srcOrd="1" destOrd="0" parTransId="{C91B7159-2B86-4F82-BB10-97B703B55C6F}" sibTransId="{CC56998A-C184-44FD-A44E-23AFA9C4287A}"/>
    <dgm:cxn modelId="{B7A3BCFD-C41F-40B0-ABC0-D52E61FF3A3A}" srcId="{B9A512F4-C0D8-498D-8B4A-8F3C3B6572BF}" destId="{D9FF6779-3D50-4209-A847-60B6B1085B51}" srcOrd="2" destOrd="0" parTransId="{A5F2E912-CCF1-4B0F-BB2A-7FDCEADDBDED}" sibTransId="{D0BD1442-2737-4826-B0BF-809D4C7FE481}"/>
    <dgm:cxn modelId="{F8AD6FC2-D6F3-4654-B622-DE56DA652C33}" type="presOf" srcId="{9554EA7D-208E-4E74-B43A-53E16159A82E}" destId="{37C580F5-F95E-4DBC-B054-677E137AD64B}" srcOrd="0" destOrd="0" presId="urn:microsoft.com/office/officeart/2005/8/layout/hList6"/>
    <dgm:cxn modelId="{0C04B16A-D12D-47D5-8E08-8E89C1A8CD81}" srcId="{B9A512F4-C0D8-498D-8B4A-8F3C3B6572BF}" destId="{9554EA7D-208E-4E74-B43A-53E16159A82E}" srcOrd="0" destOrd="0" parTransId="{1EF375BA-74ED-4F7A-B7BD-F5C70E418DAE}" sibTransId="{B07E536A-3A30-4EAC-A6B4-84F09D2EFC54}"/>
    <dgm:cxn modelId="{7B3A641D-D78F-4FDB-BFF3-F08BC8CA9298}" type="presOf" srcId="{9367BC7A-17B4-4C34-A770-40506F44C3C6}" destId="{EAD163F5-A835-4E53-9A58-3D97A0BFC8BE}" srcOrd="0" destOrd="0" presId="urn:microsoft.com/office/officeart/2005/8/layout/hList6"/>
    <dgm:cxn modelId="{6F4CC6BB-F718-498C-8B5F-C4441F726EA8}" srcId="{B9A512F4-C0D8-498D-8B4A-8F3C3B6572BF}" destId="{5A270CA8-E86B-4CD5-A66E-48D82A5537B4}" srcOrd="5" destOrd="0" parTransId="{15977C3A-870B-49A9-A14D-B193555B8DE4}" sibTransId="{FDBBF681-3BE4-4CCD-B5B2-17288FC9C400}"/>
    <dgm:cxn modelId="{9C216A14-862D-4688-A7E5-7D1CEED90CD1}" type="presOf" srcId="{5A270CA8-E86B-4CD5-A66E-48D82A5537B4}" destId="{B564FC4D-7222-42F7-850B-2D8C16EC5D19}" srcOrd="0" destOrd="0" presId="urn:microsoft.com/office/officeart/2005/8/layout/hList6"/>
    <dgm:cxn modelId="{FF3A3128-AC11-4043-8256-A209E417AE34}" type="presOf" srcId="{B9A512F4-C0D8-498D-8B4A-8F3C3B6572BF}" destId="{60934F27-F2DC-46AC-98F6-56E33E40D5E9}" srcOrd="0" destOrd="0" presId="urn:microsoft.com/office/officeart/2005/8/layout/hList6"/>
    <dgm:cxn modelId="{79891009-28E5-4EB3-A236-A970E43D249A}" type="presOf" srcId="{2F29F4FE-E788-481B-AD85-5781E2541F21}" destId="{A07E2933-F553-4BAD-B09D-552C1CA80F8F}" srcOrd="0" destOrd="0" presId="urn:microsoft.com/office/officeart/2005/8/layout/hList6"/>
    <dgm:cxn modelId="{D9B954CD-83AA-4725-981A-CE4614172E71}" type="presOf" srcId="{D9FF6779-3D50-4209-A847-60B6B1085B51}" destId="{73E6ACBC-8F7F-49CA-92F0-57335A833DD4}" srcOrd="0" destOrd="0" presId="urn:microsoft.com/office/officeart/2005/8/layout/hList6"/>
    <dgm:cxn modelId="{BA7B3E4B-E79A-4811-A6AC-929A88C3F399}" srcId="{B9A512F4-C0D8-498D-8B4A-8F3C3B6572BF}" destId="{B4DCA6EC-1D29-48A0-B38F-DCAFB384FDA1}" srcOrd="3" destOrd="0" parTransId="{07793416-C31B-4B00-8A4D-9573463DC08A}" sibTransId="{BA1D0113-BFDF-46B8-B88B-B6AE9AB01057}"/>
    <dgm:cxn modelId="{F41078E1-A3BB-4F95-B34C-254DD17E3A84}" srcId="{B9A512F4-C0D8-498D-8B4A-8F3C3B6572BF}" destId="{9367BC7A-17B4-4C34-A770-40506F44C3C6}" srcOrd="4" destOrd="0" parTransId="{6875D6D0-C6B7-4892-B575-8E7843539F71}" sibTransId="{E23BA163-A4A0-4534-8841-D09DC519E636}"/>
    <dgm:cxn modelId="{4B785FD8-373F-41F7-88C9-81268622D635}" type="presOf" srcId="{B4DCA6EC-1D29-48A0-B38F-DCAFB384FDA1}" destId="{0AC533CA-5E12-4D3A-8E69-7D9DC41C6A06}" srcOrd="0" destOrd="0" presId="urn:microsoft.com/office/officeart/2005/8/layout/hList6"/>
    <dgm:cxn modelId="{48DF10E3-B41B-4210-9BF1-73C7555F0DD1}" type="presParOf" srcId="{60934F27-F2DC-46AC-98F6-56E33E40D5E9}" destId="{37C580F5-F95E-4DBC-B054-677E137AD64B}" srcOrd="0" destOrd="0" presId="urn:microsoft.com/office/officeart/2005/8/layout/hList6"/>
    <dgm:cxn modelId="{6F4036F1-D522-4E8C-B7A1-51FC3A1D187E}" type="presParOf" srcId="{60934F27-F2DC-46AC-98F6-56E33E40D5E9}" destId="{544DD45F-64B8-47B2-BC84-554DF7BFE45D}" srcOrd="1" destOrd="0" presId="urn:microsoft.com/office/officeart/2005/8/layout/hList6"/>
    <dgm:cxn modelId="{39D3FE82-A8CA-4B7B-B711-83BC8339E4B8}" type="presParOf" srcId="{60934F27-F2DC-46AC-98F6-56E33E40D5E9}" destId="{A07E2933-F553-4BAD-B09D-552C1CA80F8F}" srcOrd="2" destOrd="0" presId="urn:microsoft.com/office/officeart/2005/8/layout/hList6"/>
    <dgm:cxn modelId="{DD3DE363-36DA-42D5-B78D-2B4D22DABCB1}" type="presParOf" srcId="{60934F27-F2DC-46AC-98F6-56E33E40D5E9}" destId="{FA02CE50-EEF9-4017-A404-269E30ECED61}" srcOrd="3" destOrd="0" presId="urn:microsoft.com/office/officeart/2005/8/layout/hList6"/>
    <dgm:cxn modelId="{2DC5FE28-1C0B-4062-9353-190C5A89F1F3}" type="presParOf" srcId="{60934F27-F2DC-46AC-98F6-56E33E40D5E9}" destId="{73E6ACBC-8F7F-49CA-92F0-57335A833DD4}" srcOrd="4" destOrd="0" presId="urn:microsoft.com/office/officeart/2005/8/layout/hList6"/>
    <dgm:cxn modelId="{13609F0C-B566-452C-96EE-329A150ED4F7}" type="presParOf" srcId="{60934F27-F2DC-46AC-98F6-56E33E40D5E9}" destId="{D4D7D59E-D8C9-49B7-A68A-C3FE38F52D9F}" srcOrd="5" destOrd="0" presId="urn:microsoft.com/office/officeart/2005/8/layout/hList6"/>
    <dgm:cxn modelId="{39794316-11F6-403E-8F57-23BD0D8B597C}" type="presParOf" srcId="{60934F27-F2DC-46AC-98F6-56E33E40D5E9}" destId="{0AC533CA-5E12-4D3A-8E69-7D9DC41C6A06}" srcOrd="6" destOrd="0" presId="urn:microsoft.com/office/officeart/2005/8/layout/hList6"/>
    <dgm:cxn modelId="{E581EB1A-7C66-48EF-92D3-D6CABA627D43}" type="presParOf" srcId="{60934F27-F2DC-46AC-98F6-56E33E40D5E9}" destId="{DD3983AC-EA2E-4179-92A3-3A88DC76ADF1}" srcOrd="7" destOrd="0" presId="urn:microsoft.com/office/officeart/2005/8/layout/hList6"/>
    <dgm:cxn modelId="{FF006CEC-E961-41F2-A461-F8D995B11AC5}" type="presParOf" srcId="{60934F27-F2DC-46AC-98F6-56E33E40D5E9}" destId="{EAD163F5-A835-4E53-9A58-3D97A0BFC8BE}" srcOrd="8" destOrd="0" presId="urn:microsoft.com/office/officeart/2005/8/layout/hList6"/>
    <dgm:cxn modelId="{AC4036F6-1B22-4D52-8B06-445948FF8039}" type="presParOf" srcId="{60934F27-F2DC-46AC-98F6-56E33E40D5E9}" destId="{19DFFD94-E1E2-48AC-83AD-EA0FBB6DBC3B}" srcOrd="9" destOrd="0" presId="urn:microsoft.com/office/officeart/2005/8/layout/hList6"/>
    <dgm:cxn modelId="{B7687B06-0467-4BD9-89AF-A14E0CCDE7CD}" type="presParOf" srcId="{60934F27-F2DC-46AC-98F6-56E33E40D5E9}" destId="{B564FC4D-7222-42F7-850B-2D8C16EC5D19}" srcOrd="1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9B1857E-F09C-4A0E-89F9-C0D66A352E59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E84B1DC-B0F4-4C2C-8C4B-3AFE82506BFA}">
      <dgm:prSet/>
      <dgm:spPr/>
      <dgm:t>
        <a:bodyPr/>
        <a:lstStyle/>
        <a:p>
          <a:pPr algn="ctr" rtl="0"/>
          <a:r>
            <a:rPr lang="uk-UA" dirty="0" smtClean="0"/>
            <a:t>Старіння гуми – це природний процес, при якому вироби втрачають пружні механічні властивості. </a:t>
          </a:r>
          <a:endParaRPr lang="uk-UA" dirty="0"/>
        </a:p>
      </dgm:t>
    </dgm:pt>
    <dgm:pt modelId="{8A10891C-2AF6-4C2D-AFDD-CB0E82860BF3}" type="parTrans" cxnId="{C329427E-05B2-4445-BA7B-80BDF6F8E1A4}">
      <dgm:prSet/>
      <dgm:spPr/>
      <dgm:t>
        <a:bodyPr/>
        <a:lstStyle/>
        <a:p>
          <a:endParaRPr lang="ru-RU"/>
        </a:p>
      </dgm:t>
    </dgm:pt>
    <dgm:pt modelId="{8B9A0027-62F8-4581-A44A-1EFA5D1BDF24}" type="sibTrans" cxnId="{C329427E-05B2-4445-BA7B-80BDF6F8E1A4}">
      <dgm:prSet/>
      <dgm:spPr/>
      <dgm:t>
        <a:bodyPr/>
        <a:lstStyle/>
        <a:p>
          <a:endParaRPr lang="ru-RU"/>
        </a:p>
      </dgm:t>
    </dgm:pt>
    <dgm:pt modelId="{CB024692-D53A-4357-B75B-C5588F8A7A14}" type="pres">
      <dgm:prSet presAssocID="{09B1857E-F09C-4A0E-89F9-C0D66A352E5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8B872-5D80-4330-A80B-FBBD95848236}" type="pres">
      <dgm:prSet presAssocID="{DE84B1DC-B0F4-4C2C-8C4B-3AFE82506B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29427E-05B2-4445-BA7B-80BDF6F8E1A4}" srcId="{09B1857E-F09C-4A0E-89F9-C0D66A352E59}" destId="{DE84B1DC-B0F4-4C2C-8C4B-3AFE82506BFA}" srcOrd="0" destOrd="0" parTransId="{8A10891C-2AF6-4C2D-AFDD-CB0E82860BF3}" sibTransId="{8B9A0027-62F8-4581-A44A-1EFA5D1BDF24}"/>
    <dgm:cxn modelId="{47DA4411-DE20-40B9-B8F4-F2558C80E985}" type="presOf" srcId="{DE84B1DC-B0F4-4C2C-8C4B-3AFE82506BFA}" destId="{1C58B872-5D80-4330-A80B-FBBD95848236}" srcOrd="0" destOrd="0" presId="urn:microsoft.com/office/officeart/2005/8/layout/vList2"/>
    <dgm:cxn modelId="{2F3346B3-06C3-47A9-BDEE-B9666756593F}" type="presOf" srcId="{09B1857E-F09C-4A0E-89F9-C0D66A352E59}" destId="{CB024692-D53A-4357-B75B-C5588F8A7A14}" srcOrd="0" destOrd="0" presId="urn:microsoft.com/office/officeart/2005/8/layout/vList2"/>
    <dgm:cxn modelId="{DFAFD5B8-3790-44C3-8DDB-88579FC00788}" type="presParOf" srcId="{CB024692-D53A-4357-B75B-C5588F8A7A14}" destId="{1C58B872-5D80-4330-A80B-FBBD9584823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D6A7BD7-F1A7-4C1E-93F5-5BEE42DA7F5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35CB6C-CF7A-4481-B78F-A0985774C5F3}">
      <dgm:prSet custT="1"/>
      <dgm:spPr/>
      <dgm:t>
        <a:bodyPr/>
        <a:lstStyle/>
        <a:p>
          <a:pPr rtl="0"/>
          <a:r>
            <a:rPr lang="uk-UA" sz="2800" dirty="0" smtClean="0"/>
            <a:t>Ранні ознаки</a:t>
          </a:r>
          <a:endParaRPr lang="uk-UA" sz="2800" dirty="0"/>
        </a:p>
      </dgm:t>
    </dgm:pt>
    <dgm:pt modelId="{D61ABEA3-9A66-4E6E-B0E0-5262183DF317}" type="parTrans" cxnId="{7F695CBC-5AC6-47A1-AFD7-3205784E7068}">
      <dgm:prSet/>
      <dgm:spPr/>
      <dgm:t>
        <a:bodyPr/>
        <a:lstStyle/>
        <a:p>
          <a:endParaRPr lang="ru-RU"/>
        </a:p>
      </dgm:t>
    </dgm:pt>
    <dgm:pt modelId="{B27CE0F7-1E74-44EE-A507-915DA156E706}" type="sibTrans" cxnId="{7F695CBC-5AC6-47A1-AFD7-3205784E7068}">
      <dgm:prSet/>
      <dgm:spPr/>
      <dgm:t>
        <a:bodyPr/>
        <a:lstStyle/>
        <a:p>
          <a:endParaRPr lang="ru-RU"/>
        </a:p>
      </dgm:t>
    </dgm:pt>
    <dgm:pt modelId="{0FAED4F6-2AB7-4972-83E1-E55275157A17}">
      <dgm:prSet custT="1"/>
      <dgm:spPr/>
      <dgm:t>
        <a:bodyPr/>
        <a:lstStyle/>
        <a:p>
          <a:pPr rtl="0"/>
          <a:r>
            <a:rPr lang="uk-UA" sz="2800" dirty="0" smtClean="0"/>
            <a:t>Пізні ознаки</a:t>
          </a:r>
          <a:endParaRPr lang="uk-UA" sz="2800" dirty="0"/>
        </a:p>
      </dgm:t>
    </dgm:pt>
    <dgm:pt modelId="{3F765CC6-9514-4C34-807E-324001751A8B}" type="parTrans" cxnId="{A619B4CC-E86F-4E75-A339-7F7E2FBB4013}">
      <dgm:prSet/>
      <dgm:spPr/>
      <dgm:t>
        <a:bodyPr/>
        <a:lstStyle/>
        <a:p>
          <a:endParaRPr lang="ru-RU"/>
        </a:p>
      </dgm:t>
    </dgm:pt>
    <dgm:pt modelId="{58DA3165-B51C-4DDD-BF99-8C62477DC9C1}" type="sibTrans" cxnId="{A619B4CC-E86F-4E75-A339-7F7E2FBB4013}">
      <dgm:prSet/>
      <dgm:spPr/>
      <dgm:t>
        <a:bodyPr/>
        <a:lstStyle/>
        <a:p>
          <a:endParaRPr lang="ru-RU"/>
        </a:p>
      </dgm:t>
    </dgm:pt>
    <dgm:pt modelId="{16746169-AE31-470F-B759-661ED4FC0B3E}">
      <dgm:prSet/>
      <dgm:spPr/>
      <dgm:t>
        <a:bodyPr/>
        <a:lstStyle/>
        <a:p>
          <a:pPr rtl="0"/>
          <a:r>
            <a:rPr lang="uk-UA" dirty="0" smtClean="0"/>
            <a:t>це оборотні зміни гуми, які можуть бути усунені в процесі регенерації (зморшки на поверхні, затвердіння). </a:t>
          </a:r>
          <a:endParaRPr lang="ru-RU" dirty="0"/>
        </a:p>
      </dgm:t>
    </dgm:pt>
    <dgm:pt modelId="{7CF94240-C0E5-43E5-A3C7-0CCFBE9EC86B}" type="parTrans" cxnId="{F609BC46-50E4-4657-AE52-93F21E3C45BB}">
      <dgm:prSet/>
      <dgm:spPr/>
      <dgm:t>
        <a:bodyPr/>
        <a:lstStyle/>
        <a:p>
          <a:endParaRPr lang="ru-RU"/>
        </a:p>
      </dgm:t>
    </dgm:pt>
    <dgm:pt modelId="{2DE8A583-BD23-4205-9A48-1060441FEC98}" type="sibTrans" cxnId="{F609BC46-50E4-4657-AE52-93F21E3C45BB}">
      <dgm:prSet/>
      <dgm:spPr/>
      <dgm:t>
        <a:bodyPr/>
        <a:lstStyle/>
        <a:p>
          <a:endParaRPr lang="ru-RU"/>
        </a:p>
      </dgm:t>
    </dgm:pt>
    <dgm:pt modelId="{70481D07-11BF-4F74-921C-EC7FBAA145B3}">
      <dgm:prSet/>
      <dgm:spPr/>
      <dgm:t>
        <a:bodyPr/>
        <a:lstStyle/>
        <a:p>
          <a:pPr rtl="0"/>
          <a:r>
            <a:rPr lang="uk-UA" dirty="0" smtClean="0"/>
            <a:t>старіння гуми- необоротні зміни в матеріалі під впливом зовнішнього середовища (тріщини на поверхні, клейкість внутрішній поверхні та ін.).Також можливе виділення деяких інгредієнтів на поверхню виробу, втрата кольору та іні зміни.</a:t>
          </a:r>
          <a:endParaRPr lang="ru-RU" dirty="0"/>
        </a:p>
      </dgm:t>
    </dgm:pt>
    <dgm:pt modelId="{E9C39615-672F-47F1-9B25-C9FE420177FA}" type="parTrans" cxnId="{BE4D272A-A2A7-48C0-BBAE-82FD7D872DEE}">
      <dgm:prSet/>
      <dgm:spPr/>
      <dgm:t>
        <a:bodyPr/>
        <a:lstStyle/>
        <a:p>
          <a:endParaRPr lang="ru-RU"/>
        </a:p>
      </dgm:t>
    </dgm:pt>
    <dgm:pt modelId="{32788A1C-16AE-4FDE-AFC0-287C3A65A0B1}" type="sibTrans" cxnId="{BE4D272A-A2A7-48C0-BBAE-82FD7D872DEE}">
      <dgm:prSet/>
      <dgm:spPr/>
      <dgm:t>
        <a:bodyPr/>
        <a:lstStyle/>
        <a:p>
          <a:endParaRPr lang="ru-RU"/>
        </a:p>
      </dgm:t>
    </dgm:pt>
    <dgm:pt modelId="{FF1D3356-66F3-4E27-80EC-213F2EC95326}" type="pres">
      <dgm:prSet presAssocID="{ED6A7BD7-F1A7-4C1E-93F5-5BEE42DA7F5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1D4F3F7-BCC0-43B3-A31C-4A8BB12CE5F1}" type="pres">
      <dgm:prSet presAssocID="{9935CB6C-CF7A-4481-B78F-A0985774C5F3}" presName="linNode" presStyleCnt="0"/>
      <dgm:spPr/>
    </dgm:pt>
    <dgm:pt modelId="{8F1C4A76-9BDD-447D-A2D3-E027982C3E90}" type="pres">
      <dgm:prSet presAssocID="{9935CB6C-CF7A-4481-B78F-A0985774C5F3}" presName="parentShp" presStyleLbl="node1" presStyleIdx="0" presStyleCnt="2" custLinFactNeighborX="-25345" custLinFactNeighborY="-4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FE263-888F-4302-900A-DC0334779EA7}" type="pres">
      <dgm:prSet presAssocID="{9935CB6C-CF7A-4481-B78F-A0985774C5F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E5108-DDF5-4AAD-9C60-90AAC5B77FF8}" type="pres">
      <dgm:prSet presAssocID="{B27CE0F7-1E74-44EE-A507-915DA156E706}" presName="spacing" presStyleCnt="0"/>
      <dgm:spPr/>
    </dgm:pt>
    <dgm:pt modelId="{51279A03-ADEB-4DD1-9F29-EF83B0C05E0C}" type="pres">
      <dgm:prSet presAssocID="{0FAED4F6-2AB7-4972-83E1-E55275157A17}" presName="linNode" presStyleCnt="0"/>
      <dgm:spPr/>
    </dgm:pt>
    <dgm:pt modelId="{EE1A0770-91B1-44DE-AA5E-A74ECE792BFC}" type="pres">
      <dgm:prSet presAssocID="{0FAED4F6-2AB7-4972-83E1-E55275157A17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03687-3E17-4D61-80B2-E6ED1417641D}" type="pres">
      <dgm:prSet presAssocID="{0FAED4F6-2AB7-4972-83E1-E55275157A1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19B4CC-E86F-4E75-A339-7F7E2FBB4013}" srcId="{ED6A7BD7-F1A7-4C1E-93F5-5BEE42DA7F59}" destId="{0FAED4F6-2AB7-4972-83E1-E55275157A17}" srcOrd="1" destOrd="0" parTransId="{3F765CC6-9514-4C34-807E-324001751A8B}" sibTransId="{58DA3165-B51C-4DDD-BF99-8C62477DC9C1}"/>
    <dgm:cxn modelId="{4D6CFAE9-0E8D-4067-8AE4-3581331F141F}" type="presOf" srcId="{16746169-AE31-470F-B759-661ED4FC0B3E}" destId="{87BFE263-888F-4302-900A-DC0334779EA7}" srcOrd="0" destOrd="0" presId="urn:microsoft.com/office/officeart/2005/8/layout/vList6"/>
    <dgm:cxn modelId="{BE4D272A-A2A7-48C0-BBAE-82FD7D872DEE}" srcId="{0FAED4F6-2AB7-4972-83E1-E55275157A17}" destId="{70481D07-11BF-4F74-921C-EC7FBAA145B3}" srcOrd="0" destOrd="0" parTransId="{E9C39615-672F-47F1-9B25-C9FE420177FA}" sibTransId="{32788A1C-16AE-4FDE-AFC0-287C3A65A0B1}"/>
    <dgm:cxn modelId="{F609BC46-50E4-4657-AE52-93F21E3C45BB}" srcId="{9935CB6C-CF7A-4481-B78F-A0985774C5F3}" destId="{16746169-AE31-470F-B759-661ED4FC0B3E}" srcOrd="0" destOrd="0" parTransId="{7CF94240-C0E5-43E5-A3C7-0CCFBE9EC86B}" sibTransId="{2DE8A583-BD23-4205-9A48-1060441FEC98}"/>
    <dgm:cxn modelId="{5DE92727-A875-4EA7-B5E7-B5F082786453}" type="presOf" srcId="{70481D07-11BF-4F74-921C-EC7FBAA145B3}" destId="{64C03687-3E17-4D61-80B2-E6ED1417641D}" srcOrd="0" destOrd="0" presId="urn:microsoft.com/office/officeart/2005/8/layout/vList6"/>
    <dgm:cxn modelId="{7F695CBC-5AC6-47A1-AFD7-3205784E7068}" srcId="{ED6A7BD7-F1A7-4C1E-93F5-5BEE42DA7F59}" destId="{9935CB6C-CF7A-4481-B78F-A0985774C5F3}" srcOrd="0" destOrd="0" parTransId="{D61ABEA3-9A66-4E6E-B0E0-5262183DF317}" sibTransId="{B27CE0F7-1E74-44EE-A507-915DA156E706}"/>
    <dgm:cxn modelId="{20473E96-66B7-4A21-8328-5705BCA168C1}" type="presOf" srcId="{ED6A7BD7-F1A7-4C1E-93F5-5BEE42DA7F59}" destId="{FF1D3356-66F3-4E27-80EC-213F2EC95326}" srcOrd="0" destOrd="0" presId="urn:microsoft.com/office/officeart/2005/8/layout/vList6"/>
    <dgm:cxn modelId="{0B0D372D-3419-4EC8-BE29-DFAF97C15EF2}" type="presOf" srcId="{0FAED4F6-2AB7-4972-83E1-E55275157A17}" destId="{EE1A0770-91B1-44DE-AA5E-A74ECE792BFC}" srcOrd="0" destOrd="0" presId="urn:microsoft.com/office/officeart/2005/8/layout/vList6"/>
    <dgm:cxn modelId="{EED50729-DEC3-4C21-B97D-0CDF382448F4}" type="presOf" srcId="{9935CB6C-CF7A-4481-B78F-A0985774C5F3}" destId="{8F1C4A76-9BDD-447D-A2D3-E027982C3E90}" srcOrd="0" destOrd="0" presId="urn:microsoft.com/office/officeart/2005/8/layout/vList6"/>
    <dgm:cxn modelId="{2A0BBBC2-F31C-4039-B5EB-A3B674EB1F6F}" type="presParOf" srcId="{FF1D3356-66F3-4E27-80EC-213F2EC95326}" destId="{21D4F3F7-BCC0-43B3-A31C-4A8BB12CE5F1}" srcOrd="0" destOrd="0" presId="urn:microsoft.com/office/officeart/2005/8/layout/vList6"/>
    <dgm:cxn modelId="{4BC846D8-B689-4B5F-BCDF-B139BCB585E4}" type="presParOf" srcId="{21D4F3F7-BCC0-43B3-A31C-4A8BB12CE5F1}" destId="{8F1C4A76-9BDD-447D-A2D3-E027982C3E90}" srcOrd="0" destOrd="0" presId="urn:microsoft.com/office/officeart/2005/8/layout/vList6"/>
    <dgm:cxn modelId="{EE8B7423-94C2-4305-BAE3-C5A8122731A2}" type="presParOf" srcId="{21D4F3F7-BCC0-43B3-A31C-4A8BB12CE5F1}" destId="{87BFE263-888F-4302-900A-DC0334779EA7}" srcOrd="1" destOrd="0" presId="urn:microsoft.com/office/officeart/2005/8/layout/vList6"/>
    <dgm:cxn modelId="{5A08B2B1-C1F6-47C4-8729-77C5C0036087}" type="presParOf" srcId="{FF1D3356-66F3-4E27-80EC-213F2EC95326}" destId="{CAAE5108-DDF5-4AAD-9C60-90AAC5B77FF8}" srcOrd="1" destOrd="0" presId="urn:microsoft.com/office/officeart/2005/8/layout/vList6"/>
    <dgm:cxn modelId="{A1395937-7318-454F-BA17-503DABF21F49}" type="presParOf" srcId="{FF1D3356-66F3-4E27-80EC-213F2EC95326}" destId="{51279A03-ADEB-4DD1-9F29-EF83B0C05E0C}" srcOrd="2" destOrd="0" presId="urn:microsoft.com/office/officeart/2005/8/layout/vList6"/>
    <dgm:cxn modelId="{5E7A1D70-6F3F-4D00-BBFE-5DD166797494}" type="presParOf" srcId="{51279A03-ADEB-4DD1-9F29-EF83B0C05E0C}" destId="{EE1A0770-91B1-44DE-AA5E-A74ECE792BFC}" srcOrd="0" destOrd="0" presId="urn:microsoft.com/office/officeart/2005/8/layout/vList6"/>
    <dgm:cxn modelId="{51470154-9BB1-4195-BE2E-429559F3B854}" type="presParOf" srcId="{51279A03-ADEB-4DD1-9F29-EF83B0C05E0C}" destId="{64C03687-3E17-4D61-80B2-E6ED1417641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7B4497D-947A-499B-9EB9-7BFE83E0C1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4380E4-92ED-4F8C-8756-3F720FB7693A}">
      <dgm:prSet/>
      <dgm:spPr/>
      <dgm:t>
        <a:bodyPr/>
        <a:lstStyle/>
        <a:p>
          <a:pPr rtl="0"/>
          <a:r>
            <a:rPr lang="uk-UA" dirty="0" smtClean="0"/>
            <a:t>кисень повітря, особливо озон,</a:t>
          </a:r>
          <a:endParaRPr lang="uk-UA" dirty="0"/>
        </a:p>
      </dgm:t>
    </dgm:pt>
    <dgm:pt modelId="{E126EF51-6BD1-4C9E-A28A-E25B67754714}" type="parTrans" cxnId="{266AC3ED-2A61-494A-8D02-45C8FC3ADA01}">
      <dgm:prSet/>
      <dgm:spPr/>
      <dgm:t>
        <a:bodyPr/>
        <a:lstStyle/>
        <a:p>
          <a:endParaRPr lang="ru-RU"/>
        </a:p>
      </dgm:t>
    </dgm:pt>
    <dgm:pt modelId="{FDB4671B-0B1C-4732-A3E2-A85DB0847425}" type="sibTrans" cxnId="{266AC3ED-2A61-494A-8D02-45C8FC3ADA01}">
      <dgm:prSet/>
      <dgm:spPr/>
      <dgm:t>
        <a:bodyPr/>
        <a:lstStyle/>
        <a:p>
          <a:endParaRPr lang="ru-RU"/>
        </a:p>
      </dgm:t>
    </dgm:pt>
    <dgm:pt modelId="{E7466E2B-08BA-4452-BB16-7517C01A5FB9}">
      <dgm:prSet/>
      <dgm:spPr/>
      <dgm:t>
        <a:bodyPr/>
        <a:lstStyle/>
        <a:p>
          <a:pPr rtl="0"/>
          <a:r>
            <a:rPr lang="uk-UA" dirty="0" smtClean="0"/>
            <a:t>дія сонячного світла (головним чином УФ-променів)</a:t>
          </a:r>
          <a:endParaRPr lang="uk-UA" dirty="0"/>
        </a:p>
      </dgm:t>
    </dgm:pt>
    <dgm:pt modelId="{DFA4D501-9697-4D39-9E13-8E6724ACCF6C}" type="parTrans" cxnId="{44CC218C-70F1-4DBF-9B7A-C6D874ED1657}">
      <dgm:prSet/>
      <dgm:spPr/>
      <dgm:t>
        <a:bodyPr/>
        <a:lstStyle/>
        <a:p>
          <a:endParaRPr lang="ru-RU"/>
        </a:p>
      </dgm:t>
    </dgm:pt>
    <dgm:pt modelId="{49F2BC19-6103-4489-AE10-107BE4F5330E}" type="sibTrans" cxnId="{44CC218C-70F1-4DBF-9B7A-C6D874ED1657}">
      <dgm:prSet/>
      <dgm:spPr/>
      <dgm:t>
        <a:bodyPr/>
        <a:lstStyle/>
        <a:p>
          <a:endParaRPr lang="ru-RU"/>
        </a:p>
      </dgm:t>
    </dgm:pt>
    <dgm:pt modelId="{B4465F71-95F8-46AF-B794-0C360FA9D98E}">
      <dgm:prSet/>
      <dgm:spPr/>
      <dgm:t>
        <a:bodyPr/>
        <a:lstStyle/>
        <a:p>
          <a:pPr rtl="0"/>
          <a:r>
            <a:rPr lang="uk-UA" dirty="0" smtClean="0"/>
            <a:t>температура тощо</a:t>
          </a:r>
          <a:endParaRPr lang="uk-UA" dirty="0"/>
        </a:p>
      </dgm:t>
    </dgm:pt>
    <dgm:pt modelId="{F0B4F220-3D6C-4F3D-BAD1-9348BA92BFC7}" type="parTrans" cxnId="{1A0B3586-B849-420F-86BE-A6893B2AE3E2}">
      <dgm:prSet/>
      <dgm:spPr/>
      <dgm:t>
        <a:bodyPr/>
        <a:lstStyle/>
        <a:p>
          <a:endParaRPr lang="ru-RU"/>
        </a:p>
      </dgm:t>
    </dgm:pt>
    <dgm:pt modelId="{DCE9143D-7015-4A1E-BE4C-E5BEA454A616}" type="sibTrans" cxnId="{1A0B3586-B849-420F-86BE-A6893B2AE3E2}">
      <dgm:prSet/>
      <dgm:spPr/>
      <dgm:t>
        <a:bodyPr/>
        <a:lstStyle/>
        <a:p>
          <a:endParaRPr lang="ru-RU"/>
        </a:p>
      </dgm:t>
    </dgm:pt>
    <dgm:pt modelId="{BCEF57D7-AEA9-4E6F-8288-6DB2B0EFBADE}" type="pres">
      <dgm:prSet presAssocID="{27B4497D-947A-499B-9EB9-7BFE83E0C1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583D12-7F2A-4565-9AD4-95DF402403FA}" type="pres">
      <dgm:prSet presAssocID="{9A4380E4-92ED-4F8C-8756-3F720FB7693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B1C12-00D6-421B-B9B0-C9686A2F4689}" type="pres">
      <dgm:prSet presAssocID="{FDB4671B-0B1C-4732-A3E2-A85DB0847425}" presName="spacer" presStyleCnt="0"/>
      <dgm:spPr/>
    </dgm:pt>
    <dgm:pt modelId="{B89E31DC-2947-4E95-8AFD-EECF3C942ECF}" type="pres">
      <dgm:prSet presAssocID="{E7466E2B-08BA-4452-BB16-7517C01A5FB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4B0DC-7A8D-4138-86DD-4850ED0908B1}" type="pres">
      <dgm:prSet presAssocID="{49F2BC19-6103-4489-AE10-107BE4F5330E}" presName="spacer" presStyleCnt="0"/>
      <dgm:spPr/>
    </dgm:pt>
    <dgm:pt modelId="{FCD7B1C0-C826-47C8-B8CE-B4EC2AC71F68}" type="pres">
      <dgm:prSet presAssocID="{B4465F71-95F8-46AF-B794-0C360FA9D9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AC3ED-2A61-494A-8D02-45C8FC3ADA01}" srcId="{27B4497D-947A-499B-9EB9-7BFE83E0C1A4}" destId="{9A4380E4-92ED-4F8C-8756-3F720FB7693A}" srcOrd="0" destOrd="0" parTransId="{E126EF51-6BD1-4C9E-A28A-E25B67754714}" sibTransId="{FDB4671B-0B1C-4732-A3E2-A85DB0847425}"/>
    <dgm:cxn modelId="{EF5D8782-3E17-4AEC-9771-89C47002DE89}" type="presOf" srcId="{27B4497D-947A-499B-9EB9-7BFE83E0C1A4}" destId="{BCEF57D7-AEA9-4E6F-8288-6DB2B0EFBADE}" srcOrd="0" destOrd="0" presId="urn:microsoft.com/office/officeart/2005/8/layout/vList2"/>
    <dgm:cxn modelId="{EE660D29-7BAE-4867-B4C7-F65CD7470078}" type="presOf" srcId="{9A4380E4-92ED-4F8C-8756-3F720FB7693A}" destId="{9D583D12-7F2A-4565-9AD4-95DF402403FA}" srcOrd="0" destOrd="0" presId="urn:microsoft.com/office/officeart/2005/8/layout/vList2"/>
    <dgm:cxn modelId="{0EDC2C68-A52E-448C-B1C5-68612F32D7CA}" type="presOf" srcId="{B4465F71-95F8-46AF-B794-0C360FA9D98E}" destId="{FCD7B1C0-C826-47C8-B8CE-B4EC2AC71F68}" srcOrd="0" destOrd="0" presId="urn:microsoft.com/office/officeart/2005/8/layout/vList2"/>
    <dgm:cxn modelId="{86A40D72-F189-4012-8E88-0430E467217C}" type="presOf" srcId="{E7466E2B-08BA-4452-BB16-7517C01A5FB9}" destId="{B89E31DC-2947-4E95-8AFD-EECF3C942ECF}" srcOrd="0" destOrd="0" presId="urn:microsoft.com/office/officeart/2005/8/layout/vList2"/>
    <dgm:cxn modelId="{1A0B3586-B849-420F-86BE-A6893B2AE3E2}" srcId="{27B4497D-947A-499B-9EB9-7BFE83E0C1A4}" destId="{B4465F71-95F8-46AF-B794-0C360FA9D98E}" srcOrd="2" destOrd="0" parTransId="{F0B4F220-3D6C-4F3D-BAD1-9348BA92BFC7}" sibTransId="{DCE9143D-7015-4A1E-BE4C-E5BEA454A616}"/>
    <dgm:cxn modelId="{44CC218C-70F1-4DBF-9B7A-C6D874ED1657}" srcId="{27B4497D-947A-499B-9EB9-7BFE83E0C1A4}" destId="{E7466E2B-08BA-4452-BB16-7517C01A5FB9}" srcOrd="1" destOrd="0" parTransId="{DFA4D501-9697-4D39-9E13-8E6724ACCF6C}" sibTransId="{49F2BC19-6103-4489-AE10-107BE4F5330E}"/>
    <dgm:cxn modelId="{3F3D27B7-1411-4CE0-91B1-B364BF4C075B}" type="presParOf" srcId="{BCEF57D7-AEA9-4E6F-8288-6DB2B0EFBADE}" destId="{9D583D12-7F2A-4565-9AD4-95DF402403FA}" srcOrd="0" destOrd="0" presId="urn:microsoft.com/office/officeart/2005/8/layout/vList2"/>
    <dgm:cxn modelId="{16F13050-8E82-4F8D-B485-4B5FA8335C76}" type="presParOf" srcId="{BCEF57D7-AEA9-4E6F-8288-6DB2B0EFBADE}" destId="{E0AB1C12-00D6-421B-B9B0-C9686A2F4689}" srcOrd="1" destOrd="0" presId="urn:microsoft.com/office/officeart/2005/8/layout/vList2"/>
    <dgm:cxn modelId="{A52FFDA7-508F-42D8-BCA0-D402DDD2D0A4}" type="presParOf" srcId="{BCEF57D7-AEA9-4E6F-8288-6DB2B0EFBADE}" destId="{B89E31DC-2947-4E95-8AFD-EECF3C942ECF}" srcOrd="2" destOrd="0" presId="urn:microsoft.com/office/officeart/2005/8/layout/vList2"/>
    <dgm:cxn modelId="{E4F05DF4-2B4B-4CFD-BE56-82FA1DDDC2FC}" type="presParOf" srcId="{BCEF57D7-AEA9-4E6F-8288-6DB2B0EFBADE}" destId="{CBF4B0DC-7A8D-4138-86DD-4850ED0908B1}" srcOrd="3" destOrd="0" presId="urn:microsoft.com/office/officeart/2005/8/layout/vList2"/>
    <dgm:cxn modelId="{DFFF0C71-F0F0-44AD-BCE2-B0FE461699B3}" type="presParOf" srcId="{BCEF57D7-AEA9-4E6F-8288-6DB2B0EFBADE}" destId="{FCD7B1C0-C826-47C8-B8CE-B4EC2AC71F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B700CF-3210-4ED7-86CE-CDCF2A0548F4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7CA37F-F0AB-4383-A456-41E9E5747F27}">
      <dgm:prSet/>
      <dgm:spPr/>
      <dgm:t>
        <a:bodyPr/>
        <a:lstStyle/>
        <a:p>
          <a:pPr rtl="0"/>
          <a:r>
            <a:rPr lang="uk-UA" dirty="0" smtClean="0"/>
            <a:t>• А - для місцевого зігрівання тіла </a:t>
          </a:r>
          <a:endParaRPr lang="uk-UA" dirty="0"/>
        </a:p>
      </dgm:t>
    </dgm:pt>
    <dgm:pt modelId="{FC2AA606-EE56-4BC1-B2FA-46698EA5A8DF}" type="parTrans" cxnId="{49DDC8FD-D221-43B5-9602-C86246E6E9B2}">
      <dgm:prSet/>
      <dgm:spPr/>
      <dgm:t>
        <a:bodyPr/>
        <a:lstStyle/>
        <a:p>
          <a:endParaRPr lang="ru-RU"/>
        </a:p>
      </dgm:t>
    </dgm:pt>
    <dgm:pt modelId="{29AA89F7-F353-4A21-9789-1BA39E377EB1}" type="sibTrans" cxnId="{49DDC8FD-D221-43B5-9602-C86246E6E9B2}">
      <dgm:prSet/>
      <dgm:spPr/>
      <dgm:t>
        <a:bodyPr/>
        <a:lstStyle/>
        <a:p>
          <a:endParaRPr lang="ru-RU"/>
        </a:p>
      </dgm:t>
    </dgm:pt>
    <dgm:pt modelId="{B23081DE-1D7E-40C8-A7DD-FD8BB0D15756}">
      <dgm:prSet/>
      <dgm:spPr/>
      <dgm:t>
        <a:bodyPr/>
        <a:lstStyle/>
        <a:p>
          <a:pPr rtl="0"/>
          <a:r>
            <a:rPr lang="uk-UA" dirty="0" smtClean="0"/>
            <a:t>• Б -  комбінована, застосовується і як грілка, а також використовується для промивання, спринцювання .</a:t>
          </a:r>
        </a:p>
        <a:p>
          <a:pPr rtl="0"/>
          <a:r>
            <a:rPr lang="ru-RU" dirty="0" smtClean="0"/>
            <a:t> </a:t>
          </a:r>
          <a:endParaRPr lang="uk-UA" dirty="0"/>
        </a:p>
      </dgm:t>
    </dgm:pt>
    <dgm:pt modelId="{4A472D15-0A37-408C-9718-65E920A8C9F1}" type="parTrans" cxnId="{E96E6EA9-A6FE-456E-9C72-4483029BE76F}">
      <dgm:prSet/>
      <dgm:spPr/>
      <dgm:t>
        <a:bodyPr/>
        <a:lstStyle/>
        <a:p>
          <a:endParaRPr lang="ru-RU"/>
        </a:p>
      </dgm:t>
    </dgm:pt>
    <dgm:pt modelId="{0A2A39D9-DD09-4983-9500-6B4292BF568D}" type="sibTrans" cxnId="{E96E6EA9-A6FE-456E-9C72-4483029BE76F}">
      <dgm:prSet/>
      <dgm:spPr/>
      <dgm:t>
        <a:bodyPr/>
        <a:lstStyle/>
        <a:p>
          <a:endParaRPr lang="ru-RU"/>
        </a:p>
      </dgm:t>
    </dgm:pt>
    <dgm:pt modelId="{1F299FAA-6B03-446D-A351-30D323BF0B30}" type="pres">
      <dgm:prSet presAssocID="{8CB700CF-3210-4ED7-86CE-CDCF2A0548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EB5A1D-2D89-4868-A815-F529FA1999B8}" type="pres">
      <dgm:prSet presAssocID="{457CA37F-F0AB-4383-A456-41E9E5747F27}" presName="comp" presStyleCnt="0"/>
      <dgm:spPr/>
    </dgm:pt>
    <dgm:pt modelId="{0A9B0AB7-A2C4-4D37-AA48-85AF8B40FE1F}" type="pres">
      <dgm:prSet presAssocID="{457CA37F-F0AB-4383-A456-41E9E5747F27}" presName="box" presStyleLbl="node1" presStyleIdx="0" presStyleCnt="2"/>
      <dgm:spPr/>
      <dgm:t>
        <a:bodyPr/>
        <a:lstStyle/>
        <a:p>
          <a:endParaRPr lang="ru-RU"/>
        </a:p>
      </dgm:t>
    </dgm:pt>
    <dgm:pt modelId="{A74467AE-9AB0-4D24-91D9-0C2801D311D5}" type="pres">
      <dgm:prSet presAssocID="{457CA37F-F0AB-4383-A456-41E9E5747F27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9F71024-2C8F-47E5-9A08-C2ED7E648FA0}" type="pres">
      <dgm:prSet presAssocID="{457CA37F-F0AB-4383-A456-41E9E5747F2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72C85-CD6A-47E3-89DE-52DDD990E1BD}" type="pres">
      <dgm:prSet presAssocID="{29AA89F7-F353-4A21-9789-1BA39E377EB1}" presName="spacer" presStyleCnt="0"/>
      <dgm:spPr/>
    </dgm:pt>
    <dgm:pt modelId="{157DF55D-3433-4AC7-BBF9-591203E85A76}" type="pres">
      <dgm:prSet presAssocID="{B23081DE-1D7E-40C8-A7DD-FD8BB0D15756}" presName="comp" presStyleCnt="0"/>
      <dgm:spPr/>
    </dgm:pt>
    <dgm:pt modelId="{61CC7944-8905-4D5D-9B19-2F063CADEF4F}" type="pres">
      <dgm:prSet presAssocID="{B23081DE-1D7E-40C8-A7DD-FD8BB0D15756}" presName="box" presStyleLbl="node1" presStyleIdx="1" presStyleCnt="2"/>
      <dgm:spPr/>
      <dgm:t>
        <a:bodyPr/>
        <a:lstStyle/>
        <a:p>
          <a:endParaRPr lang="ru-RU"/>
        </a:p>
      </dgm:t>
    </dgm:pt>
    <dgm:pt modelId="{353B38C4-36DC-47BE-BE19-C516634E1D5A}" type="pres">
      <dgm:prSet presAssocID="{B23081DE-1D7E-40C8-A7DD-FD8BB0D15756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78445D4-1373-4BF4-8B4B-6EC9435F6C05}" type="pres">
      <dgm:prSet presAssocID="{B23081DE-1D7E-40C8-A7DD-FD8BB0D1575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4D4DBF-2B5B-4AAC-8E10-A8D50F4A36E2}" type="presOf" srcId="{B23081DE-1D7E-40C8-A7DD-FD8BB0D15756}" destId="{61CC7944-8905-4D5D-9B19-2F063CADEF4F}" srcOrd="0" destOrd="0" presId="urn:microsoft.com/office/officeart/2005/8/layout/vList4"/>
    <dgm:cxn modelId="{42CC48A9-A07F-41A3-A842-EB9FE559C114}" type="presOf" srcId="{8CB700CF-3210-4ED7-86CE-CDCF2A0548F4}" destId="{1F299FAA-6B03-446D-A351-30D323BF0B30}" srcOrd="0" destOrd="0" presId="urn:microsoft.com/office/officeart/2005/8/layout/vList4"/>
    <dgm:cxn modelId="{277AD1A9-10BF-42B7-AC3B-B06A50469427}" type="presOf" srcId="{457CA37F-F0AB-4383-A456-41E9E5747F27}" destId="{79F71024-2C8F-47E5-9A08-C2ED7E648FA0}" srcOrd="1" destOrd="0" presId="urn:microsoft.com/office/officeart/2005/8/layout/vList4"/>
    <dgm:cxn modelId="{49DDC8FD-D221-43B5-9602-C86246E6E9B2}" srcId="{8CB700CF-3210-4ED7-86CE-CDCF2A0548F4}" destId="{457CA37F-F0AB-4383-A456-41E9E5747F27}" srcOrd="0" destOrd="0" parTransId="{FC2AA606-EE56-4BC1-B2FA-46698EA5A8DF}" sibTransId="{29AA89F7-F353-4A21-9789-1BA39E377EB1}"/>
    <dgm:cxn modelId="{E96E6EA9-A6FE-456E-9C72-4483029BE76F}" srcId="{8CB700CF-3210-4ED7-86CE-CDCF2A0548F4}" destId="{B23081DE-1D7E-40C8-A7DD-FD8BB0D15756}" srcOrd="1" destOrd="0" parTransId="{4A472D15-0A37-408C-9718-65E920A8C9F1}" sibTransId="{0A2A39D9-DD09-4983-9500-6B4292BF568D}"/>
    <dgm:cxn modelId="{BB38FB2E-0FC0-47EA-8228-BE4FB2618DB1}" type="presOf" srcId="{457CA37F-F0AB-4383-A456-41E9E5747F27}" destId="{0A9B0AB7-A2C4-4D37-AA48-85AF8B40FE1F}" srcOrd="0" destOrd="0" presId="urn:microsoft.com/office/officeart/2005/8/layout/vList4"/>
    <dgm:cxn modelId="{D3541666-8792-4906-8E07-6A01FE7B1199}" type="presOf" srcId="{B23081DE-1D7E-40C8-A7DD-FD8BB0D15756}" destId="{B78445D4-1373-4BF4-8B4B-6EC9435F6C05}" srcOrd="1" destOrd="0" presId="urn:microsoft.com/office/officeart/2005/8/layout/vList4"/>
    <dgm:cxn modelId="{50BC7728-40D1-4BFC-AAC6-77534E74438D}" type="presParOf" srcId="{1F299FAA-6B03-446D-A351-30D323BF0B30}" destId="{F1EB5A1D-2D89-4868-A815-F529FA1999B8}" srcOrd="0" destOrd="0" presId="urn:microsoft.com/office/officeart/2005/8/layout/vList4"/>
    <dgm:cxn modelId="{395F5ED8-DF5D-430D-BAB1-62CCCE71519D}" type="presParOf" srcId="{F1EB5A1D-2D89-4868-A815-F529FA1999B8}" destId="{0A9B0AB7-A2C4-4D37-AA48-85AF8B40FE1F}" srcOrd="0" destOrd="0" presId="urn:microsoft.com/office/officeart/2005/8/layout/vList4"/>
    <dgm:cxn modelId="{7E35F3AB-0744-49C4-8927-3270D588884A}" type="presParOf" srcId="{F1EB5A1D-2D89-4868-A815-F529FA1999B8}" destId="{A74467AE-9AB0-4D24-91D9-0C2801D311D5}" srcOrd="1" destOrd="0" presId="urn:microsoft.com/office/officeart/2005/8/layout/vList4"/>
    <dgm:cxn modelId="{7DCAAE25-5188-4C56-9ECA-D7C60C05A58D}" type="presParOf" srcId="{F1EB5A1D-2D89-4868-A815-F529FA1999B8}" destId="{79F71024-2C8F-47E5-9A08-C2ED7E648FA0}" srcOrd="2" destOrd="0" presId="urn:microsoft.com/office/officeart/2005/8/layout/vList4"/>
    <dgm:cxn modelId="{DE31DA37-A823-489B-90C0-EB6121F84AA3}" type="presParOf" srcId="{1F299FAA-6B03-446D-A351-30D323BF0B30}" destId="{2A972C85-CD6A-47E3-89DE-52DDD990E1BD}" srcOrd="1" destOrd="0" presId="urn:microsoft.com/office/officeart/2005/8/layout/vList4"/>
    <dgm:cxn modelId="{F760B98E-1ACE-47C7-BE4E-DF08166C7C01}" type="presParOf" srcId="{1F299FAA-6B03-446D-A351-30D323BF0B30}" destId="{157DF55D-3433-4AC7-BBF9-591203E85A76}" srcOrd="2" destOrd="0" presId="urn:microsoft.com/office/officeart/2005/8/layout/vList4"/>
    <dgm:cxn modelId="{BD5BEBEB-067C-488B-BFAB-8EF77CAD7AB6}" type="presParOf" srcId="{157DF55D-3433-4AC7-BBF9-591203E85A76}" destId="{61CC7944-8905-4D5D-9B19-2F063CADEF4F}" srcOrd="0" destOrd="0" presId="urn:microsoft.com/office/officeart/2005/8/layout/vList4"/>
    <dgm:cxn modelId="{E5924D8D-3074-4F64-849D-07E5B20CA344}" type="presParOf" srcId="{157DF55D-3433-4AC7-BBF9-591203E85A76}" destId="{353B38C4-36DC-47BE-BE19-C516634E1D5A}" srcOrd="1" destOrd="0" presId="urn:microsoft.com/office/officeart/2005/8/layout/vList4"/>
    <dgm:cxn modelId="{5F0E4DE9-D06C-45E5-A9C0-AB94AE9FEBBE}" type="presParOf" srcId="{157DF55D-3433-4AC7-BBF9-591203E85A76}" destId="{B78445D4-1373-4BF4-8B4B-6EC9435F6C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BEE1B27-4D2B-484F-AFED-43852BC4C95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64E3CF5-B9EB-4490-898E-6016A8103D63}">
      <dgm:prSet/>
      <dgm:spPr/>
      <dgm:t>
        <a:bodyPr/>
        <a:lstStyle/>
        <a:p>
          <a:pPr rtl="0"/>
          <a:r>
            <a:rPr lang="uk-UA" dirty="0" smtClean="0"/>
            <a:t>Грілки мають бути герметичними, стійкими до багаторазової дезінфекції (після 100 циклів дезінфекції </a:t>
          </a:r>
          <a:endParaRPr lang="uk-UA" dirty="0"/>
        </a:p>
      </dgm:t>
    </dgm:pt>
    <dgm:pt modelId="{1224248C-FCDC-434C-B282-0256DB58EDE5}" type="parTrans" cxnId="{5DE7E05A-7733-4D18-8868-29D11D6875A0}">
      <dgm:prSet/>
      <dgm:spPr/>
      <dgm:t>
        <a:bodyPr/>
        <a:lstStyle/>
        <a:p>
          <a:endParaRPr lang="ru-RU"/>
        </a:p>
      </dgm:t>
    </dgm:pt>
    <dgm:pt modelId="{3328995C-74DC-48E7-818F-45F9C21352C5}" type="sibTrans" cxnId="{5DE7E05A-7733-4D18-8868-29D11D6875A0}">
      <dgm:prSet/>
      <dgm:spPr/>
      <dgm:t>
        <a:bodyPr/>
        <a:lstStyle/>
        <a:p>
          <a:endParaRPr lang="ru-RU"/>
        </a:p>
      </dgm:t>
    </dgm:pt>
    <dgm:pt modelId="{6550C172-B0AF-4DB7-92B1-47F70C6CA322}">
      <dgm:prSet/>
      <dgm:spPr/>
      <dgm:t>
        <a:bodyPr/>
        <a:lstStyle/>
        <a:p>
          <a:pPr rtl="0"/>
          <a:r>
            <a:rPr lang="uk-UA" dirty="0" smtClean="0"/>
            <a:t>грілки не повинні деформуватися та втрачати еластичність);</a:t>
          </a:r>
          <a:endParaRPr lang="uk-UA" dirty="0"/>
        </a:p>
      </dgm:t>
    </dgm:pt>
    <dgm:pt modelId="{99FF860A-6843-477D-9CB9-B11135F4A1FD}" type="parTrans" cxnId="{B9B7B898-FDD5-4246-ADDC-F3816119C9D4}">
      <dgm:prSet/>
      <dgm:spPr/>
      <dgm:t>
        <a:bodyPr/>
        <a:lstStyle/>
        <a:p>
          <a:endParaRPr lang="ru-RU"/>
        </a:p>
      </dgm:t>
    </dgm:pt>
    <dgm:pt modelId="{A34593EA-20EF-4AA2-98AD-CBE9267A86CA}" type="sibTrans" cxnId="{B9B7B898-FDD5-4246-ADDC-F3816119C9D4}">
      <dgm:prSet/>
      <dgm:spPr/>
      <dgm:t>
        <a:bodyPr/>
        <a:lstStyle/>
        <a:p>
          <a:endParaRPr lang="ru-RU"/>
        </a:p>
      </dgm:t>
    </dgm:pt>
    <dgm:pt modelId="{7CB5B7F4-8D90-4932-BFE4-E4CCB9639994}">
      <dgm:prSet/>
      <dgm:spPr/>
      <dgm:t>
        <a:bodyPr/>
        <a:lstStyle/>
        <a:p>
          <a:pPr rtl="0"/>
          <a:r>
            <a:rPr lang="uk-UA" dirty="0" smtClean="0"/>
            <a:t>повинні бути стійкими до дії води, підігрітої до 70+2°С; </a:t>
          </a:r>
          <a:endParaRPr lang="uk-UA" dirty="0"/>
        </a:p>
      </dgm:t>
    </dgm:pt>
    <dgm:pt modelId="{7A6A9BE6-CAA7-4B13-8CEF-CA85730624F1}" type="parTrans" cxnId="{596D60F4-4E21-420F-89DC-D15B918D3722}">
      <dgm:prSet/>
      <dgm:spPr/>
      <dgm:t>
        <a:bodyPr/>
        <a:lstStyle/>
        <a:p>
          <a:endParaRPr lang="ru-RU"/>
        </a:p>
      </dgm:t>
    </dgm:pt>
    <dgm:pt modelId="{F6D53A62-2280-4633-A78B-FDB03C87CAD2}" type="sibTrans" cxnId="{596D60F4-4E21-420F-89DC-D15B918D3722}">
      <dgm:prSet/>
      <dgm:spPr/>
      <dgm:t>
        <a:bodyPr/>
        <a:lstStyle/>
        <a:p>
          <a:endParaRPr lang="ru-RU"/>
        </a:p>
      </dgm:t>
    </dgm:pt>
    <dgm:pt modelId="{8AECF12D-248E-4012-8D42-CF8EB6721767}">
      <dgm:prSet/>
      <dgm:spPr/>
      <dgm:t>
        <a:bodyPr/>
        <a:lstStyle/>
        <a:p>
          <a:pPr rtl="0"/>
          <a:r>
            <a:rPr lang="uk-UA" dirty="0" smtClean="0"/>
            <a:t>на їх поверхні  не має бути ознак старіння.</a:t>
          </a:r>
          <a:endParaRPr lang="uk-UA" dirty="0"/>
        </a:p>
      </dgm:t>
    </dgm:pt>
    <dgm:pt modelId="{CB65B470-255B-42F3-85B6-02008B08B2B9}" type="parTrans" cxnId="{B103ED3D-A858-4726-A50B-CE805528ABEF}">
      <dgm:prSet/>
      <dgm:spPr/>
      <dgm:t>
        <a:bodyPr/>
        <a:lstStyle/>
        <a:p>
          <a:endParaRPr lang="ru-RU"/>
        </a:p>
      </dgm:t>
    </dgm:pt>
    <dgm:pt modelId="{A0E30D69-36B3-4DAC-8ED6-21063E0FD1D0}" type="sibTrans" cxnId="{B103ED3D-A858-4726-A50B-CE805528ABEF}">
      <dgm:prSet/>
      <dgm:spPr/>
      <dgm:t>
        <a:bodyPr/>
        <a:lstStyle/>
        <a:p>
          <a:endParaRPr lang="ru-RU"/>
        </a:p>
      </dgm:t>
    </dgm:pt>
    <dgm:pt modelId="{5498D61B-3919-4903-8351-34594DDC5CB0}">
      <dgm:prSet/>
      <dgm:spPr/>
      <dgm:t>
        <a:bodyPr/>
        <a:lstStyle/>
        <a:p>
          <a:pPr rtl="0"/>
          <a:r>
            <a:rPr lang="uk-UA" dirty="0" smtClean="0"/>
            <a:t>Гарантійний термін зберігання грілок 3-5 років з моменту виготовлення, проте гарантійний термін експлуатації - 2 роки з моменту введення в експлуатацію.</a:t>
          </a:r>
          <a:endParaRPr lang="uk-UA" dirty="0"/>
        </a:p>
      </dgm:t>
    </dgm:pt>
    <dgm:pt modelId="{817FC5DA-2ACF-4964-9F45-60C3D571E9BD}" type="parTrans" cxnId="{3177751F-B00C-4EB6-B369-0931A3F8A611}">
      <dgm:prSet/>
      <dgm:spPr/>
      <dgm:t>
        <a:bodyPr/>
        <a:lstStyle/>
        <a:p>
          <a:endParaRPr lang="ru-RU"/>
        </a:p>
      </dgm:t>
    </dgm:pt>
    <dgm:pt modelId="{E228EB62-358C-43FE-99AB-DCCB81E09F1A}" type="sibTrans" cxnId="{3177751F-B00C-4EB6-B369-0931A3F8A611}">
      <dgm:prSet/>
      <dgm:spPr/>
      <dgm:t>
        <a:bodyPr/>
        <a:lstStyle/>
        <a:p>
          <a:endParaRPr lang="ru-RU"/>
        </a:p>
      </dgm:t>
    </dgm:pt>
    <dgm:pt modelId="{F714BD3C-1044-4D9B-80E0-01FFF74FC3BD}" type="pres">
      <dgm:prSet presAssocID="{CBEE1B27-4D2B-484F-AFED-43852BC4C9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F66BD8-3528-483B-B47D-CA68037F381F}" type="pres">
      <dgm:prSet presAssocID="{F64E3CF5-B9EB-4490-898E-6016A8103D6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79321-B42C-48C9-B1A4-CEA351F47BA7}" type="pres">
      <dgm:prSet presAssocID="{3328995C-74DC-48E7-818F-45F9C21352C5}" presName="sibTrans" presStyleCnt="0"/>
      <dgm:spPr/>
    </dgm:pt>
    <dgm:pt modelId="{90FDDC1B-9AE5-4890-AC10-72F9EC5462D7}" type="pres">
      <dgm:prSet presAssocID="{6550C172-B0AF-4DB7-92B1-47F70C6CA32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0A453-4803-4824-B810-1F870A9AA70C}" type="pres">
      <dgm:prSet presAssocID="{A34593EA-20EF-4AA2-98AD-CBE9267A86CA}" presName="sibTrans" presStyleCnt="0"/>
      <dgm:spPr/>
    </dgm:pt>
    <dgm:pt modelId="{96EEAEF3-A469-4E2B-A5DF-7EFF6635EF09}" type="pres">
      <dgm:prSet presAssocID="{7CB5B7F4-8D90-4932-BFE4-E4CCB963999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8D75B-EA47-4971-AA93-B2604D67BF72}" type="pres">
      <dgm:prSet presAssocID="{F6D53A62-2280-4633-A78B-FDB03C87CAD2}" presName="sibTrans" presStyleCnt="0"/>
      <dgm:spPr/>
    </dgm:pt>
    <dgm:pt modelId="{75C8ECEB-4C05-49C8-B446-9B0F66AD42C3}" type="pres">
      <dgm:prSet presAssocID="{8AECF12D-248E-4012-8D42-CF8EB672176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FA65A-5C09-4282-9523-143EA525D9DF}" type="pres">
      <dgm:prSet presAssocID="{A0E30D69-36B3-4DAC-8ED6-21063E0FD1D0}" presName="sibTrans" presStyleCnt="0"/>
      <dgm:spPr/>
    </dgm:pt>
    <dgm:pt modelId="{1F827184-4713-484A-91CB-3B4D494418BE}" type="pres">
      <dgm:prSet presAssocID="{5498D61B-3919-4903-8351-34594DDC5C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FEADE9-1E19-4C10-BC40-E4B8F15BD78A}" type="presOf" srcId="{CBEE1B27-4D2B-484F-AFED-43852BC4C954}" destId="{F714BD3C-1044-4D9B-80E0-01FFF74FC3BD}" srcOrd="0" destOrd="0" presId="urn:microsoft.com/office/officeart/2005/8/layout/default"/>
    <dgm:cxn modelId="{3177751F-B00C-4EB6-B369-0931A3F8A611}" srcId="{CBEE1B27-4D2B-484F-AFED-43852BC4C954}" destId="{5498D61B-3919-4903-8351-34594DDC5CB0}" srcOrd="4" destOrd="0" parTransId="{817FC5DA-2ACF-4964-9F45-60C3D571E9BD}" sibTransId="{E228EB62-358C-43FE-99AB-DCCB81E09F1A}"/>
    <dgm:cxn modelId="{736E228B-C039-40CF-BC2D-078124524326}" type="presOf" srcId="{6550C172-B0AF-4DB7-92B1-47F70C6CA322}" destId="{90FDDC1B-9AE5-4890-AC10-72F9EC5462D7}" srcOrd="0" destOrd="0" presId="urn:microsoft.com/office/officeart/2005/8/layout/default"/>
    <dgm:cxn modelId="{B9B7B898-FDD5-4246-ADDC-F3816119C9D4}" srcId="{CBEE1B27-4D2B-484F-AFED-43852BC4C954}" destId="{6550C172-B0AF-4DB7-92B1-47F70C6CA322}" srcOrd="1" destOrd="0" parTransId="{99FF860A-6843-477D-9CB9-B11135F4A1FD}" sibTransId="{A34593EA-20EF-4AA2-98AD-CBE9267A86CA}"/>
    <dgm:cxn modelId="{8BD18CF2-0FCE-49A6-8832-C07C44006CD2}" type="presOf" srcId="{8AECF12D-248E-4012-8D42-CF8EB6721767}" destId="{75C8ECEB-4C05-49C8-B446-9B0F66AD42C3}" srcOrd="0" destOrd="0" presId="urn:microsoft.com/office/officeart/2005/8/layout/default"/>
    <dgm:cxn modelId="{B103ED3D-A858-4726-A50B-CE805528ABEF}" srcId="{CBEE1B27-4D2B-484F-AFED-43852BC4C954}" destId="{8AECF12D-248E-4012-8D42-CF8EB6721767}" srcOrd="3" destOrd="0" parTransId="{CB65B470-255B-42F3-85B6-02008B08B2B9}" sibTransId="{A0E30D69-36B3-4DAC-8ED6-21063E0FD1D0}"/>
    <dgm:cxn modelId="{596D60F4-4E21-420F-89DC-D15B918D3722}" srcId="{CBEE1B27-4D2B-484F-AFED-43852BC4C954}" destId="{7CB5B7F4-8D90-4932-BFE4-E4CCB9639994}" srcOrd="2" destOrd="0" parTransId="{7A6A9BE6-CAA7-4B13-8CEF-CA85730624F1}" sibTransId="{F6D53A62-2280-4633-A78B-FDB03C87CAD2}"/>
    <dgm:cxn modelId="{A149C8B7-C51B-4687-8BCA-2D77D8029A4F}" type="presOf" srcId="{5498D61B-3919-4903-8351-34594DDC5CB0}" destId="{1F827184-4713-484A-91CB-3B4D494418BE}" srcOrd="0" destOrd="0" presId="urn:microsoft.com/office/officeart/2005/8/layout/default"/>
    <dgm:cxn modelId="{8845E087-AC58-4B89-8CA9-297280E0ECAB}" type="presOf" srcId="{7CB5B7F4-8D90-4932-BFE4-E4CCB9639994}" destId="{96EEAEF3-A469-4E2B-A5DF-7EFF6635EF09}" srcOrd="0" destOrd="0" presId="urn:microsoft.com/office/officeart/2005/8/layout/default"/>
    <dgm:cxn modelId="{5DE7E05A-7733-4D18-8868-29D11D6875A0}" srcId="{CBEE1B27-4D2B-484F-AFED-43852BC4C954}" destId="{F64E3CF5-B9EB-4490-898E-6016A8103D63}" srcOrd="0" destOrd="0" parTransId="{1224248C-FCDC-434C-B282-0256DB58EDE5}" sibTransId="{3328995C-74DC-48E7-818F-45F9C21352C5}"/>
    <dgm:cxn modelId="{0E1942B9-2A3A-4B94-9E19-8938350FA925}" type="presOf" srcId="{F64E3CF5-B9EB-4490-898E-6016A8103D63}" destId="{C1F66BD8-3528-483B-B47D-CA68037F381F}" srcOrd="0" destOrd="0" presId="urn:microsoft.com/office/officeart/2005/8/layout/default"/>
    <dgm:cxn modelId="{CA726AED-9A45-424B-81D8-A506314E0E00}" type="presParOf" srcId="{F714BD3C-1044-4D9B-80E0-01FFF74FC3BD}" destId="{C1F66BD8-3528-483B-B47D-CA68037F381F}" srcOrd="0" destOrd="0" presId="urn:microsoft.com/office/officeart/2005/8/layout/default"/>
    <dgm:cxn modelId="{FC6B921A-6B0F-4770-A515-10DA767D36B4}" type="presParOf" srcId="{F714BD3C-1044-4D9B-80E0-01FFF74FC3BD}" destId="{4E679321-B42C-48C9-B1A4-CEA351F47BA7}" srcOrd="1" destOrd="0" presId="urn:microsoft.com/office/officeart/2005/8/layout/default"/>
    <dgm:cxn modelId="{15612A0E-8A7E-4614-9EBE-37BCD840E51F}" type="presParOf" srcId="{F714BD3C-1044-4D9B-80E0-01FFF74FC3BD}" destId="{90FDDC1B-9AE5-4890-AC10-72F9EC5462D7}" srcOrd="2" destOrd="0" presId="urn:microsoft.com/office/officeart/2005/8/layout/default"/>
    <dgm:cxn modelId="{717FB922-946A-440F-9B31-FC05514991C8}" type="presParOf" srcId="{F714BD3C-1044-4D9B-80E0-01FFF74FC3BD}" destId="{1570A453-4803-4824-B810-1F870A9AA70C}" srcOrd="3" destOrd="0" presId="urn:microsoft.com/office/officeart/2005/8/layout/default"/>
    <dgm:cxn modelId="{41A97630-845D-4E3D-AB00-39E8E16940B5}" type="presParOf" srcId="{F714BD3C-1044-4D9B-80E0-01FFF74FC3BD}" destId="{96EEAEF3-A469-4E2B-A5DF-7EFF6635EF09}" srcOrd="4" destOrd="0" presId="urn:microsoft.com/office/officeart/2005/8/layout/default"/>
    <dgm:cxn modelId="{4FB3156D-EC8F-442F-B3A2-155038DBB4D4}" type="presParOf" srcId="{F714BD3C-1044-4D9B-80E0-01FFF74FC3BD}" destId="{C008D75B-EA47-4971-AA93-B2604D67BF72}" srcOrd="5" destOrd="0" presId="urn:microsoft.com/office/officeart/2005/8/layout/default"/>
    <dgm:cxn modelId="{4F8BD4B6-B560-4B17-95AF-480BED6C25F4}" type="presParOf" srcId="{F714BD3C-1044-4D9B-80E0-01FFF74FC3BD}" destId="{75C8ECEB-4C05-49C8-B446-9B0F66AD42C3}" srcOrd="6" destOrd="0" presId="urn:microsoft.com/office/officeart/2005/8/layout/default"/>
    <dgm:cxn modelId="{56B01EF5-E6D5-406F-B01C-00629EB9ED3C}" type="presParOf" srcId="{F714BD3C-1044-4D9B-80E0-01FFF74FC3BD}" destId="{0B2FA65A-5C09-4282-9523-143EA525D9DF}" srcOrd="7" destOrd="0" presId="urn:microsoft.com/office/officeart/2005/8/layout/default"/>
    <dgm:cxn modelId="{C492FF63-4221-4426-8636-128A46335066}" type="presParOf" srcId="{F714BD3C-1044-4D9B-80E0-01FFF74FC3BD}" destId="{1F827184-4713-484A-91CB-3B4D494418B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CB700CF-3210-4ED7-86CE-CDCF2A0548F4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7CA37F-F0AB-4383-A456-41E9E5747F27}">
      <dgm:prSet/>
      <dgm:spPr/>
      <dgm:t>
        <a:bodyPr/>
        <a:lstStyle/>
        <a:p>
          <a:pPr rtl="0"/>
          <a:r>
            <a:rPr lang="uk-UA" dirty="0" smtClean="0"/>
            <a:t>• А –з м’яким наконечником</a:t>
          </a:r>
          <a:endParaRPr lang="uk-UA" dirty="0"/>
        </a:p>
      </dgm:t>
    </dgm:pt>
    <dgm:pt modelId="{FC2AA606-EE56-4BC1-B2FA-46698EA5A8DF}" type="parTrans" cxnId="{49DDC8FD-D221-43B5-9602-C86246E6E9B2}">
      <dgm:prSet/>
      <dgm:spPr/>
      <dgm:t>
        <a:bodyPr/>
        <a:lstStyle/>
        <a:p>
          <a:endParaRPr lang="ru-RU"/>
        </a:p>
      </dgm:t>
    </dgm:pt>
    <dgm:pt modelId="{29AA89F7-F353-4A21-9789-1BA39E377EB1}" type="sibTrans" cxnId="{49DDC8FD-D221-43B5-9602-C86246E6E9B2}">
      <dgm:prSet/>
      <dgm:spPr/>
      <dgm:t>
        <a:bodyPr/>
        <a:lstStyle/>
        <a:p>
          <a:endParaRPr lang="ru-RU"/>
        </a:p>
      </dgm:t>
    </dgm:pt>
    <dgm:pt modelId="{B23081DE-1D7E-40C8-A7DD-FD8BB0D15756}">
      <dgm:prSet/>
      <dgm:spPr/>
      <dgm:t>
        <a:bodyPr/>
        <a:lstStyle/>
        <a:p>
          <a:pPr rtl="0"/>
          <a:r>
            <a:rPr lang="uk-UA" dirty="0" smtClean="0"/>
            <a:t>• Б -  з твердим наконечником із ебоніта чи  пластмаси</a:t>
          </a:r>
          <a:r>
            <a:rPr lang="ru-RU" dirty="0" smtClean="0"/>
            <a:t> </a:t>
          </a:r>
          <a:endParaRPr lang="uk-UA" dirty="0"/>
        </a:p>
      </dgm:t>
    </dgm:pt>
    <dgm:pt modelId="{4A472D15-0A37-408C-9718-65E920A8C9F1}" type="parTrans" cxnId="{E96E6EA9-A6FE-456E-9C72-4483029BE76F}">
      <dgm:prSet/>
      <dgm:spPr/>
      <dgm:t>
        <a:bodyPr/>
        <a:lstStyle/>
        <a:p>
          <a:endParaRPr lang="ru-RU"/>
        </a:p>
      </dgm:t>
    </dgm:pt>
    <dgm:pt modelId="{0A2A39D9-DD09-4983-9500-6B4292BF568D}" type="sibTrans" cxnId="{E96E6EA9-A6FE-456E-9C72-4483029BE76F}">
      <dgm:prSet/>
      <dgm:spPr/>
      <dgm:t>
        <a:bodyPr/>
        <a:lstStyle/>
        <a:p>
          <a:endParaRPr lang="ru-RU"/>
        </a:p>
      </dgm:t>
    </dgm:pt>
    <dgm:pt modelId="{1F299FAA-6B03-446D-A351-30D323BF0B30}" type="pres">
      <dgm:prSet presAssocID="{8CB700CF-3210-4ED7-86CE-CDCF2A0548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EB5A1D-2D89-4868-A815-F529FA1999B8}" type="pres">
      <dgm:prSet presAssocID="{457CA37F-F0AB-4383-A456-41E9E5747F27}" presName="comp" presStyleCnt="0"/>
      <dgm:spPr/>
    </dgm:pt>
    <dgm:pt modelId="{0A9B0AB7-A2C4-4D37-AA48-85AF8B40FE1F}" type="pres">
      <dgm:prSet presAssocID="{457CA37F-F0AB-4383-A456-41E9E5747F27}" presName="box" presStyleLbl="node1" presStyleIdx="0" presStyleCnt="2"/>
      <dgm:spPr/>
      <dgm:t>
        <a:bodyPr/>
        <a:lstStyle/>
        <a:p>
          <a:endParaRPr lang="ru-RU"/>
        </a:p>
      </dgm:t>
    </dgm:pt>
    <dgm:pt modelId="{A74467AE-9AB0-4D24-91D9-0C2801D311D5}" type="pres">
      <dgm:prSet presAssocID="{457CA37F-F0AB-4383-A456-41E9E5747F27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9F71024-2C8F-47E5-9A08-C2ED7E648FA0}" type="pres">
      <dgm:prSet presAssocID="{457CA37F-F0AB-4383-A456-41E9E5747F2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72C85-CD6A-47E3-89DE-52DDD990E1BD}" type="pres">
      <dgm:prSet presAssocID="{29AA89F7-F353-4A21-9789-1BA39E377EB1}" presName="spacer" presStyleCnt="0"/>
      <dgm:spPr/>
    </dgm:pt>
    <dgm:pt modelId="{157DF55D-3433-4AC7-BBF9-591203E85A76}" type="pres">
      <dgm:prSet presAssocID="{B23081DE-1D7E-40C8-A7DD-FD8BB0D15756}" presName="comp" presStyleCnt="0"/>
      <dgm:spPr/>
    </dgm:pt>
    <dgm:pt modelId="{61CC7944-8905-4D5D-9B19-2F063CADEF4F}" type="pres">
      <dgm:prSet presAssocID="{B23081DE-1D7E-40C8-A7DD-FD8BB0D15756}" presName="box" presStyleLbl="node1" presStyleIdx="1" presStyleCnt="2"/>
      <dgm:spPr/>
      <dgm:t>
        <a:bodyPr/>
        <a:lstStyle/>
        <a:p>
          <a:endParaRPr lang="ru-RU"/>
        </a:p>
      </dgm:t>
    </dgm:pt>
    <dgm:pt modelId="{353B38C4-36DC-47BE-BE19-C516634E1D5A}" type="pres">
      <dgm:prSet presAssocID="{B23081DE-1D7E-40C8-A7DD-FD8BB0D15756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78445D4-1373-4BF4-8B4B-6EC9435F6C05}" type="pres">
      <dgm:prSet presAssocID="{B23081DE-1D7E-40C8-A7DD-FD8BB0D1575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4D4DBF-2B5B-4AAC-8E10-A8D50F4A36E2}" type="presOf" srcId="{B23081DE-1D7E-40C8-A7DD-FD8BB0D15756}" destId="{61CC7944-8905-4D5D-9B19-2F063CADEF4F}" srcOrd="0" destOrd="0" presId="urn:microsoft.com/office/officeart/2005/8/layout/vList4"/>
    <dgm:cxn modelId="{42CC48A9-A07F-41A3-A842-EB9FE559C114}" type="presOf" srcId="{8CB700CF-3210-4ED7-86CE-CDCF2A0548F4}" destId="{1F299FAA-6B03-446D-A351-30D323BF0B30}" srcOrd="0" destOrd="0" presId="urn:microsoft.com/office/officeart/2005/8/layout/vList4"/>
    <dgm:cxn modelId="{277AD1A9-10BF-42B7-AC3B-B06A50469427}" type="presOf" srcId="{457CA37F-F0AB-4383-A456-41E9E5747F27}" destId="{79F71024-2C8F-47E5-9A08-C2ED7E648FA0}" srcOrd="1" destOrd="0" presId="urn:microsoft.com/office/officeart/2005/8/layout/vList4"/>
    <dgm:cxn modelId="{49DDC8FD-D221-43B5-9602-C86246E6E9B2}" srcId="{8CB700CF-3210-4ED7-86CE-CDCF2A0548F4}" destId="{457CA37F-F0AB-4383-A456-41E9E5747F27}" srcOrd="0" destOrd="0" parTransId="{FC2AA606-EE56-4BC1-B2FA-46698EA5A8DF}" sibTransId="{29AA89F7-F353-4A21-9789-1BA39E377EB1}"/>
    <dgm:cxn modelId="{E96E6EA9-A6FE-456E-9C72-4483029BE76F}" srcId="{8CB700CF-3210-4ED7-86CE-CDCF2A0548F4}" destId="{B23081DE-1D7E-40C8-A7DD-FD8BB0D15756}" srcOrd="1" destOrd="0" parTransId="{4A472D15-0A37-408C-9718-65E920A8C9F1}" sibTransId="{0A2A39D9-DD09-4983-9500-6B4292BF568D}"/>
    <dgm:cxn modelId="{BB38FB2E-0FC0-47EA-8228-BE4FB2618DB1}" type="presOf" srcId="{457CA37F-F0AB-4383-A456-41E9E5747F27}" destId="{0A9B0AB7-A2C4-4D37-AA48-85AF8B40FE1F}" srcOrd="0" destOrd="0" presId="urn:microsoft.com/office/officeart/2005/8/layout/vList4"/>
    <dgm:cxn modelId="{D3541666-8792-4906-8E07-6A01FE7B1199}" type="presOf" srcId="{B23081DE-1D7E-40C8-A7DD-FD8BB0D15756}" destId="{B78445D4-1373-4BF4-8B4B-6EC9435F6C05}" srcOrd="1" destOrd="0" presId="urn:microsoft.com/office/officeart/2005/8/layout/vList4"/>
    <dgm:cxn modelId="{50BC7728-40D1-4BFC-AAC6-77534E74438D}" type="presParOf" srcId="{1F299FAA-6B03-446D-A351-30D323BF0B30}" destId="{F1EB5A1D-2D89-4868-A815-F529FA1999B8}" srcOrd="0" destOrd="0" presId="urn:microsoft.com/office/officeart/2005/8/layout/vList4"/>
    <dgm:cxn modelId="{395F5ED8-DF5D-430D-BAB1-62CCCE71519D}" type="presParOf" srcId="{F1EB5A1D-2D89-4868-A815-F529FA1999B8}" destId="{0A9B0AB7-A2C4-4D37-AA48-85AF8B40FE1F}" srcOrd="0" destOrd="0" presId="urn:microsoft.com/office/officeart/2005/8/layout/vList4"/>
    <dgm:cxn modelId="{7E35F3AB-0744-49C4-8927-3270D588884A}" type="presParOf" srcId="{F1EB5A1D-2D89-4868-A815-F529FA1999B8}" destId="{A74467AE-9AB0-4D24-91D9-0C2801D311D5}" srcOrd="1" destOrd="0" presId="urn:microsoft.com/office/officeart/2005/8/layout/vList4"/>
    <dgm:cxn modelId="{7DCAAE25-5188-4C56-9ECA-D7C60C05A58D}" type="presParOf" srcId="{F1EB5A1D-2D89-4868-A815-F529FA1999B8}" destId="{79F71024-2C8F-47E5-9A08-C2ED7E648FA0}" srcOrd="2" destOrd="0" presId="urn:microsoft.com/office/officeart/2005/8/layout/vList4"/>
    <dgm:cxn modelId="{DE31DA37-A823-489B-90C0-EB6121F84AA3}" type="presParOf" srcId="{1F299FAA-6B03-446D-A351-30D323BF0B30}" destId="{2A972C85-CD6A-47E3-89DE-52DDD990E1BD}" srcOrd="1" destOrd="0" presId="urn:microsoft.com/office/officeart/2005/8/layout/vList4"/>
    <dgm:cxn modelId="{F760B98E-1ACE-47C7-BE4E-DF08166C7C01}" type="presParOf" srcId="{1F299FAA-6B03-446D-A351-30D323BF0B30}" destId="{157DF55D-3433-4AC7-BBF9-591203E85A76}" srcOrd="2" destOrd="0" presId="urn:microsoft.com/office/officeart/2005/8/layout/vList4"/>
    <dgm:cxn modelId="{BD5BEBEB-067C-488B-BFAB-8EF77CAD7AB6}" type="presParOf" srcId="{157DF55D-3433-4AC7-BBF9-591203E85A76}" destId="{61CC7944-8905-4D5D-9B19-2F063CADEF4F}" srcOrd="0" destOrd="0" presId="urn:microsoft.com/office/officeart/2005/8/layout/vList4"/>
    <dgm:cxn modelId="{E5924D8D-3074-4F64-849D-07E5B20CA344}" type="presParOf" srcId="{157DF55D-3433-4AC7-BBF9-591203E85A76}" destId="{353B38C4-36DC-47BE-BE19-C516634E1D5A}" srcOrd="1" destOrd="0" presId="urn:microsoft.com/office/officeart/2005/8/layout/vList4"/>
    <dgm:cxn modelId="{5F0E4DE9-D06C-45E5-A9C0-AB94AE9FEBBE}" type="presParOf" srcId="{157DF55D-3433-4AC7-BBF9-591203E85A76}" destId="{B78445D4-1373-4BF4-8B4B-6EC9435F6C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422EB0C-2D50-4F31-9078-CD896D066DB0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FE53D4A-A636-454B-B165-6CBA13A943D8}">
      <dgm:prSet/>
      <dgm:spPr/>
      <dgm:t>
        <a:bodyPr/>
        <a:lstStyle/>
        <a:p>
          <a:pPr rtl="0"/>
          <a:r>
            <a:rPr lang="uk-UA" dirty="0" smtClean="0"/>
            <a:t>Спринцівки з м'яким наконечником (типу А) випускають місткістю: 15 (№), 30 (№ 1), 45 (№ 1), 60 (№ 2), 75 (№ 2), 90 (№ 3) , 120 (№ 4), 180 (№ 6) і 270 (№ 9) мл.</a:t>
          </a:r>
          <a:endParaRPr lang="uk-UA" dirty="0"/>
        </a:p>
      </dgm:t>
    </dgm:pt>
    <dgm:pt modelId="{6EF4959F-ABC1-4206-8AAD-ECF7FECABBF2}" type="parTrans" cxnId="{3BDE6C86-9E2E-43BA-B876-2BF13238C4B6}">
      <dgm:prSet/>
      <dgm:spPr/>
      <dgm:t>
        <a:bodyPr/>
        <a:lstStyle/>
        <a:p>
          <a:endParaRPr lang="ru-RU"/>
        </a:p>
      </dgm:t>
    </dgm:pt>
    <dgm:pt modelId="{FB5D2A48-B1D2-4957-9BC2-DBE76063C5C8}" type="sibTrans" cxnId="{3BDE6C86-9E2E-43BA-B876-2BF13238C4B6}">
      <dgm:prSet/>
      <dgm:spPr/>
      <dgm:t>
        <a:bodyPr/>
        <a:lstStyle/>
        <a:p>
          <a:endParaRPr lang="ru-RU"/>
        </a:p>
      </dgm:t>
    </dgm:pt>
    <dgm:pt modelId="{2FBA8FBC-4112-41CC-AB12-CDB3718737D5}">
      <dgm:prSet/>
      <dgm:spPr/>
      <dgm:t>
        <a:bodyPr/>
        <a:lstStyle/>
        <a:p>
          <a:pPr rtl="0"/>
          <a:r>
            <a:rPr lang="uk-UA" dirty="0" smtClean="0"/>
            <a:t>У маркуванні спринцівки на дні вказують тільки номер згідно НД.</a:t>
          </a:r>
          <a:endParaRPr lang="uk-UA" dirty="0"/>
        </a:p>
      </dgm:t>
    </dgm:pt>
    <dgm:pt modelId="{9A27B31E-27C2-46C1-A67A-B7A3ED00CDAB}" type="parTrans" cxnId="{AE0DC0B0-D6D0-4F25-BD17-6A9CA97BA38F}">
      <dgm:prSet/>
      <dgm:spPr/>
      <dgm:t>
        <a:bodyPr/>
        <a:lstStyle/>
        <a:p>
          <a:endParaRPr lang="ru-RU"/>
        </a:p>
      </dgm:t>
    </dgm:pt>
    <dgm:pt modelId="{5E02BBC1-64AC-4779-8B59-8B54CF764056}" type="sibTrans" cxnId="{AE0DC0B0-D6D0-4F25-BD17-6A9CA97BA38F}">
      <dgm:prSet/>
      <dgm:spPr/>
      <dgm:t>
        <a:bodyPr/>
        <a:lstStyle/>
        <a:p>
          <a:endParaRPr lang="ru-RU"/>
        </a:p>
      </dgm:t>
    </dgm:pt>
    <dgm:pt modelId="{D1F7211E-F41C-4FC0-A942-6750BB250708}" type="pres">
      <dgm:prSet presAssocID="{8422EB0C-2D50-4F31-9078-CD896D066D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156EF4-A61D-4836-A6D8-0B2F30A5A3AE}" type="pres">
      <dgm:prSet presAssocID="{7FE53D4A-A636-454B-B165-6CBA13A943D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D320C-355E-4E72-B0DB-9BC782D3EA8F}" type="pres">
      <dgm:prSet presAssocID="{FB5D2A48-B1D2-4957-9BC2-DBE76063C5C8}" presName="spacer" presStyleCnt="0"/>
      <dgm:spPr/>
    </dgm:pt>
    <dgm:pt modelId="{0E844C58-17D8-4D15-9065-C68A9ACE26E0}" type="pres">
      <dgm:prSet presAssocID="{2FBA8FBC-4112-41CC-AB12-CDB3718737D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F104CD-1E9D-4C12-AB98-D402B71C9913}" type="presOf" srcId="{7FE53D4A-A636-454B-B165-6CBA13A943D8}" destId="{4B156EF4-A61D-4836-A6D8-0B2F30A5A3AE}" srcOrd="0" destOrd="0" presId="urn:microsoft.com/office/officeart/2005/8/layout/vList2"/>
    <dgm:cxn modelId="{AE0DC0B0-D6D0-4F25-BD17-6A9CA97BA38F}" srcId="{8422EB0C-2D50-4F31-9078-CD896D066DB0}" destId="{2FBA8FBC-4112-41CC-AB12-CDB3718737D5}" srcOrd="1" destOrd="0" parTransId="{9A27B31E-27C2-46C1-A67A-B7A3ED00CDAB}" sibTransId="{5E02BBC1-64AC-4779-8B59-8B54CF764056}"/>
    <dgm:cxn modelId="{8BD039C9-10BB-4153-94F8-8B2D8A1FCB79}" type="presOf" srcId="{2FBA8FBC-4112-41CC-AB12-CDB3718737D5}" destId="{0E844C58-17D8-4D15-9065-C68A9ACE26E0}" srcOrd="0" destOrd="0" presId="urn:microsoft.com/office/officeart/2005/8/layout/vList2"/>
    <dgm:cxn modelId="{3BDE6C86-9E2E-43BA-B876-2BF13238C4B6}" srcId="{8422EB0C-2D50-4F31-9078-CD896D066DB0}" destId="{7FE53D4A-A636-454B-B165-6CBA13A943D8}" srcOrd="0" destOrd="0" parTransId="{6EF4959F-ABC1-4206-8AAD-ECF7FECABBF2}" sibTransId="{FB5D2A48-B1D2-4957-9BC2-DBE76063C5C8}"/>
    <dgm:cxn modelId="{CAA94EE0-35FD-4014-A16C-D246DA5C518E}" type="presOf" srcId="{8422EB0C-2D50-4F31-9078-CD896D066DB0}" destId="{D1F7211E-F41C-4FC0-A942-6750BB250708}" srcOrd="0" destOrd="0" presId="urn:microsoft.com/office/officeart/2005/8/layout/vList2"/>
    <dgm:cxn modelId="{3677AE06-7E9C-47E3-AB97-208F70EF9A90}" type="presParOf" srcId="{D1F7211E-F41C-4FC0-A942-6750BB250708}" destId="{4B156EF4-A61D-4836-A6D8-0B2F30A5A3AE}" srcOrd="0" destOrd="0" presId="urn:microsoft.com/office/officeart/2005/8/layout/vList2"/>
    <dgm:cxn modelId="{A0808996-3337-4A87-A589-948E6E8B66A9}" type="presParOf" srcId="{D1F7211E-F41C-4FC0-A942-6750BB250708}" destId="{FEAD320C-355E-4E72-B0DB-9BC782D3EA8F}" srcOrd="1" destOrd="0" presId="urn:microsoft.com/office/officeart/2005/8/layout/vList2"/>
    <dgm:cxn modelId="{6EAC09F4-C179-4FDC-91BB-13EADBEE46F8}" type="presParOf" srcId="{D1F7211E-F41C-4FC0-A942-6750BB250708}" destId="{0E844C58-17D8-4D15-9065-C68A9ACE26E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FBE643-17A9-4784-AE98-C8353CEC24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52F65D-F26D-4ADD-BAD6-F204A7740ED5}">
      <dgm:prSet/>
      <dgm:spPr/>
      <dgm:t>
        <a:bodyPr/>
        <a:lstStyle/>
        <a:p>
          <a:pPr rtl="0"/>
          <a:r>
            <a:rPr lang="uk-UA" dirty="0" smtClean="0"/>
            <a:t>Важливо! Спринцівки, виготовлені на устаткуванні радянських стандартів мають такі мірки обсягу: А1 - 30 мл, А2 - 60 мл і так далі з кроком 30 мл. Тобто обсяг спринцівки визначають множенням її номера на 30 мл (наприклад, №2x30 мл-60 мл). </a:t>
          </a:r>
          <a:endParaRPr lang="uk-UA" dirty="0"/>
        </a:p>
      </dgm:t>
    </dgm:pt>
    <dgm:pt modelId="{99E01DBF-338F-43BD-A16B-F13165C482A2}" type="parTrans" cxnId="{359E0350-6F6A-4549-9C97-20C3E2D9D8D8}">
      <dgm:prSet/>
      <dgm:spPr/>
      <dgm:t>
        <a:bodyPr/>
        <a:lstStyle/>
        <a:p>
          <a:endParaRPr lang="ru-RU"/>
        </a:p>
      </dgm:t>
    </dgm:pt>
    <dgm:pt modelId="{73FDDF5B-13CE-48C4-B748-37440839F556}" type="sibTrans" cxnId="{359E0350-6F6A-4549-9C97-20C3E2D9D8D8}">
      <dgm:prSet/>
      <dgm:spPr/>
      <dgm:t>
        <a:bodyPr/>
        <a:lstStyle/>
        <a:p>
          <a:endParaRPr lang="ru-RU"/>
        </a:p>
      </dgm:t>
    </dgm:pt>
    <dgm:pt modelId="{D33021C9-D90E-4C72-86AA-15C3651A2DFA}">
      <dgm:prSet/>
      <dgm:spPr/>
      <dgm:t>
        <a:bodyPr/>
        <a:lstStyle/>
        <a:p>
          <a:r>
            <a:rPr lang="uk-UA" dirty="0" smtClean="0"/>
            <a:t>Спринцівки ПВХ, виготовлені на імпортному устаткуванні, мають іншу систему місткостей. Наприклад:А № 3 (27±7 мл) ; А № 7 (70±10 мл); А № 11 (230±30 мл) та інш.</a:t>
          </a:r>
          <a:endParaRPr lang="uk-UA" dirty="0"/>
        </a:p>
      </dgm:t>
    </dgm:pt>
    <dgm:pt modelId="{C3C6A4E7-08FF-4E0D-8917-5D6051976A0E}" type="parTrans" cxnId="{E8283E33-F076-454D-9B5C-C4DFD510D31C}">
      <dgm:prSet/>
      <dgm:spPr/>
      <dgm:t>
        <a:bodyPr/>
        <a:lstStyle/>
        <a:p>
          <a:endParaRPr lang="ru-RU"/>
        </a:p>
      </dgm:t>
    </dgm:pt>
    <dgm:pt modelId="{DFDC0E83-5774-4F39-8B55-4272D75D4EEE}" type="sibTrans" cxnId="{E8283E33-F076-454D-9B5C-C4DFD510D31C}">
      <dgm:prSet/>
      <dgm:spPr/>
      <dgm:t>
        <a:bodyPr/>
        <a:lstStyle/>
        <a:p>
          <a:endParaRPr lang="ru-RU"/>
        </a:p>
      </dgm:t>
    </dgm:pt>
    <dgm:pt modelId="{F89EE45F-03DB-4C98-AD67-43C5FCC9A4A6}" type="pres">
      <dgm:prSet presAssocID="{7CFBE643-17A9-4784-AE98-C8353CEC24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B6E136-B31A-4B31-A6E7-A8468F491387}" type="pres">
      <dgm:prSet presAssocID="{9A52F65D-F26D-4ADD-BAD6-F204A7740ED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F5CD9-A3F2-44E4-84B7-03DA1CD38159}" type="pres">
      <dgm:prSet presAssocID="{73FDDF5B-13CE-48C4-B748-37440839F556}" presName="spacer" presStyleCnt="0"/>
      <dgm:spPr/>
    </dgm:pt>
    <dgm:pt modelId="{2E15D966-9800-40D1-B3E0-8CFC452CFBFE}" type="pres">
      <dgm:prSet presAssocID="{D33021C9-D90E-4C72-86AA-15C3651A2DF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83E33-F076-454D-9B5C-C4DFD510D31C}" srcId="{7CFBE643-17A9-4784-AE98-C8353CEC248B}" destId="{D33021C9-D90E-4C72-86AA-15C3651A2DFA}" srcOrd="1" destOrd="0" parTransId="{C3C6A4E7-08FF-4E0D-8917-5D6051976A0E}" sibTransId="{DFDC0E83-5774-4F39-8B55-4272D75D4EEE}"/>
    <dgm:cxn modelId="{769F43E5-B113-47C9-A875-2015BD167067}" type="presOf" srcId="{D33021C9-D90E-4C72-86AA-15C3651A2DFA}" destId="{2E15D966-9800-40D1-B3E0-8CFC452CFBFE}" srcOrd="0" destOrd="0" presId="urn:microsoft.com/office/officeart/2005/8/layout/vList2"/>
    <dgm:cxn modelId="{8B373726-92C3-428D-861B-4E04CF5B2EC9}" type="presOf" srcId="{7CFBE643-17A9-4784-AE98-C8353CEC248B}" destId="{F89EE45F-03DB-4C98-AD67-43C5FCC9A4A6}" srcOrd="0" destOrd="0" presId="urn:microsoft.com/office/officeart/2005/8/layout/vList2"/>
    <dgm:cxn modelId="{17CED50D-F331-4904-BF97-2B9A458B9655}" type="presOf" srcId="{9A52F65D-F26D-4ADD-BAD6-F204A7740ED5}" destId="{6DB6E136-B31A-4B31-A6E7-A8468F491387}" srcOrd="0" destOrd="0" presId="urn:microsoft.com/office/officeart/2005/8/layout/vList2"/>
    <dgm:cxn modelId="{359E0350-6F6A-4549-9C97-20C3E2D9D8D8}" srcId="{7CFBE643-17A9-4784-AE98-C8353CEC248B}" destId="{9A52F65D-F26D-4ADD-BAD6-F204A7740ED5}" srcOrd="0" destOrd="0" parTransId="{99E01DBF-338F-43BD-A16B-F13165C482A2}" sibTransId="{73FDDF5B-13CE-48C4-B748-37440839F556}"/>
    <dgm:cxn modelId="{9C8E0FF2-5C06-4439-BCE7-1D9EA1DB1F1C}" type="presParOf" srcId="{F89EE45F-03DB-4C98-AD67-43C5FCC9A4A6}" destId="{6DB6E136-B31A-4B31-A6E7-A8468F491387}" srcOrd="0" destOrd="0" presId="urn:microsoft.com/office/officeart/2005/8/layout/vList2"/>
    <dgm:cxn modelId="{EA31BD2F-5ECA-41F4-A2C2-BF13C1B3AC0C}" type="presParOf" srcId="{F89EE45F-03DB-4C98-AD67-43C5FCC9A4A6}" destId="{132F5CD9-A3F2-44E4-84B7-03DA1CD38159}" srcOrd="1" destOrd="0" presId="urn:microsoft.com/office/officeart/2005/8/layout/vList2"/>
    <dgm:cxn modelId="{8119F808-EE1C-47E8-A219-55E61A4AB279}" type="presParOf" srcId="{F89EE45F-03DB-4C98-AD67-43C5FCC9A4A6}" destId="{2E15D966-9800-40D1-B3E0-8CFC452CFBF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659822F-D1C0-4EF5-A62D-987A9C43E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D51628-3FE5-4F62-95F1-382C1D25E36E}">
      <dgm:prSet custT="1"/>
      <dgm:spPr/>
      <dgm:t>
        <a:bodyPr/>
        <a:lstStyle/>
        <a:p>
          <a:pPr rtl="0"/>
          <a:r>
            <a:rPr lang="uk-UA" sz="2000" dirty="0" smtClean="0">
              <a:solidFill>
                <a:srgbClr val="FFC000"/>
              </a:solidFill>
            </a:rPr>
            <a:t>Спринцівки з твердим наконечником (типу Б) гінекологічні</a:t>
          </a:r>
          <a:r>
            <a:rPr lang="uk-UA" sz="2000" dirty="0" smtClean="0"/>
            <a:t> призначені для іригації (зрошення) в гінекології в лікувально-гігієнічних цілях. </a:t>
          </a:r>
          <a:endParaRPr lang="uk-UA" sz="2000" dirty="0"/>
        </a:p>
      </dgm:t>
    </dgm:pt>
    <dgm:pt modelId="{2504F296-0742-4E44-923C-235073CE343F}" type="parTrans" cxnId="{DB86C032-C075-40E3-B97A-0A59FA186DD1}">
      <dgm:prSet/>
      <dgm:spPr/>
      <dgm:t>
        <a:bodyPr/>
        <a:lstStyle/>
        <a:p>
          <a:endParaRPr lang="ru-RU"/>
        </a:p>
      </dgm:t>
    </dgm:pt>
    <dgm:pt modelId="{BCBD9CED-552C-4AC5-872F-CDAD7DCF6E56}" type="sibTrans" cxnId="{DB86C032-C075-40E3-B97A-0A59FA186DD1}">
      <dgm:prSet/>
      <dgm:spPr/>
      <dgm:t>
        <a:bodyPr/>
        <a:lstStyle/>
        <a:p>
          <a:endParaRPr lang="ru-RU"/>
        </a:p>
      </dgm:t>
    </dgm:pt>
    <dgm:pt modelId="{167D5B97-56B5-46E4-8251-CEA65C1EA89F}" type="pres">
      <dgm:prSet presAssocID="{3659822F-D1C0-4EF5-A62D-987A9C43E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5A5323-F04B-4BFD-BE9A-C911A0A007AE}" type="pres">
      <dgm:prSet presAssocID="{F1D51628-3FE5-4F62-95F1-382C1D25E3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6D2E15-4EED-41F5-8847-DE35B3C2C1DE}" type="presOf" srcId="{F1D51628-3FE5-4F62-95F1-382C1D25E36E}" destId="{935A5323-F04B-4BFD-BE9A-C911A0A007AE}" srcOrd="0" destOrd="0" presId="urn:microsoft.com/office/officeart/2005/8/layout/vList2"/>
    <dgm:cxn modelId="{DB86C032-C075-40E3-B97A-0A59FA186DD1}" srcId="{3659822F-D1C0-4EF5-A62D-987A9C43E13D}" destId="{F1D51628-3FE5-4F62-95F1-382C1D25E36E}" srcOrd="0" destOrd="0" parTransId="{2504F296-0742-4E44-923C-235073CE343F}" sibTransId="{BCBD9CED-552C-4AC5-872F-CDAD7DCF6E56}"/>
    <dgm:cxn modelId="{F98D3DED-BC9D-40DE-AA2C-DA6F7EE9E530}" type="presOf" srcId="{3659822F-D1C0-4EF5-A62D-987A9C43E13D}" destId="{167D5B97-56B5-46E4-8251-CEA65C1EA89F}" srcOrd="0" destOrd="0" presId="urn:microsoft.com/office/officeart/2005/8/layout/vList2"/>
    <dgm:cxn modelId="{102AB2B1-77A0-4040-8042-CC4F9E706226}" type="presParOf" srcId="{167D5B97-56B5-46E4-8251-CEA65C1EA89F}" destId="{935A5323-F04B-4BFD-BE9A-C911A0A007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C6B5A4C-446B-4081-B4CD-0456281BDE2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1DE4A9-219D-47D5-B8C1-BACBCE086E7A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Спринцівка  - аспіратор носовий </a:t>
          </a:r>
          <a:r>
            <a:rPr lang="uk-UA" dirty="0" smtClean="0"/>
            <a:t>призначена для відсмоктування виділень із носа у немовлят та грудних дітей. Складається із  груші і  пластикового наконечника. Є моделі з силіконовим наконечником і обмежувачем.</a:t>
          </a:r>
          <a:endParaRPr lang="uk-UA" dirty="0"/>
        </a:p>
      </dgm:t>
    </dgm:pt>
    <dgm:pt modelId="{B689118B-B629-454C-8CF1-D0AD7464BC3A}" type="parTrans" cxnId="{25974BAA-FF3B-4A1F-82D2-B4A6C27B50A7}">
      <dgm:prSet/>
      <dgm:spPr/>
      <dgm:t>
        <a:bodyPr/>
        <a:lstStyle/>
        <a:p>
          <a:endParaRPr lang="ru-RU"/>
        </a:p>
      </dgm:t>
    </dgm:pt>
    <dgm:pt modelId="{11253866-ADDD-4F95-8A6C-486A2ECE3E69}" type="sibTrans" cxnId="{25974BAA-FF3B-4A1F-82D2-B4A6C27B50A7}">
      <dgm:prSet/>
      <dgm:spPr/>
      <dgm:t>
        <a:bodyPr/>
        <a:lstStyle/>
        <a:p>
          <a:endParaRPr lang="ru-RU"/>
        </a:p>
      </dgm:t>
    </dgm:pt>
    <dgm:pt modelId="{583F8985-97C9-4957-A17B-BDD37DA384DB}" type="pres">
      <dgm:prSet presAssocID="{1C6B5A4C-446B-4081-B4CD-0456281BDE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5F2221-52C7-43AD-ADF3-AC0B81F1443E}" type="pres">
      <dgm:prSet presAssocID="{4D1DE4A9-219D-47D5-B8C1-BACBCE086E7A}" presName="parentText" presStyleLbl="node1" presStyleIdx="0" presStyleCnt="1" custScaleY="103160" custLinFactNeighborY="-5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974BAA-FF3B-4A1F-82D2-B4A6C27B50A7}" srcId="{1C6B5A4C-446B-4081-B4CD-0456281BDE21}" destId="{4D1DE4A9-219D-47D5-B8C1-BACBCE086E7A}" srcOrd="0" destOrd="0" parTransId="{B689118B-B629-454C-8CF1-D0AD7464BC3A}" sibTransId="{11253866-ADDD-4F95-8A6C-486A2ECE3E69}"/>
    <dgm:cxn modelId="{4B6E07F1-9A14-4BFF-BD67-0AEDC2068DB7}" type="presOf" srcId="{4D1DE4A9-219D-47D5-B8C1-BACBCE086E7A}" destId="{D35F2221-52C7-43AD-ADF3-AC0B81F1443E}" srcOrd="0" destOrd="0" presId="urn:microsoft.com/office/officeart/2005/8/layout/vList2"/>
    <dgm:cxn modelId="{A701F80E-19EA-48D7-B69A-2B5D007F57B1}" type="presOf" srcId="{1C6B5A4C-446B-4081-B4CD-0456281BDE21}" destId="{583F8985-97C9-4957-A17B-BDD37DA384DB}" srcOrd="0" destOrd="0" presId="urn:microsoft.com/office/officeart/2005/8/layout/vList2"/>
    <dgm:cxn modelId="{7DCA09E2-EA03-45FB-BF45-9F44D227FF95}" type="presParOf" srcId="{583F8985-97C9-4957-A17B-BDD37DA384DB}" destId="{D35F2221-52C7-43AD-ADF3-AC0B81F144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FAD6897-B283-499B-BA6B-209D8AC69B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E7E9A2-81C5-47AE-B3D5-1A7DE74BB126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Кружка іригаторна гумова </a:t>
          </a:r>
          <a:r>
            <a:rPr lang="uk-UA" dirty="0" smtClean="0"/>
            <a:t>в домашніх і лікарняних умовах використовується для спринцювання. Являє собою плоский широкогорлий резервуар, який за допомогою патрубка знизу з’єднується з гумовою трубкою</a:t>
          </a:r>
          <a:endParaRPr lang="uk-UA" dirty="0"/>
        </a:p>
      </dgm:t>
    </dgm:pt>
    <dgm:pt modelId="{7DCED75F-8395-404F-9D33-F467FD29C360}" type="parTrans" cxnId="{E54F7C5A-1E62-4416-99D2-69ABC0453546}">
      <dgm:prSet/>
      <dgm:spPr/>
      <dgm:t>
        <a:bodyPr/>
        <a:lstStyle/>
        <a:p>
          <a:endParaRPr lang="ru-RU"/>
        </a:p>
      </dgm:t>
    </dgm:pt>
    <dgm:pt modelId="{5AE0551B-CF23-4583-8863-46175C28D542}" type="sibTrans" cxnId="{E54F7C5A-1E62-4416-99D2-69ABC0453546}">
      <dgm:prSet/>
      <dgm:spPr/>
      <dgm:t>
        <a:bodyPr/>
        <a:lstStyle/>
        <a:p>
          <a:endParaRPr lang="ru-RU"/>
        </a:p>
      </dgm:t>
    </dgm:pt>
    <dgm:pt modelId="{7A0A8E70-B5CF-4B88-82EE-6916945517DC}" type="pres">
      <dgm:prSet presAssocID="{AFAD6897-B283-499B-BA6B-209D8AC69B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CC7046-5AF4-4A6B-9852-F51A51755E12}" type="pres">
      <dgm:prSet presAssocID="{BDE7E9A2-81C5-47AE-B3D5-1A7DE74BB12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4F7C5A-1E62-4416-99D2-69ABC0453546}" srcId="{AFAD6897-B283-499B-BA6B-209D8AC69BAF}" destId="{BDE7E9A2-81C5-47AE-B3D5-1A7DE74BB126}" srcOrd="0" destOrd="0" parTransId="{7DCED75F-8395-404F-9D33-F467FD29C360}" sibTransId="{5AE0551B-CF23-4583-8863-46175C28D542}"/>
    <dgm:cxn modelId="{A2035D1C-540C-4795-AA3C-EDDAAAB3E29B}" type="presOf" srcId="{AFAD6897-B283-499B-BA6B-209D8AC69BAF}" destId="{7A0A8E70-B5CF-4B88-82EE-6916945517DC}" srcOrd="0" destOrd="0" presId="urn:microsoft.com/office/officeart/2005/8/layout/vList2"/>
    <dgm:cxn modelId="{E3F51CF7-5540-445E-8870-0BFAF2D36DE1}" type="presOf" srcId="{BDE7E9A2-81C5-47AE-B3D5-1A7DE74BB126}" destId="{12CC7046-5AF4-4A6B-9852-F51A51755E12}" srcOrd="0" destOrd="0" presId="urn:microsoft.com/office/officeart/2005/8/layout/vList2"/>
    <dgm:cxn modelId="{F4D87B6E-8EDC-4E05-BA35-F3EB3EB68E2C}" type="presParOf" srcId="{7A0A8E70-B5CF-4B88-82EE-6916945517DC}" destId="{12CC7046-5AF4-4A6B-9852-F51A51755E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94DFB1B-2530-4FBA-8BBB-83E29702DC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8AA771D-2C44-48FF-A1E6-2FE50A8FA9BC}">
      <dgm:prSet/>
      <dgm:spPr/>
      <dgm:t>
        <a:bodyPr/>
        <a:lstStyle/>
        <a:p>
          <a:pPr rtl="0"/>
          <a:r>
            <a:rPr lang="uk-UA" dirty="0" smtClean="0"/>
            <a:t>Кільця маткові гумові призначені для утримання жіночих статевих органів в положенні близькому до фізіологічного (для попередження випадання матки). </a:t>
          </a:r>
          <a:endParaRPr lang="uk-UA" dirty="0"/>
        </a:p>
      </dgm:t>
    </dgm:pt>
    <dgm:pt modelId="{6494D2D3-A046-4F83-A4A9-8138983C2150}" type="parTrans" cxnId="{37529065-F4C4-43AF-A161-A9C3211EA675}">
      <dgm:prSet/>
      <dgm:spPr/>
      <dgm:t>
        <a:bodyPr/>
        <a:lstStyle/>
        <a:p>
          <a:endParaRPr lang="ru-RU"/>
        </a:p>
      </dgm:t>
    </dgm:pt>
    <dgm:pt modelId="{A944554A-62AD-40DD-88B2-F4038328762A}" type="sibTrans" cxnId="{37529065-F4C4-43AF-A161-A9C3211EA675}">
      <dgm:prSet/>
      <dgm:spPr/>
      <dgm:t>
        <a:bodyPr/>
        <a:lstStyle/>
        <a:p>
          <a:endParaRPr lang="ru-RU"/>
        </a:p>
      </dgm:t>
    </dgm:pt>
    <dgm:pt modelId="{F930DAEA-35E7-40E6-9EA4-94677B75C87E}" type="pres">
      <dgm:prSet presAssocID="{094DFB1B-2530-4FBA-8BBB-83E29702DC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45AA5F-AE05-48FD-9A73-5D94ED40B3E1}" type="pres">
      <dgm:prSet presAssocID="{98AA771D-2C44-48FF-A1E6-2FE50A8FA9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529065-F4C4-43AF-A161-A9C3211EA675}" srcId="{094DFB1B-2530-4FBA-8BBB-83E29702DC68}" destId="{98AA771D-2C44-48FF-A1E6-2FE50A8FA9BC}" srcOrd="0" destOrd="0" parTransId="{6494D2D3-A046-4F83-A4A9-8138983C2150}" sibTransId="{A944554A-62AD-40DD-88B2-F4038328762A}"/>
    <dgm:cxn modelId="{2F2A8029-BE66-4AB2-91CF-FF421F78BCC9}" type="presOf" srcId="{98AA771D-2C44-48FF-A1E6-2FE50A8FA9BC}" destId="{6045AA5F-AE05-48FD-9A73-5D94ED40B3E1}" srcOrd="0" destOrd="0" presId="urn:microsoft.com/office/officeart/2005/8/layout/vList2"/>
    <dgm:cxn modelId="{D45164E2-B0AD-4E94-8133-B4F051B708F4}" type="presOf" srcId="{094DFB1B-2530-4FBA-8BBB-83E29702DC68}" destId="{F930DAEA-35E7-40E6-9EA4-94677B75C87E}" srcOrd="0" destOrd="0" presId="urn:microsoft.com/office/officeart/2005/8/layout/vList2"/>
    <dgm:cxn modelId="{8165265B-7BD0-415E-9F9E-DD942CFED3FE}" type="presParOf" srcId="{F930DAEA-35E7-40E6-9EA4-94677B75C87E}" destId="{6045AA5F-AE05-48FD-9A73-5D94ED40B3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4827DBE-7E36-4723-8335-CDCFF1886C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FE247EB-94DC-42B3-875C-D7AB16B83F9D}">
      <dgm:prSet/>
      <dgm:spPr/>
      <dgm:t>
        <a:bodyPr/>
        <a:lstStyle/>
        <a:p>
          <a:pPr rtl="0"/>
          <a:r>
            <a:rPr lang="uk-UA" dirty="0" smtClean="0"/>
            <a:t>Асортимент виробів включає кільця шести розмірів від 00 до 5, що розрізняються площею поперечного перерізу, зовнішнім 40, 55, 65, 80, 90, 100 мм і внутрішнім від 8 до 28 мм діаметром і кольором світлих тонів.</a:t>
          </a:r>
          <a:endParaRPr lang="uk-UA" dirty="0"/>
        </a:p>
      </dgm:t>
    </dgm:pt>
    <dgm:pt modelId="{88ABEAD5-A10E-4720-9169-FA9660DA88E5}" type="parTrans" cxnId="{53A02179-37D6-4932-8A55-9951D96CCBE8}">
      <dgm:prSet/>
      <dgm:spPr/>
      <dgm:t>
        <a:bodyPr/>
        <a:lstStyle/>
        <a:p>
          <a:endParaRPr lang="ru-RU"/>
        </a:p>
      </dgm:t>
    </dgm:pt>
    <dgm:pt modelId="{E1A6034B-07C9-4FAC-B4A1-FBC624B78A13}" type="sibTrans" cxnId="{53A02179-37D6-4932-8A55-9951D96CCBE8}">
      <dgm:prSet/>
      <dgm:spPr/>
      <dgm:t>
        <a:bodyPr/>
        <a:lstStyle/>
        <a:p>
          <a:endParaRPr lang="ru-RU"/>
        </a:p>
      </dgm:t>
    </dgm:pt>
    <dgm:pt modelId="{E58CC700-B95D-44A6-9D37-F6DB29907B12}" type="pres">
      <dgm:prSet presAssocID="{54827DBE-7E36-4723-8335-CDCFF1886C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7F9F03-9016-45AD-AA63-333DD749B275}" type="pres">
      <dgm:prSet presAssocID="{BFE247EB-94DC-42B3-875C-D7AB16B83F9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70A114-5D20-468F-A75F-AE7B25795C98}" type="presOf" srcId="{BFE247EB-94DC-42B3-875C-D7AB16B83F9D}" destId="{0D7F9F03-9016-45AD-AA63-333DD749B275}" srcOrd="0" destOrd="0" presId="urn:microsoft.com/office/officeart/2005/8/layout/vList2"/>
    <dgm:cxn modelId="{53A02179-37D6-4932-8A55-9951D96CCBE8}" srcId="{54827DBE-7E36-4723-8335-CDCFF1886CDF}" destId="{BFE247EB-94DC-42B3-875C-D7AB16B83F9D}" srcOrd="0" destOrd="0" parTransId="{88ABEAD5-A10E-4720-9169-FA9660DA88E5}" sibTransId="{E1A6034B-07C9-4FAC-B4A1-FBC624B78A13}"/>
    <dgm:cxn modelId="{727872D9-1423-4DE5-BFD1-182AF730B5D3}" type="presOf" srcId="{54827DBE-7E36-4723-8335-CDCFF1886CDF}" destId="{E58CC700-B95D-44A6-9D37-F6DB29907B12}" srcOrd="0" destOrd="0" presId="urn:microsoft.com/office/officeart/2005/8/layout/vList2"/>
    <dgm:cxn modelId="{6ABFC9D8-88AB-46A7-BED8-91019F1E193A}" type="presParOf" srcId="{E58CC700-B95D-44A6-9D37-F6DB29907B12}" destId="{0D7F9F03-9016-45AD-AA63-333DD749B2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416FF5D-6C36-4744-81C1-5803676E31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9951E6-44B1-403E-80C6-6FC4DD1600E2}">
      <dgm:prSet/>
      <dgm:spPr/>
      <dgm:t>
        <a:bodyPr/>
        <a:lstStyle/>
        <a:p>
          <a:pPr rtl="0"/>
          <a:r>
            <a:rPr lang="uk-UA" dirty="0" smtClean="0"/>
            <a:t>Міхури гумові для льоду застосовують для місцевого лікування холодом при травмах, вивихах, розтягненнях, а також в гінекологічній практиці. </a:t>
          </a:r>
          <a:endParaRPr lang="uk-UA" dirty="0"/>
        </a:p>
      </dgm:t>
    </dgm:pt>
    <dgm:pt modelId="{83773DF3-74BF-42D4-8DCB-44526B2ABDB5}" type="parTrans" cxnId="{5ABBB3EE-BB83-4E3B-A32D-A2FAC49EA72A}">
      <dgm:prSet/>
      <dgm:spPr/>
      <dgm:t>
        <a:bodyPr/>
        <a:lstStyle/>
        <a:p>
          <a:endParaRPr lang="ru-RU"/>
        </a:p>
      </dgm:t>
    </dgm:pt>
    <dgm:pt modelId="{E9BDA0E0-71A7-40A7-94CF-75E106C96DA1}" type="sibTrans" cxnId="{5ABBB3EE-BB83-4E3B-A32D-A2FAC49EA72A}">
      <dgm:prSet/>
      <dgm:spPr/>
      <dgm:t>
        <a:bodyPr/>
        <a:lstStyle/>
        <a:p>
          <a:endParaRPr lang="ru-RU"/>
        </a:p>
      </dgm:t>
    </dgm:pt>
    <dgm:pt modelId="{90C275D4-E5BD-417B-97C9-29A42C43B2F4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Випускають трьох розмірів 1-3 (діаметром 150, 200 і 250 мм)</a:t>
          </a:r>
          <a:endParaRPr lang="uk-UA" dirty="0">
            <a:solidFill>
              <a:schemeClr val="bg1"/>
            </a:solidFill>
          </a:endParaRPr>
        </a:p>
      </dgm:t>
    </dgm:pt>
    <dgm:pt modelId="{AD8B42C3-C557-4EE6-9653-119AB29B18E7}" type="parTrans" cxnId="{B0431C91-20D6-417A-90C6-10922A31752D}">
      <dgm:prSet/>
      <dgm:spPr/>
      <dgm:t>
        <a:bodyPr/>
        <a:lstStyle/>
        <a:p>
          <a:endParaRPr lang="ru-RU"/>
        </a:p>
      </dgm:t>
    </dgm:pt>
    <dgm:pt modelId="{71B3B8BB-F3D6-4590-86D2-CE1B86455D6D}" type="sibTrans" cxnId="{B0431C91-20D6-417A-90C6-10922A31752D}">
      <dgm:prSet/>
      <dgm:spPr/>
      <dgm:t>
        <a:bodyPr/>
        <a:lstStyle/>
        <a:p>
          <a:endParaRPr lang="ru-RU"/>
        </a:p>
      </dgm:t>
    </dgm:pt>
    <dgm:pt modelId="{C75A16AE-825E-4210-A1EC-7FF6F37811CF}" type="pres">
      <dgm:prSet presAssocID="{7416FF5D-6C36-4744-81C1-5803676E31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2799CD-FC5E-4E6E-B549-9B248C354480}" type="pres">
      <dgm:prSet presAssocID="{649951E6-44B1-403E-80C6-6FC4DD1600E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BB6E6-64C9-4D6C-A464-70ABDCC74028}" type="pres">
      <dgm:prSet presAssocID="{E9BDA0E0-71A7-40A7-94CF-75E106C96DA1}" presName="spacer" presStyleCnt="0"/>
      <dgm:spPr/>
    </dgm:pt>
    <dgm:pt modelId="{4D806F00-4EFB-407E-9F1D-BA27D76BCA52}" type="pres">
      <dgm:prSet presAssocID="{90C275D4-E5BD-417B-97C9-29A42C43B2F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431C91-20D6-417A-90C6-10922A31752D}" srcId="{7416FF5D-6C36-4744-81C1-5803676E3182}" destId="{90C275D4-E5BD-417B-97C9-29A42C43B2F4}" srcOrd="1" destOrd="0" parTransId="{AD8B42C3-C557-4EE6-9653-119AB29B18E7}" sibTransId="{71B3B8BB-F3D6-4590-86D2-CE1B86455D6D}"/>
    <dgm:cxn modelId="{BFC9EF0D-2D16-41A3-9A72-9D35C79F41FE}" type="presOf" srcId="{90C275D4-E5BD-417B-97C9-29A42C43B2F4}" destId="{4D806F00-4EFB-407E-9F1D-BA27D76BCA52}" srcOrd="0" destOrd="0" presId="urn:microsoft.com/office/officeart/2005/8/layout/vList2"/>
    <dgm:cxn modelId="{5ABBB3EE-BB83-4E3B-A32D-A2FAC49EA72A}" srcId="{7416FF5D-6C36-4744-81C1-5803676E3182}" destId="{649951E6-44B1-403E-80C6-6FC4DD1600E2}" srcOrd="0" destOrd="0" parTransId="{83773DF3-74BF-42D4-8DCB-44526B2ABDB5}" sibTransId="{E9BDA0E0-71A7-40A7-94CF-75E106C96DA1}"/>
    <dgm:cxn modelId="{30C8CE06-CC86-4739-805F-825E0B2D6F4D}" type="presOf" srcId="{649951E6-44B1-403E-80C6-6FC4DD1600E2}" destId="{402799CD-FC5E-4E6E-B549-9B248C354480}" srcOrd="0" destOrd="0" presId="urn:microsoft.com/office/officeart/2005/8/layout/vList2"/>
    <dgm:cxn modelId="{D0A3A491-D2C9-493A-BA18-BD50B5EC9DFA}" type="presOf" srcId="{7416FF5D-6C36-4744-81C1-5803676E3182}" destId="{C75A16AE-825E-4210-A1EC-7FF6F37811CF}" srcOrd="0" destOrd="0" presId="urn:microsoft.com/office/officeart/2005/8/layout/vList2"/>
    <dgm:cxn modelId="{5B5DACB9-C4D9-46D5-8E2B-51038CCE6823}" type="presParOf" srcId="{C75A16AE-825E-4210-A1EC-7FF6F37811CF}" destId="{402799CD-FC5E-4E6E-B549-9B248C354480}" srcOrd="0" destOrd="0" presId="urn:microsoft.com/office/officeart/2005/8/layout/vList2"/>
    <dgm:cxn modelId="{1B9773AE-9D90-41E1-B91F-9911E95CD764}" type="presParOf" srcId="{C75A16AE-825E-4210-A1EC-7FF6F37811CF}" destId="{204BB6E6-64C9-4D6C-A464-70ABDCC74028}" srcOrd="1" destOrd="0" presId="urn:microsoft.com/office/officeart/2005/8/layout/vList2"/>
    <dgm:cxn modelId="{7C13AAFA-00F9-45AA-A3B9-E0BC34E6ED97}" type="presParOf" srcId="{C75A16AE-825E-4210-A1EC-7FF6F37811CF}" destId="{4D806F00-4EFB-407E-9F1D-BA27D76BCA5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453D4FE-E86A-45E7-8C61-6B61D57A82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B1DA5F0-15AD-4164-B71F-86149BECEB20}">
      <dgm:prSet/>
      <dgm:spPr/>
      <dgm:t>
        <a:bodyPr/>
        <a:lstStyle/>
        <a:p>
          <a:pPr rtl="0"/>
          <a:r>
            <a:rPr lang="uk-UA" dirty="0" smtClean="0"/>
            <a:t>Крім того, випускають спеціальні міхури  для льоду на область серця для чоловіків і жінок, міхури для вуха, очей і горла, які забезпечені гумовими петлями для кріплення до тіла. </a:t>
          </a:r>
          <a:endParaRPr lang="uk-UA" dirty="0"/>
        </a:p>
      </dgm:t>
    </dgm:pt>
    <dgm:pt modelId="{E6D390DD-3504-4471-9A8E-CFD6A3C7CF5D}" type="parTrans" cxnId="{D033DFCD-3622-4622-817D-2146AD9789EB}">
      <dgm:prSet/>
      <dgm:spPr/>
      <dgm:t>
        <a:bodyPr/>
        <a:lstStyle/>
        <a:p>
          <a:endParaRPr lang="ru-RU"/>
        </a:p>
      </dgm:t>
    </dgm:pt>
    <dgm:pt modelId="{777353C9-4DA3-4EF9-BA10-0C844D6FD00B}" type="sibTrans" cxnId="{D033DFCD-3622-4622-817D-2146AD9789EB}">
      <dgm:prSet/>
      <dgm:spPr/>
      <dgm:t>
        <a:bodyPr/>
        <a:lstStyle/>
        <a:p>
          <a:endParaRPr lang="ru-RU"/>
        </a:p>
      </dgm:t>
    </dgm:pt>
    <dgm:pt modelId="{C28306F1-3309-4A1C-BF35-3CB79F89FD1D}" type="pres">
      <dgm:prSet presAssocID="{F453D4FE-E86A-45E7-8C61-6B61D57A82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9FF794-E8F1-450D-AD39-080E76D5E382}" type="pres">
      <dgm:prSet presAssocID="{AB1DA5F0-15AD-4164-B71F-86149BECEB20}" presName="parentText" presStyleLbl="node1" presStyleIdx="0" presStyleCnt="1" custLinFactNeighborX="1175" custLinFactNeighborY="404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33DFCD-3622-4622-817D-2146AD9789EB}" srcId="{F453D4FE-E86A-45E7-8C61-6B61D57A8248}" destId="{AB1DA5F0-15AD-4164-B71F-86149BECEB20}" srcOrd="0" destOrd="0" parTransId="{E6D390DD-3504-4471-9A8E-CFD6A3C7CF5D}" sibTransId="{777353C9-4DA3-4EF9-BA10-0C844D6FD00B}"/>
    <dgm:cxn modelId="{C8A4547B-3F75-4182-BC4A-C2FBA914CE6D}" type="presOf" srcId="{F453D4FE-E86A-45E7-8C61-6B61D57A8248}" destId="{C28306F1-3309-4A1C-BF35-3CB79F89FD1D}" srcOrd="0" destOrd="0" presId="urn:microsoft.com/office/officeart/2005/8/layout/vList2"/>
    <dgm:cxn modelId="{D7443E8D-6AC1-4F90-B9DC-8C2BA760AF7D}" type="presOf" srcId="{AB1DA5F0-15AD-4164-B71F-86149BECEB20}" destId="{ED9FF794-E8F1-450D-AD39-080E76D5E382}" srcOrd="0" destOrd="0" presId="urn:microsoft.com/office/officeart/2005/8/layout/vList2"/>
    <dgm:cxn modelId="{B2111CF2-EAA6-42DF-8409-28C79006A946}" type="presParOf" srcId="{C28306F1-3309-4A1C-BF35-3CB79F89FD1D}" destId="{ED9FF794-E8F1-450D-AD39-080E76D5E3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5328CEE-AB49-481B-AC35-AB98E02235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0C0DE5-C685-43F0-A345-08ABF4F9A22D}">
      <dgm:prSet/>
      <dgm:spPr/>
      <dgm:t>
        <a:bodyPr/>
        <a:lstStyle/>
        <a:p>
          <a:pPr rtl="0"/>
          <a:r>
            <a:rPr lang="uk-UA" dirty="0" smtClean="0"/>
            <a:t>Круги підкладні являють собою надувний порожнистий виріб  кільцеподібної форми. Застосовують для профілактики  та догляду  за пролежнями,  тренування м'язів спини та нижнього тазу; заняття йогою та пілатесом для забезпечення балансу та фізичної координації під час сидіння.</a:t>
          </a:r>
          <a:endParaRPr lang="uk-UA" dirty="0"/>
        </a:p>
      </dgm:t>
    </dgm:pt>
    <dgm:pt modelId="{754BA1DC-BB78-43C4-86D6-7D5C23814ECF}" type="parTrans" cxnId="{3C788B0F-20B0-45C1-9653-AC45F46A0551}">
      <dgm:prSet/>
      <dgm:spPr/>
      <dgm:t>
        <a:bodyPr/>
        <a:lstStyle/>
        <a:p>
          <a:endParaRPr lang="ru-RU"/>
        </a:p>
      </dgm:t>
    </dgm:pt>
    <dgm:pt modelId="{D8EF7AF3-561A-4B8B-AB2B-4853C9A30ADC}" type="sibTrans" cxnId="{3C788B0F-20B0-45C1-9653-AC45F46A0551}">
      <dgm:prSet/>
      <dgm:spPr/>
      <dgm:t>
        <a:bodyPr/>
        <a:lstStyle/>
        <a:p>
          <a:endParaRPr lang="ru-RU"/>
        </a:p>
      </dgm:t>
    </dgm:pt>
    <dgm:pt modelId="{BFB344AE-3D3C-4A80-9DC0-700E6047C85F}" type="pres">
      <dgm:prSet presAssocID="{F5328CEE-AB49-481B-AC35-AB98E02235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F25750-C393-47EE-8F1E-971EAD577C9E}" type="pres">
      <dgm:prSet presAssocID="{6E0C0DE5-C685-43F0-A345-08ABF4F9A2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788B0F-20B0-45C1-9653-AC45F46A0551}" srcId="{F5328CEE-AB49-481B-AC35-AB98E02235D3}" destId="{6E0C0DE5-C685-43F0-A345-08ABF4F9A22D}" srcOrd="0" destOrd="0" parTransId="{754BA1DC-BB78-43C4-86D6-7D5C23814ECF}" sibTransId="{D8EF7AF3-561A-4B8B-AB2B-4853C9A30ADC}"/>
    <dgm:cxn modelId="{815029DE-0442-48CF-AA8A-1663D9A7B981}" type="presOf" srcId="{6E0C0DE5-C685-43F0-A345-08ABF4F9A22D}" destId="{FBF25750-C393-47EE-8F1E-971EAD577C9E}" srcOrd="0" destOrd="0" presId="urn:microsoft.com/office/officeart/2005/8/layout/vList2"/>
    <dgm:cxn modelId="{17EB4737-B82A-4118-BCEA-4C89DC56077B}" type="presOf" srcId="{F5328CEE-AB49-481B-AC35-AB98E02235D3}" destId="{BFB344AE-3D3C-4A80-9DC0-700E6047C85F}" srcOrd="0" destOrd="0" presId="urn:microsoft.com/office/officeart/2005/8/layout/vList2"/>
    <dgm:cxn modelId="{51AF7707-E149-46FC-96EE-419F6EE3D9C3}" type="presParOf" srcId="{BFB344AE-3D3C-4A80-9DC0-700E6047C85F}" destId="{FBF25750-C393-47EE-8F1E-971EAD577C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BFACC1B-5C8A-4611-BB55-FF5EC2EE5A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6B45781-FE10-4DB3-9767-AFBB8140F33E}">
      <dgm:prSet/>
      <dgm:spPr/>
      <dgm:t>
        <a:bodyPr/>
        <a:lstStyle/>
        <a:p>
          <a:pPr rtl="0"/>
          <a:r>
            <a:rPr lang="uk-UA" dirty="0" smtClean="0"/>
            <a:t>Судна підкладні гумові застосовують для здійснення випорожнення і сечовипускання хворого в ліжку, який з тих чи інших причин не може випорожнюватися в туалеті, а також для проведення клізм у ліжку.</a:t>
          </a:r>
          <a:endParaRPr lang="uk-UA" dirty="0"/>
        </a:p>
      </dgm:t>
    </dgm:pt>
    <dgm:pt modelId="{70340F31-5B2C-4153-ADE3-0A6E8AC2E2BB}" type="parTrans" cxnId="{76336225-CF55-447B-AA8D-575A4D3AA41D}">
      <dgm:prSet/>
      <dgm:spPr/>
      <dgm:t>
        <a:bodyPr/>
        <a:lstStyle/>
        <a:p>
          <a:endParaRPr lang="ru-RU"/>
        </a:p>
      </dgm:t>
    </dgm:pt>
    <dgm:pt modelId="{BE8B0774-99B2-47A4-BB73-06325207ACC9}" type="sibTrans" cxnId="{76336225-CF55-447B-AA8D-575A4D3AA41D}">
      <dgm:prSet/>
      <dgm:spPr/>
      <dgm:t>
        <a:bodyPr/>
        <a:lstStyle/>
        <a:p>
          <a:endParaRPr lang="ru-RU"/>
        </a:p>
      </dgm:t>
    </dgm:pt>
    <dgm:pt modelId="{0488849F-7086-4900-91D5-452BEA684E70}" type="pres">
      <dgm:prSet presAssocID="{3BFACC1B-5C8A-4611-BB55-FF5EC2EE5A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38B67E-D9FA-4D78-9743-E8A3B6CD332B}" type="pres">
      <dgm:prSet presAssocID="{B6B45781-FE10-4DB3-9767-AFBB8140F33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CB3F1-4493-4C87-9965-2BBCA271FDFD}" type="presOf" srcId="{B6B45781-FE10-4DB3-9767-AFBB8140F33E}" destId="{AF38B67E-D9FA-4D78-9743-E8A3B6CD332B}" srcOrd="0" destOrd="0" presId="urn:microsoft.com/office/officeart/2005/8/layout/vList2"/>
    <dgm:cxn modelId="{76336225-CF55-447B-AA8D-575A4D3AA41D}" srcId="{3BFACC1B-5C8A-4611-BB55-FF5EC2EE5A9C}" destId="{B6B45781-FE10-4DB3-9767-AFBB8140F33E}" srcOrd="0" destOrd="0" parTransId="{70340F31-5B2C-4153-ADE3-0A6E8AC2E2BB}" sibTransId="{BE8B0774-99B2-47A4-BB73-06325207ACC9}"/>
    <dgm:cxn modelId="{850942C7-CCB9-41A2-A996-82FAAD5F2853}" type="presOf" srcId="{3BFACC1B-5C8A-4611-BB55-FF5EC2EE5A9C}" destId="{0488849F-7086-4900-91D5-452BEA684E70}" srcOrd="0" destOrd="0" presId="urn:microsoft.com/office/officeart/2005/8/layout/vList2"/>
    <dgm:cxn modelId="{A3F5C1BF-67D0-463F-BA22-B2D8472DCC0B}" type="presParOf" srcId="{0488849F-7086-4900-91D5-452BEA684E70}" destId="{AF38B67E-D9FA-4D78-9743-E8A3B6CD33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C10019E-AE91-48A1-8B55-E3A5172578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258445A-61F5-4EF5-8282-24BC85CBFCB5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Судна відрізняються від гумових кіл наявністю дна і довгастої формою. </a:t>
          </a:r>
          <a:r>
            <a:rPr lang="uk-UA" dirty="0" smtClean="0"/>
            <a:t>Випускають судна круглої або овальної форми трьох розмірів в залежності від довжини і ширини (№ 1, № 2, № 3), які вміщують до 2 л рідини. Завдяки тому, що судно надувне та виготовлене з гуми, воно не здавлює м'які тканини в області крижів і не викликає хворобливих відчуттів. </a:t>
          </a:r>
          <a:endParaRPr lang="uk-UA" dirty="0"/>
        </a:p>
      </dgm:t>
    </dgm:pt>
    <dgm:pt modelId="{C33568DC-C328-4EEE-B33C-BFA89098872D}" type="parTrans" cxnId="{0CECB572-AFEF-439A-AF01-B6AC6AD098A3}">
      <dgm:prSet/>
      <dgm:spPr/>
      <dgm:t>
        <a:bodyPr/>
        <a:lstStyle/>
        <a:p>
          <a:endParaRPr lang="ru-RU"/>
        </a:p>
      </dgm:t>
    </dgm:pt>
    <dgm:pt modelId="{9933F5DA-8249-4BD5-8B45-7E1EC745DB38}" type="sibTrans" cxnId="{0CECB572-AFEF-439A-AF01-B6AC6AD098A3}">
      <dgm:prSet/>
      <dgm:spPr/>
      <dgm:t>
        <a:bodyPr/>
        <a:lstStyle/>
        <a:p>
          <a:endParaRPr lang="ru-RU"/>
        </a:p>
      </dgm:t>
    </dgm:pt>
    <dgm:pt modelId="{E68512CB-8179-46E8-9AAB-C62B90803262}" type="pres">
      <dgm:prSet presAssocID="{5C10019E-AE91-48A1-8B55-E3A5172578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0D9250-1F65-4FC5-98F1-4595BCB64470}" type="pres">
      <dgm:prSet presAssocID="{8258445A-61F5-4EF5-8282-24BC85CBFC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C0ABD2-C872-420F-BB90-0482D1C123EF}" type="presOf" srcId="{5C10019E-AE91-48A1-8B55-E3A517257817}" destId="{E68512CB-8179-46E8-9AAB-C62B90803262}" srcOrd="0" destOrd="0" presId="urn:microsoft.com/office/officeart/2005/8/layout/vList2"/>
    <dgm:cxn modelId="{12C2FE95-79B7-4AA8-9515-07B7BACE0F67}" type="presOf" srcId="{8258445A-61F5-4EF5-8282-24BC85CBFCB5}" destId="{180D9250-1F65-4FC5-98F1-4595BCB64470}" srcOrd="0" destOrd="0" presId="urn:microsoft.com/office/officeart/2005/8/layout/vList2"/>
    <dgm:cxn modelId="{0CECB572-AFEF-439A-AF01-B6AC6AD098A3}" srcId="{5C10019E-AE91-48A1-8B55-E3A517257817}" destId="{8258445A-61F5-4EF5-8282-24BC85CBFCB5}" srcOrd="0" destOrd="0" parTransId="{C33568DC-C328-4EEE-B33C-BFA89098872D}" sibTransId="{9933F5DA-8249-4BD5-8B45-7E1EC745DB38}"/>
    <dgm:cxn modelId="{20790926-8464-4B17-BD30-8C6844EC0C08}" type="presParOf" srcId="{E68512CB-8179-46E8-9AAB-C62B90803262}" destId="{180D9250-1F65-4FC5-98F1-4595BCB644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E2D3EA8-9821-48EF-AB80-9DBE43EBEEE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E743-51CF-4F55-9D73-CFD7AE679885}">
      <dgm:prSet/>
      <dgm:spPr/>
      <dgm:t>
        <a:bodyPr/>
        <a:lstStyle/>
        <a:p>
          <a:pPr rtl="0"/>
          <a:r>
            <a:rPr lang="uk-UA" dirty="0" smtClean="0"/>
            <a:t>Трубки з гуми і синтетичних матеріалів використовуються в якості дренажу при лікуванні післяопераційних ран, у приладах  для переливання крові, введення і відсмоктування рідин з організму, для з’єднання окремих частин апаратів та приладів, для кисневих подушок та в лабораторній практиці. </a:t>
          </a:r>
          <a:endParaRPr lang="uk-UA" dirty="0"/>
        </a:p>
      </dgm:t>
    </dgm:pt>
    <dgm:pt modelId="{5332067A-801A-4EC4-9EA2-9C007D654C94}" type="parTrans" cxnId="{6AFC2CF8-1ED8-4B5A-9DD4-EC4AE8382D81}">
      <dgm:prSet/>
      <dgm:spPr/>
      <dgm:t>
        <a:bodyPr/>
        <a:lstStyle/>
        <a:p>
          <a:endParaRPr lang="ru-RU"/>
        </a:p>
      </dgm:t>
    </dgm:pt>
    <dgm:pt modelId="{1472E4F8-F4C9-4B58-8356-7F3E1986E065}" type="sibTrans" cxnId="{6AFC2CF8-1ED8-4B5A-9DD4-EC4AE8382D81}">
      <dgm:prSet/>
      <dgm:spPr/>
      <dgm:t>
        <a:bodyPr/>
        <a:lstStyle/>
        <a:p>
          <a:endParaRPr lang="ru-RU"/>
        </a:p>
      </dgm:t>
    </dgm:pt>
    <dgm:pt modelId="{4A6C1B77-DD85-4E56-84E8-A65731DE6BBE}" type="pres">
      <dgm:prSet presAssocID="{DE2D3EA8-9821-48EF-AB80-9DBE43EBEE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15BDAF-5A04-41D3-8A10-DB26CD1620CD}" type="pres">
      <dgm:prSet presAssocID="{0741E743-51CF-4F55-9D73-CFD7AE679885}" presName="parentText" presStyleLbl="node1" presStyleIdx="0" presStyleCnt="1" custScaleY="100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844C61-71D1-44E0-BA52-3B96737C94B1}" type="presOf" srcId="{0741E743-51CF-4F55-9D73-CFD7AE679885}" destId="{B515BDAF-5A04-41D3-8A10-DB26CD1620CD}" srcOrd="0" destOrd="0" presId="urn:microsoft.com/office/officeart/2005/8/layout/vList2"/>
    <dgm:cxn modelId="{F98B591D-D2EC-4B06-AD83-F74B44BD08AC}" type="presOf" srcId="{DE2D3EA8-9821-48EF-AB80-9DBE43EBEEEF}" destId="{4A6C1B77-DD85-4E56-84E8-A65731DE6BBE}" srcOrd="0" destOrd="0" presId="urn:microsoft.com/office/officeart/2005/8/layout/vList2"/>
    <dgm:cxn modelId="{6AFC2CF8-1ED8-4B5A-9DD4-EC4AE8382D81}" srcId="{DE2D3EA8-9821-48EF-AB80-9DBE43EBEEEF}" destId="{0741E743-51CF-4F55-9D73-CFD7AE679885}" srcOrd="0" destOrd="0" parTransId="{5332067A-801A-4EC4-9EA2-9C007D654C94}" sibTransId="{1472E4F8-F4C9-4B58-8356-7F3E1986E065}"/>
    <dgm:cxn modelId="{661B384A-70E0-4C3A-AE4F-E24D0086D11F}" type="presParOf" srcId="{4A6C1B77-DD85-4E56-84E8-A65731DE6BBE}" destId="{B515BDAF-5A04-41D3-8A10-DB26CD1620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8F57FE0F-8A19-4E59-9937-5985AF64BB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6C122A5-9BC0-4B99-9A89-D75C4FED8A97}">
      <dgm:prSet/>
      <dgm:spPr/>
      <dgm:t>
        <a:bodyPr/>
        <a:lstStyle/>
        <a:p>
          <a:pPr rtl="0"/>
          <a:r>
            <a:rPr lang="uk-UA" dirty="0" smtClean="0"/>
            <a:t>Трубки силіконові застосовують в апаратах для переливання крові та розчинів лікарських речовин, для дренажів різного призначення. Трубки силіконові витримують багаторазову теплову стерилізацію.</a:t>
          </a:r>
          <a:endParaRPr lang="uk-UA" dirty="0"/>
        </a:p>
      </dgm:t>
    </dgm:pt>
    <dgm:pt modelId="{DE8697BD-B11A-4506-A136-B7876207361C}" type="parTrans" cxnId="{756CAD35-3F99-45CE-B657-D9AE854381F4}">
      <dgm:prSet/>
      <dgm:spPr/>
      <dgm:t>
        <a:bodyPr/>
        <a:lstStyle/>
        <a:p>
          <a:endParaRPr lang="ru-RU"/>
        </a:p>
      </dgm:t>
    </dgm:pt>
    <dgm:pt modelId="{10CCA39A-DDE0-45A4-BB12-805524412906}" type="sibTrans" cxnId="{756CAD35-3F99-45CE-B657-D9AE854381F4}">
      <dgm:prSet/>
      <dgm:spPr/>
      <dgm:t>
        <a:bodyPr/>
        <a:lstStyle/>
        <a:p>
          <a:endParaRPr lang="ru-RU"/>
        </a:p>
      </dgm:t>
    </dgm:pt>
    <dgm:pt modelId="{B4E510D9-8225-49E5-982E-38DEE41386C2}">
      <dgm:prSet/>
      <dgm:spPr/>
      <dgm:t>
        <a:bodyPr/>
        <a:lstStyle/>
        <a:p>
          <a:pPr rtl="0"/>
          <a:r>
            <a:rPr lang="uk-UA" dirty="0" smtClean="0"/>
            <a:t>Трубки з полівінілхлориду застосовують у медичних апаратах і приладах для з’єднання окремих деталей.</a:t>
          </a:r>
          <a:endParaRPr lang="uk-UA" dirty="0"/>
        </a:p>
      </dgm:t>
    </dgm:pt>
    <dgm:pt modelId="{B6A7FCE9-9520-4CE8-B050-2840252E424C}" type="parTrans" cxnId="{08DF63AB-8EEB-43D0-9EDE-92A6C2E37F3B}">
      <dgm:prSet/>
      <dgm:spPr/>
      <dgm:t>
        <a:bodyPr/>
        <a:lstStyle/>
        <a:p>
          <a:endParaRPr lang="ru-RU"/>
        </a:p>
      </dgm:t>
    </dgm:pt>
    <dgm:pt modelId="{B0468EBA-14F9-46E9-BF2C-F269F95D2303}" type="sibTrans" cxnId="{08DF63AB-8EEB-43D0-9EDE-92A6C2E37F3B}">
      <dgm:prSet/>
      <dgm:spPr/>
      <dgm:t>
        <a:bodyPr/>
        <a:lstStyle/>
        <a:p>
          <a:endParaRPr lang="ru-RU"/>
        </a:p>
      </dgm:t>
    </dgm:pt>
    <dgm:pt modelId="{A45C57C1-FDD3-47C0-A3D9-88A56DF15BE2}" type="pres">
      <dgm:prSet presAssocID="{8F57FE0F-8A19-4E59-9937-5985AF64BB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D3395-819E-40D4-A88A-98B3322C113C}" type="pres">
      <dgm:prSet presAssocID="{56C122A5-9BC0-4B99-9A89-D75C4FED8A9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7DA64-7D90-4076-AAB4-B78F8450CC44}" type="pres">
      <dgm:prSet presAssocID="{10CCA39A-DDE0-45A4-BB12-805524412906}" presName="spacer" presStyleCnt="0"/>
      <dgm:spPr/>
    </dgm:pt>
    <dgm:pt modelId="{CFF1F1E5-BAE6-4B75-9145-DE97D1E459C2}" type="pres">
      <dgm:prSet presAssocID="{B4E510D9-8225-49E5-982E-38DEE41386C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6CAD35-3F99-45CE-B657-D9AE854381F4}" srcId="{8F57FE0F-8A19-4E59-9937-5985AF64BB21}" destId="{56C122A5-9BC0-4B99-9A89-D75C4FED8A97}" srcOrd="0" destOrd="0" parTransId="{DE8697BD-B11A-4506-A136-B7876207361C}" sibTransId="{10CCA39A-DDE0-45A4-BB12-805524412906}"/>
    <dgm:cxn modelId="{790EF5F3-1015-44E9-A1E1-28DC9A2426AF}" type="presOf" srcId="{8F57FE0F-8A19-4E59-9937-5985AF64BB21}" destId="{A45C57C1-FDD3-47C0-A3D9-88A56DF15BE2}" srcOrd="0" destOrd="0" presId="urn:microsoft.com/office/officeart/2005/8/layout/vList2"/>
    <dgm:cxn modelId="{C6D3C364-08FA-4400-913A-C26F3444D8AC}" type="presOf" srcId="{56C122A5-9BC0-4B99-9A89-D75C4FED8A97}" destId="{434D3395-819E-40D4-A88A-98B3322C113C}" srcOrd="0" destOrd="0" presId="urn:microsoft.com/office/officeart/2005/8/layout/vList2"/>
    <dgm:cxn modelId="{08DF63AB-8EEB-43D0-9EDE-92A6C2E37F3B}" srcId="{8F57FE0F-8A19-4E59-9937-5985AF64BB21}" destId="{B4E510D9-8225-49E5-982E-38DEE41386C2}" srcOrd="1" destOrd="0" parTransId="{B6A7FCE9-9520-4CE8-B050-2840252E424C}" sibTransId="{B0468EBA-14F9-46E9-BF2C-F269F95D2303}"/>
    <dgm:cxn modelId="{6BC840AE-B3D8-4D1B-A869-DD0F0B4E51AE}" type="presOf" srcId="{B4E510D9-8225-49E5-982E-38DEE41386C2}" destId="{CFF1F1E5-BAE6-4B75-9145-DE97D1E459C2}" srcOrd="0" destOrd="0" presId="urn:microsoft.com/office/officeart/2005/8/layout/vList2"/>
    <dgm:cxn modelId="{50F893B2-F917-4BE9-8411-30AEB278F3BD}" type="presParOf" srcId="{A45C57C1-FDD3-47C0-A3D9-88A56DF15BE2}" destId="{434D3395-819E-40D4-A88A-98B3322C113C}" srcOrd="0" destOrd="0" presId="urn:microsoft.com/office/officeart/2005/8/layout/vList2"/>
    <dgm:cxn modelId="{0232513A-4597-4E38-9450-61BBE9A8A96F}" type="presParOf" srcId="{A45C57C1-FDD3-47C0-A3D9-88A56DF15BE2}" destId="{0FD7DA64-7D90-4076-AAB4-B78F8450CC44}" srcOrd="1" destOrd="0" presId="urn:microsoft.com/office/officeart/2005/8/layout/vList2"/>
    <dgm:cxn modelId="{4C432660-2091-433C-BF5B-8A0CB8C81897}" type="presParOf" srcId="{A45C57C1-FDD3-47C0-A3D9-88A56DF15BE2}" destId="{CFF1F1E5-BAE6-4B75-9145-DE97D1E459C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4B04F688-8845-4D55-A287-522BAC268F3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237A54-9951-42D4-80AC-16325C2E344D}">
      <dgm:prSet/>
      <dgm:spPr/>
      <dgm:t>
        <a:bodyPr/>
        <a:lstStyle/>
        <a:p>
          <a:pPr rtl="0"/>
          <a:r>
            <a:rPr lang="uk-UA" dirty="0" smtClean="0"/>
            <a:t>Катетери з латексу. </a:t>
          </a:r>
          <a:endParaRPr lang="uk-UA" dirty="0"/>
        </a:p>
      </dgm:t>
    </dgm:pt>
    <dgm:pt modelId="{A022249B-E216-4351-8387-A0267ECFDEC8}" type="parTrans" cxnId="{E01D75C6-585C-4E9D-9BEA-3059D0CBA8BF}">
      <dgm:prSet/>
      <dgm:spPr/>
      <dgm:t>
        <a:bodyPr/>
        <a:lstStyle/>
        <a:p>
          <a:endParaRPr lang="ru-RU"/>
        </a:p>
      </dgm:t>
    </dgm:pt>
    <dgm:pt modelId="{0E6669C1-FCC2-46AA-B84F-E5BC025785C1}" type="sibTrans" cxnId="{E01D75C6-585C-4E9D-9BEA-3059D0CBA8BF}">
      <dgm:prSet/>
      <dgm:spPr/>
      <dgm:t>
        <a:bodyPr/>
        <a:lstStyle/>
        <a:p>
          <a:endParaRPr lang="ru-RU"/>
        </a:p>
      </dgm:t>
    </dgm:pt>
    <dgm:pt modelId="{85AD8955-5E35-4A7A-8639-114E7F0F00CF}">
      <dgm:prSet/>
      <dgm:spPr/>
      <dgm:t>
        <a:bodyPr/>
        <a:lstStyle/>
        <a:p>
          <a:pPr rtl="0"/>
          <a:r>
            <a:rPr lang="uk-UA" dirty="0" smtClean="0"/>
            <a:t>Катетери із силікону</a:t>
          </a:r>
          <a:endParaRPr lang="uk-UA" dirty="0"/>
        </a:p>
      </dgm:t>
    </dgm:pt>
    <dgm:pt modelId="{5F3E39C7-9F3D-4856-A40B-A61EBE44899E}" type="parTrans" cxnId="{781926AE-3565-4C6D-B2B0-562D937C78C6}">
      <dgm:prSet/>
      <dgm:spPr/>
      <dgm:t>
        <a:bodyPr/>
        <a:lstStyle/>
        <a:p>
          <a:endParaRPr lang="ru-RU"/>
        </a:p>
      </dgm:t>
    </dgm:pt>
    <dgm:pt modelId="{E8780686-5033-4E7A-BD40-D219D599B39F}" type="sibTrans" cxnId="{781926AE-3565-4C6D-B2B0-562D937C78C6}">
      <dgm:prSet/>
      <dgm:spPr/>
      <dgm:t>
        <a:bodyPr/>
        <a:lstStyle/>
        <a:p>
          <a:endParaRPr lang="ru-RU"/>
        </a:p>
      </dgm:t>
    </dgm:pt>
    <dgm:pt modelId="{96E0729C-0848-4D2C-8774-E5267EBD8ED2}">
      <dgm:prSet/>
      <dgm:spPr/>
      <dgm:t>
        <a:bodyPr/>
        <a:lstStyle/>
        <a:p>
          <a:pPr rtl="0"/>
          <a:r>
            <a:rPr lang="uk-UA" dirty="0" smtClean="0"/>
            <a:t>Силіконові з покриттям із срібла. </a:t>
          </a:r>
          <a:endParaRPr lang="uk-UA" dirty="0"/>
        </a:p>
      </dgm:t>
    </dgm:pt>
    <dgm:pt modelId="{A92DEBB7-B2AB-44B4-BCA7-EF58C5BFE8E7}" type="parTrans" cxnId="{8DB77A53-2CE8-4C81-8EA9-4F3EF62674DF}">
      <dgm:prSet/>
      <dgm:spPr/>
      <dgm:t>
        <a:bodyPr/>
        <a:lstStyle/>
        <a:p>
          <a:endParaRPr lang="ru-RU"/>
        </a:p>
      </dgm:t>
    </dgm:pt>
    <dgm:pt modelId="{84363B5B-9AD8-4100-92D2-855988B7E5C5}" type="sibTrans" cxnId="{8DB77A53-2CE8-4C81-8EA9-4F3EF62674DF}">
      <dgm:prSet/>
      <dgm:spPr/>
      <dgm:t>
        <a:bodyPr/>
        <a:lstStyle/>
        <a:p>
          <a:endParaRPr lang="ru-RU"/>
        </a:p>
      </dgm:t>
    </dgm:pt>
    <dgm:pt modelId="{40CC2FB5-0858-45F7-A941-20E46D8DEED0}">
      <dgm:prSet/>
      <dgm:spPr/>
      <dgm:t>
        <a:bodyPr/>
        <a:lstStyle/>
        <a:p>
          <a:pPr rtl="0"/>
          <a:r>
            <a:rPr lang="uk-UA" dirty="0" smtClean="0"/>
            <a:t>Багато пацієнтів відзначають, що введення латексних катетерів найбільш комфортним, але це алергенне з'єднання, тому зачастую поверхню латексу наноситься шар силікону.</a:t>
          </a:r>
          <a:endParaRPr lang="ru-RU" dirty="0"/>
        </a:p>
      </dgm:t>
    </dgm:pt>
    <dgm:pt modelId="{723800F7-1D3C-4D7A-B750-8B2745F5E205}" type="parTrans" cxnId="{01A1DFA4-7CD7-4C8E-B0DD-32BE2640FEC2}">
      <dgm:prSet/>
      <dgm:spPr/>
      <dgm:t>
        <a:bodyPr/>
        <a:lstStyle/>
        <a:p>
          <a:endParaRPr lang="ru-RU"/>
        </a:p>
      </dgm:t>
    </dgm:pt>
    <dgm:pt modelId="{C44652DB-030F-4B71-ABFB-7F900D5EEDA8}" type="sibTrans" cxnId="{01A1DFA4-7CD7-4C8E-B0DD-32BE2640FEC2}">
      <dgm:prSet/>
      <dgm:spPr/>
      <dgm:t>
        <a:bodyPr/>
        <a:lstStyle/>
        <a:p>
          <a:endParaRPr lang="ru-RU"/>
        </a:p>
      </dgm:t>
    </dgm:pt>
    <dgm:pt modelId="{8FAB4C78-481E-429E-92E2-BC949EB1C1E8}">
      <dgm:prSet/>
      <dgm:spPr/>
      <dgm:t>
        <a:bodyPr/>
        <a:lstStyle/>
        <a:p>
          <a:pPr rtl="0"/>
          <a:r>
            <a:rPr lang="uk-UA" dirty="0" smtClean="0"/>
            <a:t>. Вони застосовуються багато років, добре сумісні з тканинами, стійкі до високих температур воностеронотеронотеронім Крім того, вироби гіпоалергенні, але чуть менш еластичні, ніж латексні.</a:t>
          </a:r>
          <a:endParaRPr lang="ru-RU" dirty="0"/>
        </a:p>
      </dgm:t>
    </dgm:pt>
    <dgm:pt modelId="{2EE87646-4943-4D39-ADBE-21974B50D567}" type="parTrans" cxnId="{D9118C59-67FA-4CAF-A9F7-043743CC3F2F}">
      <dgm:prSet/>
      <dgm:spPr/>
      <dgm:t>
        <a:bodyPr/>
        <a:lstStyle/>
        <a:p>
          <a:endParaRPr lang="ru-RU"/>
        </a:p>
      </dgm:t>
    </dgm:pt>
    <dgm:pt modelId="{32F29824-C7BB-43F8-A136-1C4AD7C24D9A}" type="sibTrans" cxnId="{D9118C59-67FA-4CAF-A9F7-043743CC3F2F}">
      <dgm:prSet/>
      <dgm:spPr/>
      <dgm:t>
        <a:bodyPr/>
        <a:lstStyle/>
        <a:p>
          <a:endParaRPr lang="ru-RU"/>
        </a:p>
      </dgm:t>
    </dgm:pt>
    <dgm:pt modelId="{36FF8CAB-C8A8-4DA7-9AC8-0757EDDF8D77}">
      <dgm:prSet/>
      <dgm:spPr/>
      <dgm:t>
        <a:bodyPr/>
        <a:lstStyle/>
        <a:p>
          <a:pPr rtl="0"/>
          <a:r>
            <a:rPr lang="uk-UA" dirty="0" smtClean="0"/>
            <a:t>Вироби мають антимікробні властивості, сприяють ліквідації патогенної флори, знижують ризик інфікування сечових шляхів при тривалому носінні катетера.</a:t>
          </a:r>
          <a:endParaRPr lang="ru-RU" dirty="0"/>
        </a:p>
      </dgm:t>
    </dgm:pt>
    <dgm:pt modelId="{C308EA21-DE95-4F97-BFB9-A4B2424C8F7F}" type="parTrans" cxnId="{1D7CAA05-06D5-4790-B90C-5A3D39C0B28B}">
      <dgm:prSet/>
      <dgm:spPr/>
      <dgm:t>
        <a:bodyPr/>
        <a:lstStyle/>
        <a:p>
          <a:endParaRPr lang="ru-RU"/>
        </a:p>
      </dgm:t>
    </dgm:pt>
    <dgm:pt modelId="{07E454B6-63DE-42D5-A430-DC6DE2AC3F42}" type="sibTrans" cxnId="{1D7CAA05-06D5-4790-B90C-5A3D39C0B28B}">
      <dgm:prSet/>
      <dgm:spPr/>
      <dgm:t>
        <a:bodyPr/>
        <a:lstStyle/>
        <a:p>
          <a:endParaRPr lang="ru-RU"/>
        </a:p>
      </dgm:t>
    </dgm:pt>
    <dgm:pt modelId="{3D3C52F0-0376-4AB9-9C09-C805548C7E70}" type="pres">
      <dgm:prSet presAssocID="{4B04F688-8845-4D55-A287-522BAC268F3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BD72ABD-CEB1-41CB-AE34-448DF852B4D4}" type="pres">
      <dgm:prSet presAssocID="{48237A54-9951-42D4-80AC-16325C2E344D}" presName="linNode" presStyleCnt="0"/>
      <dgm:spPr/>
    </dgm:pt>
    <dgm:pt modelId="{74F263B1-4F40-441F-99CE-D8B7D4FEAB55}" type="pres">
      <dgm:prSet presAssocID="{48237A54-9951-42D4-80AC-16325C2E344D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FCFBC-B310-42C8-9696-B9174A0A5C1D}" type="pres">
      <dgm:prSet presAssocID="{48237A54-9951-42D4-80AC-16325C2E344D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1D59B8-00E8-479F-ADB0-C398E43EBC43}" type="pres">
      <dgm:prSet presAssocID="{0E6669C1-FCC2-46AA-B84F-E5BC025785C1}" presName="spacing" presStyleCnt="0"/>
      <dgm:spPr/>
    </dgm:pt>
    <dgm:pt modelId="{52824EF0-F674-4318-863A-AE3F9D850887}" type="pres">
      <dgm:prSet presAssocID="{85AD8955-5E35-4A7A-8639-114E7F0F00CF}" presName="linNode" presStyleCnt="0"/>
      <dgm:spPr/>
    </dgm:pt>
    <dgm:pt modelId="{01119F14-99F7-4056-9D19-0573CEB4649B}" type="pres">
      <dgm:prSet presAssocID="{85AD8955-5E35-4A7A-8639-114E7F0F00CF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D9B6D-A948-499A-9E5C-23929E1942B2}" type="pres">
      <dgm:prSet presAssocID="{85AD8955-5E35-4A7A-8639-114E7F0F00CF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A6933-13D6-42F3-9391-F41ACAB4023A}" type="pres">
      <dgm:prSet presAssocID="{E8780686-5033-4E7A-BD40-D219D599B39F}" presName="spacing" presStyleCnt="0"/>
      <dgm:spPr/>
    </dgm:pt>
    <dgm:pt modelId="{EA73E721-3E48-4D69-BD57-B333B3CF9013}" type="pres">
      <dgm:prSet presAssocID="{96E0729C-0848-4D2C-8774-E5267EBD8ED2}" presName="linNode" presStyleCnt="0"/>
      <dgm:spPr/>
    </dgm:pt>
    <dgm:pt modelId="{32A84B75-268C-4C68-BFDB-C77CDFFE93C3}" type="pres">
      <dgm:prSet presAssocID="{96E0729C-0848-4D2C-8774-E5267EBD8ED2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160DA-61F0-444E-A9DC-75E43FB4857B}" type="pres">
      <dgm:prSet presAssocID="{96E0729C-0848-4D2C-8774-E5267EBD8ED2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56D6A-2C92-47F1-8787-6C7DBF9ADA2B}" type="presOf" srcId="{8FAB4C78-481E-429E-92E2-BC949EB1C1E8}" destId="{71BD9B6D-A948-499A-9E5C-23929E1942B2}" srcOrd="0" destOrd="0" presId="urn:microsoft.com/office/officeart/2005/8/layout/vList6"/>
    <dgm:cxn modelId="{8DB77A53-2CE8-4C81-8EA9-4F3EF62674DF}" srcId="{4B04F688-8845-4D55-A287-522BAC268F33}" destId="{96E0729C-0848-4D2C-8774-E5267EBD8ED2}" srcOrd="2" destOrd="0" parTransId="{A92DEBB7-B2AB-44B4-BCA7-EF58C5BFE8E7}" sibTransId="{84363B5B-9AD8-4100-92D2-855988B7E5C5}"/>
    <dgm:cxn modelId="{E01D75C6-585C-4E9D-9BEA-3059D0CBA8BF}" srcId="{4B04F688-8845-4D55-A287-522BAC268F33}" destId="{48237A54-9951-42D4-80AC-16325C2E344D}" srcOrd="0" destOrd="0" parTransId="{A022249B-E216-4351-8387-A0267ECFDEC8}" sibTransId="{0E6669C1-FCC2-46AA-B84F-E5BC025785C1}"/>
    <dgm:cxn modelId="{0271BFA9-D93F-40AE-BA4C-03A95B4C7678}" type="presOf" srcId="{4B04F688-8845-4D55-A287-522BAC268F33}" destId="{3D3C52F0-0376-4AB9-9C09-C805548C7E70}" srcOrd="0" destOrd="0" presId="urn:microsoft.com/office/officeart/2005/8/layout/vList6"/>
    <dgm:cxn modelId="{01A1DFA4-7CD7-4C8E-B0DD-32BE2640FEC2}" srcId="{48237A54-9951-42D4-80AC-16325C2E344D}" destId="{40CC2FB5-0858-45F7-A941-20E46D8DEED0}" srcOrd="0" destOrd="0" parTransId="{723800F7-1D3C-4D7A-B750-8B2745F5E205}" sibTransId="{C44652DB-030F-4B71-ABFB-7F900D5EEDA8}"/>
    <dgm:cxn modelId="{781926AE-3565-4C6D-B2B0-562D937C78C6}" srcId="{4B04F688-8845-4D55-A287-522BAC268F33}" destId="{85AD8955-5E35-4A7A-8639-114E7F0F00CF}" srcOrd="1" destOrd="0" parTransId="{5F3E39C7-9F3D-4856-A40B-A61EBE44899E}" sibTransId="{E8780686-5033-4E7A-BD40-D219D599B39F}"/>
    <dgm:cxn modelId="{556F3F75-37EE-4DF0-9FE4-7666D9F13948}" type="presOf" srcId="{96E0729C-0848-4D2C-8774-E5267EBD8ED2}" destId="{32A84B75-268C-4C68-BFDB-C77CDFFE93C3}" srcOrd="0" destOrd="0" presId="urn:microsoft.com/office/officeart/2005/8/layout/vList6"/>
    <dgm:cxn modelId="{CC1AA69A-41AC-421C-8693-9BF657691AC7}" type="presOf" srcId="{85AD8955-5E35-4A7A-8639-114E7F0F00CF}" destId="{01119F14-99F7-4056-9D19-0573CEB4649B}" srcOrd="0" destOrd="0" presId="urn:microsoft.com/office/officeart/2005/8/layout/vList6"/>
    <dgm:cxn modelId="{1D7CAA05-06D5-4790-B90C-5A3D39C0B28B}" srcId="{96E0729C-0848-4D2C-8774-E5267EBD8ED2}" destId="{36FF8CAB-C8A8-4DA7-9AC8-0757EDDF8D77}" srcOrd="0" destOrd="0" parTransId="{C308EA21-DE95-4F97-BFB9-A4B2424C8F7F}" sibTransId="{07E454B6-63DE-42D5-A430-DC6DE2AC3F42}"/>
    <dgm:cxn modelId="{6D48F6EB-FEEA-497E-AEC4-55C4B7EF4C88}" type="presOf" srcId="{48237A54-9951-42D4-80AC-16325C2E344D}" destId="{74F263B1-4F40-441F-99CE-D8B7D4FEAB55}" srcOrd="0" destOrd="0" presId="urn:microsoft.com/office/officeart/2005/8/layout/vList6"/>
    <dgm:cxn modelId="{D9118C59-67FA-4CAF-A9F7-043743CC3F2F}" srcId="{85AD8955-5E35-4A7A-8639-114E7F0F00CF}" destId="{8FAB4C78-481E-429E-92E2-BC949EB1C1E8}" srcOrd="0" destOrd="0" parTransId="{2EE87646-4943-4D39-ADBE-21974B50D567}" sibTransId="{32F29824-C7BB-43F8-A136-1C4AD7C24D9A}"/>
    <dgm:cxn modelId="{483DA7E6-D75A-444B-8337-9243302F5299}" type="presOf" srcId="{40CC2FB5-0858-45F7-A941-20E46D8DEED0}" destId="{9A5FCFBC-B310-42C8-9696-B9174A0A5C1D}" srcOrd="0" destOrd="0" presId="urn:microsoft.com/office/officeart/2005/8/layout/vList6"/>
    <dgm:cxn modelId="{D4358E85-5722-4014-B33C-D4AB5CAFDAA3}" type="presOf" srcId="{36FF8CAB-C8A8-4DA7-9AC8-0757EDDF8D77}" destId="{1F7160DA-61F0-444E-A9DC-75E43FB4857B}" srcOrd="0" destOrd="0" presId="urn:microsoft.com/office/officeart/2005/8/layout/vList6"/>
    <dgm:cxn modelId="{B69274CC-C183-413E-B21E-63C230712707}" type="presParOf" srcId="{3D3C52F0-0376-4AB9-9C09-C805548C7E70}" destId="{6BD72ABD-CEB1-41CB-AE34-448DF852B4D4}" srcOrd="0" destOrd="0" presId="urn:microsoft.com/office/officeart/2005/8/layout/vList6"/>
    <dgm:cxn modelId="{083FD32C-B651-4C0F-923C-9FB738B63808}" type="presParOf" srcId="{6BD72ABD-CEB1-41CB-AE34-448DF852B4D4}" destId="{74F263B1-4F40-441F-99CE-D8B7D4FEAB55}" srcOrd="0" destOrd="0" presId="urn:microsoft.com/office/officeart/2005/8/layout/vList6"/>
    <dgm:cxn modelId="{CEF989CD-5740-4697-9FD0-48ECFDB6E116}" type="presParOf" srcId="{6BD72ABD-CEB1-41CB-AE34-448DF852B4D4}" destId="{9A5FCFBC-B310-42C8-9696-B9174A0A5C1D}" srcOrd="1" destOrd="0" presId="urn:microsoft.com/office/officeart/2005/8/layout/vList6"/>
    <dgm:cxn modelId="{602EB09C-062E-4706-AB61-D82DE6BFEF88}" type="presParOf" srcId="{3D3C52F0-0376-4AB9-9C09-C805548C7E70}" destId="{9B1D59B8-00E8-479F-ADB0-C398E43EBC43}" srcOrd="1" destOrd="0" presId="urn:microsoft.com/office/officeart/2005/8/layout/vList6"/>
    <dgm:cxn modelId="{52E5FF87-A394-4821-97CD-65D566D35826}" type="presParOf" srcId="{3D3C52F0-0376-4AB9-9C09-C805548C7E70}" destId="{52824EF0-F674-4318-863A-AE3F9D850887}" srcOrd="2" destOrd="0" presId="urn:microsoft.com/office/officeart/2005/8/layout/vList6"/>
    <dgm:cxn modelId="{F526CA63-A6BE-46BE-BA33-4A8BE9C22AB3}" type="presParOf" srcId="{52824EF0-F674-4318-863A-AE3F9D850887}" destId="{01119F14-99F7-4056-9D19-0573CEB4649B}" srcOrd="0" destOrd="0" presId="urn:microsoft.com/office/officeart/2005/8/layout/vList6"/>
    <dgm:cxn modelId="{9F230AB2-FA37-4929-90A6-7E1986D90C45}" type="presParOf" srcId="{52824EF0-F674-4318-863A-AE3F9D850887}" destId="{71BD9B6D-A948-499A-9E5C-23929E1942B2}" srcOrd="1" destOrd="0" presId="urn:microsoft.com/office/officeart/2005/8/layout/vList6"/>
    <dgm:cxn modelId="{C333A937-E9B9-4073-9368-2F73DDA675FD}" type="presParOf" srcId="{3D3C52F0-0376-4AB9-9C09-C805548C7E70}" destId="{150A6933-13D6-42F3-9391-F41ACAB4023A}" srcOrd="3" destOrd="0" presId="urn:microsoft.com/office/officeart/2005/8/layout/vList6"/>
    <dgm:cxn modelId="{0431FD8D-D7FF-4A43-9830-457FA974EC28}" type="presParOf" srcId="{3D3C52F0-0376-4AB9-9C09-C805548C7E70}" destId="{EA73E721-3E48-4D69-BD57-B333B3CF9013}" srcOrd="4" destOrd="0" presId="urn:microsoft.com/office/officeart/2005/8/layout/vList6"/>
    <dgm:cxn modelId="{A7687761-04CE-46D7-80EF-67E399DF4A11}" type="presParOf" srcId="{EA73E721-3E48-4D69-BD57-B333B3CF9013}" destId="{32A84B75-268C-4C68-BFDB-C77CDFFE93C3}" srcOrd="0" destOrd="0" presId="urn:microsoft.com/office/officeart/2005/8/layout/vList6"/>
    <dgm:cxn modelId="{F8A3FE90-8FCA-4791-8862-3B2780BA4638}" type="presParOf" srcId="{EA73E721-3E48-4D69-BD57-B333B3CF9013}" destId="{1F7160DA-61F0-444E-A9DC-75E43FB4857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7B95EFA-7668-4046-9B92-A8F4707A699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E23C26-E836-4D5A-98D9-D7C89B1E277E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Катетер Нелатона .</a:t>
          </a:r>
          <a:r>
            <a:rPr lang="uk-UA" dirty="0" smtClean="0"/>
            <a:t>Призначений для короткочасної катетеризації, коли нормальне сечовипускання неможливе. Катетер Нелатона є порожнистою трубкою з напівкруглим наконечником. Наконечник полегшує введення і не травмує уретру. . Випускаються розміри від № 6 до № 22. </a:t>
          </a:r>
          <a:r>
            <a:rPr lang="uk-UA" dirty="0" smtClean="0">
              <a:solidFill>
                <a:srgbClr val="FFC000"/>
              </a:solidFill>
            </a:rPr>
            <a:t>Типи : жіночій , чоловічий.</a:t>
          </a:r>
          <a:endParaRPr lang="uk-UA" dirty="0">
            <a:solidFill>
              <a:srgbClr val="FFC000"/>
            </a:solidFill>
          </a:endParaRPr>
        </a:p>
      </dgm:t>
    </dgm:pt>
    <dgm:pt modelId="{B24227D4-8808-4E7A-A715-03076B754A7F}" type="parTrans" cxnId="{5358B7A5-419A-4DC6-A504-BD1791395425}">
      <dgm:prSet/>
      <dgm:spPr/>
      <dgm:t>
        <a:bodyPr/>
        <a:lstStyle/>
        <a:p>
          <a:endParaRPr lang="ru-RU"/>
        </a:p>
      </dgm:t>
    </dgm:pt>
    <dgm:pt modelId="{39567074-312F-425F-89E7-11EDA7287A03}" type="sibTrans" cxnId="{5358B7A5-419A-4DC6-A504-BD1791395425}">
      <dgm:prSet/>
      <dgm:spPr/>
      <dgm:t>
        <a:bodyPr/>
        <a:lstStyle/>
        <a:p>
          <a:endParaRPr lang="ru-RU"/>
        </a:p>
      </dgm:t>
    </dgm:pt>
    <dgm:pt modelId="{5DA4EDD9-5476-4258-9FAC-FAC97BF32E93}" type="pres">
      <dgm:prSet presAssocID="{97B95EFA-7668-4046-9B92-A8F4707A69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02A5DD-CB1B-4CB9-ADE4-9D8DA189E1DE}" type="pres">
      <dgm:prSet presAssocID="{DEE23C26-E836-4D5A-98D9-D7C89B1E277E}" presName="parentText" presStyleLbl="node1" presStyleIdx="0" presStyleCnt="1" custScaleY="1046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E78293-E252-42C1-B181-4C6A4CA522E2}" type="presOf" srcId="{DEE23C26-E836-4D5A-98D9-D7C89B1E277E}" destId="{0602A5DD-CB1B-4CB9-ADE4-9D8DA189E1DE}" srcOrd="0" destOrd="0" presId="urn:microsoft.com/office/officeart/2005/8/layout/vList2"/>
    <dgm:cxn modelId="{5358B7A5-419A-4DC6-A504-BD1791395425}" srcId="{97B95EFA-7668-4046-9B92-A8F4707A6995}" destId="{DEE23C26-E836-4D5A-98D9-D7C89B1E277E}" srcOrd="0" destOrd="0" parTransId="{B24227D4-8808-4E7A-A715-03076B754A7F}" sibTransId="{39567074-312F-425F-89E7-11EDA7287A03}"/>
    <dgm:cxn modelId="{40241C21-5CFD-4E68-81EC-84D701DE2EA3}" type="presOf" srcId="{97B95EFA-7668-4046-9B92-A8F4707A6995}" destId="{5DA4EDD9-5476-4258-9FAC-FAC97BF32E93}" srcOrd="0" destOrd="0" presId="urn:microsoft.com/office/officeart/2005/8/layout/vList2"/>
    <dgm:cxn modelId="{F690ADF2-C791-42D9-872F-E12224A229BC}" type="presParOf" srcId="{5DA4EDD9-5476-4258-9FAC-FAC97BF32E93}" destId="{0602A5DD-CB1B-4CB9-ADE4-9D8DA189E1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8A55083-05F3-4A02-B5D3-0A51B8F2C2A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D060380-6A4D-4EA9-953B-CA832B6CBFA4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Катетер Фолея для сечовипускання </a:t>
          </a:r>
          <a:r>
            <a:rPr lang="uk-UA" dirty="0" smtClean="0"/>
            <a:t>– це латексний або силіконовий пристрій, трубка з триходовими або двоходовими балонними катетерами, що застосовується в урологічній та гінекологічній практиці для тривалої катетеризації сечового міхура.</a:t>
          </a:r>
          <a:endParaRPr lang="uk-UA" dirty="0"/>
        </a:p>
      </dgm:t>
    </dgm:pt>
    <dgm:pt modelId="{2FF2D796-E2EC-4951-A170-59FB7D16F500}" type="parTrans" cxnId="{EA53CDDE-8029-48E7-BF3A-DCF175CEC904}">
      <dgm:prSet/>
      <dgm:spPr/>
      <dgm:t>
        <a:bodyPr/>
        <a:lstStyle/>
        <a:p>
          <a:endParaRPr lang="ru-RU"/>
        </a:p>
      </dgm:t>
    </dgm:pt>
    <dgm:pt modelId="{2DBB5BC6-5F74-40F2-8459-BCA8E05B7655}" type="sibTrans" cxnId="{EA53CDDE-8029-48E7-BF3A-DCF175CEC904}">
      <dgm:prSet/>
      <dgm:spPr/>
      <dgm:t>
        <a:bodyPr/>
        <a:lstStyle/>
        <a:p>
          <a:endParaRPr lang="ru-RU"/>
        </a:p>
      </dgm:t>
    </dgm:pt>
    <dgm:pt modelId="{056D1F32-EA41-4437-AD85-C2D07E9ECADE}" type="pres">
      <dgm:prSet presAssocID="{58A55083-05F3-4A02-B5D3-0A51B8F2C2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6922F5-F910-40D7-8EC1-6EEF576535B6}" type="pres">
      <dgm:prSet presAssocID="{8D060380-6A4D-4EA9-953B-CA832B6CBFA4}" presName="parentText" presStyleLbl="node1" presStyleIdx="0" presStyleCnt="1" custLinFactNeighborX="-2116" custLinFactNeighborY="-41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53CDDE-8029-48E7-BF3A-DCF175CEC904}" srcId="{58A55083-05F3-4A02-B5D3-0A51B8F2C2AE}" destId="{8D060380-6A4D-4EA9-953B-CA832B6CBFA4}" srcOrd="0" destOrd="0" parTransId="{2FF2D796-E2EC-4951-A170-59FB7D16F500}" sibTransId="{2DBB5BC6-5F74-40F2-8459-BCA8E05B7655}"/>
    <dgm:cxn modelId="{0D954ECC-5A7E-4B14-8DAF-4CC7D91101E5}" type="presOf" srcId="{58A55083-05F3-4A02-B5D3-0A51B8F2C2AE}" destId="{056D1F32-EA41-4437-AD85-C2D07E9ECADE}" srcOrd="0" destOrd="0" presId="urn:microsoft.com/office/officeart/2005/8/layout/vList2"/>
    <dgm:cxn modelId="{35B98C03-4D79-44AA-8284-87B7D98C7934}" type="presOf" srcId="{8D060380-6A4D-4EA9-953B-CA832B6CBFA4}" destId="{116922F5-F910-40D7-8EC1-6EEF576535B6}" srcOrd="0" destOrd="0" presId="urn:microsoft.com/office/officeart/2005/8/layout/vList2"/>
    <dgm:cxn modelId="{9FF8C81A-FD47-43DB-911E-F96F192F59D9}" type="presParOf" srcId="{056D1F32-EA41-4437-AD85-C2D07E9ECADE}" destId="{116922F5-F910-40D7-8EC1-6EEF576535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1CA7DE9F-6985-4360-979D-08899A9A584C}" type="doc">
      <dgm:prSet loTypeId="urn:microsoft.com/office/officeart/2005/8/layout/pList2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914E1D-0A36-4332-8ED2-294D328C4A83}">
      <dgm:prSet/>
      <dgm:spPr/>
      <dgm:t>
        <a:bodyPr/>
        <a:lstStyle/>
        <a:p>
          <a:pPr rtl="0"/>
          <a:r>
            <a:rPr lang="uk-UA" dirty="0" smtClean="0"/>
            <a:t>Катетер Фолея 2-ходовий</a:t>
          </a:r>
          <a:endParaRPr lang="uk-UA" dirty="0"/>
        </a:p>
      </dgm:t>
    </dgm:pt>
    <dgm:pt modelId="{6E0E4521-56A9-4411-A5B9-5F2E3FF93CA5}" type="parTrans" cxnId="{6E3047F3-5188-41B3-8241-3054E2DDB59D}">
      <dgm:prSet/>
      <dgm:spPr/>
      <dgm:t>
        <a:bodyPr/>
        <a:lstStyle/>
        <a:p>
          <a:endParaRPr lang="ru-RU"/>
        </a:p>
      </dgm:t>
    </dgm:pt>
    <dgm:pt modelId="{FE25F78C-72D2-4A0A-BE34-48BD42042512}" type="sibTrans" cxnId="{6E3047F3-5188-41B3-8241-3054E2DDB59D}">
      <dgm:prSet/>
      <dgm:spPr/>
      <dgm:t>
        <a:bodyPr/>
        <a:lstStyle/>
        <a:p>
          <a:endParaRPr lang="ru-RU"/>
        </a:p>
      </dgm:t>
    </dgm:pt>
    <dgm:pt modelId="{2D983467-07F5-49CC-9A16-C7CC3680A957}">
      <dgm:prSet/>
      <dgm:spPr/>
      <dgm:t>
        <a:bodyPr/>
        <a:lstStyle/>
        <a:p>
          <a:pPr rtl="0"/>
          <a:r>
            <a:rPr lang="uk-UA" dirty="0" smtClean="0"/>
            <a:t>Катетер Фолея 3-ходовий</a:t>
          </a:r>
          <a:endParaRPr lang="uk-UA" dirty="0"/>
        </a:p>
      </dgm:t>
    </dgm:pt>
    <dgm:pt modelId="{29DC39FE-DDD8-481F-AB14-F963D6C8EED1}" type="parTrans" cxnId="{E6B0C753-6220-4AE4-B7CF-807005B0DB5E}">
      <dgm:prSet/>
      <dgm:spPr/>
      <dgm:t>
        <a:bodyPr/>
        <a:lstStyle/>
        <a:p>
          <a:endParaRPr lang="ru-RU"/>
        </a:p>
      </dgm:t>
    </dgm:pt>
    <dgm:pt modelId="{C706F467-CCB9-4B2C-A360-7557307BBA97}" type="sibTrans" cxnId="{E6B0C753-6220-4AE4-B7CF-807005B0DB5E}">
      <dgm:prSet/>
      <dgm:spPr/>
      <dgm:t>
        <a:bodyPr/>
        <a:lstStyle/>
        <a:p>
          <a:endParaRPr lang="ru-RU"/>
        </a:p>
      </dgm:t>
    </dgm:pt>
    <dgm:pt modelId="{DA4D92A0-61E4-499B-86F0-A376D0F73CAB}" type="pres">
      <dgm:prSet presAssocID="{1CA7DE9F-6985-4360-979D-08899A9A5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70153-705B-400A-BA2B-939240C42A49}" type="pres">
      <dgm:prSet presAssocID="{1CA7DE9F-6985-4360-979D-08899A9A584C}" presName="bkgdShp" presStyleLbl="alignAccFollowNode1" presStyleIdx="0" presStyleCnt="1"/>
      <dgm:spPr/>
    </dgm:pt>
    <dgm:pt modelId="{DD85B96C-635D-4D1D-A1CF-D6485B08204C}" type="pres">
      <dgm:prSet presAssocID="{1CA7DE9F-6985-4360-979D-08899A9A584C}" presName="linComp" presStyleCnt="0"/>
      <dgm:spPr/>
    </dgm:pt>
    <dgm:pt modelId="{DFEEC187-6F23-41B0-8BED-4E4391F822F3}" type="pres">
      <dgm:prSet presAssocID="{2F914E1D-0A36-4332-8ED2-294D328C4A83}" presName="compNode" presStyleCnt="0"/>
      <dgm:spPr/>
    </dgm:pt>
    <dgm:pt modelId="{5B3582C2-1DF9-4FE6-99FF-7164D45791B1}" type="pres">
      <dgm:prSet presAssocID="{2F914E1D-0A36-4332-8ED2-294D328C4A8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804D32-9E3F-414C-A953-D823452DD48E}" type="pres">
      <dgm:prSet presAssocID="{2F914E1D-0A36-4332-8ED2-294D328C4A83}" presName="invisiNode" presStyleLbl="node1" presStyleIdx="0" presStyleCnt="2"/>
      <dgm:spPr/>
    </dgm:pt>
    <dgm:pt modelId="{8EA3D770-7706-474D-919B-D0987377D3FD}" type="pres">
      <dgm:prSet presAssocID="{2F914E1D-0A36-4332-8ED2-294D328C4A83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1EF0163-D40D-42B4-8091-7F36D48E9B50}" type="pres">
      <dgm:prSet presAssocID="{FE25F78C-72D2-4A0A-BE34-48BD4204251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0BF27D0-8A4A-4921-8E35-2775D746AB60}" type="pres">
      <dgm:prSet presAssocID="{2D983467-07F5-49CC-9A16-C7CC3680A957}" presName="compNode" presStyleCnt="0"/>
      <dgm:spPr/>
    </dgm:pt>
    <dgm:pt modelId="{C313FD6A-9079-478A-8D96-0863D7424F24}" type="pres">
      <dgm:prSet presAssocID="{2D983467-07F5-49CC-9A16-C7CC3680A95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A2F25F-8361-4245-B4A6-401CE692117E}" type="pres">
      <dgm:prSet presAssocID="{2D983467-07F5-49CC-9A16-C7CC3680A957}" presName="invisiNode" presStyleLbl="node1" presStyleIdx="1" presStyleCnt="2"/>
      <dgm:spPr/>
    </dgm:pt>
    <dgm:pt modelId="{E06EB21F-7543-41F1-8FDA-DA74E90CCE0B}" type="pres">
      <dgm:prSet presAssocID="{2D983467-07F5-49CC-9A16-C7CC3680A957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20CB11D6-A6F6-4BD3-86D0-6319C6F3D2C8}" type="presOf" srcId="{1CA7DE9F-6985-4360-979D-08899A9A584C}" destId="{DA4D92A0-61E4-499B-86F0-A376D0F73CAB}" srcOrd="0" destOrd="0" presId="urn:microsoft.com/office/officeart/2005/8/layout/pList2"/>
    <dgm:cxn modelId="{E6B0C753-6220-4AE4-B7CF-807005B0DB5E}" srcId="{1CA7DE9F-6985-4360-979D-08899A9A584C}" destId="{2D983467-07F5-49CC-9A16-C7CC3680A957}" srcOrd="1" destOrd="0" parTransId="{29DC39FE-DDD8-481F-AB14-F963D6C8EED1}" sibTransId="{C706F467-CCB9-4B2C-A360-7557307BBA97}"/>
    <dgm:cxn modelId="{6E3047F3-5188-41B3-8241-3054E2DDB59D}" srcId="{1CA7DE9F-6985-4360-979D-08899A9A584C}" destId="{2F914E1D-0A36-4332-8ED2-294D328C4A83}" srcOrd="0" destOrd="0" parTransId="{6E0E4521-56A9-4411-A5B9-5F2E3FF93CA5}" sibTransId="{FE25F78C-72D2-4A0A-BE34-48BD42042512}"/>
    <dgm:cxn modelId="{2F45D571-3F1A-446F-BC0B-D321A62A5A9D}" type="presOf" srcId="{2F914E1D-0A36-4332-8ED2-294D328C4A83}" destId="{5B3582C2-1DF9-4FE6-99FF-7164D45791B1}" srcOrd="0" destOrd="0" presId="urn:microsoft.com/office/officeart/2005/8/layout/pList2"/>
    <dgm:cxn modelId="{6B8987A5-3198-4ECD-BEE7-C38AD54D845F}" type="presOf" srcId="{FE25F78C-72D2-4A0A-BE34-48BD42042512}" destId="{D1EF0163-D40D-42B4-8091-7F36D48E9B50}" srcOrd="0" destOrd="0" presId="urn:microsoft.com/office/officeart/2005/8/layout/pList2"/>
    <dgm:cxn modelId="{021E734D-ABB1-43E7-B76C-A54111E76633}" type="presOf" srcId="{2D983467-07F5-49CC-9A16-C7CC3680A957}" destId="{C313FD6A-9079-478A-8D96-0863D7424F24}" srcOrd="0" destOrd="0" presId="urn:microsoft.com/office/officeart/2005/8/layout/pList2"/>
    <dgm:cxn modelId="{5695095D-0657-49CC-8DD7-7E3309AC36FB}" type="presParOf" srcId="{DA4D92A0-61E4-499B-86F0-A376D0F73CAB}" destId="{EF070153-705B-400A-BA2B-939240C42A49}" srcOrd="0" destOrd="0" presId="urn:microsoft.com/office/officeart/2005/8/layout/pList2"/>
    <dgm:cxn modelId="{3D5B13F2-374B-4CCF-A71C-0AC487B0C7E4}" type="presParOf" srcId="{DA4D92A0-61E4-499B-86F0-A376D0F73CAB}" destId="{DD85B96C-635D-4D1D-A1CF-D6485B08204C}" srcOrd="1" destOrd="0" presId="urn:microsoft.com/office/officeart/2005/8/layout/pList2"/>
    <dgm:cxn modelId="{C5F85A45-E116-4BEA-839F-0323CA120D9B}" type="presParOf" srcId="{DD85B96C-635D-4D1D-A1CF-D6485B08204C}" destId="{DFEEC187-6F23-41B0-8BED-4E4391F822F3}" srcOrd="0" destOrd="0" presId="urn:microsoft.com/office/officeart/2005/8/layout/pList2"/>
    <dgm:cxn modelId="{D40B56EC-0C49-4F00-9978-6789CE875E69}" type="presParOf" srcId="{DFEEC187-6F23-41B0-8BED-4E4391F822F3}" destId="{5B3582C2-1DF9-4FE6-99FF-7164D45791B1}" srcOrd="0" destOrd="0" presId="urn:microsoft.com/office/officeart/2005/8/layout/pList2"/>
    <dgm:cxn modelId="{4BE760BC-D61B-41C4-8737-0664770B976D}" type="presParOf" srcId="{DFEEC187-6F23-41B0-8BED-4E4391F822F3}" destId="{10804D32-9E3F-414C-A953-D823452DD48E}" srcOrd="1" destOrd="0" presId="urn:microsoft.com/office/officeart/2005/8/layout/pList2"/>
    <dgm:cxn modelId="{3DECE95B-8D28-44EF-9D3A-B0C4928E5582}" type="presParOf" srcId="{DFEEC187-6F23-41B0-8BED-4E4391F822F3}" destId="{8EA3D770-7706-474D-919B-D0987377D3FD}" srcOrd="2" destOrd="0" presId="urn:microsoft.com/office/officeart/2005/8/layout/pList2"/>
    <dgm:cxn modelId="{7BD78DDC-B7EC-40B7-AEB8-C495E998AD60}" type="presParOf" srcId="{DD85B96C-635D-4D1D-A1CF-D6485B08204C}" destId="{D1EF0163-D40D-42B4-8091-7F36D48E9B50}" srcOrd="1" destOrd="0" presId="urn:microsoft.com/office/officeart/2005/8/layout/pList2"/>
    <dgm:cxn modelId="{34CF1E6D-C5C9-44AB-B34F-91E57F8A60A5}" type="presParOf" srcId="{DD85B96C-635D-4D1D-A1CF-D6485B08204C}" destId="{40BF27D0-8A4A-4921-8E35-2775D746AB60}" srcOrd="2" destOrd="0" presId="urn:microsoft.com/office/officeart/2005/8/layout/pList2"/>
    <dgm:cxn modelId="{80719268-7289-433E-B641-2E1A5D6CEC79}" type="presParOf" srcId="{40BF27D0-8A4A-4921-8E35-2775D746AB60}" destId="{C313FD6A-9079-478A-8D96-0863D7424F24}" srcOrd="0" destOrd="0" presId="urn:microsoft.com/office/officeart/2005/8/layout/pList2"/>
    <dgm:cxn modelId="{DC32F9C4-9ACE-4661-A437-527B1098B4F8}" type="presParOf" srcId="{40BF27D0-8A4A-4921-8E35-2775D746AB60}" destId="{71A2F25F-8361-4245-B4A6-401CE692117E}" srcOrd="1" destOrd="0" presId="urn:microsoft.com/office/officeart/2005/8/layout/pList2"/>
    <dgm:cxn modelId="{5CF3E709-2B21-4E39-BD49-7A70C7AEAB41}" type="presParOf" srcId="{40BF27D0-8A4A-4921-8E35-2775D746AB60}" destId="{E06EB21F-7543-41F1-8FDA-DA74E90CCE0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9C23E140-DFD8-48EF-86F2-C63B64FD851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59BBC91-507D-4E36-BC9D-2895C611C9EF}">
      <dgm:prSet/>
      <dgm:spPr/>
      <dgm:t>
        <a:bodyPr/>
        <a:lstStyle/>
        <a:p>
          <a:pPr rtl="0"/>
          <a:r>
            <a:rPr lang="uk-UA" b="1" dirty="0" smtClean="0"/>
            <a:t>Чоловічий</a:t>
          </a:r>
          <a:endParaRPr lang="uk-UA" dirty="0"/>
        </a:p>
      </dgm:t>
    </dgm:pt>
    <dgm:pt modelId="{A50865AB-7896-4ECD-937C-D4AAF4A7C839}" type="parTrans" cxnId="{6732B2B4-EA29-4EA6-ADA1-42B16137001F}">
      <dgm:prSet/>
      <dgm:spPr/>
      <dgm:t>
        <a:bodyPr/>
        <a:lstStyle/>
        <a:p>
          <a:endParaRPr lang="ru-RU"/>
        </a:p>
      </dgm:t>
    </dgm:pt>
    <dgm:pt modelId="{7E2AE882-3EF1-437A-9538-EF31CDFA8022}" type="sibTrans" cxnId="{6732B2B4-EA29-4EA6-ADA1-42B16137001F}">
      <dgm:prSet/>
      <dgm:spPr/>
      <dgm:t>
        <a:bodyPr/>
        <a:lstStyle/>
        <a:p>
          <a:endParaRPr lang="ru-RU"/>
        </a:p>
      </dgm:t>
    </dgm:pt>
    <dgm:pt modelId="{182C24DE-039B-40EA-A91D-7A6AC194E39F}">
      <dgm:prSet/>
      <dgm:spPr/>
      <dgm:t>
        <a:bodyPr/>
        <a:lstStyle/>
        <a:p>
          <a:pPr rtl="0"/>
          <a:r>
            <a:rPr lang="uk-UA" b="1" dirty="0" smtClean="0"/>
            <a:t>жіночий</a:t>
          </a:r>
          <a:endParaRPr lang="uk-UA" dirty="0"/>
        </a:p>
      </dgm:t>
    </dgm:pt>
    <dgm:pt modelId="{5D975B21-0651-455C-BB3F-B0C994EE512F}" type="parTrans" cxnId="{56FC03AA-FA41-402E-A968-200AB8FC8933}">
      <dgm:prSet/>
      <dgm:spPr/>
      <dgm:t>
        <a:bodyPr/>
        <a:lstStyle/>
        <a:p>
          <a:endParaRPr lang="ru-RU"/>
        </a:p>
      </dgm:t>
    </dgm:pt>
    <dgm:pt modelId="{BEF9F9BC-43A5-4C07-B2AE-AD8F911AA6D2}" type="sibTrans" cxnId="{56FC03AA-FA41-402E-A968-200AB8FC8933}">
      <dgm:prSet/>
      <dgm:spPr/>
      <dgm:t>
        <a:bodyPr/>
        <a:lstStyle/>
        <a:p>
          <a:endParaRPr lang="ru-RU"/>
        </a:p>
      </dgm:t>
    </dgm:pt>
    <dgm:pt modelId="{FDA3CCCF-C701-4824-AFF8-29F4B91BF649}">
      <dgm:prSet/>
      <dgm:spPr/>
      <dgm:t>
        <a:bodyPr/>
        <a:lstStyle/>
        <a:p>
          <a:pPr rtl="0"/>
          <a:r>
            <a:rPr lang="uk-UA" b="1" dirty="0" smtClean="0"/>
            <a:t>дитячий</a:t>
          </a:r>
          <a:endParaRPr lang="uk-UA" dirty="0"/>
        </a:p>
      </dgm:t>
    </dgm:pt>
    <dgm:pt modelId="{9CC48D1B-CA6B-4A81-986B-4F7A3EE40A84}" type="parTrans" cxnId="{6002861E-E9B0-4623-A7F6-FCFB89615004}">
      <dgm:prSet/>
      <dgm:spPr/>
      <dgm:t>
        <a:bodyPr/>
        <a:lstStyle/>
        <a:p>
          <a:endParaRPr lang="ru-RU"/>
        </a:p>
      </dgm:t>
    </dgm:pt>
    <dgm:pt modelId="{4C16B0FB-2D7B-4E02-9C5F-642786CDBA32}" type="sibTrans" cxnId="{6002861E-E9B0-4623-A7F6-FCFB89615004}">
      <dgm:prSet/>
      <dgm:spPr/>
      <dgm:t>
        <a:bodyPr/>
        <a:lstStyle/>
        <a:p>
          <a:endParaRPr lang="ru-RU"/>
        </a:p>
      </dgm:t>
    </dgm:pt>
    <dgm:pt modelId="{F0A918FE-2442-43B7-BE82-A719E0649A5E}" type="pres">
      <dgm:prSet presAssocID="{9C23E140-DFD8-48EF-86F2-C63B64FD851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76C063-D18E-4028-9867-C414ED4D703F}" type="pres">
      <dgm:prSet presAssocID="{9C23E140-DFD8-48EF-86F2-C63B64FD8519}" presName="arrow" presStyleLbl="bgShp" presStyleIdx="0" presStyleCnt="1"/>
      <dgm:spPr/>
    </dgm:pt>
    <dgm:pt modelId="{194D7115-002B-473D-84AB-90F7CA6D8B10}" type="pres">
      <dgm:prSet presAssocID="{9C23E140-DFD8-48EF-86F2-C63B64FD8519}" presName="linearProcess" presStyleCnt="0"/>
      <dgm:spPr/>
    </dgm:pt>
    <dgm:pt modelId="{65DA5C9D-470E-47E3-872D-9D3F114E6FC2}" type="pres">
      <dgm:prSet presAssocID="{259BBC91-507D-4E36-BC9D-2895C611C9E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E9FC0-67E3-4F6F-894C-28CC72F44B25}" type="pres">
      <dgm:prSet presAssocID="{7E2AE882-3EF1-437A-9538-EF31CDFA8022}" presName="sibTrans" presStyleCnt="0"/>
      <dgm:spPr/>
    </dgm:pt>
    <dgm:pt modelId="{D3108584-E803-4EBD-B88C-E6E70993851B}" type="pres">
      <dgm:prSet presAssocID="{182C24DE-039B-40EA-A91D-7A6AC194E39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5CEF1-1663-4E61-B6D7-1300413E79D6}" type="pres">
      <dgm:prSet presAssocID="{BEF9F9BC-43A5-4C07-B2AE-AD8F911AA6D2}" presName="sibTrans" presStyleCnt="0"/>
      <dgm:spPr/>
    </dgm:pt>
    <dgm:pt modelId="{2D80944B-ADD5-4EB4-BF7D-A17477079973}" type="pres">
      <dgm:prSet presAssocID="{FDA3CCCF-C701-4824-AFF8-29F4B91BF64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D68C06-4D0F-4B70-AB75-DAD280508980}" type="presOf" srcId="{259BBC91-507D-4E36-BC9D-2895C611C9EF}" destId="{65DA5C9D-470E-47E3-872D-9D3F114E6FC2}" srcOrd="0" destOrd="0" presId="urn:microsoft.com/office/officeart/2005/8/layout/hProcess9"/>
    <dgm:cxn modelId="{043EB60D-CF15-4ACE-94E7-D46164209DA0}" type="presOf" srcId="{9C23E140-DFD8-48EF-86F2-C63B64FD8519}" destId="{F0A918FE-2442-43B7-BE82-A719E0649A5E}" srcOrd="0" destOrd="0" presId="urn:microsoft.com/office/officeart/2005/8/layout/hProcess9"/>
    <dgm:cxn modelId="{6C9E4B84-901A-408E-B15D-ED2924A80AB0}" type="presOf" srcId="{182C24DE-039B-40EA-A91D-7A6AC194E39F}" destId="{D3108584-E803-4EBD-B88C-E6E70993851B}" srcOrd="0" destOrd="0" presId="urn:microsoft.com/office/officeart/2005/8/layout/hProcess9"/>
    <dgm:cxn modelId="{6732B2B4-EA29-4EA6-ADA1-42B16137001F}" srcId="{9C23E140-DFD8-48EF-86F2-C63B64FD8519}" destId="{259BBC91-507D-4E36-BC9D-2895C611C9EF}" srcOrd="0" destOrd="0" parTransId="{A50865AB-7896-4ECD-937C-D4AAF4A7C839}" sibTransId="{7E2AE882-3EF1-437A-9538-EF31CDFA8022}"/>
    <dgm:cxn modelId="{33DE3B81-1B21-4022-84FB-D92B73109201}" type="presOf" srcId="{FDA3CCCF-C701-4824-AFF8-29F4B91BF649}" destId="{2D80944B-ADD5-4EB4-BF7D-A17477079973}" srcOrd="0" destOrd="0" presId="urn:microsoft.com/office/officeart/2005/8/layout/hProcess9"/>
    <dgm:cxn modelId="{6002861E-E9B0-4623-A7F6-FCFB89615004}" srcId="{9C23E140-DFD8-48EF-86F2-C63B64FD8519}" destId="{FDA3CCCF-C701-4824-AFF8-29F4B91BF649}" srcOrd="2" destOrd="0" parTransId="{9CC48D1B-CA6B-4A81-986B-4F7A3EE40A84}" sibTransId="{4C16B0FB-2D7B-4E02-9C5F-642786CDBA32}"/>
    <dgm:cxn modelId="{56FC03AA-FA41-402E-A968-200AB8FC8933}" srcId="{9C23E140-DFD8-48EF-86F2-C63B64FD8519}" destId="{182C24DE-039B-40EA-A91D-7A6AC194E39F}" srcOrd="1" destOrd="0" parTransId="{5D975B21-0651-455C-BB3F-B0C994EE512F}" sibTransId="{BEF9F9BC-43A5-4C07-B2AE-AD8F911AA6D2}"/>
    <dgm:cxn modelId="{E70C3277-E213-4467-8624-A0E861239579}" type="presParOf" srcId="{F0A918FE-2442-43B7-BE82-A719E0649A5E}" destId="{5976C063-D18E-4028-9867-C414ED4D703F}" srcOrd="0" destOrd="0" presId="urn:microsoft.com/office/officeart/2005/8/layout/hProcess9"/>
    <dgm:cxn modelId="{72DC5B18-93DC-4B5C-BEA0-4B6BE3629580}" type="presParOf" srcId="{F0A918FE-2442-43B7-BE82-A719E0649A5E}" destId="{194D7115-002B-473D-84AB-90F7CA6D8B10}" srcOrd="1" destOrd="0" presId="urn:microsoft.com/office/officeart/2005/8/layout/hProcess9"/>
    <dgm:cxn modelId="{0D5FCFE7-ED7B-436E-8D45-07ADFA5DA3D6}" type="presParOf" srcId="{194D7115-002B-473D-84AB-90F7CA6D8B10}" destId="{65DA5C9D-470E-47E3-872D-9D3F114E6FC2}" srcOrd="0" destOrd="0" presId="urn:microsoft.com/office/officeart/2005/8/layout/hProcess9"/>
    <dgm:cxn modelId="{F2F3C2B0-ED16-4B0A-B492-82F0C9175450}" type="presParOf" srcId="{194D7115-002B-473D-84AB-90F7CA6D8B10}" destId="{666E9FC0-67E3-4F6F-894C-28CC72F44B25}" srcOrd="1" destOrd="0" presId="urn:microsoft.com/office/officeart/2005/8/layout/hProcess9"/>
    <dgm:cxn modelId="{3F6A981C-1B7E-4AB1-865C-A24CF7D3F247}" type="presParOf" srcId="{194D7115-002B-473D-84AB-90F7CA6D8B10}" destId="{D3108584-E803-4EBD-B88C-E6E70993851B}" srcOrd="2" destOrd="0" presId="urn:microsoft.com/office/officeart/2005/8/layout/hProcess9"/>
    <dgm:cxn modelId="{11CB4D0C-6069-4C36-883D-D91ADA55EABA}" type="presParOf" srcId="{194D7115-002B-473D-84AB-90F7CA6D8B10}" destId="{EE15CEF1-1663-4E61-B6D7-1300413E79D6}" srcOrd="3" destOrd="0" presId="urn:microsoft.com/office/officeart/2005/8/layout/hProcess9"/>
    <dgm:cxn modelId="{6EB8DF81-FE99-4E7E-A4FE-67764C1370A1}" type="presParOf" srcId="{194D7115-002B-473D-84AB-90F7CA6D8B10}" destId="{2D80944B-ADD5-4EB4-BF7D-A1747707997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9528011-8D84-4C8D-BCCC-E1ECAC738C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C786BF-E60B-40AA-9A89-41E7C774664E}" type="pres">
      <dgm:prSet presAssocID="{79528011-8D84-4C8D-BCCC-E1ECAC738C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B9C618D-D49F-4650-BB00-B9B9B67C8204}" type="presOf" srcId="{79528011-8D84-4C8D-BCCC-E1ECAC738C8D}" destId="{0BC786BF-E60B-40AA-9A89-41E7C77466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5BF16677-A043-44D9-B52B-064376A382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2FAB959-7A0D-4071-9013-57971718A4DF}">
      <dgm:prSet/>
      <dgm:spPr/>
      <dgm:t>
        <a:bodyPr/>
        <a:lstStyle/>
        <a:p>
          <a:pPr rtl="0"/>
          <a:r>
            <a:rPr lang="uk-UA" b="1" i="0" dirty="0" smtClean="0">
              <a:solidFill>
                <a:srgbClr val="FFC000"/>
              </a:solidFill>
            </a:rPr>
            <a:t>Повітроводи </a:t>
          </a:r>
          <a:r>
            <a:rPr lang="ru-RU" dirty="0" smtClean="0"/>
            <a:t>призначені для забезпечення вільного проходження повітря під час штучного </a:t>
          </a:r>
          <a:r>
            <a:rPr lang="uk-UA" noProof="0" dirty="0" smtClean="0"/>
            <a:t>дихання</a:t>
          </a:r>
          <a:r>
            <a:rPr lang="ru-RU" dirty="0" smtClean="0"/>
            <a:t> за допомогою апарату або без нього. Повітроводи випускають двох видів - носові і ротові.</a:t>
          </a:r>
          <a:endParaRPr lang="uk-UA" dirty="0"/>
        </a:p>
      </dgm:t>
    </dgm:pt>
    <dgm:pt modelId="{87264010-63A8-49BF-8DE0-DABF0C379D3F}" type="parTrans" cxnId="{6CAB6ED3-D69B-46FD-8AEA-CDB5B17420CC}">
      <dgm:prSet/>
      <dgm:spPr/>
      <dgm:t>
        <a:bodyPr/>
        <a:lstStyle/>
        <a:p>
          <a:endParaRPr lang="ru-RU"/>
        </a:p>
      </dgm:t>
    </dgm:pt>
    <dgm:pt modelId="{B1EC9049-BCA6-444D-A49B-5DA4D65E6DE9}" type="sibTrans" cxnId="{6CAB6ED3-D69B-46FD-8AEA-CDB5B17420CC}">
      <dgm:prSet/>
      <dgm:spPr/>
      <dgm:t>
        <a:bodyPr/>
        <a:lstStyle/>
        <a:p>
          <a:endParaRPr lang="ru-RU"/>
        </a:p>
      </dgm:t>
    </dgm:pt>
    <dgm:pt modelId="{6C92C443-CE6B-4218-B9D4-DC261A79ABEE}" type="pres">
      <dgm:prSet presAssocID="{5BF16677-A043-44D9-B52B-064376A382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4BAFAE-3E08-496B-8556-F0BC93196FEF}" type="pres">
      <dgm:prSet presAssocID="{92FAB959-7A0D-4071-9013-57971718A4DF}" presName="parentText" presStyleLbl="node1" presStyleIdx="0" presStyleCnt="1" custLinFactNeighborX="2258" custLinFactNeighborY="-18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B6ED3-D69B-46FD-8AEA-CDB5B17420CC}" srcId="{5BF16677-A043-44D9-B52B-064376A382F7}" destId="{92FAB959-7A0D-4071-9013-57971718A4DF}" srcOrd="0" destOrd="0" parTransId="{87264010-63A8-49BF-8DE0-DABF0C379D3F}" sibTransId="{B1EC9049-BCA6-444D-A49B-5DA4D65E6DE9}"/>
    <dgm:cxn modelId="{75BC922D-BF30-434C-BED8-B90C79DC67CD}" type="presOf" srcId="{5BF16677-A043-44D9-B52B-064376A382F7}" destId="{6C92C443-CE6B-4218-B9D4-DC261A79ABEE}" srcOrd="0" destOrd="0" presId="urn:microsoft.com/office/officeart/2005/8/layout/vList2"/>
    <dgm:cxn modelId="{1DC95F7E-3B58-4A53-BAF7-DE4D7666B1DE}" type="presOf" srcId="{92FAB959-7A0D-4071-9013-57971718A4DF}" destId="{734BAFAE-3E08-496B-8556-F0BC93196FEF}" srcOrd="0" destOrd="0" presId="urn:microsoft.com/office/officeart/2005/8/layout/vList2"/>
    <dgm:cxn modelId="{6984FFE0-871C-4D79-9F98-E5C6607FF7F1}" type="presParOf" srcId="{6C92C443-CE6B-4218-B9D4-DC261A79ABEE}" destId="{734BAFAE-3E08-496B-8556-F0BC93196F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86C4713-AB70-4006-B4FE-DB02B58991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8A4378D-4CFE-463B-A7E7-50D3F659777E}">
      <dgm:prSet/>
      <dgm:spPr/>
      <dgm:t>
        <a:bodyPr/>
        <a:lstStyle/>
        <a:p>
          <a:pPr rtl="0"/>
          <a:r>
            <a:rPr lang="uk-UA" smtClean="0"/>
            <a:t>застосовують для введення в трахею при штучному диханні і проведенні газового наркозу. </a:t>
          </a:r>
          <a:endParaRPr lang="uk-UA"/>
        </a:p>
      </dgm:t>
    </dgm:pt>
    <dgm:pt modelId="{C1DAC517-E363-48A1-8A42-BC350876D9A6}" type="parTrans" cxnId="{B58FA64D-6742-4535-A40E-FE7D0BC6DAC6}">
      <dgm:prSet/>
      <dgm:spPr/>
      <dgm:t>
        <a:bodyPr/>
        <a:lstStyle/>
        <a:p>
          <a:endParaRPr lang="ru-RU"/>
        </a:p>
      </dgm:t>
    </dgm:pt>
    <dgm:pt modelId="{4A1D2D25-0821-4A19-BD99-EFD936EFB25B}" type="sibTrans" cxnId="{B58FA64D-6742-4535-A40E-FE7D0BC6DAC6}">
      <dgm:prSet/>
      <dgm:spPr/>
      <dgm:t>
        <a:bodyPr/>
        <a:lstStyle/>
        <a:p>
          <a:endParaRPr lang="ru-RU"/>
        </a:p>
      </dgm:t>
    </dgm:pt>
    <dgm:pt modelId="{C446420B-6668-4949-A0D4-6D86E55519AA}">
      <dgm:prSet/>
      <dgm:spPr/>
      <dgm:t>
        <a:bodyPr/>
        <a:lstStyle/>
        <a:p>
          <a:pPr rtl="0"/>
          <a:r>
            <a:rPr lang="uk-UA" smtClean="0"/>
            <a:t>Виготовляють з гуми і з полівінілхлориду в двох модифікаціях: прості і надувні з манжетою.</a:t>
          </a:r>
          <a:endParaRPr lang="uk-UA"/>
        </a:p>
      </dgm:t>
    </dgm:pt>
    <dgm:pt modelId="{B2ECC389-46E0-4A0A-AFC3-590D3EBA3D84}" type="parTrans" cxnId="{A4D8CFD5-B46E-499F-AE0C-2CC05345A18F}">
      <dgm:prSet/>
      <dgm:spPr/>
      <dgm:t>
        <a:bodyPr/>
        <a:lstStyle/>
        <a:p>
          <a:endParaRPr lang="ru-RU"/>
        </a:p>
      </dgm:t>
    </dgm:pt>
    <dgm:pt modelId="{6137063B-8583-41F4-9708-04AFE21C490C}" type="sibTrans" cxnId="{A4D8CFD5-B46E-499F-AE0C-2CC05345A18F}">
      <dgm:prSet/>
      <dgm:spPr/>
      <dgm:t>
        <a:bodyPr/>
        <a:lstStyle/>
        <a:p>
          <a:endParaRPr lang="ru-RU"/>
        </a:p>
      </dgm:t>
    </dgm:pt>
    <dgm:pt modelId="{A0E7681F-06A7-4E90-B71B-A7042FC41756}" type="pres">
      <dgm:prSet presAssocID="{386C4713-AB70-4006-B4FE-DB02B58991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F9FCB9-0576-4AC1-8FF0-54C09E18CFD0}" type="pres">
      <dgm:prSet presAssocID="{58A4378D-4CFE-463B-A7E7-50D3F659777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0710C-4840-4699-97AD-37CE2B83171F}" type="pres">
      <dgm:prSet presAssocID="{4A1D2D25-0821-4A19-BD99-EFD936EFB25B}" presName="spacer" presStyleCnt="0"/>
      <dgm:spPr/>
    </dgm:pt>
    <dgm:pt modelId="{86C1B8AD-7742-41EE-A930-F3DB858F4FDA}" type="pres">
      <dgm:prSet presAssocID="{C446420B-6668-4949-A0D4-6D86E55519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13F395-CB17-4587-BD95-5BDADA51841E}" type="presOf" srcId="{58A4378D-4CFE-463B-A7E7-50D3F659777E}" destId="{78F9FCB9-0576-4AC1-8FF0-54C09E18CFD0}" srcOrd="0" destOrd="0" presId="urn:microsoft.com/office/officeart/2005/8/layout/vList2"/>
    <dgm:cxn modelId="{E114527C-68BD-4DD6-9B70-5C1776411BDD}" type="presOf" srcId="{C446420B-6668-4949-A0D4-6D86E55519AA}" destId="{86C1B8AD-7742-41EE-A930-F3DB858F4FDA}" srcOrd="0" destOrd="0" presId="urn:microsoft.com/office/officeart/2005/8/layout/vList2"/>
    <dgm:cxn modelId="{3915BD02-D7EE-44E2-93F1-433F1FAF2915}" type="presOf" srcId="{386C4713-AB70-4006-B4FE-DB02B5899154}" destId="{A0E7681F-06A7-4E90-B71B-A7042FC41756}" srcOrd="0" destOrd="0" presId="urn:microsoft.com/office/officeart/2005/8/layout/vList2"/>
    <dgm:cxn modelId="{B58FA64D-6742-4535-A40E-FE7D0BC6DAC6}" srcId="{386C4713-AB70-4006-B4FE-DB02B5899154}" destId="{58A4378D-4CFE-463B-A7E7-50D3F659777E}" srcOrd="0" destOrd="0" parTransId="{C1DAC517-E363-48A1-8A42-BC350876D9A6}" sibTransId="{4A1D2D25-0821-4A19-BD99-EFD936EFB25B}"/>
    <dgm:cxn modelId="{A4D8CFD5-B46E-499F-AE0C-2CC05345A18F}" srcId="{386C4713-AB70-4006-B4FE-DB02B5899154}" destId="{C446420B-6668-4949-A0D4-6D86E55519AA}" srcOrd="1" destOrd="0" parTransId="{B2ECC389-46E0-4A0A-AFC3-590D3EBA3D84}" sibTransId="{6137063B-8583-41F4-9708-04AFE21C490C}"/>
    <dgm:cxn modelId="{6D612BF3-0C87-4CAA-B88B-40E813B06B09}" type="presParOf" srcId="{A0E7681F-06A7-4E90-B71B-A7042FC41756}" destId="{78F9FCB9-0576-4AC1-8FF0-54C09E18CFD0}" srcOrd="0" destOrd="0" presId="urn:microsoft.com/office/officeart/2005/8/layout/vList2"/>
    <dgm:cxn modelId="{EB8C1049-1582-494E-B9D5-3D6296DE6184}" type="presParOf" srcId="{A0E7681F-06A7-4E90-B71B-A7042FC41756}" destId="{8310710C-4840-4699-97AD-37CE2B83171F}" srcOrd="1" destOrd="0" presId="urn:microsoft.com/office/officeart/2005/8/layout/vList2"/>
    <dgm:cxn modelId="{E259DC9C-5245-49AD-B858-0F3F8FEDCA3F}" type="presParOf" srcId="{A0E7681F-06A7-4E90-B71B-A7042FC41756}" destId="{86C1B8AD-7742-41EE-A930-F3DB858F4FD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453EA1A-8CBC-4445-8E9C-9F8E22FB58A7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7F5678-2023-4BFB-8AB0-760D68C53709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Трубка з надувною манжетою. </a:t>
          </a:r>
          <a:r>
            <a:rPr lang="uk-UA" dirty="0" smtClean="0"/>
            <a:t>При надування манжетки трубка щільно прилягає до стінок трахеї так, що вдих і видих здійснюється тільки через просвіт трубки.</a:t>
          </a:r>
          <a:endParaRPr lang="uk-UA" dirty="0"/>
        </a:p>
      </dgm:t>
    </dgm:pt>
    <dgm:pt modelId="{EDD53F43-DEA1-4672-8386-215422BC853E}" type="parTrans" cxnId="{4628C409-35F5-4F37-A155-B7933DBEF8F5}">
      <dgm:prSet/>
      <dgm:spPr/>
      <dgm:t>
        <a:bodyPr/>
        <a:lstStyle/>
        <a:p>
          <a:endParaRPr lang="ru-RU"/>
        </a:p>
      </dgm:t>
    </dgm:pt>
    <dgm:pt modelId="{335333C9-D64A-46DC-9E58-14945D71CEFC}" type="sibTrans" cxnId="{4628C409-35F5-4F37-A155-B7933DBEF8F5}">
      <dgm:prSet/>
      <dgm:spPr/>
      <dgm:t>
        <a:bodyPr/>
        <a:lstStyle/>
        <a:p>
          <a:endParaRPr lang="ru-RU"/>
        </a:p>
      </dgm:t>
    </dgm:pt>
    <dgm:pt modelId="{07FFECC7-8E1C-4968-98C6-930820947D96}" type="pres">
      <dgm:prSet presAssocID="{5453EA1A-8CBC-4445-8E9C-9F8E22FB58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ABE4E6-0A8E-4BF9-87E3-C83940E1EDAC}" type="pres">
      <dgm:prSet presAssocID="{327F5678-2023-4BFB-8AB0-760D68C5370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F9BEEA-E460-49E1-9D92-325B3DA739FD}" type="presOf" srcId="{5453EA1A-8CBC-4445-8E9C-9F8E22FB58A7}" destId="{07FFECC7-8E1C-4968-98C6-930820947D96}" srcOrd="0" destOrd="0" presId="urn:microsoft.com/office/officeart/2005/8/layout/vList2"/>
    <dgm:cxn modelId="{C28C990F-81B8-4C88-9B9B-D425B38C78AF}" type="presOf" srcId="{327F5678-2023-4BFB-8AB0-760D68C53709}" destId="{EEABE4E6-0A8E-4BF9-87E3-C83940E1EDAC}" srcOrd="0" destOrd="0" presId="urn:microsoft.com/office/officeart/2005/8/layout/vList2"/>
    <dgm:cxn modelId="{4628C409-35F5-4F37-A155-B7933DBEF8F5}" srcId="{5453EA1A-8CBC-4445-8E9C-9F8E22FB58A7}" destId="{327F5678-2023-4BFB-8AB0-760D68C53709}" srcOrd="0" destOrd="0" parTransId="{EDD53F43-DEA1-4672-8386-215422BC853E}" sibTransId="{335333C9-D64A-46DC-9E58-14945D71CEFC}"/>
    <dgm:cxn modelId="{C11396B6-23A7-43FF-9CCC-6FDE26E7349C}" type="presParOf" srcId="{07FFECC7-8E1C-4968-98C6-930820947D96}" destId="{EEABE4E6-0A8E-4BF9-87E3-C83940E1ED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256DF02D-2C77-4169-92F1-BD570BE8609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FC0E103-D1BB-49AF-9354-AC9ED0B51F3B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Трубка без манжети</a:t>
          </a:r>
          <a:endParaRPr lang="uk-UA" dirty="0">
            <a:solidFill>
              <a:srgbClr val="FFC000"/>
            </a:solidFill>
          </a:endParaRPr>
        </a:p>
      </dgm:t>
    </dgm:pt>
    <dgm:pt modelId="{0D2C5DF9-A7B4-4BC5-89F7-A430A87BE069}" type="parTrans" cxnId="{6C0BB9B0-2F21-4B8E-9775-255A2D5C8166}">
      <dgm:prSet/>
      <dgm:spPr/>
      <dgm:t>
        <a:bodyPr/>
        <a:lstStyle/>
        <a:p>
          <a:endParaRPr lang="ru-RU"/>
        </a:p>
      </dgm:t>
    </dgm:pt>
    <dgm:pt modelId="{D187F977-A260-4CE8-A427-5BF9EF38BE47}" type="sibTrans" cxnId="{6C0BB9B0-2F21-4B8E-9775-255A2D5C8166}">
      <dgm:prSet/>
      <dgm:spPr/>
      <dgm:t>
        <a:bodyPr/>
        <a:lstStyle/>
        <a:p>
          <a:endParaRPr lang="ru-RU"/>
        </a:p>
      </dgm:t>
    </dgm:pt>
    <dgm:pt modelId="{5DDE4E0B-692D-4A0C-A887-B2D2C23C6483}" type="pres">
      <dgm:prSet presAssocID="{256DF02D-2C77-4169-92F1-BD570BE860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7175B1-8061-4827-93A7-062053072C66}" type="pres">
      <dgm:prSet presAssocID="{AFC0E103-D1BB-49AF-9354-AC9ED0B51F3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C294D-CB78-4AF1-87AC-F5C5C0C95EF7}" type="presOf" srcId="{AFC0E103-D1BB-49AF-9354-AC9ED0B51F3B}" destId="{A27175B1-8061-4827-93A7-062053072C66}" srcOrd="0" destOrd="0" presId="urn:microsoft.com/office/officeart/2005/8/layout/vList2"/>
    <dgm:cxn modelId="{6C0BB9B0-2F21-4B8E-9775-255A2D5C8166}" srcId="{256DF02D-2C77-4169-92F1-BD570BE8609E}" destId="{AFC0E103-D1BB-49AF-9354-AC9ED0B51F3B}" srcOrd="0" destOrd="0" parTransId="{0D2C5DF9-A7B4-4BC5-89F7-A430A87BE069}" sibTransId="{D187F977-A260-4CE8-A427-5BF9EF38BE47}"/>
    <dgm:cxn modelId="{7900EE78-1E83-4043-AD35-F46E47AC55A9}" type="presOf" srcId="{256DF02D-2C77-4169-92F1-BD570BE8609E}" destId="{5DDE4E0B-692D-4A0C-A887-B2D2C23C6483}" srcOrd="0" destOrd="0" presId="urn:microsoft.com/office/officeart/2005/8/layout/vList2"/>
    <dgm:cxn modelId="{AC2539C8-0DA7-4107-B373-52BCA62F0D58}" type="presParOf" srcId="{5DDE4E0B-692D-4A0C-A887-B2D2C23C6483}" destId="{A27175B1-8061-4827-93A7-062053072C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F93158D-9FD1-4111-A623-F438246BB7E9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6BD6F6F-A979-4949-BF96-7011EFD503FE}">
      <dgm:prSet/>
      <dgm:spPr/>
      <dgm:t>
        <a:bodyPr/>
        <a:lstStyle/>
        <a:p>
          <a:pPr rtl="0"/>
          <a:r>
            <a:rPr lang="uk-UA" smtClean="0"/>
            <a:t>Випускають трубки тринадцяти номерів: № 11-40, діаметром від 3,5 до 12,7 мм, що дозволяє легко підібрати трубку за розмірами трахеї. </a:t>
          </a:r>
          <a:endParaRPr lang="uk-UA"/>
        </a:p>
      </dgm:t>
    </dgm:pt>
    <dgm:pt modelId="{D31F811D-D990-473B-AADA-171CD00EDBB1}" type="parTrans" cxnId="{14952850-E3CD-4C88-A0D2-79BE6E7A175B}">
      <dgm:prSet/>
      <dgm:spPr/>
      <dgm:t>
        <a:bodyPr/>
        <a:lstStyle/>
        <a:p>
          <a:endParaRPr lang="ru-RU"/>
        </a:p>
      </dgm:t>
    </dgm:pt>
    <dgm:pt modelId="{11E28511-1010-4F22-95D4-78C777AFBCC2}" type="sibTrans" cxnId="{14952850-E3CD-4C88-A0D2-79BE6E7A175B}">
      <dgm:prSet/>
      <dgm:spPr/>
      <dgm:t>
        <a:bodyPr/>
        <a:lstStyle/>
        <a:p>
          <a:endParaRPr lang="ru-RU"/>
        </a:p>
      </dgm:t>
    </dgm:pt>
    <dgm:pt modelId="{BBC86411-C9DD-4D56-A7BD-D2BEA320DF18}" type="pres">
      <dgm:prSet presAssocID="{BF93158D-9FD1-4111-A623-F438246BB7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27E2A9-D574-49A8-A672-9BB4731C9A25}" type="pres">
      <dgm:prSet presAssocID="{D6BD6F6F-A979-4949-BF96-7011EFD503F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E87729-2332-4C19-8E05-167AB2A07D11}" type="presOf" srcId="{D6BD6F6F-A979-4949-BF96-7011EFD503FE}" destId="{DB27E2A9-D574-49A8-A672-9BB4731C9A25}" srcOrd="0" destOrd="0" presId="urn:microsoft.com/office/officeart/2005/8/layout/vList2"/>
    <dgm:cxn modelId="{14952850-E3CD-4C88-A0D2-79BE6E7A175B}" srcId="{BF93158D-9FD1-4111-A623-F438246BB7E9}" destId="{D6BD6F6F-A979-4949-BF96-7011EFD503FE}" srcOrd="0" destOrd="0" parTransId="{D31F811D-D990-473B-AADA-171CD00EDBB1}" sibTransId="{11E28511-1010-4F22-95D4-78C777AFBCC2}"/>
    <dgm:cxn modelId="{A6BCA02A-0A21-4EC9-BBD4-CB654D347DB7}" type="presOf" srcId="{BF93158D-9FD1-4111-A623-F438246BB7E9}" destId="{BBC86411-C9DD-4D56-A7BD-D2BEA320DF18}" srcOrd="0" destOrd="0" presId="urn:microsoft.com/office/officeart/2005/8/layout/vList2"/>
    <dgm:cxn modelId="{E614F034-513D-4208-BE6E-33A3EB71DDF3}" type="presParOf" srcId="{BBC86411-C9DD-4D56-A7BD-D2BEA320DF18}" destId="{DB27E2A9-D574-49A8-A672-9BB4731C9A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33E23CA-FC16-4A82-8F2B-DDAD4540E5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9267B3A-FBC6-432E-92F7-CA4476440585}">
      <dgm:prSet/>
      <dgm:spPr/>
      <dgm:t>
        <a:bodyPr/>
        <a:lstStyle/>
        <a:p>
          <a:pPr rtl="0"/>
          <a:r>
            <a:rPr lang="uk-UA" dirty="0" smtClean="0"/>
            <a:t>служать для герметичного з'єднання легких хворого з системою апарату для інгаляційного наркозу або штучного дихання.</a:t>
          </a:r>
          <a:endParaRPr lang="uk-UA" dirty="0"/>
        </a:p>
      </dgm:t>
    </dgm:pt>
    <dgm:pt modelId="{A7AEC8F8-8D33-4251-B5F1-0468A0425638}" type="parTrans" cxnId="{05D5EC70-A514-4336-8B80-32403A4B78FF}">
      <dgm:prSet/>
      <dgm:spPr/>
      <dgm:t>
        <a:bodyPr/>
        <a:lstStyle/>
        <a:p>
          <a:endParaRPr lang="ru-RU"/>
        </a:p>
      </dgm:t>
    </dgm:pt>
    <dgm:pt modelId="{8B8F9049-4C1A-4C85-8888-A6E9CA5A98F0}" type="sibTrans" cxnId="{05D5EC70-A514-4336-8B80-32403A4B78FF}">
      <dgm:prSet/>
      <dgm:spPr/>
      <dgm:t>
        <a:bodyPr/>
        <a:lstStyle/>
        <a:p>
          <a:endParaRPr lang="ru-RU"/>
        </a:p>
      </dgm:t>
    </dgm:pt>
    <dgm:pt modelId="{51D11BB5-D032-4561-BB75-06E5D03E3F1C}" type="pres">
      <dgm:prSet presAssocID="{733E23CA-FC16-4A82-8F2B-DDAD4540E5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D150B8-DDBB-481F-8B1B-CA63B6DCB51B}" type="pres">
      <dgm:prSet presAssocID="{F9267B3A-FBC6-432E-92F7-CA447644058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D5EC70-A514-4336-8B80-32403A4B78FF}" srcId="{733E23CA-FC16-4A82-8F2B-DDAD4540E58D}" destId="{F9267B3A-FBC6-432E-92F7-CA4476440585}" srcOrd="0" destOrd="0" parTransId="{A7AEC8F8-8D33-4251-B5F1-0468A0425638}" sibTransId="{8B8F9049-4C1A-4C85-8888-A6E9CA5A98F0}"/>
    <dgm:cxn modelId="{7C8E0860-4CF7-4469-A9CF-3DE389DC3544}" type="presOf" srcId="{733E23CA-FC16-4A82-8F2B-DDAD4540E58D}" destId="{51D11BB5-D032-4561-BB75-06E5D03E3F1C}" srcOrd="0" destOrd="0" presId="urn:microsoft.com/office/officeart/2005/8/layout/vList2"/>
    <dgm:cxn modelId="{0724BB90-B614-4B10-8C56-64ACEF97548C}" type="presOf" srcId="{F9267B3A-FBC6-432E-92F7-CA4476440585}" destId="{E5D150B8-DDBB-481F-8B1B-CA63B6DCB51B}" srcOrd="0" destOrd="0" presId="urn:microsoft.com/office/officeart/2005/8/layout/vList2"/>
    <dgm:cxn modelId="{7D73E041-B7F3-4005-91DB-F4B37762BF39}" type="presParOf" srcId="{51D11BB5-D032-4561-BB75-06E5D03E3F1C}" destId="{E5D150B8-DDBB-481F-8B1B-CA63B6DCB51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FFCF0E8B-9FC3-4978-B516-9698D7CD4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587BD4F-DE25-40A2-A960-C264881E166D}">
      <dgm:prSet/>
      <dgm:spPr/>
      <dgm:t>
        <a:bodyPr/>
        <a:lstStyle/>
        <a:p>
          <a:pPr rtl="0"/>
          <a:r>
            <a:rPr lang="uk-UA" smtClean="0"/>
            <a:t>СІПАП-терапія - апаратний спосіб терапії проблем із диханням під час сну, наприклад, такого захворювання як апное – чи інакше синдром раптових зупинок дихання уві сні.</a:t>
          </a:r>
          <a:endParaRPr lang="uk-UA"/>
        </a:p>
      </dgm:t>
    </dgm:pt>
    <dgm:pt modelId="{434A8B5D-B449-4C09-A40B-9239E656B56A}" type="parTrans" cxnId="{FD36E5B7-C90F-47EA-BDF8-FD0F16284D72}">
      <dgm:prSet/>
      <dgm:spPr/>
      <dgm:t>
        <a:bodyPr/>
        <a:lstStyle/>
        <a:p>
          <a:endParaRPr lang="ru-RU"/>
        </a:p>
      </dgm:t>
    </dgm:pt>
    <dgm:pt modelId="{6AEDF9CE-FD15-4B7A-9E4C-FD549B29893B}" type="sibTrans" cxnId="{FD36E5B7-C90F-47EA-BDF8-FD0F16284D72}">
      <dgm:prSet/>
      <dgm:spPr/>
      <dgm:t>
        <a:bodyPr/>
        <a:lstStyle/>
        <a:p>
          <a:endParaRPr lang="ru-RU"/>
        </a:p>
      </dgm:t>
    </dgm:pt>
    <dgm:pt modelId="{3A790DD5-6AE0-4379-BC84-BA89040806C5}" type="pres">
      <dgm:prSet presAssocID="{FFCF0E8B-9FC3-4978-B516-9698D7CD4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94C746-E8D0-400C-8D08-51445B338CC0}" type="pres">
      <dgm:prSet presAssocID="{E587BD4F-DE25-40A2-A960-C264881E166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55D24-9CF4-44AF-8949-40B44989030F}" type="presOf" srcId="{E587BD4F-DE25-40A2-A960-C264881E166D}" destId="{4394C746-E8D0-400C-8D08-51445B338CC0}" srcOrd="0" destOrd="0" presId="urn:microsoft.com/office/officeart/2005/8/layout/vList2"/>
    <dgm:cxn modelId="{38047526-70DF-4FFC-BA34-3C61E7E8CF3A}" type="presOf" srcId="{FFCF0E8B-9FC3-4978-B516-9698D7CD40E6}" destId="{3A790DD5-6AE0-4379-BC84-BA89040806C5}" srcOrd="0" destOrd="0" presId="urn:microsoft.com/office/officeart/2005/8/layout/vList2"/>
    <dgm:cxn modelId="{FD36E5B7-C90F-47EA-BDF8-FD0F16284D72}" srcId="{FFCF0E8B-9FC3-4978-B516-9698D7CD40E6}" destId="{E587BD4F-DE25-40A2-A960-C264881E166D}" srcOrd="0" destOrd="0" parTransId="{434A8B5D-B449-4C09-A40B-9239E656B56A}" sibTransId="{6AEDF9CE-FD15-4B7A-9E4C-FD549B29893B}"/>
    <dgm:cxn modelId="{F1068777-518E-4546-8FF9-E634FCD72317}" type="presParOf" srcId="{3A790DD5-6AE0-4379-BC84-BA89040806C5}" destId="{4394C746-E8D0-400C-8D08-51445B338CC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34777EBD-932A-492A-BF2F-9ACA500DCBE7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AF0437D-E194-4723-B35A-91080C61A6B8}">
      <dgm:prSet/>
      <dgm:spPr/>
      <dgm:t>
        <a:bodyPr/>
        <a:lstStyle/>
        <a:p>
          <a:pPr rtl="0"/>
          <a:r>
            <a:rPr lang="uk-UA" smtClean="0"/>
            <a:t>Дихальна маска для С</a:t>
          </a:r>
          <a:r>
            <a:rPr lang="en-US" smtClean="0"/>
            <a:t>IP</a:t>
          </a:r>
          <a:r>
            <a:rPr lang="pl-PL" smtClean="0"/>
            <a:t>AP- </a:t>
          </a:r>
          <a:r>
            <a:rPr lang="uk-UA" smtClean="0"/>
            <a:t>апарата застосовується при лікуванні нічних зупинок дихання - апное сну обструктивного, центрального або змішаного типів, а також інших дихальних розладів</a:t>
          </a:r>
          <a:r>
            <a:rPr lang="en-US" smtClean="0"/>
            <a:t>.</a:t>
          </a:r>
          <a:r>
            <a:rPr lang="uk-UA" smtClean="0"/>
            <a:t>Отримуючи кисень через маску, пацієнт дихає протягом сну і позбавлятися симптомів захворювання.</a:t>
          </a:r>
          <a:endParaRPr lang="uk-UA"/>
        </a:p>
      </dgm:t>
    </dgm:pt>
    <dgm:pt modelId="{7EE618A9-F16F-4BDF-BFA4-BD48BA8C605A}" type="parTrans" cxnId="{A41128C1-5DA7-491B-8B17-2D637076DBAE}">
      <dgm:prSet/>
      <dgm:spPr/>
      <dgm:t>
        <a:bodyPr/>
        <a:lstStyle/>
        <a:p>
          <a:endParaRPr lang="ru-RU"/>
        </a:p>
      </dgm:t>
    </dgm:pt>
    <dgm:pt modelId="{1BB49102-342D-4428-8910-5732E6301D35}" type="sibTrans" cxnId="{A41128C1-5DA7-491B-8B17-2D637076DBAE}">
      <dgm:prSet/>
      <dgm:spPr/>
      <dgm:t>
        <a:bodyPr/>
        <a:lstStyle/>
        <a:p>
          <a:endParaRPr lang="ru-RU"/>
        </a:p>
      </dgm:t>
    </dgm:pt>
    <dgm:pt modelId="{47B932E7-5638-48E0-B66B-A934CA87D901}" type="pres">
      <dgm:prSet presAssocID="{34777EBD-932A-492A-BF2F-9ACA500DC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86917D-E9BD-40B7-8146-32F5553B65C8}" type="pres">
      <dgm:prSet presAssocID="{BAF0437D-E194-4723-B35A-91080C61A6B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E2C4B7-5005-4BD7-8381-04F62A1C9D7C}" type="presOf" srcId="{34777EBD-932A-492A-BF2F-9ACA500DCBE7}" destId="{47B932E7-5638-48E0-B66B-A934CA87D901}" srcOrd="0" destOrd="0" presId="urn:microsoft.com/office/officeart/2005/8/layout/vList2"/>
    <dgm:cxn modelId="{A41128C1-5DA7-491B-8B17-2D637076DBAE}" srcId="{34777EBD-932A-492A-BF2F-9ACA500DCBE7}" destId="{BAF0437D-E194-4723-B35A-91080C61A6B8}" srcOrd="0" destOrd="0" parTransId="{7EE618A9-F16F-4BDF-BFA4-BD48BA8C605A}" sibTransId="{1BB49102-342D-4428-8910-5732E6301D35}"/>
    <dgm:cxn modelId="{0064213A-71F5-44E1-BEAF-B30529C379E2}" type="presOf" srcId="{BAF0437D-E194-4723-B35A-91080C61A6B8}" destId="{4C86917D-E9BD-40B7-8146-32F5553B65C8}" srcOrd="0" destOrd="0" presId="urn:microsoft.com/office/officeart/2005/8/layout/vList2"/>
    <dgm:cxn modelId="{E6B285E0-D555-4100-B426-A944D315D594}" type="presParOf" srcId="{47B932E7-5638-48E0-B66B-A934CA87D901}" destId="{4C86917D-E9BD-40B7-8146-32F5553B65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28EA764-3C70-410D-9F01-AC220A5FBB8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6ABD3E-482D-4BF3-A030-5A89886393A1}">
      <dgm:prSet/>
      <dgm:spPr/>
      <dgm:t>
        <a:bodyPr/>
        <a:lstStyle/>
        <a:p>
          <a:pPr rtl="0"/>
          <a:r>
            <a:rPr lang="uk-UA" smtClean="0"/>
            <a:t>рукавички,</a:t>
          </a:r>
          <a:endParaRPr lang="uk-UA"/>
        </a:p>
      </dgm:t>
    </dgm:pt>
    <dgm:pt modelId="{FE19488C-A586-4ED1-9EBD-E99AB68783EA}" type="parTrans" cxnId="{C7218639-21B9-47B2-A783-D15A641F349F}">
      <dgm:prSet/>
      <dgm:spPr/>
      <dgm:t>
        <a:bodyPr/>
        <a:lstStyle/>
        <a:p>
          <a:endParaRPr lang="ru-RU"/>
        </a:p>
      </dgm:t>
    </dgm:pt>
    <dgm:pt modelId="{F39D47B3-1E82-4EFD-BBD0-443891367B06}" type="sibTrans" cxnId="{C7218639-21B9-47B2-A783-D15A641F349F}">
      <dgm:prSet/>
      <dgm:spPr/>
      <dgm:t>
        <a:bodyPr/>
        <a:lstStyle/>
        <a:p>
          <a:endParaRPr lang="ru-RU"/>
        </a:p>
      </dgm:t>
    </dgm:pt>
    <dgm:pt modelId="{6A63FD34-C3AD-4CD0-B24B-3586B3EE4782}">
      <dgm:prSet/>
      <dgm:spPr/>
      <dgm:t>
        <a:bodyPr/>
        <a:lstStyle/>
        <a:p>
          <a:pPr rtl="0"/>
          <a:r>
            <a:rPr lang="uk-UA" smtClean="0"/>
            <a:t>напальчники</a:t>
          </a:r>
          <a:endParaRPr lang="uk-UA"/>
        </a:p>
      </dgm:t>
    </dgm:pt>
    <dgm:pt modelId="{EEB32440-83DC-4906-A82F-BDBCD5D1411C}" type="parTrans" cxnId="{C58698D3-DDFF-4482-972E-1A606D216BDE}">
      <dgm:prSet/>
      <dgm:spPr/>
      <dgm:t>
        <a:bodyPr/>
        <a:lstStyle/>
        <a:p>
          <a:endParaRPr lang="ru-RU"/>
        </a:p>
      </dgm:t>
    </dgm:pt>
    <dgm:pt modelId="{E472929F-7CB0-4537-9EC2-CA07EF8E8DB4}" type="sibTrans" cxnId="{C58698D3-DDFF-4482-972E-1A606D216BDE}">
      <dgm:prSet/>
      <dgm:spPr/>
      <dgm:t>
        <a:bodyPr/>
        <a:lstStyle/>
        <a:p>
          <a:endParaRPr lang="ru-RU"/>
        </a:p>
      </dgm:t>
    </dgm:pt>
    <dgm:pt modelId="{115971AD-5FAF-41A1-AFBA-E13B9F0578FE}">
      <dgm:prSet/>
      <dgm:spPr/>
      <dgm:t>
        <a:bodyPr/>
        <a:lstStyle/>
        <a:p>
          <a:pPr rtl="0"/>
          <a:r>
            <a:rPr lang="uk-UA" smtClean="0"/>
            <a:t>гумові ковпачки в медичні піпеток</a:t>
          </a:r>
          <a:endParaRPr lang="uk-UA"/>
        </a:p>
      </dgm:t>
    </dgm:pt>
    <dgm:pt modelId="{3E7F07CC-3B15-493C-BF11-F249F27C4EF0}" type="parTrans" cxnId="{37F3479A-3AE7-4C82-B6FC-485B21D720A8}">
      <dgm:prSet/>
      <dgm:spPr/>
      <dgm:t>
        <a:bodyPr/>
        <a:lstStyle/>
        <a:p>
          <a:endParaRPr lang="ru-RU"/>
        </a:p>
      </dgm:t>
    </dgm:pt>
    <dgm:pt modelId="{B3AADCF9-4667-42FB-AC48-6B9B25326728}" type="sibTrans" cxnId="{37F3479A-3AE7-4C82-B6FC-485B21D720A8}">
      <dgm:prSet/>
      <dgm:spPr/>
      <dgm:t>
        <a:bodyPr/>
        <a:lstStyle/>
        <a:p>
          <a:endParaRPr lang="ru-RU"/>
        </a:p>
      </dgm:t>
    </dgm:pt>
    <dgm:pt modelId="{994C66A3-9211-4FC8-A009-C317A396E9AC}">
      <dgm:prSet/>
      <dgm:spPr/>
      <dgm:t>
        <a:bodyPr/>
        <a:lstStyle/>
        <a:p>
          <a:pPr rtl="0"/>
          <a:r>
            <a:rPr lang="uk-UA" smtClean="0"/>
            <a:t>соски гумові дитячі,</a:t>
          </a:r>
          <a:endParaRPr lang="uk-UA"/>
        </a:p>
      </dgm:t>
    </dgm:pt>
    <dgm:pt modelId="{2FDC2FFE-681A-49FC-AEE7-B51A8EA92A44}" type="parTrans" cxnId="{8EEC3FE4-3B62-4811-9D43-A5A8F832CB0F}">
      <dgm:prSet/>
      <dgm:spPr/>
      <dgm:t>
        <a:bodyPr/>
        <a:lstStyle/>
        <a:p>
          <a:endParaRPr lang="ru-RU"/>
        </a:p>
      </dgm:t>
    </dgm:pt>
    <dgm:pt modelId="{1D7704DB-689B-466C-97E5-08BE6E4E5FAE}" type="sibTrans" cxnId="{8EEC3FE4-3B62-4811-9D43-A5A8F832CB0F}">
      <dgm:prSet/>
      <dgm:spPr/>
      <dgm:t>
        <a:bodyPr/>
        <a:lstStyle/>
        <a:p>
          <a:endParaRPr lang="ru-RU"/>
        </a:p>
      </dgm:t>
    </dgm:pt>
    <dgm:pt modelId="{F70815E2-6683-4B8A-9CF2-E842C8B6F104}">
      <dgm:prSet/>
      <dgm:spPr/>
      <dgm:t>
        <a:bodyPr/>
        <a:lstStyle/>
        <a:p>
          <a:pPr rtl="0"/>
          <a:r>
            <a:rPr lang="uk-UA" smtClean="0"/>
            <a:t>соски-пустушки </a:t>
          </a:r>
          <a:endParaRPr lang="uk-UA"/>
        </a:p>
      </dgm:t>
    </dgm:pt>
    <dgm:pt modelId="{3F508C38-FD6E-4419-8BDB-318E2B231B43}" type="parTrans" cxnId="{B9E174D1-A4D5-4F24-9FB3-4ABFA2123E47}">
      <dgm:prSet/>
      <dgm:spPr/>
      <dgm:t>
        <a:bodyPr/>
        <a:lstStyle/>
        <a:p>
          <a:endParaRPr lang="ru-RU"/>
        </a:p>
      </dgm:t>
    </dgm:pt>
    <dgm:pt modelId="{A81287C0-EC8C-41FF-8604-6048C5009AE7}" type="sibTrans" cxnId="{B9E174D1-A4D5-4F24-9FB3-4ABFA2123E47}">
      <dgm:prSet/>
      <dgm:spPr/>
      <dgm:t>
        <a:bodyPr/>
        <a:lstStyle/>
        <a:p>
          <a:endParaRPr lang="ru-RU"/>
        </a:p>
      </dgm:t>
    </dgm:pt>
    <dgm:pt modelId="{218AB4DD-6076-492C-BA70-BC13E7C1F205}">
      <dgm:prSet/>
      <dgm:spPr/>
      <dgm:t>
        <a:bodyPr/>
        <a:lstStyle/>
        <a:p>
          <a:pPr rtl="0"/>
          <a:r>
            <a:rPr lang="uk-UA" smtClean="0"/>
            <a:t>презервативи.</a:t>
          </a:r>
          <a:endParaRPr lang="uk-UA"/>
        </a:p>
      </dgm:t>
    </dgm:pt>
    <dgm:pt modelId="{871B97DD-C745-49DA-AA31-95F67C6F0270}" type="parTrans" cxnId="{28887E2F-2160-4537-B2EC-2FA0DA0DFF65}">
      <dgm:prSet/>
      <dgm:spPr/>
      <dgm:t>
        <a:bodyPr/>
        <a:lstStyle/>
        <a:p>
          <a:endParaRPr lang="ru-RU"/>
        </a:p>
      </dgm:t>
    </dgm:pt>
    <dgm:pt modelId="{C4F2C50E-42C7-40A9-B9C5-D2C681575AC1}" type="sibTrans" cxnId="{28887E2F-2160-4537-B2EC-2FA0DA0DFF65}">
      <dgm:prSet/>
      <dgm:spPr/>
      <dgm:t>
        <a:bodyPr/>
        <a:lstStyle/>
        <a:p>
          <a:endParaRPr lang="ru-RU"/>
        </a:p>
      </dgm:t>
    </dgm:pt>
    <dgm:pt modelId="{150B19BA-8179-4656-B7FD-F13A8222FE20}" type="pres">
      <dgm:prSet presAssocID="{B28EA764-3C70-410D-9F01-AC220A5FBB8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E59B92-C249-4C4F-9455-355FFF25D600}" type="pres">
      <dgm:prSet presAssocID="{BE6ABD3E-482D-4BF3-A030-5A89886393A1}" presName="comp" presStyleCnt="0"/>
      <dgm:spPr/>
    </dgm:pt>
    <dgm:pt modelId="{7988DB30-79AD-43E0-BB7F-7C9F28465086}" type="pres">
      <dgm:prSet presAssocID="{BE6ABD3E-482D-4BF3-A030-5A89886393A1}" presName="box" presStyleLbl="node1" presStyleIdx="0" presStyleCnt="6"/>
      <dgm:spPr/>
      <dgm:t>
        <a:bodyPr/>
        <a:lstStyle/>
        <a:p>
          <a:endParaRPr lang="ru-RU"/>
        </a:p>
      </dgm:t>
    </dgm:pt>
    <dgm:pt modelId="{6BEC7B04-FE3F-475A-AEE0-760104C7FF40}" type="pres">
      <dgm:prSet presAssocID="{BE6ABD3E-482D-4BF3-A030-5A89886393A1}" presName="img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7F0C675-E3F6-4B14-B06E-788E95D1E93D}" type="pres">
      <dgm:prSet presAssocID="{BE6ABD3E-482D-4BF3-A030-5A89886393A1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868A1-9C86-41BE-A385-C609D838E152}" type="pres">
      <dgm:prSet presAssocID="{F39D47B3-1E82-4EFD-BBD0-443891367B06}" presName="spacer" presStyleCnt="0"/>
      <dgm:spPr/>
    </dgm:pt>
    <dgm:pt modelId="{C5726F57-9CBE-4A56-8F46-6DA7C8EC607C}" type="pres">
      <dgm:prSet presAssocID="{6A63FD34-C3AD-4CD0-B24B-3586B3EE4782}" presName="comp" presStyleCnt="0"/>
      <dgm:spPr/>
    </dgm:pt>
    <dgm:pt modelId="{FE382445-73D1-4748-9780-B9EFCF5AAE83}" type="pres">
      <dgm:prSet presAssocID="{6A63FD34-C3AD-4CD0-B24B-3586B3EE4782}" presName="box" presStyleLbl="node1" presStyleIdx="1" presStyleCnt="6"/>
      <dgm:spPr/>
      <dgm:t>
        <a:bodyPr/>
        <a:lstStyle/>
        <a:p>
          <a:endParaRPr lang="ru-RU"/>
        </a:p>
      </dgm:t>
    </dgm:pt>
    <dgm:pt modelId="{78FE791C-25C0-40CB-9F69-6EF687701063}" type="pres">
      <dgm:prSet presAssocID="{6A63FD34-C3AD-4CD0-B24B-3586B3EE4782}" presName="img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D2DB269-76E5-4F8D-894C-45287B82325B}" type="pres">
      <dgm:prSet presAssocID="{6A63FD34-C3AD-4CD0-B24B-3586B3EE4782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0BA9A-AD32-4DDE-8722-BA430D48A04E}" type="pres">
      <dgm:prSet presAssocID="{E472929F-7CB0-4537-9EC2-CA07EF8E8DB4}" presName="spacer" presStyleCnt="0"/>
      <dgm:spPr/>
    </dgm:pt>
    <dgm:pt modelId="{D68B07AD-7CA2-437B-B4B9-5E9B6FFD095C}" type="pres">
      <dgm:prSet presAssocID="{115971AD-5FAF-41A1-AFBA-E13B9F0578FE}" presName="comp" presStyleCnt="0"/>
      <dgm:spPr/>
    </dgm:pt>
    <dgm:pt modelId="{8A76AA8B-E14E-4EDD-8BE2-F65C7B491DBC}" type="pres">
      <dgm:prSet presAssocID="{115971AD-5FAF-41A1-AFBA-E13B9F0578FE}" presName="box" presStyleLbl="node1" presStyleIdx="2" presStyleCnt="6"/>
      <dgm:spPr/>
      <dgm:t>
        <a:bodyPr/>
        <a:lstStyle/>
        <a:p>
          <a:endParaRPr lang="ru-RU"/>
        </a:p>
      </dgm:t>
    </dgm:pt>
    <dgm:pt modelId="{43759BA1-99B5-4888-9A45-63012F297163}" type="pres">
      <dgm:prSet presAssocID="{115971AD-5FAF-41A1-AFBA-E13B9F0578FE}" presName="img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42AD6E2-8B99-4C22-9F8B-A6AE3508B3EF}" type="pres">
      <dgm:prSet presAssocID="{115971AD-5FAF-41A1-AFBA-E13B9F0578F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7183-B136-4D9E-BAE1-BEFA8576FCBE}" type="pres">
      <dgm:prSet presAssocID="{B3AADCF9-4667-42FB-AC48-6B9B25326728}" presName="spacer" presStyleCnt="0"/>
      <dgm:spPr/>
    </dgm:pt>
    <dgm:pt modelId="{E49F2AC4-1592-4947-AD0D-C07B0BDB770C}" type="pres">
      <dgm:prSet presAssocID="{994C66A3-9211-4FC8-A009-C317A396E9AC}" presName="comp" presStyleCnt="0"/>
      <dgm:spPr/>
    </dgm:pt>
    <dgm:pt modelId="{A018284C-3D0D-4923-B8E2-44DD1676E1A2}" type="pres">
      <dgm:prSet presAssocID="{994C66A3-9211-4FC8-A009-C317A396E9AC}" presName="box" presStyleLbl="node1" presStyleIdx="3" presStyleCnt="6"/>
      <dgm:spPr/>
      <dgm:t>
        <a:bodyPr/>
        <a:lstStyle/>
        <a:p>
          <a:endParaRPr lang="ru-RU"/>
        </a:p>
      </dgm:t>
    </dgm:pt>
    <dgm:pt modelId="{914E9340-C92E-4D71-9343-E26AA0125F5A}" type="pres">
      <dgm:prSet presAssocID="{994C66A3-9211-4FC8-A009-C317A396E9AC}" presName="img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4AEDE47-F395-46BC-9CD4-C23CBF975593}" type="pres">
      <dgm:prSet presAssocID="{994C66A3-9211-4FC8-A009-C317A396E9AC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F9EB8-BE07-4E09-B128-D4259E7EAD47}" type="pres">
      <dgm:prSet presAssocID="{1D7704DB-689B-466C-97E5-08BE6E4E5FAE}" presName="spacer" presStyleCnt="0"/>
      <dgm:spPr/>
    </dgm:pt>
    <dgm:pt modelId="{33FA3B3F-E84A-4B6A-8742-D965872B427F}" type="pres">
      <dgm:prSet presAssocID="{F70815E2-6683-4B8A-9CF2-E842C8B6F104}" presName="comp" presStyleCnt="0"/>
      <dgm:spPr/>
    </dgm:pt>
    <dgm:pt modelId="{9201DE8A-D7BA-4033-9401-3EBACC1340FD}" type="pres">
      <dgm:prSet presAssocID="{F70815E2-6683-4B8A-9CF2-E842C8B6F104}" presName="box" presStyleLbl="node1" presStyleIdx="4" presStyleCnt="6"/>
      <dgm:spPr/>
      <dgm:t>
        <a:bodyPr/>
        <a:lstStyle/>
        <a:p>
          <a:endParaRPr lang="ru-RU"/>
        </a:p>
      </dgm:t>
    </dgm:pt>
    <dgm:pt modelId="{849850E2-2077-43B0-B5B3-F7C31EC8C0B9}" type="pres">
      <dgm:prSet presAssocID="{F70815E2-6683-4B8A-9CF2-E842C8B6F104}" presName="img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6CDAE480-D6B9-43A1-9A88-772A01B5D150}" type="pres">
      <dgm:prSet presAssocID="{F70815E2-6683-4B8A-9CF2-E842C8B6F104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240E9-ACAA-49E6-81F2-978F44C609C7}" type="pres">
      <dgm:prSet presAssocID="{A81287C0-EC8C-41FF-8604-6048C5009AE7}" presName="spacer" presStyleCnt="0"/>
      <dgm:spPr/>
    </dgm:pt>
    <dgm:pt modelId="{9F345B09-5688-4769-96E2-481ED07E3DA1}" type="pres">
      <dgm:prSet presAssocID="{218AB4DD-6076-492C-BA70-BC13E7C1F205}" presName="comp" presStyleCnt="0"/>
      <dgm:spPr/>
    </dgm:pt>
    <dgm:pt modelId="{60AB36A5-2695-4735-9BE7-CB9968D00528}" type="pres">
      <dgm:prSet presAssocID="{218AB4DD-6076-492C-BA70-BC13E7C1F205}" presName="box" presStyleLbl="node1" presStyleIdx="5" presStyleCnt="6"/>
      <dgm:spPr/>
      <dgm:t>
        <a:bodyPr/>
        <a:lstStyle/>
        <a:p>
          <a:endParaRPr lang="ru-RU"/>
        </a:p>
      </dgm:t>
    </dgm:pt>
    <dgm:pt modelId="{B04D7116-9B43-4877-B7A0-E510CFF57951}" type="pres">
      <dgm:prSet presAssocID="{218AB4DD-6076-492C-BA70-BC13E7C1F205}" presName="img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696B762-D934-4879-9295-5413310BF327}" type="pres">
      <dgm:prSet presAssocID="{218AB4DD-6076-492C-BA70-BC13E7C1F205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D0C8D2-D294-46AC-BB18-3F8EE870F006}" type="presOf" srcId="{218AB4DD-6076-492C-BA70-BC13E7C1F205}" destId="{60AB36A5-2695-4735-9BE7-CB9968D00528}" srcOrd="0" destOrd="0" presId="urn:microsoft.com/office/officeart/2005/8/layout/vList4"/>
    <dgm:cxn modelId="{9D1F8473-3566-4F42-A02A-1728BB0AF6FB}" type="presOf" srcId="{218AB4DD-6076-492C-BA70-BC13E7C1F205}" destId="{4696B762-D934-4879-9295-5413310BF327}" srcOrd="1" destOrd="0" presId="urn:microsoft.com/office/officeart/2005/8/layout/vList4"/>
    <dgm:cxn modelId="{C577AC93-7179-440C-B20E-20EBB4F80343}" type="presOf" srcId="{994C66A3-9211-4FC8-A009-C317A396E9AC}" destId="{A018284C-3D0D-4923-B8E2-44DD1676E1A2}" srcOrd="0" destOrd="0" presId="urn:microsoft.com/office/officeart/2005/8/layout/vList4"/>
    <dgm:cxn modelId="{1A27B725-2698-4471-BDA6-85825B57213F}" type="presOf" srcId="{BE6ABD3E-482D-4BF3-A030-5A89886393A1}" destId="{47F0C675-E3F6-4B14-B06E-788E95D1E93D}" srcOrd="1" destOrd="0" presId="urn:microsoft.com/office/officeart/2005/8/layout/vList4"/>
    <dgm:cxn modelId="{CC08C857-456B-499C-9B69-E4CA620F1B0F}" type="presOf" srcId="{6A63FD34-C3AD-4CD0-B24B-3586B3EE4782}" destId="{FE382445-73D1-4748-9780-B9EFCF5AAE83}" srcOrd="0" destOrd="0" presId="urn:microsoft.com/office/officeart/2005/8/layout/vList4"/>
    <dgm:cxn modelId="{8EEC3FE4-3B62-4811-9D43-A5A8F832CB0F}" srcId="{B28EA764-3C70-410D-9F01-AC220A5FBB81}" destId="{994C66A3-9211-4FC8-A009-C317A396E9AC}" srcOrd="3" destOrd="0" parTransId="{2FDC2FFE-681A-49FC-AEE7-B51A8EA92A44}" sibTransId="{1D7704DB-689B-466C-97E5-08BE6E4E5FAE}"/>
    <dgm:cxn modelId="{C9AAB0F0-0221-4BB9-921C-2046AC442207}" type="presOf" srcId="{BE6ABD3E-482D-4BF3-A030-5A89886393A1}" destId="{7988DB30-79AD-43E0-BB7F-7C9F28465086}" srcOrd="0" destOrd="0" presId="urn:microsoft.com/office/officeart/2005/8/layout/vList4"/>
    <dgm:cxn modelId="{37F3479A-3AE7-4C82-B6FC-485B21D720A8}" srcId="{B28EA764-3C70-410D-9F01-AC220A5FBB81}" destId="{115971AD-5FAF-41A1-AFBA-E13B9F0578FE}" srcOrd="2" destOrd="0" parTransId="{3E7F07CC-3B15-493C-BF11-F249F27C4EF0}" sibTransId="{B3AADCF9-4667-42FB-AC48-6B9B25326728}"/>
    <dgm:cxn modelId="{28887E2F-2160-4537-B2EC-2FA0DA0DFF65}" srcId="{B28EA764-3C70-410D-9F01-AC220A5FBB81}" destId="{218AB4DD-6076-492C-BA70-BC13E7C1F205}" srcOrd="5" destOrd="0" parTransId="{871B97DD-C745-49DA-AA31-95F67C6F0270}" sibTransId="{C4F2C50E-42C7-40A9-B9C5-D2C681575AC1}"/>
    <dgm:cxn modelId="{47CAC382-0948-4586-9D05-C7DFDD0850C8}" type="presOf" srcId="{6A63FD34-C3AD-4CD0-B24B-3586B3EE4782}" destId="{AD2DB269-76E5-4F8D-894C-45287B82325B}" srcOrd="1" destOrd="0" presId="urn:microsoft.com/office/officeart/2005/8/layout/vList4"/>
    <dgm:cxn modelId="{73442AEC-BEF9-49F0-8B62-F69F67822B20}" type="presOf" srcId="{994C66A3-9211-4FC8-A009-C317A396E9AC}" destId="{D4AEDE47-F395-46BC-9CD4-C23CBF975593}" srcOrd="1" destOrd="0" presId="urn:microsoft.com/office/officeart/2005/8/layout/vList4"/>
    <dgm:cxn modelId="{C58698D3-DDFF-4482-972E-1A606D216BDE}" srcId="{B28EA764-3C70-410D-9F01-AC220A5FBB81}" destId="{6A63FD34-C3AD-4CD0-B24B-3586B3EE4782}" srcOrd="1" destOrd="0" parTransId="{EEB32440-83DC-4906-A82F-BDBCD5D1411C}" sibTransId="{E472929F-7CB0-4537-9EC2-CA07EF8E8DB4}"/>
    <dgm:cxn modelId="{EC0D350F-532F-4151-AA50-7D98515D8E24}" type="presOf" srcId="{F70815E2-6683-4B8A-9CF2-E842C8B6F104}" destId="{9201DE8A-D7BA-4033-9401-3EBACC1340FD}" srcOrd="0" destOrd="0" presId="urn:microsoft.com/office/officeart/2005/8/layout/vList4"/>
    <dgm:cxn modelId="{47DDA524-5039-4D47-9571-08A437B595FA}" type="presOf" srcId="{F70815E2-6683-4B8A-9CF2-E842C8B6F104}" destId="{6CDAE480-D6B9-43A1-9A88-772A01B5D150}" srcOrd="1" destOrd="0" presId="urn:microsoft.com/office/officeart/2005/8/layout/vList4"/>
    <dgm:cxn modelId="{B9E174D1-A4D5-4F24-9FB3-4ABFA2123E47}" srcId="{B28EA764-3C70-410D-9F01-AC220A5FBB81}" destId="{F70815E2-6683-4B8A-9CF2-E842C8B6F104}" srcOrd="4" destOrd="0" parTransId="{3F508C38-FD6E-4419-8BDB-318E2B231B43}" sibTransId="{A81287C0-EC8C-41FF-8604-6048C5009AE7}"/>
    <dgm:cxn modelId="{270DA189-E52D-49A0-B983-D3F1E116A25E}" type="presOf" srcId="{B28EA764-3C70-410D-9F01-AC220A5FBB81}" destId="{150B19BA-8179-4656-B7FD-F13A8222FE20}" srcOrd="0" destOrd="0" presId="urn:microsoft.com/office/officeart/2005/8/layout/vList4"/>
    <dgm:cxn modelId="{6B0F0081-6C48-42A2-A9EA-CC7294BADBB9}" type="presOf" srcId="{115971AD-5FAF-41A1-AFBA-E13B9F0578FE}" destId="{C42AD6E2-8B99-4C22-9F8B-A6AE3508B3EF}" srcOrd="1" destOrd="0" presId="urn:microsoft.com/office/officeart/2005/8/layout/vList4"/>
    <dgm:cxn modelId="{C7218639-21B9-47B2-A783-D15A641F349F}" srcId="{B28EA764-3C70-410D-9F01-AC220A5FBB81}" destId="{BE6ABD3E-482D-4BF3-A030-5A89886393A1}" srcOrd="0" destOrd="0" parTransId="{FE19488C-A586-4ED1-9EBD-E99AB68783EA}" sibTransId="{F39D47B3-1E82-4EFD-BBD0-443891367B06}"/>
    <dgm:cxn modelId="{8D287A0E-908B-4675-BDA6-CCC0F2F43F7D}" type="presOf" srcId="{115971AD-5FAF-41A1-AFBA-E13B9F0578FE}" destId="{8A76AA8B-E14E-4EDD-8BE2-F65C7B491DBC}" srcOrd="0" destOrd="0" presId="urn:microsoft.com/office/officeart/2005/8/layout/vList4"/>
    <dgm:cxn modelId="{2CCE8105-2F5F-4FAC-A4DC-785BC834E418}" type="presParOf" srcId="{150B19BA-8179-4656-B7FD-F13A8222FE20}" destId="{DFE59B92-C249-4C4F-9455-355FFF25D600}" srcOrd="0" destOrd="0" presId="urn:microsoft.com/office/officeart/2005/8/layout/vList4"/>
    <dgm:cxn modelId="{561AF601-14CC-40FB-BEE6-C177548EA0E0}" type="presParOf" srcId="{DFE59B92-C249-4C4F-9455-355FFF25D600}" destId="{7988DB30-79AD-43E0-BB7F-7C9F28465086}" srcOrd="0" destOrd="0" presId="urn:microsoft.com/office/officeart/2005/8/layout/vList4"/>
    <dgm:cxn modelId="{49BE3FD5-D521-48C7-B033-3BF837E2DEB6}" type="presParOf" srcId="{DFE59B92-C249-4C4F-9455-355FFF25D600}" destId="{6BEC7B04-FE3F-475A-AEE0-760104C7FF40}" srcOrd="1" destOrd="0" presId="urn:microsoft.com/office/officeart/2005/8/layout/vList4"/>
    <dgm:cxn modelId="{9D1BD0E2-7102-4FEF-8D0F-8F8714261CA0}" type="presParOf" srcId="{DFE59B92-C249-4C4F-9455-355FFF25D600}" destId="{47F0C675-E3F6-4B14-B06E-788E95D1E93D}" srcOrd="2" destOrd="0" presId="urn:microsoft.com/office/officeart/2005/8/layout/vList4"/>
    <dgm:cxn modelId="{CC24D9F3-B867-4D37-9A19-F40CC8F27992}" type="presParOf" srcId="{150B19BA-8179-4656-B7FD-F13A8222FE20}" destId="{072868A1-9C86-41BE-A385-C609D838E152}" srcOrd="1" destOrd="0" presId="urn:microsoft.com/office/officeart/2005/8/layout/vList4"/>
    <dgm:cxn modelId="{D25891AC-E0AE-43ED-A660-0D3C75DDAD2B}" type="presParOf" srcId="{150B19BA-8179-4656-B7FD-F13A8222FE20}" destId="{C5726F57-9CBE-4A56-8F46-6DA7C8EC607C}" srcOrd="2" destOrd="0" presId="urn:microsoft.com/office/officeart/2005/8/layout/vList4"/>
    <dgm:cxn modelId="{A7714AE2-BCBB-4BBD-954D-C108B213BD62}" type="presParOf" srcId="{C5726F57-9CBE-4A56-8F46-6DA7C8EC607C}" destId="{FE382445-73D1-4748-9780-B9EFCF5AAE83}" srcOrd="0" destOrd="0" presId="urn:microsoft.com/office/officeart/2005/8/layout/vList4"/>
    <dgm:cxn modelId="{BEFCCDB9-F6CC-44A5-9049-C793921F07E8}" type="presParOf" srcId="{C5726F57-9CBE-4A56-8F46-6DA7C8EC607C}" destId="{78FE791C-25C0-40CB-9F69-6EF687701063}" srcOrd="1" destOrd="0" presId="urn:microsoft.com/office/officeart/2005/8/layout/vList4"/>
    <dgm:cxn modelId="{E026D676-288D-48C5-A4E1-7F8BA90B7253}" type="presParOf" srcId="{C5726F57-9CBE-4A56-8F46-6DA7C8EC607C}" destId="{AD2DB269-76E5-4F8D-894C-45287B82325B}" srcOrd="2" destOrd="0" presId="urn:microsoft.com/office/officeart/2005/8/layout/vList4"/>
    <dgm:cxn modelId="{998FC408-4040-4D1D-82FA-30CDB662779D}" type="presParOf" srcId="{150B19BA-8179-4656-B7FD-F13A8222FE20}" destId="{2E90BA9A-AD32-4DDE-8722-BA430D48A04E}" srcOrd="3" destOrd="0" presId="urn:microsoft.com/office/officeart/2005/8/layout/vList4"/>
    <dgm:cxn modelId="{2C8E8BFB-12C4-41CE-BC72-5418CCE5953A}" type="presParOf" srcId="{150B19BA-8179-4656-B7FD-F13A8222FE20}" destId="{D68B07AD-7CA2-437B-B4B9-5E9B6FFD095C}" srcOrd="4" destOrd="0" presId="urn:microsoft.com/office/officeart/2005/8/layout/vList4"/>
    <dgm:cxn modelId="{42BE5792-33B8-4D71-8670-A8D5C1058215}" type="presParOf" srcId="{D68B07AD-7CA2-437B-B4B9-5E9B6FFD095C}" destId="{8A76AA8B-E14E-4EDD-8BE2-F65C7B491DBC}" srcOrd="0" destOrd="0" presId="urn:microsoft.com/office/officeart/2005/8/layout/vList4"/>
    <dgm:cxn modelId="{2AB13BC8-40AF-4BB0-B156-05DD8D5AC96D}" type="presParOf" srcId="{D68B07AD-7CA2-437B-B4B9-5E9B6FFD095C}" destId="{43759BA1-99B5-4888-9A45-63012F297163}" srcOrd="1" destOrd="0" presId="urn:microsoft.com/office/officeart/2005/8/layout/vList4"/>
    <dgm:cxn modelId="{BD57B9C2-02EB-40F3-B005-EEDF94263A45}" type="presParOf" srcId="{D68B07AD-7CA2-437B-B4B9-5E9B6FFD095C}" destId="{C42AD6E2-8B99-4C22-9F8B-A6AE3508B3EF}" srcOrd="2" destOrd="0" presId="urn:microsoft.com/office/officeart/2005/8/layout/vList4"/>
    <dgm:cxn modelId="{F55C384F-66BF-455D-B364-550C194FC4B9}" type="presParOf" srcId="{150B19BA-8179-4656-B7FD-F13A8222FE20}" destId="{07D97183-B136-4D9E-BAE1-BEFA8576FCBE}" srcOrd="5" destOrd="0" presId="urn:microsoft.com/office/officeart/2005/8/layout/vList4"/>
    <dgm:cxn modelId="{E2B4B7E8-34AB-4922-9DFF-96C0743769C4}" type="presParOf" srcId="{150B19BA-8179-4656-B7FD-F13A8222FE20}" destId="{E49F2AC4-1592-4947-AD0D-C07B0BDB770C}" srcOrd="6" destOrd="0" presId="urn:microsoft.com/office/officeart/2005/8/layout/vList4"/>
    <dgm:cxn modelId="{60021BD3-10B8-407B-9289-134644AC8378}" type="presParOf" srcId="{E49F2AC4-1592-4947-AD0D-C07B0BDB770C}" destId="{A018284C-3D0D-4923-B8E2-44DD1676E1A2}" srcOrd="0" destOrd="0" presId="urn:microsoft.com/office/officeart/2005/8/layout/vList4"/>
    <dgm:cxn modelId="{5E6B7E03-4389-4EB8-9E22-AC784A5623A3}" type="presParOf" srcId="{E49F2AC4-1592-4947-AD0D-C07B0BDB770C}" destId="{914E9340-C92E-4D71-9343-E26AA0125F5A}" srcOrd="1" destOrd="0" presId="urn:microsoft.com/office/officeart/2005/8/layout/vList4"/>
    <dgm:cxn modelId="{57AAA014-68F8-4F3E-94C5-3E1003867CC9}" type="presParOf" srcId="{E49F2AC4-1592-4947-AD0D-C07B0BDB770C}" destId="{D4AEDE47-F395-46BC-9CD4-C23CBF975593}" srcOrd="2" destOrd="0" presId="urn:microsoft.com/office/officeart/2005/8/layout/vList4"/>
    <dgm:cxn modelId="{C893C949-044D-4FCB-8EB9-29D22DF6075F}" type="presParOf" srcId="{150B19BA-8179-4656-B7FD-F13A8222FE20}" destId="{B84F9EB8-BE07-4E09-B128-D4259E7EAD47}" srcOrd="7" destOrd="0" presId="urn:microsoft.com/office/officeart/2005/8/layout/vList4"/>
    <dgm:cxn modelId="{8FEBBB26-92F2-401A-9C86-32D396C6BC1F}" type="presParOf" srcId="{150B19BA-8179-4656-B7FD-F13A8222FE20}" destId="{33FA3B3F-E84A-4B6A-8742-D965872B427F}" srcOrd="8" destOrd="0" presId="urn:microsoft.com/office/officeart/2005/8/layout/vList4"/>
    <dgm:cxn modelId="{19A4B18C-EF37-4D8F-81E6-E72DA2EADC98}" type="presParOf" srcId="{33FA3B3F-E84A-4B6A-8742-D965872B427F}" destId="{9201DE8A-D7BA-4033-9401-3EBACC1340FD}" srcOrd="0" destOrd="0" presId="urn:microsoft.com/office/officeart/2005/8/layout/vList4"/>
    <dgm:cxn modelId="{0DA51225-5BB5-40BF-961F-F19E975BD89C}" type="presParOf" srcId="{33FA3B3F-E84A-4B6A-8742-D965872B427F}" destId="{849850E2-2077-43B0-B5B3-F7C31EC8C0B9}" srcOrd="1" destOrd="0" presId="urn:microsoft.com/office/officeart/2005/8/layout/vList4"/>
    <dgm:cxn modelId="{1D420F77-8956-445B-AAD2-70DD2FB14B99}" type="presParOf" srcId="{33FA3B3F-E84A-4B6A-8742-D965872B427F}" destId="{6CDAE480-D6B9-43A1-9A88-772A01B5D150}" srcOrd="2" destOrd="0" presId="urn:microsoft.com/office/officeart/2005/8/layout/vList4"/>
    <dgm:cxn modelId="{4928CFA3-27A1-4452-80A7-1B5FF5EE5116}" type="presParOf" srcId="{150B19BA-8179-4656-B7FD-F13A8222FE20}" destId="{802240E9-ACAA-49E6-81F2-978F44C609C7}" srcOrd="9" destOrd="0" presId="urn:microsoft.com/office/officeart/2005/8/layout/vList4"/>
    <dgm:cxn modelId="{771805E3-85E3-47D3-83CB-BEF2E6B5CE40}" type="presParOf" srcId="{150B19BA-8179-4656-B7FD-F13A8222FE20}" destId="{9F345B09-5688-4769-96E2-481ED07E3DA1}" srcOrd="10" destOrd="0" presId="urn:microsoft.com/office/officeart/2005/8/layout/vList4"/>
    <dgm:cxn modelId="{6BF04176-3B9F-4E40-AF3F-0863CFCCA9F8}" type="presParOf" srcId="{9F345B09-5688-4769-96E2-481ED07E3DA1}" destId="{60AB36A5-2695-4735-9BE7-CB9968D00528}" srcOrd="0" destOrd="0" presId="urn:microsoft.com/office/officeart/2005/8/layout/vList4"/>
    <dgm:cxn modelId="{418A3EEC-D0D3-431D-9C99-3495330DBFBD}" type="presParOf" srcId="{9F345B09-5688-4769-96E2-481ED07E3DA1}" destId="{B04D7116-9B43-4877-B7A0-E510CFF57951}" srcOrd="1" destOrd="0" presId="urn:microsoft.com/office/officeart/2005/8/layout/vList4"/>
    <dgm:cxn modelId="{6031DA62-FA52-4517-836F-9F3030D08E79}" type="presParOf" srcId="{9F345B09-5688-4769-96E2-481ED07E3DA1}" destId="{4696B762-D934-4879-9295-5413310BF32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70530EC2-EB63-4846-85CE-3C8DE34543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5D393CA-04FF-4E6D-B6A1-21CC0D5C0BA9}">
      <dgm:prSet/>
      <dgm:spPr/>
      <dgm:t>
        <a:bodyPr/>
        <a:lstStyle/>
        <a:p>
          <a:pPr rtl="0"/>
          <a:r>
            <a:rPr lang="uk-UA" dirty="0" smtClean="0"/>
            <a:t>Виготовлення - метод макання.</a:t>
          </a:r>
          <a:endParaRPr lang="uk-UA" dirty="0"/>
        </a:p>
      </dgm:t>
    </dgm:pt>
    <dgm:pt modelId="{353C8B0B-6215-4DB6-AF48-8C2A3B8741D7}" type="parTrans" cxnId="{9706015D-6FD8-4AE1-BA04-93C912CDB939}">
      <dgm:prSet/>
      <dgm:spPr/>
      <dgm:t>
        <a:bodyPr/>
        <a:lstStyle/>
        <a:p>
          <a:endParaRPr lang="ru-RU"/>
        </a:p>
      </dgm:t>
    </dgm:pt>
    <dgm:pt modelId="{BFEEC2C5-3602-40BC-A1F0-2C3FB9624FC3}" type="sibTrans" cxnId="{9706015D-6FD8-4AE1-BA04-93C912CDB939}">
      <dgm:prSet/>
      <dgm:spPr/>
      <dgm:t>
        <a:bodyPr/>
        <a:lstStyle/>
        <a:p>
          <a:endParaRPr lang="ru-RU"/>
        </a:p>
      </dgm:t>
    </dgm:pt>
    <dgm:pt modelId="{D8BCA109-12C8-4F89-BE84-AF7A0811F8E0}" type="pres">
      <dgm:prSet presAssocID="{70530EC2-EB63-4846-85CE-3C8DE34543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1D9919-6D23-4DBD-9FB8-9FD6389FBB2F}" type="pres">
      <dgm:prSet presAssocID="{35D393CA-04FF-4E6D-B6A1-21CC0D5C0BA9}" presName="parentText" presStyleLbl="node1" presStyleIdx="0" presStyleCnt="1" custLinFactX="196323" custLinFactNeighborX="200000" custLinFactNeighborY="12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EB05E-6D54-4E55-93B1-43EFC01CB4F3}" type="presOf" srcId="{35D393CA-04FF-4E6D-B6A1-21CC0D5C0BA9}" destId="{DC1D9919-6D23-4DBD-9FB8-9FD6389FBB2F}" srcOrd="0" destOrd="0" presId="urn:microsoft.com/office/officeart/2005/8/layout/vList2"/>
    <dgm:cxn modelId="{9706015D-6FD8-4AE1-BA04-93C912CDB939}" srcId="{70530EC2-EB63-4846-85CE-3C8DE34543C0}" destId="{35D393CA-04FF-4E6D-B6A1-21CC0D5C0BA9}" srcOrd="0" destOrd="0" parTransId="{353C8B0B-6215-4DB6-AF48-8C2A3B8741D7}" sibTransId="{BFEEC2C5-3602-40BC-A1F0-2C3FB9624FC3}"/>
    <dgm:cxn modelId="{11A1F6B4-7784-4F8E-996B-1BDCDAB928C9}" type="presOf" srcId="{70530EC2-EB63-4846-85CE-3C8DE34543C0}" destId="{D8BCA109-12C8-4F89-BE84-AF7A0811F8E0}" srcOrd="0" destOrd="0" presId="urn:microsoft.com/office/officeart/2005/8/layout/vList2"/>
    <dgm:cxn modelId="{047D33EE-4658-4110-A1C0-41931F42333B}" type="presParOf" srcId="{D8BCA109-12C8-4F89-BE84-AF7A0811F8E0}" destId="{DC1D9919-6D23-4DBD-9FB8-9FD6389FBB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FFC545BA-8164-4CBB-900A-E8C93B863F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57B8184-2445-4BCF-A5F5-677209462336}">
      <dgm:prSet/>
      <dgm:spPr/>
      <dgm:t>
        <a:bodyPr/>
        <a:lstStyle/>
        <a:p>
          <a:pPr rtl="0"/>
          <a:r>
            <a:rPr lang="uk-UA" smtClean="0"/>
            <a:t>За матеріалом</a:t>
          </a:r>
          <a:endParaRPr lang="uk-UA"/>
        </a:p>
      </dgm:t>
    </dgm:pt>
    <dgm:pt modelId="{6C0F2FB9-1CBF-4EBA-829D-390C22E3A168}" type="parTrans" cxnId="{A6B65F89-7A1C-4A50-8C1F-C8589FA43E16}">
      <dgm:prSet/>
      <dgm:spPr/>
      <dgm:t>
        <a:bodyPr/>
        <a:lstStyle/>
        <a:p>
          <a:endParaRPr lang="ru-RU"/>
        </a:p>
      </dgm:t>
    </dgm:pt>
    <dgm:pt modelId="{9A35B5C4-FD51-4135-82E0-77839212DEC7}" type="sibTrans" cxnId="{A6B65F89-7A1C-4A50-8C1F-C8589FA43E16}">
      <dgm:prSet/>
      <dgm:spPr/>
      <dgm:t>
        <a:bodyPr/>
        <a:lstStyle/>
        <a:p>
          <a:endParaRPr lang="ru-RU"/>
        </a:p>
      </dgm:t>
    </dgm:pt>
    <dgm:pt modelId="{EA4D3B64-C1D5-46E6-AF7F-E48143383A45}" type="pres">
      <dgm:prSet presAssocID="{FFC545BA-8164-4CBB-900A-E8C93B863F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9229A8-C8F5-40C6-AFC8-6EA384078A2C}" type="pres">
      <dgm:prSet presAssocID="{D57B8184-2445-4BCF-A5F5-6772094623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6801DD-FC91-4592-B1DE-24A687103826}" type="presOf" srcId="{D57B8184-2445-4BCF-A5F5-677209462336}" destId="{029229A8-C8F5-40C6-AFC8-6EA384078A2C}" srcOrd="0" destOrd="0" presId="urn:microsoft.com/office/officeart/2005/8/layout/vList2"/>
    <dgm:cxn modelId="{A6B65F89-7A1C-4A50-8C1F-C8589FA43E16}" srcId="{FFC545BA-8164-4CBB-900A-E8C93B863F72}" destId="{D57B8184-2445-4BCF-A5F5-677209462336}" srcOrd="0" destOrd="0" parTransId="{6C0F2FB9-1CBF-4EBA-829D-390C22E3A168}" sibTransId="{9A35B5C4-FD51-4135-82E0-77839212DEC7}"/>
    <dgm:cxn modelId="{54B7E552-DE75-47AD-9E46-7718C2812638}" type="presOf" srcId="{FFC545BA-8164-4CBB-900A-E8C93B863F72}" destId="{EA4D3B64-C1D5-46E6-AF7F-E48143383A45}" srcOrd="0" destOrd="0" presId="urn:microsoft.com/office/officeart/2005/8/layout/vList2"/>
    <dgm:cxn modelId="{ECDB3C00-10BC-466B-B7B8-5FCD982B5B2B}" type="presParOf" srcId="{EA4D3B64-C1D5-46E6-AF7F-E48143383A45}" destId="{029229A8-C8F5-40C6-AFC8-6EA384078A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3CF1D4B7-A1F3-4062-9C4F-72E33B88D10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6EFD193-1151-4109-BC01-CCD7B285B329}">
      <dgm:prSet/>
      <dgm:spPr/>
      <dgm:t>
        <a:bodyPr/>
        <a:lstStyle/>
        <a:p>
          <a:pPr rtl="0"/>
          <a:r>
            <a:rPr lang="uk-UA" smtClean="0"/>
            <a:t>Латексні</a:t>
          </a:r>
          <a:endParaRPr lang="uk-UA"/>
        </a:p>
      </dgm:t>
    </dgm:pt>
    <dgm:pt modelId="{9653180B-A04A-4CFF-B6AC-2E50E721EC94}" type="parTrans" cxnId="{CA07EB79-E348-4C35-9334-834CA11EA679}">
      <dgm:prSet/>
      <dgm:spPr/>
      <dgm:t>
        <a:bodyPr/>
        <a:lstStyle/>
        <a:p>
          <a:endParaRPr lang="ru-RU"/>
        </a:p>
      </dgm:t>
    </dgm:pt>
    <dgm:pt modelId="{457D3A7C-2000-4B15-87A5-749BC755AAD7}" type="sibTrans" cxnId="{CA07EB79-E348-4C35-9334-834CA11EA679}">
      <dgm:prSet/>
      <dgm:spPr/>
      <dgm:t>
        <a:bodyPr/>
        <a:lstStyle/>
        <a:p>
          <a:endParaRPr lang="ru-RU"/>
        </a:p>
      </dgm:t>
    </dgm:pt>
    <dgm:pt modelId="{E2CDE277-EABC-4AC6-A89D-56FEEEFBE876}">
      <dgm:prSet/>
      <dgm:spPr/>
      <dgm:t>
        <a:bodyPr/>
        <a:lstStyle/>
        <a:p>
          <a:pPr rtl="0"/>
          <a:r>
            <a:rPr lang="uk-UA" smtClean="0"/>
            <a:t>Нітрилові</a:t>
          </a:r>
          <a:endParaRPr lang="uk-UA"/>
        </a:p>
      </dgm:t>
    </dgm:pt>
    <dgm:pt modelId="{6B0A217F-63E1-407D-9380-869BAA919F6B}" type="parTrans" cxnId="{640AD837-2D81-4A96-BC04-748F6A5C1C14}">
      <dgm:prSet/>
      <dgm:spPr/>
      <dgm:t>
        <a:bodyPr/>
        <a:lstStyle/>
        <a:p>
          <a:endParaRPr lang="ru-RU"/>
        </a:p>
      </dgm:t>
    </dgm:pt>
    <dgm:pt modelId="{67C51610-ACD8-46BA-9ABD-D5994CE90616}" type="sibTrans" cxnId="{640AD837-2D81-4A96-BC04-748F6A5C1C14}">
      <dgm:prSet/>
      <dgm:spPr/>
      <dgm:t>
        <a:bodyPr/>
        <a:lstStyle/>
        <a:p>
          <a:endParaRPr lang="ru-RU"/>
        </a:p>
      </dgm:t>
    </dgm:pt>
    <dgm:pt modelId="{FE65844F-E86F-4815-AF9F-E947E869879C}">
      <dgm:prSet/>
      <dgm:spPr/>
      <dgm:t>
        <a:bodyPr/>
        <a:lstStyle/>
        <a:p>
          <a:pPr rtl="0"/>
          <a:r>
            <a:rPr lang="uk-UA" smtClean="0"/>
            <a:t>Вінілові</a:t>
          </a:r>
          <a:endParaRPr lang="uk-UA"/>
        </a:p>
      </dgm:t>
    </dgm:pt>
    <dgm:pt modelId="{54ABD4DD-502E-42A1-B9BD-961D78CF7D69}" type="parTrans" cxnId="{6AD0A474-4DB6-4661-9B03-F46F2BD2FFB7}">
      <dgm:prSet/>
      <dgm:spPr/>
      <dgm:t>
        <a:bodyPr/>
        <a:lstStyle/>
        <a:p>
          <a:endParaRPr lang="ru-RU"/>
        </a:p>
      </dgm:t>
    </dgm:pt>
    <dgm:pt modelId="{939910E8-EEA1-4F29-8000-8CDDA5CB83B8}" type="sibTrans" cxnId="{6AD0A474-4DB6-4661-9B03-F46F2BD2FFB7}">
      <dgm:prSet/>
      <dgm:spPr/>
      <dgm:t>
        <a:bodyPr/>
        <a:lstStyle/>
        <a:p>
          <a:endParaRPr lang="ru-RU"/>
        </a:p>
      </dgm:t>
    </dgm:pt>
    <dgm:pt modelId="{D25DC9B0-6E27-4A3B-90AC-1F0B3EE4B1D1}">
      <dgm:prSet/>
      <dgm:spPr/>
      <dgm:t>
        <a:bodyPr/>
        <a:lstStyle/>
        <a:p>
          <a:pPr rtl="0"/>
          <a:r>
            <a:rPr lang="uk-UA" smtClean="0"/>
            <a:t>із полімерних матеріалів </a:t>
          </a:r>
          <a:endParaRPr lang="uk-UA"/>
        </a:p>
      </dgm:t>
    </dgm:pt>
    <dgm:pt modelId="{1FB62A58-05E2-4962-9F6E-366D13F9EA7D}" type="parTrans" cxnId="{F9E7076B-A3E1-40B6-B283-70C2AA17BF3C}">
      <dgm:prSet/>
      <dgm:spPr/>
      <dgm:t>
        <a:bodyPr/>
        <a:lstStyle/>
        <a:p>
          <a:endParaRPr lang="ru-RU"/>
        </a:p>
      </dgm:t>
    </dgm:pt>
    <dgm:pt modelId="{E8DBDDAC-6FA0-48B0-964C-BA8500BBD647}" type="sibTrans" cxnId="{F9E7076B-A3E1-40B6-B283-70C2AA17BF3C}">
      <dgm:prSet/>
      <dgm:spPr/>
      <dgm:t>
        <a:bodyPr/>
        <a:lstStyle/>
        <a:p>
          <a:endParaRPr lang="ru-RU"/>
        </a:p>
      </dgm:t>
    </dgm:pt>
    <dgm:pt modelId="{3A52DBB5-B89D-4BE2-A377-17797516BDD8}">
      <dgm:prSet/>
      <dgm:spPr/>
      <dgm:t>
        <a:bodyPr/>
        <a:lstStyle/>
        <a:p>
          <a:pPr rtl="0"/>
          <a:r>
            <a:rPr lang="uk-UA" smtClean="0"/>
            <a:t>вітрилові.</a:t>
          </a:r>
          <a:endParaRPr lang="uk-UA"/>
        </a:p>
      </dgm:t>
    </dgm:pt>
    <dgm:pt modelId="{46444907-04D6-41B5-A83B-516CB56C2FCD}" type="parTrans" cxnId="{5B966DD8-8714-4D7F-9E4D-94E730E721D4}">
      <dgm:prSet/>
      <dgm:spPr/>
      <dgm:t>
        <a:bodyPr/>
        <a:lstStyle/>
        <a:p>
          <a:endParaRPr lang="ru-RU"/>
        </a:p>
      </dgm:t>
    </dgm:pt>
    <dgm:pt modelId="{88D1A16D-2315-4892-957C-2E6A917DA516}" type="sibTrans" cxnId="{5B966DD8-8714-4D7F-9E4D-94E730E721D4}">
      <dgm:prSet/>
      <dgm:spPr/>
      <dgm:t>
        <a:bodyPr/>
        <a:lstStyle/>
        <a:p>
          <a:endParaRPr lang="ru-RU"/>
        </a:p>
      </dgm:t>
    </dgm:pt>
    <dgm:pt modelId="{219DC9C5-F103-4575-8A20-4C84B136FF42}" type="pres">
      <dgm:prSet presAssocID="{3CF1D4B7-A1F3-4062-9C4F-72E33B88D10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EC62CE-9BB5-4DB2-9EDA-2FF3A3FDE8FB}" type="pres">
      <dgm:prSet presAssocID="{3CF1D4B7-A1F3-4062-9C4F-72E33B88D104}" presName="wedge1" presStyleLbl="node1" presStyleIdx="0" presStyleCnt="5"/>
      <dgm:spPr/>
      <dgm:t>
        <a:bodyPr/>
        <a:lstStyle/>
        <a:p>
          <a:endParaRPr lang="ru-RU"/>
        </a:p>
      </dgm:t>
    </dgm:pt>
    <dgm:pt modelId="{F01E0943-4F1E-4AFF-9F0B-3374AF4F6EB5}" type="pres">
      <dgm:prSet presAssocID="{3CF1D4B7-A1F3-4062-9C4F-72E33B88D104}" presName="dummy1a" presStyleCnt="0"/>
      <dgm:spPr/>
    </dgm:pt>
    <dgm:pt modelId="{CC76E713-DA13-44A5-ABAA-113682FE300A}" type="pres">
      <dgm:prSet presAssocID="{3CF1D4B7-A1F3-4062-9C4F-72E33B88D104}" presName="dummy1b" presStyleCnt="0"/>
      <dgm:spPr/>
    </dgm:pt>
    <dgm:pt modelId="{7960CE19-744B-4162-9F38-45EA63CA0046}" type="pres">
      <dgm:prSet presAssocID="{3CF1D4B7-A1F3-4062-9C4F-72E33B88D10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ACE0A-5020-4D2C-9982-EBC14BD18B80}" type="pres">
      <dgm:prSet presAssocID="{3CF1D4B7-A1F3-4062-9C4F-72E33B88D104}" presName="wedge2" presStyleLbl="node1" presStyleIdx="1" presStyleCnt="5"/>
      <dgm:spPr/>
      <dgm:t>
        <a:bodyPr/>
        <a:lstStyle/>
        <a:p>
          <a:endParaRPr lang="ru-RU"/>
        </a:p>
      </dgm:t>
    </dgm:pt>
    <dgm:pt modelId="{CB42C04B-5658-41C1-BCB8-EC34776CB162}" type="pres">
      <dgm:prSet presAssocID="{3CF1D4B7-A1F3-4062-9C4F-72E33B88D104}" presName="dummy2a" presStyleCnt="0"/>
      <dgm:spPr/>
    </dgm:pt>
    <dgm:pt modelId="{0DB5466C-EB0C-4709-AC47-15BBEA87D6CE}" type="pres">
      <dgm:prSet presAssocID="{3CF1D4B7-A1F3-4062-9C4F-72E33B88D104}" presName="dummy2b" presStyleCnt="0"/>
      <dgm:spPr/>
    </dgm:pt>
    <dgm:pt modelId="{A4CF8A10-A8FE-4012-AEEE-B4859FEC03B4}" type="pres">
      <dgm:prSet presAssocID="{3CF1D4B7-A1F3-4062-9C4F-72E33B88D10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97129-9CF8-4D7F-BCED-BC87D1F6DBB4}" type="pres">
      <dgm:prSet presAssocID="{3CF1D4B7-A1F3-4062-9C4F-72E33B88D104}" presName="wedge3" presStyleLbl="node1" presStyleIdx="2" presStyleCnt="5"/>
      <dgm:spPr/>
      <dgm:t>
        <a:bodyPr/>
        <a:lstStyle/>
        <a:p>
          <a:endParaRPr lang="ru-RU"/>
        </a:p>
      </dgm:t>
    </dgm:pt>
    <dgm:pt modelId="{E93279B9-634A-4998-BAB8-82B271852BF3}" type="pres">
      <dgm:prSet presAssocID="{3CF1D4B7-A1F3-4062-9C4F-72E33B88D104}" presName="dummy3a" presStyleCnt="0"/>
      <dgm:spPr/>
    </dgm:pt>
    <dgm:pt modelId="{5E0E41E9-9576-4F85-8860-A71CDBC27393}" type="pres">
      <dgm:prSet presAssocID="{3CF1D4B7-A1F3-4062-9C4F-72E33B88D104}" presName="dummy3b" presStyleCnt="0"/>
      <dgm:spPr/>
    </dgm:pt>
    <dgm:pt modelId="{532D2BA5-D5F3-4203-8595-12EFA21745A2}" type="pres">
      <dgm:prSet presAssocID="{3CF1D4B7-A1F3-4062-9C4F-72E33B88D10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3DBDB-6E26-4F01-91A2-249C0B2DE433}" type="pres">
      <dgm:prSet presAssocID="{3CF1D4B7-A1F3-4062-9C4F-72E33B88D104}" presName="wedge4" presStyleLbl="node1" presStyleIdx="3" presStyleCnt="5"/>
      <dgm:spPr/>
      <dgm:t>
        <a:bodyPr/>
        <a:lstStyle/>
        <a:p>
          <a:endParaRPr lang="ru-RU"/>
        </a:p>
      </dgm:t>
    </dgm:pt>
    <dgm:pt modelId="{729F9282-77E5-4E5D-AA50-82E6056E5757}" type="pres">
      <dgm:prSet presAssocID="{3CF1D4B7-A1F3-4062-9C4F-72E33B88D104}" presName="dummy4a" presStyleCnt="0"/>
      <dgm:spPr/>
    </dgm:pt>
    <dgm:pt modelId="{FBA09E27-2C5B-442E-98AB-B4CAD06F7B41}" type="pres">
      <dgm:prSet presAssocID="{3CF1D4B7-A1F3-4062-9C4F-72E33B88D104}" presName="dummy4b" presStyleCnt="0"/>
      <dgm:spPr/>
    </dgm:pt>
    <dgm:pt modelId="{C5AFF0DF-B229-4129-A697-77CEF4A1E51C}" type="pres">
      <dgm:prSet presAssocID="{3CF1D4B7-A1F3-4062-9C4F-72E33B88D10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33A2C-A3B4-46C2-ADCA-B5EE0D3C3BB5}" type="pres">
      <dgm:prSet presAssocID="{3CF1D4B7-A1F3-4062-9C4F-72E33B88D104}" presName="wedge5" presStyleLbl="node1" presStyleIdx="4" presStyleCnt="5"/>
      <dgm:spPr/>
      <dgm:t>
        <a:bodyPr/>
        <a:lstStyle/>
        <a:p>
          <a:endParaRPr lang="ru-RU"/>
        </a:p>
      </dgm:t>
    </dgm:pt>
    <dgm:pt modelId="{717B0CEE-2ED0-44D5-B499-75476D625C08}" type="pres">
      <dgm:prSet presAssocID="{3CF1D4B7-A1F3-4062-9C4F-72E33B88D104}" presName="dummy5a" presStyleCnt="0"/>
      <dgm:spPr/>
    </dgm:pt>
    <dgm:pt modelId="{0176127F-F01D-4CF4-AB95-8379572152BC}" type="pres">
      <dgm:prSet presAssocID="{3CF1D4B7-A1F3-4062-9C4F-72E33B88D104}" presName="dummy5b" presStyleCnt="0"/>
      <dgm:spPr/>
    </dgm:pt>
    <dgm:pt modelId="{68E74B4B-36C3-43F1-8DA6-8C9D13E80B97}" type="pres">
      <dgm:prSet presAssocID="{3CF1D4B7-A1F3-4062-9C4F-72E33B88D10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974FA-1626-4071-BE88-EEEF8F808E4C}" type="pres">
      <dgm:prSet presAssocID="{457D3A7C-2000-4B15-87A5-749BC755AAD7}" presName="arrowWedge1" presStyleLbl="fgSibTrans2D1" presStyleIdx="0" presStyleCnt="5"/>
      <dgm:spPr/>
    </dgm:pt>
    <dgm:pt modelId="{234BB975-4173-45A2-BF59-3DE1F7C7A362}" type="pres">
      <dgm:prSet presAssocID="{67C51610-ACD8-46BA-9ABD-D5994CE90616}" presName="arrowWedge2" presStyleLbl="fgSibTrans2D1" presStyleIdx="1" presStyleCnt="5"/>
      <dgm:spPr/>
    </dgm:pt>
    <dgm:pt modelId="{270DF4EF-4064-4F28-B861-01E15C640185}" type="pres">
      <dgm:prSet presAssocID="{939910E8-EEA1-4F29-8000-8CDDA5CB83B8}" presName="arrowWedge3" presStyleLbl="fgSibTrans2D1" presStyleIdx="2" presStyleCnt="5"/>
      <dgm:spPr/>
    </dgm:pt>
    <dgm:pt modelId="{4FA5E7F6-91CB-4C43-8780-DD7D6F7C1029}" type="pres">
      <dgm:prSet presAssocID="{E8DBDDAC-6FA0-48B0-964C-BA8500BBD647}" presName="arrowWedge4" presStyleLbl="fgSibTrans2D1" presStyleIdx="3" presStyleCnt="5"/>
      <dgm:spPr/>
    </dgm:pt>
    <dgm:pt modelId="{2FD340DD-1C55-4F48-A920-5E2CEB41805B}" type="pres">
      <dgm:prSet presAssocID="{88D1A16D-2315-4892-957C-2E6A917DA516}" presName="arrowWedge5" presStyleLbl="fgSibTrans2D1" presStyleIdx="4" presStyleCnt="5"/>
      <dgm:spPr/>
    </dgm:pt>
  </dgm:ptLst>
  <dgm:cxnLst>
    <dgm:cxn modelId="{384458BB-F15D-4C60-AF5D-B56DE0AF00B5}" type="presOf" srcId="{FE65844F-E86F-4815-AF9F-E947E869879C}" destId="{22397129-9CF8-4D7F-BCED-BC87D1F6DBB4}" srcOrd="0" destOrd="0" presId="urn:microsoft.com/office/officeart/2005/8/layout/cycle8"/>
    <dgm:cxn modelId="{E7EFDD08-B63E-4327-A9DF-DE83A954B90E}" type="presOf" srcId="{E2CDE277-EABC-4AC6-A89D-56FEEEFBE876}" destId="{802ACE0A-5020-4D2C-9982-EBC14BD18B80}" srcOrd="0" destOrd="0" presId="urn:microsoft.com/office/officeart/2005/8/layout/cycle8"/>
    <dgm:cxn modelId="{371F3D92-28D9-4786-AE5A-B65F54370A51}" type="presOf" srcId="{D25DC9B0-6E27-4A3B-90AC-1F0B3EE4B1D1}" destId="{C5AFF0DF-B229-4129-A697-77CEF4A1E51C}" srcOrd="1" destOrd="0" presId="urn:microsoft.com/office/officeart/2005/8/layout/cycle8"/>
    <dgm:cxn modelId="{F9E7076B-A3E1-40B6-B283-70C2AA17BF3C}" srcId="{3CF1D4B7-A1F3-4062-9C4F-72E33B88D104}" destId="{D25DC9B0-6E27-4A3B-90AC-1F0B3EE4B1D1}" srcOrd="3" destOrd="0" parTransId="{1FB62A58-05E2-4962-9F6E-366D13F9EA7D}" sibTransId="{E8DBDDAC-6FA0-48B0-964C-BA8500BBD647}"/>
    <dgm:cxn modelId="{4623784B-7B85-4704-896E-1B7E2266D346}" type="presOf" srcId="{3CF1D4B7-A1F3-4062-9C4F-72E33B88D104}" destId="{219DC9C5-F103-4575-8A20-4C84B136FF42}" srcOrd="0" destOrd="0" presId="urn:microsoft.com/office/officeart/2005/8/layout/cycle8"/>
    <dgm:cxn modelId="{2E1EA5A6-3F89-4149-93D0-DAF0BC94A232}" type="presOf" srcId="{16EFD193-1151-4109-BC01-CCD7B285B329}" destId="{7960CE19-744B-4162-9F38-45EA63CA0046}" srcOrd="1" destOrd="0" presId="urn:microsoft.com/office/officeart/2005/8/layout/cycle8"/>
    <dgm:cxn modelId="{C8E96BD7-577B-40F7-9A57-6150051A5CE2}" type="presOf" srcId="{3A52DBB5-B89D-4BE2-A377-17797516BDD8}" destId="{68E74B4B-36C3-43F1-8DA6-8C9D13E80B97}" srcOrd="1" destOrd="0" presId="urn:microsoft.com/office/officeart/2005/8/layout/cycle8"/>
    <dgm:cxn modelId="{640AD837-2D81-4A96-BC04-748F6A5C1C14}" srcId="{3CF1D4B7-A1F3-4062-9C4F-72E33B88D104}" destId="{E2CDE277-EABC-4AC6-A89D-56FEEEFBE876}" srcOrd="1" destOrd="0" parTransId="{6B0A217F-63E1-407D-9380-869BAA919F6B}" sibTransId="{67C51610-ACD8-46BA-9ABD-D5994CE90616}"/>
    <dgm:cxn modelId="{D1CB49D5-3E1C-4D13-B0E3-1A132DEC46B9}" type="presOf" srcId="{3A52DBB5-B89D-4BE2-A377-17797516BDD8}" destId="{59C33A2C-A3B4-46C2-ADCA-B5EE0D3C3BB5}" srcOrd="0" destOrd="0" presId="urn:microsoft.com/office/officeart/2005/8/layout/cycle8"/>
    <dgm:cxn modelId="{8C8E0AD1-9F9A-498C-A092-56E2A12FCBCC}" type="presOf" srcId="{16EFD193-1151-4109-BC01-CCD7B285B329}" destId="{0BEC62CE-9BB5-4DB2-9EDA-2FF3A3FDE8FB}" srcOrd="0" destOrd="0" presId="urn:microsoft.com/office/officeart/2005/8/layout/cycle8"/>
    <dgm:cxn modelId="{6AD0A474-4DB6-4661-9B03-F46F2BD2FFB7}" srcId="{3CF1D4B7-A1F3-4062-9C4F-72E33B88D104}" destId="{FE65844F-E86F-4815-AF9F-E947E869879C}" srcOrd="2" destOrd="0" parTransId="{54ABD4DD-502E-42A1-B9BD-961D78CF7D69}" sibTransId="{939910E8-EEA1-4F29-8000-8CDDA5CB83B8}"/>
    <dgm:cxn modelId="{F4788C6B-B093-43E5-B0A3-21F68E025275}" type="presOf" srcId="{E2CDE277-EABC-4AC6-A89D-56FEEEFBE876}" destId="{A4CF8A10-A8FE-4012-AEEE-B4859FEC03B4}" srcOrd="1" destOrd="0" presId="urn:microsoft.com/office/officeart/2005/8/layout/cycle8"/>
    <dgm:cxn modelId="{EA8C13B5-1FC7-46F4-8FEC-F818C516708C}" type="presOf" srcId="{FE65844F-E86F-4815-AF9F-E947E869879C}" destId="{532D2BA5-D5F3-4203-8595-12EFA21745A2}" srcOrd="1" destOrd="0" presId="urn:microsoft.com/office/officeart/2005/8/layout/cycle8"/>
    <dgm:cxn modelId="{CA07EB79-E348-4C35-9334-834CA11EA679}" srcId="{3CF1D4B7-A1F3-4062-9C4F-72E33B88D104}" destId="{16EFD193-1151-4109-BC01-CCD7B285B329}" srcOrd="0" destOrd="0" parTransId="{9653180B-A04A-4CFF-B6AC-2E50E721EC94}" sibTransId="{457D3A7C-2000-4B15-87A5-749BC755AAD7}"/>
    <dgm:cxn modelId="{65658F56-A672-4B80-9274-D07F7C240DC5}" type="presOf" srcId="{D25DC9B0-6E27-4A3B-90AC-1F0B3EE4B1D1}" destId="{1893DBDB-6E26-4F01-91A2-249C0B2DE433}" srcOrd="0" destOrd="0" presId="urn:microsoft.com/office/officeart/2005/8/layout/cycle8"/>
    <dgm:cxn modelId="{5B966DD8-8714-4D7F-9E4D-94E730E721D4}" srcId="{3CF1D4B7-A1F3-4062-9C4F-72E33B88D104}" destId="{3A52DBB5-B89D-4BE2-A377-17797516BDD8}" srcOrd="4" destOrd="0" parTransId="{46444907-04D6-41B5-A83B-516CB56C2FCD}" sibTransId="{88D1A16D-2315-4892-957C-2E6A917DA516}"/>
    <dgm:cxn modelId="{7EC1FC92-058F-4936-9610-02EBB727A8C8}" type="presParOf" srcId="{219DC9C5-F103-4575-8A20-4C84B136FF42}" destId="{0BEC62CE-9BB5-4DB2-9EDA-2FF3A3FDE8FB}" srcOrd="0" destOrd="0" presId="urn:microsoft.com/office/officeart/2005/8/layout/cycle8"/>
    <dgm:cxn modelId="{15649A15-9FFF-46FB-9CB4-D015122BE428}" type="presParOf" srcId="{219DC9C5-F103-4575-8A20-4C84B136FF42}" destId="{F01E0943-4F1E-4AFF-9F0B-3374AF4F6EB5}" srcOrd="1" destOrd="0" presId="urn:microsoft.com/office/officeart/2005/8/layout/cycle8"/>
    <dgm:cxn modelId="{B88AE34A-B05E-4068-B302-3F481B2AEDDC}" type="presParOf" srcId="{219DC9C5-F103-4575-8A20-4C84B136FF42}" destId="{CC76E713-DA13-44A5-ABAA-113682FE300A}" srcOrd="2" destOrd="0" presId="urn:microsoft.com/office/officeart/2005/8/layout/cycle8"/>
    <dgm:cxn modelId="{5EE8AB2E-52F2-4652-A896-1CA741FC0343}" type="presParOf" srcId="{219DC9C5-F103-4575-8A20-4C84B136FF42}" destId="{7960CE19-744B-4162-9F38-45EA63CA0046}" srcOrd="3" destOrd="0" presId="urn:microsoft.com/office/officeart/2005/8/layout/cycle8"/>
    <dgm:cxn modelId="{B75DF08A-9736-492D-91C8-278B085B16D1}" type="presParOf" srcId="{219DC9C5-F103-4575-8A20-4C84B136FF42}" destId="{802ACE0A-5020-4D2C-9982-EBC14BD18B80}" srcOrd="4" destOrd="0" presId="urn:microsoft.com/office/officeart/2005/8/layout/cycle8"/>
    <dgm:cxn modelId="{001DDEB8-7155-4A17-AAFE-6CEA426D773C}" type="presParOf" srcId="{219DC9C5-F103-4575-8A20-4C84B136FF42}" destId="{CB42C04B-5658-41C1-BCB8-EC34776CB162}" srcOrd="5" destOrd="0" presId="urn:microsoft.com/office/officeart/2005/8/layout/cycle8"/>
    <dgm:cxn modelId="{EE5D2768-17FB-4A1C-AA57-47118FD4C82A}" type="presParOf" srcId="{219DC9C5-F103-4575-8A20-4C84B136FF42}" destId="{0DB5466C-EB0C-4709-AC47-15BBEA87D6CE}" srcOrd="6" destOrd="0" presId="urn:microsoft.com/office/officeart/2005/8/layout/cycle8"/>
    <dgm:cxn modelId="{137F54C4-9808-4017-A641-07A26E65A1A9}" type="presParOf" srcId="{219DC9C5-F103-4575-8A20-4C84B136FF42}" destId="{A4CF8A10-A8FE-4012-AEEE-B4859FEC03B4}" srcOrd="7" destOrd="0" presId="urn:microsoft.com/office/officeart/2005/8/layout/cycle8"/>
    <dgm:cxn modelId="{AE4ED17C-01FC-47C9-9550-85E4B5253011}" type="presParOf" srcId="{219DC9C5-F103-4575-8A20-4C84B136FF42}" destId="{22397129-9CF8-4D7F-BCED-BC87D1F6DBB4}" srcOrd="8" destOrd="0" presId="urn:microsoft.com/office/officeart/2005/8/layout/cycle8"/>
    <dgm:cxn modelId="{6EDBD4E0-2AB2-48CB-98F8-B5CDA1B9CDBE}" type="presParOf" srcId="{219DC9C5-F103-4575-8A20-4C84B136FF42}" destId="{E93279B9-634A-4998-BAB8-82B271852BF3}" srcOrd="9" destOrd="0" presId="urn:microsoft.com/office/officeart/2005/8/layout/cycle8"/>
    <dgm:cxn modelId="{C8E1F658-7282-4F7F-B083-B2E0E989E506}" type="presParOf" srcId="{219DC9C5-F103-4575-8A20-4C84B136FF42}" destId="{5E0E41E9-9576-4F85-8860-A71CDBC27393}" srcOrd="10" destOrd="0" presId="urn:microsoft.com/office/officeart/2005/8/layout/cycle8"/>
    <dgm:cxn modelId="{A70F3464-3F19-4DB0-AFBE-303A2ACC38F0}" type="presParOf" srcId="{219DC9C5-F103-4575-8A20-4C84B136FF42}" destId="{532D2BA5-D5F3-4203-8595-12EFA21745A2}" srcOrd="11" destOrd="0" presId="urn:microsoft.com/office/officeart/2005/8/layout/cycle8"/>
    <dgm:cxn modelId="{BD4D43CE-E766-4B07-99CB-8F2254DD3D5B}" type="presParOf" srcId="{219DC9C5-F103-4575-8A20-4C84B136FF42}" destId="{1893DBDB-6E26-4F01-91A2-249C0B2DE433}" srcOrd="12" destOrd="0" presId="urn:microsoft.com/office/officeart/2005/8/layout/cycle8"/>
    <dgm:cxn modelId="{57B5F243-E47E-4CAB-A3F5-135D1ABE8691}" type="presParOf" srcId="{219DC9C5-F103-4575-8A20-4C84B136FF42}" destId="{729F9282-77E5-4E5D-AA50-82E6056E5757}" srcOrd="13" destOrd="0" presId="urn:microsoft.com/office/officeart/2005/8/layout/cycle8"/>
    <dgm:cxn modelId="{CD801BBD-A1C5-4B06-9C4E-CD1389B0C4F6}" type="presParOf" srcId="{219DC9C5-F103-4575-8A20-4C84B136FF42}" destId="{FBA09E27-2C5B-442E-98AB-B4CAD06F7B41}" srcOrd="14" destOrd="0" presId="urn:microsoft.com/office/officeart/2005/8/layout/cycle8"/>
    <dgm:cxn modelId="{50A2D369-5845-4884-B18D-5E1E40C3D3B8}" type="presParOf" srcId="{219DC9C5-F103-4575-8A20-4C84B136FF42}" destId="{C5AFF0DF-B229-4129-A697-77CEF4A1E51C}" srcOrd="15" destOrd="0" presId="urn:microsoft.com/office/officeart/2005/8/layout/cycle8"/>
    <dgm:cxn modelId="{BC49B9BE-4E88-4F8B-B466-EA3120612011}" type="presParOf" srcId="{219DC9C5-F103-4575-8A20-4C84B136FF42}" destId="{59C33A2C-A3B4-46C2-ADCA-B5EE0D3C3BB5}" srcOrd="16" destOrd="0" presId="urn:microsoft.com/office/officeart/2005/8/layout/cycle8"/>
    <dgm:cxn modelId="{BCDAD5E7-4777-49B6-9DA9-9883463161A8}" type="presParOf" srcId="{219DC9C5-F103-4575-8A20-4C84B136FF42}" destId="{717B0CEE-2ED0-44D5-B499-75476D625C08}" srcOrd="17" destOrd="0" presId="urn:microsoft.com/office/officeart/2005/8/layout/cycle8"/>
    <dgm:cxn modelId="{2C62630D-7F40-46BD-866C-F897982A443A}" type="presParOf" srcId="{219DC9C5-F103-4575-8A20-4C84B136FF42}" destId="{0176127F-F01D-4CF4-AB95-8379572152BC}" srcOrd="18" destOrd="0" presId="urn:microsoft.com/office/officeart/2005/8/layout/cycle8"/>
    <dgm:cxn modelId="{F68FCE9C-ACA8-490E-AF12-062389DA1736}" type="presParOf" srcId="{219DC9C5-F103-4575-8A20-4C84B136FF42}" destId="{68E74B4B-36C3-43F1-8DA6-8C9D13E80B97}" srcOrd="19" destOrd="0" presId="urn:microsoft.com/office/officeart/2005/8/layout/cycle8"/>
    <dgm:cxn modelId="{A52494C5-259A-444C-9386-2E710F0BF921}" type="presParOf" srcId="{219DC9C5-F103-4575-8A20-4C84B136FF42}" destId="{5B3974FA-1626-4071-BE88-EEEF8F808E4C}" srcOrd="20" destOrd="0" presId="urn:microsoft.com/office/officeart/2005/8/layout/cycle8"/>
    <dgm:cxn modelId="{D8EF502B-0482-453C-9286-604A8854D043}" type="presParOf" srcId="{219DC9C5-F103-4575-8A20-4C84B136FF42}" destId="{234BB975-4173-45A2-BF59-3DE1F7C7A362}" srcOrd="21" destOrd="0" presId="urn:microsoft.com/office/officeart/2005/8/layout/cycle8"/>
    <dgm:cxn modelId="{50D84BB8-E943-4F25-B902-E0AC9BF7D48C}" type="presParOf" srcId="{219DC9C5-F103-4575-8A20-4C84B136FF42}" destId="{270DF4EF-4064-4F28-B861-01E15C640185}" srcOrd="22" destOrd="0" presId="urn:microsoft.com/office/officeart/2005/8/layout/cycle8"/>
    <dgm:cxn modelId="{9DE13EA8-523D-48A6-B69F-4C6E2C6C87D0}" type="presParOf" srcId="{219DC9C5-F103-4575-8A20-4C84B136FF42}" destId="{4FA5E7F6-91CB-4C43-8780-DD7D6F7C1029}" srcOrd="23" destOrd="0" presId="urn:microsoft.com/office/officeart/2005/8/layout/cycle8"/>
    <dgm:cxn modelId="{79C9DA88-F60C-499A-B304-B64BFE830FB7}" type="presParOf" srcId="{219DC9C5-F103-4575-8A20-4C84B136FF42}" destId="{2FD340DD-1C55-4F48-A920-5E2CEB41805B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94623038-08CB-44B2-8759-B0A6A1063405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78C1B014-7BC1-4581-9E93-6337E1A5989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Латексні </a:t>
          </a:r>
          <a:r>
            <a:rPr lang="uk-UA" dirty="0" smtClean="0"/>
            <a:t>забезпечують високу ступінь захисту від проникнення вірусів. Рукавички з натурального латексу також мають високу міцність і еластичність, забезпечують зручне використання, щільне прилягання і тактильні якості.</a:t>
          </a:r>
          <a:endParaRPr lang="uk-UA" dirty="0"/>
        </a:p>
      </dgm:t>
    </dgm:pt>
    <dgm:pt modelId="{E630F1A4-C9C0-43D7-84B2-CE0B00293AD8}" type="parTrans" cxnId="{8D975123-E052-4C23-9AE4-1F68333A1B3B}">
      <dgm:prSet/>
      <dgm:spPr/>
      <dgm:t>
        <a:bodyPr/>
        <a:lstStyle/>
        <a:p>
          <a:endParaRPr lang="ru-RU"/>
        </a:p>
      </dgm:t>
    </dgm:pt>
    <dgm:pt modelId="{D87E7543-B72C-463D-A88B-0989F578E0B7}" type="sibTrans" cxnId="{8D975123-E052-4C23-9AE4-1F68333A1B3B}">
      <dgm:prSet/>
      <dgm:spPr/>
      <dgm:t>
        <a:bodyPr/>
        <a:lstStyle/>
        <a:p>
          <a:endParaRPr lang="ru-RU"/>
        </a:p>
      </dgm:t>
    </dgm:pt>
    <dgm:pt modelId="{FAF13446-1A7B-4088-BCBA-D44DAD4F5B0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Нітрилові</a:t>
          </a:r>
          <a:r>
            <a:rPr lang="uk-UA" dirty="0" smtClean="0">
              <a:solidFill>
                <a:srgbClr val="C00000"/>
              </a:solidFill>
            </a:rPr>
            <a:t> </a:t>
          </a:r>
          <a:r>
            <a:rPr lang="uk-UA" dirty="0" smtClean="0"/>
            <a:t>рукавички відмінно витримують вплив альдегідів, спиртів, фенолів і кислот, що дозволяє використовувати рукавички з нітрит в лабораторіях, при роботі з агресивними середовищами, не викликають алергенних реакцій</a:t>
          </a:r>
          <a:endParaRPr lang="uk-UA" dirty="0"/>
        </a:p>
      </dgm:t>
    </dgm:pt>
    <dgm:pt modelId="{B3BE5D40-0C5F-446E-95EC-27722A241958}" type="parTrans" cxnId="{65020E8B-52C3-447C-9BE8-A873D76BFCF8}">
      <dgm:prSet/>
      <dgm:spPr/>
      <dgm:t>
        <a:bodyPr/>
        <a:lstStyle/>
        <a:p>
          <a:endParaRPr lang="ru-RU"/>
        </a:p>
      </dgm:t>
    </dgm:pt>
    <dgm:pt modelId="{B374282A-5226-48D6-96C8-44B8FD81B6C8}" type="sibTrans" cxnId="{65020E8B-52C3-447C-9BE8-A873D76BFCF8}">
      <dgm:prSet/>
      <dgm:spPr/>
      <dgm:t>
        <a:bodyPr/>
        <a:lstStyle/>
        <a:p>
          <a:endParaRPr lang="ru-RU"/>
        </a:p>
      </dgm:t>
    </dgm:pt>
    <dgm:pt modelId="{375EABC1-45F6-4603-9533-FD83DC606158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Синтетичні рукавички </a:t>
          </a:r>
          <a:r>
            <a:rPr lang="uk-UA" dirty="0" smtClean="0"/>
            <a:t>не поступаються натуральному латексу за фізичними параметрами: пружністю, еластичністю та міцністю, але вони є </a:t>
          </a:r>
          <a:r>
            <a:rPr lang="uk-UA" dirty="0" err="1" smtClean="0"/>
            <a:t>гіпоалергенними</a:t>
          </a:r>
          <a:r>
            <a:rPr lang="uk-UA" dirty="0" smtClean="0"/>
            <a:t>.</a:t>
          </a:r>
          <a:endParaRPr lang="uk-UA" dirty="0"/>
        </a:p>
      </dgm:t>
    </dgm:pt>
    <dgm:pt modelId="{52A0567B-3123-4707-8DA2-24E32B90DA90}" type="parTrans" cxnId="{52E4B514-D8BE-4750-A920-A9F32CD3ADC8}">
      <dgm:prSet/>
      <dgm:spPr/>
      <dgm:t>
        <a:bodyPr/>
        <a:lstStyle/>
        <a:p>
          <a:endParaRPr lang="ru-RU"/>
        </a:p>
      </dgm:t>
    </dgm:pt>
    <dgm:pt modelId="{6EA48079-FCEC-4275-9B37-12BCC08B4253}" type="sibTrans" cxnId="{52E4B514-D8BE-4750-A920-A9F32CD3ADC8}">
      <dgm:prSet/>
      <dgm:spPr/>
      <dgm:t>
        <a:bodyPr/>
        <a:lstStyle/>
        <a:p>
          <a:endParaRPr lang="ru-RU"/>
        </a:p>
      </dgm:t>
    </dgm:pt>
    <dgm:pt modelId="{BDF36F4A-1F45-42BF-AAEB-D1ED8CE74886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Вінілові</a:t>
          </a:r>
          <a:r>
            <a:rPr lang="uk-UA" dirty="0" smtClean="0">
              <a:solidFill>
                <a:srgbClr val="C00000"/>
              </a:solidFill>
            </a:rPr>
            <a:t>. </a:t>
          </a:r>
          <a:r>
            <a:rPr lang="uk-UA" dirty="0" smtClean="0"/>
            <a:t>важливий недолік: легку проникність для будь-яких білків (в тому числі білків крові) і мікроорганізмів, що не дозволяє використовувати їх навіть для короткочасного огляду пацієнтів</a:t>
          </a:r>
          <a:endParaRPr lang="uk-UA" dirty="0"/>
        </a:p>
      </dgm:t>
    </dgm:pt>
    <dgm:pt modelId="{41FF7FFF-82D2-479C-BD4B-55CA4AF1CFA2}" type="parTrans" cxnId="{7579C3BB-D445-4092-A560-DF4E33D99EF6}">
      <dgm:prSet/>
      <dgm:spPr/>
      <dgm:t>
        <a:bodyPr/>
        <a:lstStyle/>
        <a:p>
          <a:endParaRPr lang="ru-RU"/>
        </a:p>
      </dgm:t>
    </dgm:pt>
    <dgm:pt modelId="{95B1CDA5-3282-432B-A6A2-C6CA0B9C2598}" type="sibTrans" cxnId="{7579C3BB-D445-4092-A560-DF4E33D99EF6}">
      <dgm:prSet/>
      <dgm:spPr/>
      <dgm:t>
        <a:bodyPr/>
        <a:lstStyle/>
        <a:p>
          <a:endParaRPr lang="ru-RU"/>
        </a:p>
      </dgm:t>
    </dgm:pt>
    <dgm:pt modelId="{22B8D3B4-2BD5-4E25-8697-C06C9B031A5A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Вітрилові. </a:t>
          </a:r>
          <a:r>
            <a:rPr lang="uk-UA" dirty="0" smtClean="0"/>
            <a:t>Новинка 2020 року!  Це комбінація вінілу і нітрилу, що пропонує не тільки високий ступінь захисту, але і чудовий рівень комфорту</a:t>
          </a:r>
          <a:endParaRPr lang="uk-UA" dirty="0"/>
        </a:p>
      </dgm:t>
    </dgm:pt>
    <dgm:pt modelId="{0FEA8E78-A8AE-4185-B45C-6F0A30880857}" type="parTrans" cxnId="{AAD8ECEA-63AF-4281-A3AE-EFA00E3C8003}">
      <dgm:prSet/>
      <dgm:spPr/>
      <dgm:t>
        <a:bodyPr/>
        <a:lstStyle/>
        <a:p>
          <a:endParaRPr lang="ru-RU"/>
        </a:p>
      </dgm:t>
    </dgm:pt>
    <dgm:pt modelId="{D7119E1F-E9D1-4954-A85A-C5400BF8A073}" type="sibTrans" cxnId="{AAD8ECEA-63AF-4281-A3AE-EFA00E3C8003}">
      <dgm:prSet/>
      <dgm:spPr/>
      <dgm:t>
        <a:bodyPr/>
        <a:lstStyle/>
        <a:p>
          <a:endParaRPr lang="ru-RU"/>
        </a:p>
      </dgm:t>
    </dgm:pt>
    <dgm:pt modelId="{CEABB824-32DA-4768-AB88-A94258913DD8}" type="pres">
      <dgm:prSet presAssocID="{94623038-08CB-44B2-8759-B0A6A10634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334B3B-FEF9-4A40-B461-DC488F1797A9}" type="pres">
      <dgm:prSet presAssocID="{78C1B014-7BC1-4581-9E93-6337E1A5989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86716-172B-47D4-B360-AAA899B0B6F2}" type="pres">
      <dgm:prSet presAssocID="{D87E7543-B72C-463D-A88B-0989F578E0B7}" presName="spacer" presStyleCnt="0"/>
      <dgm:spPr/>
    </dgm:pt>
    <dgm:pt modelId="{149277DA-E3EB-4D43-9B42-2D62989146AD}" type="pres">
      <dgm:prSet presAssocID="{FAF13446-1A7B-4088-BCBA-D44DAD4F5B0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5D89C-AB7D-4ACE-8994-D45243ADC2D6}" type="pres">
      <dgm:prSet presAssocID="{B374282A-5226-48D6-96C8-44B8FD81B6C8}" presName="spacer" presStyleCnt="0"/>
      <dgm:spPr/>
    </dgm:pt>
    <dgm:pt modelId="{42FC64B4-8461-4496-9EFA-F2E0A9BB9FC0}" type="pres">
      <dgm:prSet presAssocID="{375EABC1-45F6-4603-9533-FD83DC60615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CA271-89A3-4197-B11B-F431CAAEC34A}" type="pres">
      <dgm:prSet presAssocID="{6EA48079-FCEC-4275-9B37-12BCC08B4253}" presName="spacer" presStyleCnt="0"/>
      <dgm:spPr/>
    </dgm:pt>
    <dgm:pt modelId="{06477051-416C-4358-8E8D-E75E305A8F73}" type="pres">
      <dgm:prSet presAssocID="{BDF36F4A-1F45-42BF-AAEB-D1ED8CE7488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74B9A-AC00-4705-B6D5-CE4909DCD849}" type="pres">
      <dgm:prSet presAssocID="{95B1CDA5-3282-432B-A6A2-C6CA0B9C2598}" presName="spacer" presStyleCnt="0"/>
      <dgm:spPr/>
    </dgm:pt>
    <dgm:pt modelId="{04A35923-2B07-4391-AAB3-392F532D662B}" type="pres">
      <dgm:prSet presAssocID="{22B8D3B4-2BD5-4E25-8697-C06C9B031A5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E4B514-D8BE-4750-A920-A9F32CD3ADC8}" srcId="{94623038-08CB-44B2-8759-B0A6A1063405}" destId="{375EABC1-45F6-4603-9533-FD83DC606158}" srcOrd="2" destOrd="0" parTransId="{52A0567B-3123-4707-8DA2-24E32B90DA90}" sibTransId="{6EA48079-FCEC-4275-9B37-12BCC08B4253}"/>
    <dgm:cxn modelId="{883EA35F-AE7D-4DFC-AB2C-C223A51A0BDD}" type="presOf" srcId="{BDF36F4A-1F45-42BF-AAEB-D1ED8CE74886}" destId="{06477051-416C-4358-8E8D-E75E305A8F73}" srcOrd="0" destOrd="0" presId="urn:microsoft.com/office/officeart/2005/8/layout/vList2"/>
    <dgm:cxn modelId="{3F2FBCB6-C85C-4AC3-9929-2B170FC53687}" type="presOf" srcId="{22B8D3B4-2BD5-4E25-8697-C06C9B031A5A}" destId="{04A35923-2B07-4391-AAB3-392F532D662B}" srcOrd="0" destOrd="0" presId="urn:microsoft.com/office/officeart/2005/8/layout/vList2"/>
    <dgm:cxn modelId="{8B385480-612A-49B6-B5A1-D14EFF8C386C}" type="presOf" srcId="{94623038-08CB-44B2-8759-B0A6A1063405}" destId="{CEABB824-32DA-4768-AB88-A94258913DD8}" srcOrd="0" destOrd="0" presId="urn:microsoft.com/office/officeart/2005/8/layout/vList2"/>
    <dgm:cxn modelId="{3CFCDD94-0A5A-490A-879E-253D04E676CB}" type="presOf" srcId="{375EABC1-45F6-4603-9533-FD83DC606158}" destId="{42FC64B4-8461-4496-9EFA-F2E0A9BB9FC0}" srcOrd="0" destOrd="0" presId="urn:microsoft.com/office/officeart/2005/8/layout/vList2"/>
    <dgm:cxn modelId="{59F93063-1312-4D23-ACC2-6A8DE1F49822}" type="presOf" srcId="{78C1B014-7BC1-4581-9E93-6337E1A5989D}" destId="{AF334B3B-FEF9-4A40-B461-DC488F1797A9}" srcOrd="0" destOrd="0" presId="urn:microsoft.com/office/officeart/2005/8/layout/vList2"/>
    <dgm:cxn modelId="{7579C3BB-D445-4092-A560-DF4E33D99EF6}" srcId="{94623038-08CB-44B2-8759-B0A6A1063405}" destId="{BDF36F4A-1F45-42BF-AAEB-D1ED8CE74886}" srcOrd="3" destOrd="0" parTransId="{41FF7FFF-82D2-479C-BD4B-55CA4AF1CFA2}" sibTransId="{95B1CDA5-3282-432B-A6A2-C6CA0B9C2598}"/>
    <dgm:cxn modelId="{8D975123-E052-4C23-9AE4-1F68333A1B3B}" srcId="{94623038-08CB-44B2-8759-B0A6A1063405}" destId="{78C1B014-7BC1-4581-9E93-6337E1A5989D}" srcOrd="0" destOrd="0" parTransId="{E630F1A4-C9C0-43D7-84B2-CE0B00293AD8}" sibTransId="{D87E7543-B72C-463D-A88B-0989F578E0B7}"/>
    <dgm:cxn modelId="{AAD8ECEA-63AF-4281-A3AE-EFA00E3C8003}" srcId="{94623038-08CB-44B2-8759-B0A6A1063405}" destId="{22B8D3B4-2BD5-4E25-8697-C06C9B031A5A}" srcOrd="4" destOrd="0" parTransId="{0FEA8E78-A8AE-4185-B45C-6F0A30880857}" sibTransId="{D7119E1F-E9D1-4954-A85A-C5400BF8A073}"/>
    <dgm:cxn modelId="{B980E688-71A8-40C9-A43E-300076B26018}" type="presOf" srcId="{FAF13446-1A7B-4088-BCBA-D44DAD4F5B0D}" destId="{149277DA-E3EB-4D43-9B42-2D62989146AD}" srcOrd="0" destOrd="0" presId="urn:microsoft.com/office/officeart/2005/8/layout/vList2"/>
    <dgm:cxn modelId="{65020E8B-52C3-447C-9BE8-A873D76BFCF8}" srcId="{94623038-08CB-44B2-8759-B0A6A1063405}" destId="{FAF13446-1A7B-4088-BCBA-D44DAD4F5B0D}" srcOrd="1" destOrd="0" parTransId="{B3BE5D40-0C5F-446E-95EC-27722A241958}" sibTransId="{B374282A-5226-48D6-96C8-44B8FD81B6C8}"/>
    <dgm:cxn modelId="{E8A4F7CA-3E74-4050-91E6-25BC7DD41C68}" type="presParOf" srcId="{CEABB824-32DA-4768-AB88-A94258913DD8}" destId="{AF334B3B-FEF9-4A40-B461-DC488F1797A9}" srcOrd="0" destOrd="0" presId="urn:microsoft.com/office/officeart/2005/8/layout/vList2"/>
    <dgm:cxn modelId="{A9307580-8D66-4B80-A29F-1E5B22D72AB2}" type="presParOf" srcId="{CEABB824-32DA-4768-AB88-A94258913DD8}" destId="{C9886716-172B-47D4-B360-AAA899B0B6F2}" srcOrd="1" destOrd="0" presId="urn:microsoft.com/office/officeart/2005/8/layout/vList2"/>
    <dgm:cxn modelId="{9958E69F-AD60-4830-BDED-A2E6C1505AAD}" type="presParOf" srcId="{CEABB824-32DA-4768-AB88-A94258913DD8}" destId="{149277DA-E3EB-4D43-9B42-2D62989146AD}" srcOrd="2" destOrd="0" presId="urn:microsoft.com/office/officeart/2005/8/layout/vList2"/>
    <dgm:cxn modelId="{36009105-D5D1-4FC8-ADD8-E412BD425D24}" type="presParOf" srcId="{CEABB824-32DA-4768-AB88-A94258913DD8}" destId="{AA55D89C-AB7D-4ACE-8994-D45243ADC2D6}" srcOrd="3" destOrd="0" presId="urn:microsoft.com/office/officeart/2005/8/layout/vList2"/>
    <dgm:cxn modelId="{D2E1F117-E028-42F3-BBC2-453408FB73FB}" type="presParOf" srcId="{CEABB824-32DA-4768-AB88-A94258913DD8}" destId="{42FC64B4-8461-4496-9EFA-F2E0A9BB9FC0}" srcOrd="4" destOrd="0" presId="urn:microsoft.com/office/officeart/2005/8/layout/vList2"/>
    <dgm:cxn modelId="{CF70C7E7-BB25-4A17-B640-9957EAD5444E}" type="presParOf" srcId="{CEABB824-32DA-4768-AB88-A94258913DD8}" destId="{D88CA271-89A3-4197-B11B-F431CAAEC34A}" srcOrd="5" destOrd="0" presId="urn:microsoft.com/office/officeart/2005/8/layout/vList2"/>
    <dgm:cxn modelId="{F922B35F-EA7D-49DE-9E98-6E76D8F648FE}" type="presParOf" srcId="{CEABB824-32DA-4768-AB88-A94258913DD8}" destId="{06477051-416C-4358-8E8D-E75E305A8F73}" srcOrd="6" destOrd="0" presId="urn:microsoft.com/office/officeart/2005/8/layout/vList2"/>
    <dgm:cxn modelId="{3401EAFF-EE2B-4181-836D-6C13999DD40F}" type="presParOf" srcId="{CEABB824-32DA-4768-AB88-A94258913DD8}" destId="{0B974B9A-AC00-4705-B6D5-CE4909DCD849}" srcOrd="7" destOrd="0" presId="urn:microsoft.com/office/officeart/2005/8/layout/vList2"/>
    <dgm:cxn modelId="{CFF78A92-CC73-440F-8E15-39402D8F02C3}" type="presParOf" srcId="{CEABB824-32DA-4768-AB88-A94258913DD8}" destId="{04A35923-2B07-4391-AAB3-392F532D662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8DBDB4A5-9CB5-4A33-BC4C-8B9946DC341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E953A2-B51E-4866-99BE-196CBCE2845A}">
      <dgm:prSet/>
      <dgm:spPr/>
      <dgm:t>
        <a:bodyPr/>
        <a:lstStyle/>
        <a:p>
          <a:pPr rtl="0"/>
          <a:r>
            <a:rPr lang="uk-UA" dirty="0" smtClean="0"/>
            <a:t>За формою: універсальні (однакова форма для правої і лівої руки); анатомічні (різна форма для правої і лівої руки).</a:t>
          </a:r>
          <a:endParaRPr lang="uk-UA" dirty="0"/>
        </a:p>
      </dgm:t>
    </dgm:pt>
    <dgm:pt modelId="{854F757E-2CD2-45DC-9688-5CE1B2749D85}" type="parTrans" cxnId="{6AD2ECC1-AE97-4E33-BBCF-9CE1E6200F01}">
      <dgm:prSet/>
      <dgm:spPr/>
      <dgm:t>
        <a:bodyPr/>
        <a:lstStyle/>
        <a:p>
          <a:endParaRPr lang="ru-RU"/>
        </a:p>
      </dgm:t>
    </dgm:pt>
    <dgm:pt modelId="{3E33EA0D-AF9E-4131-BC07-A769F26A9F46}" type="sibTrans" cxnId="{6AD2ECC1-AE97-4E33-BBCF-9CE1E6200F01}">
      <dgm:prSet/>
      <dgm:spPr/>
      <dgm:t>
        <a:bodyPr/>
        <a:lstStyle/>
        <a:p>
          <a:endParaRPr lang="ru-RU"/>
        </a:p>
      </dgm:t>
    </dgm:pt>
    <dgm:pt modelId="{AE00B536-EE13-476D-B2CD-E69151A93B1E}">
      <dgm:prSet/>
      <dgm:spPr/>
      <dgm:t>
        <a:bodyPr/>
        <a:lstStyle/>
        <a:p>
          <a:pPr rtl="0"/>
          <a:r>
            <a:rPr lang="uk-UA" dirty="0" smtClean="0"/>
            <a:t>За обробкою поверхні:</a:t>
          </a:r>
          <a:endParaRPr lang="uk-UA" dirty="0"/>
        </a:p>
      </dgm:t>
    </dgm:pt>
    <dgm:pt modelId="{308521DD-E029-409A-AC7A-94479AC52409}" type="parTrans" cxnId="{99AFC295-D9D9-4756-B125-19F39BB248EB}">
      <dgm:prSet/>
      <dgm:spPr/>
      <dgm:t>
        <a:bodyPr/>
        <a:lstStyle/>
        <a:p>
          <a:endParaRPr lang="ru-RU"/>
        </a:p>
      </dgm:t>
    </dgm:pt>
    <dgm:pt modelId="{69CC76C6-9181-455A-87A9-6A6706445C2D}" type="sibTrans" cxnId="{99AFC295-D9D9-4756-B125-19F39BB248EB}">
      <dgm:prSet/>
      <dgm:spPr/>
      <dgm:t>
        <a:bodyPr/>
        <a:lstStyle/>
        <a:p>
          <a:endParaRPr lang="ru-RU"/>
        </a:p>
      </dgm:t>
    </dgm:pt>
    <dgm:pt modelId="{10D1E84D-6B1B-4851-8FF3-501F99270D3A}">
      <dgm:prSet/>
      <dgm:spPr/>
      <dgm:t>
        <a:bodyPr/>
        <a:lstStyle/>
        <a:p>
          <a:pPr rtl="0"/>
          <a:r>
            <a:rPr lang="uk-UA" dirty="0" smtClean="0"/>
            <a:t>За наявністю або відсутністю речовин</a:t>
          </a:r>
          <a:endParaRPr lang="uk-UA" dirty="0"/>
        </a:p>
      </dgm:t>
    </dgm:pt>
    <dgm:pt modelId="{7928052D-4D04-4389-B0C4-6CBAA7058FE5}" type="parTrans" cxnId="{01688265-76D2-4382-A86E-01095BF03E0C}">
      <dgm:prSet/>
      <dgm:spPr/>
      <dgm:t>
        <a:bodyPr/>
        <a:lstStyle/>
        <a:p>
          <a:endParaRPr lang="ru-RU"/>
        </a:p>
      </dgm:t>
    </dgm:pt>
    <dgm:pt modelId="{812A2A4A-5B6B-4D25-BC32-C9913BBCCA6A}" type="sibTrans" cxnId="{01688265-76D2-4382-A86E-01095BF03E0C}">
      <dgm:prSet/>
      <dgm:spPr/>
      <dgm:t>
        <a:bodyPr/>
        <a:lstStyle/>
        <a:p>
          <a:endParaRPr lang="ru-RU"/>
        </a:p>
      </dgm:t>
    </dgm:pt>
    <dgm:pt modelId="{27DC0120-C337-42F4-B39D-44DDB405A5E2}">
      <dgm:prSet/>
      <dgm:spPr/>
      <dgm:t>
        <a:bodyPr/>
        <a:lstStyle/>
        <a:p>
          <a:pPr rtl="0"/>
          <a:r>
            <a:rPr lang="uk-UA" dirty="0" smtClean="0"/>
            <a:t>За кратності використання:; </a:t>
          </a:r>
          <a:endParaRPr lang="uk-UA" dirty="0"/>
        </a:p>
      </dgm:t>
    </dgm:pt>
    <dgm:pt modelId="{74D12AE0-71B6-4B9D-A2CE-7F6460B16B70}" type="parTrans" cxnId="{28A76A0E-4373-4AFF-9172-FDB0112FB156}">
      <dgm:prSet/>
      <dgm:spPr/>
      <dgm:t>
        <a:bodyPr/>
        <a:lstStyle/>
        <a:p>
          <a:endParaRPr lang="ru-RU"/>
        </a:p>
      </dgm:t>
    </dgm:pt>
    <dgm:pt modelId="{476EC973-5F6F-4587-A9F2-7102FA53BDC3}" type="sibTrans" cxnId="{28A76A0E-4373-4AFF-9172-FDB0112FB156}">
      <dgm:prSet/>
      <dgm:spPr/>
      <dgm:t>
        <a:bodyPr/>
        <a:lstStyle/>
        <a:p>
          <a:endParaRPr lang="ru-RU"/>
        </a:p>
      </dgm:t>
    </dgm:pt>
    <dgm:pt modelId="{53BD8F50-7FD0-4492-B4CD-7043B2BA4D8D}">
      <dgm:prSet/>
      <dgm:spPr/>
      <dgm:t>
        <a:bodyPr/>
        <a:lstStyle/>
        <a:p>
          <a:pPr rtl="0"/>
          <a:r>
            <a:rPr lang="uk-UA" dirty="0" smtClean="0"/>
            <a:t>Наявність або відсутність валика:</a:t>
          </a:r>
          <a:endParaRPr lang="uk-UA" dirty="0"/>
        </a:p>
      </dgm:t>
    </dgm:pt>
    <dgm:pt modelId="{28F3A306-D109-4441-93AF-4456F54E7EE4}" type="parTrans" cxnId="{ED61C074-5742-44FB-B7DF-EF2ABF8D4887}">
      <dgm:prSet/>
      <dgm:spPr/>
      <dgm:t>
        <a:bodyPr/>
        <a:lstStyle/>
        <a:p>
          <a:endParaRPr lang="ru-RU"/>
        </a:p>
      </dgm:t>
    </dgm:pt>
    <dgm:pt modelId="{5237BB28-E1E2-4280-9108-FFAA7204CEDE}" type="sibTrans" cxnId="{ED61C074-5742-44FB-B7DF-EF2ABF8D4887}">
      <dgm:prSet/>
      <dgm:spPr/>
      <dgm:t>
        <a:bodyPr/>
        <a:lstStyle/>
        <a:p>
          <a:endParaRPr lang="ru-RU"/>
        </a:p>
      </dgm:t>
    </dgm:pt>
    <dgm:pt modelId="{9F13C451-FDFF-43C4-A85A-34730DF2FB4D}">
      <dgm:prSet/>
      <dgm:spPr/>
      <dgm:t>
        <a:bodyPr/>
        <a:lstStyle/>
        <a:p>
          <a:pPr rtl="0"/>
          <a:r>
            <a:rPr lang="uk-UA" dirty="0" smtClean="0"/>
            <a:t>За наявності попередньої стерилізації:</a:t>
          </a:r>
          <a:endParaRPr lang="uk-UA" dirty="0"/>
        </a:p>
      </dgm:t>
    </dgm:pt>
    <dgm:pt modelId="{C0BD479E-6E22-4C51-A15D-67107BA603DD}" type="parTrans" cxnId="{92B3BBAC-8A28-4294-8C4D-DE5C37F2849A}">
      <dgm:prSet/>
      <dgm:spPr/>
      <dgm:t>
        <a:bodyPr/>
        <a:lstStyle/>
        <a:p>
          <a:endParaRPr lang="ru-RU"/>
        </a:p>
      </dgm:t>
    </dgm:pt>
    <dgm:pt modelId="{757D5505-78EB-423F-AB79-083DAC2DB1B4}" type="sibTrans" cxnId="{92B3BBAC-8A28-4294-8C4D-DE5C37F2849A}">
      <dgm:prSet/>
      <dgm:spPr/>
      <dgm:t>
        <a:bodyPr/>
        <a:lstStyle/>
        <a:p>
          <a:endParaRPr lang="ru-RU"/>
        </a:p>
      </dgm:t>
    </dgm:pt>
    <dgm:pt modelId="{343B071C-D5FB-475A-979C-69878A88B146}">
      <dgm:prSet/>
      <dgm:spPr/>
      <dgm:t>
        <a:bodyPr/>
        <a:lstStyle/>
        <a:p>
          <a:pPr rtl="0"/>
          <a:r>
            <a:rPr lang="uk-UA" dirty="0" smtClean="0"/>
            <a:t>За призначенням і сферою застосування:</a:t>
          </a:r>
          <a:endParaRPr lang="uk-UA" dirty="0"/>
        </a:p>
      </dgm:t>
    </dgm:pt>
    <dgm:pt modelId="{8BDDED56-7871-4249-9232-B8FA7E463E2A}" type="parTrans" cxnId="{91E0D6DA-AEFD-49C9-81F1-3F412A508FBF}">
      <dgm:prSet/>
      <dgm:spPr/>
      <dgm:t>
        <a:bodyPr/>
        <a:lstStyle/>
        <a:p>
          <a:endParaRPr lang="ru-RU"/>
        </a:p>
      </dgm:t>
    </dgm:pt>
    <dgm:pt modelId="{DA0E9B17-EEA8-4902-B6CD-8296F944B9AF}" type="sibTrans" cxnId="{91E0D6DA-AEFD-49C9-81F1-3F412A508FBF}">
      <dgm:prSet/>
      <dgm:spPr/>
      <dgm:t>
        <a:bodyPr/>
        <a:lstStyle/>
        <a:p>
          <a:endParaRPr lang="ru-RU"/>
        </a:p>
      </dgm:t>
    </dgm:pt>
    <dgm:pt modelId="{799D2FB2-E9E4-48E2-90AF-90E2A8EE3D48}">
      <dgm:prSet custT="1"/>
      <dgm:spPr/>
      <dgm:t>
        <a:bodyPr/>
        <a:lstStyle/>
        <a:p>
          <a:pPr rtl="0"/>
          <a:r>
            <a:rPr lang="uk-UA" sz="1600" dirty="0" smtClean="0"/>
            <a:t>універсальні (однакова форма для правої і лівої руки); анатомічні (різна форма для правої і лівої руки).</a:t>
          </a:r>
          <a:endParaRPr lang="ru-RU" sz="1600" dirty="0"/>
        </a:p>
      </dgm:t>
    </dgm:pt>
    <dgm:pt modelId="{0ECDD061-3013-4843-81DB-86FEC0E59D2E}" type="parTrans" cxnId="{D229B473-532A-46C1-B571-8D0E2ACB6A40}">
      <dgm:prSet/>
      <dgm:spPr/>
      <dgm:t>
        <a:bodyPr/>
        <a:lstStyle/>
        <a:p>
          <a:endParaRPr lang="ru-RU"/>
        </a:p>
      </dgm:t>
    </dgm:pt>
    <dgm:pt modelId="{B912A6AB-5144-4986-BC8B-810628599185}" type="sibTrans" cxnId="{D229B473-532A-46C1-B571-8D0E2ACB6A40}">
      <dgm:prSet/>
      <dgm:spPr/>
      <dgm:t>
        <a:bodyPr/>
        <a:lstStyle/>
        <a:p>
          <a:endParaRPr lang="ru-RU"/>
        </a:p>
      </dgm:t>
    </dgm:pt>
    <dgm:pt modelId="{8AAC271A-2B5F-4ACC-BD3E-61D356523563}">
      <dgm:prSet custT="1"/>
      <dgm:spPr/>
      <dgm:t>
        <a:bodyPr/>
        <a:lstStyle/>
        <a:p>
          <a:pPr rtl="0"/>
          <a:r>
            <a:rPr lang="uk-UA" sz="1600" dirty="0" smtClean="0"/>
            <a:t>гладкі; текстуровані (для більш зручного захоплення дрібних медичних інструментів); мікрошорсткі.</a:t>
          </a:r>
          <a:endParaRPr lang="ru-RU" sz="1600" dirty="0"/>
        </a:p>
      </dgm:t>
    </dgm:pt>
    <dgm:pt modelId="{8022DE75-F8BD-43CB-A46F-387453D2B91F}" type="parTrans" cxnId="{3D9F4A4F-38B9-42A6-BC09-E362925C322B}">
      <dgm:prSet/>
      <dgm:spPr/>
      <dgm:t>
        <a:bodyPr/>
        <a:lstStyle/>
        <a:p>
          <a:endParaRPr lang="ru-RU"/>
        </a:p>
      </dgm:t>
    </dgm:pt>
    <dgm:pt modelId="{A9565D3B-081A-4875-BEFE-FA1342865CE9}" type="sibTrans" cxnId="{3D9F4A4F-38B9-42A6-BC09-E362925C322B}">
      <dgm:prSet/>
      <dgm:spPr/>
      <dgm:t>
        <a:bodyPr/>
        <a:lstStyle/>
        <a:p>
          <a:endParaRPr lang="ru-RU"/>
        </a:p>
      </dgm:t>
    </dgm:pt>
    <dgm:pt modelId="{48DAF452-7728-4426-8952-9A54DE53DD7A}">
      <dgm:prSet custT="1"/>
      <dgm:spPr/>
      <dgm:t>
        <a:bodyPr/>
        <a:lstStyle/>
        <a:p>
          <a:pPr rtl="0"/>
          <a:r>
            <a:rPr lang="uk-UA" sz="1000" dirty="0" smtClean="0"/>
            <a:t>, </a:t>
          </a:r>
          <a:r>
            <a:rPr lang="uk-UA" sz="1600" dirty="0" smtClean="0"/>
            <a:t>що полегшують одягання рукавичок: опудрені; неопудрені; з використання спеціальних силіконових мастил.</a:t>
          </a:r>
          <a:endParaRPr lang="ru-RU" sz="1600" dirty="0"/>
        </a:p>
      </dgm:t>
    </dgm:pt>
    <dgm:pt modelId="{348696F6-5579-4C2F-A5C9-5D8EAEE7DEBC}" type="parTrans" cxnId="{92C62DA7-9071-4AE9-ACC7-A7D826B97961}">
      <dgm:prSet/>
      <dgm:spPr/>
      <dgm:t>
        <a:bodyPr/>
        <a:lstStyle/>
        <a:p>
          <a:endParaRPr lang="ru-RU"/>
        </a:p>
      </dgm:t>
    </dgm:pt>
    <dgm:pt modelId="{97FB1891-5B05-4646-9DFC-74F6B9C4972C}" type="sibTrans" cxnId="{92C62DA7-9071-4AE9-ACC7-A7D826B97961}">
      <dgm:prSet/>
      <dgm:spPr/>
      <dgm:t>
        <a:bodyPr/>
        <a:lstStyle/>
        <a:p>
          <a:endParaRPr lang="ru-RU"/>
        </a:p>
      </dgm:t>
    </dgm:pt>
    <dgm:pt modelId="{AFB3E08D-D93C-4460-89E1-2C618672662B}">
      <dgm:prSet custT="1"/>
      <dgm:spPr/>
      <dgm:t>
        <a:bodyPr/>
        <a:lstStyle/>
        <a:p>
          <a:pPr rtl="0"/>
          <a:r>
            <a:rPr lang="uk-UA" sz="1600" dirty="0" smtClean="0"/>
            <a:t>одноразового  та багаторазового застосування</a:t>
          </a:r>
          <a:endParaRPr lang="ru-RU" sz="1600" dirty="0"/>
        </a:p>
      </dgm:t>
    </dgm:pt>
    <dgm:pt modelId="{03CA9F34-824F-4B5E-B34C-8339A0D38ACA}" type="parTrans" cxnId="{82B699B9-C41D-4A39-AB21-4B6ACEA581BE}">
      <dgm:prSet/>
      <dgm:spPr/>
      <dgm:t>
        <a:bodyPr/>
        <a:lstStyle/>
        <a:p>
          <a:endParaRPr lang="ru-RU"/>
        </a:p>
      </dgm:t>
    </dgm:pt>
    <dgm:pt modelId="{52E1420E-0383-4840-9658-BE02E905E997}" type="sibTrans" cxnId="{82B699B9-C41D-4A39-AB21-4B6ACEA581BE}">
      <dgm:prSet/>
      <dgm:spPr/>
      <dgm:t>
        <a:bodyPr/>
        <a:lstStyle/>
        <a:p>
          <a:endParaRPr lang="ru-RU"/>
        </a:p>
      </dgm:t>
    </dgm:pt>
    <dgm:pt modelId="{A7955C03-8504-4402-8CAF-1C89A8CCFEAE}">
      <dgm:prSet custT="1"/>
      <dgm:spPr/>
      <dgm:t>
        <a:bodyPr/>
        <a:lstStyle/>
        <a:p>
          <a:pPr rtl="0"/>
          <a:r>
            <a:rPr lang="uk-UA" sz="1200" dirty="0" smtClean="0"/>
            <a:t>рукавички з валиком завтовшки 2 мм (валик є конструктивним елементом рукавички). За допомогою нього забезпечується фіксація рукавички на зап'ясті; рукавички без валика (при відсутності валика, обов'язковим компонентом рукавички повинна бути армована або посилена манжета, яка щільно облягає зап'ястя).</a:t>
          </a:r>
          <a:endParaRPr lang="ru-RU" sz="1200" dirty="0"/>
        </a:p>
      </dgm:t>
    </dgm:pt>
    <dgm:pt modelId="{8F561EC4-9B8B-4F59-BF0E-005A3A1E7A80}" type="parTrans" cxnId="{CF56D6B7-EDBF-423D-98EB-F446146C7B86}">
      <dgm:prSet/>
      <dgm:spPr/>
      <dgm:t>
        <a:bodyPr/>
        <a:lstStyle/>
        <a:p>
          <a:endParaRPr lang="ru-RU"/>
        </a:p>
      </dgm:t>
    </dgm:pt>
    <dgm:pt modelId="{03E48634-91F4-4AC8-A834-146C9BB60C03}" type="sibTrans" cxnId="{CF56D6B7-EDBF-423D-98EB-F446146C7B86}">
      <dgm:prSet/>
      <dgm:spPr/>
      <dgm:t>
        <a:bodyPr/>
        <a:lstStyle/>
        <a:p>
          <a:endParaRPr lang="ru-RU"/>
        </a:p>
      </dgm:t>
    </dgm:pt>
    <dgm:pt modelId="{2CF9B7C9-3BEA-450A-A8DD-58D024B68176}">
      <dgm:prSet custT="1"/>
      <dgm:spPr/>
      <dgm:t>
        <a:bodyPr/>
        <a:lstStyle/>
        <a:p>
          <a:pPr rtl="0"/>
          <a:r>
            <a:rPr lang="uk-UA" sz="1600" dirty="0" smtClean="0"/>
            <a:t>стерильні; нестерильні.</a:t>
          </a:r>
          <a:endParaRPr lang="ru-RU" sz="1600" dirty="0"/>
        </a:p>
      </dgm:t>
    </dgm:pt>
    <dgm:pt modelId="{28BA4309-CBC4-4143-9A4B-8CFA7D3204F9}" type="parTrans" cxnId="{9801A6F5-9580-4992-8812-8C84BCE1F78A}">
      <dgm:prSet/>
      <dgm:spPr/>
      <dgm:t>
        <a:bodyPr/>
        <a:lstStyle/>
        <a:p>
          <a:endParaRPr lang="ru-RU"/>
        </a:p>
      </dgm:t>
    </dgm:pt>
    <dgm:pt modelId="{9B31CC8E-2BA2-441D-9E0E-07592C1FD49D}" type="sibTrans" cxnId="{9801A6F5-9580-4992-8812-8C84BCE1F78A}">
      <dgm:prSet/>
      <dgm:spPr/>
      <dgm:t>
        <a:bodyPr/>
        <a:lstStyle/>
        <a:p>
          <a:endParaRPr lang="ru-RU"/>
        </a:p>
      </dgm:t>
    </dgm:pt>
    <dgm:pt modelId="{394A5477-CF4C-4011-8B0B-A44AFCAC89BF}">
      <dgm:prSet custT="1"/>
      <dgm:spPr/>
      <dgm:t>
        <a:bodyPr/>
        <a:lstStyle/>
        <a:p>
          <a:pPr rtl="0"/>
          <a:r>
            <a:rPr lang="uk-UA" sz="1600" dirty="0" smtClean="0"/>
            <a:t>діагностичні (оглядові); хірургічні; анатомічні; стоматологічні.</a:t>
          </a:r>
          <a:endParaRPr lang="ru-RU" sz="1600" dirty="0"/>
        </a:p>
      </dgm:t>
    </dgm:pt>
    <dgm:pt modelId="{D44098D1-CC9D-4589-879B-D346D84C8EE1}" type="parTrans" cxnId="{F966FF26-B42D-458D-A575-9A1A4E209ACA}">
      <dgm:prSet/>
      <dgm:spPr/>
      <dgm:t>
        <a:bodyPr/>
        <a:lstStyle/>
        <a:p>
          <a:endParaRPr lang="ru-RU"/>
        </a:p>
      </dgm:t>
    </dgm:pt>
    <dgm:pt modelId="{126813AA-8425-4C04-AC88-0433AF7E6BAA}" type="sibTrans" cxnId="{F966FF26-B42D-458D-A575-9A1A4E209ACA}">
      <dgm:prSet/>
      <dgm:spPr/>
      <dgm:t>
        <a:bodyPr/>
        <a:lstStyle/>
        <a:p>
          <a:endParaRPr lang="ru-RU"/>
        </a:p>
      </dgm:t>
    </dgm:pt>
    <dgm:pt modelId="{B91C3A08-8C7D-4406-B0E0-A4935052CF20}" type="pres">
      <dgm:prSet presAssocID="{8DBDB4A5-9CB5-4A33-BC4C-8B9946DC341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54B3BC-D687-4EFD-A8F6-723A30EFF1C6}" type="pres">
      <dgm:prSet presAssocID="{CCE953A2-B51E-4866-99BE-196CBCE2845A}" presName="linNode" presStyleCnt="0"/>
      <dgm:spPr/>
    </dgm:pt>
    <dgm:pt modelId="{7113E5F7-9E7B-45E4-92EA-0EB69E413989}" type="pres">
      <dgm:prSet presAssocID="{CCE953A2-B51E-4866-99BE-196CBCE2845A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C11E6-6D8D-4EF8-AF36-E6514F6485D6}" type="pres">
      <dgm:prSet presAssocID="{CCE953A2-B51E-4866-99BE-196CBCE2845A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DE6B6-E4D7-455A-86E8-B698859D0E39}" type="pres">
      <dgm:prSet presAssocID="{3E33EA0D-AF9E-4131-BC07-A769F26A9F46}" presName="spacing" presStyleCnt="0"/>
      <dgm:spPr/>
    </dgm:pt>
    <dgm:pt modelId="{E1B090CF-E1CD-42FF-B6E5-247D77945A76}" type="pres">
      <dgm:prSet presAssocID="{AE00B536-EE13-476D-B2CD-E69151A93B1E}" presName="linNode" presStyleCnt="0"/>
      <dgm:spPr/>
    </dgm:pt>
    <dgm:pt modelId="{3EE26C80-7CA0-482D-9E97-012F64D33C5E}" type="pres">
      <dgm:prSet presAssocID="{AE00B536-EE13-476D-B2CD-E69151A93B1E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3C9D90-021C-40CD-931D-E8D01E55BDEB}" type="pres">
      <dgm:prSet presAssocID="{AE00B536-EE13-476D-B2CD-E69151A93B1E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D672B-94D8-41FE-B671-A693D7487772}" type="pres">
      <dgm:prSet presAssocID="{69CC76C6-9181-455A-87A9-6A6706445C2D}" presName="spacing" presStyleCnt="0"/>
      <dgm:spPr/>
    </dgm:pt>
    <dgm:pt modelId="{CC595663-4D2F-4050-A1EC-B24A3F7EBCD7}" type="pres">
      <dgm:prSet presAssocID="{10D1E84D-6B1B-4851-8FF3-501F99270D3A}" presName="linNode" presStyleCnt="0"/>
      <dgm:spPr/>
    </dgm:pt>
    <dgm:pt modelId="{2CDA2EB7-C58C-4FA7-A588-D7AFE2062BCA}" type="pres">
      <dgm:prSet presAssocID="{10D1E84D-6B1B-4851-8FF3-501F99270D3A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C4BEC-BFBD-4E3F-9DFA-852E88B70415}" type="pres">
      <dgm:prSet presAssocID="{10D1E84D-6B1B-4851-8FF3-501F99270D3A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D1C49-7A6B-4A20-85E1-4465E54EB88B}" type="pres">
      <dgm:prSet presAssocID="{812A2A4A-5B6B-4D25-BC32-C9913BBCCA6A}" presName="spacing" presStyleCnt="0"/>
      <dgm:spPr/>
    </dgm:pt>
    <dgm:pt modelId="{4977F5C3-9779-42D1-B895-9D814E168AC0}" type="pres">
      <dgm:prSet presAssocID="{27DC0120-C337-42F4-B39D-44DDB405A5E2}" presName="linNode" presStyleCnt="0"/>
      <dgm:spPr/>
    </dgm:pt>
    <dgm:pt modelId="{D30BFA9C-89E1-4FB3-8ADE-012BE0E5AD65}" type="pres">
      <dgm:prSet presAssocID="{27DC0120-C337-42F4-B39D-44DDB405A5E2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2CBF7-9DD7-4F8A-BB94-2E9A22213914}" type="pres">
      <dgm:prSet presAssocID="{27DC0120-C337-42F4-B39D-44DDB405A5E2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3AAE6-56FE-4F5C-A7D6-2A448ADCFD13}" type="pres">
      <dgm:prSet presAssocID="{476EC973-5F6F-4587-A9F2-7102FA53BDC3}" presName="spacing" presStyleCnt="0"/>
      <dgm:spPr/>
    </dgm:pt>
    <dgm:pt modelId="{B43D2534-B82E-425A-BE4A-6D17129A9DEA}" type="pres">
      <dgm:prSet presAssocID="{53BD8F50-7FD0-4492-B4CD-7043B2BA4D8D}" presName="linNode" presStyleCnt="0"/>
      <dgm:spPr/>
    </dgm:pt>
    <dgm:pt modelId="{E385EEF6-AC48-419E-815B-49E89B782BB3}" type="pres">
      <dgm:prSet presAssocID="{53BD8F50-7FD0-4492-B4CD-7043B2BA4D8D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FD829-077B-44FF-911E-DDEB41E2D8A7}" type="pres">
      <dgm:prSet presAssocID="{53BD8F50-7FD0-4492-B4CD-7043B2BA4D8D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EC6E6-63F0-4CB5-975E-69D3D4AEC81B}" type="pres">
      <dgm:prSet presAssocID="{5237BB28-E1E2-4280-9108-FFAA7204CEDE}" presName="spacing" presStyleCnt="0"/>
      <dgm:spPr/>
    </dgm:pt>
    <dgm:pt modelId="{8FE2E88C-9A86-431A-BBAA-1823ACD562F8}" type="pres">
      <dgm:prSet presAssocID="{9F13C451-FDFF-43C4-A85A-34730DF2FB4D}" presName="linNode" presStyleCnt="0"/>
      <dgm:spPr/>
    </dgm:pt>
    <dgm:pt modelId="{0CC72FF5-BAA9-47F3-ADBB-9F43A1FCFC03}" type="pres">
      <dgm:prSet presAssocID="{9F13C451-FDFF-43C4-A85A-34730DF2FB4D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F2D27-1A4C-4AE4-8F7F-B6198D9EB1D6}" type="pres">
      <dgm:prSet presAssocID="{9F13C451-FDFF-43C4-A85A-34730DF2FB4D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349D4-D12A-47B5-AB88-21BB7443B28B}" type="pres">
      <dgm:prSet presAssocID="{757D5505-78EB-423F-AB79-083DAC2DB1B4}" presName="spacing" presStyleCnt="0"/>
      <dgm:spPr/>
    </dgm:pt>
    <dgm:pt modelId="{5E499C48-5D2C-4882-8772-E323C75515F3}" type="pres">
      <dgm:prSet presAssocID="{343B071C-D5FB-475A-979C-69878A88B146}" presName="linNode" presStyleCnt="0"/>
      <dgm:spPr/>
    </dgm:pt>
    <dgm:pt modelId="{7B1E030C-A041-4EFA-BB3D-42FF7EEC8D93}" type="pres">
      <dgm:prSet presAssocID="{343B071C-D5FB-475A-979C-69878A88B146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A16CF-187D-4DE2-9924-7CA8A0716D73}" type="pres">
      <dgm:prSet presAssocID="{343B071C-D5FB-475A-979C-69878A88B146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078B17-D206-49B3-A2F8-7ED389783111}" type="presOf" srcId="{53BD8F50-7FD0-4492-B4CD-7043B2BA4D8D}" destId="{E385EEF6-AC48-419E-815B-49E89B782BB3}" srcOrd="0" destOrd="0" presId="urn:microsoft.com/office/officeart/2005/8/layout/vList6"/>
    <dgm:cxn modelId="{36E42A85-CE82-4D5E-9ECA-016C7245DFFE}" type="presOf" srcId="{8AAC271A-2B5F-4ACC-BD3E-61D356523563}" destId="{673C9D90-021C-40CD-931D-E8D01E55BDEB}" srcOrd="0" destOrd="0" presId="urn:microsoft.com/office/officeart/2005/8/layout/vList6"/>
    <dgm:cxn modelId="{02F4FEA5-895C-4219-92F4-D0A1FD5C442D}" type="presOf" srcId="{AE00B536-EE13-476D-B2CD-E69151A93B1E}" destId="{3EE26C80-7CA0-482D-9E97-012F64D33C5E}" srcOrd="0" destOrd="0" presId="urn:microsoft.com/office/officeart/2005/8/layout/vList6"/>
    <dgm:cxn modelId="{6AD2ECC1-AE97-4E33-BBCF-9CE1E6200F01}" srcId="{8DBDB4A5-9CB5-4A33-BC4C-8B9946DC341F}" destId="{CCE953A2-B51E-4866-99BE-196CBCE2845A}" srcOrd="0" destOrd="0" parTransId="{854F757E-2CD2-45DC-9688-5CE1B2749D85}" sibTransId="{3E33EA0D-AF9E-4131-BC07-A769F26A9F46}"/>
    <dgm:cxn modelId="{28A76A0E-4373-4AFF-9172-FDB0112FB156}" srcId="{8DBDB4A5-9CB5-4A33-BC4C-8B9946DC341F}" destId="{27DC0120-C337-42F4-B39D-44DDB405A5E2}" srcOrd="3" destOrd="0" parTransId="{74D12AE0-71B6-4B9D-A2CE-7F6460B16B70}" sibTransId="{476EC973-5F6F-4587-A9F2-7102FA53BDC3}"/>
    <dgm:cxn modelId="{82B699B9-C41D-4A39-AB21-4B6ACEA581BE}" srcId="{27DC0120-C337-42F4-B39D-44DDB405A5E2}" destId="{AFB3E08D-D93C-4460-89E1-2C618672662B}" srcOrd="0" destOrd="0" parTransId="{03CA9F34-824F-4B5E-B34C-8339A0D38ACA}" sibTransId="{52E1420E-0383-4840-9658-BE02E905E997}"/>
    <dgm:cxn modelId="{9801A6F5-9580-4992-8812-8C84BCE1F78A}" srcId="{9F13C451-FDFF-43C4-A85A-34730DF2FB4D}" destId="{2CF9B7C9-3BEA-450A-A8DD-58D024B68176}" srcOrd="0" destOrd="0" parTransId="{28BA4309-CBC4-4143-9A4B-8CFA7D3204F9}" sibTransId="{9B31CC8E-2BA2-441D-9E0E-07592C1FD49D}"/>
    <dgm:cxn modelId="{92C62DA7-9071-4AE9-ACC7-A7D826B97961}" srcId="{10D1E84D-6B1B-4851-8FF3-501F99270D3A}" destId="{48DAF452-7728-4426-8952-9A54DE53DD7A}" srcOrd="0" destOrd="0" parTransId="{348696F6-5579-4C2F-A5C9-5D8EAEE7DEBC}" sibTransId="{97FB1891-5B05-4646-9DFC-74F6B9C4972C}"/>
    <dgm:cxn modelId="{01688265-76D2-4382-A86E-01095BF03E0C}" srcId="{8DBDB4A5-9CB5-4A33-BC4C-8B9946DC341F}" destId="{10D1E84D-6B1B-4851-8FF3-501F99270D3A}" srcOrd="2" destOrd="0" parTransId="{7928052D-4D04-4389-B0C4-6CBAA7058FE5}" sibTransId="{812A2A4A-5B6B-4D25-BC32-C9913BBCCA6A}"/>
    <dgm:cxn modelId="{A0CEDDE0-3DCF-40FC-999D-8DD10D2C6DBF}" type="presOf" srcId="{394A5477-CF4C-4011-8B0B-A44AFCAC89BF}" destId="{5EDA16CF-187D-4DE2-9924-7CA8A0716D73}" srcOrd="0" destOrd="0" presId="urn:microsoft.com/office/officeart/2005/8/layout/vList6"/>
    <dgm:cxn modelId="{947E2DD3-5C5C-4DCF-A9E2-625CD43D2A23}" type="presOf" srcId="{10D1E84D-6B1B-4851-8FF3-501F99270D3A}" destId="{2CDA2EB7-C58C-4FA7-A588-D7AFE2062BCA}" srcOrd="0" destOrd="0" presId="urn:microsoft.com/office/officeart/2005/8/layout/vList6"/>
    <dgm:cxn modelId="{3D9F4A4F-38B9-42A6-BC09-E362925C322B}" srcId="{AE00B536-EE13-476D-B2CD-E69151A93B1E}" destId="{8AAC271A-2B5F-4ACC-BD3E-61D356523563}" srcOrd="0" destOrd="0" parTransId="{8022DE75-F8BD-43CB-A46F-387453D2B91F}" sibTransId="{A9565D3B-081A-4875-BEFE-FA1342865CE9}"/>
    <dgm:cxn modelId="{E06B70E1-848D-4BB2-83A1-CA397E597937}" type="presOf" srcId="{2CF9B7C9-3BEA-450A-A8DD-58D024B68176}" destId="{332F2D27-1A4C-4AE4-8F7F-B6198D9EB1D6}" srcOrd="0" destOrd="0" presId="urn:microsoft.com/office/officeart/2005/8/layout/vList6"/>
    <dgm:cxn modelId="{92B3BBAC-8A28-4294-8C4D-DE5C37F2849A}" srcId="{8DBDB4A5-9CB5-4A33-BC4C-8B9946DC341F}" destId="{9F13C451-FDFF-43C4-A85A-34730DF2FB4D}" srcOrd="5" destOrd="0" parTransId="{C0BD479E-6E22-4C51-A15D-67107BA603DD}" sibTransId="{757D5505-78EB-423F-AB79-083DAC2DB1B4}"/>
    <dgm:cxn modelId="{91E0D6DA-AEFD-49C9-81F1-3F412A508FBF}" srcId="{8DBDB4A5-9CB5-4A33-BC4C-8B9946DC341F}" destId="{343B071C-D5FB-475A-979C-69878A88B146}" srcOrd="6" destOrd="0" parTransId="{8BDDED56-7871-4249-9232-B8FA7E463E2A}" sibTransId="{DA0E9B17-EEA8-4902-B6CD-8296F944B9AF}"/>
    <dgm:cxn modelId="{E2365C46-E4BC-468C-960F-397CAC658BBE}" type="presOf" srcId="{CCE953A2-B51E-4866-99BE-196CBCE2845A}" destId="{7113E5F7-9E7B-45E4-92EA-0EB69E413989}" srcOrd="0" destOrd="0" presId="urn:microsoft.com/office/officeart/2005/8/layout/vList6"/>
    <dgm:cxn modelId="{ED61C074-5742-44FB-B7DF-EF2ABF8D4887}" srcId="{8DBDB4A5-9CB5-4A33-BC4C-8B9946DC341F}" destId="{53BD8F50-7FD0-4492-B4CD-7043B2BA4D8D}" srcOrd="4" destOrd="0" parTransId="{28F3A306-D109-4441-93AF-4456F54E7EE4}" sibTransId="{5237BB28-E1E2-4280-9108-FFAA7204CEDE}"/>
    <dgm:cxn modelId="{3A969E12-9D2A-4C18-9BD6-A65CDEAF7B58}" type="presOf" srcId="{A7955C03-8504-4402-8CAF-1C89A8CCFEAE}" destId="{57FFD829-077B-44FF-911E-DDEB41E2D8A7}" srcOrd="0" destOrd="0" presId="urn:microsoft.com/office/officeart/2005/8/layout/vList6"/>
    <dgm:cxn modelId="{F966FF26-B42D-458D-A575-9A1A4E209ACA}" srcId="{343B071C-D5FB-475A-979C-69878A88B146}" destId="{394A5477-CF4C-4011-8B0B-A44AFCAC89BF}" srcOrd="0" destOrd="0" parTransId="{D44098D1-CC9D-4589-879B-D346D84C8EE1}" sibTransId="{126813AA-8425-4C04-AC88-0433AF7E6BAA}"/>
    <dgm:cxn modelId="{D48B791D-9A48-4474-B887-51089A587971}" type="presOf" srcId="{799D2FB2-E9E4-48E2-90AF-90E2A8EE3D48}" destId="{0A0C11E6-6D8D-4EF8-AF36-E6514F6485D6}" srcOrd="0" destOrd="0" presId="urn:microsoft.com/office/officeart/2005/8/layout/vList6"/>
    <dgm:cxn modelId="{B8180E43-1AB1-473C-AECF-620652F28B4F}" type="presOf" srcId="{8DBDB4A5-9CB5-4A33-BC4C-8B9946DC341F}" destId="{B91C3A08-8C7D-4406-B0E0-A4935052CF20}" srcOrd="0" destOrd="0" presId="urn:microsoft.com/office/officeart/2005/8/layout/vList6"/>
    <dgm:cxn modelId="{A82CA919-6994-4B37-8235-27DA39977438}" type="presOf" srcId="{27DC0120-C337-42F4-B39D-44DDB405A5E2}" destId="{D30BFA9C-89E1-4FB3-8ADE-012BE0E5AD65}" srcOrd="0" destOrd="0" presId="urn:microsoft.com/office/officeart/2005/8/layout/vList6"/>
    <dgm:cxn modelId="{7D4F9BB6-7492-46C8-B260-17E2E66725F2}" type="presOf" srcId="{48DAF452-7728-4426-8952-9A54DE53DD7A}" destId="{124C4BEC-BFBD-4E3F-9DFA-852E88B70415}" srcOrd="0" destOrd="0" presId="urn:microsoft.com/office/officeart/2005/8/layout/vList6"/>
    <dgm:cxn modelId="{38E451F5-4907-4F64-8320-2405A8B25897}" type="presOf" srcId="{343B071C-D5FB-475A-979C-69878A88B146}" destId="{7B1E030C-A041-4EFA-BB3D-42FF7EEC8D93}" srcOrd="0" destOrd="0" presId="urn:microsoft.com/office/officeart/2005/8/layout/vList6"/>
    <dgm:cxn modelId="{D229B473-532A-46C1-B571-8D0E2ACB6A40}" srcId="{CCE953A2-B51E-4866-99BE-196CBCE2845A}" destId="{799D2FB2-E9E4-48E2-90AF-90E2A8EE3D48}" srcOrd="0" destOrd="0" parTransId="{0ECDD061-3013-4843-81DB-86FEC0E59D2E}" sibTransId="{B912A6AB-5144-4986-BC8B-810628599185}"/>
    <dgm:cxn modelId="{CF56D6B7-EDBF-423D-98EB-F446146C7B86}" srcId="{53BD8F50-7FD0-4492-B4CD-7043B2BA4D8D}" destId="{A7955C03-8504-4402-8CAF-1C89A8CCFEAE}" srcOrd="0" destOrd="0" parTransId="{8F561EC4-9B8B-4F59-BF0E-005A3A1E7A80}" sibTransId="{03E48634-91F4-4AC8-A834-146C9BB60C03}"/>
    <dgm:cxn modelId="{BB5EDDEF-760A-4A10-940E-B97A8CE5FF67}" type="presOf" srcId="{AFB3E08D-D93C-4460-89E1-2C618672662B}" destId="{C5B2CBF7-9DD7-4F8A-BB94-2E9A22213914}" srcOrd="0" destOrd="0" presId="urn:microsoft.com/office/officeart/2005/8/layout/vList6"/>
    <dgm:cxn modelId="{B5180005-EBB1-4FE4-B6D4-5DC9C7D7940B}" type="presOf" srcId="{9F13C451-FDFF-43C4-A85A-34730DF2FB4D}" destId="{0CC72FF5-BAA9-47F3-ADBB-9F43A1FCFC03}" srcOrd="0" destOrd="0" presId="urn:microsoft.com/office/officeart/2005/8/layout/vList6"/>
    <dgm:cxn modelId="{99AFC295-D9D9-4756-B125-19F39BB248EB}" srcId="{8DBDB4A5-9CB5-4A33-BC4C-8B9946DC341F}" destId="{AE00B536-EE13-476D-B2CD-E69151A93B1E}" srcOrd="1" destOrd="0" parTransId="{308521DD-E029-409A-AC7A-94479AC52409}" sibTransId="{69CC76C6-9181-455A-87A9-6A6706445C2D}"/>
    <dgm:cxn modelId="{BF9812DF-DC34-47B3-AA90-5C867D7775D4}" type="presParOf" srcId="{B91C3A08-8C7D-4406-B0E0-A4935052CF20}" destId="{0354B3BC-D687-4EFD-A8F6-723A30EFF1C6}" srcOrd="0" destOrd="0" presId="urn:microsoft.com/office/officeart/2005/8/layout/vList6"/>
    <dgm:cxn modelId="{2F5DADF0-0946-4CEB-8EB4-FD78E6C1DF65}" type="presParOf" srcId="{0354B3BC-D687-4EFD-A8F6-723A30EFF1C6}" destId="{7113E5F7-9E7B-45E4-92EA-0EB69E413989}" srcOrd="0" destOrd="0" presId="urn:microsoft.com/office/officeart/2005/8/layout/vList6"/>
    <dgm:cxn modelId="{F73F2AB2-F0A9-45E6-988F-580DC4533C1E}" type="presParOf" srcId="{0354B3BC-D687-4EFD-A8F6-723A30EFF1C6}" destId="{0A0C11E6-6D8D-4EF8-AF36-E6514F6485D6}" srcOrd="1" destOrd="0" presId="urn:microsoft.com/office/officeart/2005/8/layout/vList6"/>
    <dgm:cxn modelId="{66FFFB3D-A360-40B9-9235-D423EA245162}" type="presParOf" srcId="{B91C3A08-8C7D-4406-B0E0-A4935052CF20}" destId="{9A8DE6B6-E4D7-455A-86E8-B698859D0E39}" srcOrd="1" destOrd="0" presId="urn:microsoft.com/office/officeart/2005/8/layout/vList6"/>
    <dgm:cxn modelId="{EFA2475F-2350-4234-AD6F-AB7B900D04FF}" type="presParOf" srcId="{B91C3A08-8C7D-4406-B0E0-A4935052CF20}" destId="{E1B090CF-E1CD-42FF-B6E5-247D77945A76}" srcOrd="2" destOrd="0" presId="urn:microsoft.com/office/officeart/2005/8/layout/vList6"/>
    <dgm:cxn modelId="{B89E040E-4859-4F2C-B2D7-5071C6F896F1}" type="presParOf" srcId="{E1B090CF-E1CD-42FF-B6E5-247D77945A76}" destId="{3EE26C80-7CA0-482D-9E97-012F64D33C5E}" srcOrd="0" destOrd="0" presId="urn:microsoft.com/office/officeart/2005/8/layout/vList6"/>
    <dgm:cxn modelId="{CD9F7983-9AE1-4176-BC20-D30D92DEC062}" type="presParOf" srcId="{E1B090CF-E1CD-42FF-B6E5-247D77945A76}" destId="{673C9D90-021C-40CD-931D-E8D01E55BDEB}" srcOrd="1" destOrd="0" presId="urn:microsoft.com/office/officeart/2005/8/layout/vList6"/>
    <dgm:cxn modelId="{09B10C31-0B7F-4B79-9C20-77A6AA6C9743}" type="presParOf" srcId="{B91C3A08-8C7D-4406-B0E0-A4935052CF20}" destId="{3D1D672B-94D8-41FE-B671-A693D7487772}" srcOrd="3" destOrd="0" presId="urn:microsoft.com/office/officeart/2005/8/layout/vList6"/>
    <dgm:cxn modelId="{C43E0DB7-9A2B-4327-8FD2-CDB186FEBA41}" type="presParOf" srcId="{B91C3A08-8C7D-4406-B0E0-A4935052CF20}" destId="{CC595663-4D2F-4050-A1EC-B24A3F7EBCD7}" srcOrd="4" destOrd="0" presId="urn:microsoft.com/office/officeart/2005/8/layout/vList6"/>
    <dgm:cxn modelId="{36741774-1752-428F-B0A1-B61FBF45B819}" type="presParOf" srcId="{CC595663-4D2F-4050-A1EC-B24A3F7EBCD7}" destId="{2CDA2EB7-C58C-4FA7-A588-D7AFE2062BCA}" srcOrd="0" destOrd="0" presId="urn:microsoft.com/office/officeart/2005/8/layout/vList6"/>
    <dgm:cxn modelId="{0A240A2B-9EA0-4A83-8345-097AD6877132}" type="presParOf" srcId="{CC595663-4D2F-4050-A1EC-B24A3F7EBCD7}" destId="{124C4BEC-BFBD-4E3F-9DFA-852E88B70415}" srcOrd="1" destOrd="0" presId="urn:microsoft.com/office/officeart/2005/8/layout/vList6"/>
    <dgm:cxn modelId="{0E3701D9-6393-4340-B384-3E9A1F5E2505}" type="presParOf" srcId="{B91C3A08-8C7D-4406-B0E0-A4935052CF20}" destId="{905D1C49-7A6B-4A20-85E1-4465E54EB88B}" srcOrd="5" destOrd="0" presId="urn:microsoft.com/office/officeart/2005/8/layout/vList6"/>
    <dgm:cxn modelId="{2F1B2792-07D9-4A5D-9ED7-439E26870551}" type="presParOf" srcId="{B91C3A08-8C7D-4406-B0E0-A4935052CF20}" destId="{4977F5C3-9779-42D1-B895-9D814E168AC0}" srcOrd="6" destOrd="0" presId="urn:microsoft.com/office/officeart/2005/8/layout/vList6"/>
    <dgm:cxn modelId="{D288E4CF-61D6-45DD-85FC-61C8C97E3997}" type="presParOf" srcId="{4977F5C3-9779-42D1-B895-9D814E168AC0}" destId="{D30BFA9C-89E1-4FB3-8ADE-012BE0E5AD65}" srcOrd="0" destOrd="0" presId="urn:microsoft.com/office/officeart/2005/8/layout/vList6"/>
    <dgm:cxn modelId="{1FCE2B7D-14C7-48D7-8FF4-9A8C9BFBF093}" type="presParOf" srcId="{4977F5C3-9779-42D1-B895-9D814E168AC0}" destId="{C5B2CBF7-9DD7-4F8A-BB94-2E9A22213914}" srcOrd="1" destOrd="0" presId="urn:microsoft.com/office/officeart/2005/8/layout/vList6"/>
    <dgm:cxn modelId="{6DD74C51-60CE-4D6B-9338-D78A0D70128E}" type="presParOf" srcId="{B91C3A08-8C7D-4406-B0E0-A4935052CF20}" destId="{C9F3AAE6-56FE-4F5C-A7D6-2A448ADCFD13}" srcOrd="7" destOrd="0" presId="urn:microsoft.com/office/officeart/2005/8/layout/vList6"/>
    <dgm:cxn modelId="{9FD4868E-39C5-4BA6-900D-9934934CAEBD}" type="presParOf" srcId="{B91C3A08-8C7D-4406-B0E0-A4935052CF20}" destId="{B43D2534-B82E-425A-BE4A-6D17129A9DEA}" srcOrd="8" destOrd="0" presId="urn:microsoft.com/office/officeart/2005/8/layout/vList6"/>
    <dgm:cxn modelId="{55A03F77-0F5A-4100-A90F-09FE8D33B81F}" type="presParOf" srcId="{B43D2534-B82E-425A-BE4A-6D17129A9DEA}" destId="{E385EEF6-AC48-419E-815B-49E89B782BB3}" srcOrd="0" destOrd="0" presId="urn:microsoft.com/office/officeart/2005/8/layout/vList6"/>
    <dgm:cxn modelId="{6FFC84D8-9D4E-4CBD-ACE9-3118223DD53A}" type="presParOf" srcId="{B43D2534-B82E-425A-BE4A-6D17129A9DEA}" destId="{57FFD829-077B-44FF-911E-DDEB41E2D8A7}" srcOrd="1" destOrd="0" presId="urn:microsoft.com/office/officeart/2005/8/layout/vList6"/>
    <dgm:cxn modelId="{B74FCAE0-080A-4FB1-8B14-2FD737F6BB9E}" type="presParOf" srcId="{B91C3A08-8C7D-4406-B0E0-A4935052CF20}" destId="{9BEEC6E6-63F0-4CB5-975E-69D3D4AEC81B}" srcOrd="9" destOrd="0" presId="urn:microsoft.com/office/officeart/2005/8/layout/vList6"/>
    <dgm:cxn modelId="{5CB8B419-A06A-4C5B-8666-D594CF6696CD}" type="presParOf" srcId="{B91C3A08-8C7D-4406-B0E0-A4935052CF20}" destId="{8FE2E88C-9A86-431A-BBAA-1823ACD562F8}" srcOrd="10" destOrd="0" presId="urn:microsoft.com/office/officeart/2005/8/layout/vList6"/>
    <dgm:cxn modelId="{D71F1BD3-0D6D-416D-822A-281C659230E2}" type="presParOf" srcId="{8FE2E88C-9A86-431A-BBAA-1823ACD562F8}" destId="{0CC72FF5-BAA9-47F3-ADBB-9F43A1FCFC03}" srcOrd="0" destOrd="0" presId="urn:microsoft.com/office/officeart/2005/8/layout/vList6"/>
    <dgm:cxn modelId="{6B88E722-BA37-4CCC-BCDE-392026AEEF45}" type="presParOf" srcId="{8FE2E88C-9A86-431A-BBAA-1823ACD562F8}" destId="{332F2D27-1A4C-4AE4-8F7F-B6198D9EB1D6}" srcOrd="1" destOrd="0" presId="urn:microsoft.com/office/officeart/2005/8/layout/vList6"/>
    <dgm:cxn modelId="{64FBD39C-0FFC-4E6B-A161-38F8D3BE17DE}" type="presParOf" srcId="{B91C3A08-8C7D-4406-B0E0-A4935052CF20}" destId="{246349D4-D12A-47B5-AB88-21BB7443B28B}" srcOrd="11" destOrd="0" presId="urn:microsoft.com/office/officeart/2005/8/layout/vList6"/>
    <dgm:cxn modelId="{04068320-D55B-4A94-9A62-92071D742F5C}" type="presParOf" srcId="{B91C3A08-8C7D-4406-B0E0-A4935052CF20}" destId="{5E499C48-5D2C-4882-8772-E323C75515F3}" srcOrd="12" destOrd="0" presId="urn:microsoft.com/office/officeart/2005/8/layout/vList6"/>
    <dgm:cxn modelId="{BAD9FE91-419F-4B6C-80B4-519FABB6A870}" type="presParOf" srcId="{5E499C48-5D2C-4882-8772-E323C75515F3}" destId="{7B1E030C-A041-4EFA-BB3D-42FF7EEC8D93}" srcOrd="0" destOrd="0" presId="urn:microsoft.com/office/officeart/2005/8/layout/vList6"/>
    <dgm:cxn modelId="{A01A325C-CD86-455D-8CA1-DB0C4FC849D4}" type="presParOf" srcId="{5E499C48-5D2C-4882-8772-E323C75515F3}" destId="{5EDA16CF-187D-4DE2-9924-7CA8A0716D7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6391D-E744-429C-8102-88036B076CB2}">
      <dsp:nvSpPr>
        <dsp:cNvPr id="0" name=""/>
        <dsp:cNvSpPr/>
      </dsp:nvSpPr>
      <dsp:spPr>
        <a:xfrm>
          <a:off x="0" y="0"/>
          <a:ext cx="7665583" cy="10319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У Бразилії росте рід вічнозелених дерев під назвою Гевея. Серед 12 видів дерев цього роду, найвідомішим є </a:t>
          </a:r>
          <a:r>
            <a:rPr lang="uk-UA" sz="1900" b="1" kern="1200" dirty="0" smtClean="0"/>
            <a:t>Гевея Бразильська</a:t>
          </a:r>
          <a:r>
            <a:rPr lang="uk-UA" sz="1900" kern="1200" dirty="0" smtClean="0"/>
            <a:t>, з чумацького соку цього дерева одержують </a:t>
          </a:r>
          <a:r>
            <a:rPr lang="uk-UA" sz="1900" b="1" kern="1200" dirty="0" smtClean="0"/>
            <a:t>натуральний латекс</a:t>
          </a:r>
          <a:r>
            <a:rPr lang="uk-UA" sz="1900" kern="1200" dirty="0" smtClean="0"/>
            <a:t>.</a:t>
          </a:r>
          <a:endParaRPr lang="uk-UA" sz="1900" kern="1200" dirty="0"/>
        </a:p>
      </dsp:txBody>
      <dsp:txXfrm>
        <a:off x="50376" y="50376"/>
        <a:ext cx="7564831" cy="931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8B521-29D6-4FC3-9079-5227FC4A1704}">
      <dsp:nvSpPr>
        <dsp:cNvPr id="0" name=""/>
        <dsp:cNvSpPr/>
      </dsp:nvSpPr>
      <dsp:spPr>
        <a:xfrm>
          <a:off x="0" y="161414"/>
          <a:ext cx="7522572" cy="97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Латекс — мікрогетерогенні природні (молочний сік каучуконосних рослин) або штучні системи, які являють собою водні дисперсії колоїдних каучукових частинок (глобул) сферичної форми</a:t>
          </a:r>
          <a:endParaRPr lang="uk-UA" sz="1800" kern="1200" dirty="0"/>
        </a:p>
      </dsp:txBody>
      <dsp:txXfrm>
        <a:off x="47725" y="209139"/>
        <a:ext cx="7427122" cy="882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3B0C2-E327-401A-BD85-6DA4AF4BAD3D}">
      <dsp:nvSpPr>
        <dsp:cNvPr id="0" name=""/>
        <dsp:cNvSpPr/>
      </dsp:nvSpPr>
      <dsp:spPr>
        <a:xfrm>
          <a:off x="0" y="26387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EC13F-8FBA-4CC7-96B1-A8E0BF327FAE}">
      <dsp:nvSpPr>
        <dsp:cNvPr id="0" name=""/>
        <dsp:cNvSpPr/>
      </dsp:nvSpPr>
      <dsp:spPr>
        <a:xfrm>
          <a:off x="419345" y="1295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загального призначення, що експлуатуються при температурах від 50 до 1500С;</a:t>
          </a:r>
          <a:endParaRPr lang="uk-UA" sz="1700" kern="1200" dirty="0"/>
        </a:p>
      </dsp:txBody>
      <dsp:txXfrm>
        <a:off x="443843" y="37451"/>
        <a:ext cx="5821845" cy="452844"/>
      </dsp:txXfrm>
    </dsp:sp>
    <dsp:sp modelId="{CD81ABE0-3BCB-443B-BFCF-E1A0DDBF19CC}">
      <dsp:nvSpPr>
        <dsp:cNvPr id="0" name=""/>
        <dsp:cNvSpPr/>
      </dsp:nvSpPr>
      <dsp:spPr>
        <a:xfrm>
          <a:off x="0" y="103499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AA6E7-99CD-4F91-8C5D-4382735665DE}">
      <dsp:nvSpPr>
        <dsp:cNvPr id="0" name=""/>
        <dsp:cNvSpPr/>
      </dsp:nvSpPr>
      <dsp:spPr>
        <a:xfrm>
          <a:off x="419345" y="78407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теплостійкі, призначені для довгострокової експлуатації при 150- 2000С;</a:t>
          </a:r>
          <a:endParaRPr lang="uk-UA" sz="1700" kern="1200" dirty="0"/>
        </a:p>
      </dsp:txBody>
      <dsp:txXfrm>
        <a:off x="443843" y="808571"/>
        <a:ext cx="5821845" cy="452844"/>
      </dsp:txXfrm>
    </dsp:sp>
    <dsp:sp modelId="{50A68F6B-38A4-4DF4-8F57-6F5C3D4B9309}">
      <dsp:nvSpPr>
        <dsp:cNvPr id="0" name=""/>
        <dsp:cNvSpPr/>
      </dsp:nvSpPr>
      <dsp:spPr>
        <a:xfrm>
          <a:off x="0" y="180611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FC16E-9713-4A75-ADEA-01E61BC41541}">
      <dsp:nvSpPr>
        <dsp:cNvPr id="0" name=""/>
        <dsp:cNvSpPr/>
      </dsp:nvSpPr>
      <dsp:spPr>
        <a:xfrm>
          <a:off x="419345" y="155519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морозостійкі, придатні для довгострокової експлуатації при температурі нижче -500С;</a:t>
          </a:r>
          <a:endParaRPr lang="uk-UA" sz="1700" kern="1200" dirty="0"/>
        </a:p>
      </dsp:txBody>
      <dsp:txXfrm>
        <a:off x="443843" y="1579691"/>
        <a:ext cx="5821845" cy="452844"/>
      </dsp:txXfrm>
    </dsp:sp>
    <dsp:sp modelId="{663B0779-6B88-497A-BB3A-C051D061C4BF}">
      <dsp:nvSpPr>
        <dsp:cNvPr id="0" name=""/>
        <dsp:cNvSpPr/>
      </dsp:nvSpPr>
      <dsp:spPr>
        <a:xfrm>
          <a:off x="0" y="257723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30218-1264-4700-94F8-A02CD0835FAE}">
      <dsp:nvSpPr>
        <dsp:cNvPr id="0" name=""/>
        <dsp:cNvSpPr/>
      </dsp:nvSpPr>
      <dsp:spPr>
        <a:xfrm>
          <a:off x="419345" y="232631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масло- і бензостійкі;</a:t>
          </a:r>
          <a:endParaRPr lang="uk-UA" sz="1700" kern="1200" dirty="0"/>
        </a:p>
      </dsp:txBody>
      <dsp:txXfrm>
        <a:off x="443843" y="2350811"/>
        <a:ext cx="5821845" cy="452844"/>
      </dsp:txXfrm>
    </dsp:sp>
    <dsp:sp modelId="{E71ADCD0-9A3F-4BF5-B958-265BC9CBDDA7}">
      <dsp:nvSpPr>
        <dsp:cNvPr id="0" name=""/>
        <dsp:cNvSpPr/>
      </dsp:nvSpPr>
      <dsp:spPr>
        <a:xfrm>
          <a:off x="0" y="334835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DD962-818D-4DC6-9356-81BCE18F330B}">
      <dsp:nvSpPr>
        <dsp:cNvPr id="0" name=""/>
        <dsp:cNvSpPr/>
      </dsp:nvSpPr>
      <dsp:spPr>
        <a:xfrm>
          <a:off x="419345" y="309743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стійкі до дії агресивних середовищ- радіаційностійкі (рентгенозахисні).</a:t>
          </a:r>
          <a:endParaRPr lang="uk-UA" sz="1700" kern="1200" dirty="0"/>
        </a:p>
      </dsp:txBody>
      <dsp:txXfrm>
        <a:off x="443843" y="3121931"/>
        <a:ext cx="5821845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0E55C-1977-4DF6-B6CB-855E5635ADF8}">
      <dsp:nvSpPr>
        <dsp:cNvPr id="0" name=""/>
        <dsp:cNvSpPr/>
      </dsp:nvSpPr>
      <dsp:spPr>
        <a:xfrm>
          <a:off x="4512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Каучук стійкий до дії води </a:t>
          </a:r>
          <a:endParaRPr lang="uk-UA" sz="1700" kern="1200" dirty="0"/>
        </a:p>
      </dsp:txBody>
      <dsp:txXfrm>
        <a:off x="57954" y="53442"/>
        <a:ext cx="1717748" cy="2255624"/>
      </dsp:txXfrm>
    </dsp:sp>
    <dsp:sp modelId="{B00DDB05-0943-4E33-AFA2-44246AB98B4A}">
      <dsp:nvSpPr>
        <dsp:cNvPr id="0" name=""/>
        <dsp:cNvSpPr/>
      </dsp:nvSpPr>
      <dsp:spPr>
        <a:xfrm>
          <a:off x="2135683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добре розчиняється в органічних розчинниках (бензолі, толуолі та ін.).</a:t>
          </a:r>
          <a:endParaRPr lang="uk-UA" sz="1700" kern="1200" dirty="0"/>
        </a:p>
      </dsp:txBody>
      <dsp:txXfrm>
        <a:off x="2189125" y="53442"/>
        <a:ext cx="1717748" cy="2255624"/>
      </dsp:txXfrm>
    </dsp:sp>
    <dsp:sp modelId="{200CC167-2858-4073-B7DB-8C1D4D93BC58}">
      <dsp:nvSpPr>
        <dsp:cNvPr id="0" name=""/>
        <dsp:cNvSpPr/>
      </dsp:nvSpPr>
      <dsp:spPr>
        <a:xfrm>
          <a:off x="4266854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Каучук еластичний , на холоді твердне, але не стає крихким та зберігає надану йому форму.</a:t>
          </a:r>
          <a:endParaRPr lang="uk-UA" sz="1700" kern="1200" dirty="0"/>
        </a:p>
      </dsp:txBody>
      <dsp:txXfrm>
        <a:off x="4320296" y="53442"/>
        <a:ext cx="1717748" cy="22556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76774-FE41-41BD-AE8E-A9D90F627818}">
      <dsp:nvSpPr>
        <dsp:cNvPr id="0" name=""/>
        <dsp:cNvSpPr/>
      </dsp:nvSpPr>
      <dsp:spPr>
        <a:xfrm rot="5400000">
          <a:off x="1202624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3CF50-8B81-4F9C-A162-95151D5E3780}">
      <dsp:nvSpPr>
        <dsp:cNvPr id="0" name=""/>
        <dsp:cNvSpPr/>
      </dsp:nvSpPr>
      <dsp:spPr>
        <a:xfrm>
          <a:off x="1609879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1) каучук (натуральний і синтетичний);</a:t>
          </a:r>
          <a:endParaRPr lang="uk-UA" sz="1400" kern="1200" dirty="0"/>
        </a:p>
      </dsp:txBody>
      <dsp:txXfrm>
        <a:off x="1651495" y="44096"/>
        <a:ext cx="2284921" cy="1337659"/>
      </dsp:txXfrm>
    </dsp:sp>
    <dsp:sp modelId="{5CC01F5E-C2BC-45E0-89F6-B6F4E6581A9B}">
      <dsp:nvSpPr>
        <dsp:cNvPr id="0" name=""/>
        <dsp:cNvSpPr/>
      </dsp:nvSpPr>
      <dsp:spPr>
        <a:xfrm rot="5400000">
          <a:off x="1202624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274D6-338B-41CE-8132-B712AB07CE73}">
      <dsp:nvSpPr>
        <dsp:cNvPr id="0" name=""/>
        <dsp:cNvSpPr/>
      </dsp:nvSpPr>
      <dsp:spPr>
        <a:xfrm>
          <a:off x="1609879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2</a:t>
          </a:r>
          <a:r>
            <a:rPr lang="uk-UA" sz="1400" kern="1200" dirty="0" smtClean="0"/>
            <a:t>) вулканізуючі агенти (сірка і органічні пероксиди);</a:t>
          </a:r>
          <a:endParaRPr lang="uk-UA" sz="1400" kern="1200" dirty="0"/>
        </a:p>
      </dsp:txBody>
      <dsp:txXfrm>
        <a:off x="1651495" y="1820211"/>
        <a:ext cx="2284921" cy="1337659"/>
      </dsp:txXfrm>
    </dsp:sp>
    <dsp:sp modelId="{F38C27D5-6FBC-4944-B81E-7A669E67CDBB}">
      <dsp:nvSpPr>
        <dsp:cNvPr id="0" name=""/>
        <dsp:cNvSpPr/>
      </dsp:nvSpPr>
      <dsp:spPr>
        <a:xfrm>
          <a:off x="2090682" y="3795111"/>
          <a:ext cx="3142471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FD928-DB9A-4EBF-8FE1-661FA8FEB3F4}">
      <dsp:nvSpPr>
        <dsp:cNvPr id="0" name=""/>
        <dsp:cNvSpPr/>
      </dsp:nvSpPr>
      <dsp:spPr>
        <a:xfrm>
          <a:off x="1609879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3) прискорювачі вулканізації (оксиди цинку, магнію, свинцю, пероксиди натрію);</a:t>
          </a:r>
          <a:endParaRPr lang="uk-UA" sz="1400" kern="1200" dirty="0"/>
        </a:p>
      </dsp:txBody>
      <dsp:txXfrm>
        <a:off x="1651495" y="3596325"/>
        <a:ext cx="2284921" cy="1337659"/>
      </dsp:txXfrm>
    </dsp:sp>
    <dsp:sp modelId="{0EF21F08-DD2C-4F0C-B006-C4308252AC3E}">
      <dsp:nvSpPr>
        <dsp:cNvPr id="0" name=""/>
        <dsp:cNvSpPr/>
      </dsp:nvSpPr>
      <dsp:spPr>
        <a:xfrm rot="16200000">
          <a:off x="4352268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A9B6A-F2A7-4FD2-930C-D86AC977B7A1}">
      <dsp:nvSpPr>
        <dsp:cNvPr id="0" name=""/>
        <dsp:cNvSpPr/>
      </dsp:nvSpPr>
      <dsp:spPr>
        <a:xfrm>
          <a:off x="4759523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4) </a:t>
          </a:r>
          <a:r>
            <a:rPr lang="uk-UA" sz="1400" kern="1200" dirty="0" smtClean="0"/>
            <a:t>наповнювачі, які зменшують вартість гуми і покращують її кінцеві фізико-механічні властивості (крейда, каолін, тальк);</a:t>
          </a:r>
          <a:endParaRPr lang="uk-UA" sz="1400" kern="1200" dirty="0"/>
        </a:p>
      </dsp:txBody>
      <dsp:txXfrm>
        <a:off x="4801139" y="3596325"/>
        <a:ext cx="2284921" cy="1337659"/>
      </dsp:txXfrm>
    </dsp:sp>
    <dsp:sp modelId="{76CCCD88-06AA-4E13-A52A-A1A2AA0C461D}">
      <dsp:nvSpPr>
        <dsp:cNvPr id="0" name=""/>
        <dsp:cNvSpPr/>
      </dsp:nvSpPr>
      <dsp:spPr>
        <a:xfrm rot="16200000">
          <a:off x="4352268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08D3FE-6D01-437C-8A13-0CC2DA4BCA36}">
      <dsp:nvSpPr>
        <dsp:cNvPr id="0" name=""/>
        <dsp:cNvSpPr/>
      </dsp:nvSpPr>
      <dsp:spPr>
        <a:xfrm>
          <a:off x="4759523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5) барвники, які надають виробам із гуми необхідного товарного вигляду;</a:t>
          </a:r>
          <a:endParaRPr lang="uk-UA" sz="1400" kern="1200" dirty="0"/>
        </a:p>
      </dsp:txBody>
      <dsp:txXfrm>
        <a:off x="4801139" y="1820211"/>
        <a:ext cx="2284921" cy="1337659"/>
      </dsp:txXfrm>
    </dsp:sp>
    <dsp:sp modelId="{174BF754-89C6-4479-BF94-D0691739394A}">
      <dsp:nvSpPr>
        <dsp:cNvPr id="0" name=""/>
        <dsp:cNvSpPr/>
      </dsp:nvSpPr>
      <dsp:spPr>
        <a:xfrm>
          <a:off x="5240325" y="242881"/>
          <a:ext cx="3142471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3B5D3-8F58-4BD3-A22E-163D43EA3306}">
      <dsp:nvSpPr>
        <dsp:cNvPr id="0" name=""/>
        <dsp:cNvSpPr/>
      </dsp:nvSpPr>
      <dsp:spPr>
        <a:xfrm>
          <a:off x="4759523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6) пом’якшувачі, або пластифікатори, які служать для полегшення процесу змішування гумової суміші (гомогенізації) при її приготуванні, надають гумі пластичності та морозостійкості (нафтовий гудрон, лляна олія);</a:t>
          </a:r>
          <a:endParaRPr lang="uk-UA" sz="1100" kern="1200" dirty="0"/>
        </a:p>
      </dsp:txBody>
      <dsp:txXfrm>
        <a:off x="4801139" y="44096"/>
        <a:ext cx="2284921" cy="1337659"/>
      </dsp:txXfrm>
    </dsp:sp>
    <dsp:sp modelId="{F67C009A-3528-4ECF-9554-A50F70570C1A}">
      <dsp:nvSpPr>
        <dsp:cNvPr id="0" name=""/>
        <dsp:cNvSpPr/>
      </dsp:nvSpPr>
      <dsp:spPr>
        <a:xfrm rot="5400000">
          <a:off x="7501912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B3A8A-4A49-4403-A5E2-A7437D3F8FA9}">
      <dsp:nvSpPr>
        <dsp:cNvPr id="0" name=""/>
        <dsp:cNvSpPr/>
      </dsp:nvSpPr>
      <dsp:spPr>
        <a:xfrm>
          <a:off x="7909167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7) речовини для уповільнення окиснювальних процесів (старіння), що протікають при переробці та експлуатації гуми, а також для захисту її від дії світлового випромінювання (іонол);</a:t>
          </a:r>
          <a:endParaRPr lang="uk-UA" sz="1200" kern="1200" dirty="0"/>
        </a:p>
      </dsp:txBody>
      <dsp:txXfrm>
        <a:off x="7950783" y="44096"/>
        <a:ext cx="2284921" cy="1337659"/>
      </dsp:txXfrm>
    </dsp:sp>
    <dsp:sp modelId="{59DDBF8A-5FFB-44C3-8E07-897BDFE4F6AE}">
      <dsp:nvSpPr>
        <dsp:cNvPr id="0" name=""/>
        <dsp:cNvSpPr/>
      </dsp:nvSpPr>
      <dsp:spPr>
        <a:xfrm rot="5400000">
          <a:off x="7501912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2D7ACB-708A-4AF2-8291-E826A034651A}">
      <dsp:nvSpPr>
        <dsp:cNvPr id="0" name=""/>
        <dsp:cNvSpPr/>
      </dsp:nvSpPr>
      <dsp:spPr>
        <a:xfrm>
          <a:off x="7909167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8) підсилювачі вулканізації, які підвищують міцність матеріалу на розрив (біла сажа, каолін, столярний клей, оксид цинку та ін.);</a:t>
          </a:r>
          <a:endParaRPr lang="uk-UA" sz="1200" kern="1200" dirty="0"/>
        </a:p>
      </dsp:txBody>
      <dsp:txXfrm>
        <a:off x="7950783" y="1820211"/>
        <a:ext cx="2284921" cy="1337659"/>
      </dsp:txXfrm>
    </dsp:sp>
    <dsp:sp modelId="{6B9B2407-598D-4CCA-84C3-CCFD43F823EA}">
      <dsp:nvSpPr>
        <dsp:cNvPr id="0" name=""/>
        <dsp:cNvSpPr/>
      </dsp:nvSpPr>
      <dsp:spPr>
        <a:xfrm>
          <a:off x="7909167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9) спеціальні речовини для досягнення певних споживчих властивостей</a:t>
          </a:r>
          <a:endParaRPr lang="uk-UA" sz="1200" kern="1200" dirty="0"/>
        </a:p>
      </dsp:txBody>
      <dsp:txXfrm>
        <a:off x="7950783" y="3596325"/>
        <a:ext cx="2284921" cy="13376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CAFD3-00F2-4127-B003-ABF37809E20C}">
      <dsp:nvSpPr>
        <dsp:cNvPr id="0" name=""/>
        <dsp:cNvSpPr/>
      </dsp:nvSpPr>
      <dsp:spPr>
        <a:xfrm rot="10800000">
          <a:off x="1816061" y="0"/>
          <a:ext cx="8568458" cy="36485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8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Сірка є основним агентом вулканізації: 93% усіх каучуків вулканізуються сіркою. В залежності від кількості сірки отримують вулканізатори з різними властивостями: </a:t>
          </a:r>
          <a:r>
            <a:rPr lang="uk-UA" sz="2000" kern="1200" dirty="0" smtClean="0">
              <a:solidFill>
                <a:srgbClr val="FFFF00"/>
              </a:solidFill>
            </a:rPr>
            <a:t>при 1-3,5% сірки – м’які гуми, при 15-20% напівтверді, при 30-50%- тверді, </a:t>
          </a:r>
          <a:r>
            <a:rPr lang="uk-UA" sz="2000" kern="1200" dirty="0" smtClean="0"/>
            <a:t>що називаються ебонітами, які за властивостями подібні з термореактивними полімерами і значно переважають гуму за міцністю, електроізоляційними властивостями, хімічною стійкістю, але не еластичні. В гумовій промисловості застосовують різні модифікації сірки.</a:t>
          </a:r>
          <a:endParaRPr lang="uk-UA" sz="2000" kern="1200" dirty="0"/>
        </a:p>
      </dsp:txBody>
      <dsp:txXfrm rot="10800000">
        <a:off x="2728186" y="0"/>
        <a:ext cx="7656333" cy="3648501"/>
      </dsp:txXfrm>
    </dsp:sp>
    <dsp:sp modelId="{3D65B639-6D97-4305-9112-5A2F4DE4EFC7}">
      <dsp:nvSpPr>
        <dsp:cNvPr id="0" name=""/>
        <dsp:cNvSpPr/>
      </dsp:nvSpPr>
      <dsp:spPr>
        <a:xfrm>
          <a:off x="617776" y="0"/>
          <a:ext cx="3648501" cy="364850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7BB9D-FE2C-481B-952E-7A3F839073B0}">
      <dsp:nvSpPr>
        <dsp:cNvPr id="0" name=""/>
        <dsp:cNvSpPr/>
      </dsp:nvSpPr>
      <dsp:spPr>
        <a:xfrm>
          <a:off x="8624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Отриманні гумової суміші;</a:t>
          </a:r>
          <a:endParaRPr lang="uk-UA" sz="2300" kern="1200" dirty="0"/>
        </a:p>
      </dsp:txBody>
      <dsp:txXfrm>
        <a:off x="53923" y="108439"/>
        <a:ext cx="2487124" cy="1456035"/>
      </dsp:txXfrm>
    </dsp:sp>
    <dsp:sp modelId="{9ACA7FF9-0A9F-457D-92DE-3105DDCC98DA}">
      <dsp:nvSpPr>
        <dsp:cNvPr id="0" name=""/>
        <dsp:cNvSpPr/>
      </dsp:nvSpPr>
      <dsp:spPr>
        <a:xfrm>
          <a:off x="2813186" y="516819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813186" y="644674"/>
        <a:ext cx="382534" cy="383565"/>
      </dsp:txXfrm>
    </dsp:sp>
    <dsp:sp modelId="{63F27874-AC03-4D18-B41A-03BD14493A4F}">
      <dsp:nvSpPr>
        <dsp:cNvPr id="0" name=""/>
        <dsp:cNvSpPr/>
      </dsp:nvSpPr>
      <dsp:spPr>
        <a:xfrm>
          <a:off x="3617435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Формоутворення або отримання гумових виробів </a:t>
          </a:r>
          <a:endParaRPr lang="uk-UA" sz="2300" kern="1200" dirty="0"/>
        </a:p>
      </dsp:txBody>
      <dsp:txXfrm>
        <a:off x="3662734" y="108439"/>
        <a:ext cx="2487124" cy="1456035"/>
      </dsp:txXfrm>
    </dsp:sp>
    <dsp:sp modelId="{8E33DF76-C865-4C32-8742-3E9707ABB148}">
      <dsp:nvSpPr>
        <dsp:cNvPr id="0" name=""/>
        <dsp:cNvSpPr/>
      </dsp:nvSpPr>
      <dsp:spPr>
        <a:xfrm>
          <a:off x="6421997" y="516819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6421997" y="644674"/>
        <a:ext cx="382534" cy="383565"/>
      </dsp:txXfrm>
    </dsp:sp>
    <dsp:sp modelId="{46EE2FD4-74DE-4406-8D2C-102CDD1E50C8}">
      <dsp:nvSpPr>
        <dsp:cNvPr id="0" name=""/>
        <dsp:cNvSpPr/>
      </dsp:nvSpPr>
      <dsp:spPr>
        <a:xfrm>
          <a:off x="7226246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Вулканізація гуми </a:t>
          </a:r>
          <a:endParaRPr lang="uk-UA" sz="2300" kern="1200" dirty="0"/>
        </a:p>
      </dsp:txBody>
      <dsp:txXfrm>
        <a:off x="7271545" y="108439"/>
        <a:ext cx="2487124" cy="1456035"/>
      </dsp:txXfrm>
    </dsp:sp>
    <dsp:sp modelId="{BE85F927-D560-42E0-9069-C1D5510882CB}">
      <dsp:nvSpPr>
        <dsp:cNvPr id="0" name=""/>
        <dsp:cNvSpPr/>
      </dsp:nvSpPr>
      <dsp:spPr>
        <a:xfrm rot="5400000">
          <a:off x="8241869" y="1790214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-5400000">
        <a:off x="8323326" y="1836613"/>
        <a:ext cx="383565" cy="382534"/>
      </dsp:txXfrm>
    </dsp:sp>
    <dsp:sp modelId="{EB220E80-1FA0-4327-A3AC-FF30DB5F0057}">
      <dsp:nvSpPr>
        <dsp:cNvPr id="0" name=""/>
        <dsp:cNvSpPr/>
      </dsp:nvSpPr>
      <dsp:spPr>
        <a:xfrm>
          <a:off x="7226246" y="2640862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Післяформова обробка, монтаж, розбракування.</a:t>
          </a:r>
          <a:endParaRPr lang="uk-UA" sz="2300" kern="1200" dirty="0"/>
        </a:p>
      </dsp:txBody>
      <dsp:txXfrm>
        <a:off x="7271545" y="2686161"/>
        <a:ext cx="2487124" cy="1456035"/>
      </dsp:txXfrm>
    </dsp:sp>
    <dsp:sp modelId="{8D83A68F-4DB5-4569-A10F-9574BBB23839}">
      <dsp:nvSpPr>
        <dsp:cNvPr id="0" name=""/>
        <dsp:cNvSpPr/>
      </dsp:nvSpPr>
      <dsp:spPr>
        <a:xfrm rot="10800000">
          <a:off x="6452929" y="3094542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0800000">
        <a:off x="6616872" y="3222397"/>
        <a:ext cx="382534" cy="383565"/>
      </dsp:txXfrm>
    </dsp:sp>
    <dsp:sp modelId="{FAB518FB-28E5-4533-8DF9-28814E47F60E}">
      <dsp:nvSpPr>
        <dsp:cNvPr id="0" name=""/>
        <dsp:cNvSpPr/>
      </dsp:nvSpPr>
      <dsp:spPr>
        <a:xfrm>
          <a:off x="3617435" y="2640862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Контроль якості, пакування, маркування</a:t>
          </a:r>
          <a:endParaRPr lang="uk-UA" sz="2300" kern="1200" dirty="0"/>
        </a:p>
      </dsp:txBody>
      <dsp:txXfrm>
        <a:off x="3662734" y="2686161"/>
        <a:ext cx="2487124" cy="14560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4784B-9255-45AA-8CA8-D701502BA29A}">
      <dsp:nvSpPr>
        <dsp:cNvPr id="0" name=""/>
        <dsp:cNvSpPr/>
      </dsp:nvSpPr>
      <dsp:spPr>
        <a:xfrm>
          <a:off x="2248151" y="0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kern="1200" dirty="0" smtClean="0"/>
            <a:t>це продавлення розігрітої гумової суміші через профілюючий отвір. Застосовують для виготовлення </a:t>
          </a:r>
          <a:r>
            <a:rPr lang="uk-UA" sz="1400" b="1" kern="1200" dirty="0" smtClean="0">
              <a:solidFill>
                <a:srgbClr val="C00000"/>
              </a:solidFill>
            </a:rPr>
            <a:t>медичних трубок, джгутів, зондів тощо.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2248151" y="207491"/>
        <a:ext cx="2749754" cy="1244945"/>
      </dsp:txXfrm>
    </dsp:sp>
    <dsp:sp modelId="{3B2C9CB0-410A-4F25-82B7-348BF3B066A4}">
      <dsp:nvSpPr>
        <dsp:cNvPr id="0" name=""/>
        <dsp:cNvSpPr/>
      </dsp:nvSpPr>
      <dsp:spPr>
        <a:xfrm>
          <a:off x="0" y="0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Метод екструзії (шрицювання, видавлювання)-</a:t>
          </a:r>
          <a:endParaRPr lang="uk-UA" sz="2000" kern="1200" dirty="0"/>
        </a:p>
      </dsp:txBody>
      <dsp:txXfrm>
        <a:off x="81031" y="81031"/>
        <a:ext cx="2086089" cy="1497865"/>
      </dsp:txXfrm>
    </dsp:sp>
    <dsp:sp modelId="{8354C29E-E5C2-4C2C-9073-1A3787BB883E}">
      <dsp:nvSpPr>
        <dsp:cNvPr id="0" name=""/>
        <dsp:cNvSpPr/>
      </dsp:nvSpPr>
      <dsp:spPr>
        <a:xfrm>
          <a:off x="2248151" y="1825919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форму, що імітує виріб та  вироблену із дерева, фарфору, скла та іншого матеріалу, занурюють в латекс. Цим методом виробляють </a:t>
          </a:r>
          <a:r>
            <a:rPr lang="uk-UA" sz="1300" b="1" kern="1200" dirty="0" smtClean="0">
              <a:solidFill>
                <a:srgbClr val="C00000"/>
              </a:solidFill>
            </a:rPr>
            <a:t>рукавички, соски, напальчники, презервативи.</a:t>
          </a:r>
          <a:endParaRPr lang="ru-RU" sz="1300" b="1" kern="1200" dirty="0">
            <a:solidFill>
              <a:srgbClr val="C00000"/>
            </a:solidFill>
          </a:endParaRPr>
        </a:p>
      </dsp:txBody>
      <dsp:txXfrm>
        <a:off x="2248151" y="2033410"/>
        <a:ext cx="2749754" cy="1244945"/>
      </dsp:txXfrm>
    </dsp:sp>
    <dsp:sp modelId="{E414DFB3-697D-49EB-8816-C0991A2D7293}">
      <dsp:nvSpPr>
        <dsp:cNvPr id="0" name=""/>
        <dsp:cNvSpPr/>
      </dsp:nvSpPr>
      <dsp:spPr>
        <a:xfrm>
          <a:off x="0" y="1825919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Метод мокання</a:t>
          </a:r>
          <a:endParaRPr lang="uk-UA" sz="2900" kern="1200" dirty="0"/>
        </a:p>
      </dsp:txBody>
      <dsp:txXfrm>
        <a:off x="81031" y="1906950"/>
        <a:ext cx="2086089" cy="1497865"/>
      </dsp:txXfrm>
    </dsp:sp>
    <dsp:sp modelId="{B3F329B0-61DD-4B1E-BA27-93FE0DAA6D33}">
      <dsp:nvSpPr>
        <dsp:cNvPr id="0" name=""/>
        <dsp:cNvSpPr/>
      </dsp:nvSpPr>
      <dsp:spPr>
        <a:xfrm>
          <a:off x="2248151" y="3651839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Цей метод використовують для отримання гумових виробів, які мають внутрішню порожнину (</a:t>
          </a:r>
          <a:r>
            <a:rPr lang="uk-UA" sz="1300" b="1" kern="1200" dirty="0" smtClean="0">
              <a:solidFill>
                <a:srgbClr val="C00000"/>
              </a:solidFill>
            </a:rPr>
            <a:t>грілки, спринцівки, пузир для льоду, балони, катетери тощо</a:t>
          </a:r>
          <a:r>
            <a:rPr lang="uk-UA" sz="1300" kern="1200" dirty="0" smtClean="0"/>
            <a:t>) або складну конфігурацію різної товщини.</a:t>
          </a:r>
          <a:endParaRPr lang="ru-RU" sz="1300" kern="1200" dirty="0"/>
        </a:p>
      </dsp:txBody>
      <dsp:txXfrm>
        <a:off x="2248151" y="3859330"/>
        <a:ext cx="2749754" cy="1244945"/>
      </dsp:txXfrm>
    </dsp:sp>
    <dsp:sp modelId="{CF0B81F1-3AF8-436F-B192-D03B672E7867}">
      <dsp:nvSpPr>
        <dsp:cNvPr id="0" name=""/>
        <dsp:cNvSpPr/>
      </dsp:nvSpPr>
      <dsp:spPr>
        <a:xfrm>
          <a:off x="0" y="3651839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Формовий метод. </a:t>
          </a:r>
          <a:endParaRPr lang="uk-UA" sz="2900" kern="1200" dirty="0"/>
        </a:p>
      </dsp:txBody>
      <dsp:txXfrm>
        <a:off x="81031" y="3732870"/>
        <a:ext cx="2086089" cy="14978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4602C-C3E9-44ED-9D92-C8C02372A4E4}">
      <dsp:nvSpPr>
        <dsp:cNvPr id="0" name=""/>
        <dsp:cNvSpPr/>
      </dsp:nvSpPr>
      <dsp:spPr>
        <a:xfrm>
          <a:off x="0" y="0"/>
          <a:ext cx="9029466" cy="209024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2180D-19B2-4C92-A3A7-35BB3223CBA9}">
      <dsp:nvSpPr>
        <dsp:cNvPr id="0" name=""/>
        <dsp:cNvSpPr/>
      </dsp:nvSpPr>
      <dsp:spPr>
        <a:xfrm>
          <a:off x="273370" y="278699"/>
          <a:ext cx="1972726" cy="15328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C1FE4-9BE6-438B-8570-4F8091A4EEBA}">
      <dsp:nvSpPr>
        <dsp:cNvPr id="0" name=""/>
        <dsp:cNvSpPr/>
      </dsp:nvSpPr>
      <dsp:spPr>
        <a:xfrm rot="10800000">
          <a:off x="273370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неформові</a:t>
          </a:r>
          <a:r>
            <a:rPr lang="uk-UA" sz="1500" kern="1200" dirty="0" smtClean="0"/>
            <a:t> — склеєні гумовим клеєм шаблонні заготовки з вулканізованих гумових листів </a:t>
          </a:r>
          <a:r>
            <a:rPr lang="uk-UA" sz="1500" kern="1200" dirty="0" smtClean="0">
              <a:solidFill>
                <a:srgbClr val="FFC000"/>
              </a:solidFill>
            </a:rPr>
            <a:t>(</a:t>
          </a:r>
          <a:r>
            <a:rPr lang="uk-UA" sz="1500" b="1" kern="1200" dirty="0" smtClean="0">
              <a:solidFill>
                <a:srgbClr val="FFC000"/>
              </a:solidFill>
            </a:rPr>
            <a:t>круги і судна підкладні); 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334038" y="2090249"/>
        <a:ext cx="1851390" cy="2494080"/>
      </dsp:txXfrm>
    </dsp:sp>
    <dsp:sp modelId="{A3B7A17C-8BD1-4BD2-86DE-2974F33A743C}">
      <dsp:nvSpPr>
        <dsp:cNvPr id="0" name=""/>
        <dsp:cNvSpPr/>
      </dsp:nvSpPr>
      <dsp:spPr>
        <a:xfrm>
          <a:off x="2509821" y="217945"/>
          <a:ext cx="1839824" cy="165435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F4FD1-EF13-49A6-B6F1-4B3F6FE16982}">
      <dsp:nvSpPr>
        <dsp:cNvPr id="0" name=""/>
        <dsp:cNvSpPr/>
      </dsp:nvSpPr>
      <dsp:spPr>
        <a:xfrm rot="10800000">
          <a:off x="2443369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формові</a:t>
          </a:r>
          <a:r>
            <a:rPr lang="uk-UA" sz="1500" kern="1200" dirty="0" smtClean="0"/>
            <a:t> — одержані пресуванням чи виливанням під тиском у прес-формах </a:t>
          </a:r>
          <a:r>
            <a:rPr lang="uk-UA" sz="1500" b="1" kern="1200" dirty="0" smtClean="0">
              <a:solidFill>
                <a:srgbClr val="FFC000"/>
              </a:solidFill>
            </a:rPr>
            <a:t>(грілки, пузирі, спринцівки); 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2504037" y="2090249"/>
        <a:ext cx="1851390" cy="2494080"/>
      </dsp:txXfrm>
    </dsp:sp>
    <dsp:sp modelId="{C114D1E0-A501-4EB3-9095-3E662F135CCC}">
      <dsp:nvSpPr>
        <dsp:cNvPr id="0" name=""/>
        <dsp:cNvSpPr/>
      </dsp:nvSpPr>
      <dsp:spPr>
        <a:xfrm>
          <a:off x="4613369" y="278699"/>
          <a:ext cx="1972726" cy="15328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C0DAF-EE63-4FFC-9E0D-7B81EC4CF223}">
      <dsp:nvSpPr>
        <dsp:cNvPr id="0" name=""/>
        <dsp:cNvSpPr/>
      </dsp:nvSpPr>
      <dsp:spPr>
        <a:xfrm rot="10800000">
          <a:off x="4613369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безшовні </a:t>
          </a:r>
          <a:r>
            <a:rPr lang="uk-UA" sz="1500" kern="1200" dirty="0" smtClean="0"/>
            <a:t>— вироби, отримані методом екструзії (трубки, джгути) або методом вмочування форми в латекс (</a:t>
          </a:r>
          <a:r>
            <a:rPr lang="uk-UA" sz="1500" b="1" kern="1200" dirty="0" smtClean="0">
              <a:solidFill>
                <a:srgbClr val="FFC000"/>
              </a:solidFill>
            </a:rPr>
            <a:t>рукавички, напальчники та ін.).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4674037" y="2090249"/>
        <a:ext cx="1851390" cy="2494080"/>
      </dsp:txXfrm>
    </dsp:sp>
    <dsp:sp modelId="{52F8E90C-DF8E-4853-944D-3330BA04DB29}">
      <dsp:nvSpPr>
        <dsp:cNvPr id="0" name=""/>
        <dsp:cNvSpPr/>
      </dsp:nvSpPr>
      <dsp:spPr>
        <a:xfrm>
          <a:off x="6783368" y="278699"/>
          <a:ext cx="1972726" cy="15328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5159F-6D85-4D10-AEBB-E500F6B59CB8}">
      <dsp:nvSpPr>
        <dsp:cNvPr id="0" name=""/>
        <dsp:cNvSpPr/>
      </dsp:nvSpPr>
      <dsp:spPr>
        <a:xfrm rot="10800000">
          <a:off x="6783368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 порожнисті </a:t>
          </a:r>
          <a:endParaRPr lang="uk-UA" sz="1500" kern="1200" dirty="0"/>
        </a:p>
      </dsp:txBody>
      <dsp:txXfrm rot="10800000">
        <a:off x="6844036" y="2090249"/>
        <a:ext cx="1851390" cy="24940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AC043-6DC5-475B-A4E1-9BD79DD30C7F}">
      <dsp:nvSpPr>
        <dsp:cNvPr id="0" name=""/>
        <dsp:cNvSpPr/>
      </dsp:nvSpPr>
      <dsp:spPr>
        <a:xfrm>
          <a:off x="0" y="0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>
              <a:solidFill>
                <a:srgbClr val="C00000"/>
              </a:solidFill>
            </a:rPr>
            <a:t>на порожнисті </a:t>
          </a:r>
          <a:r>
            <a:rPr lang="uk-UA" sz="2700" kern="1200" dirty="0" smtClean="0"/>
            <a:t>(грілки, пузирі для льоду, круги і судна підкладні, спринцівки, кружки іригаторні, кільця маткові, балони, міхи та ін.);</a:t>
          </a:r>
          <a:endParaRPr lang="uk-UA" sz="2700" kern="1200" dirty="0"/>
        </a:p>
      </dsp:txBody>
      <dsp:txXfrm>
        <a:off x="2197732" y="0"/>
        <a:ext cx="8155636" cy="1270589"/>
      </dsp:txXfrm>
    </dsp:sp>
    <dsp:sp modelId="{D84673CF-3C58-4E36-A382-FEF1C1E6CCB6}">
      <dsp:nvSpPr>
        <dsp:cNvPr id="0" name=""/>
        <dsp:cNvSpPr/>
      </dsp:nvSpPr>
      <dsp:spPr>
        <a:xfrm>
          <a:off x="127058" y="127058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2D8D32-8C15-44CE-8DA2-D9662CBCF311}">
      <dsp:nvSpPr>
        <dsp:cNvPr id="0" name=""/>
        <dsp:cNvSpPr/>
      </dsp:nvSpPr>
      <dsp:spPr>
        <a:xfrm>
          <a:off x="0" y="1397647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37313"/>
            <a:satOff val="3241"/>
            <a:lumOff val="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еластичні трубчасті </a:t>
          </a:r>
          <a:r>
            <a:rPr lang="uk-UA" sz="2700" kern="1200" dirty="0" smtClean="0"/>
            <a:t>(трубки для дренажу, переливання крові, катетери, зонди та ін.);</a:t>
          </a:r>
          <a:endParaRPr lang="uk-UA" sz="2700" kern="1200" dirty="0"/>
        </a:p>
      </dsp:txBody>
      <dsp:txXfrm>
        <a:off x="2197732" y="1397647"/>
        <a:ext cx="8155636" cy="1270589"/>
      </dsp:txXfrm>
    </dsp:sp>
    <dsp:sp modelId="{C0E81AAF-0474-46E7-A984-1CEF4A6612E4}">
      <dsp:nvSpPr>
        <dsp:cNvPr id="0" name=""/>
        <dsp:cNvSpPr/>
      </dsp:nvSpPr>
      <dsp:spPr>
        <a:xfrm>
          <a:off x="127058" y="1524706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FACB94-1B3E-4021-BAE4-39B78EAE7CEE}">
      <dsp:nvSpPr>
        <dsp:cNvPr id="0" name=""/>
        <dsp:cNvSpPr/>
      </dsp:nvSpPr>
      <dsp:spPr>
        <a:xfrm>
          <a:off x="0" y="2795295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74625"/>
            <a:satOff val="6481"/>
            <a:lumOff val="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еластичні для наркозу та штучного дихання </a:t>
          </a:r>
          <a:r>
            <a:rPr lang="uk-UA" sz="2700" kern="1200" dirty="0" smtClean="0"/>
            <a:t>(повітроводи, інтубаційні трубки, маски наркозні ротоносові);</a:t>
          </a:r>
          <a:endParaRPr lang="uk-UA" sz="2700" kern="1200" dirty="0"/>
        </a:p>
      </dsp:txBody>
      <dsp:txXfrm>
        <a:off x="2197732" y="2795295"/>
        <a:ext cx="8155636" cy="1270589"/>
      </dsp:txXfrm>
    </dsp:sp>
    <dsp:sp modelId="{9FEFE091-A071-4DB1-A11D-FC2F99EC36EE}">
      <dsp:nvSpPr>
        <dsp:cNvPr id="0" name=""/>
        <dsp:cNvSpPr/>
      </dsp:nvSpPr>
      <dsp:spPr>
        <a:xfrm>
          <a:off x="127058" y="2922354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E77B7F-0750-482F-942B-524D0916AE39}">
      <dsp:nvSpPr>
        <dsp:cNvPr id="0" name=""/>
        <dsp:cNvSpPr/>
      </dsp:nvSpPr>
      <dsp:spPr>
        <a:xfrm>
          <a:off x="0" y="4192943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111938"/>
            <a:satOff val="9722"/>
            <a:lumOff val="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вироби з латексу </a:t>
          </a:r>
          <a:r>
            <a:rPr lang="uk-UA" sz="2700" kern="1200" dirty="0" smtClean="0"/>
            <a:t>(рукавички хірургічні та анатомічні, напальчники, ковпачки до медичних піпеток, дитячі соски та ін.). </a:t>
          </a:r>
          <a:endParaRPr lang="uk-UA" sz="2700" kern="1200" dirty="0"/>
        </a:p>
      </dsp:txBody>
      <dsp:txXfrm>
        <a:off x="2197732" y="4192943"/>
        <a:ext cx="8155636" cy="1270589"/>
      </dsp:txXfrm>
    </dsp:sp>
    <dsp:sp modelId="{15B04E18-9016-42BB-B474-BB13292B7005}">
      <dsp:nvSpPr>
        <dsp:cNvPr id="0" name=""/>
        <dsp:cNvSpPr/>
      </dsp:nvSpPr>
      <dsp:spPr>
        <a:xfrm>
          <a:off x="127058" y="4320002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580F5-F95E-4DBC-B054-677E137AD64B}">
      <dsp:nvSpPr>
        <dsp:cNvPr id="0" name=""/>
        <dsp:cNvSpPr/>
      </dsp:nvSpPr>
      <dsp:spPr>
        <a:xfrm rot="16200000">
          <a:off x="-1679007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не повинні виділяти у біологічні середовища речовини, які можуть змінювати активність ЛЗ або негативно впливати на організм людини; </a:t>
          </a:r>
          <a:endParaRPr lang="uk-UA" sz="1000" kern="1200" dirty="0"/>
        </a:p>
      </dsp:txBody>
      <dsp:txXfrm rot="5400000">
        <a:off x="3652" y="961555"/>
        <a:ext cx="1442461" cy="2884667"/>
      </dsp:txXfrm>
    </dsp:sp>
    <dsp:sp modelId="{A07E2933-F553-4BAD-B09D-552C1CA80F8F}">
      <dsp:nvSpPr>
        <dsp:cNvPr id="0" name=""/>
        <dsp:cNvSpPr/>
      </dsp:nvSpPr>
      <dsp:spPr>
        <a:xfrm rot="16200000">
          <a:off x="-128361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не повинні мати неприємного запаху;</a:t>
          </a:r>
          <a:endParaRPr lang="uk-UA" sz="1500" kern="1200" dirty="0"/>
        </a:p>
      </dsp:txBody>
      <dsp:txXfrm rot="5400000">
        <a:off x="1554298" y="961555"/>
        <a:ext cx="1442461" cy="2884667"/>
      </dsp:txXfrm>
    </dsp:sp>
    <dsp:sp modelId="{73E6ACBC-8F7F-49CA-92F0-57335A833DD4}">
      <dsp:nvSpPr>
        <dsp:cNvPr id="0" name=""/>
        <dsp:cNvSpPr/>
      </dsp:nvSpPr>
      <dsp:spPr>
        <a:xfrm rot="16200000">
          <a:off x="1422284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піддаватися  багаторазової стерилізації та дезінфекції.</a:t>
          </a:r>
          <a:endParaRPr lang="uk-UA" sz="1500" kern="1200" dirty="0"/>
        </a:p>
      </dsp:txBody>
      <dsp:txXfrm rot="5400000">
        <a:off x="3104943" y="961555"/>
        <a:ext cx="1442461" cy="2884667"/>
      </dsp:txXfrm>
    </dsp:sp>
    <dsp:sp modelId="{0AC533CA-5E12-4D3A-8E69-7D9DC41C6A06}">
      <dsp:nvSpPr>
        <dsp:cNvPr id="0" name=""/>
        <dsp:cNvSpPr/>
      </dsp:nvSpPr>
      <dsp:spPr>
        <a:xfrm rot="16200000">
          <a:off x="2972930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внутрішня поверхня не повинна злипатися; </a:t>
          </a:r>
          <a:endParaRPr lang="uk-UA" sz="1500" kern="1200" dirty="0"/>
        </a:p>
      </dsp:txBody>
      <dsp:txXfrm rot="5400000">
        <a:off x="4655589" y="961555"/>
        <a:ext cx="1442461" cy="2884667"/>
      </dsp:txXfrm>
    </dsp:sp>
    <dsp:sp modelId="{EAD163F5-A835-4E53-9A58-3D97A0BFC8BE}">
      <dsp:nvSpPr>
        <dsp:cNvPr id="0" name=""/>
        <dsp:cNvSpPr/>
      </dsp:nvSpPr>
      <dsp:spPr>
        <a:xfrm rot="16200000">
          <a:off x="4523576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витримувати певну температуру повітря;</a:t>
          </a:r>
          <a:endParaRPr lang="uk-UA" sz="1500" kern="1200" dirty="0"/>
        </a:p>
      </dsp:txBody>
      <dsp:txXfrm rot="5400000">
        <a:off x="6206235" y="961555"/>
        <a:ext cx="1442461" cy="2884667"/>
      </dsp:txXfrm>
    </dsp:sp>
    <dsp:sp modelId="{B564FC4D-7222-42F7-850B-2D8C16EC5D19}">
      <dsp:nvSpPr>
        <dsp:cNvPr id="0" name=""/>
        <dsp:cNvSpPr/>
      </dsp:nvSpPr>
      <dsp:spPr>
        <a:xfrm rot="16200000">
          <a:off x="6074222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поверхня повинна бути гладкою, рівною, без тріщин (для виробів, які стикаються зі слизовими оболонками).</a:t>
          </a:r>
          <a:endParaRPr lang="uk-UA" sz="1500" kern="1200" dirty="0"/>
        </a:p>
      </dsp:txBody>
      <dsp:txXfrm rot="5400000">
        <a:off x="7756881" y="961555"/>
        <a:ext cx="1442461" cy="28846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8B872-5D80-4330-A80B-FBBD95848236}">
      <dsp:nvSpPr>
        <dsp:cNvPr id="0" name=""/>
        <dsp:cNvSpPr/>
      </dsp:nvSpPr>
      <dsp:spPr>
        <a:xfrm>
          <a:off x="0" y="10093"/>
          <a:ext cx="1114947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Старіння гуми – це природний процес, при якому вироби втрачають пружні механічні властивості. </a:t>
          </a:r>
          <a:endParaRPr lang="uk-UA" sz="2100" kern="1200" dirty="0"/>
        </a:p>
      </dsp:txBody>
      <dsp:txXfrm>
        <a:off x="39580" y="49673"/>
        <a:ext cx="11070314" cy="73164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FE263-888F-4302-900A-DC0334779EA7}">
      <dsp:nvSpPr>
        <dsp:cNvPr id="0" name=""/>
        <dsp:cNvSpPr/>
      </dsp:nvSpPr>
      <dsp:spPr>
        <a:xfrm>
          <a:off x="2273218" y="489"/>
          <a:ext cx="3409827" cy="19076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це оборотні зміни гуми, які можуть бути усунені в процесі регенерації (зморшки на поверхні, затвердіння). </a:t>
          </a:r>
          <a:endParaRPr lang="ru-RU" sz="1300" kern="1200" dirty="0"/>
        </a:p>
      </dsp:txBody>
      <dsp:txXfrm>
        <a:off x="2273218" y="238950"/>
        <a:ext cx="2694444" cy="1430767"/>
      </dsp:txXfrm>
    </dsp:sp>
    <dsp:sp modelId="{8F1C4A76-9BDD-447D-A2D3-E027982C3E90}">
      <dsp:nvSpPr>
        <dsp:cNvPr id="0" name=""/>
        <dsp:cNvSpPr/>
      </dsp:nvSpPr>
      <dsp:spPr>
        <a:xfrm>
          <a:off x="0" y="0"/>
          <a:ext cx="2273218" cy="1907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Ранні ознаки</a:t>
          </a:r>
          <a:endParaRPr lang="uk-UA" sz="2800" kern="1200" dirty="0"/>
        </a:p>
      </dsp:txBody>
      <dsp:txXfrm>
        <a:off x="93126" y="93126"/>
        <a:ext cx="2086966" cy="1721437"/>
      </dsp:txXfrm>
    </dsp:sp>
    <dsp:sp modelId="{64C03687-3E17-4D61-80B2-E6ED1417641D}">
      <dsp:nvSpPr>
        <dsp:cNvPr id="0" name=""/>
        <dsp:cNvSpPr/>
      </dsp:nvSpPr>
      <dsp:spPr>
        <a:xfrm>
          <a:off x="2273218" y="2098947"/>
          <a:ext cx="3409827" cy="19076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старіння гуми- необоротні зміни в матеріалі під впливом зовнішнього середовища (тріщини на поверхні, клейкість внутрішній поверхні та ін.).Також можливе виділення деяких інгредієнтів на поверхню виробу, втрата кольору та іні зміни.</a:t>
          </a:r>
          <a:endParaRPr lang="ru-RU" sz="1300" kern="1200" dirty="0"/>
        </a:p>
      </dsp:txBody>
      <dsp:txXfrm>
        <a:off x="2273218" y="2337408"/>
        <a:ext cx="2694444" cy="1430767"/>
      </dsp:txXfrm>
    </dsp:sp>
    <dsp:sp modelId="{EE1A0770-91B1-44DE-AA5E-A74ECE792BFC}">
      <dsp:nvSpPr>
        <dsp:cNvPr id="0" name=""/>
        <dsp:cNvSpPr/>
      </dsp:nvSpPr>
      <dsp:spPr>
        <a:xfrm>
          <a:off x="0" y="2098947"/>
          <a:ext cx="2273218" cy="1907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Пізні ознаки</a:t>
          </a:r>
          <a:endParaRPr lang="uk-UA" sz="2800" kern="1200" dirty="0"/>
        </a:p>
      </dsp:txBody>
      <dsp:txXfrm>
        <a:off x="93126" y="2192073"/>
        <a:ext cx="2086966" cy="17214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83D12-7F2A-4565-9AD4-95DF402403FA}">
      <dsp:nvSpPr>
        <dsp:cNvPr id="0" name=""/>
        <dsp:cNvSpPr/>
      </dsp:nvSpPr>
      <dsp:spPr>
        <a:xfrm>
          <a:off x="0" y="601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кисень повітря, особливо озон,</a:t>
          </a:r>
          <a:endParaRPr lang="uk-UA" sz="2400" kern="1200" dirty="0"/>
        </a:p>
      </dsp:txBody>
      <dsp:txXfrm>
        <a:off x="44549" y="50559"/>
        <a:ext cx="4689686" cy="823502"/>
      </dsp:txXfrm>
    </dsp:sp>
    <dsp:sp modelId="{B89E31DC-2947-4E95-8AFD-EECF3C942ECF}">
      <dsp:nvSpPr>
        <dsp:cNvPr id="0" name=""/>
        <dsp:cNvSpPr/>
      </dsp:nvSpPr>
      <dsp:spPr>
        <a:xfrm>
          <a:off x="0" y="98773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дія сонячного світла (головним чином УФ-променів)</a:t>
          </a:r>
          <a:endParaRPr lang="uk-UA" sz="2400" kern="1200" dirty="0"/>
        </a:p>
      </dsp:txBody>
      <dsp:txXfrm>
        <a:off x="44549" y="1032279"/>
        <a:ext cx="4689686" cy="823502"/>
      </dsp:txXfrm>
    </dsp:sp>
    <dsp:sp modelId="{FCD7B1C0-C826-47C8-B8CE-B4EC2AC71F68}">
      <dsp:nvSpPr>
        <dsp:cNvPr id="0" name=""/>
        <dsp:cNvSpPr/>
      </dsp:nvSpPr>
      <dsp:spPr>
        <a:xfrm>
          <a:off x="0" y="196945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температура тощо</a:t>
          </a:r>
          <a:endParaRPr lang="uk-UA" sz="2400" kern="1200" dirty="0"/>
        </a:p>
      </dsp:txBody>
      <dsp:txXfrm>
        <a:off x="44549" y="2013999"/>
        <a:ext cx="4689686" cy="8235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B0AB7-A2C4-4D37-AA48-85AF8B40FE1F}">
      <dsp:nvSpPr>
        <dsp:cNvPr id="0" name=""/>
        <dsp:cNvSpPr/>
      </dsp:nvSpPr>
      <dsp:spPr>
        <a:xfrm>
          <a:off x="0" y="0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• А - для місцевого зігрівання тіла </a:t>
          </a:r>
          <a:endParaRPr lang="uk-UA" sz="2500" kern="1200" dirty="0"/>
        </a:p>
      </dsp:txBody>
      <dsp:txXfrm>
        <a:off x="1418101" y="0"/>
        <a:ext cx="4677898" cy="1989013"/>
      </dsp:txXfrm>
    </dsp:sp>
    <dsp:sp modelId="{A74467AE-9AB0-4D24-91D9-0C2801D311D5}">
      <dsp:nvSpPr>
        <dsp:cNvPr id="0" name=""/>
        <dsp:cNvSpPr/>
      </dsp:nvSpPr>
      <dsp:spPr>
        <a:xfrm>
          <a:off x="198901" y="198901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C7944-8905-4D5D-9B19-2F063CADEF4F}">
      <dsp:nvSpPr>
        <dsp:cNvPr id="0" name=""/>
        <dsp:cNvSpPr/>
      </dsp:nvSpPr>
      <dsp:spPr>
        <a:xfrm>
          <a:off x="0" y="2187914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• Б -  комбінована, застосовується і як грілка, а також використовується для промивання, спринцювання .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 </a:t>
          </a:r>
          <a:endParaRPr lang="uk-UA" sz="2500" kern="1200" dirty="0"/>
        </a:p>
      </dsp:txBody>
      <dsp:txXfrm>
        <a:off x="1418101" y="2187914"/>
        <a:ext cx="4677898" cy="1989013"/>
      </dsp:txXfrm>
    </dsp:sp>
    <dsp:sp modelId="{353B38C4-36DC-47BE-BE19-C516634E1D5A}">
      <dsp:nvSpPr>
        <dsp:cNvPr id="0" name=""/>
        <dsp:cNvSpPr/>
      </dsp:nvSpPr>
      <dsp:spPr>
        <a:xfrm>
          <a:off x="198901" y="2386815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66BD8-3528-483B-B47D-CA68037F381F}">
      <dsp:nvSpPr>
        <dsp:cNvPr id="0" name=""/>
        <dsp:cNvSpPr/>
      </dsp:nvSpPr>
      <dsp:spPr>
        <a:xfrm>
          <a:off x="388292" y="1274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Грілки мають бути герметичними, стійкими до багаторазової дезінфекції (після 100 циклів дезінфекції </a:t>
          </a:r>
          <a:endParaRPr lang="uk-UA" sz="1500" kern="1200" dirty="0"/>
        </a:p>
      </dsp:txBody>
      <dsp:txXfrm>
        <a:off x="388292" y="1274"/>
        <a:ext cx="2533054" cy="1519832"/>
      </dsp:txXfrm>
    </dsp:sp>
    <dsp:sp modelId="{90FDDC1B-9AE5-4890-AC10-72F9EC5462D7}">
      <dsp:nvSpPr>
        <dsp:cNvPr id="0" name=""/>
        <dsp:cNvSpPr/>
      </dsp:nvSpPr>
      <dsp:spPr>
        <a:xfrm>
          <a:off x="3174652" y="1274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грілки не повинні деформуватися та втрачати еластичність);</a:t>
          </a:r>
          <a:endParaRPr lang="uk-UA" sz="1500" kern="1200" dirty="0"/>
        </a:p>
      </dsp:txBody>
      <dsp:txXfrm>
        <a:off x="3174652" y="1274"/>
        <a:ext cx="2533054" cy="1519832"/>
      </dsp:txXfrm>
    </dsp:sp>
    <dsp:sp modelId="{96EEAEF3-A469-4E2B-A5DF-7EFF6635EF09}">
      <dsp:nvSpPr>
        <dsp:cNvPr id="0" name=""/>
        <dsp:cNvSpPr/>
      </dsp:nvSpPr>
      <dsp:spPr>
        <a:xfrm>
          <a:off x="388292" y="1774413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бути стійкими до дії води, підігрітої до 70+2°С; </a:t>
          </a:r>
          <a:endParaRPr lang="uk-UA" sz="1500" kern="1200" dirty="0"/>
        </a:p>
      </dsp:txBody>
      <dsp:txXfrm>
        <a:off x="388292" y="1774413"/>
        <a:ext cx="2533054" cy="1519832"/>
      </dsp:txXfrm>
    </dsp:sp>
    <dsp:sp modelId="{75C8ECEB-4C05-49C8-B446-9B0F66AD42C3}">
      <dsp:nvSpPr>
        <dsp:cNvPr id="0" name=""/>
        <dsp:cNvSpPr/>
      </dsp:nvSpPr>
      <dsp:spPr>
        <a:xfrm>
          <a:off x="3174652" y="1774413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 їх поверхні  не має бути ознак старіння.</a:t>
          </a:r>
          <a:endParaRPr lang="uk-UA" sz="1500" kern="1200" dirty="0"/>
        </a:p>
      </dsp:txBody>
      <dsp:txXfrm>
        <a:off x="3174652" y="1774413"/>
        <a:ext cx="2533054" cy="1519832"/>
      </dsp:txXfrm>
    </dsp:sp>
    <dsp:sp modelId="{1F827184-4713-484A-91CB-3B4D494418BE}">
      <dsp:nvSpPr>
        <dsp:cNvPr id="0" name=""/>
        <dsp:cNvSpPr/>
      </dsp:nvSpPr>
      <dsp:spPr>
        <a:xfrm>
          <a:off x="1781472" y="3547551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Гарантійний термін зберігання грілок 3-5 років з моменту виготовлення, проте гарантійний термін експлуатації - 2 роки з моменту введення в експлуатацію.</a:t>
          </a:r>
          <a:endParaRPr lang="uk-UA" sz="1500" kern="1200" dirty="0"/>
        </a:p>
      </dsp:txBody>
      <dsp:txXfrm>
        <a:off x="1781472" y="3547551"/>
        <a:ext cx="2533054" cy="15198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B0AB7-A2C4-4D37-AA48-85AF8B40FE1F}">
      <dsp:nvSpPr>
        <dsp:cNvPr id="0" name=""/>
        <dsp:cNvSpPr/>
      </dsp:nvSpPr>
      <dsp:spPr>
        <a:xfrm>
          <a:off x="0" y="0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• А –з м’яким наконечником</a:t>
          </a:r>
          <a:endParaRPr lang="uk-UA" sz="3300" kern="1200" dirty="0"/>
        </a:p>
      </dsp:txBody>
      <dsp:txXfrm>
        <a:off x="1418101" y="0"/>
        <a:ext cx="4677898" cy="1989013"/>
      </dsp:txXfrm>
    </dsp:sp>
    <dsp:sp modelId="{A74467AE-9AB0-4D24-91D9-0C2801D311D5}">
      <dsp:nvSpPr>
        <dsp:cNvPr id="0" name=""/>
        <dsp:cNvSpPr/>
      </dsp:nvSpPr>
      <dsp:spPr>
        <a:xfrm>
          <a:off x="198901" y="198901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C7944-8905-4D5D-9B19-2F063CADEF4F}">
      <dsp:nvSpPr>
        <dsp:cNvPr id="0" name=""/>
        <dsp:cNvSpPr/>
      </dsp:nvSpPr>
      <dsp:spPr>
        <a:xfrm>
          <a:off x="0" y="2187914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• Б -  з твердим наконечником із ебоніта чи  пластмаси</a:t>
          </a:r>
          <a:r>
            <a:rPr lang="ru-RU" sz="3300" kern="1200" dirty="0" smtClean="0"/>
            <a:t> </a:t>
          </a:r>
          <a:endParaRPr lang="uk-UA" sz="3300" kern="1200" dirty="0"/>
        </a:p>
      </dsp:txBody>
      <dsp:txXfrm>
        <a:off x="1418101" y="2187914"/>
        <a:ext cx="4677898" cy="1989013"/>
      </dsp:txXfrm>
    </dsp:sp>
    <dsp:sp modelId="{353B38C4-36DC-47BE-BE19-C516634E1D5A}">
      <dsp:nvSpPr>
        <dsp:cNvPr id="0" name=""/>
        <dsp:cNvSpPr/>
      </dsp:nvSpPr>
      <dsp:spPr>
        <a:xfrm>
          <a:off x="198901" y="2386815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56EF4-A61D-4836-A6D8-0B2F30A5A3AE}">
      <dsp:nvSpPr>
        <dsp:cNvPr id="0" name=""/>
        <dsp:cNvSpPr/>
      </dsp:nvSpPr>
      <dsp:spPr>
        <a:xfrm>
          <a:off x="0" y="4291"/>
          <a:ext cx="1074665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Спринцівки з м'яким наконечником (типу А) випускають місткістю: 15 (№), 30 (№ 1), 45 (№ 1), 60 (№ 2), 75 (№ 2), 90 (№ 3) , 120 (№ 4), 180 (№ 6) і 270 (№ 9) мл.</a:t>
          </a:r>
          <a:endParaRPr lang="uk-UA" sz="2100" kern="1200" dirty="0"/>
        </a:p>
      </dsp:txBody>
      <dsp:txXfrm>
        <a:off x="39580" y="43871"/>
        <a:ext cx="10667499" cy="731649"/>
      </dsp:txXfrm>
    </dsp:sp>
    <dsp:sp modelId="{0E844C58-17D8-4D15-9065-C68A9ACE26E0}">
      <dsp:nvSpPr>
        <dsp:cNvPr id="0" name=""/>
        <dsp:cNvSpPr/>
      </dsp:nvSpPr>
      <dsp:spPr>
        <a:xfrm>
          <a:off x="0" y="875581"/>
          <a:ext cx="1074665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У маркуванні спринцівки на дні вказують тільки номер згідно НД.</a:t>
          </a:r>
          <a:endParaRPr lang="uk-UA" sz="2100" kern="1200" dirty="0"/>
        </a:p>
      </dsp:txBody>
      <dsp:txXfrm>
        <a:off x="39580" y="915161"/>
        <a:ext cx="10667499" cy="73164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6E136-B31A-4B31-A6E7-A8468F491387}">
      <dsp:nvSpPr>
        <dsp:cNvPr id="0" name=""/>
        <dsp:cNvSpPr/>
      </dsp:nvSpPr>
      <dsp:spPr>
        <a:xfrm>
          <a:off x="0" y="148696"/>
          <a:ext cx="11012130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Важливо! Спринцівки, виготовлені на устаткуванні радянських стандартів мають такі мірки обсягу: А1 - 30 мл, А2 - 60 мл і так далі з кроком 30 мл. Тобто обсяг спринцівки визначають множенням її номера на 30 мл (наприклад, №2x30 мл-60 мл). </a:t>
          </a:r>
          <a:endParaRPr lang="uk-UA" sz="2100" kern="1200" dirty="0"/>
        </a:p>
      </dsp:txBody>
      <dsp:txXfrm>
        <a:off x="53973" y="202669"/>
        <a:ext cx="10904184" cy="997703"/>
      </dsp:txXfrm>
    </dsp:sp>
    <dsp:sp modelId="{2E15D966-9800-40D1-B3E0-8CFC452CFBFE}">
      <dsp:nvSpPr>
        <dsp:cNvPr id="0" name=""/>
        <dsp:cNvSpPr/>
      </dsp:nvSpPr>
      <dsp:spPr>
        <a:xfrm>
          <a:off x="0" y="1314826"/>
          <a:ext cx="11012130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Спринцівки ПВХ, виготовлені на імпортному устаткуванні, мають іншу систему місткостей. Наприклад:А № 3 (27±7 мл) ; А № 7 (70±10 мл); А № 11 (230±30 мл) та інш.</a:t>
          </a:r>
          <a:endParaRPr lang="uk-UA" sz="2100" kern="1200" dirty="0"/>
        </a:p>
      </dsp:txBody>
      <dsp:txXfrm>
        <a:off x="53973" y="1368799"/>
        <a:ext cx="10904184" cy="99770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A5323-F04B-4BFD-BE9A-C911A0A007AE}">
      <dsp:nvSpPr>
        <dsp:cNvPr id="0" name=""/>
        <dsp:cNvSpPr/>
      </dsp:nvSpPr>
      <dsp:spPr>
        <a:xfrm>
          <a:off x="0" y="268762"/>
          <a:ext cx="812820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FFC000"/>
              </a:solidFill>
            </a:rPr>
            <a:t>Спринцівки з твердим наконечником (типу Б) гінекологічні</a:t>
          </a:r>
          <a:r>
            <a:rPr lang="uk-UA" sz="2000" kern="1200" dirty="0" smtClean="0"/>
            <a:t> призначені для іригації (зрошення) в гінекології в лікувально-гігієнічних цілях. </a:t>
          </a:r>
          <a:endParaRPr lang="uk-UA" sz="2000" kern="1200" dirty="0"/>
        </a:p>
      </dsp:txBody>
      <dsp:txXfrm>
        <a:off x="59399" y="328161"/>
        <a:ext cx="8009407" cy="109800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F2221-52C7-43AD-ADF3-AC0B81F1443E}">
      <dsp:nvSpPr>
        <dsp:cNvPr id="0" name=""/>
        <dsp:cNvSpPr/>
      </dsp:nvSpPr>
      <dsp:spPr>
        <a:xfrm>
          <a:off x="0" y="6"/>
          <a:ext cx="8200102" cy="140008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FFC000"/>
              </a:solidFill>
            </a:rPr>
            <a:t>Спринцівка  - аспіратор носовий </a:t>
          </a:r>
          <a:r>
            <a:rPr lang="uk-UA" sz="2000" kern="1200" dirty="0" smtClean="0"/>
            <a:t>призначена для відсмоктування виділень із носа у немовлят та грудних дітей. Складається із  груші і  пластикового наконечника. Є моделі з силіконовим наконечником і обмежувачем.</a:t>
          </a:r>
          <a:endParaRPr lang="uk-UA" sz="2000" kern="1200" dirty="0"/>
        </a:p>
      </dsp:txBody>
      <dsp:txXfrm>
        <a:off x="68347" y="68353"/>
        <a:ext cx="8063408" cy="126339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C7046-5AF4-4A6B-9852-F51A51755E12}">
      <dsp:nvSpPr>
        <dsp:cNvPr id="0" name=""/>
        <dsp:cNvSpPr/>
      </dsp:nvSpPr>
      <dsp:spPr>
        <a:xfrm>
          <a:off x="0" y="28211"/>
          <a:ext cx="8121445" cy="1492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rgbClr val="FFC000"/>
              </a:solidFill>
            </a:rPr>
            <a:t>Кружка іригаторна гумова </a:t>
          </a:r>
          <a:r>
            <a:rPr lang="uk-UA" sz="2200" kern="1200" dirty="0" smtClean="0"/>
            <a:t>в домашніх і лікарняних умовах використовується для спринцювання. Являє собою плоский широкогорлий резервуар, який за допомогою патрубка знизу з’єднується з гумовою трубкою</a:t>
          </a:r>
          <a:endParaRPr lang="uk-UA" sz="2200" kern="1200" dirty="0"/>
        </a:p>
      </dsp:txBody>
      <dsp:txXfrm>
        <a:off x="72878" y="101089"/>
        <a:ext cx="7975689" cy="134716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5AA5F-AE05-48FD-9A73-5D94ED40B3E1}">
      <dsp:nvSpPr>
        <dsp:cNvPr id="0" name=""/>
        <dsp:cNvSpPr/>
      </dsp:nvSpPr>
      <dsp:spPr>
        <a:xfrm>
          <a:off x="0" y="72136"/>
          <a:ext cx="6912077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Кільця маткові гумові призначені для утримання жіночих статевих органів в положенні близькому до фізіологічного (для попередження випадання матки). </a:t>
          </a:r>
          <a:endParaRPr lang="uk-UA" sz="2100" kern="1200" dirty="0"/>
        </a:p>
      </dsp:txBody>
      <dsp:txXfrm>
        <a:off x="53973" y="126109"/>
        <a:ext cx="6804131" cy="99770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F9F03-9016-45AD-AA63-333DD749B275}">
      <dsp:nvSpPr>
        <dsp:cNvPr id="0" name=""/>
        <dsp:cNvSpPr/>
      </dsp:nvSpPr>
      <dsp:spPr>
        <a:xfrm>
          <a:off x="0" y="93994"/>
          <a:ext cx="6912077" cy="1289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Асортимент виробів включає кільця шести розмірів від 00 до 5, що розрізняються площею поперечного перерізу, зовнішнім 40, 55, 65, 80, 90, 100 мм і внутрішнім від 8 до 28 мм діаметром і кольором світлих тонів.</a:t>
          </a:r>
          <a:endParaRPr lang="uk-UA" sz="1900" kern="1200" dirty="0"/>
        </a:p>
      </dsp:txBody>
      <dsp:txXfrm>
        <a:off x="62940" y="156934"/>
        <a:ext cx="6786197" cy="116346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799CD-FC5E-4E6E-B549-9B248C354480}">
      <dsp:nvSpPr>
        <dsp:cNvPr id="0" name=""/>
        <dsp:cNvSpPr/>
      </dsp:nvSpPr>
      <dsp:spPr>
        <a:xfrm>
          <a:off x="0" y="43930"/>
          <a:ext cx="8367251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Міхури гумові для льоду застосовують для місцевого лікування холодом при травмах, вивихах, розтягненнях, а також в гінекологічній практиці. </a:t>
          </a:r>
          <a:endParaRPr lang="uk-UA" sz="2500" kern="1200" dirty="0"/>
        </a:p>
      </dsp:txBody>
      <dsp:txXfrm>
        <a:off x="64254" y="108184"/>
        <a:ext cx="8238743" cy="1187742"/>
      </dsp:txXfrm>
    </dsp:sp>
    <dsp:sp modelId="{4D806F00-4EFB-407E-9F1D-BA27D76BCA52}">
      <dsp:nvSpPr>
        <dsp:cNvPr id="0" name=""/>
        <dsp:cNvSpPr/>
      </dsp:nvSpPr>
      <dsp:spPr>
        <a:xfrm>
          <a:off x="0" y="1432180"/>
          <a:ext cx="8367251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Випускають трьох розмірів 1-3 (діаметром 150, 200 і 250 мм)</a:t>
          </a:r>
          <a:endParaRPr lang="uk-UA" sz="2500" kern="1200" dirty="0">
            <a:solidFill>
              <a:schemeClr val="bg1"/>
            </a:solidFill>
          </a:endParaRPr>
        </a:p>
      </dsp:txBody>
      <dsp:txXfrm>
        <a:off x="64254" y="1496434"/>
        <a:ext cx="8238743" cy="118774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FF794-E8F1-450D-AD39-080E76D5E382}">
      <dsp:nvSpPr>
        <dsp:cNvPr id="0" name=""/>
        <dsp:cNvSpPr/>
      </dsp:nvSpPr>
      <dsp:spPr>
        <a:xfrm>
          <a:off x="0" y="145197"/>
          <a:ext cx="8367251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Крім того, випускають спеціальні міхури  для льоду на область серця для чоловіків і жінок, міхури для вуха, очей і горла, які забезпечені гумовими петлями для кріплення до тіла. </a:t>
          </a:r>
          <a:endParaRPr lang="uk-UA" sz="2100" kern="1200" dirty="0"/>
        </a:p>
      </dsp:txBody>
      <dsp:txXfrm>
        <a:off x="53973" y="199170"/>
        <a:ext cx="8259305" cy="99770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25750-C393-47EE-8F1E-971EAD577C9E}">
      <dsp:nvSpPr>
        <dsp:cNvPr id="0" name=""/>
        <dsp:cNvSpPr/>
      </dsp:nvSpPr>
      <dsp:spPr>
        <a:xfrm>
          <a:off x="0" y="27175"/>
          <a:ext cx="8180439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Круги підкладні являють собою надувний порожнистий виріб  кільцеподібної форми. Застосовують для профілактики  та догляду  за пролежнями,  тренування м'язів спини та нижнього тазу; заняття йогою та пілатесом для забезпечення балансу та фізичної координації під час сидіння.</a:t>
          </a:r>
          <a:endParaRPr lang="uk-UA" sz="1800" kern="1200" dirty="0"/>
        </a:p>
      </dsp:txBody>
      <dsp:txXfrm>
        <a:off x="71965" y="99140"/>
        <a:ext cx="8036509" cy="133027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8B67E-D9FA-4D78-9743-E8A3B6CD332B}">
      <dsp:nvSpPr>
        <dsp:cNvPr id="0" name=""/>
        <dsp:cNvSpPr/>
      </dsp:nvSpPr>
      <dsp:spPr>
        <a:xfrm>
          <a:off x="0" y="190479"/>
          <a:ext cx="8308259" cy="169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Судна підкладні гумові застосовують для здійснення випорожнення і сечовипускання хворого в ліжку, який з тих чи інших причин не може випорожнюватися в туалеті, а також для проведення клізм у ліжку.</a:t>
          </a:r>
          <a:endParaRPr lang="uk-UA" sz="2500" kern="1200" dirty="0"/>
        </a:p>
      </dsp:txBody>
      <dsp:txXfrm>
        <a:off x="82816" y="273295"/>
        <a:ext cx="8142627" cy="153086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D9250-1F65-4FC5-98F1-4595BCB64470}">
      <dsp:nvSpPr>
        <dsp:cNvPr id="0" name=""/>
        <dsp:cNvSpPr/>
      </dsp:nvSpPr>
      <dsp:spPr>
        <a:xfrm>
          <a:off x="0" y="31737"/>
          <a:ext cx="8308259" cy="182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C000"/>
              </a:solidFill>
            </a:rPr>
            <a:t>Судна відрізняються від гумових кіл наявністю дна і довгастої формою. </a:t>
          </a:r>
          <a:r>
            <a:rPr lang="uk-UA" sz="1900" kern="1200" dirty="0" smtClean="0"/>
            <a:t>Випускають судна круглої або овальної форми трьох розмірів в залежності від довжини і ширини (№ 1, № 2, № 3), які вміщують до 2 л рідини. Завдяки тому, що судно надувне та виготовлене з гуми, воно не здавлює м'які тканини в області крижів і не викликає хворобливих відчуттів. </a:t>
          </a:r>
          <a:endParaRPr lang="uk-UA" sz="1900" kern="1200" dirty="0"/>
        </a:p>
      </dsp:txBody>
      <dsp:txXfrm>
        <a:off x="88985" y="120722"/>
        <a:ext cx="8130289" cy="164489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5BDAF-5A04-41D3-8A10-DB26CD1620CD}">
      <dsp:nvSpPr>
        <dsp:cNvPr id="0" name=""/>
        <dsp:cNvSpPr/>
      </dsp:nvSpPr>
      <dsp:spPr>
        <a:xfrm>
          <a:off x="0" y="130351"/>
          <a:ext cx="7787149" cy="16414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з гуми і синтетичних матеріалів використовуються в якості дренажу при лікуванні післяопераційних ран, у приладах  для переливання крові, введення і відсмоктування рідин з організму, для з’єднання окремих частин апаратів та приладів, для кисневих подушок та в лабораторній практиці. </a:t>
          </a:r>
          <a:endParaRPr lang="uk-UA" sz="2000" kern="1200" dirty="0"/>
        </a:p>
      </dsp:txBody>
      <dsp:txXfrm>
        <a:off x="80130" y="210481"/>
        <a:ext cx="7626889" cy="148121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D3395-819E-40D4-A88A-98B3322C113C}">
      <dsp:nvSpPr>
        <dsp:cNvPr id="0" name=""/>
        <dsp:cNvSpPr/>
      </dsp:nvSpPr>
      <dsp:spPr>
        <a:xfrm>
          <a:off x="0" y="28601"/>
          <a:ext cx="788547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силіконові застосовують в апаратах для переливання крові та розчинів лікарських речовин, для дренажів різного призначення. Трубки силіконові витримують багаторазову теплову стерилізацію.</a:t>
          </a:r>
          <a:endParaRPr lang="uk-UA" sz="2000" kern="1200" dirty="0"/>
        </a:p>
      </dsp:txBody>
      <dsp:txXfrm>
        <a:off x="66253" y="94854"/>
        <a:ext cx="7752966" cy="1224694"/>
      </dsp:txXfrm>
    </dsp:sp>
    <dsp:sp modelId="{CFF1F1E5-BAE6-4B75-9145-DE97D1E459C2}">
      <dsp:nvSpPr>
        <dsp:cNvPr id="0" name=""/>
        <dsp:cNvSpPr/>
      </dsp:nvSpPr>
      <dsp:spPr>
        <a:xfrm>
          <a:off x="0" y="1443401"/>
          <a:ext cx="788547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з полівінілхлориду застосовують у медичних апаратах і приладах для з’єднання окремих деталей.</a:t>
          </a:r>
          <a:endParaRPr lang="uk-UA" sz="2000" kern="1200" dirty="0"/>
        </a:p>
      </dsp:txBody>
      <dsp:txXfrm>
        <a:off x="66253" y="1509654"/>
        <a:ext cx="7752966" cy="122469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FCFBC-B310-42C8-9696-B9174A0A5C1D}">
      <dsp:nvSpPr>
        <dsp:cNvPr id="0" name=""/>
        <dsp:cNvSpPr/>
      </dsp:nvSpPr>
      <dsp:spPr>
        <a:xfrm>
          <a:off x="2438399" y="0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Багато пацієнтів відзначають, що введення латексних катетерів найбільш комфортним, але це алергенне з'єднання, тому зачастую поверхню латексу наноситься шар силікону.</a:t>
          </a:r>
          <a:endParaRPr lang="ru-RU" sz="1300" kern="1200" dirty="0"/>
        </a:p>
      </dsp:txBody>
      <dsp:txXfrm>
        <a:off x="2438399" y="190038"/>
        <a:ext cx="3087486" cy="1140227"/>
      </dsp:txXfrm>
    </dsp:sp>
    <dsp:sp modelId="{74F263B1-4F40-441F-99CE-D8B7D4FEAB55}">
      <dsp:nvSpPr>
        <dsp:cNvPr id="0" name=""/>
        <dsp:cNvSpPr/>
      </dsp:nvSpPr>
      <dsp:spPr>
        <a:xfrm>
          <a:off x="0" y="0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Катетери з латексу. </a:t>
          </a:r>
          <a:endParaRPr lang="uk-UA" sz="2900" kern="1200" dirty="0"/>
        </a:p>
      </dsp:txBody>
      <dsp:txXfrm>
        <a:off x="74215" y="74215"/>
        <a:ext cx="2289970" cy="1371873"/>
      </dsp:txXfrm>
    </dsp:sp>
    <dsp:sp modelId="{71BD9B6D-A948-499A-9E5C-23929E1942B2}">
      <dsp:nvSpPr>
        <dsp:cNvPr id="0" name=""/>
        <dsp:cNvSpPr/>
      </dsp:nvSpPr>
      <dsp:spPr>
        <a:xfrm>
          <a:off x="2438399" y="1672333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. Вони застосовуються багато років, добре сумісні з тканинами, стійкі до високих температур воностеронотеронотеронім Крім того, вироби гіпоалергенні, але чуть менш еластичні, ніж латексні.</a:t>
          </a:r>
          <a:endParaRPr lang="ru-RU" sz="1300" kern="1200" dirty="0"/>
        </a:p>
      </dsp:txBody>
      <dsp:txXfrm>
        <a:off x="2438399" y="1862371"/>
        <a:ext cx="3087486" cy="1140227"/>
      </dsp:txXfrm>
    </dsp:sp>
    <dsp:sp modelId="{01119F14-99F7-4056-9D19-0573CEB4649B}">
      <dsp:nvSpPr>
        <dsp:cNvPr id="0" name=""/>
        <dsp:cNvSpPr/>
      </dsp:nvSpPr>
      <dsp:spPr>
        <a:xfrm>
          <a:off x="0" y="1672333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Катетери із силікону</a:t>
          </a:r>
          <a:endParaRPr lang="uk-UA" sz="2900" kern="1200" dirty="0"/>
        </a:p>
      </dsp:txBody>
      <dsp:txXfrm>
        <a:off x="74215" y="1746548"/>
        <a:ext cx="2289970" cy="1371873"/>
      </dsp:txXfrm>
    </dsp:sp>
    <dsp:sp modelId="{1F7160DA-61F0-444E-A9DC-75E43FB4857B}">
      <dsp:nvSpPr>
        <dsp:cNvPr id="0" name=""/>
        <dsp:cNvSpPr/>
      </dsp:nvSpPr>
      <dsp:spPr>
        <a:xfrm>
          <a:off x="2438400" y="3344666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Вироби мають антимікробні властивості, сприяють ліквідації патогенної флори, знижують ризик інфікування сечових шляхів при тривалому носінні катетера.</a:t>
          </a:r>
          <a:endParaRPr lang="ru-RU" sz="1300" kern="1200" dirty="0"/>
        </a:p>
      </dsp:txBody>
      <dsp:txXfrm>
        <a:off x="2438400" y="3534704"/>
        <a:ext cx="3087486" cy="1140227"/>
      </dsp:txXfrm>
    </dsp:sp>
    <dsp:sp modelId="{32A84B75-268C-4C68-BFDB-C77CDFFE93C3}">
      <dsp:nvSpPr>
        <dsp:cNvPr id="0" name=""/>
        <dsp:cNvSpPr/>
      </dsp:nvSpPr>
      <dsp:spPr>
        <a:xfrm>
          <a:off x="0" y="3344666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Силіконові з покриттям із срібла. </a:t>
          </a:r>
          <a:endParaRPr lang="uk-UA" sz="2900" kern="1200" dirty="0"/>
        </a:p>
      </dsp:txBody>
      <dsp:txXfrm>
        <a:off x="74215" y="3418881"/>
        <a:ext cx="2289970" cy="137187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2A5DD-CB1B-4CB9-ADE4-9D8DA189E1DE}">
      <dsp:nvSpPr>
        <dsp:cNvPr id="0" name=""/>
        <dsp:cNvSpPr/>
      </dsp:nvSpPr>
      <dsp:spPr>
        <a:xfrm>
          <a:off x="0" y="172842"/>
          <a:ext cx="8249859" cy="1714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C000"/>
              </a:solidFill>
            </a:rPr>
            <a:t>Катетер Нелатона .</a:t>
          </a:r>
          <a:r>
            <a:rPr lang="uk-UA" sz="2000" kern="1200" dirty="0" smtClean="0"/>
            <a:t>Призначений для короткочасної катетеризації, коли нормальне сечовипускання неможливе. Катетер Нелатона є порожнистою трубкою з напівкруглим наконечником. Наконечник полегшує введення і не травмує уретру. . Випускаються розміри від № 6 до № 22. </a:t>
          </a:r>
          <a:r>
            <a:rPr lang="uk-UA" sz="2000" kern="1200" dirty="0" smtClean="0">
              <a:solidFill>
                <a:srgbClr val="FFC000"/>
              </a:solidFill>
            </a:rPr>
            <a:t>Типи : жіночій , чоловічий.</a:t>
          </a:r>
          <a:endParaRPr lang="uk-UA" sz="2000" kern="1200" dirty="0">
            <a:solidFill>
              <a:srgbClr val="FFC000"/>
            </a:solidFill>
          </a:endParaRPr>
        </a:p>
      </dsp:txBody>
      <dsp:txXfrm>
        <a:off x="83691" y="256533"/>
        <a:ext cx="8082477" cy="154703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922F5-F910-40D7-8EC1-6EEF576535B6}">
      <dsp:nvSpPr>
        <dsp:cNvPr id="0" name=""/>
        <dsp:cNvSpPr/>
      </dsp:nvSpPr>
      <dsp:spPr>
        <a:xfrm>
          <a:off x="0" y="0"/>
          <a:ext cx="8082414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C000"/>
              </a:solidFill>
            </a:rPr>
            <a:t>Катетер Фолея для сечовипускання </a:t>
          </a:r>
          <a:r>
            <a:rPr lang="uk-UA" sz="2100" kern="1200" dirty="0" smtClean="0"/>
            <a:t>– це латексний або силіконовий пристрій, трубка з триходовими або двоходовими балонними катетерами, що застосовується в урологічній та гінекологічній практиці для тривалої катетеризації сечового міхура.</a:t>
          </a:r>
          <a:endParaRPr lang="uk-UA" sz="2100" kern="1200" dirty="0"/>
        </a:p>
      </dsp:txBody>
      <dsp:txXfrm>
        <a:off x="83959" y="83959"/>
        <a:ext cx="7914496" cy="155198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70153-705B-400A-BA2B-939240C42A49}">
      <dsp:nvSpPr>
        <dsp:cNvPr id="0" name=""/>
        <dsp:cNvSpPr/>
      </dsp:nvSpPr>
      <dsp:spPr>
        <a:xfrm>
          <a:off x="0" y="0"/>
          <a:ext cx="4646625" cy="14965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D770-7706-474D-919B-D0987377D3FD}">
      <dsp:nvSpPr>
        <dsp:cNvPr id="0" name=""/>
        <dsp:cNvSpPr/>
      </dsp:nvSpPr>
      <dsp:spPr>
        <a:xfrm>
          <a:off x="139931" y="199539"/>
          <a:ext cx="2079410" cy="10974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B3582C2-1DF9-4FE6-99FF-7164D45791B1}">
      <dsp:nvSpPr>
        <dsp:cNvPr id="0" name=""/>
        <dsp:cNvSpPr/>
      </dsp:nvSpPr>
      <dsp:spPr>
        <a:xfrm rot="10800000">
          <a:off x="139931" y="1496544"/>
          <a:ext cx="2079410" cy="18291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 Фолея 2-ходовий</a:t>
          </a:r>
          <a:endParaRPr lang="uk-UA" sz="2900" kern="1200" dirty="0"/>
        </a:p>
      </dsp:txBody>
      <dsp:txXfrm rot="10800000">
        <a:off x="196182" y="1496544"/>
        <a:ext cx="1966908" cy="1772859"/>
      </dsp:txXfrm>
    </dsp:sp>
    <dsp:sp modelId="{E06EB21F-7543-41F1-8FDA-DA74E90CCE0B}">
      <dsp:nvSpPr>
        <dsp:cNvPr id="0" name=""/>
        <dsp:cNvSpPr/>
      </dsp:nvSpPr>
      <dsp:spPr>
        <a:xfrm>
          <a:off x="2427283" y="199539"/>
          <a:ext cx="2079410" cy="10974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13FD6A-9079-478A-8D96-0863D7424F24}">
      <dsp:nvSpPr>
        <dsp:cNvPr id="0" name=""/>
        <dsp:cNvSpPr/>
      </dsp:nvSpPr>
      <dsp:spPr>
        <a:xfrm rot="10800000">
          <a:off x="2427283" y="1496544"/>
          <a:ext cx="2079410" cy="18291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 Фолея 3-ходовий</a:t>
          </a:r>
          <a:endParaRPr lang="uk-UA" sz="2900" kern="1200" dirty="0"/>
        </a:p>
      </dsp:txBody>
      <dsp:txXfrm rot="10800000">
        <a:off x="2483534" y="1496544"/>
        <a:ext cx="1966908" cy="1772859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6C063-D18E-4028-9867-C414ED4D703F}">
      <dsp:nvSpPr>
        <dsp:cNvPr id="0" name=""/>
        <dsp:cNvSpPr/>
      </dsp:nvSpPr>
      <dsp:spPr>
        <a:xfrm>
          <a:off x="255012" y="0"/>
          <a:ext cx="2890137" cy="92333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DA5C9D-470E-47E3-872D-9D3F114E6FC2}">
      <dsp:nvSpPr>
        <dsp:cNvPr id="0" name=""/>
        <dsp:cNvSpPr/>
      </dsp:nvSpPr>
      <dsp:spPr>
        <a:xfrm>
          <a:off x="3652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Чоловічий</a:t>
          </a:r>
          <a:endParaRPr lang="uk-UA" sz="1400" kern="1200" dirty="0"/>
        </a:p>
      </dsp:txBody>
      <dsp:txXfrm>
        <a:off x="21681" y="295028"/>
        <a:ext cx="1058369" cy="333274"/>
      </dsp:txXfrm>
    </dsp:sp>
    <dsp:sp modelId="{D3108584-E803-4EBD-B88C-E6E70993851B}">
      <dsp:nvSpPr>
        <dsp:cNvPr id="0" name=""/>
        <dsp:cNvSpPr/>
      </dsp:nvSpPr>
      <dsp:spPr>
        <a:xfrm>
          <a:off x="1152867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жіночий</a:t>
          </a:r>
          <a:endParaRPr lang="uk-UA" sz="1400" kern="1200" dirty="0"/>
        </a:p>
      </dsp:txBody>
      <dsp:txXfrm>
        <a:off x="1170896" y="295028"/>
        <a:ext cx="1058369" cy="333274"/>
      </dsp:txXfrm>
    </dsp:sp>
    <dsp:sp modelId="{2D80944B-ADD5-4EB4-BF7D-A17477079973}">
      <dsp:nvSpPr>
        <dsp:cNvPr id="0" name=""/>
        <dsp:cNvSpPr/>
      </dsp:nvSpPr>
      <dsp:spPr>
        <a:xfrm>
          <a:off x="2302082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дитячий</a:t>
          </a:r>
          <a:endParaRPr lang="uk-UA" sz="1400" kern="1200" dirty="0"/>
        </a:p>
      </dsp:txBody>
      <dsp:txXfrm>
        <a:off x="2320111" y="295028"/>
        <a:ext cx="1058369" cy="33327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BAFAE-3E08-496B-8556-F0BC93196FEF}">
      <dsp:nvSpPr>
        <dsp:cNvPr id="0" name=""/>
        <dsp:cNvSpPr/>
      </dsp:nvSpPr>
      <dsp:spPr>
        <a:xfrm>
          <a:off x="0" y="2174"/>
          <a:ext cx="6746580" cy="1153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0" kern="1200" dirty="0" smtClean="0">
              <a:solidFill>
                <a:srgbClr val="FFC000"/>
              </a:solidFill>
            </a:rPr>
            <a:t>Повітроводи </a:t>
          </a:r>
          <a:r>
            <a:rPr lang="ru-RU" sz="1700" kern="1200" dirty="0" smtClean="0"/>
            <a:t>призначені для забезпечення вільного проходження повітря під час штучного </a:t>
          </a:r>
          <a:r>
            <a:rPr lang="uk-UA" sz="1700" kern="1200" noProof="0" dirty="0" smtClean="0"/>
            <a:t>дихання</a:t>
          </a:r>
          <a:r>
            <a:rPr lang="ru-RU" sz="1700" kern="1200" dirty="0" smtClean="0"/>
            <a:t> за допомогою апарату або без нього. Повітроводи випускають двох видів - носові і ротові.</a:t>
          </a:r>
          <a:endParaRPr lang="uk-UA" sz="1700" kern="1200" dirty="0"/>
        </a:p>
      </dsp:txBody>
      <dsp:txXfrm>
        <a:off x="56315" y="58489"/>
        <a:ext cx="6633950" cy="1040990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9FCB9-0576-4AC1-8FF0-54C09E18CFD0}">
      <dsp:nvSpPr>
        <dsp:cNvPr id="0" name=""/>
        <dsp:cNvSpPr/>
      </dsp:nvSpPr>
      <dsp:spPr>
        <a:xfrm>
          <a:off x="0" y="1075"/>
          <a:ext cx="10441858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застосовують для введення в трахею при штучному диханні і проведенні газового наркозу. </a:t>
          </a:r>
          <a:endParaRPr lang="uk-UA" sz="1900" kern="1200"/>
        </a:p>
      </dsp:txBody>
      <dsp:txXfrm>
        <a:off x="21704" y="22779"/>
        <a:ext cx="10398450" cy="401192"/>
      </dsp:txXfrm>
    </dsp:sp>
    <dsp:sp modelId="{86C1B8AD-7742-41EE-A930-F3DB858F4FDA}">
      <dsp:nvSpPr>
        <dsp:cNvPr id="0" name=""/>
        <dsp:cNvSpPr/>
      </dsp:nvSpPr>
      <dsp:spPr>
        <a:xfrm>
          <a:off x="0" y="500395"/>
          <a:ext cx="10441858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Виготовляють з гуми і з полівінілхлориду в двох модифікаціях: прості і надувні з манжетою.</a:t>
          </a:r>
          <a:endParaRPr lang="uk-UA" sz="1900" kern="1200"/>
        </a:p>
      </dsp:txBody>
      <dsp:txXfrm>
        <a:off x="21704" y="522099"/>
        <a:ext cx="10398450" cy="401192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BE4E6-0A8E-4BF9-87E3-C83940E1EDAC}">
      <dsp:nvSpPr>
        <dsp:cNvPr id="0" name=""/>
        <dsp:cNvSpPr/>
      </dsp:nvSpPr>
      <dsp:spPr>
        <a:xfrm>
          <a:off x="0" y="22499"/>
          <a:ext cx="6428570" cy="1289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C000"/>
              </a:solidFill>
            </a:rPr>
            <a:t>Трубка з надувною манжетою. </a:t>
          </a:r>
          <a:r>
            <a:rPr lang="uk-UA" sz="1900" kern="1200" dirty="0" smtClean="0"/>
            <a:t>При надування манжетки трубка щільно прилягає до стінок трахеї так, що вдих і видих здійснюється тільки через просвіт трубки.</a:t>
          </a:r>
          <a:endParaRPr lang="uk-UA" sz="1900" kern="1200" dirty="0"/>
        </a:p>
      </dsp:txBody>
      <dsp:txXfrm>
        <a:off x="62940" y="85439"/>
        <a:ext cx="6302690" cy="116346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175B1-8061-4827-93A7-062053072C66}">
      <dsp:nvSpPr>
        <dsp:cNvPr id="0" name=""/>
        <dsp:cNvSpPr/>
      </dsp:nvSpPr>
      <dsp:spPr>
        <a:xfrm>
          <a:off x="0" y="127432"/>
          <a:ext cx="2149306" cy="374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C000"/>
              </a:solidFill>
            </a:rPr>
            <a:t>Трубка без манжети</a:t>
          </a:r>
          <a:endParaRPr lang="uk-UA" sz="1600" kern="1200" dirty="0">
            <a:solidFill>
              <a:srgbClr val="FFC000"/>
            </a:solidFill>
          </a:endParaRPr>
        </a:p>
      </dsp:txBody>
      <dsp:txXfrm>
        <a:off x="18277" y="145709"/>
        <a:ext cx="2112752" cy="337846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7E2A9-D574-49A8-A672-9BB4731C9A25}">
      <dsp:nvSpPr>
        <dsp:cNvPr id="0" name=""/>
        <dsp:cNvSpPr/>
      </dsp:nvSpPr>
      <dsp:spPr>
        <a:xfrm>
          <a:off x="0" y="14139"/>
          <a:ext cx="6563498" cy="895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Випускають трубки тринадцяти номерів: № 11-40, діаметром від 3,5 до 12,7 мм, що дозволяє легко підібрати трубку за розмірами трахеї. </a:t>
          </a:r>
          <a:endParaRPr lang="uk-UA" sz="1700" kern="1200"/>
        </a:p>
      </dsp:txBody>
      <dsp:txXfrm>
        <a:off x="43693" y="57832"/>
        <a:ext cx="6476112" cy="80766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150B8-DDBB-481F-8B1B-CA63B6DCB51B}">
      <dsp:nvSpPr>
        <dsp:cNvPr id="0" name=""/>
        <dsp:cNvSpPr/>
      </dsp:nvSpPr>
      <dsp:spPr>
        <a:xfrm>
          <a:off x="0" y="24171"/>
          <a:ext cx="7039897" cy="121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служать для герметичного з'єднання легких хворого з системою апарату для інгаляційного наркозу або штучного дихання.</a:t>
          </a:r>
          <a:endParaRPr lang="uk-UA" sz="2300" kern="1200" dirty="0"/>
        </a:p>
      </dsp:txBody>
      <dsp:txXfrm>
        <a:off x="59114" y="83285"/>
        <a:ext cx="6921669" cy="1092721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4C746-E8D0-400C-8D08-51445B338CC0}">
      <dsp:nvSpPr>
        <dsp:cNvPr id="0" name=""/>
        <dsp:cNvSpPr/>
      </dsp:nvSpPr>
      <dsp:spPr>
        <a:xfrm>
          <a:off x="0" y="22842"/>
          <a:ext cx="5423415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СІПАП-терапія - апаратний спосіб терапії проблем із диханням під час сну, наприклад, такого захворювання як апное – чи інакше синдром раптових зупинок дихання уві сні.</a:t>
          </a:r>
          <a:endParaRPr lang="uk-UA" sz="2100" kern="1200"/>
        </a:p>
      </dsp:txBody>
      <dsp:txXfrm>
        <a:off x="83959" y="106801"/>
        <a:ext cx="5255497" cy="1551982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6917D-E9BD-40B7-8146-32F5553B65C8}">
      <dsp:nvSpPr>
        <dsp:cNvPr id="0" name=""/>
        <dsp:cNvSpPr/>
      </dsp:nvSpPr>
      <dsp:spPr>
        <a:xfrm>
          <a:off x="0" y="13703"/>
          <a:ext cx="6096000" cy="172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Дихальна маска для С</a:t>
          </a:r>
          <a:r>
            <a:rPr lang="en-US" sz="1800" kern="1200" smtClean="0"/>
            <a:t>IP</a:t>
          </a:r>
          <a:r>
            <a:rPr lang="pl-PL" sz="1800" kern="1200" smtClean="0"/>
            <a:t>AP- </a:t>
          </a:r>
          <a:r>
            <a:rPr lang="uk-UA" sz="1800" kern="1200" smtClean="0"/>
            <a:t>апарата застосовується при лікуванні нічних зупинок дихання - апное сну обструктивного, центрального або змішаного типів, а також інших дихальних розладів</a:t>
          </a:r>
          <a:r>
            <a:rPr lang="en-US" sz="1800" kern="1200" smtClean="0"/>
            <a:t>.</a:t>
          </a:r>
          <a:r>
            <a:rPr lang="uk-UA" sz="1800" kern="1200" smtClean="0"/>
            <a:t>Отримуючи кисень через маску, пацієнт дихає протягом сну і позбавлятися симптомів захворювання.</a:t>
          </a:r>
          <a:endParaRPr lang="uk-UA" sz="1800" kern="1200"/>
        </a:p>
      </dsp:txBody>
      <dsp:txXfrm>
        <a:off x="84301" y="98004"/>
        <a:ext cx="5927398" cy="1558318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8DB30-79AD-43E0-BB7F-7C9F28465086}">
      <dsp:nvSpPr>
        <dsp:cNvPr id="0" name=""/>
        <dsp:cNvSpPr/>
      </dsp:nvSpPr>
      <dsp:spPr>
        <a:xfrm>
          <a:off x="0" y="0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рукавички,</a:t>
          </a:r>
          <a:endParaRPr lang="uk-UA" sz="3300" kern="1200"/>
        </a:p>
      </dsp:txBody>
      <dsp:txXfrm>
        <a:off x="1843107" y="0"/>
        <a:ext cx="6908537" cy="927787"/>
      </dsp:txXfrm>
    </dsp:sp>
    <dsp:sp modelId="{6BEC7B04-FE3F-475A-AEE0-760104C7FF40}">
      <dsp:nvSpPr>
        <dsp:cNvPr id="0" name=""/>
        <dsp:cNvSpPr/>
      </dsp:nvSpPr>
      <dsp:spPr>
        <a:xfrm>
          <a:off x="92778" y="92778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382445-73D1-4748-9780-B9EFCF5AAE83}">
      <dsp:nvSpPr>
        <dsp:cNvPr id="0" name=""/>
        <dsp:cNvSpPr/>
      </dsp:nvSpPr>
      <dsp:spPr>
        <a:xfrm>
          <a:off x="0" y="1020566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напальчники</a:t>
          </a:r>
          <a:endParaRPr lang="uk-UA" sz="3300" kern="1200"/>
        </a:p>
      </dsp:txBody>
      <dsp:txXfrm>
        <a:off x="1843107" y="1020566"/>
        <a:ext cx="6908537" cy="927787"/>
      </dsp:txXfrm>
    </dsp:sp>
    <dsp:sp modelId="{78FE791C-25C0-40CB-9F69-6EF687701063}">
      <dsp:nvSpPr>
        <dsp:cNvPr id="0" name=""/>
        <dsp:cNvSpPr/>
      </dsp:nvSpPr>
      <dsp:spPr>
        <a:xfrm>
          <a:off x="92778" y="1113344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76AA8B-E14E-4EDD-8BE2-F65C7B491DBC}">
      <dsp:nvSpPr>
        <dsp:cNvPr id="0" name=""/>
        <dsp:cNvSpPr/>
      </dsp:nvSpPr>
      <dsp:spPr>
        <a:xfrm>
          <a:off x="0" y="2041132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гумові ковпачки в медичні піпеток</a:t>
          </a:r>
          <a:endParaRPr lang="uk-UA" sz="3300" kern="1200"/>
        </a:p>
      </dsp:txBody>
      <dsp:txXfrm>
        <a:off x="1843107" y="2041132"/>
        <a:ext cx="6908537" cy="927787"/>
      </dsp:txXfrm>
    </dsp:sp>
    <dsp:sp modelId="{43759BA1-99B5-4888-9A45-63012F297163}">
      <dsp:nvSpPr>
        <dsp:cNvPr id="0" name=""/>
        <dsp:cNvSpPr/>
      </dsp:nvSpPr>
      <dsp:spPr>
        <a:xfrm>
          <a:off x="92778" y="2133910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8284C-3D0D-4923-B8E2-44DD1676E1A2}">
      <dsp:nvSpPr>
        <dsp:cNvPr id="0" name=""/>
        <dsp:cNvSpPr/>
      </dsp:nvSpPr>
      <dsp:spPr>
        <a:xfrm>
          <a:off x="0" y="3061698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соски гумові дитячі,</a:t>
          </a:r>
          <a:endParaRPr lang="uk-UA" sz="3300" kern="1200"/>
        </a:p>
      </dsp:txBody>
      <dsp:txXfrm>
        <a:off x="1843107" y="3061698"/>
        <a:ext cx="6908537" cy="927787"/>
      </dsp:txXfrm>
    </dsp:sp>
    <dsp:sp modelId="{914E9340-C92E-4D71-9343-E26AA0125F5A}">
      <dsp:nvSpPr>
        <dsp:cNvPr id="0" name=""/>
        <dsp:cNvSpPr/>
      </dsp:nvSpPr>
      <dsp:spPr>
        <a:xfrm>
          <a:off x="92778" y="3154476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1DE8A-D7BA-4033-9401-3EBACC1340FD}">
      <dsp:nvSpPr>
        <dsp:cNvPr id="0" name=""/>
        <dsp:cNvSpPr/>
      </dsp:nvSpPr>
      <dsp:spPr>
        <a:xfrm>
          <a:off x="0" y="4082264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соски-пустушки </a:t>
          </a:r>
          <a:endParaRPr lang="uk-UA" sz="3300" kern="1200"/>
        </a:p>
      </dsp:txBody>
      <dsp:txXfrm>
        <a:off x="1843107" y="4082264"/>
        <a:ext cx="6908537" cy="927787"/>
      </dsp:txXfrm>
    </dsp:sp>
    <dsp:sp modelId="{849850E2-2077-43B0-B5B3-F7C31EC8C0B9}">
      <dsp:nvSpPr>
        <dsp:cNvPr id="0" name=""/>
        <dsp:cNvSpPr/>
      </dsp:nvSpPr>
      <dsp:spPr>
        <a:xfrm>
          <a:off x="92778" y="4175042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B36A5-2695-4735-9BE7-CB9968D00528}">
      <dsp:nvSpPr>
        <dsp:cNvPr id="0" name=""/>
        <dsp:cNvSpPr/>
      </dsp:nvSpPr>
      <dsp:spPr>
        <a:xfrm>
          <a:off x="0" y="5102830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презервативи.</a:t>
          </a:r>
          <a:endParaRPr lang="uk-UA" sz="3300" kern="1200"/>
        </a:p>
      </dsp:txBody>
      <dsp:txXfrm>
        <a:off x="1843107" y="5102830"/>
        <a:ext cx="6908537" cy="927787"/>
      </dsp:txXfrm>
    </dsp:sp>
    <dsp:sp modelId="{B04D7116-9B43-4877-B7A0-E510CFF57951}">
      <dsp:nvSpPr>
        <dsp:cNvPr id="0" name=""/>
        <dsp:cNvSpPr/>
      </dsp:nvSpPr>
      <dsp:spPr>
        <a:xfrm>
          <a:off x="92778" y="5195608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D9919-6D23-4DBD-9FB8-9FD6389FBB2F}">
      <dsp:nvSpPr>
        <dsp:cNvPr id="0" name=""/>
        <dsp:cNvSpPr/>
      </dsp:nvSpPr>
      <dsp:spPr>
        <a:xfrm>
          <a:off x="0" y="115879"/>
          <a:ext cx="2215417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Виготовлення - метод макання.</a:t>
          </a:r>
          <a:endParaRPr lang="uk-UA" sz="2100" kern="1200" dirty="0"/>
        </a:p>
      </dsp:txBody>
      <dsp:txXfrm>
        <a:off x="39580" y="155459"/>
        <a:ext cx="2136257" cy="731649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229A8-C8F5-40C6-AFC8-6EA384078A2C}">
      <dsp:nvSpPr>
        <dsp:cNvPr id="0" name=""/>
        <dsp:cNvSpPr/>
      </dsp:nvSpPr>
      <dsp:spPr>
        <a:xfrm>
          <a:off x="0" y="9166"/>
          <a:ext cx="1736289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За матеріалом</a:t>
          </a:r>
          <a:endParaRPr lang="uk-UA" sz="1500" kern="1200"/>
        </a:p>
      </dsp:txBody>
      <dsp:txXfrm>
        <a:off x="17134" y="26300"/>
        <a:ext cx="1702021" cy="316732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C62CE-9BB5-4DB2-9EDA-2FF3A3FDE8FB}">
      <dsp:nvSpPr>
        <dsp:cNvPr id="0" name=""/>
        <dsp:cNvSpPr/>
      </dsp:nvSpPr>
      <dsp:spPr>
        <a:xfrm>
          <a:off x="314349" y="792559"/>
          <a:ext cx="2876403" cy="2876403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Латексні</a:t>
          </a:r>
          <a:endParaRPr lang="uk-UA" sz="1200" kern="1200"/>
        </a:p>
      </dsp:txBody>
      <dsp:txXfrm>
        <a:off x="1814873" y="1276069"/>
        <a:ext cx="924558" cy="616372"/>
      </dsp:txXfrm>
    </dsp:sp>
    <dsp:sp modelId="{802ACE0A-5020-4D2C-9982-EBC14BD18B80}">
      <dsp:nvSpPr>
        <dsp:cNvPr id="0" name=""/>
        <dsp:cNvSpPr/>
      </dsp:nvSpPr>
      <dsp:spPr>
        <a:xfrm>
          <a:off x="339004" y="869263"/>
          <a:ext cx="2876403" cy="2876403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Нітрилові</a:t>
          </a:r>
          <a:endParaRPr lang="uk-UA" sz="1200" kern="1200"/>
        </a:p>
      </dsp:txBody>
      <dsp:txXfrm>
        <a:off x="2191545" y="2183506"/>
        <a:ext cx="856072" cy="684858"/>
      </dsp:txXfrm>
    </dsp:sp>
    <dsp:sp modelId="{22397129-9CF8-4D7F-BCED-BC87D1F6DBB4}">
      <dsp:nvSpPr>
        <dsp:cNvPr id="0" name=""/>
        <dsp:cNvSpPr/>
      </dsp:nvSpPr>
      <dsp:spPr>
        <a:xfrm>
          <a:off x="273943" y="916518"/>
          <a:ext cx="2876403" cy="2876403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Вінілові</a:t>
          </a:r>
          <a:endParaRPr lang="uk-UA" sz="1200" kern="1200"/>
        </a:p>
      </dsp:txBody>
      <dsp:txXfrm>
        <a:off x="1301230" y="2936849"/>
        <a:ext cx="821829" cy="753343"/>
      </dsp:txXfrm>
    </dsp:sp>
    <dsp:sp modelId="{1893DBDB-6E26-4F01-91A2-249C0B2DE433}">
      <dsp:nvSpPr>
        <dsp:cNvPr id="0" name=""/>
        <dsp:cNvSpPr/>
      </dsp:nvSpPr>
      <dsp:spPr>
        <a:xfrm>
          <a:off x="208881" y="869263"/>
          <a:ext cx="2876403" cy="2876403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із полімерних матеріалів </a:t>
          </a:r>
          <a:endParaRPr lang="uk-UA" sz="1200" kern="1200"/>
        </a:p>
      </dsp:txBody>
      <dsp:txXfrm>
        <a:off x="376671" y="2183506"/>
        <a:ext cx="856072" cy="684858"/>
      </dsp:txXfrm>
    </dsp:sp>
    <dsp:sp modelId="{59C33A2C-A3B4-46C2-ADCA-B5EE0D3C3BB5}">
      <dsp:nvSpPr>
        <dsp:cNvPr id="0" name=""/>
        <dsp:cNvSpPr/>
      </dsp:nvSpPr>
      <dsp:spPr>
        <a:xfrm>
          <a:off x="233536" y="792559"/>
          <a:ext cx="2876403" cy="2876403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вітрилові.</a:t>
          </a:r>
          <a:endParaRPr lang="uk-UA" sz="1200" kern="1200"/>
        </a:p>
      </dsp:txBody>
      <dsp:txXfrm>
        <a:off x="684857" y="1276069"/>
        <a:ext cx="924558" cy="616372"/>
      </dsp:txXfrm>
    </dsp:sp>
    <dsp:sp modelId="{5B3974FA-1626-4071-BE88-EEEF8F808E4C}">
      <dsp:nvSpPr>
        <dsp:cNvPr id="0" name=""/>
        <dsp:cNvSpPr/>
      </dsp:nvSpPr>
      <dsp:spPr>
        <a:xfrm>
          <a:off x="136151" y="614496"/>
          <a:ext cx="3232529" cy="3232529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BB975-4173-45A2-BF59-3DE1F7C7A362}">
      <dsp:nvSpPr>
        <dsp:cNvPr id="0" name=""/>
        <dsp:cNvSpPr/>
      </dsp:nvSpPr>
      <dsp:spPr>
        <a:xfrm>
          <a:off x="161140" y="691175"/>
          <a:ext cx="3232529" cy="3232529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DF4EF-4064-4F28-B861-01E15C640185}">
      <dsp:nvSpPr>
        <dsp:cNvPr id="0" name=""/>
        <dsp:cNvSpPr/>
      </dsp:nvSpPr>
      <dsp:spPr>
        <a:xfrm>
          <a:off x="95880" y="738574"/>
          <a:ext cx="3232529" cy="3232529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5E7F6-91CB-4C43-8780-DD7D6F7C1029}">
      <dsp:nvSpPr>
        <dsp:cNvPr id="0" name=""/>
        <dsp:cNvSpPr/>
      </dsp:nvSpPr>
      <dsp:spPr>
        <a:xfrm>
          <a:off x="30619" y="691175"/>
          <a:ext cx="3232529" cy="3232529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D340DD-1C55-4F48-A920-5E2CEB41805B}">
      <dsp:nvSpPr>
        <dsp:cNvPr id="0" name=""/>
        <dsp:cNvSpPr/>
      </dsp:nvSpPr>
      <dsp:spPr>
        <a:xfrm>
          <a:off x="55608" y="614496"/>
          <a:ext cx="3232529" cy="3232529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34B3B-FEF9-4A40-B461-DC488F1797A9}">
      <dsp:nvSpPr>
        <dsp:cNvPr id="0" name=""/>
        <dsp:cNvSpPr/>
      </dsp:nvSpPr>
      <dsp:spPr>
        <a:xfrm>
          <a:off x="0" y="339881"/>
          <a:ext cx="7589870" cy="7897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Латексні </a:t>
          </a:r>
          <a:r>
            <a:rPr lang="uk-UA" sz="1500" kern="1200" dirty="0" smtClean="0"/>
            <a:t>забезпечують високу ступінь захисту від проникнення вірусів. Рукавички з натурального латексу також мають високу міцність і еластичність, забезпечують зручне використання, щільне прилягання і тактильні якості.</a:t>
          </a:r>
          <a:endParaRPr lang="uk-UA" sz="1500" kern="1200" dirty="0"/>
        </a:p>
      </dsp:txBody>
      <dsp:txXfrm>
        <a:off x="38552" y="378433"/>
        <a:ext cx="7512766" cy="712646"/>
      </dsp:txXfrm>
    </dsp:sp>
    <dsp:sp modelId="{149277DA-E3EB-4D43-9B42-2D62989146AD}">
      <dsp:nvSpPr>
        <dsp:cNvPr id="0" name=""/>
        <dsp:cNvSpPr/>
      </dsp:nvSpPr>
      <dsp:spPr>
        <a:xfrm>
          <a:off x="0" y="1172831"/>
          <a:ext cx="7589870" cy="789750"/>
        </a:xfrm>
        <a:prstGeom prst="roundRect">
          <a:avLst/>
        </a:prstGeom>
        <a:solidFill>
          <a:schemeClr val="accent3">
            <a:hueOff val="105259"/>
            <a:satOff val="-2808"/>
            <a:lumOff val="-73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Нітрилові</a:t>
          </a:r>
          <a:r>
            <a:rPr lang="uk-UA" sz="1500" kern="1200" dirty="0" smtClean="0">
              <a:solidFill>
                <a:srgbClr val="C00000"/>
              </a:solidFill>
            </a:rPr>
            <a:t> </a:t>
          </a:r>
          <a:r>
            <a:rPr lang="uk-UA" sz="1500" kern="1200" dirty="0" smtClean="0"/>
            <a:t>рукавички відмінно витримують вплив альдегідів, спиртів, фенолів і кислот, що дозволяє використовувати рукавички з нітрит в лабораторіях, при роботі з агресивними середовищами, не викликають алергенних реакцій</a:t>
          </a:r>
          <a:endParaRPr lang="uk-UA" sz="1500" kern="1200" dirty="0"/>
        </a:p>
      </dsp:txBody>
      <dsp:txXfrm>
        <a:off x="38552" y="1211383"/>
        <a:ext cx="7512766" cy="712646"/>
      </dsp:txXfrm>
    </dsp:sp>
    <dsp:sp modelId="{42FC64B4-8461-4496-9EFA-F2E0A9BB9FC0}">
      <dsp:nvSpPr>
        <dsp:cNvPr id="0" name=""/>
        <dsp:cNvSpPr/>
      </dsp:nvSpPr>
      <dsp:spPr>
        <a:xfrm>
          <a:off x="0" y="2005782"/>
          <a:ext cx="7589870" cy="789750"/>
        </a:xfrm>
        <a:prstGeom prst="roundRect">
          <a:avLst/>
        </a:prstGeom>
        <a:solidFill>
          <a:schemeClr val="accent3">
            <a:hueOff val="210517"/>
            <a:satOff val="-5616"/>
            <a:lumOff val="-14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Синтетичні рукавички </a:t>
          </a:r>
          <a:r>
            <a:rPr lang="uk-UA" sz="1500" kern="1200" dirty="0" smtClean="0"/>
            <a:t>не поступаються натуральному латексу за фізичними параметрами: пружністю, еластичністю та міцністю, але вони є </a:t>
          </a:r>
          <a:r>
            <a:rPr lang="uk-UA" sz="1500" kern="1200" dirty="0" err="1" smtClean="0"/>
            <a:t>гіпоалергенними</a:t>
          </a:r>
          <a:r>
            <a:rPr lang="uk-UA" sz="1500" kern="1200" dirty="0" smtClean="0"/>
            <a:t>.</a:t>
          </a:r>
          <a:endParaRPr lang="uk-UA" sz="1500" kern="1200" dirty="0"/>
        </a:p>
      </dsp:txBody>
      <dsp:txXfrm>
        <a:off x="38552" y="2044334"/>
        <a:ext cx="7512766" cy="712646"/>
      </dsp:txXfrm>
    </dsp:sp>
    <dsp:sp modelId="{06477051-416C-4358-8E8D-E75E305A8F73}">
      <dsp:nvSpPr>
        <dsp:cNvPr id="0" name=""/>
        <dsp:cNvSpPr/>
      </dsp:nvSpPr>
      <dsp:spPr>
        <a:xfrm>
          <a:off x="0" y="2838732"/>
          <a:ext cx="7589870" cy="789750"/>
        </a:xfrm>
        <a:prstGeom prst="roundRect">
          <a:avLst/>
        </a:prstGeom>
        <a:solidFill>
          <a:schemeClr val="accent3">
            <a:hueOff val="315776"/>
            <a:satOff val="-8425"/>
            <a:lumOff val="-219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Вінілові</a:t>
          </a:r>
          <a:r>
            <a:rPr lang="uk-UA" sz="1500" kern="1200" dirty="0" smtClean="0">
              <a:solidFill>
                <a:srgbClr val="C00000"/>
              </a:solidFill>
            </a:rPr>
            <a:t>. </a:t>
          </a:r>
          <a:r>
            <a:rPr lang="uk-UA" sz="1500" kern="1200" dirty="0" smtClean="0"/>
            <a:t>важливий недолік: легку проникність для будь-яких білків (в тому числі білків крові) і мікроорганізмів, що не дозволяє використовувати їх навіть для короткочасного огляду пацієнтів</a:t>
          </a:r>
          <a:endParaRPr lang="uk-UA" sz="1500" kern="1200" dirty="0"/>
        </a:p>
      </dsp:txBody>
      <dsp:txXfrm>
        <a:off x="38552" y="2877284"/>
        <a:ext cx="7512766" cy="712646"/>
      </dsp:txXfrm>
    </dsp:sp>
    <dsp:sp modelId="{04A35923-2B07-4391-AAB3-392F532D662B}">
      <dsp:nvSpPr>
        <dsp:cNvPr id="0" name=""/>
        <dsp:cNvSpPr/>
      </dsp:nvSpPr>
      <dsp:spPr>
        <a:xfrm>
          <a:off x="0" y="3671682"/>
          <a:ext cx="7589870" cy="789750"/>
        </a:xfrm>
        <a:prstGeom prst="roundRect">
          <a:avLst/>
        </a:prstGeom>
        <a:solidFill>
          <a:schemeClr val="accent3">
            <a:hueOff val="421035"/>
            <a:satOff val="-11233"/>
            <a:lumOff val="-2921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Вітрилові. </a:t>
          </a:r>
          <a:r>
            <a:rPr lang="uk-UA" sz="1500" kern="1200" dirty="0" smtClean="0"/>
            <a:t>Новинка 2020 року!  Це комбінація вінілу і нітрилу, що пропонує не тільки високий ступінь захисту, але і чудовий рівень комфорту</a:t>
          </a:r>
          <a:endParaRPr lang="uk-UA" sz="1500" kern="1200" dirty="0"/>
        </a:p>
      </dsp:txBody>
      <dsp:txXfrm>
        <a:off x="38552" y="3710234"/>
        <a:ext cx="7512766" cy="712646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C11E6-6D8D-4EF8-AF36-E6514F6485D6}">
      <dsp:nvSpPr>
        <dsp:cNvPr id="0" name=""/>
        <dsp:cNvSpPr/>
      </dsp:nvSpPr>
      <dsp:spPr>
        <a:xfrm>
          <a:off x="4125989" y="5046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універсальні (однакова форма для правої і лівої руки); анатомічні (різна форма для правої і лівої руки).</a:t>
          </a:r>
          <a:endParaRPr lang="ru-RU" sz="1600" kern="1200" dirty="0"/>
        </a:p>
      </dsp:txBody>
      <dsp:txXfrm>
        <a:off x="4125989" y="99321"/>
        <a:ext cx="5906158" cy="565653"/>
      </dsp:txXfrm>
    </dsp:sp>
    <dsp:sp modelId="{7113E5F7-9E7B-45E4-92EA-0EB69E413989}">
      <dsp:nvSpPr>
        <dsp:cNvPr id="0" name=""/>
        <dsp:cNvSpPr/>
      </dsp:nvSpPr>
      <dsp:spPr>
        <a:xfrm>
          <a:off x="0" y="5046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формою: універсальні (однакова форма для правої і лівої руки); анатомічні (різна форма для правої і лівої руки).</a:t>
          </a:r>
          <a:endParaRPr lang="uk-UA" sz="1500" kern="1200" dirty="0"/>
        </a:p>
      </dsp:txBody>
      <dsp:txXfrm>
        <a:off x="36817" y="41863"/>
        <a:ext cx="4052355" cy="680569"/>
      </dsp:txXfrm>
    </dsp:sp>
    <dsp:sp modelId="{673C9D90-021C-40CD-931D-E8D01E55BDEB}">
      <dsp:nvSpPr>
        <dsp:cNvPr id="0" name=""/>
        <dsp:cNvSpPr/>
      </dsp:nvSpPr>
      <dsp:spPr>
        <a:xfrm>
          <a:off x="4125989" y="834670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гладкі; текстуровані (для більш зручного захоплення дрібних медичних інструментів); мікрошорсткі.</a:t>
          </a:r>
          <a:endParaRPr lang="ru-RU" sz="1600" kern="1200" dirty="0"/>
        </a:p>
      </dsp:txBody>
      <dsp:txXfrm>
        <a:off x="4125989" y="928945"/>
        <a:ext cx="5906158" cy="565653"/>
      </dsp:txXfrm>
    </dsp:sp>
    <dsp:sp modelId="{3EE26C80-7CA0-482D-9E97-012F64D33C5E}">
      <dsp:nvSpPr>
        <dsp:cNvPr id="0" name=""/>
        <dsp:cNvSpPr/>
      </dsp:nvSpPr>
      <dsp:spPr>
        <a:xfrm>
          <a:off x="0" y="834670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обробкою поверхні:</a:t>
          </a:r>
          <a:endParaRPr lang="uk-UA" sz="1500" kern="1200" dirty="0"/>
        </a:p>
      </dsp:txBody>
      <dsp:txXfrm>
        <a:off x="36817" y="871487"/>
        <a:ext cx="4052355" cy="680569"/>
      </dsp:txXfrm>
    </dsp:sp>
    <dsp:sp modelId="{124C4BEC-BFBD-4E3F-9DFA-852E88B70415}">
      <dsp:nvSpPr>
        <dsp:cNvPr id="0" name=""/>
        <dsp:cNvSpPr/>
      </dsp:nvSpPr>
      <dsp:spPr>
        <a:xfrm>
          <a:off x="4125989" y="1664293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000" kern="1200" dirty="0" smtClean="0"/>
            <a:t>, </a:t>
          </a:r>
          <a:r>
            <a:rPr lang="uk-UA" sz="1600" kern="1200" dirty="0" smtClean="0"/>
            <a:t>що полегшують одягання рукавичок: опудрені; неопудрені; з використання спеціальних силіконових мастил.</a:t>
          </a:r>
          <a:endParaRPr lang="ru-RU" sz="1600" kern="1200" dirty="0"/>
        </a:p>
      </dsp:txBody>
      <dsp:txXfrm>
        <a:off x="4125989" y="1758568"/>
        <a:ext cx="5906158" cy="565653"/>
      </dsp:txXfrm>
    </dsp:sp>
    <dsp:sp modelId="{2CDA2EB7-C58C-4FA7-A588-D7AFE2062BCA}">
      <dsp:nvSpPr>
        <dsp:cNvPr id="0" name=""/>
        <dsp:cNvSpPr/>
      </dsp:nvSpPr>
      <dsp:spPr>
        <a:xfrm>
          <a:off x="0" y="1664293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наявністю або відсутністю речовин</a:t>
          </a:r>
          <a:endParaRPr lang="uk-UA" sz="1500" kern="1200" dirty="0"/>
        </a:p>
      </dsp:txBody>
      <dsp:txXfrm>
        <a:off x="36817" y="1701110"/>
        <a:ext cx="4052355" cy="680569"/>
      </dsp:txXfrm>
    </dsp:sp>
    <dsp:sp modelId="{C5B2CBF7-9DD7-4F8A-BB94-2E9A22213914}">
      <dsp:nvSpPr>
        <dsp:cNvPr id="0" name=""/>
        <dsp:cNvSpPr/>
      </dsp:nvSpPr>
      <dsp:spPr>
        <a:xfrm>
          <a:off x="4125989" y="2493916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одноразового  та багаторазового застосування</a:t>
          </a:r>
          <a:endParaRPr lang="ru-RU" sz="1600" kern="1200" dirty="0"/>
        </a:p>
      </dsp:txBody>
      <dsp:txXfrm>
        <a:off x="4125989" y="2588191"/>
        <a:ext cx="5906158" cy="565653"/>
      </dsp:txXfrm>
    </dsp:sp>
    <dsp:sp modelId="{D30BFA9C-89E1-4FB3-8ADE-012BE0E5AD65}">
      <dsp:nvSpPr>
        <dsp:cNvPr id="0" name=""/>
        <dsp:cNvSpPr/>
      </dsp:nvSpPr>
      <dsp:spPr>
        <a:xfrm>
          <a:off x="0" y="2493916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кратності використання:; </a:t>
          </a:r>
          <a:endParaRPr lang="uk-UA" sz="1500" kern="1200" dirty="0"/>
        </a:p>
      </dsp:txBody>
      <dsp:txXfrm>
        <a:off x="36817" y="2530733"/>
        <a:ext cx="4052355" cy="680569"/>
      </dsp:txXfrm>
    </dsp:sp>
    <dsp:sp modelId="{57FFD829-077B-44FF-911E-DDEB41E2D8A7}">
      <dsp:nvSpPr>
        <dsp:cNvPr id="0" name=""/>
        <dsp:cNvSpPr/>
      </dsp:nvSpPr>
      <dsp:spPr>
        <a:xfrm>
          <a:off x="4125989" y="3323540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рукавички з валиком завтовшки 2 мм (валик є конструктивним елементом рукавички). За допомогою нього забезпечується фіксація рукавички на зап'ясті; рукавички без валика (при відсутності валика, обов'язковим компонентом рукавички повинна бути армована або посилена манжета, яка щільно облягає зап'ястя).</a:t>
          </a:r>
          <a:endParaRPr lang="ru-RU" sz="1200" kern="1200" dirty="0"/>
        </a:p>
      </dsp:txBody>
      <dsp:txXfrm>
        <a:off x="4125989" y="3417815"/>
        <a:ext cx="5906158" cy="565653"/>
      </dsp:txXfrm>
    </dsp:sp>
    <dsp:sp modelId="{E385EEF6-AC48-419E-815B-49E89B782BB3}">
      <dsp:nvSpPr>
        <dsp:cNvPr id="0" name=""/>
        <dsp:cNvSpPr/>
      </dsp:nvSpPr>
      <dsp:spPr>
        <a:xfrm>
          <a:off x="0" y="3323540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Наявність або відсутність валика:</a:t>
          </a:r>
          <a:endParaRPr lang="uk-UA" sz="1500" kern="1200" dirty="0"/>
        </a:p>
      </dsp:txBody>
      <dsp:txXfrm>
        <a:off x="36817" y="3360357"/>
        <a:ext cx="4052355" cy="680569"/>
      </dsp:txXfrm>
    </dsp:sp>
    <dsp:sp modelId="{332F2D27-1A4C-4AE4-8F7F-B6198D9EB1D6}">
      <dsp:nvSpPr>
        <dsp:cNvPr id="0" name=""/>
        <dsp:cNvSpPr/>
      </dsp:nvSpPr>
      <dsp:spPr>
        <a:xfrm>
          <a:off x="4125989" y="4153163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стерильні; нестерильні.</a:t>
          </a:r>
          <a:endParaRPr lang="ru-RU" sz="1600" kern="1200" dirty="0"/>
        </a:p>
      </dsp:txBody>
      <dsp:txXfrm>
        <a:off x="4125989" y="4247438"/>
        <a:ext cx="5906158" cy="565653"/>
      </dsp:txXfrm>
    </dsp:sp>
    <dsp:sp modelId="{0CC72FF5-BAA9-47F3-ADBB-9F43A1FCFC03}">
      <dsp:nvSpPr>
        <dsp:cNvPr id="0" name=""/>
        <dsp:cNvSpPr/>
      </dsp:nvSpPr>
      <dsp:spPr>
        <a:xfrm>
          <a:off x="0" y="4153163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наявності попередньої стерилізації:</a:t>
          </a:r>
          <a:endParaRPr lang="uk-UA" sz="1500" kern="1200" dirty="0"/>
        </a:p>
      </dsp:txBody>
      <dsp:txXfrm>
        <a:off x="36817" y="4189980"/>
        <a:ext cx="4052355" cy="680569"/>
      </dsp:txXfrm>
    </dsp:sp>
    <dsp:sp modelId="{5EDA16CF-187D-4DE2-9924-7CA8A0716D73}">
      <dsp:nvSpPr>
        <dsp:cNvPr id="0" name=""/>
        <dsp:cNvSpPr/>
      </dsp:nvSpPr>
      <dsp:spPr>
        <a:xfrm>
          <a:off x="4125989" y="4982787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діагностичні (оглядові); хірургічні; анатомічні; стоматологічні.</a:t>
          </a:r>
          <a:endParaRPr lang="ru-RU" sz="1600" kern="1200" dirty="0"/>
        </a:p>
      </dsp:txBody>
      <dsp:txXfrm>
        <a:off x="4125989" y="5077062"/>
        <a:ext cx="5906158" cy="565653"/>
      </dsp:txXfrm>
    </dsp:sp>
    <dsp:sp modelId="{7B1E030C-A041-4EFA-BB3D-42FF7EEC8D93}">
      <dsp:nvSpPr>
        <dsp:cNvPr id="0" name=""/>
        <dsp:cNvSpPr/>
      </dsp:nvSpPr>
      <dsp:spPr>
        <a:xfrm>
          <a:off x="0" y="4982787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призначенням і сферою застосування:</a:t>
          </a:r>
          <a:endParaRPr lang="uk-UA" sz="1500" kern="1200" dirty="0"/>
        </a:p>
      </dsp:txBody>
      <dsp:txXfrm>
        <a:off x="36817" y="5019604"/>
        <a:ext cx="4052355" cy="680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BC242-35D0-4665-9FFD-47E336F4E3CB}" type="datetimeFigureOut">
              <a:rPr lang="uk-UA" smtClean="0"/>
              <a:t>24.01.2025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5AD-929E-4D3F-AD1E-940411C16DD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19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 гуми виготовляється велика номенклатура виробів медичного призначення: предмети санітарії та гігієни, догляду за хворими, закупорювальні засоби, засоби захисту від рентгенівських променів тощо.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8725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 гуми виготовляється велика номенклатура виробів медичного призначення: предмети санітарії та гігієни, догляду за хворими, закупорювальні засоби, засоби захисту від рентгенівських променів тощо.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562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Виготовлення напівфабрикату - ця операція проводиться  для гумових грілок, пузирів для льоду, підкладних суден, катетерів, трубок;</a:t>
            </a:r>
            <a:endParaRPr lang="uk-UA" sz="105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73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Формоутворення або отримання гумових виробів проводять одним із таких методів: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76887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Псування гумових виробів викликають кисень повітря, особливо озон, дія сонячного світа (головним чином УФ-променів), температура тощо. Ці агенти зумовлюють окислення та інші процеси, які змінюють фізико-механічні властивості гуми.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2486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Відповідно до ДСТУ 2667-94 (ГОСТ 3303-94) передбачається випуск грілок двох типів.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Корпус грілки однаковий для обох типів, однак грілка типу А має тільки пробку , яка загвинчується, а типу Б - комплектується гумовим шлангом довжиною 1400 мм і діаметром 8 мм, на кінець якого розташований трійник з краном і наконечник.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3185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Відповідно до ДСТУ 2667-94 (ГОСТ 3303-94) передбачається випуск грілок двох типів.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Корпус грілки однаковий для обох типів, однак грілка типу А має тільки пробку , яка загвинчується, а типу Б - комплектується гумовим шлангом довжиною 1400 мм і діаметром 8 мм, на кінець якого розташований трійник з краном і наконечник.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32152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Великі спринцівки частіше застосовують для клізм, середні - для промивання вух, малі - в лабораторній практиці або для очищення порожнин носа від слизу немовляти.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916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Спринцівки з твердим наконечником (типу Б) гінекологічні призначені для іригації (зрошення) в гінекології в лікувально-гігієнічних цілях. Випускаються: № 9 з анатомічним наконечником, № 12 з прямим наконечником, № 12 комбіновані з двома наконечниками. В комплекті два наконечника: ректальний і іригаційний. Наконечник іригаційний зігнутий під кутом 45°, з врахуванням анатомічних особливостей жіночого організму.</a:t>
            </a:r>
            <a:endParaRPr lang="ru-R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Кружка іригаторна гумова в домашніх і лікарняних умовах використовується для спринцювання. Являє собою плоский широкогорлий резервуар, який за допомогою патрубка знизуз’єднується з гумовою трубкою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Виготовляють кружки  формовим способом трьох розмірів: ємністю 1; 1,5 і 2 л під номерами відповідно № 1, 2 і 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9126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Міхури мають вигляд плоского гумового мішка круглої форми з широкою горловиною (5-6 см), яка закривається корком з пластмаси з гвинтовим затвором. Випускають трьох розмірів 1-3 (діаметром 150, 200 і 250 мм) та  містять від 0,5 до 1,5 кг льоду.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84078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Круг надувають самостійно, або з допомогою насоса. Виготовляють формовим методом або методом способом ручної клеєння трьох розмірів (№ 1, № 2, № 3), що розрізняються за розміром внутрішнього і зовнішнього діаметра.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7242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58200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медичній практиці використовують ряд виробів трубчастої форми, а саме: катетери, зонди, джгути, трубки газовідвідні та інші, які виготовляють методом шприцювання.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5945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>
              <a:buChar char="•"/>
            </a:pPr>
            <a:r>
              <a:rPr lang="uk-UA" dirty="0" smtClean="0"/>
              <a:t>Чоловічий катетер Фолея – його головна особливість – довжина 40 см.</a:t>
            </a:r>
          </a:p>
          <a:p>
            <a:pPr lvl="0" rtl="0">
              <a:buChar char="•"/>
            </a:pPr>
            <a:r>
              <a:rPr lang="uk-UA" dirty="0" smtClean="0"/>
              <a:t>Жіночий катетер Фолея – він коротший, ніж чоловічий (26 см), що пов'язано із меншою довжиною жіночого каналу.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uk-UA" dirty="0" smtClean="0"/>
              <a:t>Дитячий катетер Фолея має довжину 28 см і постачається в комплекті зі стилетом для полегшення введення в уретру дитини.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Катетер Фолея 2-ходовиий має  один загальний канал і два ходи: один служить для відведення сечі, а через другий заповнюють балон для фіксації катетера в сечовому міхурі. Така система дозволяє підтримувати стерильність та зводити до нуля розвиток побічних ефектів. Катетер Фолея 3-ходовиий  оснащений додатковим отвором, який використовується для того, щоб вводити  лікарські препарати.  Є більш сучасною та багатофункціональною моделлю і має ширший спектр застосування.</a:t>
            </a:r>
          </a:p>
          <a:p>
            <a:pPr lvl="0" rtl="0">
              <a:buChar char="•"/>
            </a:pP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0116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31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435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gradFill flip="none" rotWithShape="1"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>
            <a:extLst>
              <a:ext uri="{FF2B5EF4-FFF2-40B4-BE49-F238E27FC236}">
                <a16:creationId xmlns:a16="http://schemas.microsoft.com/office/drawing/2014/main" id="{200A4E63-D72F-485E-A519-177A878738C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BB6E2EF-B8C3-46E4-A8F8-86AA28D6AD3B}"/>
                </a:ext>
              </a:extLst>
            </p:cNvPr>
            <p:cNvCxnSpPr>
              <a:cxnSpLocks/>
              <a:stCxn id="278" idx="7"/>
              <a:endCxn id="27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86F963C-63A5-4D12-814C-8EAA75A388DC}"/>
                </a:ext>
              </a:extLst>
            </p:cNvPr>
            <p:cNvCxnSpPr>
              <a:cxnSpLocks/>
              <a:stCxn id="276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2491AAA-289A-4222-9F5E-85C4D7DA468E}"/>
                </a:ext>
              </a:extLst>
            </p:cNvPr>
            <p:cNvCxnSpPr>
              <a:cxnSpLocks/>
              <a:stCxn id="281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6FE73F20-D398-406F-92B1-9E75831A8D08}"/>
                </a:ext>
              </a:extLst>
            </p:cNvPr>
            <p:cNvCxnSpPr>
              <a:cxnSpLocks/>
              <a:stCxn id="298" idx="5"/>
              <a:endCxn id="28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0933187-CE14-4EF2-9C71-90F0DD6CA0E8}"/>
                </a:ext>
              </a:extLst>
            </p:cNvPr>
            <p:cNvCxnSpPr>
              <a:cxnSpLocks/>
              <a:stCxn id="276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836300F-D5C8-4342-8BF8-30E4A6E3F160}"/>
                </a:ext>
              </a:extLst>
            </p:cNvPr>
            <p:cNvCxnSpPr>
              <a:cxnSpLocks/>
              <a:stCxn id="281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95EC29-3C09-451D-BCB5-073161CBC9D9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27FE7AB-3506-4332-AEC9-4C656BB6DFDC}"/>
                </a:ext>
              </a:extLst>
            </p:cNvPr>
            <p:cNvCxnSpPr>
              <a:cxnSpLocks/>
              <a:stCxn id="442" idx="7"/>
              <a:endCxn id="28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4B07AF8-DC7B-4F9D-A234-D8E4E2221F9C}"/>
                </a:ext>
              </a:extLst>
            </p:cNvPr>
            <p:cNvCxnSpPr>
              <a:cxnSpLocks/>
              <a:stCxn id="281" idx="7"/>
              <a:endCxn id="28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3FE0388-AE95-4F1C-90B7-2783896E9BF1}"/>
                </a:ext>
              </a:extLst>
            </p:cNvPr>
            <p:cNvCxnSpPr>
              <a:cxnSpLocks/>
              <a:stCxn id="28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22C6015-7AB7-4B2B-BA21-9F01C02587F2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019A150-3322-48A9-A7F1-73F29FC0C4C3}"/>
                </a:ext>
              </a:extLst>
            </p:cNvPr>
            <p:cNvCxnSpPr>
              <a:cxnSpLocks/>
              <a:stCxn id="280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D7E85A-7160-462D-A5C4-B6F08E1F3D14}"/>
                </a:ext>
              </a:extLst>
            </p:cNvPr>
            <p:cNvCxnSpPr>
              <a:cxnSpLocks/>
              <a:stCxn id="297" idx="6"/>
              <a:endCxn id="28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371A1AC-99BF-4F22-B90C-BFF6342E05FA}"/>
                </a:ext>
              </a:extLst>
            </p:cNvPr>
            <p:cNvCxnSpPr>
              <a:cxnSpLocks/>
              <a:stCxn id="282" idx="0"/>
              <a:endCxn id="28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833196E-FC78-4139-8413-4DB1AF7637D4}"/>
                </a:ext>
              </a:extLst>
            </p:cNvPr>
            <p:cNvCxnSpPr>
              <a:cxnSpLocks/>
              <a:stCxn id="285" idx="1"/>
              <a:endCxn id="28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170C7CE7-E73F-487C-B1E9-7F335E9CFA05}"/>
                </a:ext>
              </a:extLst>
            </p:cNvPr>
            <p:cNvCxnSpPr>
              <a:cxnSpLocks/>
              <a:stCxn id="285" idx="0"/>
              <a:endCxn id="28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1EEA054-E237-4786-A34B-930BB30D233C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C71DA0A-07D6-45F7-8084-47698FFF67E9}"/>
                </a:ext>
              </a:extLst>
            </p:cNvPr>
            <p:cNvCxnSpPr>
              <a:cxnSpLocks/>
              <a:stCxn id="284" idx="7"/>
              <a:endCxn id="56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45C2A01-8B23-44B9-B83F-F1D6A9BA86C4}"/>
                </a:ext>
              </a:extLst>
            </p:cNvPr>
            <p:cNvCxnSpPr>
              <a:cxnSpLocks/>
              <a:stCxn id="284" idx="6"/>
              <a:endCxn id="29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510B095-0440-4B7E-92EB-D6737995E8A8}"/>
                </a:ext>
              </a:extLst>
            </p:cNvPr>
            <p:cNvCxnSpPr>
              <a:cxnSpLocks/>
              <a:stCxn id="291" idx="7"/>
              <a:endCxn id="29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EFFD8AA1-E7CB-447D-98A3-66137B20A633}"/>
                </a:ext>
              </a:extLst>
            </p:cNvPr>
            <p:cNvCxnSpPr>
              <a:cxnSpLocks/>
              <a:stCxn id="277" idx="0"/>
              <a:endCxn id="27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A2D1BEE-246E-4A63-B4F3-1ACF68DE5BC3}"/>
                </a:ext>
              </a:extLst>
            </p:cNvPr>
            <p:cNvCxnSpPr>
              <a:cxnSpLocks/>
              <a:stCxn id="296" idx="2"/>
              <a:endCxn id="27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536D4822-3EDF-4B16-8098-5EF29AFBF70F}"/>
                </a:ext>
              </a:extLst>
            </p:cNvPr>
            <p:cNvCxnSpPr>
              <a:cxnSpLocks/>
              <a:stCxn id="280" idx="1"/>
              <a:endCxn id="27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CB10847-0F2B-4FB3-87E7-573F0E20EEAA}"/>
                </a:ext>
              </a:extLst>
            </p:cNvPr>
            <p:cNvCxnSpPr>
              <a:cxnSpLocks/>
              <a:stCxn id="279" idx="7"/>
              <a:endCxn id="27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EAB8D0DC-8C02-42AF-9D7F-0081CE5BBCA3}"/>
                </a:ext>
              </a:extLst>
            </p:cNvPr>
            <p:cNvCxnSpPr>
              <a:cxnSpLocks/>
              <a:stCxn id="278" idx="6"/>
              <a:endCxn id="27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699E9AD-1B29-460E-AC00-0F495400B060}"/>
                </a:ext>
              </a:extLst>
            </p:cNvPr>
            <p:cNvCxnSpPr>
              <a:cxnSpLocks/>
              <a:stCxn id="301" idx="7"/>
              <a:endCxn id="27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DA9D8D8-CCF8-414B-BE3E-01EEE95E837B}"/>
                </a:ext>
              </a:extLst>
            </p:cNvPr>
            <p:cNvCxnSpPr>
              <a:cxnSpLocks/>
              <a:stCxn id="301" idx="6"/>
              <a:endCxn id="27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88BC668-8084-42EA-93A9-26EBBFEF1328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D6E9A77-6167-47F9-96F5-DDB248990BBF}"/>
                </a:ext>
              </a:extLst>
            </p:cNvPr>
            <p:cNvCxnSpPr>
              <a:cxnSpLocks/>
              <a:stCxn id="27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625B105-56C7-4A68-97E9-A6B00CE6001E}"/>
                </a:ext>
              </a:extLst>
            </p:cNvPr>
            <p:cNvCxnSpPr>
              <a:cxnSpLocks/>
              <a:stCxn id="27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03AA84C-3E1C-4E6C-84F6-DBC5AC2A25A2}"/>
                </a:ext>
              </a:extLst>
            </p:cNvPr>
            <p:cNvCxnSpPr>
              <a:cxnSpLocks/>
              <a:stCxn id="28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FA90964-4664-4663-813A-F89C30C7065F}"/>
                </a:ext>
              </a:extLst>
            </p:cNvPr>
            <p:cNvCxnSpPr>
              <a:cxnSpLocks/>
              <a:stCxn id="279" idx="6"/>
              <a:endCxn id="28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820CC6B-16CB-4644-B0EF-669591046E90}"/>
                </a:ext>
              </a:extLst>
            </p:cNvPr>
            <p:cNvCxnSpPr>
              <a:cxnSpLocks/>
              <a:stCxn id="280" idx="6"/>
              <a:endCxn id="28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110636A-3590-471B-8255-DC40DC8EC72F}"/>
                </a:ext>
              </a:extLst>
            </p:cNvPr>
            <p:cNvCxnSpPr>
              <a:cxnSpLocks/>
              <a:stCxn id="282" idx="2"/>
              <a:endCxn id="28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ED7780E-7203-4912-B158-322E0476B197}"/>
                </a:ext>
              </a:extLst>
            </p:cNvPr>
            <p:cNvCxnSpPr>
              <a:cxnSpLocks/>
              <a:stCxn id="306" idx="0"/>
              <a:endCxn id="28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C08BB1A-EEDC-46EB-899B-AFF4BE2E71EE}"/>
                </a:ext>
              </a:extLst>
            </p:cNvPr>
            <p:cNvCxnSpPr>
              <a:cxnSpLocks/>
              <a:endCxn id="28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88728695-FAA2-4121-884D-94D646E1F29F}"/>
                </a:ext>
              </a:extLst>
            </p:cNvPr>
            <p:cNvCxnSpPr>
              <a:cxnSpLocks/>
              <a:stCxn id="306" idx="2"/>
              <a:endCxn id="28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BC94799C-C98F-45F8-A0D7-49E0CCB51743}"/>
                </a:ext>
              </a:extLst>
            </p:cNvPr>
            <p:cNvCxnSpPr>
              <a:cxnSpLocks/>
              <a:stCxn id="285" idx="2"/>
              <a:endCxn id="28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DBA2EA4-E8A8-439C-9AC8-086CCB6DF812}"/>
                </a:ext>
              </a:extLst>
            </p:cNvPr>
            <p:cNvCxnSpPr>
              <a:cxnSpLocks/>
              <a:stCxn id="28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AA3F7C95-3C73-4E30-8001-6CDC3240ECA9}"/>
                </a:ext>
              </a:extLst>
            </p:cNvPr>
            <p:cNvCxnSpPr>
              <a:cxnSpLocks/>
              <a:stCxn id="28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513107E2-72F7-47F0-845A-E985F13BE0AD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A0D651-D8E9-4D7A-A90B-A4C9D78F7203}"/>
                </a:ext>
              </a:extLst>
            </p:cNvPr>
            <p:cNvCxnSpPr>
              <a:cxnSpLocks/>
              <a:stCxn id="291" idx="4"/>
              <a:endCxn id="28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A0DFE76-E759-45CF-B71F-207080ABE0DA}"/>
                </a:ext>
              </a:extLst>
            </p:cNvPr>
            <p:cNvCxnSpPr>
              <a:cxnSpLocks/>
              <a:stCxn id="290" idx="3"/>
              <a:endCxn id="28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FD989F5-13F4-41FB-95DA-3C404E7919D5}"/>
                </a:ext>
              </a:extLst>
            </p:cNvPr>
            <p:cNvCxnSpPr>
              <a:cxnSpLocks/>
              <a:stCxn id="290" idx="2"/>
              <a:endCxn id="29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091DF46-D581-477F-9003-E34728971B52}"/>
                </a:ext>
              </a:extLst>
            </p:cNvPr>
            <p:cNvCxnSpPr>
              <a:cxnSpLocks/>
              <a:stCxn id="290" idx="1"/>
              <a:endCxn id="29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E2CAA6F-5CA2-41C9-AF96-6F4B3803CA3F}"/>
                </a:ext>
              </a:extLst>
            </p:cNvPr>
            <p:cNvCxnSpPr>
              <a:cxnSpLocks/>
              <a:stCxn id="288" idx="1"/>
              <a:endCxn id="29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C11CCC39-45F6-4C8F-B703-FAC8862FECA1}"/>
                </a:ext>
              </a:extLst>
            </p:cNvPr>
            <p:cNvCxnSpPr>
              <a:cxnSpLocks/>
              <a:stCxn id="288" idx="0"/>
              <a:endCxn id="28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4B8B462-2E5D-4D02-9B0C-B0EA4C289DF1}"/>
                </a:ext>
              </a:extLst>
            </p:cNvPr>
            <p:cNvCxnSpPr>
              <a:cxnSpLocks/>
              <a:stCxn id="386" idx="7"/>
              <a:endCxn id="56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AB8DD747-A0B4-4F68-BB83-E6A1EC39EF79}"/>
                </a:ext>
              </a:extLst>
            </p:cNvPr>
            <p:cNvCxnSpPr>
              <a:cxnSpLocks/>
              <a:endCxn id="28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60D4377-DEE9-407B-B486-F347E06571F0}"/>
                </a:ext>
              </a:extLst>
            </p:cNvPr>
            <p:cNvCxnSpPr>
              <a:cxnSpLocks/>
              <a:stCxn id="386" idx="0"/>
              <a:endCxn id="56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FC440C4B-1CC6-447B-8CAF-5F8B32445A1E}"/>
                </a:ext>
              </a:extLst>
            </p:cNvPr>
            <p:cNvCxnSpPr>
              <a:cxnSpLocks/>
              <a:stCxn id="399" idx="0"/>
              <a:endCxn id="56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3F1CFAA-C1D9-4102-B389-BB92B74922EB}"/>
                </a:ext>
              </a:extLst>
            </p:cNvPr>
            <p:cNvCxnSpPr>
              <a:cxnSpLocks/>
              <a:stCxn id="399" idx="1"/>
              <a:endCxn id="28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DA3A853-844C-4B6A-8852-AACE34DF7903}"/>
                </a:ext>
              </a:extLst>
            </p:cNvPr>
            <p:cNvCxnSpPr>
              <a:cxnSpLocks/>
              <a:stCxn id="289" idx="2"/>
              <a:endCxn id="29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0EBE8B9-5D6A-43E1-ACC9-3429EE8377B9}"/>
                </a:ext>
              </a:extLst>
            </p:cNvPr>
            <p:cNvCxnSpPr>
              <a:cxnSpLocks/>
              <a:stCxn id="288" idx="2"/>
              <a:endCxn id="29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63EA650-52B2-4426-BFB9-EF2D43ED7AD4}"/>
                </a:ext>
              </a:extLst>
            </p:cNvPr>
            <p:cNvCxnSpPr>
              <a:cxnSpLocks/>
              <a:stCxn id="287" idx="1"/>
              <a:endCxn id="29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1C77C70-84C3-4540-AF47-9BA1F84DC4B2}"/>
                </a:ext>
              </a:extLst>
            </p:cNvPr>
            <p:cNvCxnSpPr>
              <a:cxnSpLocks/>
              <a:stCxn id="287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857EB79D-7B0F-4333-9370-9CF8BD66F466}"/>
                </a:ext>
              </a:extLst>
            </p:cNvPr>
            <p:cNvCxnSpPr>
              <a:cxnSpLocks/>
              <a:stCxn id="290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850BE68-48FF-4ED1-819A-E233E01E42E7}"/>
                </a:ext>
              </a:extLst>
            </p:cNvPr>
            <p:cNvCxnSpPr>
              <a:cxnSpLocks/>
              <a:stCxn id="286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57EF113-9EA7-4B1A-AB64-C14E8B5B6974}"/>
                </a:ext>
              </a:extLst>
            </p:cNvPr>
            <p:cNvCxnSpPr>
              <a:cxnSpLocks/>
              <a:stCxn id="287" idx="7"/>
              <a:endCxn id="28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14D8A01-DC1B-4960-B2B1-D9A9F035DF12}"/>
                </a:ext>
              </a:extLst>
            </p:cNvPr>
            <p:cNvCxnSpPr>
              <a:cxnSpLocks/>
              <a:stCxn id="285" idx="7"/>
              <a:endCxn id="29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AFE05A2-7330-4871-9968-CF3EC70C1D29}"/>
                </a:ext>
              </a:extLst>
            </p:cNvPr>
            <p:cNvCxnSpPr>
              <a:cxnSpLocks/>
              <a:endCxn id="28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165AF504-87C6-4089-AA4A-B2F711CCF216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0134DBCE-0922-4355-99A8-E70D2FED22A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BD817EB-ADFE-4A82-A86F-D15F3E871C7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1C449C5-D818-4A53-AA0C-B43C1BAE0A5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B78B74E8-D2B9-4D5B-96CC-352A5ABCB7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C0C2052D-C865-4513-BAA7-8055113B32E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690B4E7A-99F4-41B3-B1BE-59E8567C6A8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95FDD210-525B-48EC-906B-C3F69F141B2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895CABF3-8B8F-4FBC-BEE8-6A9BA3E885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8E6449F1-A401-4B6A-BDD7-1057646EC4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E0981AC-BBD9-4F6D-A68F-310B93EDE896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9D5473AE-BCA3-4557-BB00-669001FA35CC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D9874BE-B9F5-4669-BA2C-341A0D97666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BA54964D-2909-476C-9849-395D9D049D2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C68D9E4D-FE8B-4D77-A257-33D4FB2D8F0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EC65FB0-9A51-4DB1-91E5-0133A28F2EB9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9766767C-CC74-4D34-AB10-B272637753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563B17F0-6BB9-49B4-9E20-7CE82FDAF84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59509C90-3BA3-4A7C-97A4-779B9AC83AD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B5BA045B-97DA-43DF-957C-03C9585D860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494C3BBD-EAFB-4DA4-AA47-88DA19156E65}"/>
                </a:ext>
              </a:extLst>
            </p:cNvPr>
            <p:cNvCxnSpPr>
              <a:cxnSpLocks/>
              <a:stCxn id="298" idx="2"/>
              <a:endCxn id="27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81C90B44-2740-4526-AC75-0A3C2F85492F}"/>
                </a:ext>
              </a:extLst>
            </p:cNvPr>
            <p:cNvCxnSpPr>
              <a:cxnSpLocks/>
              <a:stCxn id="278" idx="4"/>
              <a:endCxn id="27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F3883AF4-A78F-49BD-80DC-D2B1403DEC7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ACDAF458-E86B-45D7-A01E-7F12959A13FF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4EC97B69-CB2D-46B8-B073-D68D0AB91A51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5D3D84CF-675F-4342-AFD4-8922CD4870E9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E705A4C-4701-4F5B-8096-E7991440A7E7}"/>
                </a:ext>
              </a:extLst>
            </p:cNvPr>
            <p:cNvCxnSpPr>
              <a:cxnSpLocks/>
              <a:endCxn id="27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9108169-D678-42F2-AD28-C845B0BB4C5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6A82A5C8-BC99-4CBF-BF94-8EFDDDDC18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E30D4DF-1E68-44E9-ACB1-DE07F1D8DDE7}"/>
                </a:ext>
              </a:extLst>
            </p:cNvPr>
            <p:cNvCxnSpPr>
              <a:cxnSpLocks/>
              <a:stCxn id="306" idx="1"/>
              <a:endCxn id="28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35F8CA1-FB2A-4A91-8473-EE6DA84FD6C3}"/>
                </a:ext>
              </a:extLst>
            </p:cNvPr>
            <p:cNvCxnSpPr>
              <a:cxnSpLocks/>
              <a:endCxn id="383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745B344-A508-4035-87C9-150D0B702432}"/>
                </a:ext>
              </a:extLst>
            </p:cNvPr>
            <p:cNvCxnSpPr>
              <a:cxnSpLocks/>
              <a:endCxn id="39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78B42E0-776D-4A9B-946C-C3CB9193621A}"/>
                </a:ext>
              </a:extLst>
            </p:cNvPr>
            <p:cNvCxnSpPr>
              <a:cxnSpLocks/>
              <a:stCxn id="383" idx="0"/>
              <a:endCxn id="39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85FB381-2982-49DF-ADBF-479D0467A587}"/>
                </a:ext>
              </a:extLst>
            </p:cNvPr>
            <p:cNvCxnSpPr>
              <a:cxnSpLocks/>
              <a:stCxn id="566" idx="2"/>
              <a:endCxn id="385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61D79B91-42FB-4F9E-9F33-7ADBA54BB02C}"/>
                </a:ext>
              </a:extLst>
            </p:cNvPr>
            <p:cNvCxnSpPr>
              <a:cxnSpLocks/>
              <a:stCxn id="383" idx="7"/>
              <a:endCxn id="385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7D8D73CA-9F59-403D-BAD7-08811345A223}"/>
                </a:ext>
              </a:extLst>
            </p:cNvPr>
            <p:cNvCxnSpPr>
              <a:cxnSpLocks/>
              <a:endCxn id="39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70F57B47-5446-41C8-82FE-6E135C7FB1F5}"/>
                </a:ext>
              </a:extLst>
            </p:cNvPr>
            <p:cNvCxnSpPr>
              <a:cxnSpLocks/>
              <a:stCxn id="399" idx="6"/>
              <a:endCxn id="385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65030092-0D50-4E29-BE59-400C4CF4ACA6}"/>
                </a:ext>
              </a:extLst>
            </p:cNvPr>
            <p:cNvCxnSpPr>
              <a:cxnSpLocks/>
              <a:stCxn id="384" idx="0"/>
              <a:endCxn id="385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10BEE63-2D5D-4E1C-A1B1-5C829360927B}"/>
                </a:ext>
              </a:extLst>
            </p:cNvPr>
            <p:cNvCxnSpPr>
              <a:cxnSpLocks/>
              <a:stCxn id="387" idx="1"/>
              <a:endCxn id="385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057DC970-A735-4D0A-A73D-40844A044779}"/>
                </a:ext>
              </a:extLst>
            </p:cNvPr>
            <p:cNvCxnSpPr>
              <a:cxnSpLocks/>
              <a:stCxn id="387" idx="0"/>
              <a:endCxn id="386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F9D8B0CF-68C2-484C-8CA4-46246C56B7FD}"/>
                </a:ext>
              </a:extLst>
            </p:cNvPr>
            <p:cNvCxnSpPr>
              <a:cxnSpLocks/>
              <a:stCxn id="386" idx="2"/>
              <a:endCxn id="385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B3FCFECC-2433-4DD3-B3D4-A5E2DD066385}"/>
                </a:ext>
              </a:extLst>
            </p:cNvPr>
            <p:cNvCxnSpPr>
              <a:cxnSpLocks/>
              <a:stCxn id="386" idx="7"/>
              <a:endCxn id="394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AAF48FE0-4BE1-492E-9982-8512802672D9}"/>
                </a:ext>
              </a:extLst>
            </p:cNvPr>
            <p:cNvCxnSpPr>
              <a:cxnSpLocks/>
              <a:stCxn id="386" idx="6"/>
              <a:endCxn id="393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3F447B82-BA89-42CF-BA19-17606A0270F1}"/>
                </a:ext>
              </a:extLst>
            </p:cNvPr>
            <p:cNvCxnSpPr>
              <a:cxnSpLocks/>
              <a:stCxn id="393" idx="7"/>
              <a:endCxn id="394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0BCECB7C-5F9C-48F1-A7E4-83A566681E2E}"/>
                </a:ext>
              </a:extLst>
            </p:cNvPr>
            <p:cNvCxnSpPr>
              <a:cxnSpLocks/>
              <a:stCxn id="567" idx="1"/>
              <a:endCxn id="385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A42ABD9D-465B-47AD-BAC5-7B62782D6FA8}"/>
                </a:ext>
              </a:extLst>
            </p:cNvPr>
            <p:cNvCxnSpPr>
              <a:cxnSpLocks/>
              <a:endCxn id="383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A9DFCADB-5B0F-4DE0-B2B3-C06E45F50902}"/>
                </a:ext>
              </a:extLst>
            </p:cNvPr>
            <p:cNvCxnSpPr>
              <a:cxnSpLocks/>
              <a:stCxn id="384" idx="2"/>
              <a:endCxn id="383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BC45CE2F-0DDB-4F3A-850B-123BBEB23D5F}"/>
                </a:ext>
              </a:extLst>
            </p:cNvPr>
            <p:cNvCxnSpPr>
              <a:cxnSpLocks/>
              <a:stCxn id="408" idx="0"/>
              <a:endCxn id="383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315FF724-ECDE-47CB-8DBA-FF82141C27EC}"/>
                </a:ext>
              </a:extLst>
            </p:cNvPr>
            <p:cNvCxnSpPr>
              <a:cxnSpLocks/>
              <a:endCxn id="383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072E9F04-3A76-438E-AE5E-517519016F6F}"/>
                </a:ext>
              </a:extLst>
            </p:cNvPr>
            <p:cNvCxnSpPr>
              <a:cxnSpLocks/>
              <a:stCxn id="408" idx="2"/>
              <a:endCxn id="384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B7A1564C-D2BD-4127-9843-1E1CED6072BE}"/>
                </a:ext>
              </a:extLst>
            </p:cNvPr>
            <p:cNvCxnSpPr>
              <a:cxnSpLocks/>
              <a:stCxn id="387" idx="2"/>
              <a:endCxn id="384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31A30EAD-F9F5-4ABB-8B14-81AA8F735631}"/>
                </a:ext>
              </a:extLst>
            </p:cNvPr>
            <p:cNvCxnSpPr>
              <a:cxnSpLocks/>
              <a:stCxn id="387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ADBC893D-612C-4580-8A04-A2D98E24B3B5}"/>
                </a:ext>
              </a:extLst>
            </p:cNvPr>
            <p:cNvCxnSpPr>
              <a:cxnSpLocks/>
              <a:stCxn id="388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C35B929F-CB34-4720-95E0-F835520A64E8}"/>
                </a:ext>
              </a:extLst>
            </p:cNvPr>
            <p:cNvCxnSpPr>
              <a:cxnSpLocks/>
              <a:stCxn id="388" idx="2"/>
              <a:endCxn id="387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75BF93E-898B-41C0-8222-E2B9291C683E}"/>
                </a:ext>
              </a:extLst>
            </p:cNvPr>
            <p:cNvCxnSpPr>
              <a:cxnSpLocks/>
              <a:stCxn id="393" idx="4"/>
              <a:endCxn id="388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138A3D32-668D-47ED-B039-F5D323BC907A}"/>
                </a:ext>
              </a:extLst>
            </p:cNvPr>
            <p:cNvCxnSpPr>
              <a:cxnSpLocks/>
              <a:stCxn id="392" idx="3"/>
              <a:endCxn id="388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6EEC507-0337-4D52-A149-AC3121803A5E}"/>
                </a:ext>
              </a:extLst>
            </p:cNvPr>
            <p:cNvCxnSpPr>
              <a:cxnSpLocks/>
              <a:stCxn id="392" idx="2"/>
              <a:endCxn id="393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3B14444C-F8A2-4D69-85B4-D7945F76E80A}"/>
                </a:ext>
              </a:extLst>
            </p:cNvPr>
            <p:cNvCxnSpPr>
              <a:cxnSpLocks/>
              <a:stCxn id="392" idx="1"/>
              <a:endCxn id="394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A24E1741-DA2C-4FEB-A835-6D811698BA7B}"/>
                </a:ext>
              </a:extLst>
            </p:cNvPr>
            <p:cNvCxnSpPr>
              <a:cxnSpLocks/>
              <a:stCxn id="390" idx="1"/>
              <a:endCxn id="394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FC97A3B-281E-4D29-B3F7-B26D29EBA782}"/>
                </a:ext>
              </a:extLst>
            </p:cNvPr>
            <p:cNvCxnSpPr>
              <a:cxnSpLocks/>
              <a:stCxn id="390" idx="0"/>
              <a:endCxn id="391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854FF3A0-EF86-4EAF-B1A0-6DECE614DAF7}"/>
                </a:ext>
              </a:extLst>
            </p:cNvPr>
            <p:cNvCxnSpPr>
              <a:cxnSpLocks/>
              <a:stCxn id="396" idx="0"/>
              <a:endCxn id="395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F457C126-B9E9-4644-9BDC-0C0D11F28265}"/>
                </a:ext>
              </a:extLst>
            </p:cNvPr>
            <p:cNvCxnSpPr>
              <a:cxnSpLocks/>
              <a:stCxn id="439" idx="7"/>
              <a:endCxn id="395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36567BCB-36FF-4E11-B2D2-C759CF5B3FED}"/>
                </a:ext>
              </a:extLst>
            </p:cNvPr>
            <p:cNvCxnSpPr>
              <a:cxnSpLocks/>
              <a:endCxn id="396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6914467-DB30-4F6F-8A4C-DA63B0349B86}"/>
                </a:ext>
              </a:extLst>
            </p:cNvPr>
            <p:cNvCxnSpPr>
              <a:cxnSpLocks/>
              <a:stCxn id="438" idx="5"/>
              <a:endCxn id="397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775D3032-228A-4AD2-AE93-FA5C4E8F98A2}"/>
                </a:ext>
              </a:extLst>
            </p:cNvPr>
            <p:cNvCxnSpPr>
              <a:cxnSpLocks/>
              <a:endCxn id="397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05B22E8A-33A9-44A2-9D2F-F8266ECE12B4}"/>
                </a:ext>
              </a:extLst>
            </p:cNvPr>
            <p:cNvCxnSpPr>
              <a:cxnSpLocks/>
              <a:stCxn id="397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1E5FD5BE-5282-4D7F-87C2-BBAFCB05E3EE}"/>
                </a:ext>
              </a:extLst>
            </p:cNvPr>
            <p:cNvCxnSpPr>
              <a:cxnSpLocks/>
              <a:stCxn id="397" idx="3"/>
              <a:endCxn id="389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B677181-A885-443C-8BB9-35444E6EF8EC}"/>
                </a:ext>
              </a:extLst>
            </p:cNvPr>
            <p:cNvCxnSpPr>
              <a:cxnSpLocks/>
              <a:stCxn id="397" idx="1"/>
              <a:endCxn id="390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CD8AF65-85A7-4CF8-A1B9-CB8FB05A486D}"/>
                </a:ext>
              </a:extLst>
            </p:cNvPr>
            <p:cNvCxnSpPr>
              <a:cxnSpLocks/>
              <a:stCxn id="396" idx="2"/>
              <a:endCxn id="390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D1B3C32-80BB-4CA6-9944-E0918C3B734A}"/>
                </a:ext>
              </a:extLst>
            </p:cNvPr>
            <p:cNvCxnSpPr>
              <a:cxnSpLocks/>
              <a:stCxn id="395" idx="3"/>
              <a:endCxn id="390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5882E4BB-DB6C-4A76-9695-AD69816AD3A2}"/>
                </a:ext>
              </a:extLst>
            </p:cNvPr>
            <p:cNvCxnSpPr>
              <a:cxnSpLocks/>
              <a:stCxn id="395" idx="2"/>
              <a:endCxn id="391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D4902587-194F-43AA-8125-9F1EB46E9E6B}"/>
                </a:ext>
              </a:extLst>
            </p:cNvPr>
            <p:cNvCxnSpPr>
              <a:cxnSpLocks/>
              <a:stCxn id="391" idx="1"/>
              <a:endCxn id="394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358B3EB9-CAD2-49B2-9095-3C8EEE7926F2}"/>
                </a:ext>
              </a:extLst>
            </p:cNvPr>
            <p:cNvCxnSpPr>
              <a:cxnSpLocks/>
              <a:stCxn id="390" idx="2"/>
              <a:endCxn id="392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627154F2-DCE7-48B9-B153-91972B553DF1}"/>
                </a:ext>
              </a:extLst>
            </p:cNvPr>
            <p:cNvCxnSpPr>
              <a:cxnSpLocks/>
              <a:stCxn id="389" idx="1"/>
              <a:endCxn id="392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1EB2DE54-DB1E-4193-8107-8A74DD9650F6}"/>
                </a:ext>
              </a:extLst>
            </p:cNvPr>
            <p:cNvCxnSpPr>
              <a:cxnSpLocks/>
              <a:stCxn id="389" idx="3"/>
              <a:endCxn id="409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DAC79133-16B5-48F3-B6C2-71C04A00F0F6}"/>
                </a:ext>
              </a:extLst>
            </p:cNvPr>
            <p:cNvCxnSpPr>
              <a:cxnSpLocks/>
              <a:stCxn id="392" idx="4"/>
              <a:endCxn id="409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74B2CDF9-39A8-4BE8-A7B7-C26EC9E91221}"/>
                </a:ext>
              </a:extLst>
            </p:cNvPr>
            <p:cNvCxnSpPr>
              <a:cxnSpLocks/>
              <a:stCxn id="388" idx="5"/>
              <a:endCxn id="409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12990E60-DFB8-4118-AB73-44F155EC2500}"/>
                </a:ext>
              </a:extLst>
            </p:cNvPr>
            <p:cNvCxnSpPr>
              <a:cxnSpLocks/>
              <a:stCxn id="389" idx="7"/>
              <a:endCxn id="390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8668EB57-48E0-4065-8D2C-F71BBACFF3E8}"/>
                </a:ext>
              </a:extLst>
            </p:cNvPr>
            <p:cNvCxnSpPr>
              <a:cxnSpLocks/>
              <a:stCxn id="387" idx="7"/>
              <a:endCxn id="393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4DF1FBD4-D6D1-42AE-BF95-C4F11DF948AA}"/>
                </a:ext>
              </a:extLst>
            </p:cNvPr>
            <p:cNvCxnSpPr>
              <a:cxnSpLocks/>
              <a:endCxn id="389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B8B912F1-A8BF-476C-9C3D-1B577E2D26C6}"/>
                </a:ext>
              </a:extLst>
            </p:cNvPr>
            <p:cNvCxnSpPr>
              <a:cxnSpLocks/>
              <a:stCxn id="397" idx="7"/>
              <a:endCxn id="396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E96A9BFA-4CD8-4DB0-9228-9696ED94FB7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0669F18F-8FD3-4047-8020-609BD69FC76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CF7FB4A6-04F8-4176-AE7D-E580036820C3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9703BC95-7104-4DB4-9AD1-3BF8BB5C7287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CDF01970-5CFC-49F6-8903-B56AC9549A9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226F2E08-6904-4F19-A987-728258C7E22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4DAD8771-49A0-43DA-9264-61AACDA6CF5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D5CB5A83-82EA-4784-BED7-6EAFCB912F6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1398461F-8D64-44A7-B358-4130478298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D6328F77-F24D-4FD2-885F-C82EEBE3BB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E1BE2185-B08F-4C1D-9574-206393EB0F8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70962A7-6557-4983-8E41-C5DB5235AEB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26A04628-7DF3-4C8C-A143-D0407063E401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3F011AAD-7FE5-4E00-B4FB-06A3FC5F41B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14E5DB5-D091-4270-AF79-6247CD2AB4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3AF0AAEC-CEA1-4FAB-A952-A6A05D2D7A7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A0F0CE9E-D32E-48CA-9E15-B19C238CE89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EA1BF35A-4C40-4AA1-AD07-6A0466D2043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AE910EAE-B3BF-4238-803F-C58499B33B75}"/>
                </a:ext>
              </a:extLst>
            </p:cNvPr>
            <p:cNvCxnSpPr>
              <a:cxnSpLocks/>
              <a:stCxn id="408" idx="1"/>
              <a:endCxn id="387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5A30F1F2-59AF-4ED1-8F6B-9911422A58AE}"/>
                </a:ext>
              </a:extLst>
            </p:cNvPr>
            <p:cNvCxnSpPr>
              <a:cxnSpLocks/>
              <a:stCxn id="436" idx="6"/>
              <a:endCxn id="395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F6DE8F54-1606-4C14-9448-5A298ACA11A6}"/>
                </a:ext>
              </a:extLst>
            </p:cNvPr>
            <p:cNvCxnSpPr>
              <a:cxnSpLocks/>
              <a:stCxn id="433" idx="4"/>
              <a:endCxn id="439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C33D342E-FE59-425E-AF33-D0D9E147BB57}"/>
                </a:ext>
              </a:extLst>
            </p:cNvPr>
            <p:cNvCxnSpPr>
              <a:cxnSpLocks/>
              <a:stCxn id="439" idx="4"/>
              <a:endCxn id="438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C5F695CD-3EA0-437D-8AEA-973FF6FC73F3}"/>
                </a:ext>
              </a:extLst>
            </p:cNvPr>
            <p:cNvCxnSpPr>
              <a:cxnSpLocks/>
              <a:stCxn id="437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6B0553EA-5F7F-4866-9F98-B34213D2C595}"/>
                </a:ext>
              </a:extLst>
            </p:cNvPr>
            <p:cNvCxnSpPr>
              <a:cxnSpLocks/>
              <a:stCxn id="437" idx="0"/>
              <a:endCxn id="438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E6702C4B-EF1D-4452-B40F-0C0C9D9553D2}"/>
                </a:ext>
              </a:extLst>
            </p:cNvPr>
            <p:cNvCxnSpPr>
              <a:cxnSpLocks/>
              <a:stCxn id="489" idx="1"/>
              <a:endCxn id="433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EB187D56-C66A-4513-9774-ECC7A8A23E73}"/>
                </a:ext>
              </a:extLst>
            </p:cNvPr>
            <p:cNvCxnSpPr>
              <a:cxnSpLocks/>
              <a:stCxn id="438" idx="2"/>
              <a:endCxn id="48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9ECC849-1F24-4989-B5B1-BCC1C0EDA75F}"/>
                </a:ext>
              </a:extLst>
            </p:cNvPr>
            <p:cNvCxnSpPr>
              <a:cxnSpLocks/>
              <a:stCxn id="437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ADE5DDE3-D8DD-4458-8EF0-F1124B25CBB1}"/>
                </a:ext>
              </a:extLst>
            </p:cNvPr>
            <p:cNvCxnSpPr>
              <a:cxnSpLocks/>
              <a:stCxn id="395" idx="1"/>
              <a:endCxn id="27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BD6AE4D0-672A-4C4D-A1BA-4A3C1A7FB06C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B630176A-858D-4963-A9F3-2C6C252ECEF7}"/>
                </a:ext>
              </a:extLst>
            </p:cNvPr>
            <p:cNvCxnSpPr>
              <a:cxnSpLocks/>
              <a:stCxn id="433" idx="7"/>
              <a:endCxn id="435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7373297-B00D-497A-A229-7398851AB3CC}"/>
                </a:ext>
              </a:extLst>
            </p:cNvPr>
            <p:cNvCxnSpPr>
              <a:cxnSpLocks/>
              <a:stCxn id="433" idx="5"/>
              <a:endCxn id="436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3F5600A-CF44-45B7-BA45-778478D29A85}"/>
                </a:ext>
              </a:extLst>
            </p:cNvPr>
            <p:cNvCxnSpPr>
              <a:cxnSpLocks/>
              <a:stCxn id="434" idx="3"/>
              <a:endCxn id="436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072E4473-78C2-4A9F-BEC7-2DB18701BBAA}"/>
                </a:ext>
              </a:extLst>
            </p:cNvPr>
            <p:cNvCxnSpPr>
              <a:cxnSpLocks/>
              <a:stCxn id="436" idx="4"/>
              <a:endCxn id="439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72FBBEE8-E9D1-4D57-A6E0-23CF5927D2FD}"/>
                </a:ext>
              </a:extLst>
            </p:cNvPr>
            <p:cNvCxnSpPr>
              <a:cxnSpLocks/>
              <a:stCxn id="397" idx="2"/>
              <a:endCxn id="437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5B8A0BFD-7E9D-4B25-B417-DCF51DDA52DD}"/>
                </a:ext>
              </a:extLst>
            </p:cNvPr>
            <p:cNvCxnSpPr>
              <a:cxnSpLocks/>
              <a:endCxn id="437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62F8CA6-0ACE-4B94-B93A-1114576EA092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9E5CF673-9B10-43C9-BEB4-11910C422351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C8DC166-FD10-4A7D-9BF8-1FBB0A08040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EA7CAB2F-1BAB-4B74-9E8A-D8633946D30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D8B37EF9-E928-457F-B5E4-A397792692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13499771-83BD-4845-9584-20184AABC5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50FB317B-19D5-496F-8B64-E6599CFC43D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C5588227-0936-4794-B64C-7E3B055B0583}"/>
                </a:ext>
              </a:extLst>
            </p:cNvPr>
            <p:cNvCxnSpPr>
              <a:cxnSpLocks/>
              <a:stCxn id="439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CE0C9D-C1EB-4B8A-8EAA-30AC43E10C84}"/>
                </a:ext>
              </a:extLst>
            </p:cNvPr>
            <p:cNvCxnSpPr>
              <a:cxnSpLocks/>
              <a:stCxn id="435" idx="4"/>
              <a:endCxn id="436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1145B869-42AC-48D1-A2D6-C9E2DF013C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41279562-33C3-456A-B014-21A1EE31ED39}"/>
                </a:ext>
              </a:extLst>
            </p:cNvPr>
            <p:cNvCxnSpPr>
              <a:cxnSpLocks/>
              <a:stCxn id="442" idx="3"/>
              <a:endCxn id="391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5E72AE42-943D-427D-9FFF-24011AEC2A4D}"/>
                </a:ext>
              </a:extLst>
            </p:cNvPr>
            <p:cNvCxnSpPr>
              <a:cxnSpLocks/>
              <a:stCxn id="442" idx="2"/>
              <a:endCxn id="27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50F5EA94-DDD0-49EF-B0AC-E9FD466BEB2F}"/>
                </a:ext>
              </a:extLst>
            </p:cNvPr>
            <p:cNvCxnSpPr>
              <a:cxnSpLocks/>
              <a:stCxn id="435" idx="7"/>
              <a:endCxn id="27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B03B9460-E61C-4905-A0D2-13D9F3ABC2BC}"/>
                </a:ext>
              </a:extLst>
            </p:cNvPr>
            <p:cNvCxnSpPr>
              <a:cxnSpLocks/>
              <a:endCxn id="435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Chord 488">
              <a:extLst>
                <a:ext uri="{FF2B5EF4-FFF2-40B4-BE49-F238E27FC236}">
                  <a16:creationId xmlns:a16="http://schemas.microsoft.com/office/drawing/2014/main" id="{B48E1F4B-B05D-4EF5-B60A-7DF24FB0AEC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8F6A7398-0615-4C2E-AD11-036208C72539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ED0D4CA7-7C96-4E3A-BF6F-58119CC8E71C}"/>
                </a:ext>
              </a:extLst>
            </p:cNvPr>
            <p:cNvCxnSpPr>
              <a:cxnSpLocks/>
              <a:stCxn id="434" idx="6"/>
              <a:endCxn id="27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28DB31F4-4260-47C7-93D1-CFE9BFF26A34}"/>
                </a:ext>
              </a:extLst>
            </p:cNvPr>
            <p:cNvCxnSpPr>
              <a:cxnSpLocks/>
              <a:stCxn id="434" idx="5"/>
              <a:endCxn id="395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7283B6F5-2650-4588-BA36-9F2679035470}"/>
                </a:ext>
              </a:extLst>
            </p:cNvPr>
            <p:cNvCxnSpPr>
              <a:cxnSpLocks/>
              <a:stCxn id="278" idx="0"/>
              <a:endCxn id="434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7EA5F8D-FBD6-47A0-BD62-DC3409EFBF77}"/>
                </a:ext>
              </a:extLst>
            </p:cNvPr>
            <p:cNvCxnSpPr>
              <a:cxnSpLocks/>
              <a:stCxn id="439" idx="5"/>
              <a:endCxn id="396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14E3D84B-C8ED-452F-8054-37C087758471}"/>
                </a:ext>
              </a:extLst>
            </p:cNvPr>
            <p:cNvCxnSpPr>
              <a:cxnSpLocks/>
              <a:stCxn id="391" idx="7"/>
              <a:endCxn id="27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31B9E3BA-1507-4D20-90EE-D67CD68FB68A}"/>
                </a:ext>
              </a:extLst>
            </p:cNvPr>
            <p:cNvCxnSpPr>
              <a:cxnSpLocks/>
              <a:stCxn id="297" idx="7"/>
              <a:endCxn id="442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58E0857B-4F98-4D35-B11A-4F856EE983E3}"/>
                </a:ext>
              </a:extLst>
            </p:cNvPr>
            <p:cNvCxnSpPr>
              <a:cxnSpLocks/>
              <a:stCxn id="394" idx="7"/>
              <a:endCxn id="28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93FB0842-EE1C-49CB-9DAC-ED04C4F6A458}"/>
                </a:ext>
              </a:extLst>
            </p:cNvPr>
            <p:cNvCxnSpPr>
              <a:cxnSpLocks/>
              <a:stCxn id="394" idx="6"/>
              <a:endCxn id="442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4E4F6425-6A0A-4BA1-B83C-B6A34636F088}"/>
                </a:ext>
              </a:extLst>
            </p:cNvPr>
            <p:cNvCxnSpPr>
              <a:cxnSpLocks/>
              <a:stCxn id="284" idx="0"/>
              <a:endCxn id="394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E11A052F-6788-4719-8704-52ED1B156537}"/>
                </a:ext>
              </a:extLst>
            </p:cNvPr>
            <p:cNvCxnSpPr>
              <a:cxnSpLocks/>
              <a:stCxn id="567" idx="0"/>
              <a:endCxn id="56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A41C2A34-1AC5-49C4-9403-C188E32FF335}"/>
                </a:ext>
              </a:extLst>
            </p:cNvPr>
            <p:cNvCxnSpPr>
              <a:cxnSpLocks/>
              <a:stCxn id="292" idx="0"/>
              <a:endCxn id="56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284A6228-46F1-42EE-B3E5-B19C320CC6B7}"/>
                </a:ext>
              </a:extLst>
            </p:cNvPr>
            <p:cNvCxnSpPr>
              <a:cxnSpLocks/>
              <a:stCxn id="291" idx="0"/>
              <a:endCxn id="56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id="{7CBE7CCA-4E38-44BD-8AAE-A21E0CDCB91C}"/>
                </a:ext>
              </a:extLst>
            </p:cNvPr>
            <p:cNvCxnSpPr>
              <a:cxnSpLocks/>
              <a:stCxn id="394" idx="1"/>
              <a:endCxn id="56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>
              <a:extLst>
                <a:ext uri="{FF2B5EF4-FFF2-40B4-BE49-F238E27FC236}">
                  <a16:creationId xmlns:a16="http://schemas.microsoft.com/office/drawing/2014/main" id="{B0C58F6D-843A-40C2-8C7D-8DB3E0065C49}"/>
                </a:ext>
              </a:extLst>
            </p:cNvPr>
            <p:cNvCxnSpPr>
              <a:cxnSpLocks/>
              <a:stCxn id="284" idx="0"/>
              <a:endCxn id="56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>
              <a:extLst>
                <a:ext uri="{FF2B5EF4-FFF2-40B4-BE49-F238E27FC236}">
                  <a16:creationId xmlns:a16="http://schemas.microsoft.com/office/drawing/2014/main" id="{09A3FDCF-1492-43EA-BEA4-C46950864ACC}"/>
                </a:ext>
              </a:extLst>
            </p:cNvPr>
            <p:cNvCxnSpPr>
              <a:cxnSpLocks/>
              <a:stCxn id="568" idx="7"/>
              <a:endCxn id="56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7FA7E9B8-0FB9-4838-B373-C6FA3E98D01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D15BE985-1AA5-4A4A-8702-D210C650B9F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D0EBBB2B-36AF-42C3-B3D7-8A5CBE6F6D8A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3EE13138-BBAE-461C-BF11-67AEDD0EA240}"/>
                </a:ext>
              </a:extLst>
            </p:cNvPr>
            <p:cNvCxnSpPr>
              <a:cxnSpLocks/>
              <a:stCxn id="289" idx="0"/>
              <a:endCxn id="56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D0C60D8F-5A35-42B6-8004-0359B1FA59C1}"/>
                </a:ext>
              </a:extLst>
            </p:cNvPr>
            <p:cNvCxnSpPr>
              <a:cxnSpLocks/>
              <a:endCxn id="28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625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FA95BF33-C57A-4E51-9F0A-7D62355C624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37C4BB6-E1C4-4EA5-A71F-F22CEC058B42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56CA28F-0A2E-4DFF-9710-072C78C72039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F202152-D20C-4E20-96BC-C09BE505382E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2E04C25-0B3B-4199-982C-3F0588F0D52C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430E6A9-30EE-4669-9646-763681D715BF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0119286-CF1F-4FD8-9031-01698C06D6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89E5E4B-8CBC-48CD-B3BB-3A9F7E693CC0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02676D9-6471-43A6-A284-1DCB6929616B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06DBD86-3006-4732-9BAC-BBB135240153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984B6D6-9D30-42AD-A3F6-C0EB48C9A10E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21B13C85-45F1-4449-87EA-659F8083D057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26FC837-BB97-47B5-BE56-C69026DF96B2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0DF67CE1-4D0F-45BD-AB23-9C5FD9677852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55E0FEE-E5C9-4711-B79D-39E4C5C8DC53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064B988-16DF-4522-A98D-CF1210615C6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BF25A3C-75FB-4E63-91A8-7A8830A0173F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0091C0D4-398C-4982-A762-B48C3022D722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317DA7B-41D7-4753-93BF-B1D2B43520B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3A08CCB-19E5-414F-8C33-A4C6D10A5B6E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596D937-3CEE-499B-9D67-01F71D5D5298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BFC7FFE-64B7-46B0-9E55-9E37B2F1DC4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6CF532A-CA99-4828-86DE-A7333CA1F5F0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FD6294E4-CA43-45F8-8997-50F00240D993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5A02C9A-17D1-4CF8-AAC4-4F81836AE348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3BB06D7-80F2-47E8-B3E9-685272E54A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3EB449C-983E-4418-9160-E12195FA08C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97AB6A5-5073-487A-922A-F37C3EB92A4C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69E20A9-2F47-4B7E-BA09-654C8006D820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0B1255A2-6273-4D37-95C0-82ADB5CE8F83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88615052-5F95-403B-BE90-E7FDC1AA775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1757F5DA-C00F-487E-8177-B9A428AC65A1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13607132-D07E-4408-8601-97F058FB0C1D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63ED6090-8FCE-4F51-AA0D-A39417855296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512163E1-2B4F-4694-9C25-2C698018E5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E2800622-8CE4-4141-A264-CDFFCF418C1D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1243E183-86F0-4935-BCE5-74717A2C2654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F875C66-258B-47B5-9E91-C997B5873132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85C7ACC4-4A6C-40FD-9603-17B6EDE05149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CFB937C-B31A-452B-AAE5-B3BC3419376D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9DB800C-C6AD-4CEA-A735-2E91F3A8855A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3BDB236-ABAC-47B6-BAA0-9BBEFD13BBA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E2A56C18-6990-4239-A312-63C58E7850F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73F1E362-5DC5-42F3-9EC6-155B62DCB3A1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025B29C7-32AF-4CB1-9BC9-59971F01D0A7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1870040E-C401-4FAB-956E-AF3634F4C505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DCBC7802-ABE6-4DFB-931D-CFA87AC634DC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507C7098-268D-4F0A-89C3-982B76282D8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9B8BF76E-96F2-4451-98C0-B860A09D588C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C240DD52-1B0F-4A04-8477-1578163B958A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11BB15C-AFD0-4287-BF1E-FABC11044DB3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1F3B7D4-5789-4FBC-B4A0-79F1CC735D11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DE12D406-B5EF-4F2A-BD39-30501292730A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BBA0795-5646-4061-BE06-EBEF777AF61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DF099256-2594-46B7-BA1D-4778B90A6827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B7FBB941-E1C5-4D5E-BB74-6272B5429E0B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A75C91B7-AF8A-4691-B539-B5FFC7E2903E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4FF69525-20AE-4D31-AE43-85C88D03D5B2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67DF7A1-3BCE-4C50-A72A-D96080965A7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FEE99231-0032-4547-8D61-8BBE2D637328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62C8885-CB77-4E91-A512-46568A8B99FA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9D223472-4242-406A-84A0-39555CEFAB66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328838F-CE26-40FE-892F-A87085F132B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C51359B0-B6FD-47F8-ACF7-D045A3EE51A0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F81CB774-3B8F-42E8-836E-48169A34560B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FD5DD5B0-1CA6-4508-A51C-83666C38F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6BA1BF-42F0-4A4A-A1C1-A15EC383B0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F8D3A38-DFDA-4C2D-A754-5E2E30CBC73E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4AC1473-1BC8-40E4-8062-8D47A809C0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D52A7B4-6D6B-4C25-929A-3BF185D69F34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8E677B3-3CB4-43C7-A0E0-7CBF7F2E51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55E96EB3-3D78-472B-A91C-9C28435D62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41F5E7D3-2DF9-4288-997E-CCC2D692A9F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67D218BF-7211-41FC-B72B-2A69BA454353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5BD084A1-F321-490B-BCE1-C68A6379B8B8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017D7F5A-1D15-4BC4-A062-B3F1C3FCAC72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FB86196B-8407-4199-9E06-36A47617713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1F909509-499E-41E5-B785-2A415E13351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20DF45AF-C231-4461-8A5F-352FECCA830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C2A63C02-4106-4E61-9D52-3A9C853FCBC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8E47B77C-C899-4567-BBF6-A3B45E2ED71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FF83A66-25E4-4ECA-8370-A014E67563E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B62DB05F-0F6D-49E5-B545-A8FE1255E55F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F7C4D2B3-EC37-456D-819C-835393059591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F03BEDA-1AC6-453B-AD12-038768ED7DD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A647290-7C84-4002-9C95-82383DF354B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5A0E74CA-40CC-4165-A061-1EB133A176B7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9613F1AE-24BD-4812-8FD8-8AAE7AC981F9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A9C338E3-BA21-4ED6-9CDF-C7B813EF1C3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803A8CF8-BC24-43AF-AA99-E8935C3CA71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9EC0E5C5-A1FF-4B40-B94D-1BEC68B8C51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3EFD2F-D3C7-4B03-8933-E4503E4A7175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B2AE14B5-0884-48C3-8F4D-697B86834B1A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5A1BC5E-E569-4F04-8856-8ED42F6D109F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73606B82-7A21-4C42-B774-D4A40DBBFC2B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37E06664-8680-400A-95D2-4500DC639718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9D06D4C-A3F3-48FD-8ABE-91F9FEC4EB2D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88EAA0A3-7473-494C-A739-62854D6D2E8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ACC921E-0A3C-419C-9517-C461E7346670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B8683BDD-491F-4CFB-B0D9-D48E4544306F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B9217134-6C36-44E9-8989-7E9C15BF376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A69A050D-29C8-4238-97CF-7BD1598894BB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209DABDF-5649-4C3D-B1C6-9AB41E0EF595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88B3BD9F-62BC-434F-B5CA-E69914C1613B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5D06F356-4E3C-407E-A58E-22A50D1A06EA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42DCA09D-25C7-47A0-AC87-35396A545EF5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4E553F4-5DCA-49BB-9B97-29FADEE2F81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4DA9B0F5-8712-47DC-A6E8-06EA65A6B75A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A344CA09-781A-40C0-901D-C33D0B5CA990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CA83F3F-2067-41AC-AB50-F2A5D4767B31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C50FF3E-AE55-4776-A4F9-AC8CA18046F9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20EDBD9D-01B7-42D7-A5F0-CFEF414716F3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3B9D9CA2-CD1E-4892-BD38-152E8A5AF6BA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1FB8D65-F38E-4D20-89DE-B561EFDE8E7C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AB873FEA-1D36-4144-A904-6BE6D699FD7F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73381A32-3AB9-4799-9440-ACA82630E2F0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41A42A69-C0BD-4C67-86C6-B09F41AEABE5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FAD84289-A629-45E4-8454-3CF49AA6652A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69C4C5D8-2A77-4007-A06D-470CDA48E14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74CFDCDC-A2C6-4E2C-BF5A-D6D37E212933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8B7AED4B-5CE5-40BF-A8C1-D52EC1B6EFDA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72E27CFF-A236-48FA-86F8-FF7F050A5095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751FE0B7-3792-4AAF-ACAE-EAD6311729D5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0420555B-3474-439C-B67D-33E1A137ABF3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2F050DAC-EAFB-449B-9079-CB1DC0A1FA81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F5EE5C84-226E-40D9-AE8B-004CAEE39B9F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AE745548-FAB0-4C8E-B5E0-54B200AD0452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10E20996-2C56-4D00-B7E4-B374303E3BE2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E1E5B5F4-2841-4AD3-8595-7D56CB4CB1CF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12384D1F-105A-489C-9B69-078D8036EB86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4DED21D8-7962-4380-9762-C10429327D22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931C9480-D3C2-42A5-A673-59B3993EA610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4F669E0E-B208-442B-A4DE-D0CCB99CAFDA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939ABCF5-20EB-4E54-AB0C-5EFB090596DC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31D0667B-1689-44C2-B468-C8C6D2FB457F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320FA37-AAC6-45FB-8433-E85266866BA3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82F1C9CC-0F4D-42CD-83A7-E6640F18FF09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15850138-120E-44D7-B0C8-B0F662C64F98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D037C8A-6234-4BFC-887A-27BE37761CCD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83E33691-6152-41D7-ACAB-031A796D6296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14C5FDF-A251-47D9-96C2-AF087B1279C8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29C27080-14C8-46B9-AA9E-3B97E98A34EE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3517A6BC-C22B-450A-A3E4-5E955D71950B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71FB03FF-5221-49F1-873D-9565FDF78CE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E1D6D23-B555-4909-A425-FB20F54544A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0746B455-B91B-4A19-9DF3-15544E167507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6B4FED14-AD80-4C45-8271-8B6DEC6E84F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4CB9AC57-3716-4E28-A520-1ADF362EE5D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537DF165-DF7E-4A7A-BF34-CC04F13CE37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4DF5466-ACC1-4036-8A10-13E42918995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6C663E73-0E93-41A5-B44B-AAD551B586F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98E841EC-AEEA-45DF-A257-6AFBB25B1825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3408C7E0-9D83-4EA4-831D-ED6290C98B2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DC344742-723A-4BC9-AB1B-EAA29939991D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E8081C25-140E-410A-A1C4-FCD6E82E9B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5F4D5962-509B-4A99-8BCB-AB37C64F9AA9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7844590-A772-4E75-8EE3-12BB20BF55D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A9782C5-6966-458C-853F-F9AF87C317F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6094655-3709-4B9B-938C-0CA2C5807F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84CCA53A-B56B-4FA8-996D-EA29FE1232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C9F513B8-F055-471E-AF07-7EEC1318128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0C79191C-CDBE-494C-8A0E-35FE0EA5DCD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E9C77736-851B-4ECD-8C22-9CA4FA6A5E32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7FF0E035-0421-4E84-9C27-B411F61AFEF2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1757AEA9-FE79-449E-8124-EC0BD2852CB5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05E4414F-9F23-4C48-B010-1F33CE017444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1801B2F5-4749-4356-B0CE-10729234336E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E6DA6AF8-024D-48B7-AB00-83D4872B98E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F3E88EF3-4D78-45EC-A408-877FEB2D4DC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89D3F8DB-52DC-4FDE-8187-CDD85CFC21D5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66A0EF4-9946-4BF2-9DB3-17A63534CA8C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3A9A3B6B-50E8-461B-9561-6224C115D21D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0A5B1E5B-2794-49C2-B6C0-91F5A53A295D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A74305F-463F-4276-96C2-38555AE86C4E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5F7B5D64-565A-4DE4-B312-12BA4515BC48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AEFF3DFB-FAB0-4085-8DA0-3F6D1B69F212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69FF7952-F75E-4C97-870B-E111C9F153E3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D037A298-A62C-4F82-B2AC-48EC0E635103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C6C4FEE2-421D-4DCB-90DB-D5D1EAAED0E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E1487618-6DB3-49CF-9104-7AF1CE996F93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43837EA3-ADB2-4AEA-A72B-F5DC7DE2E4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E93FB4C4-0049-40EC-8BD0-0BF963484A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855315BE-A3D5-4967-BAFC-545EF8BA89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BAA832B7-D6FE-4EB5-847F-C89C64E53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B3103402-5951-426B-A78A-C82538514F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0DC30EAE-324F-43B4-9554-58134555F8FB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D305A39A-8151-4DA8-A57A-04E6952BE4B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EFCDD1FD-D183-4D4B-AF22-F631E0AB19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690EF5F-25E1-49AE-A2FC-AC77A301F779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3E9089D3-3D08-48A8-982D-87381D9EC9D2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5924305F-7AF0-47DC-A1BF-D7B751E4B3E3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55B00890-01B4-4E39-9727-953ACEF8881C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0E818BEF-31D2-4DFC-99B6-5EE8D7E3A3F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9A3263C3-2159-4B0F-B7C1-B590CA6B39FC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C931C9C8-CBA0-4CBB-902F-A1B421CC86DE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3E7C2EB7-3493-4F28-B940-360D854B34C2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6B34CEF5-33D1-43B0-BE7A-5D5B029A804D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CFAC6A96-A599-4343-BF15-B882CA125D7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47BA194A-9B49-4E2E-B2CC-66AFE0978F25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05F1D8FF-E0AC-4298-9C1C-48CF489D9287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D94DEDD6-2BC1-448D-9991-C1FA48DD0332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F490F14A-4D51-49D2-851E-474DFAEBAB0A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3362E7A1-4E65-4AA8-A96A-F574AE097A5E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741C6B8D-6FCF-4027-A65C-B9829CD7CBBE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4328D809-F683-434D-BE86-A7FC5027A1C6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8DA67F4-619B-4D0C-9018-A86923D013F4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07C73D68-C369-41A7-964D-9129B3CA9A0E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9BA7C469-F299-4D79-8679-1C3B33889AFC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93343198-BCF7-4CC6-AB83-FB739D8B0091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E96A75C9-EF23-475A-B3B8-A9433DDF137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7E370A31-8A33-48DC-96A5-117E433E1B9B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F6D511A4-583F-42C7-943F-B20632A8003E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6521FB8-FA19-43B7-9100-4663E994ABCD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AE0471D5-C6C2-48C0-9B36-738E6B963FC6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882A4-F510-43D0-BF52-907BCEB4D24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E0C0E5-C089-4251-BF21-D2ECD3DEF6A6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89D931-640E-4CAB-AA5C-F5E362B8F022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6E4CD4-EA59-4E46-A35E-E884F32DDA04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F0306-26D9-4F4E-95E6-630AA5BDAA55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BD4605-80AD-4825-8D50-CDB858A7A5D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BB1D53-89B6-481A-A407-8D5C02288A6A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93E11F-580C-459F-AFA0-F9EF1C6AC237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693F68-AB8C-4840-9B26-918A9271771B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138786-E79A-468B-8865-501F9254B2CD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9B77E1-2BE3-49E8-BDD1-97A0D98305AD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6E64F4-363E-43A1-B54D-9DF9BA7B4C29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04CF09-3E8F-49C7-8508-DE49B8B0CA7D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FF84F9-9C10-4490-8CC7-9EC65C1B0AE3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6482F58-A650-41BF-8F7A-4A56C83AF9FA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3954BD0-A6C4-425F-988D-D05C7F33C2CD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C9694B5-FDE2-48CB-BFE9-C1C1B092CA50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3B70AC-F1CC-4F46-AB60-6C054B079D75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EBA4E2-6321-4FC5-AEDF-BA96B02CB26C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0B3FB84-2305-4C37-9F79-B34D4D273AE4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57324A-5B28-4DB4-A81C-EECA1D9ED5A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A3F1A9-1265-40D5-B7B0-2DE9C9E23F92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5F5B74-8B9D-4FE9-A44A-0BB2A9DAA0E5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7FB540-7001-45F6-843E-012E23A3D13F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0D9DB9-7700-437A-BA47-CE48810A501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962945-54D7-4A02-B03F-516E76E9BFC1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438DB8-FFBC-49EE-A010-82CB5A1F81E4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803500E-ABD2-463F-B543-C2D588A5F46D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AE76178-7247-44B4-8313-BCF136FC7CA4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7DB749-42EB-4F92-A305-2813ECBAC34B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9200A6D-6CF5-402C-B423-4ED63B70F104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8CA664-50C6-45F0-8189-7B5D70AECDFF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24342D-A551-4836-9C1B-CBC2778523B2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96F3A6-92E8-486C-8AB3-DB14F5A781C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302FDA-0DFB-4373-BA63-966EB75E458B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9708C9-9EA6-444B-9493-C262C8587ECC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AD6997E-7D28-4871-A104-66870508E0C9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6250FD-E7E1-489D-BF99-F26F40F2185A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6386406-AF45-4243-A3CE-B999B3173187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D5006CB-5DF2-40B6-AB81-F281A518FBE2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478A5C-E9DE-4BD4-9302-9047B1E37831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ECB0265-7B67-45B3-907F-D5C57FD12A8F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BEBDC40-4F04-43AF-9235-511BD8991CB4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2E87124-017F-4B80-BBF3-C5E6623C9643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5E3BE2-7AB8-41E7-9C15-663FD7F14828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1AB090-AC6A-4791-B391-3C67723BCF34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52B602A-BDBD-4CBD-BDBD-6A184FC089DB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581AAC1-C9B4-4FB1-A332-A98B8D5BF987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7B566DE-9D94-4F86-89A4-DE48503D4F3D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EF17E2-DCC8-4568-A56B-F26932E26F28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C42C58-82B0-4062-96E5-3CE45ABB01D2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6B1E2D3-CC37-43DB-B224-CF094AE87BE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68B794B-5012-469D-A5E4-E2AA74C2B613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042018-CBEB-425E-8BB1-B6881355BD02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6E5E3E0-873C-49B6-86D4-AA387C791319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76F6C5-8F99-49FB-928A-E066EDA8EC78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FB790A7-38D6-421F-98F2-8A64F65A8C35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70814B4-C3F0-4ACA-A799-46E05D78DF1A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6CBE476-BFF2-43F3-9FA3-68A0168CD2B3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8B30D4-4CAF-42C9-BEBA-890C1F6EA145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A5EF37F-1534-40FF-9B41-11D888358ACF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35D7B48-210B-4F14-A1F5-F34D253EC0D1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778CE64-8A34-4AB8-B8BC-1C83A21FD53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C1BD4B7-A32C-463B-90BE-D197EDC5186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5B66207-1C6C-442B-9A34-78A42E11174D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8E5A07C-15C7-479E-98C7-04219666C60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65D991-0B38-4DAB-80A8-821716D6F6D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A5B161B-23F7-4308-BB1A-2FBD63C758B0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1F06911-3547-4C63-BB01-3A5B580B4DA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9564CF0-2AA7-4D43-A7FA-E2F265BA6072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A7E5921-B898-4C41-B479-EBD60023EC70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E1607DA-9BAF-4737-A2F1-7FD39837F8D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6A5680-DC5A-4781-8CF7-437381489D74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DE70953-16F3-4E12-824E-75C42AB65194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446F4E-D66A-4E22-8CFC-2A1B0809A64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064C410-472C-4D12-965D-2D6904A86B6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5DDD0D1-C519-43B4-816E-3999F4ADD46F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4A317F-2403-4DA8-AE82-2C3C04AFED90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4476C86-B372-4E34-91F4-581B49882C6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0C1A70E-562C-42DA-9944-2984CCF3C98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D46C8F2-C1CC-48B0-A0E7-CB547A874C5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CD91EBF-CCAE-4868-89B3-ACBCCDBF385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5AAB568-ABD6-49A5-A275-209A21BB6A02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421EACF-F8B1-4121-8E4B-0D83DB34C24F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D7A5A2F-679C-4E51-97B9-5CF49706EF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4FCA5A-1A56-4AAA-B4F1-EE25A8E77332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525B815-0F8F-4A37-A110-AD08B57764AE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179A-0FED-45FC-A6C4-6A9C2F13084E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2CFCAEB-C673-4BCB-8FC3-6686BD51D984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F7A8CAF1-EF43-4F6B-BD3C-D522DCA3E88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23A6D03-5DA9-471E-88C3-F8023A864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729BE7E-9588-470D-A7C6-550BE69A9A0D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64E409-368E-4421-8572-89BB9F8517EE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3B1E7D-8426-465C-A291-E88409E969AD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A5E4AF-0696-45AB-9E97-45F2B352F99B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4585D25-C8F0-4ACD-B678-3EF5EB5813E2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51C8DAE-4E32-4F81-80DB-A9806C5A47AA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9002EED-34DD-4CE9-B1A7-271B4C599F5B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0C6836D-2C57-44DD-BA1D-48F79C5F215D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7B4A6A9-E814-4E90-A21F-2164853DABE1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0963283-78CC-4734-BEEE-9E4584A0849C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B6BE45B6-7848-4EF4-A688-45CDA62B6D29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40F770B-5135-4018-9FFB-DEDF6CC1B7F7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AA451A9-042C-4FA7-8457-5FFE52589E51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489B173-F147-45FD-B506-E47C81CE35D3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55CA66A-DAF9-457F-AC55-E4BDAFD2DA63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04DED4E-7E28-47DC-ABAB-95CE50EEF2B2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1DD2C0A-B1DF-457B-BFA8-FCCD585686F0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0C45F8-ADA3-4570-AA36-7F0686B73BA4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36D276E-8E20-4FFB-8E74-F936E4140C8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53AE79-13BE-44BD-BFC3-4BD8B40185C1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31CF59D-6B36-4669-A2D9-E60287B4B10C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831A53B-B1B1-411A-BF5B-5916E0E1D2C6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E7C5B4-7A44-4862-B0B1-6BB7B3B23B3B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F0C9E01-7FEB-4A8E-9C55-230B33493C81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968DF65-6C10-4787-83C9-F64DA382DDA3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312999F-C864-4DCD-8A9F-412BD7C91EE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3A5A1A7-BC3C-4FC3-9A79-2786E42641E7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6A6B448-8543-429C-AD07-C7A88C70E9C3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623E2D1-6EF7-48F3-85A3-8CB712C6D48D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77FD62DE-5A83-4318-B6B0-B890F6EB41EC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C642C72-7AF4-4B19-BB13-569C3B2C8F0E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67F1FA9-56C1-4B49-853A-461C645D3F9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DB969A9C-FF12-43B2-9BA5-848BB9DB0809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C036594-5399-4D90-8C60-87C408468C10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36313FD-70F4-4F4D-8C64-3AF6D3517561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D19BE0A-F19A-4605-A17D-D9C9787E8F9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5BD129F-8B87-4381-8340-5766C1180F0D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33C9045-8981-4796-AC8C-4F42B8348F9A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8440AD-2920-4A55-83DF-72C36D34A5F5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4E634D4-DAC4-4EF0-B10C-4A12878B6D2E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7E52D44-6825-4881-90EE-BAFBF4652FAC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587078F-3404-47F4-8414-DB42332D19ED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4C12843-178D-49F3-A2D5-133BB3EC9069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28F2BCD-A00E-4B2B-BA6E-91B46E9F1295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BA3A63B-EDD5-47A3-A056-2A7629DE09AF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267069-D617-48FB-AE44-CA5C971D795F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4E3C9D3-5C80-4FA7-B5C5-6DB61DAC2EC9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61371FFF-DA67-4F71-85B1-36282E281F36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5C12D1A-521D-4B4C-99C8-2CBBD181E6C0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5C3A192-FD94-4E68-9E98-D6FCCD649E1E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9966834-E72E-4571-9F6D-A26C2329CFD7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5A3EED2-9B46-421B-8AC9-1D0EC030D95C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70A659E-DBB0-477B-B77A-5B51FCF37BA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9AEBEEA-A42C-4CED-BEF3-0623177C79F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4A39910-EBA8-4D65-B720-0D1F10B1009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FB37352-1CE1-48A0-93F7-62183E790E63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8E88D8CF-785E-49E7-A4D8-3DA6E3208D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38D7A39-9E88-4E4A-AF52-1587C607B4A5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2456FCF-DA34-42B3-A18A-1B9F29062E8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7A9A99FC-3D48-4AD9-A501-24AD7880FFA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9E2DD63-3427-4C67-87DA-A512C804DAA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2DA475C-6FA4-43FA-BC88-0D8AF2E5278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3803259-926D-48F7-AFC5-95EF1A9EF07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B8EDB19-ABFE-4A00-A0B6-C26EF402748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0E5AA11-128D-403B-B7F9-23ACE85D3FCF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793ED1A-2C78-44DA-9959-F95DB0F035E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664897C-F981-4F02-AA76-5668098A97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3C34414-EB4D-4D07-9745-C83F05B85DD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29BCAC49-C95D-4601-BC5A-1DC1E68117C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6649F059-3AED-40DE-A4FE-8537EF7F3AC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B0AED5F-BFE0-44FE-B646-16ED2BFE29F9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44386F8-E470-4331-8A7B-62660C832945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1A80EA0-AD4D-4653-885A-2B7A49EE599F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13B372B-3BCC-48C2-9C4A-417537DF9526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2A96F0A-8BD1-4A9B-A74B-B79621A942C8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4D4E195-BBE9-4F77-8C22-A6784D1C6F31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61895F8-8678-47E8-9149-A5552E8DB93D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CB88FB4-AB6D-4EBD-A5D8-FCE1B61EE407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985195E-F967-4EC9-9EFB-2FF04E6E5839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AAC1CF5-094C-4870-B23D-6918C877CA72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B98C8BB-7D6E-4608-97B3-CEDCBF714CCC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3D12829-0044-4726-BB00-49C47C6A6CF7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A820C33-ACBA-4949-B158-640D0DC46215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4E240C4-EC9B-4D55-BDE5-B26446A36DC8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D184AC54-0ECC-4CAA-BDDA-E757896D7E5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A2552F-AF03-47A3-881B-3570079312DF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41E8173-3727-455F-99BE-E6794C10CB67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6AC3163-C984-49C3-82E5-FD2CDD25A90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6D57681-E99A-49FB-91AF-BB7C291CEEB4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DB81709-4C85-44BD-8F24-1755333D9F5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1C3F4FF-B7DB-4C59-A83C-8432C444C4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85FCD3C-ACC7-4C83-9CFD-EC2F05FC98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E6F91D8-3DDE-4F23-BD5B-88A30DAB8E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8B0F5D1-2A42-4812-B03D-7B4367157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E55CC46-001F-4B7F-9196-036DCF756339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B80878C-27F5-4D46-8BDB-3EAC04E3A5A1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49B82C3-A3D2-4626-B433-E7DB3E82FC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756EF6C-0024-4A8A-A59D-537CDEF2CDB5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3681906-8BB5-446A-BB7C-8A27230428C2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A2A3B8B-AEED-41A5-A2CA-44FF8A45171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A6C75D2-2813-4F89-82CE-DA96F6DB3A37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42935506-8F11-40A9-83A3-E4049B70F85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D907A4A-8315-4AD1-BB0E-CF9E1887E73F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3A3420E-422C-484D-9DCD-7937E804DC24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A5FA1B4D-520F-4D9A-A9C0-410FEB5EF39D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2FB801B-11C9-4D21-B32B-C79E1861BFF6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711B41A-2280-41FF-A35D-F0F1D21D5DAC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73BCE6A-65BF-422D-B514-8528E52265A8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926C455-C102-4416-8236-1E45FDF4DE74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95FFCDB-8299-430F-8696-050827A70C4F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4177999-5E26-4FC5-BA0A-8DC88342C4B6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7AE023E-0DAF-4C16-93DD-F45931DD1DB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145FB8-8712-4504-84D1-C9CEDE4C59DF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E6455B68-5E2B-49CB-A34B-DAF796F677AA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2A2449F-2499-4F3E-B8D0-294DD0599DDA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EF37D6A-64B1-4CDF-98AD-FE4D6CCB6C1E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5B6DD24-A95E-4F96-B2AC-54C08CF59564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04502ED-BFCC-4C99-9615-AE6EF16F2419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E4CE4C3-0AFC-4D67-A44F-C8C7BC50BD61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54AD1F0E-F80F-4C30-A650-9410B1529BD4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4A0F734F-EBC3-4919-B1B4-79D48712BC27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F98D7D7-7844-4B59-9E70-1BFBFF56EACF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ED3C2B3-E2A8-412F-8091-331DF46D4365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8BEA61-F084-411B-A153-E0C996B4C3E5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DDA56C4-772B-4030-8288-CF4EE0ACD7E2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17D414-6D1F-4DF3-BE64-BFA09CDBA625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CA3AF4-DF13-434C-8812-36D1E4CA0C8C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013D0F-98EC-4E8F-AFAD-6FF8A58C8F79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5402C70-DA29-46C8-9929-3BFD774E1E9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F5A109C-EC3F-422C-A121-E5A963F029CE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CBD052-10F9-4BA0-948B-2F90F95CCF48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9779E93-4BB6-4B21-8989-67DBBDB96BBD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D69A3F5-EC14-47CF-A7B7-FBBC117BF8D6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A6DD14-13A1-44D8-8E67-E21BF05E806F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A4F9A9-E257-4F7F-9EC0-F47089920E78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0FA7E4-672B-4306-BD9D-9594FD47A34B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44F12F-39FA-49B2-885A-31EB31BFE498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A557438-998D-4A8A-892E-3C8105C3198D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159477-E2AC-4275-9E18-1C97CECF82DE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2A740-0409-406D-A8D8-54F898453AD3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397D06-F070-460A-89C1-F12915D05733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FE479C-9912-490D-A8F2-91EEF028B5C7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226426-15CA-4F68-8B8E-C5A67FE330D6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A7488D-6FAC-42C0-BC17-D6C2976BCE5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03D1E-8146-418A-9745-2A28B4C42ED4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42D599C-5047-4893-A175-F285A0534CDD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1864F6-14D6-4ABA-9BB9-7050CF4D3690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384F8EA-8FCE-4CB2-9382-04F27F334F8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41ABE3-6C95-4D90-B283-D166ED1AEDF4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715CA3F-D595-477C-9779-20F41BF1AF5F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7E5E86-16F1-4A17-890F-499B14B1230F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DEC264-0F46-48D2-8242-944EC2773248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869694-EA52-40E0-BB52-56E1764DF99C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E8842D-7D03-42B7-A2D2-71FEE3F9696E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4CCA081-11EB-4C65-9FBE-D4DCD0940F6B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8827F6-818C-4F97-BD8A-55630B1CA0B1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C9E58A4-32BF-454A-B4E3-A6235436EA3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29AF0-E81A-4893-BAAF-F3ABAFD5767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E634C6-B9C5-4125-8110-1E61E4DD9ED5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BC3B956-CE52-4427-BB04-3524AF10DA83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5DAE1E-F3BC-4352-A813-620A10844687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45C4ED-201A-4515-856B-C365A565D0FA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CBE530-18CF-417E-A814-D323CFCE11C8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0068FD9-31AB-4D44-80A0-838119BE3AC0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86351E-3166-4797-803D-CF8339B4A5AC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9E2DAA-D706-4503-90E1-A1A8B932848A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ACD23D-4F2E-406B-A5A8-E2127C71F02F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0820C2-DB84-45A7-BBCA-04606D0A11C1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8C0AA88-8F30-4D3E-B5F9-75B35A47718F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C2FD9-01CB-4D14-BD97-8FAA54420228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3488574-B736-48E7-8862-6EC14F597A52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8FC0805-6617-4282-A4EC-5681979E0ECF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52AF10-17A2-40CA-8FAE-393DBAE67FDC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3A0CBE-5425-4EEF-8C79-D2A4CDFE0087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DC92F44-5A2D-4D2A-AC22-44EDE0E9780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D1F59CC-9F6D-409E-85EE-1E8FF91F7A10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D86B92-CA1A-4B58-AFDF-61E3CEE8FD29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049A67-6896-4534-9F74-9761B7AED830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4BFB0B-ECEA-4EBA-9214-12B78FFF0215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9E77413-84EA-4708-8F56-F4835C50567D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C0AB6CE-3E2D-4F84-BE9F-92D268FD958F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6957BFA-CA25-48E0-8413-F85EA39F4C86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4006D20-08DD-4545-BCA9-EFE3F27595DE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BAEECE7-0370-4D79-A10B-B127915D50C0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CACA70-3195-4F12-9A0E-A03B1E8B0B72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9A0CF29-7E7D-4415-955A-09F2426386E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0578A5C-1F01-4CA3-B7F5-AC6FD08AB58B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E373F0-803F-47DA-87A5-C49157314A49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3A239E2-9DA2-4181-B0B9-EA01621430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C8CAE03-0F09-4226-B3DB-814D99B49CF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C265633-D48A-4984-9025-BBD3E52BBDFD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EC04EB0-6848-49E9-B0BA-E367F83C59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D1B0A5F-61CF-48E9-B091-D65275F7304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E4B71BA-CEE3-4199-A6EE-29E3C7CDEC8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49302C2-F326-4081-B4F7-33A3D4932BA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D64FF31-A5D4-4F30-AF57-97FBA6A55F8D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1A27F02-C0D0-43A9-8120-3E99FA8AB8D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AEBFF7A-79AB-4703-BBC7-557395A2E87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437B5C-8938-48D9-AD43-72E9DCEA555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3FEB664-BE2F-4CA5-B33F-191CA498D62B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54A5C6C-3325-4FDB-9890-E62D89C2225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E4D3BA3-EA8D-4529-8ECF-507EC98AFAB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E41EF2B-C5E8-4A60-BFBD-85621920A2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B7B1FEF-CD0A-4E0C-A130-9525DFCBF4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8748288-C12D-44B0-BE2B-36E5C26203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1A87C0B-63C2-476D-BBBF-EF1B21DF24CC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803EB28-A9C8-4470-9F9B-4AE805126ADA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25DCB6-6A11-4D27-B704-878D16B6C27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06090CA-A219-4B53-B9F2-90DB6D82C0FB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C0A3B4B-E254-4380-BEA5-E1713DFD8C9A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D4D7E61-8DA7-4AE9-A14D-584346C15ACC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8652454-F35B-4869-8467-07A96C5C5D3E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25E71840-1B2B-40B3-9A6C-37271BE8D4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603D1F3D-C1F7-438E-8BCE-BE6D69305C7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9F205BD-2C8B-43BC-98D2-709102ABF2F5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D712903-4B0D-4856-8951-8C9DE97B17D9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37B2C4-5F7B-4004-9E30-556DB06E9D08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B5747D-7248-4A7A-BFBF-0DCF6003F6DA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8997E36-E756-4E00-A545-4959E5D5E074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FAED0D6-FBED-484D-A9C3-D7D92ACACE81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97BA021-07A9-4526-882A-D5E3A52ED095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F84AE7-9CF7-4119-A8B0-097CBD106329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96F9A7-F64E-47B1-9D35-77A46EF68E24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D87D556-8B8C-4018-AF9F-7882F06508A2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FBA1BA1-4EFB-442C-A893-3A7E360D2E6B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B7EB176-CE51-40A5-AAF5-2D95CE201F7A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CE37FAB-0B9D-4046-B13E-BF9E43EE27E3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161F570-896F-4130-94FA-CD97F0B6A1E2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45505DD-0AE8-4F43-B924-A4C7E3681C1D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CC3C596-8AF1-4764-A921-656F3A3415F5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090B441-2210-4622-847D-F558ABA9CA4D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E9D913C-2266-4C7F-8D60-95A919BB2513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31B2045-6B0E-4746-A932-3206CA86981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1C700C-5DF3-4643-B077-623C789B67EC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62D7FA2-0EC2-4A54-BE42-44C27BF0F090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A4F23A0-6056-4A02-997B-D36D2B5B2F1E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FE5CC08-9887-4BE7-B0F4-E8306DCD1A84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FFF8BCE-6CCB-483E-90C3-CF8770771674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62B022-52EF-42FB-A01D-8449A16414F5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109D186-B0FC-4E42-AF7E-CA05D1676E9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2A9EFED-3B59-44E0-BBD8-5B029509752F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8FA5C67-3B3F-4363-8163-52654A4C0E85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9F634F9-46E6-43C3-AACC-7846717EFFFC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407357-6AA2-436F-8820-703F22FE2F1E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43ED58E-1BF5-4611-8E8C-AC8C9192C4E5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E5E9E1C-C166-4570-ABF1-3C31D744B68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0D7E7D3-3A82-48B0-B861-6143303D001D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AD4F134-8462-4C86-B7EC-C4F9765BC55A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09DFC11-0459-4191-8092-01CF2FF696B5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ED7E41B-B092-490F-B0E3-16DA3F812FD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83225FC-EB05-4F81-9093-F182D7A25D2B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10C58C2-7623-4393-86D6-E47848C14C1C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129BA8-3618-4774-B4D6-16EA3693E6BC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5A7FC49-4454-4B65-9406-6A7FFA24A740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6A9FE50-AA52-4C16-9F12-807D87990E41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2A69EAC-DA43-4F65-9936-9A32799C131F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9259B35-245D-4C18-9724-6921D8FA1105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7A1B6C8-C3DE-468D-A737-18D8C2A4C922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50537A9-2D9F-48D8-BD59-C5898BEBA838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B43C7C8-3746-418F-90FA-7A96DAB1FC14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4A2C4E6-B263-44A7-9A68-5CF0C2D966AB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C6B7800-CED1-4BA7-87E6-51F11A328BB7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6488D0B-2F30-41A1-BE05-78F6BBA0431E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41AC601-F893-4833-B52B-637204D6D7C2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4555B86-ACC4-4CA3-862E-D5BCBE099CE1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74C763-6E41-473E-B2ED-73DB004F6E45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6392FD1-9045-48BB-93C2-0BEAD8050153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74A5893B-84F8-48B5-A1E8-610605AB0C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17DEC8B-A91A-42CD-A61B-ABECDB443C1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6169EE61-E3F3-4AF1-8653-16D944AC2A4C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2A5BDA8-87C7-4369-A70E-6CA51AD0AB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8FA253E1-5A05-458A-B2DB-1497A0F51A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6A82F371-5327-441C-83EB-7FD884947BA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D0D9368-C5CE-43B2-AC02-81744DFFF67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DF74E1D-370D-442F-BBAA-D960BE08419F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2EBC37-A56F-4DCF-8046-CCD35AFEF19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6BE6139-F9FD-4B62-BED5-C04A98F1970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751D85A-A524-4910-B61D-3E1D10DB1F7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B27D89B-5F87-4F01-ADC2-F41774A0CE35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D270F7E-310A-4AC0-A3BE-8D7303B224D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76AA8B9-E108-404F-AB2E-A91C556E166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B11DC06-FEB0-47F2-9896-E3228EDC5D1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164BA7C1-A6CD-4257-B87D-703B53F710A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F8B12F72-0FCF-4F5B-8CC0-E2D1C964BB5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802769C-D9C1-4BE6-9398-C7049A9A6CE4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021708-D294-4A2C-8E5D-81F2E2E6C893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551B6A5-E491-4F1C-8FFE-F56972DAA980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FF3D83DD-26DF-4E65-8316-A5CE359963B8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15B13BE-94B4-4BAC-90E4-DE1DD061E339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D8A94D2-B5DF-46AE-8F07-89C75A8D49DD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195AC21-3617-444E-9A01-1AAA2815269B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05F6D37-5470-4028-9436-7209A75512E1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382E231-E3E8-4E16-9000-D7655E2D376E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CA97133-B217-40DF-A1D2-2D165304B25E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E149D75-E84A-4494-BFCB-51C292A77F56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F290C8B-C344-4CA5-9C78-976651E7C62E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05B6568-DE50-4CA6-9732-D27F78215026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A39E2CF-92C6-4465-85B1-50468F8B20D9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E4972A8-F985-4732-81CD-07ECEEE6DC1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13DAC1A-194E-4AAB-85F9-1456DF72A876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825BC29-DEF3-41A7-BF53-FD9085FC4E61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8CEC832-4F52-4CBB-9B58-CA81782A806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5123150-2F10-4BC4-914B-7927A0C1A3E6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23799C1-0503-4F71-B3FF-55AE5D3CD04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919265B-C5BA-48EA-85C5-7968387D784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C21B4C3C-F660-4265-B3FA-A1CB00AFAB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42B8F1A-0768-470A-A68A-DD9E149866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EF51067-F1C5-433F-8771-1BAFEAA1E3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04EA11B-11BC-4159-82E0-D8D63F7F627C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DFA702-7AE3-4B71-BBEE-75FAEDDBE33C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3AD05E3-9842-4CBB-A46A-59D354155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6EE767E-47D9-42B0-8333-596DA589E780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DD5FDA8-E86D-4328-978E-B577F68D00E6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F264F46-E2D4-4A35-88F3-E43528E6073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EF86C4E-FD56-424C-91C5-659F17251E60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8E10AFBA-D486-47E0-892D-C0621A28346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C5F7B71-AF61-44CB-B68A-1094F3A4CD64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34C1EBA-2F51-4B30-AF42-24119CA1F182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EDBD39C-56B8-4FD6-94F8-400C2195705E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B66FE28-3335-400B-B888-92E14D0D41A1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1044C19-BC73-4D4E-BC23-E27F89EA45E7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329B421-98C7-4788-99D4-A097B0871925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C69FF25-D33E-45F5-95E5-1491E9A7EBC8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8301224-6582-41AD-8392-1DF584355ADD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DCEC9C97-C8BE-4AC0-B3F5-9CAF7D949A57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EADFCC7-1F53-480A-A801-15C2176BACD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EECDD7F-DF21-46C0-810A-BEB844A8388C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13C0A0-A238-4D87-8DF7-5ECFD403B2A7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C179A7A2-26AC-4C11-B1B3-198E75B1EB92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7616C2A-1A9E-46BF-A054-0512C5601704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EE51F03-6AC4-422F-8679-7DCC39B76190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400C77B-42C1-4E00-AC17-C8B5F447B1E1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07EA2FE-D711-49D4-A597-571160AB16D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E63E045-C7F1-403D-8B61-608BEC3BFA98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3E72CB2-F8E7-49FD-871E-3D54E83CFEC5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989AFB3-B3FC-4155-9AD0-FE5F10BD1D10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492924D-891B-4445-896C-8ADFE6448A3A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646DA1A7-7190-4BA9-A8FB-8B1D9D609C1A}"/>
              </a:ext>
            </a:extLst>
          </p:cNvPr>
          <p:cNvGrpSpPr/>
          <p:nvPr userDrawn="1"/>
        </p:nvGrpSpPr>
        <p:grpSpPr>
          <a:xfrm>
            <a:off x="-28777" y="-72822"/>
            <a:ext cx="2634356" cy="1640244"/>
            <a:chOff x="-28777" y="-72822"/>
            <a:chExt cx="2634356" cy="1640244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94A5143-CBA1-4121-99EA-B6A6C717E29B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453E714-239D-4732-86F6-2455DA51FD07}"/>
                </a:ext>
              </a:extLst>
            </p:cNvPr>
            <p:cNvCxnSpPr>
              <a:cxnSpLocks/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B3942B7-63E3-4815-9F38-E61C1F1437B5}"/>
                </a:ext>
              </a:extLst>
            </p:cNvPr>
            <p:cNvCxnSpPr>
              <a:cxnSpLocks/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D6F6516-F567-449F-9A97-CD46F0D62E1A}"/>
                </a:ext>
              </a:extLst>
            </p:cNvPr>
            <p:cNvCxnSpPr>
              <a:cxnSpLocks/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585D01B-FBC6-4E56-A48D-9C4E017FC7AE}"/>
                </a:ext>
              </a:extLst>
            </p:cNvPr>
            <p:cNvCxnSpPr>
              <a:cxnSpLocks/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787714C-4224-417A-AA99-E21095F46BF7}"/>
                </a:ext>
              </a:extLst>
            </p:cNvPr>
            <p:cNvCxnSpPr>
              <a:cxnSpLocks/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154B2B4-5347-4035-B42B-19D8005783D9}"/>
                </a:ext>
              </a:extLst>
            </p:cNvPr>
            <p:cNvCxnSpPr>
              <a:cxnSpLocks/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923734C-7685-48BB-9F00-0E8FBC1CBE3B}"/>
                </a:ext>
              </a:extLst>
            </p:cNvPr>
            <p:cNvCxnSpPr>
              <a:cxnSpLocks/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ADF22676-2528-409D-9F4A-DE964A8332A9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0032AED-995E-4E1E-A061-A59C21934E43}"/>
                </a:ext>
              </a:extLst>
            </p:cNvPr>
            <p:cNvCxnSpPr>
              <a:cxnSpLocks/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4237091-745C-45D6-B633-F5946211842D}"/>
                </a:ext>
              </a:extLst>
            </p:cNvPr>
            <p:cNvCxnSpPr>
              <a:cxnSpLocks/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35F946B6-EE6E-4F2C-9ECA-B67161D2BB9B}"/>
                </a:ext>
              </a:extLst>
            </p:cNvPr>
            <p:cNvCxnSpPr>
              <a:cxnSpLocks/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3C68231-6833-4A71-8D70-2FDA785E75BD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D9CD7D0-0695-45E6-A5B2-E61BCA117D5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C75D059-62E1-441B-AA8C-810C3F290BB0}"/>
                </a:ext>
              </a:extLst>
            </p:cNvPr>
            <p:cNvCxnSpPr>
              <a:cxnSpLocks/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75847E8-F74B-4C15-A19B-2E1883A8786C}"/>
                </a:ext>
              </a:extLst>
            </p:cNvPr>
            <p:cNvCxnSpPr>
              <a:cxnSpLocks/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221C30D-171B-4371-B698-14C5B603E0BA}"/>
                </a:ext>
              </a:extLst>
            </p:cNvPr>
            <p:cNvCxnSpPr>
              <a:cxnSpLocks/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5C46142-6B2F-4CA6-81BF-4CF154E4B796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A91E332-097F-4A3F-92A9-B008B6704173}"/>
                </a:ext>
              </a:extLst>
            </p:cNvPr>
            <p:cNvCxnSpPr>
              <a:cxnSpLocks/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47D6126-2DE2-4400-B610-DB321D279158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9592472-BB1F-4C9A-8536-E5BB23B65E41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4BA2BB1-C93B-460F-BE41-2B0712A935F3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4D5749A-ECD2-4129-AFF1-9EE593DEEA28}"/>
                </a:ext>
              </a:extLst>
            </p:cNvPr>
            <p:cNvCxnSpPr>
              <a:cxnSpLocks/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4C6BB8F-257A-42C3-8B2D-13F066E42367}"/>
                </a:ext>
              </a:extLst>
            </p:cNvPr>
            <p:cNvCxnSpPr>
              <a:cxnSpLocks/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BBFDC4B-E2FD-4844-9829-EBA3AE3EC2B9}"/>
                </a:ext>
              </a:extLst>
            </p:cNvPr>
            <p:cNvCxnSpPr>
              <a:cxnSpLocks/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DC0385F-D2FD-4678-BEF8-3A03E4C6EBE6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86C3D5-40F9-4F0B-A768-22A2B81FDEC8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D30D4FBD-D105-42FC-BE6A-07DF2BFA642A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8314A49-292C-43CA-8DA3-4383C9B7580F}"/>
                </a:ext>
              </a:extLst>
            </p:cNvPr>
            <p:cNvCxnSpPr>
              <a:cxnSpLocks/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2458C0-183C-442C-9C75-9B7C2F950B05}"/>
                </a:ext>
              </a:extLst>
            </p:cNvPr>
            <p:cNvCxnSpPr>
              <a:cxnSpLocks/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457C0DE-7369-4939-AE61-35C8EC8AD536}"/>
                </a:ext>
              </a:extLst>
            </p:cNvPr>
            <p:cNvCxnSpPr>
              <a:cxnSpLocks/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80A36FD-6073-41BD-8BD9-7DECEA858447}"/>
                </a:ext>
              </a:extLst>
            </p:cNvPr>
            <p:cNvCxnSpPr>
              <a:cxnSpLocks/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C654C56-3254-4D40-B16A-13CEF6C10B21}"/>
                </a:ext>
              </a:extLst>
            </p:cNvPr>
            <p:cNvCxnSpPr>
              <a:cxnSpLocks/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9B35DA0-3C6A-4F32-BF5A-8CCF63CDEB94}"/>
                </a:ext>
              </a:extLst>
            </p:cNvPr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02340CA7-0628-47E8-9E85-4E04EE0B260A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2209704-3AD7-43C9-B59C-9E551D89EC06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77EE959B-90F5-419A-8805-02FF8AB0F22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24944D-B01E-453B-A636-EB7220C0F04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B70598B-2AD1-43CC-879E-434D630DD09A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777D0F8-2F6F-4212-8F64-0D043E36EF8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7B27A0DD-9073-4D73-A27F-D2CD8DDA10BE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5DE3168-EF86-468B-BF0B-61FE1065885F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F6D007E5-4230-4DB0-86CD-632369C9D1E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756F48-69B3-4E9D-8030-3B8592DC9A3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53E0485-2F49-4228-A368-27CB0AFCFBB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48A37485-33E0-441A-A05E-8DE973D02B7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F45383A-FE62-42FC-A7E4-523EDE4EF502}"/>
                </a:ext>
              </a:extLst>
            </p:cNvPr>
            <p:cNvCxnSpPr>
              <a:cxnSpLocks/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06C4E934-D177-426F-9379-39ACCBB8CBB4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0B59674A-1D7D-472A-A3E7-E932B263744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ECA8F92-7836-41ED-9EC8-C7F25074E607}"/>
                </a:ext>
              </a:extLst>
            </p:cNvPr>
            <p:cNvCxnSpPr>
              <a:cxnSpLocks/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E5A6100-2B9B-4030-AECE-BDC3233622B9}"/>
                </a:ext>
              </a:extLst>
            </p:cNvPr>
            <p:cNvCxnSpPr>
              <a:cxnSpLocks/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09899D-19E1-4B75-AAE8-EA659B416F92}"/>
                </a:ext>
              </a:extLst>
            </p:cNvPr>
            <p:cNvCxnSpPr>
              <a:cxnSpLocks/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6DEFC7A-DEA4-460F-938A-90926E79A0D0}"/>
                </a:ext>
              </a:extLst>
            </p:cNvPr>
            <p:cNvCxnSpPr>
              <a:cxnSpLocks/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5DD3E74-1AE9-43B6-93FA-911F61031228}"/>
                </a:ext>
              </a:extLst>
            </p:cNvPr>
            <p:cNvCxnSpPr>
              <a:cxnSpLocks/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15AC871D-02EF-41C3-941D-14A914C07B96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129402E-4D4E-4C33-A05E-B6ED4F94DA77}"/>
                </a:ext>
              </a:extLst>
            </p:cNvPr>
            <p:cNvCxnSpPr>
              <a:cxnSpLocks/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A725384-1A9A-4B26-9335-695B957379B3}"/>
                </a:ext>
              </a:extLst>
            </p:cNvPr>
            <p:cNvCxnSpPr>
              <a:cxnSpLocks/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193B28E6-9F4D-4A39-A913-FE44B27B31B4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DDD392E6-BA48-48D3-A378-812B1CF42DF3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5A3548C6-2D44-49B8-831D-2A956FD743C3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B477194E-6BF7-4F20-9349-2F440C78FA1A}"/>
                </a:ext>
              </a:extLst>
            </p:cNvPr>
            <p:cNvCxnSpPr>
              <a:cxnSpLocks/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650DCBD7-41BB-44B7-8AE5-726F3A9ACED4}"/>
                </a:ext>
              </a:extLst>
            </p:cNvPr>
            <p:cNvCxnSpPr>
              <a:cxnSpLocks/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94A52F1D-A8E0-4B79-AD02-40EE13ACFDCE}"/>
              </a:ext>
            </a:extLst>
          </p:cNvPr>
          <p:cNvGrpSpPr/>
          <p:nvPr userDrawn="1"/>
        </p:nvGrpSpPr>
        <p:grpSpPr>
          <a:xfrm flipH="1">
            <a:off x="9573659" y="-68234"/>
            <a:ext cx="2634356" cy="1640244"/>
            <a:chOff x="123623" y="79578"/>
            <a:chExt cx="2634356" cy="1640244"/>
          </a:xfrm>
        </p:grpSpPr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64AAE9F9-F4AC-4827-9ABB-A278AC7E3065}"/>
                </a:ext>
              </a:extLst>
            </p:cNvPr>
            <p:cNvCxnSpPr>
              <a:cxnSpLocks/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FE2930D1-CF2B-439A-B306-567FCD965EDF}"/>
                </a:ext>
              </a:extLst>
            </p:cNvPr>
            <p:cNvCxnSpPr>
              <a:cxnSpLocks/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8FF36ACF-649A-4CB1-8273-2DEBCD7980CF}"/>
                </a:ext>
              </a:extLst>
            </p:cNvPr>
            <p:cNvCxnSpPr>
              <a:cxnSpLocks/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C1DD5CB-803A-4C23-8C39-709D3E134DEB}"/>
                </a:ext>
              </a:extLst>
            </p:cNvPr>
            <p:cNvCxnSpPr>
              <a:cxnSpLocks/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5C49EA2F-4583-4BB5-B840-8874BA03CF21}"/>
                </a:ext>
              </a:extLst>
            </p:cNvPr>
            <p:cNvCxnSpPr>
              <a:cxnSpLocks/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B1738490-84A0-497A-9C45-102DAE17ABAC}"/>
                </a:ext>
              </a:extLst>
            </p:cNvPr>
            <p:cNvCxnSpPr>
              <a:cxnSpLocks/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80603F7-4888-4C9F-843F-03707A5BB7AE}"/>
                </a:ext>
              </a:extLst>
            </p:cNvPr>
            <p:cNvCxnSpPr>
              <a:cxnSpLocks/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9F176CF5-BC06-4C41-9205-0A86A10A7053}"/>
                </a:ext>
              </a:extLst>
            </p:cNvPr>
            <p:cNvCxnSpPr>
              <a:cxnSpLocks/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4D5D09F6-DCA4-431C-B181-2F7A401F0A78}"/>
                </a:ext>
              </a:extLst>
            </p:cNvPr>
            <p:cNvCxnSpPr>
              <a:cxnSpLocks/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ADE9C2B-A0BE-4EE5-A343-A54C5C1783CF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B9D12CD3-39AE-4C08-BB96-4AF703C35BDF}"/>
                </a:ext>
              </a:extLst>
            </p:cNvPr>
            <p:cNvCxnSpPr>
              <a:cxnSpLocks/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BCD1E4FC-F9E9-47BD-8CCA-45A60F971985}"/>
                </a:ext>
              </a:extLst>
            </p:cNvPr>
            <p:cNvCxnSpPr>
              <a:cxnSpLocks/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9AE5CD1C-55DC-4C15-B2FF-A910C31EA3FB}"/>
                </a:ext>
              </a:extLst>
            </p:cNvPr>
            <p:cNvCxnSpPr>
              <a:cxnSpLocks/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F5722ECB-C37E-40EA-8A64-9DB32C56C46C}"/>
                </a:ext>
              </a:extLst>
            </p:cNvPr>
            <p:cNvCxnSpPr>
              <a:cxnSpLocks/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4DA1FB6-BAC6-4844-AB2C-5A268FC07030}"/>
                </a:ext>
              </a:extLst>
            </p:cNvPr>
            <p:cNvCxnSpPr>
              <a:cxnSpLocks/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8E2BFD9E-B2A6-4D0D-AA33-CA11AA89597E}"/>
                </a:ext>
              </a:extLst>
            </p:cNvPr>
            <p:cNvCxnSpPr>
              <a:cxnSpLocks/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CD36DF3A-4276-4464-91CD-77CAADB314E3}"/>
                </a:ext>
              </a:extLst>
            </p:cNvPr>
            <p:cNvCxnSpPr>
              <a:cxnSpLocks/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BAA92504-9B47-499B-A030-2F8CB01AF83A}"/>
                </a:ext>
              </a:extLst>
            </p:cNvPr>
            <p:cNvCxnSpPr>
              <a:cxnSpLocks/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536ABAE3-F6C8-4CD0-9255-28C22843E680}"/>
                </a:ext>
              </a:extLst>
            </p:cNvPr>
            <p:cNvCxnSpPr>
              <a:cxnSpLocks/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A127C11B-0606-4824-A719-64C9D9CBC3F5}"/>
                </a:ext>
              </a:extLst>
            </p:cNvPr>
            <p:cNvCxnSpPr>
              <a:cxnSpLocks/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151E67F-3700-400D-852C-697A37C3DA1D}"/>
                </a:ext>
              </a:extLst>
            </p:cNvPr>
            <p:cNvCxnSpPr>
              <a:cxnSpLocks/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5BF99317-1401-4BF0-B65E-F7D994FE6CD3}"/>
                </a:ext>
              </a:extLst>
            </p:cNvPr>
            <p:cNvCxnSpPr>
              <a:cxnSpLocks/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1AA620D2-9A00-46A4-96CF-22DB2FECF458}"/>
                </a:ext>
              </a:extLst>
            </p:cNvPr>
            <p:cNvCxnSpPr>
              <a:cxnSpLocks/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2FDFD141-FA63-4E05-960A-6D5618D80474}"/>
                </a:ext>
              </a:extLst>
            </p:cNvPr>
            <p:cNvCxnSpPr>
              <a:cxnSpLocks/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8F94F9AA-B40E-4339-AB88-E1C883468D40}"/>
                </a:ext>
              </a:extLst>
            </p:cNvPr>
            <p:cNvCxnSpPr>
              <a:cxnSpLocks/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086A817-0E2C-4225-AADB-479F35745904}"/>
                </a:ext>
              </a:extLst>
            </p:cNvPr>
            <p:cNvCxnSpPr>
              <a:cxnSpLocks/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23FA985B-EDC1-4DFF-98C8-19C469E434F6}"/>
                </a:ext>
              </a:extLst>
            </p:cNvPr>
            <p:cNvCxnSpPr>
              <a:cxnSpLocks/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A1D848CE-1454-4D09-971A-A2A30D4AC944}"/>
                </a:ext>
              </a:extLst>
            </p:cNvPr>
            <p:cNvCxnSpPr>
              <a:cxnSpLocks/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454744C5-E9F9-4B8D-8ED0-DC9EFB369215}"/>
                </a:ext>
              </a:extLst>
            </p:cNvPr>
            <p:cNvCxnSpPr>
              <a:cxnSpLocks/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9136F6F0-5AF5-4232-A79D-193908A5BDB0}"/>
                </a:ext>
              </a:extLst>
            </p:cNvPr>
            <p:cNvCxnSpPr>
              <a:cxnSpLocks/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0B0B4F1A-6A95-4B8E-9765-B4EBCA78A357}"/>
                </a:ext>
              </a:extLst>
            </p:cNvPr>
            <p:cNvCxnSpPr>
              <a:cxnSpLocks/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C7E1FBD5-F114-4387-A178-18981E22974B}"/>
                </a:ext>
              </a:extLst>
            </p:cNvPr>
            <p:cNvCxnSpPr>
              <a:cxnSpLocks/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B098E622-F75D-435C-AEDA-0B2B7B9C71C5}"/>
                </a:ext>
              </a:extLst>
            </p:cNvPr>
            <p:cNvCxnSpPr>
              <a:cxnSpLocks/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051CDAD3-F484-46D1-83A3-6A50EA3DED03}"/>
                </a:ext>
              </a:extLst>
            </p:cNvPr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C1BE8703-0E1B-4B95-BFF9-374949BD9585}"/>
                </a:ext>
              </a:extLst>
            </p:cNvPr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DBAF651E-E4DC-474D-9B8C-9F288FC9941F}"/>
                </a:ext>
              </a:extLst>
            </p:cNvPr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F6E3FCB0-09DF-4FDC-AD62-E0AD104CADA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AD1ED283-3EA7-42A8-A035-4BB05C4064B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BA53649C-5900-4B00-9F1B-217CF88E8AD0}"/>
                </a:ext>
              </a:extLst>
            </p:cNvPr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32895BD8-A224-4642-A5EE-B463E7DE68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D269516-246C-4E9E-A151-4262B778B830}"/>
                </a:ext>
              </a:extLst>
            </p:cNvPr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7EA3CCC8-94E9-47F5-80F2-43749B733D8D}"/>
                </a:ext>
              </a:extLst>
            </p:cNvPr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D5F06C1C-6BC7-477A-A619-9D178B9E7CA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DB6C6DC9-9E33-4056-8EBD-CAF0C8F5099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22C3C54A-C8C9-457F-A2C8-A389B03897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685F947-8A2F-430E-9645-B7C587BA4F49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29A4E603-5BCB-49F9-A219-36B1BDC84D73}"/>
                </a:ext>
              </a:extLst>
            </p:cNvPr>
            <p:cNvCxnSpPr>
              <a:cxnSpLocks/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D55D1753-699D-4A3D-A7DA-53F6DEE510EF}"/>
                </a:ext>
              </a:extLst>
            </p:cNvPr>
            <p:cNvCxnSpPr>
              <a:cxnSpLocks/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0234853B-8EE4-4C6E-8A67-C38B1B0DA04C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C8EB4FE2-B2A4-448A-AE36-71287457E3E3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1D16E44E-B69B-4921-9C97-6FAAC0CC61C5}"/>
                </a:ext>
              </a:extLst>
            </p:cNvPr>
            <p:cNvCxnSpPr>
              <a:cxnSpLocks/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63B3537-85D9-4D45-971B-94B64821AE7E}"/>
                </a:ext>
              </a:extLst>
            </p:cNvPr>
            <p:cNvCxnSpPr>
              <a:cxnSpLocks/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6F217E5-8380-470E-8F95-3B9CAF4AAA98}"/>
                </a:ext>
              </a:extLst>
            </p:cNvPr>
            <p:cNvCxnSpPr>
              <a:cxnSpLocks/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86DE334F-626F-4242-A85E-4BB72961371A}"/>
                </a:ext>
              </a:extLst>
            </p:cNvPr>
            <p:cNvCxnSpPr>
              <a:cxnSpLocks/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4254907C-754D-4ED9-A0F7-77FA71EC5BE0}"/>
                </a:ext>
              </a:extLst>
            </p:cNvPr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E4D5BA08-5F78-4753-B324-A53B7ABC9D00}"/>
                </a:ext>
              </a:extLst>
            </p:cNvPr>
            <p:cNvCxnSpPr>
              <a:cxnSpLocks/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CDCA2494-8AB5-4B68-BF83-69502CA2A869}"/>
                </a:ext>
              </a:extLst>
            </p:cNvPr>
            <p:cNvCxnSpPr>
              <a:cxnSpLocks/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7E3EF5E3-2EEC-4EF8-9231-900B1A17144C}"/>
                </a:ext>
              </a:extLst>
            </p:cNvPr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E46719B-86CF-49FD-95F7-E31F72C68B22}"/>
                </a:ext>
              </a:extLst>
            </p:cNvPr>
            <p:cNvCxnSpPr>
              <a:cxnSpLocks/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327BF1A0-89B6-4675-881F-F3245531BA9A}"/>
                </a:ext>
              </a:extLst>
            </p:cNvPr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834F05FD-89AC-4E32-8A59-ECC4C165E90E}"/>
                </a:ext>
              </a:extLst>
            </p:cNvPr>
            <p:cNvCxnSpPr>
              <a:cxnSpLocks/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2E116837-245F-4751-ADDF-A1CFD40ABBDA}"/>
                </a:ext>
              </a:extLst>
            </p:cNvPr>
            <p:cNvCxnSpPr>
              <a:cxnSpLocks/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6A6D89-45A1-4F7A-9D0C-EDD11307D6BF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62BC632-7DC1-4789-8CFC-CD5AFC3ABCAA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AC13F6-2489-4DDA-A9B2-3067A1B8CAA3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97C8410-298D-4055-AA0A-57C75129C4D7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386457A-06F7-4F62-B11E-654FD4AEEA59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E23FD4-7D2D-49A7-8750-6828324D2943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D054FEF-1615-47B3-977D-E6663964188E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E312D78-45B2-43E5-B6A7-32FBB158F93D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F8CEFD-D4BD-4113-9ECA-07C92BFBB271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99953E-DF36-43C0-88A6-34B0E3D5BC3B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DC0C5D-21C1-4019-ABA1-012B17DA77FC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7720E7-E000-4A08-8CA5-62D23F338722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36A894D-E961-42D3-81AF-FC9EC6AA5636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7A6F6E6-25AB-4726-9450-BCFF40E212A5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4AB62C6-3F97-4F2D-B07B-94130854021F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7F97B2-FB8F-4594-B3BE-1A13857BDD13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2E1AD36-E1A9-450D-A199-D273981BE9C7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56C625-1CEC-4663-AC9C-9C45AF596EDB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1A7F20-0078-4EDA-A0C1-E367A0582342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1057D6F-0187-413A-A041-3D75EEFC2A94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512CCA-B0B9-4941-B513-B835901D4C5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EA50BD-A578-4D06-BB0C-9DC7B01FC034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578C0F-649C-45AB-87F8-2252A3265CFD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73EB4D-A240-4E51-A50A-B435BE3A2D5C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7E5381-04D1-4225-8769-1B6B9480C7A0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6746FBD-C785-43A8-A48B-34A14AF95516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951640-64C0-4AD8-A442-D08334FF6FD1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9B76EA-5D51-41D6-A58C-5F8334DE937D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C9292B8-1E47-4B34-8FC0-97245BE9578A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DFAEBF-02D7-44CD-BE5F-305B6E2F52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4B4051-9A56-435E-840D-6C3C23050184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307BA00-107E-4562-88CB-DEA0D496D749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DFAB2F-CF8B-44F2-9850-03F8AF098440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85B09E-18C3-4D54-AA0A-14F26F9FFFCA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3BFC00-DCD5-4109-BE0D-BBB66C276072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40DBEB-FAA5-4EAA-89F4-27A7CE21A297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E601845-E46E-419B-8F68-C56C73B3F51F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D8C297-4E3E-4739-99E9-7D79A327AD6E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BD0C1E-77F3-489E-9331-D144C7768558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16F845-3855-4D5B-835D-A0B62D513152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745097-160A-4242-B146-2A008E56E28B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7B2350-5A57-4E35-B744-F10FBB8A056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5F8280-4EFB-4995-9F18-181E864A0E70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7378C5-2E83-4344-BF87-0CC2F0422BA6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B029E3A-F23A-45C1-AF01-6A30EAD98C52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AD99E0-7C29-4686-96D0-62897A6AE659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1064CBE-03DE-4D9E-987A-66EDDE5C3459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5E50E75-E54D-4236-9C47-C231CAC0ACAA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20438D3-84FC-4F69-ACCB-416AED8C0CFF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31826D2-E95E-483E-8DBE-25AB9BBB1560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FE5394-C20F-431D-B7DC-326378B3B088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EE429A1-541D-4C36-AE28-C8D51F3D554B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2B11CD-0752-425D-996F-AE3245F3065E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B920EAE-371D-4F78-AF0A-ED58DDC5567D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0F8AFA-1E3F-4BE8-8CAD-52FBEE5C5D8A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30AFE6-8E05-4B94-82AD-63B7251AA0DD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28163A8-99E9-40C3-822B-4807D28979D5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0EC36C8-56BA-46D6-A21B-89ECA9A2F98B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670C444-1B5E-44ED-9E89-AF428D1309D7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0679015-80D1-46EA-89FB-C1304E32BF38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147E92A-FE47-47D7-831F-DE7CE7A13521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CC1AC0F-96A8-4BD5-A222-0BB886D4763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D98587F-E9E8-4567-8781-8509E4EA0783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7E9BC41-A324-49C9-9989-67AC991C373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283073A-239A-42F7-8A6E-59F0C639DA8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C4FB963-302D-4267-ABF6-4DD1DE9601A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8E2EEDA-B07F-44CA-A478-4EC59941DB6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48C406E-1EE2-419C-8BE0-C412F9459C0F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0750C3-A772-4D58-80E0-0F3CBD904B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1FC13AB-ACD3-4F14-A856-DEF609C6486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9BAB914-F0A8-4C08-BA8A-FB5A1DE53C7E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024B6F6-072B-40FD-B1CD-CD2F41798D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FD9F980-D0E7-4710-8474-8EDAAC86D6CE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13C95F5-5431-4138-82FD-CC36664D949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D56BF88-FC66-48FA-A395-1F4EF14C026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DE7D84A-D10E-4ECD-8C80-9EED7E811A5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D24F226-375A-43DB-A8F6-9064CD6B09B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B8D9E11-3DFB-4032-9ED1-8303DB874326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C71A725-0490-413D-9111-BBED187F96C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9300FE5-A935-477E-A3A2-32D067237F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3740D16-F0C3-4D90-9C80-22F727410CB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8DC6666-76B2-476F-B5EB-F8ACEC05CF7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F489D69-D8F7-4EBF-8616-9EA043E94AE2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B3A6BD8-4E5D-46B5-A8AD-45B613BFA077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CFE58EF-307F-40BB-9E94-E23D748D3F9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EE79A11-F170-491D-B85E-2A70D006CFDE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D62C66-AF16-49EA-A400-3DC7D1E32C63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EB7A8D4-F92A-42F0-BB71-3716944B44EC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725B51A-A5F3-4B02-A866-3E16CF95FD01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10B811EB-E1EF-44B7-ACD8-8C8B26F26E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EC644678-7063-4E05-8F71-7E8F169222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573B538-F310-4901-99BE-304F1FD404E3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3735593-CB8F-4BB7-B972-79DC32DD930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DAF7968-A4B0-45E0-A053-7533854AB593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E43DE7B-97DD-4714-A6F3-095D4A6F879B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B5A1851-7EBD-4D5C-BABA-1C1E5EDF1603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26F1F4D-9609-49E3-89A7-A2B90C60A087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ED831D-5322-4592-BA34-FA8C27716A39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3ACA138-96B0-4207-9BD5-B3C4FFCADC96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CEAE538-EBDD-435F-A8BC-61F14B611A86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45F4B77-D16E-4396-85F2-DC44E4D02A5D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17EE279-85B7-4CBA-BA65-C77BF076004C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21447B-34B4-4C35-8AD2-E4A989DB3301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A5BA327-4620-4B50-AE52-36532DB25A6F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D5184DA-1F57-4024-B50B-95D8C1F9DE0F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6B9762A-F99F-45FE-8E32-C185318BD128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7504825-8572-430F-9180-A0CEC1440771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C904747-D6C8-40DB-9160-8A1B8DD51DDA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DD59FBD-119D-44DB-9E3D-659512EC5111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EDB7426-571E-467D-9B7F-AEE911FCA261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FC4367C-4926-400D-99A5-8BB3F3390ECB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60AFF29-8020-4540-88A3-7CAD329FF500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51DC980-D552-4FBB-939C-8ACCC7946C3F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5EE2C1B-242C-4D4B-968E-3C5924968090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F5A178E-A9BB-46B6-A201-D7ECFF0BBF2C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7574D6E-F1AE-412E-9D2C-80ED0B3DC4B8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95A90C5-37FE-462C-B9FE-A494BBDA1B53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E13F404-FDF4-4388-82C5-F3D821714087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861CD8D-DD34-4B8D-8211-D0C6361BAF0E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819493D-5DAF-46CF-98B9-A9E1A1285FEE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0C1F668-C79F-43F0-9017-A0A00E5D71E6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D9C58B5-2839-4835-8B5F-3C9C1A9C456D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139E014-047A-44CE-84A5-E5C62A953703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8B9AB82-C919-4824-916C-C59BFD37B3CD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2593B35-C35B-4E49-A52D-A920F4357293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B74C72F-27F0-4B12-AECF-156E90BB3705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7303548-4318-495B-B67A-4710F4C9E3B9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7611D18-8033-4D20-A970-AB585C0A4084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72BBE39-D04D-49B6-B8BE-F2DE6AD267E2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C3E63C7-9731-4C71-B76B-A870231AEA85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BED1B4F-8BF3-4359-99B9-0969AFC23813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E9451F9-9F87-4366-A341-AE3107872EC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0F750A8-841B-4ADD-8FE7-34ED5B0D3841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7F52F4E-E8F2-4268-9C9A-96585C242F0A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B21FAE3-529D-4F1E-8258-B9F64DEB6D96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96F4C9-4A6D-48E2-B57D-606ED3A0AD6B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F8610D5-275F-4138-B1C3-7A31FD0921DC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5CED1A1-26E7-4A03-89F9-0856A393D754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C3D3819-C14E-4D73-8A82-F2BE846CB16F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8F5F6D4-A00C-463B-B8C0-552EA74777ED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50C833F-21C2-45DB-A44B-6E3AB7DD9FD1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F541DC-69A8-4175-8C7A-D78AB99A1504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399575C-9F8F-438A-B74D-F0E9A19233D5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C9F7463-3A75-4EC3-ABF5-5D8CF6950C50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A2AF494-1865-4518-AE99-D74391F87E9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1E773AC8-73D8-4BC5-A244-2E98D38B017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7E1ED11-C28D-4153-B5BA-D07442B8A9C5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3EDD31E5-7F8C-469C-AADA-47C872D788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EEEB9E5-9B53-4016-BE6E-86B533B3E5CB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DC0FB57-9D86-4019-9319-482ADD9BF2A4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ADDAF51-797F-4CA4-A251-CF00688F685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8FFBCF2-8B4A-4C12-8808-455F6F551E6C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BAD1B36-C878-4488-A8F9-F4F24A4E45C0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6C8E6CD-7A0B-488E-BFF0-4A105ADFA86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1D55C72-67BB-4E0D-8B75-7E56D521D89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3458A0F-3EBC-4AD2-9618-5BF28C4D01E7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2E06256-2354-48C8-81FA-D4F25430FDA1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DFDE8E0-D8B7-4F08-A3B3-78A18FE9C52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0E8F3FF-3CEC-4A91-BBFF-53AD04C312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5838E83D-3671-469D-985F-BEC091B7874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BC66DE4A-23D1-40BA-86A5-B7E5D30C67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0F1609D-54EC-4F7A-A097-5E34ECD898B8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3AACB750-E775-4631-A59D-79677CCC9B9D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EB26039-8B27-4436-B67D-BDFFED7CEFE4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F4941D2-C21B-43AE-BC49-DC248DF591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E18E30F-14C0-47D6-9BF7-9B0E4678B7F5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7208C46-E8DF-42E1-9337-1C60D4B0C5FE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D88AC33-1639-4F47-84B2-7F9A7E6192EE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4921C51B-507F-4B38-8799-432D97AEAB38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8CB33B1-CD2C-4337-93FF-B0AE55A8E4F0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0036B86-00B1-4A15-A887-1C8FD24F2021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51C13A3-4AF5-4F10-AE6E-C716AF82C77C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02DCD13-65A8-4507-9430-DC888F9AB3DA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267751D-234F-43EC-8CB3-A1490C98A767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3AB97B3-C90E-467A-B4EA-844E11591E48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490DC053-BA35-42B7-86BC-D72A42DAE2F6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BB6BE4B-7427-4FBC-951E-331BB943F778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0E95818-5D23-448D-A6E1-A937389F8130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D12A92C1-0780-4D5C-B8B2-7F4868EA32B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1A1D674-0C1A-42EE-A5C4-38F10C7CF4E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5991706-7D8D-49A2-BAF5-452B8455B3EC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264F6344-FCEF-4009-9CE4-F8FBA55D1E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A827730-9575-4C49-BED2-BAB98E0B2C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05FE7DA-E716-4455-8F43-8D908A605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49594E1-4041-4E92-B8B3-A891EC0581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CC1D165-7523-42F8-BDE7-C09E423737B8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01809D7-69A2-456D-B9CB-CD5CE8981D21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37DEB8E5-06EB-4462-8F2F-507B9972E2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311709C-1FBE-4EBF-8C4B-094200B579D2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F20F7E0-954F-4AD3-AC0D-2A1D83EFEECB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F5A4052-FECE-4568-986D-FF2FA7051506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B602BCE-6ACD-450B-AC92-82EE91E3D592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4277B453-F7CE-4C82-AD1D-C9618872083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97DF0AF-23F7-47A8-83D8-A797BD669B8B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D82BBC8-6C11-4CAE-B345-030895BB454D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6708C2E-6550-40E9-AF5F-AB057C4EDBF3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933B556-3554-4E92-A88E-708353656D99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55AAED15-F9E5-438D-81C3-6F2350589391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979670F-A226-445F-87BE-0EDA404539E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C3DCF77F-7EB5-4D09-B658-5AC9CDF13197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0A0EC9F9-7A3D-4D3E-8F51-22E8F3FF9F76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E5B285C-491B-4D42-8A83-1D17F853756E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B94BD98-278C-4A47-9949-49987FC9194B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1BC6748-5005-463B-ADDB-6CD8EDC3D9E6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FE57A417-C969-4A4B-A0DA-693318CEC0F5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5AD6383-C94F-4C9C-B60D-A6EFB3198D7C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10CF3434-4FC7-4349-A2AA-4A3DA56A6C16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8F595A8-8713-4A94-96F9-9DEF8744C37A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7631C7D-9EEF-4650-BCDD-28BEFACB6B0A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C11F5EA-4C6F-4C4B-AB59-6467B8806D2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7FAF4D5-B37F-4BC4-8279-CDBC72FBC8E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20B9E01-F380-4F5A-A128-5051AEEA05B1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E1EE67B-63F6-49F9-B01D-84E5AA3015C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B633272-CDDF-4643-8E96-0E69E26B508C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93A0354-2687-4B75-81A7-A8072F1BC991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CC07AD6-9B7B-4F82-A681-2DF36F226EB3}"/>
                </a:ext>
              </a:extLst>
            </p:cNvPr>
            <p:cNvCxnSpPr>
              <a:cxnSpLocks/>
              <a:stCxn id="281" idx="7"/>
              <a:endCxn id="27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59F0B30D-5D1D-45D2-82DF-10C1AFD89F54}"/>
                </a:ext>
              </a:extLst>
            </p:cNvPr>
            <p:cNvCxnSpPr>
              <a:cxnSpLocks/>
              <a:stCxn id="279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1CAF030-2C10-4C83-BAA2-5BB6EA477CDD}"/>
                </a:ext>
              </a:extLst>
            </p:cNvPr>
            <p:cNvCxnSpPr>
              <a:cxnSpLocks/>
              <a:stCxn id="284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EC820E7-0700-4BD1-92FE-DED231C50008}"/>
                </a:ext>
              </a:extLst>
            </p:cNvPr>
            <p:cNvCxnSpPr>
              <a:cxnSpLocks/>
              <a:stCxn id="298" idx="5"/>
              <a:endCxn id="28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F163596-75A8-4537-9E5B-2DD50101FD0A}"/>
                </a:ext>
              </a:extLst>
            </p:cNvPr>
            <p:cNvCxnSpPr>
              <a:cxnSpLocks/>
              <a:stCxn id="279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5EFD9B9-1375-467F-9E23-96880F6D3ECB}"/>
                </a:ext>
              </a:extLst>
            </p:cNvPr>
            <p:cNvCxnSpPr>
              <a:cxnSpLocks/>
              <a:stCxn id="284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0AB135D-E9EC-44D0-9157-59B971AF415D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A4B8596-A3B9-43CC-912A-8D3308DDC71E}"/>
                </a:ext>
              </a:extLst>
            </p:cNvPr>
            <p:cNvCxnSpPr>
              <a:cxnSpLocks/>
              <a:stCxn id="404" idx="7"/>
              <a:endCxn id="28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A9BF639-9C64-46E1-A5AC-83D592382C73}"/>
                </a:ext>
              </a:extLst>
            </p:cNvPr>
            <p:cNvCxnSpPr>
              <a:cxnSpLocks/>
              <a:stCxn id="284" idx="7"/>
              <a:endCxn id="28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26D96E3-49CA-4158-B064-E417086598CC}"/>
                </a:ext>
              </a:extLst>
            </p:cNvPr>
            <p:cNvCxnSpPr>
              <a:cxnSpLocks/>
              <a:stCxn id="28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11B573A-E05B-432D-9A0A-181EC0026387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948FAFD-9608-41A5-B712-131AE00792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F0F91089-6159-4A00-AB22-14C9B5CBCA13}"/>
                </a:ext>
              </a:extLst>
            </p:cNvPr>
            <p:cNvCxnSpPr>
              <a:cxnSpLocks/>
              <a:stCxn id="297" idx="6"/>
              <a:endCxn id="28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74EE683A-E741-41AC-AEEE-99EDD23B3F51}"/>
                </a:ext>
              </a:extLst>
            </p:cNvPr>
            <p:cNvCxnSpPr>
              <a:cxnSpLocks/>
              <a:stCxn id="285" idx="0"/>
              <a:endCxn id="28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6C10DAD-DCC4-4785-B866-77C5CDBDA72D}"/>
                </a:ext>
              </a:extLst>
            </p:cNvPr>
            <p:cNvCxnSpPr>
              <a:cxnSpLocks/>
              <a:stCxn id="288" idx="1"/>
              <a:endCxn id="28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2E05A1B-5B10-41DC-B18E-0AC5720B98AF}"/>
                </a:ext>
              </a:extLst>
            </p:cNvPr>
            <p:cNvCxnSpPr>
              <a:cxnSpLocks/>
              <a:stCxn id="288" idx="0"/>
              <a:endCxn id="28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A76CF74-2C36-42FC-9F18-FCA36A274B01}"/>
                </a:ext>
              </a:extLst>
            </p:cNvPr>
            <p:cNvCxnSpPr>
              <a:cxnSpLocks/>
              <a:stCxn id="287" idx="2"/>
              <a:endCxn id="28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C1CEA6C-9704-436F-9B16-D5CD852F06EF}"/>
                </a:ext>
              </a:extLst>
            </p:cNvPr>
            <p:cNvCxnSpPr>
              <a:cxnSpLocks/>
              <a:stCxn id="287" idx="7"/>
              <a:endCxn id="42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92D9CB8-8BE0-4EBA-9B89-B0183F56C6CB}"/>
                </a:ext>
              </a:extLst>
            </p:cNvPr>
            <p:cNvCxnSpPr>
              <a:cxnSpLocks/>
              <a:stCxn id="287" idx="6"/>
              <a:endCxn id="29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0F76799-51CB-4BB9-A524-3D9837B0327F}"/>
                </a:ext>
              </a:extLst>
            </p:cNvPr>
            <p:cNvCxnSpPr>
              <a:cxnSpLocks/>
              <a:stCxn id="294" idx="7"/>
              <a:endCxn id="29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3F81D86-59B4-41C8-B71D-C1233DF89F07}"/>
                </a:ext>
              </a:extLst>
            </p:cNvPr>
            <p:cNvCxnSpPr>
              <a:cxnSpLocks/>
              <a:stCxn id="280" idx="0"/>
              <a:endCxn id="27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A29C7661-32D0-4070-A60D-8812F08D9553}"/>
                </a:ext>
              </a:extLst>
            </p:cNvPr>
            <p:cNvCxnSpPr>
              <a:cxnSpLocks/>
              <a:stCxn id="296" idx="2"/>
              <a:endCxn id="28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0CFDEB5-8BD6-4B0E-920C-24D6A09B3F96}"/>
                </a:ext>
              </a:extLst>
            </p:cNvPr>
            <p:cNvCxnSpPr>
              <a:cxnSpLocks/>
              <a:stCxn id="283" idx="1"/>
              <a:endCxn id="28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EBF05BC-BDCF-4ED2-9D19-1952C482B3DA}"/>
                </a:ext>
              </a:extLst>
            </p:cNvPr>
            <p:cNvCxnSpPr>
              <a:cxnSpLocks/>
              <a:stCxn id="282" idx="7"/>
              <a:endCxn id="28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5E41A46-E730-4BDB-9452-784BCDBB33C3}"/>
                </a:ext>
              </a:extLst>
            </p:cNvPr>
            <p:cNvCxnSpPr>
              <a:cxnSpLocks/>
              <a:stCxn id="281" idx="6"/>
              <a:endCxn id="28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4E2FB429-AEDA-432F-B37E-50F4871C0365}"/>
                </a:ext>
              </a:extLst>
            </p:cNvPr>
            <p:cNvCxnSpPr>
              <a:cxnSpLocks/>
              <a:stCxn id="301" idx="7"/>
              <a:endCxn id="28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CC9691F-489B-4390-9DE1-E1011A7FAC4A}"/>
                </a:ext>
              </a:extLst>
            </p:cNvPr>
            <p:cNvCxnSpPr>
              <a:cxnSpLocks/>
              <a:stCxn id="301" idx="6"/>
              <a:endCxn id="28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EA1AC0D-3354-41AB-8AC8-ADF4BD8915B3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25A6F784-BFC5-4301-80B3-14793CDF9D53}"/>
                </a:ext>
              </a:extLst>
            </p:cNvPr>
            <p:cNvCxnSpPr>
              <a:cxnSpLocks/>
              <a:stCxn id="28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3EA3626-D595-4DCD-989D-13B860D94A44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A1DC40D-2213-4B14-8112-09C7A2865BD0}"/>
                </a:ext>
              </a:extLst>
            </p:cNvPr>
            <p:cNvCxnSpPr>
              <a:cxnSpLocks/>
              <a:stCxn id="28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92997EF-6D7E-4C87-8D00-2F1ACB5AA962}"/>
                </a:ext>
              </a:extLst>
            </p:cNvPr>
            <p:cNvCxnSpPr>
              <a:cxnSpLocks/>
              <a:stCxn id="282" idx="6"/>
              <a:endCxn id="28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D79DE1C7-883C-47F4-8E70-58B4EB328FE5}"/>
                </a:ext>
              </a:extLst>
            </p:cNvPr>
            <p:cNvCxnSpPr>
              <a:cxnSpLocks/>
              <a:stCxn id="283" idx="6"/>
              <a:endCxn id="28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AFFB451-B1DC-4495-B341-6445EE8FC1C9}"/>
                </a:ext>
              </a:extLst>
            </p:cNvPr>
            <p:cNvCxnSpPr>
              <a:cxnSpLocks/>
              <a:stCxn id="285" idx="2"/>
              <a:endCxn id="28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0B2ED9C-A273-40CD-A70E-F3C04E316367}"/>
                </a:ext>
              </a:extLst>
            </p:cNvPr>
            <p:cNvCxnSpPr>
              <a:cxnSpLocks/>
              <a:stCxn id="306" idx="0"/>
              <a:endCxn id="28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82FB7B0-F1F9-40A2-981C-E300FB4AB433}"/>
                </a:ext>
              </a:extLst>
            </p:cNvPr>
            <p:cNvCxnSpPr>
              <a:cxnSpLocks/>
              <a:endCxn id="28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9EAA0FA-7783-40A6-A1D6-02C0356587F2}"/>
                </a:ext>
              </a:extLst>
            </p:cNvPr>
            <p:cNvCxnSpPr>
              <a:cxnSpLocks/>
              <a:stCxn id="306" idx="2"/>
              <a:endCxn id="28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DF7C2EC-B2C6-4779-81E6-3FAFD227A155}"/>
                </a:ext>
              </a:extLst>
            </p:cNvPr>
            <p:cNvCxnSpPr>
              <a:cxnSpLocks/>
              <a:stCxn id="288" idx="2"/>
              <a:endCxn id="28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8B73CE0F-5857-4FBE-9AA5-1C086D8C8579}"/>
                </a:ext>
              </a:extLst>
            </p:cNvPr>
            <p:cNvCxnSpPr>
              <a:cxnSpLocks/>
              <a:stCxn id="28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66750EFA-B553-44AA-BD0E-2F90E984FCA7}"/>
                </a:ext>
              </a:extLst>
            </p:cNvPr>
            <p:cNvCxnSpPr>
              <a:cxnSpLocks/>
              <a:stCxn id="28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042CC6A0-33D2-43B2-87FB-EFA2486811A5}"/>
                </a:ext>
              </a:extLst>
            </p:cNvPr>
            <p:cNvCxnSpPr>
              <a:cxnSpLocks/>
              <a:stCxn id="289" idx="2"/>
              <a:endCxn id="28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F72EFF0-E6EC-44B8-8475-8D1D7C14CDD1}"/>
                </a:ext>
              </a:extLst>
            </p:cNvPr>
            <p:cNvCxnSpPr>
              <a:cxnSpLocks/>
              <a:stCxn id="294" idx="4"/>
              <a:endCxn id="28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103CFC0-6C29-499B-AD29-181247A3253F}"/>
                </a:ext>
              </a:extLst>
            </p:cNvPr>
            <p:cNvCxnSpPr>
              <a:cxnSpLocks/>
              <a:stCxn id="293" idx="3"/>
              <a:endCxn id="28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C11A6C73-62CF-42DA-9BB3-78A541EF9DD4}"/>
                </a:ext>
              </a:extLst>
            </p:cNvPr>
            <p:cNvCxnSpPr>
              <a:cxnSpLocks/>
              <a:stCxn id="293" idx="2"/>
              <a:endCxn id="29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9F5E034-3384-4868-B51D-0EF3FE4B1792}"/>
                </a:ext>
              </a:extLst>
            </p:cNvPr>
            <p:cNvCxnSpPr>
              <a:cxnSpLocks/>
              <a:stCxn id="293" idx="1"/>
              <a:endCxn id="29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6E3F94C-B647-4CF0-AEF4-51CE460B6DA4}"/>
                </a:ext>
              </a:extLst>
            </p:cNvPr>
            <p:cNvCxnSpPr>
              <a:cxnSpLocks/>
              <a:stCxn id="291" idx="1"/>
              <a:endCxn id="29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A5A3A9FA-4DB7-4899-94CD-6831B6F1D132}"/>
                </a:ext>
              </a:extLst>
            </p:cNvPr>
            <p:cNvCxnSpPr>
              <a:cxnSpLocks/>
              <a:stCxn id="291" idx="0"/>
              <a:endCxn id="29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B265748-D260-46F1-A07B-B7E62DF572FA}"/>
                </a:ext>
              </a:extLst>
            </p:cNvPr>
            <p:cNvCxnSpPr>
              <a:cxnSpLocks/>
              <a:stCxn id="363" idx="7"/>
              <a:endCxn id="42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AC966C4B-F642-4553-9E7F-D6F6DE484E1E}"/>
                </a:ext>
              </a:extLst>
            </p:cNvPr>
            <p:cNvCxnSpPr>
              <a:cxnSpLocks/>
              <a:endCxn id="29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F56F1BD-37DE-4583-920D-EDDFBE266103}"/>
                </a:ext>
              </a:extLst>
            </p:cNvPr>
            <p:cNvCxnSpPr>
              <a:cxnSpLocks/>
              <a:stCxn id="363" idx="0"/>
              <a:endCxn id="42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E7AFFC2-B8F8-4AFD-B696-7BD0837B44BD}"/>
                </a:ext>
              </a:extLst>
            </p:cNvPr>
            <p:cNvCxnSpPr>
              <a:cxnSpLocks/>
              <a:stCxn id="375" idx="0"/>
              <a:endCxn id="42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969F3B65-E810-489E-A445-E77720D20165}"/>
                </a:ext>
              </a:extLst>
            </p:cNvPr>
            <p:cNvCxnSpPr>
              <a:cxnSpLocks/>
              <a:stCxn id="375" idx="1"/>
              <a:endCxn id="29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B0BC112-A9C9-48B5-A6C1-4030CB95A28E}"/>
                </a:ext>
              </a:extLst>
            </p:cNvPr>
            <p:cNvCxnSpPr>
              <a:cxnSpLocks/>
              <a:stCxn id="292" idx="2"/>
              <a:endCxn id="29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934F7A6-399A-4CAC-A7E9-0BEB6E3ABF2D}"/>
                </a:ext>
              </a:extLst>
            </p:cNvPr>
            <p:cNvCxnSpPr>
              <a:cxnSpLocks/>
              <a:stCxn id="291" idx="2"/>
              <a:endCxn id="29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C5C9ECE-0069-4B5E-9CCE-19B46B9C941C}"/>
                </a:ext>
              </a:extLst>
            </p:cNvPr>
            <p:cNvCxnSpPr>
              <a:cxnSpLocks/>
              <a:stCxn id="290" idx="1"/>
              <a:endCxn id="29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5F4530F-E483-40B9-88CD-C9476422E32F}"/>
                </a:ext>
              </a:extLst>
            </p:cNvPr>
            <p:cNvCxnSpPr>
              <a:cxnSpLocks/>
              <a:stCxn id="290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8274BE7-0BBC-4EE9-B660-FFBF06EE36D5}"/>
                </a:ext>
              </a:extLst>
            </p:cNvPr>
            <p:cNvCxnSpPr>
              <a:cxnSpLocks/>
              <a:stCxn id="293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BE2AC43-6ED1-4734-9019-8890AB14F57C}"/>
                </a:ext>
              </a:extLst>
            </p:cNvPr>
            <p:cNvCxnSpPr>
              <a:cxnSpLocks/>
              <a:stCxn id="289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BDBEEAC-A05D-45C3-94F5-81CB8E365434}"/>
                </a:ext>
              </a:extLst>
            </p:cNvPr>
            <p:cNvCxnSpPr>
              <a:cxnSpLocks/>
              <a:stCxn id="290" idx="7"/>
              <a:endCxn id="29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E4942A7A-00B9-48C7-8A5D-543DE034D568}"/>
                </a:ext>
              </a:extLst>
            </p:cNvPr>
            <p:cNvCxnSpPr>
              <a:cxnSpLocks/>
              <a:stCxn id="288" idx="7"/>
              <a:endCxn id="29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06F2FA8-D822-486C-B518-F0178594347E}"/>
                </a:ext>
              </a:extLst>
            </p:cNvPr>
            <p:cNvCxnSpPr>
              <a:cxnSpLocks/>
              <a:endCxn id="29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E04135AD-B34E-4C86-AE95-B91ED87D97D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8C5492B1-9DA0-4566-AB89-4C3E942CFC6C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0BDA989-BB89-4A73-9463-FBB3DE9CAE52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9410E2AC-D6AB-461E-885D-A3D40782AB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15DDC6F-E401-4AC2-81B6-47486358B73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01A58AE3-7F6F-47E6-950F-C1D07CA631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C52BF545-6D1B-4DC6-B148-6B7619A7D8B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2FA6CD32-4868-4861-A413-A22D9747374F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3DC86FF1-EF7B-49A4-8B8D-572E497E48B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97186B5D-71E6-4754-A38C-299230BF8D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459398D9-3B32-4949-A360-59A3B04505A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EB23C537-8A55-40FD-9D25-46F47EE25A0A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2A8671FC-2DD8-4132-AD26-F6E446F3F53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186ABEF3-0B35-4039-A786-B65F7B13ABA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5A7BDA52-027F-473E-9F7B-CD41955213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5BD262F9-1571-4795-9B1F-B3C108AA58F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4AED8A0C-A2D6-4093-AC16-074E30A6F1E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CCA917DF-8980-47F7-99A7-9BF89F3DDA3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0B3F6E6-2F47-4C22-B19E-E352A509A5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EE9B063-0452-4976-B9DE-023F10114F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7E184B9C-2883-4B1E-AB02-A0C0E00F120A}"/>
                </a:ext>
              </a:extLst>
            </p:cNvPr>
            <p:cNvCxnSpPr>
              <a:cxnSpLocks/>
              <a:stCxn id="298" idx="2"/>
              <a:endCxn id="28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1E4CB873-E45B-4AC4-B721-87D85D6CC0AF}"/>
                </a:ext>
              </a:extLst>
            </p:cNvPr>
            <p:cNvCxnSpPr>
              <a:cxnSpLocks/>
              <a:stCxn id="281" idx="4"/>
              <a:endCxn id="28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AA055FA6-A716-4E54-9407-7435933906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85C74136-4162-4A64-B85E-586C91BFCCF6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A0E9EDB8-8C42-473D-8C66-7867496BA187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55D9255-3AF7-4C41-AE1F-8409B32F04C3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4344FD83-9983-4424-AAA6-148AE4CCFAD9}"/>
                </a:ext>
              </a:extLst>
            </p:cNvPr>
            <p:cNvCxnSpPr>
              <a:cxnSpLocks/>
              <a:endCxn id="28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8D4CFF2-1DBE-4876-B3BF-8A7776EF415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0F2AD8D5-59DD-42AF-8A54-081DDAA505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44FA6C2-DCD5-48E6-9B87-9C33B7C104C9}"/>
                </a:ext>
              </a:extLst>
            </p:cNvPr>
            <p:cNvCxnSpPr>
              <a:cxnSpLocks/>
              <a:stCxn id="306" idx="1"/>
              <a:endCxn id="28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C17BC5D-1968-4A00-9612-60AF3C1DC048}"/>
                </a:ext>
              </a:extLst>
            </p:cNvPr>
            <p:cNvCxnSpPr>
              <a:cxnSpLocks/>
              <a:endCxn id="36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78C26D02-86DC-4F20-AD2A-20EE17100464}"/>
                </a:ext>
              </a:extLst>
            </p:cNvPr>
            <p:cNvCxnSpPr>
              <a:cxnSpLocks/>
              <a:endCxn id="37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B901A91C-F420-44C0-A758-2D50358BB2CF}"/>
                </a:ext>
              </a:extLst>
            </p:cNvPr>
            <p:cNvCxnSpPr>
              <a:cxnSpLocks/>
              <a:stCxn id="360" idx="0"/>
              <a:endCxn id="37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89DB2A7-80EE-4CFF-AC06-49621DD9B1D1}"/>
                </a:ext>
              </a:extLst>
            </p:cNvPr>
            <p:cNvCxnSpPr>
              <a:cxnSpLocks/>
              <a:stCxn id="426" idx="2"/>
              <a:endCxn id="36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998575A5-C5D1-4804-B4EB-7907C235F278}"/>
                </a:ext>
              </a:extLst>
            </p:cNvPr>
            <p:cNvCxnSpPr>
              <a:cxnSpLocks/>
              <a:stCxn id="360" idx="7"/>
              <a:endCxn id="36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EA80B120-CD43-41C6-AC7B-E7CD8E94F0C4}"/>
                </a:ext>
              </a:extLst>
            </p:cNvPr>
            <p:cNvCxnSpPr>
              <a:cxnSpLocks/>
              <a:endCxn id="37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8C8C297-0234-4A22-A5F7-1B79EEC2A404}"/>
                </a:ext>
              </a:extLst>
            </p:cNvPr>
            <p:cNvCxnSpPr>
              <a:cxnSpLocks/>
              <a:stCxn id="375" idx="6"/>
              <a:endCxn id="36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FFF6B43D-DCD2-411F-98EE-485281DB961A}"/>
                </a:ext>
              </a:extLst>
            </p:cNvPr>
            <p:cNvCxnSpPr>
              <a:cxnSpLocks/>
              <a:stCxn id="361" idx="0"/>
              <a:endCxn id="36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6138CA4-90DD-4B41-9514-5327FF10A391}"/>
                </a:ext>
              </a:extLst>
            </p:cNvPr>
            <p:cNvCxnSpPr>
              <a:cxnSpLocks/>
              <a:stCxn id="364" idx="1"/>
              <a:endCxn id="36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1387748F-CA4F-45D8-85AF-1FBE8B866CA3}"/>
                </a:ext>
              </a:extLst>
            </p:cNvPr>
            <p:cNvCxnSpPr>
              <a:cxnSpLocks/>
              <a:stCxn id="364" idx="0"/>
              <a:endCxn id="36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72956221-B676-447C-B9DD-085A3BB85F21}"/>
                </a:ext>
              </a:extLst>
            </p:cNvPr>
            <p:cNvCxnSpPr>
              <a:cxnSpLocks/>
              <a:stCxn id="363" idx="2"/>
              <a:endCxn id="36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5919CFFE-9B03-43F7-BB98-9DCE4363A413}"/>
                </a:ext>
              </a:extLst>
            </p:cNvPr>
            <p:cNvCxnSpPr>
              <a:cxnSpLocks/>
              <a:stCxn id="363" idx="7"/>
              <a:endCxn id="37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CE6DAF90-054B-45FD-A8BE-AA4AD3F7304B}"/>
                </a:ext>
              </a:extLst>
            </p:cNvPr>
            <p:cNvCxnSpPr>
              <a:cxnSpLocks/>
              <a:stCxn id="363" idx="6"/>
              <a:endCxn id="37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2B446FD8-EC95-4A59-81DC-AA0905A8FEA0}"/>
                </a:ext>
              </a:extLst>
            </p:cNvPr>
            <p:cNvCxnSpPr>
              <a:cxnSpLocks/>
              <a:stCxn id="370" idx="7"/>
              <a:endCxn id="37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D11C0E1F-126C-4C7C-9359-0B0EB7E23951}"/>
                </a:ext>
              </a:extLst>
            </p:cNvPr>
            <p:cNvCxnSpPr>
              <a:cxnSpLocks/>
              <a:stCxn id="427" idx="1"/>
              <a:endCxn id="36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B1B077D1-AE77-4790-A4D3-EDDAFBE4AD79}"/>
                </a:ext>
              </a:extLst>
            </p:cNvPr>
            <p:cNvCxnSpPr>
              <a:cxnSpLocks/>
              <a:endCxn id="36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6A0B4EC-A9D5-4874-85D0-4DD07D4D5357}"/>
                </a:ext>
              </a:extLst>
            </p:cNvPr>
            <p:cNvCxnSpPr>
              <a:cxnSpLocks/>
              <a:stCxn id="361" idx="2"/>
              <a:endCxn id="36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70AF63E9-A691-4C2B-96DC-E0A55EFE79B8}"/>
                </a:ext>
              </a:extLst>
            </p:cNvPr>
            <p:cNvCxnSpPr>
              <a:cxnSpLocks/>
              <a:stCxn id="376" idx="0"/>
              <a:endCxn id="36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98890E5-F733-4BD1-9F15-A377B562DE6C}"/>
                </a:ext>
              </a:extLst>
            </p:cNvPr>
            <p:cNvCxnSpPr>
              <a:cxnSpLocks/>
              <a:endCxn id="36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52932B9-3B9C-47F5-A4E7-1273B9D16590}"/>
                </a:ext>
              </a:extLst>
            </p:cNvPr>
            <p:cNvCxnSpPr>
              <a:cxnSpLocks/>
              <a:stCxn id="376" idx="2"/>
              <a:endCxn id="36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EF81320-CCA6-48C5-90ED-C2CF9F3BB076}"/>
                </a:ext>
              </a:extLst>
            </p:cNvPr>
            <p:cNvCxnSpPr>
              <a:cxnSpLocks/>
              <a:stCxn id="364" idx="2"/>
              <a:endCxn id="36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F7D6AFDB-8233-411A-AAD8-5F807321294C}"/>
                </a:ext>
              </a:extLst>
            </p:cNvPr>
            <p:cNvCxnSpPr>
              <a:cxnSpLocks/>
              <a:stCxn id="36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EC452515-2D1B-4D48-A0C4-14D38BBB5D0B}"/>
                </a:ext>
              </a:extLst>
            </p:cNvPr>
            <p:cNvCxnSpPr>
              <a:cxnSpLocks/>
              <a:stCxn id="36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51039415-542D-43C0-A772-285C2A26B200}"/>
                </a:ext>
              </a:extLst>
            </p:cNvPr>
            <p:cNvCxnSpPr>
              <a:cxnSpLocks/>
              <a:stCxn id="365" idx="2"/>
              <a:endCxn id="36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B2024C51-9B95-439A-AD66-53986FB726CC}"/>
                </a:ext>
              </a:extLst>
            </p:cNvPr>
            <p:cNvCxnSpPr>
              <a:cxnSpLocks/>
              <a:stCxn id="370" idx="4"/>
              <a:endCxn id="36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4A55F1D2-4D93-468D-9F4C-6B767FF87608}"/>
                </a:ext>
              </a:extLst>
            </p:cNvPr>
            <p:cNvCxnSpPr>
              <a:cxnSpLocks/>
              <a:stCxn id="369" idx="3"/>
              <a:endCxn id="36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C19949A7-C92B-4983-BDEC-67F5A5078671}"/>
                </a:ext>
              </a:extLst>
            </p:cNvPr>
            <p:cNvCxnSpPr>
              <a:cxnSpLocks/>
              <a:stCxn id="369" idx="2"/>
              <a:endCxn id="37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B755025B-01FD-4D43-9B4B-12A4866F4FAD}"/>
                </a:ext>
              </a:extLst>
            </p:cNvPr>
            <p:cNvCxnSpPr>
              <a:cxnSpLocks/>
              <a:stCxn id="369" idx="1"/>
              <a:endCxn id="37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F5F6DE21-CC6D-4EBC-84E4-E8F521B9CC9B}"/>
                </a:ext>
              </a:extLst>
            </p:cNvPr>
            <p:cNvCxnSpPr>
              <a:cxnSpLocks/>
              <a:stCxn id="367" idx="1"/>
              <a:endCxn id="37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EB697230-A569-4613-A7AE-24FDCA8B57B8}"/>
                </a:ext>
              </a:extLst>
            </p:cNvPr>
            <p:cNvCxnSpPr>
              <a:cxnSpLocks/>
              <a:stCxn id="367" idx="0"/>
              <a:endCxn id="36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A3CE513B-D11A-452C-95F8-6EDE3B110406}"/>
                </a:ext>
              </a:extLst>
            </p:cNvPr>
            <p:cNvCxnSpPr>
              <a:cxnSpLocks/>
              <a:stCxn id="373" idx="0"/>
              <a:endCxn id="37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42DDD300-0B37-4843-B94A-6816EC4D236E}"/>
                </a:ext>
              </a:extLst>
            </p:cNvPr>
            <p:cNvCxnSpPr>
              <a:cxnSpLocks/>
              <a:stCxn id="401" idx="7"/>
              <a:endCxn id="37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97E13790-07D9-42D8-9C81-CAB74D51E509}"/>
                </a:ext>
              </a:extLst>
            </p:cNvPr>
            <p:cNvCxnSpPr>
              <a:cxnSpLocks/>
              <a:endCxn id="37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D88DB5DF-4EA5-4C04-8B59-6AB8C890CE3A}"/>
                </a:ext>
              </a:extLst>
            </p:cNvPr>
            <p:cNvCxnSpPr>
              <a:cxnSpLocks/>
              <a:stCxn id="400" idx="5"/>
              <a:endCxn id="37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3D10A8DE-876A-4EF9-9BCD-5A868CD92BF8}"/>
                </a:ext>
              </a:extLst>
            </p:cNvPr>
            <p:cNvCxnSpPr>
              <a:cxnSpLocks/>
              <a:endCxn id="37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05977368-D475-41FC-9BD1-7865E3B68B30}"/>
                </a:ext>
              </a:extLst>
            </p:cNvPr>
            <p:cNvCxnSpPr>
              <a:cxnSpLocks/>
              <a:stCxn id="37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67275D2-B467-4C84-B854-CF85E21C0631}"/>
                </a:ext>
              </a:extLst>
            </p:cNvPr>
            <p:cNvCxnSpPr>
              <a:cxnSpLocks/>
              <a:stCxn id="374" idx="3"/>
              <a:endCxn id="36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5F1EAD1F-105F-4CDC-92A1-B9091E1BE060}"/>
                </a:ext>
              </a:extLst>
            </p:cNvPr>
            <p:cNvCxnSpPr>
              <a:cxnSpLocks/>
              <a:stCxn id="374" idx="1"/>
              <a:endCxn id="36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812A71D5-AB21-4848-879C-BF9E3225E6A5}"/>
                </a:ext>
              </a:extLst>
            </p:cNvPr>
            <p:cNvCxnSpPr>
              <a:cxnSpLocks/>
              <a:stCxn id="373" idx="2"/>
              <a:endCxn id="36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E2633FAE-0F3D-4612-B80E-97B404C88C50}"/>
                </a:ext>
              </a:extLst>
            </p:cNvPr>
            <p:cNvCxnSpPr>
              <a:cxnSpLocks/>
              <a:stCxn id="372" idx="3"/>
              <a:endCxn id="36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6F109A7D-23F1-48B1-888C-220826EFB185}"/>
                </a:ext>
              </a:extLst>
            </p:cNvPr>
            <p:cNvCxnSpPr>
              <a:cxnSpLocks/>
              <a:stCxn id="372" idx="2"/>
              <a:endCxn id="36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FDCE7B84-963B-431A-8151-70B118C4B57A}"/>
                </a:ext>
              </a:extLst>
            </p:cNvPr>
            <p:cNvCxnSpPr>
              <a:cxnSpLocks/>
              <a:stCxn id="368" idx="1"/>
              <a:endCxn id="37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82FAE79D-5228-4D29-B7FB-ED0B70163840}"/>
                </a:ext>
              </a:extLst>
            </p:cNvPr>
            <p:cNvCxnSpPr>
              <a:cxnSpLocks/>
              <a:stCxn id="367" idx="2"/>
              <a:endCxn id="36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4AF9E01C-B022-4431-9F06-E287DC35B90E}"/>
                </a:ext>
              </a:extLst>
            </p:cNvPr>
            <p:cNvCxnSpPr>
              <a:cxnSpLocks/>
              <a:stCxn id="366" idx="1"/>
              <a:endCxn id="36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E2E5F3D5-D0E1-452F-B41A-3A8311642A21}"/>
                </a:ext>
              </a:extLst>
            </p:cNvPr>
            <p:cNvCxnSpPr>
              <a:cxnSpLocks/>
              <a:stCxn id="366" idx="3"/>
              <a:endCxn id="37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D2CF1BE6-46B8-46E9-8A6D-88A1291EB9DB}"/>
                </a:ext>
              </a:extLst>
            </p:cNvPr>
            <p:cNvCxnSpPr>
              <a:cxnSpLocks/>
              <a:stCxn id="369" idx="4"/>
              <a:endCxn id="37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E2464A55-51F4-41A6-BDCE-EEFEE9435F39}"/>
                </a:ext>
              </a:extLst>
            </p:cNvPr>
            <p:cNvCxnSpPr>
              <a:cxnSpLocks/>
              <a:stCxn id="365" idx="5"/>
              <a:endCxn id="37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CA017B64-0FAE-42FE-A697-95B0CD79CAFD}"/>
                </a:ext>
              </a:extLst>
            </p:cNvPr>
            <p:cNvCxnSpPr>
              <a:cxnSpLocks/>
              <a:stCxn id="366" idx="7"/>
              <a:endCxn id="36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FFA65365-4610-4BC3-ABDA-E05C4952074C}"/>
                </a:ext>
              </a:extLst>
            </p:cNvPr>
            <p:cNvCxnSpPr>
              <a:cxnSpLocks/>
              <a:stCxn id="364" idx="7"/>
              <a:endCxn id="37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260044F5-AB8B-4D74-9DA2-22172CB47D7E}"/>
                </a:ext>
              </a:extLst>
            </p:cNvPr>
            <p:cNvCxnSpPr>
              <a:cxnSpLocks/>
              <a:endCxn id="36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CF997CB2-EE23-4B3F-8B33-A1AB4AABB123}"/>
                </a:ext>
              </a:extLst>
            </p:cNvPr>
            <p:cNvCxnSpPr>
              <a:cxnSpLocks/>
              <a:stCxn id="374" idx="7"/>
              <a:endCxn id="37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2BF7CF02-0951-4FC1-9A53-2DF098374936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6654CAAF-887A-4D94-8B94-CD62BC9B1A1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2B3EEFCD-D1DF-4416-B576-493369DE4F5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723E2C2-B21B-4FF7-A5CE-794DD364293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EF7697D1-C724-466D-80AD-D298A03F93E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B0E84311-C529-4F8F-B4D5-44FBD7BD8C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518A8EBF-F9A3-4656-A45C-2DCBE391AE9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E62137AD-1423-40E5-9BDD-60190AB9331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8048B5F-1A77-4CD2-90C8-C994712AC69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9AF83336-CD92-4ADE-BF73-C6BE7C14D9C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0CB98107-01D4-465B-AA20-F01889572F7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D9FF8CC2-C847-4A18-AE88-C5BB34DD2E5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82E93249-E7CF-42C2-A5E3-8AF8D64027ED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CC0E03F-55C4-4142-98CE-C35224EEA8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1D4FEC50-175F-4F4A-A514-35FF8B7EDA7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152027B5-AA2B-4246-818E-E84A7D58DAD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5377161F-1164-4F3A-BEB4-16EE81F7FF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Chord 376">
              <a:extLst>
                <a:ext uri="{FF2B5EF4-FFF2-40B4-BE49-F238E27FC236}">
                  <a16:creationId xmlns:a16="http://schemas.microsoft.com/office/drawing/2014/main" id="{BBA07DEA-30DC-40D8-8F3F-386F5F00EE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A39C8ABC-68DF-4391-B376-87C730E725A1}"/>
                </a:ext>
              </a:extLst>
            </p:cNvPr>
            <p:cNvCxnSpPr>
              <a:cxnSpLocks/>
              <a:stCxn id="376" idx="1"/>
              <a:endCxn id="36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637B1A2B-A174-4773-8BE4-EAD1631DC62C}"/>
                </a:ext>
              </a:extLst>
            </p:cNvPr>
            <p:cNvCxnSpPr>
              <a:cxnSpLocks/>
              <a:stCxn id="398" idx="6"/>
              <a:endCxn id="37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4E784C83-9452-43CB-99B3-2F33E21084BF}"/>
                </a:ext>
              </a:extLst>
            </p:cNvPr>
            <p:cNvCxnSpPr>
              <a:cxnSpLocks/>
              <a:stCxn id="395" idx="4"/>
              <a:endCxn id="40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84147A60-A408-46E2-BBB4-F19B00237FE2}"/>
                </a:ext>
              </a:extLst>
            </p:cNvPr>
            <p:cNvCxnSpPr>
              <a:cxnSpLocks/>
              <a:stCxn id="401" idx="4"/>
              <a:endCxn id="40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C57D33F0-D5D2-4E9C-8FDE-545F9AD95BE0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6D73257D-6AA1-4DBE-8A91-09CF8AB21615}"/>
                </a:ext>
              </a:extLst>
            </p:cNvPr>
            <p:cNvCxnSpPr>
              <a:cxnSpLocks/>
              <a:stCxn id="399" idx="0"/>
              <a:endCxn id="40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04A882FA-74F8-4630-8CFF-5E9A2B40024D}"/>
                </a:ext>
              </a:extLst>
            </p:cNvPr>
            <p:cNvCxnSpPr>
              <a:cxnSpLocks/>
              <a:stCxn id="409" idx="1"/>
              <a:endCxn id="39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F3E8B179-88BD-4464-A9EE-5B5C2256A910}"/>
                </a:ext>
              </a:extLst>
            </p:cNvPr>
            <p:cNvCxnSpPr>
              <a:cxnSpLocks/>
              <a:stCxn id="400" idx="2"/>
              <a:endCxn id="40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EF528E5C-5A1E-443B-B2C4-0B87FDE96BD7}"/>
                </a:ext>
              </a:extLst>
            </p:cNvPr>
            <p:cNvCxnSpPr>
              <a:cxnSpLocks/>
              <a:stCxn id="39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A8077282-A72A-4C7B-A0F7-F39F8EB9EA46}"/>
                </a:ext>
              </a:extLst>
            </p:cNvPr>
            <p:cNvCxnSpPr>
              <a:cxnSpLocks/>
              <a:stCxn id="372" idx="1"/>
              <a:endCxn id="27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ABF27A6B-1B40-45AA-9ABA-4D754980B11B}"/>
                </a:ext>
              </a:extLst>
            </p:cNvPr>
            <p:cNvCxnSpPr>
              <a:cxnSpLocks/>
              <a:stCxn id="397" idx="6"/>
              <a:endCxn id="39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15B63C6-D22A-4302-AD66-8DD0FEBFAD5C}"/>
                </a:ext>
              </a:extLst>
            </p:cNvPr>
            <p:cNvCxnSpPr>
              <a:cxnSpLocks/>
              <a:stCxn id="395" idx="7"/>
              <a:endCxn id="39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33AC1887-C424-4C58-9440-EC5532EBF6AC}"/>
                </a:ext>
              </a:extLst>
            </p:cNvPr>
            <p:cNvCxnSpPr>
              <a:cxnSpLocks/>
              <a:stCxn id="395" idx="5"/>
              <a:endCxn id="39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CEDE98E8-BBB2-4081-B835-C364DBEFDA70}"/>
                </a:ext>
              </a:extLst>
            </p:cNvPr>
            <p:cNvCxnSpPr>
              <a:cxnSpLocks/>
              <a:stCxn id="396" idx="3"/>
              <a:endCxn id="39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FD33A178-AF11-4EAB-A111-22E1AB29BF48}"/>
                </a:ext>
              </a:extLst>
            </p:cNvPr>
            <p:cNvCxnSpPr>
              <a:cxnSpLocks/>
              <a:stCxn id="398" idx="4"/>
              <a:endCxn id="40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22438091-5AE0-4B80-B41E-24CB0BA53200}"/>
                </a:ext>
              </a:extLst>
            </p:cNvPr>
            <p:cNvCxnSpPr>
              <a:cxnSpLocks/>
              <a:stCxn id="374" idx="2"/>
              <a:endCxn id="39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3EDBF97C-81C6-4CCE-BE70-2A9563362942}"/>
                </a:ext>
              </a:extLst>
            </p:cNvPr>
            <p:cNvCxnSpPr>
              <a:cxnSpLocks/>
              <a:endCxn id="39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AB893935-70E6-48C7-96CF-A2D6B4C679A5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61CD8673-556C-4340-A7C5-23E34CDAC6C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585A82A-1F0E-48AA-9B04-D3453F213A46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363A2D18-CE76-4553-A7D2-B05619B747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1DE03C71-F304-416A-9B90-0778A60E92F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0062CAFA-520B-4A9B-8B87-D9E58F3E8C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C198A024-AD4F-4ED3-AEB5-2EF7E2FFC2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5F5E3FF3-8848-482F-A4BB-74BA13A3348D}"/>
                </a:ext>
              </a:extLst>
            </p:cNvPr>
            <p:cNvCxnSpPr>
              <a:cxnSpLocks/>
              <a:stCxn id="40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B3903467-D446-466D-BB68-30D8587378A1}"/>
                </a:ext>
              </a:extLst>
            </p:cNvPr>
            <p:cNvCxnSpPr>
              <a:cxnSpLocks/>
              <a:stCxn id="397" idx="4"/>
              <a:endCxn id="39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1D60BC83-A17D-4675-AC61-F331D505BBE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EBDDAE6B-1B1A-4150-8EF6-6CCF0533C1F3}"/>
                </a:ext>
              </a:extLst>
            </p:cNvPr>
            <p:cNvCxnSpPr>
              <a:cxnSpLocks/>
              <a:stCxn id="404" idx="3"/>
              <a:endCxn id="36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7A66A6D-9C9F-4674-915F-B1B1731409F3}"/>
                </a:ext>
              </a:extLst>
            </p:cNvPr>
            <p:cNvCxnSpPr>
              <a:cxnSpLocks/>
              <a:stCxn id="404" idx="2"/>
              <a:endCxn id="27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A2936015-02CE-4462-B5BF-E3F6E19A897E}"/>
                </a:ext>
              </a:extLst>
            </p:cNvPr>
            <p:cNvCxnSpPr>
              <a:cxnSpLocks/>
              <a:stCxn id="397" idx="7"/>
              <a:endCxn id="28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151E4D2E-B015-4BD1-870D-E36CEC2ADB0D}"/>
                </a:ext>
              </a:extLst>
            </p:cNvPr>
            <p:cNvCxnSpPr>
              <a:cxnSpLocks/>
              <a:endCxn id="39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74D27A8B-8228-4975-94EB-908B6260892E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5957489-9EDF-44CA-8471-37B1195688BE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7B950646-9F93-4F73-9801-191066E643C3}"/>
                </a:ext>
              </a:extLst>
            </p:cNvPr>
            <p:cNvCxnSpPr>
              <a:cxnSpLocks/>
              <a:stCxn id="396" idx="6"/>
              <a:endCxn id="27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0FE4ADE-08CB-409A-B7C5-3C0AA04B6698}"/>
                </a:ext>
              </a:extLst>
            </p:cNvPr>
            <p:cNvCxnSpPr>
              <a:cxnSpLocks/>
              <a:stCxn id="396" idx="5"/>
              <a:endCxn id="37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AADE9625-03BE-4779-97DF-E23F9DB47D77}"/>
                </a:ext>
              </a:extLst>
            </p:cNvPr>
            <p:cNvCxnSpPr>
              <a:cxnSpLocks/>
              <a:stCxn id="281" idx="0"/>
              <a:endCxn id="39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286A631-CCFF-4507-907D-0DD436B90B60}"/>
                </a:ext>
              </a:extLst>
            </p:cNvPr>
            <p:cNvCxnSpPr>
              <a:cxnSpLocks/>
              <a:stCxn id="401" idx="5"/>
              <a:endCxn id="37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AC6F06B5-7365-4709-9504-3B7BC024E347}"/>
                </a:ext>
              </a:extLst>
            </p:cNvPr>
            <p:cNvCxnSpPr>
              <a:cxnSpLocks/>
              <a:stCxn id="368" idx="7"/>
              <a:endCxn id="27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75786A9E-316F-4012-A125-F1F4D0533DCF}"/>
                </a:ext>
              </a:extLst>
            </p:cNvPr>
            <p:cNvCxnSpPr>
              <a:cxnSpLocks/>
              <a:stCxn id="297" idx="7"/>
              <a:endCxn id="40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1D0DA9B-47D4-4497-8052-846DDBFD844F}"/>
                </a:ext>
              </a:extLst>
            </p:cNvPr>
            <p:cNvCxnSpPr>
              <a:cxnSpLocks/>
              <a:stCxn id="371" idx="7"/>
              <a:endCxn id="28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B05A7A40-84A4-4833-B0A6-DBC8A66C6EA5}"/>
                </a:ext>
              </a:extLst>
            </p:cNvPr>
            <p:cNvCxnSpPr>
              <a:cxnSpLocks/>
              <a:stCxn id="371" idx="6"/>
              <a:endCxn id="40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82394A9E-28D2-465A-8607-D81F9F87C35C}"/>
                </a:ext>
              </a:extLst>
            </p:cNvPr>
            <p:cNvCxnSpPr>
              <a:cxnSpLocks/>
              <a:stCxn id="287" idx="0"/>
              <a:endCxn id="37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4A5A7BAB-8CF4-47EC-AFB4-413954452E75}"/>
                </a:ext>
              </a:extLst>
            </p:cNvPr>
            <p:cNvCxnSpPr>
              <a:cxnSpLocks/>
              <a:stCxn id="427" idx="0"/>
              <a:endCxn id="42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83FE8D99-5BCF-437C-B9D6-FF1DF3EBEC5F}"/>
                </a:ext>
              </a:extLst>
            </p:cNvPr>
            <p:cNvCxnSpPr>
              <a:cxnSpLocks/>
              <a:stCxn id="295" idx="0"/>
              <a:endCxn id="42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AC3CE58-ED52-42C4-A8DD-68C5BE4091F4}"/>
                </a:ext>
              </a:extLst>
            </p:cNvPr>
            <p:cNvCxnSpPr>
              <a:cxnSpLocks/>
              <a:stCxn id="294" idx="0"/>
              <a:endCxn id="42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953DE94E-36D7-477D-872A-3D0D03E70AAF}"/>
                </a:ext>
              </a:extLst>
            </p:cNvPr>
            <p:cNvCxnSpPr>
              <a:cxnSpLocks/>
              <a:stCxn id="371" idx="1"/>
              <a:endCxn id="42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D2C91B2-6F94-4004-8417-DB426FC29673}"/>
                </a:ext>
              </a:extLst>
            </p:cNvPr>
            <p:cNvCxnSpPr>
              <a:cxnSpLocks/>
              <a:stCxn id="287" idx="0"/>
              <a:endCxn id="42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C8050FDA-32DD-4AF0-BB11-5B8129C4BDA5}"/>
                </a:ext>
              </a:extLst>
            </p:cNvPr>
            <p:cNvCxnSpPr>
              <a:cxnSpLocks/>
              <a:stCxn id="428" idx="7"/>
              <a:endCxn id="42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6581318-BA3B-44C0-94F8-E43172A6EA03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0CBBA3F5-760F-4E15-A6AE-386B8A36AF2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A0C321F2-1BEB-4EA8-AEA4-64BF9BD4F220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7FAA5CA-27EA-4652-89CC-517C73FE9F2E}"/>
                </a:ext>
              </a:extLst>
            </p:cNvPr>
            <p:cNvCxnSpPr>
              <a:cxnSpLocks/>
              <a:stCxn id="292" idx="0"/>
              <a:endCxn id="42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C500C6D4-0F38-4F5E-A2AE-21E20CE66DB1}"/>
                </a:ext>
              </a:extLst>
            </p:cNvPr>
            <p:cNvCxnSpPr>
              <a:cxnSpLocks/>
              <a:endCxn id="29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4">
            <a:extLst>
              <a:ext uri="{FF2B5EF4-FFF2-40B4-BE49-F238E27FC236}">
                <a16:creationId xmlns:a16="http://schemas.microsoft.com/office/drawing/2014/main" id="{A62A4E05-D5EC-4D7B-ABD9-783098202487}"/>
              </a:ext>
            </a:extLst>
          </p:cNvPr>
          <p:cNvSpPr/>
          <p:nvPr userDrawn="1"/>
        </p:nvSpPr>
        <p:spPr>
          <a:xfrm flipV="1">
            <a:off x="0" y="-7184"/>
            <a:ext cx="12192000" cy="28488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27" name="Block Arc 1">
            <a:extLst>
              <a:ext uri="{FF2B5EF4-FFF2-40B4-BE49-F238E27FC236}">
                <a16:creationId xmlns:a16="http://schemas.microsoft.com/office/drawing/2014/main" id="{E9A8D7B4-3433-4BFA-9525-FD17C4D2B7B7}"/>
              </a:ext>
            </a:extLst>
          </p:cNvPr>
          <p:cNvSpPr/>
          <p:nvPr userDrawn="1"/>
        </p:nvSpPr>
        <p:spPr>
          <a:xfrm>
            <a:off x="3582255" y="1676990"/>
            <a:ext cx="2340000" cy="2340000"/>
          </a:xfrm>
          <a:prstGeom prst="blockArc">
            <a:avLst>
              <a:gd name="adj1" fmla="val 10800000"/>
              <a:gd name="adj2" fmla="val 28362"/>
              <a:gd name="adj3" fmla="val 561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9" name="Block Arc 13">
            <a:extLst>
              <a:ext uri="{FF2B5EF4-FFF2-40B4-BE49-F238E27FC236}">
                <a16:creationId xmlns:a16="http://schemas.microsoft.com/office/drawing/2014/main" id="{1D21E8CD-0062-46B8-B48F-BCBBA362EC1D}"/>
              </a:ext>
            </a:extLst>
          </p:cNvPr>
          <p:cNvSpPr/>
          <p:nvPr userDrawn="1"/>
        </p:nvSpPr>
        <p:spPr>
          <a:xfrm>
            <a:off x="6271299" y="1676990"/>
            <a:ext cx="2340000" cy="2340000"/>
          </a:xfrm>
          <a:prstGeom prst="blockArc">
            <a:avLst>
              <a:gd name="adj1" fmla="val 10800000"/>
              <a:gd name="adj2" fmla="val 21570952"/>
              <a:gd name="adj3" fmla="val 524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0" name="Block Arc 15">
            <a:extLst>
              <a:ext uri="{FF2B5EF4-FFF2-40B4-BE49-F238E27FC236}">
                <a16:creationId xmlns:a16="http://schemas.microsoft.com/office/drawing/2014/main" id="{5E72CE5D-50AB-4E79-B094-8452C1CB1BC5}"/>
              </a:ext>
            </a:extLst>
          </p:cNvPr>
          <p:cNvSpPr/>
          <p:nvPr userDrawn="1"/>
        </p:nvSpPr>
        <p:spPr>
          <a:xfrm>
            <a:off x="8960343" y="1676990"/>
            <a:ext cx="2340000" cy="2340000"/>
          </a:xfrm>
          <a:prstGeom prst="blockArc">
            <a:avLst>
              <a:gd name="adj1" fmla="val 10800000"/>
              <a:gd name="adj2" fmla="val 21570209"/>
              <a:gd name="adj3" fmla="val 636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8" name="Block Arc 12">
            <a:extLst>
              <a:ext uri="{FF2B5EF4-FFF2-40B4-BE49-F238E27FC236}">
                <a16:creationId xmlns:a16="http://schemas.microsoft.com/office/drawing/2014/main" id="{2E091664-DD03-46FE-8304-18866EBB8D12}"/>
              </a:ext>
            </a:extLst>
          </p:cNvPr>
          <p:cNvSpPr/>
          <p:nvPr userDrawn="1"/>
        </p:nvSpPr>
        <p:spPr>
          <a:xfrm>
            <a:off x="893211" y="1676990"/>
            <a:ext cx="2340000" cy="2340000"/>
          </a:xfrm>
          <a:prstGeom prst="blockArc">
            <a:avLst>
              <a:gd name="adj1" fmla="val 10800000"/>
              <a:gd name="adj2" fmla="val 21599540"/>
              <a:gd name="adj3" fmla="val 52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6B9D93-713A-40ED-94C2-DA91F74E3A74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3574BBA-5A6F-462E-84AF-A8DF244C614D}"/>
                </a:ext>
              </a:extLst>
            </p:cNvPr>
            <p:cNvCxnSpPr>
              <a:cxnSpLocks/>
              <a:stCxn id="68" idx="7"/>
              <a:endCxn id="6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9955CD-7999-439E-B931-6DC0A2B2B81A}"/>
                </a:ext>
              </a:extLst>
            </p:cNvPr>
            <p:cNvCxnSpPr>
              <a:cxnSpLocks/>
              <a:stCxn id="66" idx="4"/>
              <a:endCxn id="85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DBEE600-DA29-4A28-B66C-AD1D4D274F59}"/>
                </a:ext>
              </a:extLst>
            </p:cNvPr>
            <p:cNvCxnSpPr>
              <a:cxnSpLocks/>
              <a:stCxn id="71" idx="2"/>
              <a:endCxn id="83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F3060E4-9EF5-4D4B-82F6-C73611F4A04F}"/>
                </a:ext>
              </a:extLst>
            </p:cNvPr>
            <p:cNvCxnSpPr>
              <a:cxnSpLocks/>
              <a:stCxn id="85" idx="5"/>
              <a:endCxn id="7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BE8DD59-DC59-4F25-A7B1-3D1AA5364A64}"/>
                </a:ext>
              </a:extLst>
            </p:cNvPr>
            <p:cNvCxnSpPr>
              <a:cxnSpLocks/>
              <a:stCxn id="66" idx="5"/>
              <a:endCxn id="84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5E4062-0ED4-42EC-B6E1-2B9E4C299057}"/>
                </a:ext>
              </a:extLst>
            </p:cNvPr>
            <p:cNvCxnSpPr>
              <a:cxnSpLocks/>
              <a:stCxn id="71" idx="0"/>
              <a:endCxn id="84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7894C4-AB88-4C4F-8B46-077785446A4B}"/>
                </a:ext>
              </a:extLst>
            </p:cNvPr>
            <p:cNvCxnSpPr>
              <a:cxnSpLocks/>
              <a:stCxn id="85" idx="3"/>
              <a:endCxn id="83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7020EC-C83B-4EBA-B805-05EEE55C5CFD}"/>
                </a:ext>
              </a:extLst>
            </p:cNvPr>
            <p:cNvCxnSpPr>
              <a:cxnSpLocks/>
              <a:stCxn id="191" idx="7"/>
              <a:endCxn id="7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E5422B-4F4E-4EF3-BF30-09F502B270D9}"/>
                </a:ext>
              </a:extLst>
            </p:cNvPr>
            <p:cNvCxnSpPr>
              <a:cxnSpLocks/>
              <a:stCxn id="71" idx="7"/>
              <a:endCxn id="7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35FCD9-2CBD-49BC-9D2D-2EDB1CC52A90}"/>
                </a:ext>
              </a:extLst>
            </p:cNvPr>
            <p:cNvCxnSpPr>
              <a:cxnSpLocks/>
              <a:stCxn id="7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8713C5B-01C6-49EE-93D1-16BC8D9FC54D}"/>
                </a:ext>
              </a:extLst>
            </p:cNvPr>
            <p:cNvCxnSpPr>
              <a:cxnSpLocks/>
              <a:stCxn id="85" idx="6"/>
              <a:endCxn id="84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55FB29-6C54-4F71-8EF8-7A7410EB19C0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CBECF4-2792-4CFF-9B3B-9716A9662325}"/>
                </a:ext>
              </a:extLst>
            </p:cNvPr>
            <p:cNvCxnSpPr>
              <a:cxnSpLocks/>
              <a:stCxn id="84" idx="6"/>
              <a:endCxn id="7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BC205A-F7BB-4D27-9073-2A4A32BBFB50}"/>
                </a:ext>
              </a:extLst>
            </p:cNvPr>
            <p:cNvCxnSpPr>
              <a:cxnSpLocks/>
              <a:stCxn id="72" idx="0"/>
              <a:endCxn id="7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00651C2-9CC5-49E7-B573-F8483E188ABF}"/>
                </a:ext>
              </a:extLst>
            </p:cNvPr>
            <p:cNvCxnSpPr>
              <a:cxnSpLocks/>
              <a:stCxn id="75" idx="1"/>
              <a:endCxn id="7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4B7C26-C6F8-4579-ADB3-57064DC524E4}"/>
                </a:ext>
              </a:extLst>
            </p:cNvPr>
            <p:cNvCxnSpPr>
              <a:cxnSpLocks/>
              <a:stCxn id="75" idx="0"/>
              <a:endCxn id="7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5A2ECA-6465-49DD-9CA4-2307CEA42AA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32A994-F3AE-40FB-BC10-6AC29DB2C531}"/>
                </a:ext>
              </a:extLst>
            </p:cNvPr>
            <p:cNvCxnSpPr>
              <a:cxnSpLocks/>
              <a:stCxn id="74" idx="7"/>
              <a:endCxn id="214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CFD37F-36BC-4F32-9C7C-A2376C8AA42F}"/>
                </a:ext>
              </a:extLst>
            </p:cNvPr>
            <p:cNvCxnSpPr>
              <a:cxnSpLocks/>
              <a:stCxn id="74" idx="6"/>
              <a:endCxn id="8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73D917-5D0C-4426-8EEB-C5BAD8CCEE9F}"/>
                </a:ext>
              </a:extLst>
            </p:cNvPr>
            <p:cNvCxnSpPr>
              <a:cxnSpLocks/>
              <a:stCxn id="81" idx="7"/>
              <a:endCxn id="8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A0E6EB-88F3-4B1F-8863-E21BF94BD882}"/>
                </a:ext>
              </a:extLst>
            </p:cNvPr>
            <p:cNvCxnSpPr>
              <a:cxnSpLocks/>
              <a:stCxn id="67" idx="0"/>
              <a:endCxn id="6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1624A79-CD9C-4A7D-9F15-B4A82D3B1AF7}"/>
                </a:ext>
              </a:extLst>
            </p:cNvPr>
            <p:cNvCxnSpPr>
              <a:cxnSpLocks/>
              <a:stCxn id="83" idx="2"/>
              <a:endCxn id="6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F8C9FAF-9F51-4A35-BABD-BE3D30FB6548}"/>
                </a:ext>
              </a:extLst>
            </p:cNvPr>
            <p:cNvCxnSpPr>
              <a:cxnSpLocks/>
              <a:stCxn id="70" idx="1"/>
              <a:endCxn id="6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6834BC-6EA9-41D2-BD81-5E1318046679}"/>
                </a:ext>
              </a:extLst>
            </p:cNvPr>
            <p:cNvCxnSpPr>
              <a:cxnSpLocks/>
              <a:stCxn id="69" idx="7"/>
              <a:endCxn id="6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333035-BBE0-41C0-B841-EE4679A93618}"/>
                </a:ext>
              </a:extLst>
            </p:cNvPr>
            <p:cNvCxnSpPr>
              <a:cxnSpLocks/>
              <a:stCxn id="68" idx="6"/>
              <a:endCxn id="6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E9A0FBC-7CFF-4AFA-ADC2-70A883BBAB52}"/>
                </a:ext>
              </a:extLst>
            </p:cNvPr>
            <p:cNvCxnSpPr>
              <a:cxnSpLocks/>
              <a:stCxn id="88" idx="7"/>
              <a:endCxn id="6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4B84F3-447D-4B3E-AEEF-81177D4289CC}"/>
                </a:ext>
              </a:extLst>
            </p:cNvPr>
            <p:cNvCxnSpPr>
              <a:cxnSpLocks/>
              <a:stCxn id="88" idx="6"/>
              <a:endCxn id="6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18F212-7F6A-41E4-8AF8-7BFDA2D561E0}"/>
                </a:ext>
              </a:extLst>
            </p:cNvPr>
            <p:cNvCxnSpPr>
              <a:cxnSpLocks/>
              <a:stCxn id="88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E98D6B3-4767-4E65-80F5-5805E7D0D088}"/>
                </a:ext>
              </a:extLst>
            </p:cNvPr>
            <p:cNvCxnSpPr>
              <a:cxnSpLocks/>
              <a:stCxn id="6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B54EE6A-8715-4615-8EE4-C3F183ECB7F6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47ACAD-79CA-4181-A603-B3F3A3C56972}"/>
                </a:ext>
              </a:extLst>
            </p:cNvPr>
            <p:cNvCxnSpPr>
              <a:cxnSpLocks/>
              <a:stCxn id="7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4D21E65-A33D-4B82-8F6D-5E57631945F5}"/>
                </a:ext>
              </a:extLst>
            </p:cNvPr>
            <p:cNvCxnSpPr>
              <a:cxnSpLocks/>
              <a:stCxn id="69" idx="6"/>
              <a:endCxn id="7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05BBB2A-AADA-4A12-AFEF-C304AEBA3955}"/>
                </a:ext>
              </a:extLst>
            </p:cNvPr>
            <p:cNvCxnSpPr>
              <a:cxnSpLocks/>
              <a:stCxn id="70" idx="6"/>
              <a:endCxn id="7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BE11C2-43D1-48CE-B701-2B22922EC4B2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500EBD-A961-40B0-A633-D663B266CDD9}"/>
                </a:ext>
              </a:extLst>
            </p:cNvPr>
            <p:cNvCxnSpPr>
              <a:cxnSpLocks/>
              <a:stCxn id="93" idx="0"/>
              <a:endCxn id="7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0649136-82AD-404A-AC08-D5DA5B8ADA26}"/>
                </a:ext>
              </a:extLst>
            </p:cNvPr>
            <p:cNvCxnSpPr>
              <a:cxnSpLocks/>
              <a:endCxn id="7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6D3833-79A9-4D05-94EA-2A1FBD47D6FD}"/>
                </a:ext>
              </a:extLst>
            </p:cNvPr>
            <p:cNvCxnSpPr>
              <a:cxnSpLocks/>
              <a:stCxn id="93" idx="2"/>
              <a:endCxn id="7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4F01212-BB44-4345-AFB8-784C37C091F0}"/>
                </a:ext>
              </a:extLst>
            </p:cNvPr>
            <p:cNvCxnSpPr>
              <a:cxnSpLocks/>
              <a:stCxn id="75" idx="2"/>
              <a:endCxn id="7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A22C632-F251-47BF-A47C-BB32F238E49E}"/>
                </a:ext>
              </a:extLst>
            </p:cNvPr>
            <p:cNvCxnSpPr>
              <a:cxnSpLocks/>
              <a:stCxn id="7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3E6CA4A-B30D-4EB2-AA92-4A81F8C72FC0}"/>
                </a:ext>
              </a:extLst>
            </p:cNvPr>
            <p:cNvCxnSpPr>
              <a:cxnSpLocks/>
              <a:stCxn id="7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A31386C-C4D0-4EFC-A276-443457DE9BC7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EDD08E5-161D-44C4-8CC7-16C83B54B9FF}"/>
                </a:ext>
              </a:extLst>
            </p:cNvPr>
            <p:cNvCxnSpPr>
              <a:cxnSpLocks/>
              <a:stCxn id="81" idx="4"/>
              <a:endCxn id="7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BB52D6B-BBC9-4049-89CF-F4BE3BA82C6D}"/>
                </a:ext>
              </a:extLst>
            </p:cNvPr>
            <p:cNvCxnSpPr>
              <a:cxnSpLocks/>
              <a:stCxn id="80" idx="3"/>
              <a:endCxn id="7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2766DD-0278-45E7-A418-B00CA9E0B0F0}"/>
                </a:ext>
              </a:extLst>
            </p:cNvPr>
            <p:cNvCxnSpPr>
              <a:cxnSpLocks/>
              <a:stCxn id="80" idx="2"/>
              <a:endCxn id="8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A86ABA7-90CC-43B3-98A4-3A70F3E7CA90}"/>
                </a:ext>
              </a:extLst>
            </p:cNvPr>
            <p:cNvCxnSpPr>
              <a:cxnSpLocks/>
              <a:stCxn id="80" idx="1"/>
              <a:endCxn id="8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BAE8F31-35EA-4950-B29E-54DD0424CBC0}"/>
                </a:ext>
              </a:extLst>
            </p:cNvPr>
            <p:cNvCxnSpPr>
              <a:cxnSpLocks/>
              <a:stCxn id="78" idx="1"/>
              <a:endCxn id="8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14F2F86-5A3C-4FF9-9A2A-894802E84D80}"/>
                </a:ext>
              </a:extLst>
            </p:cNvPr>
            <p:cNvCxnSpPr>
              <a:cxnSpLocks/>
              <a:stCxn id="78" idx="0"/>
              <a:endCxn id="7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069052-1C62-41CF-B742-38B248C22B05}"/>
                </a:ext>
              </a:extLst>
            </p:cNvPr>
            <p:cNvCxnSpPr>
              <a:cxnSpLocks/>
              <a:stCxn id="150" idx="7"/>
              <a:endCxn id="215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A779B7-6A8E-4BE6-AEBA-83918EB4AAE8}"/>
                </a:ext>
              </a:extLst>
            </p:cNvPr>
            <p:cNvCxnSpPr>
              <a:cxnSpLocks/>
              <a:endCxn id="7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FC02040-715C-43BA-A35A-208E1F2B8A2C}"/>
                </a:ext>
              </a:extLst>
            </p:cNvPr>
            <p:cNvCxnSpPr>
              <a:cxnSpLocks/>
              <a:stCxn id="150" idx="0"/>
              <a:endCxn id="214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1CE08A8-26F3-4B85-A77B-EA864F861BA3}"/>
                </a:ext>
              </a:extLst>
            </p:cNvPr>
            <p:cNvCxnSpPr>
              <a:cxnSpLocks/>
              <a:stCxn id="162" idx="0"/>
              <a:endCxn id="213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49A2894-59FE-4627-B09B-11B416578DD5}"/>
                </a:ext>
              </a:extLst>
            </p:cNvPr>
            <p:cNvCxnSpPr>
              <a:cxnSpLocks/>
              <a:stCxn id="162" idx="1"/>
              <a:endCxn id="7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C461EA5-AABA-4AFD-A86B-586B4C950946}"/>
                </a:ext>
              </a:extLst>
            </p:cNvPr>
            <p:cNvCxnSpPr>
              <a:cxnSpLocks/>
              <a:stCxn id="79" idx="2"/>
              <a:endCxn id="8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7018BEF-3309-4641-BC3C-0B00F6442855}"/>
                </a:ext>
              </a:extLst>
            </p:cNvPr>
            <p:cNvCxnSpPr>
              <a:cxnSpLocks/>
              <a:stCxn id="78" idx="2"/>
              <a:endCxn id="8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7694E94-CDB6-42E5-9499-FE75FA476E90}"/>
                </a:ext>
              </a:extLst>
            </p:cNvPr>
            <p:cNvCxnSpPr>
              <a:cxnSpLocks/>
              <a:stCxn id="77" idx="1"/>
              <a:endCxn id="8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A24D912-578C-4BD9-BD77-68A17AC92C3E}"/>
                </a:ext>
              </a:extLst>
            </p:cNvPr>
            <p:cNvCxnSpPr>
              <a:cxnSpLocks/>
              <a:stCxn id="77" idx="3"/>
              <a:endCxn id="94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9B2DC65-AD4F-42B3-A1B3-E9C6AC8A7EB0}"/>
                </a:ext>
              </a:extLst>
            </p:cNvPr>
            <p:cNvCxnSpPr>
              <a:cxnSpLocks/>
              <a:stCxn id="80" idx="4"/>
              <a:endCxn id="94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7A3B55-7C38-4976-AAE3-1E728660165E}"/>
                </a:ext>
              </a:extLst>
            </p:cNvPr>
            <p:cNvCxnSpPr>
              <a:cxnSpLocks/>
              <a:stCxn id="76" idx="5"/>
              <a:endCxn id="94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143AC7-756F-476F-B343-8DE46FBFC98A}"/>
                </a:ext>
              </a:extLst>
            </p:cNvPr>
            <p:cNvCxnSpPr>
              <a:cxnSpLocks/>
              <a:stCxn id="77" idx="7"/>
              <a:endCxn id="7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1F9E6FC-94A3-496B-AB95-5F81DDDE8FAA}"/>
                </a:ext>
              </a:extLst>
            </p:cNvPr>
            <p:cNvCxnSpPr>
              <a:cxnSpLocks/>
              <a:stCxn id="75" idx="7"/>
              <a:endCxn id="8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0735CA9-DD50-422B-85CE-0C086FC9CC30}"/>
                </a:ext>
              </a:extLst>
            </p:cNvPr>
            <p:cNvCxnSpPr>
              <a:cxnSpLocks/>
              <a:endCxn id="7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5D7DB4-53E1-47E9-9324-650B2BB0C880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9E2C89-EF9A-4227-98A5-54E426329A83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3C40CCB-1D64-419D-BA2D-E718BD22A87E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88C3687-EB51-43A0-A744-36177DDFF44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04BA939-B0DD-4F21-B346-D46861FC32C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FA3DB31-8773-49EC-B2C8-EDD982D86D5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860734D-F81E-491D-A36C-7B75D598348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1219A5C-7EDF-485B-A662-3011F28830F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0D2140B-3417-4B56-89A8-6F81ED0FFBD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AB29AED-F835-48E8-A9C2-F223B3B8FD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F33854B-D1D4-4F8A-BACF-2031148326B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2592367-450E-4D51-8BA9-F86A1A3CEC5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36B3983-C1EA-451B-BB22-41EAA60C49C2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E1CB12A-0AE3-4281-95AC-3B8FA027C130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9045CD3-09B2-4E9E-86B4-3BB4DDDBB852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F841AED-9DB7-43A1-85AF-A19C1B7BD64B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2A0DD65-4FF5-4C15-9BC2-2946F57370D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BC5438-5B97-4E01-BBD0-3D932CC60CE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F50743A-08C6-492E-BFEB-68FEC2B6A5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D087C55-710F-4512-BDE0-98201858499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C9C201F-48E4-4BE4-BE7D-7B78E27E2641}"/>
                </a:ext>
              </a:extLst>
            </p:cNvPr>
            <p:cNvCxnSpPr>
              <a:cxnSpLocks/>
              <a:stCxn id="85" idx="2"/>
              <a:endCxn id="6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A215683-3F41-4989-A91B-86482CAF52C9}"/>
                </a:ext>
              </a:extLst>
            </p:cNvPr>
            <p:cNvCxnSpPr>
              <a:cxnSpLocks/>
              <a:stCxn id="68" idx="4"/>
              <a:endCxn id="6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A20A5AC-7B72-46B4-9A02-5A59E89A45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AC034E5-3045-4C72-A245-51A7D7606B36}"/>
                </a:ext>
              </a:extLst>
            </p:cNvPr>
            <p:cNvCxnSpPr>
              <a:cxnSpLocks/>
              <a:stCxn id="88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B4D5B8C-FCAE-4D66-A6B3-791D4787E79E}"/>
                </a:ext>
              </a:extLst>
            </p:cNvPr>
            <p:cNvCxnSpPr>
              <a:cxnSpLocks/>
              <a:stCxn id="88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A1782CB-DF33-44B9-BED1-41E48F248A50}"/>
                </a:ext>
              </a:extLst>
            </p:cNvPr>
            <p:cNvCxnSpPr>
              <a:cxnSpLocks/>
              <a:stCxn id="88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37FBA88-9688-45F0-B04D-222EDBF843CF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F50A8FD-DA90-487E-A4B2-9EF9C90693E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Chord 93">
              <a:extLst>
                <a:ext uri="{FF2B5EF4-FFF2-40B4-BE49-F238E27FC236}">
                  <a16:creationId xmlns:a16="http://schemas.microsoft.com/office/drawing/2014/main" id="{8A478409-4933-4289-8478-209580633B3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2554CF-827E-44A7-BED4-3A73C3692EEB}"/>
                </a:ext>
              </a:extLst>
            </p:cNvPr>
            <p:cNvCxnSpPr>
              <a:cxnSpLocks/>
              <a:stCxn id="93" idx="1"/>
              <a:endCxn id="7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981A961-FB45-43D9-AC17-3BFF0259559E}"/>
                </a:ext>
              </a:extLst>
            </p:cNvPr>
            <p:cNvCxnSpPr>
              <a:cxnSpLocks/>
              <a:endCxn id="147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9959F54-9DCF-4339-8E7B-865CEC1E414D}"/>
                </a:ext>
              </a:extLst>
            </p:cNvPr>
            <p:cNvCxnSpPr>
              <a:cxnSpLocks/>
              <a:endCxn id="162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DC7BEE1-C67E-4F94-8D82-4F10366BB570}"/>
                </a:ext>
              </a:extLst>
            </p:cNvPr>
            <p:cNvCxnSpPr>
              <a:cxnSpLocks/>
              <a:stCxn id="147" idx="0"/>
              <a:endCxn id="162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6DB28D-DB75-40C7-A319-98F6F3CEDB47}"/>
                </a:ext>
              </a:extLst>
            </p:cNvPr>
            <p:cNvCxnSpPr>
              <a:cxnSpLocks/>
              <a:stCxn id="213" idx="2"/>
              <a:endCxn id="149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99718EA-2547-47A1-8E3B-EAE8E1BFFC55}"/>
                </a:ext>
              </a:extLst>
            </p:cNvPr>
            <p:cNvCxnSpPr>
              <a:cxnSpLocks/>
              <a:stCxn id="147" idx="7"/>
              <a:endCxn id="149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FFD2241-A284-449E-9453-D2FB90D201FF}"/>
                </a:ext>
              </a:extLst>
            </p:cNvPr>
            <p:cNvCxnSpPr>
              <a:cxnSpLocks/>
              <a:endCxn id="162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EB8ED5C-95A0-4123-A833-9086F3E289D2}"/>
                </a:ext>
              </a:extLst>
            </p:cNvPr>
            <p:cNvCxnSpPr>
              <a:cxnSpLocks/>
              <a:stCxn id="162" idx="6"/>
              <a:endCxn id="149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3E50F5B-905F-4F19-BC69-3DCB2B371F51}"/>
                </a:ext>
              </a:extLst>
            </p:cNvPr>
            <p:cNvCxnSpPr>
              <a:cxnSpLocks/>
              <a:stCxn id="148" idx="0"/>
              <a:endCxn id="149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BC9AB95-C9BE-4BA5-B255-CC96D46EFD82}"/>
                </a:ext>
              </a:extLst>
            </p:cNvPr>
            <p:cNvCxnSpPr>
              <a:cxnSpLocks/>
              <a:stCxn id="151" idx="1"/>
              <a:endCxn id="149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119CD90-6434-4BAC-92DF-40CC638D290E}"/>
                </a:ext>
              </a:extLst>
            </p:cNvPr>
            <p:cNvCxnSpPr>
              <a:cxnSpLocks/>
              <a:stCxn id="151" idx="0"/>
              <a:endCxn id="150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96FFE7C-23EA-4CB4-B29E-3873AE2CB4EE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1E1FC14-5B30-4C97-81DC-E37AC9430126}"/>
                </a:ext>
              </a:extLst>
            </p:cNvPr>
            <p:cNvCxnSpPr>
              <a:cxnSpLocks/>
              <a:stCxn id="150" idx="7"/>
              <a:endCxn id="158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00D45EF-2ABB-4374-AC35-E7E66C802956}"/>
                </a:ext>
              </a:extLst>
            </p:cNvPr>
            <p:cNvCxnSpPr>
              <a:cxnSpLocks/>
              <a:stCxn id="150" idx="6"/>
              <a:endCxn id="157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EB848D5E-4B86-4365-BE40-C1E9C605BEA8}"/>
                </a:ext>
              </a:extLst>
            </p:cNvPr>
            <p:cNvCxnSpPr>
              <a:cxnSpLocks/>
              <a:stCxn id="157" idx="7"/>
              <a:endCxn id="158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CC3D79E-2A0F-4132-B214-2BFC8EBEA6A4}"/>
                </a:ext>
              </a:extLst>
            </p:cNvPr>
            <p:cNvCxnSpPr>
              <a:cxnSpLocks/>
              <a:stCxn id="214" idx="1"/>
              <a:endCxn id="149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E95C72C-5DC8-4E44-A04C-60712F8C29DC}"/>
                </a:ext>
              </a:extLst>
            </p:cNvPr>
            <p:cNvCxnSpPr>
              <a:cxnSpLocks/>
              <a:endCxn id="147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0AA27BD-5A10-4370-9E99-C431FB7BBF06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DC9D52B-2BA9-4D4C-94AE-9EBCC9E9F897}"/>
                </a:ext>
              </a:extLst>
            </p:cNvPr>
            <p:cNvCxnSpPr>
              <a:cxnSpLocks/>
              <a:stCxn id="163" idx="0"/>
              <a:endCxn id="147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8EDE77A-C599-4B0B-9DE4-E75C7B7CBD3D}"/>
                </a:ext>
              </a:extLst>
            </p:cNvPr>
            <p:cNvCxnSpPr>
              <a:cxnSpLocks/>
              <a:endCxn id="147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30CBD17-90A0-47FF-899E-E5DF5E52088F}"/>
                </a:ext>
              </a:extLst>
            </p:cNvPr>
            <p:cNvCxnSpPr>
              <a:cxnSpLocks/>
              <a:stCxn id="163" idx="2"/>
              <a:endCxn id="148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E9176D4-CAAC-41BF-983F-15BC6B23AA2E}"/>
                </a:ext>
              </a:extLst>
            </p:cNvPr>
            <p:cNvCxnSpPr>
              <a:cxnSpLocks/>
              <a:stCxn id="151" idx="2"/>
              <a:endCxn id="148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0B49AC8-ADAF-4426-A6ED-F73D10B73FBB}"/>
                </a:ext>
              </a:extLst>
            </p:cNvPr>
            <p:cNvCxnSpPr>
              <a:cxnSpLocks/>
              <a:stCxn id="151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D6F00E1-FD8C-4BEE-98A5-4DD1DB590F44}"/>
                </a:ext>
              </a:extLst>
            </p:cNvPr>
            <p:cNvCxnSpPr>
              <a:cxnSpLocks/>
              <a:stCxn id="152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8924D97-EE7C-498D-8A80-9C5F7E381C8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C4D91EB-0829-4AD1-9BBC-2414E9D0E0AC}"/>
                </a:ext>
              </a:extLst>
            </p:cNvPr>
            <p:cNvCxnSpPr>
              <a:cxnSpLocks/>
              <a:stCxn id="157" idx="4"/>
              <a:endCxn id="152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63C3E4E-4E4C-4BB9-B5F5-4D72B15F7F2A}"/>
                </a:ext>
              </a:extLst>
            </p:cNvPr>
            <p:cNvCxnSpPr>
              <a:cxnSpLocks/>
              <a:stCxn id="156" idx="3"/>
              <a:endCxn id="152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7589E6F-B89F-4A9B-B756-ED8A5C4A8C63}"/>
                </a:ext>
              </a:extLst>
            </p:cNvPr>
            <p:cNvCxnSpPr>
              <a:cxnSpLocks/>
              <a:stCxn id="156" idx="2"/>
              <a:endCxn id="157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0E0C98F-2AB1-4E89-83EE-A6B8FA60DF09}"/>
                </a:ext>
              </a:extLst>
            </p:cNvPr>
            <p:cNvCxnSpPr>
              <a:cxnSpLocks/>
              <a:stCxn id="156" idx="1"/>
              <a:endCxn id="158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5D2FD08-59D7-4702-9576-A547AC7A8A62}"/>
                </a:ext>
              </a:extLst>
            </p:cNvPr>
            <p:cNvCxnSpPr>
              <a:cxnSpLocks/>
              <a:stCxn id="154" idx="1"/>
              <a:endCxn id="158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2B485EF-8E8D-4479-B819-883453BE241F}"/>
                </a:ext>
              </a:extLst>
            </p:cNvPr>
            <p:cNvCxnSpPr>
              <a:cxnSpLocks/>
              <a:stCxn id="154" idx="0"/>
              <a:endCxn id="155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D99830A-0B6B-4B2B-BAAA-39DE8D1D04AA}"/>
                </a:ext>
              </a:extLst>
            </p:cNvPr>
            <p:cNvCxnSpPr>
              <a:cxnSpLocks/>
              <a:stCxn id="160" idx="0"/>
              <a:endCxn id="159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AC6728F-DB31-4983-BE32-4D655323B5BC}"/>
                </a:ext>
              </a:extLst>
            </p:cNvPr>
            <p:cNvCxnSpPr>
              <a:cxnSpLocks/>
              <a:stCxn id="188" idx="7"/>
              <a:endCxn id="159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F9AA938-CC74-4616-B307-1DB70C79C3B9}"/>
                </a:ext>
              </a:extLst>
            </p:cNvPr>
            <p:cNvCxnSpPr>
              <a:cxnSpLocks/>
              <a:endCxn id="160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8E304A2-F5D5-4F29-ADF0-E9D4DA4817CE}"/>
                </a:ext>
              </a:extLst>
            </p:cNvPr>
            <p:cNvCxnSpPr>
              <a:cxnSpLocks/>
              <a:stCxn id="187" idx="5"/>
              <a:endCxn id="161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F8945B3-E7BA-46C4-9545-BCE95E5F9F09}"/>
                </a:ext>
              </a:extLst>
            </p:cNvPr>
            <p:cNvCxnSpPr>
              <a:cxnSpLocks/>
              <a:endCxn id="161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635628-6EFD-441D-9972-6403B0D0FABE}"/>
                </a:ext>
              </a:extLst>
            </p:cNvPr>
            <p:cNvCxnSpPr>
              <a:cxnSpLocks/>
              <a:stCxn id="161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E7AB171-7A32-46D2-9D9D-8AC2DA640438}"/>
                </a:ext>
              </a:extLst>
            </p:cNvPr>
            <p:cNvCxnSpPr>
              <a:cxnSpLocks/>
              <a:stCxn id="161" idx="3"/>
              <a:endCxn id="153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0594AE1-1E9E-4B6E-BC3A-379515A29636}"/>
                </a:ext>
              </a:extLst>
            </p:cNvPr>
            <p:cNvCxnSpPr>
              <a:cxnSpLocks/>
              <a:stCxn id="161" idx="1"/>
              <a:endCxn id="154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38D00EE-907C-4360-A607-9D263044EC4E}"/>
                </a:ext>
              </a:extLst>
            </p:cNvPr>
            <p:cNvCxnSpPr>
              <a:cxnSpLocks/>
              <a:stCxn id="160" idx="2"/>
              <a:endCxn id="154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8AAFF4-8353-4250-AD5B-E30008DA8C0F}"/>
                </a:ext>
              </a:extLst>
            </p:cNvPr>
            <p:cNvCxnSpPr>
              <a:cxnSpLocks/>
              <a:stCxn id="159" idx="3"/>
              <a:endCxn id="154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CB3F67A-EFD6-4A00-AF54-A54386887FA1}"/>
                </a:ext>
              </a:extLst>
            </p:cNvPr>
            <p:cNvCxnSpPr>
              <a:cxnSpLocks/>
              <a:stCxn id="159" idx="2"/>
              <a:endCxn id="155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04A4EB7-B993-4C1E-9512-FC11117D4DD3}"/>
                </a:ext>
              </a:extLst>
            </p:cNvPr>
            <p:cNvCxnSpPr>
              <a:cxnSpLocks/>
              <a:stCxn id="155" idx="1"/>
              <a:endCxn id="158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3AB111C-0728-44CB-99DA-BD5F465D17E4}"/>
                </a:ext>
              </a:extLst>
            </p:cNvPr>
            <p:cNvCxnSpPr>
              <a:cxnSpLocks/>
              <a:stCxn id="154" idx="2"/>
              <a:endCxn id="156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824AB1A-AF27-4AAC-A510-E835981EB35C}"/>
                </a:ext>
              </a:extLst>
            </p:cNvPr>
            <p:cNvCxnSpPr>
              <a:cxnSpLocks/>
              <a:stCxn id="153" idx="1"/>
              <a:endCxn id="156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B2A9CAE-D54C-4F99-BC89-2A47AC6F057A}"/>
                </a:ext>
              </a:extLst>
            </p:cNvPr>
            <p:cNvCxnSpPr>
              <a:cxnSpLocks/>
              <a:stCxn id="153" idx="3"/>
              <a:endCxn id="164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9C2A513-DA3C-4A76-9627-46F3EA1674F2}"/>
                </a:ext>
              </a:extLst>
            </p:cNvPr>
            <p:cNvCxnSpPr>
              <a:cxnSpLocks/>
              <a:stCxn id="156" idx="4"/>
              <a:endCxn id="164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B48AD31-8E77-4D83-9FF0-837B6A3CB825}"/>
                </a:ext>
              </a:extLst>
            </p:cNvPr>
            <p:cNvCxnSpPr>
              <a:cxnSpLocks/>
              <a:stCxn id="152" idx="5"/>
              <a:endCxn id="164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AA383FD2-934F-4979-BD40-681C7BCCDA81}"/>
                </a:ext>
              </a:extLst>
            </p:cNvPr>
            <p:cNvCxnSpPr>
              <a:cxnSpLocks/>
              <a:stCxn id="153" idx="7"/>
              <a:endCxn id="154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2B60496-127B-4D07-B9D7-550F342723FD}"/>
                </a:ext>
              </a:extLst>
            </p:cNvPr>
            <p:cNvCxnSpPr>
              <a:cxnSpLocks/>
              <a:stCxn id="151" idx="7"/>
              <a:endCxn id="157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9043197-9393-4509-8DD1-E5C4512FD9BB}"/>
                </a:ext>
              </a:extLst>
            </p:cNvPr>
            <p:cNvCxnSpPr>
              <a:cxnSpLocks/>
              <a:endCxn id="153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B94D064-2104-45B7-8D56-6D27B6F5E7DF}"/>
                </a:ext>
              </a:extLst>
            </p:cNvPr>
            <p:cNvCxnSpPr>
              <a:cxnSpLocks/>
              <a:stCxn id="161" idx="7"/>
              <a:endCxn id="160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E1DBC0C-7FF3-4C50-9A4A-B2C226B258D1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19E98D6-2855-4A42-AB3E-365BB54EB1D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998912D-7A0B-4FFD-A177-A3B838E6A36A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8F576D9-EB15-40F7-97F7-51307DCA108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F0252DA-0578-484B-BA55-4C22D0C908D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957B164-FF03-439C-999F-2D84D2789FE3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CE014D8-4823-4B50-8CC4-98219946E67B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BA855C5-6E64-472C-BC81-9D7A13A682F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E1565B9-0D0F-49BE-A15D-F8EF68521E1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C9F9A08-EC57-48F9-88FF-89C46D2D0FA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9F63E34-B71A-4177-A92C-7E6C9FCC9BF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608D259-83DB-492F-95A4-F7A165EA7A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7AEE8C4-57AB-456F-985F-571138FED7AE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E94D409-F6CA-456B-87C3-CBD002709847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D4EFF78-0E0F-4A48-BA14-038A3245C15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4981ADC-C194-4F16-9E99-AA33E5E2F9D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15C62939-53C6-4D13-828C-4B132C0949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Chord 163">
              <a:extLst>
                <a:ext uri="{FF2B5EF4-FFF2-40B4-BE49-F238E27FC236}">
                  <a16:creationId xmlns:a16="http://schemas.microsoft.com/office/drawing/2014/main" id="{11A7B4C1-28C9-41EF-96AD-01DAED015DA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386063-0BC2-434C-8E3B-8C49E8AE4314}"/>
                </a:ext>
              </a:extLst>
            </p:cNvPr>
            <p:cNvCxnSpPr>
              <a:cxnSpLocks/>
              <a:stCxn id="163" idx="1"/>
              <a:endCxn id="151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49A57370-6220-4B9E-956C-42A672B35652}"/>
                </a:ext>
              </a:extLst>
            </p:cNvPr>
            <p:cNvCxnSpPr>
              <a:cxnSpLocks/>
              <a:stCxn id="185" idx="6"/>
              <a:endCxn id="159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0F7DC8C-D286-405D-BCD1-3B2980649D74}"/>
                </a:ext>
              </a:extLst>
            </p:cNvPr>
            <p:cNvCxnSpPr>
              <a:cxnSpLocks/>
              <a:stCxn id="182" idx="4"/>
              <a:endCxn id="188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BBCFE525-2B87-4315-8BCB-8DAF19C732E7}"/>
                </a:ext>
              </a:extLst>
            </p:cNvPr>
            <p:cNvCxnSpPr>
              <a:cxnSpLocks/>
              <a:stCxn id="188" idx="4"/>
              <a:endCxn id="187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C6476B1-7DDE-4297-89A9-056A99F9D30A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D3CD5FC-03C8-45D5-8309-4449E2DC8E7F}"/>
                </a:ext>
              </a:extLst>
            </p:cNvPr>
            <p:cNvCxnSpPr>
              <a:cxnSpLocks/>
              <a:stCxn id="186" idx="0"/>
              <a:endCxn id="187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1B08651-B039-4782-9DEA-F196FEDB7BC5}"/>
                </a:ext>
              </a:extLst>
            </p:cNvPr>
            <p:cNvCxnSpPr>
              <a:cxnSpLocks/>
              <a:stCxn id="196" idx="1"/>
              <a:endCxn id="182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CF1415B-B410-49A8-948A-A7A51B9072F0}"/>
                </a:ext>
              </a:extLst>
            </p:cNvPr>
            <p:cNvCxnSpPr>
              <a:cxnSpLocks/>
              <a:stCxn id="187" idx="2"/>
              <a:endCxn id="196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3E0C3E6-A235-471D-A1B3-591C622C5E5A}"/>
                </a:ext>
              </a:extLst>
            </p:cNvPr>
            <p:cNvCxnSpPr>
              <a:cxnSpLocks/>
              <a:stCxn id="186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131013C-402D-4E7E-AF11-8610E3A4E51B}"/>
                </a:ext>
              </a:extLst>
            </p:cNvPr>
            <p:cNvCxnSpPr>
              <a:cxnSpLocks/>
              <a:stCxn id="159" idx="1"/>
              <a:endCxn id="6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A4ADD74-65B5-4E5B-B584-0D4E631840A2}"/>
                </a:ext>
              </a:extLst>
            </p:cNvPr>
            <p:cNvCxnSpPr>
              <a:cxnSpLocks/>
              <a:stCxn id="184" idx="6"/>
              <a:endCxn id="183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B02ADA0-EDA9-4242-A237-2EB77593412A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8FAA103-A03F-483B-A8C2-02D377F9478C}"/>
                </a:ext>
              </a:extLst>
            </p:cNvPr>
            <p:cNvCxnSpPr>
              <a:cxnSpLocks/>
              <a:stCxn id="182" idx="5"/>
              <a:endCxn id="185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9A155A8-9BA2-478B-BF3C-FDCBF42F2FCA}"/>
                </a:ext>
              </a:extLst>
            </p:cNvPr>
            <p:cNvCxnSpPr>
              <a:cxnSpLocks/>
              <a:stCxn id="183" idx="3"/>
              <a:endCxn id="185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3D96F16-826A-4CA1-9001-1C1A5FE7682E}"/>
                </a:ext>
              </a:extLst>
            </p:cNvPr>
            <p:cNvCxnSpPr>
              <a:cxnSpLocks/>
              <a:stCxn id="185" idx="4"/>
              <a:endCxn id="188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10A8AD3-D413-4513-8B78-6FCC483405F7}"/>
                </a:ext>
              </a:extLst>
            </p:cNvPr>
            <p:cNvCxnSpPr>
              <a:cxnSpLocks/>
              <a:stCxn id="161" idx="2"/>
              <a:endCxn id="186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5B2AAD1-0A07-40A8-81EB-C51DDFDFE59C}"/>
                </a:ext>
              </a:extLst>
            </p:cNvPr>
            <p:cNvCxnSpPr>
              <a:cxnSpLocks/>
              <a:endCxn id="186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E31A65C-EDEC-42C4-9417-D67A62525378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DDF3B5F-0610-4C1D-BC39-9972618B657E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1956FE60-41C8-4525-A6E1-A25A3B858D9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89E9125-FCE6-45F6-889A-F4214FA6C9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1A4CD43-1EB0-4505-AFE3-A0804CF99D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0866670F-4A2D-4683-9CFD-68E415E11D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134702E5-52D2-43DD-B14F-D8D4F9A18C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54ED39E-C29A-4E22-929F-390D51657687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7AB2D6A-D21C-45AD-B82B-7901F6629DBD}"/>
                </a:ext>
              </a:extLst>
            </p:cNvPr>
            <p:cNvCxnSpPr>
              <a:cxnSpLocks/>
              <a:stCxn id="184" idx="4"/>
              <a:endCxn id="185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5DF650AE-A324-4804-AAAD-E7CE83471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A85335F-E68B-4FCF-973E-C68A71EB0A62}"/>
                </a:ext>
              </a:extLst>
            </p:cNvPr>
            <p:cNvCxnSpPr>
              <a:cxnSpLocks/>
              <a:stCxn id="191" idx="3"/>
              <a:endCxn id="155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CEA5CB2-482B-421A-8AE0-7A0BBB2F5661}"/>
                </a:ext>
              </a:extLst>
            </p:cNvPr>
            <p:cNvCxnSpPr>
              <a:cxnSpLocks/>
              <a:stCxn id="191" idx="2"/>
              <a:endCxn id="6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ADC1D77-B495-414C-94FB-E10EA33A0B54}"/>
                </a:ext>
              </a:extLst>
            </p:cNvPr>
            <p:cNvCxnSpPr>
              <a:cxnSpLocks/>
              <a:stCxn id="184" idx="7"/>
              <a:endCxn id="6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854D194-17AC-49AD-9A26-B23EA3008805}"/>
                </a:ext>
              </a:extLst>
            </p:cNvPr>
            <p:cNvCxnSpPr>
              <a:cxnSpLocks/>
              <a:endCxn id="184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Chord 195">
              <a:extLst>
                <a:ext uri="{FF2B5EF4-FFF2-40B4-BE49-F238E27FC236}">
                  <a16:creationId xmlns:a16="http://schemas.microsoft.com/office/drawing/2014/main" id="{CA34B809-524B-4D3B-9F39-7AE4179609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DF30D01-7B97-48EA-AD30-2BCB2ED9E72F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8D9AEE54-631C-4F71-BC5D-BE9FD5B00DAF}"/>
                </a:ext>
              </a:extLst>
            </p:cNvPr>
            <p:cNvCxnSpPr>
              <a:cxnSpLocks/>
              <a:stCxn id="183" idx="6"/>
              <a:endCxn id="6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0C00A23A-2A57-481F-9F19-017D46E739EF}"/>
                </a:ext>
              </a:extLst>
            </p:cNvPr>
            <p:cNvCxnSpPr>
              <a:cxnSpLocks/>
              <a:stCxn id="183" idx="5"/>
              <a:endCxn id="159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92E2763-249A-40E7-9DD6-7131B5196B24}"/>
                </a:ext>
              </a:extLst>
            </p:cNvPr>
            <p:cNvCxnSpPr>
              <a:cxnSpLocks/>
              <a:stCxn id="68" idx="0"/>
              <a:endCxn id="183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13D546A-B38D-4DB1-B353-96DE0927BA0A}"/>
                </a:ext>
              </a:extLst>
            </p:cNvPr>
            <p:cNvCxnSpPr>
              <a:cxnSpLocks/>
              <a:stCxn id="188" idx="5"/>
              <a:endCxn id="160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F110F7D-356C-4B8A-A626-761925A8B9D3}"/>
                </a:ext>
              </a:extLst>
            </p:cNvPr>
            <p:cNvCxnSpPr>
              <a:cxnSpLocks/>
              <a:stCxn id="155" idx="7"/>
              <a:endCxn id="6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56A4A436-F633-43ED-A67A-6E008AE445F4}"/>
                </a:ext>
              </a:extLst>
            </p:cNvPr>
            <p:cNvCxnSpPr>
              <a:cxnSpLocks/>
              <a:stCxn id="84" idx="7"/>
              <a:endCxn id="191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970A69B-B0FF-49E7-AF8C-CDC55A3846FE}"/>
                </a:ext>
              </a:extLst>
            </p:cNvPr>
            <p:cNvCxnSpPr>
              <a:cxnSpLocks/>
              <a:stCxn id="158" idx="7"/>
              <a:endCxn id="7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165BDAF-BB77-4A59-886B-B54857AAB3D9}"/>
                </a:ext>
              </a:extLst>
            </p:cNvPr>
            <p:cNvCxnSpPr>
              <a:cxnSpLocks/>
              <a:stCxn id="158" idx="6"/>
              <a:endCxn id="191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B05A21C-4569-4482-8CF4-87314D2D4C37}"/>
                </a:ext>
              </a:extLst>
            </p:cNvPr>
            <p:cNvCxnSpPr>
              <a:cxnSpLocks/>
              <a:stCxn id="74" idx="0"/>
              <a:endCxn id="158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17D20A8-6B73-4115-8E58-81665266507D}"/>
                </a:ext>
              </a:extLst>
            </p:cNvPr>
            <p:cNvCxnSpPr>
              <a:cxnSpLocks/>
              <a:stCxn id="214" idx="0"/>
              <a:endCxn id="213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0B6502E-7684-460D-AB86-9F0E5167C03F}"/>
                </a:ext>
              </a:extLst>
            </p:cNvPr>
            <p:cNvCxnSpPr>
              <a:cxnSpLocks/>
              <a:stCxn id="82" idx="0"/>
              <a:endCxn id="213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A18729E-555C-4FDA-B3AA-4A04A2779A38}"/>
                </a:ext>
              </a:extLst>
            </p:cNvPr>
            <p:cNvCxnSpPr>
              <a:cxnSpLocks/>
              <a:stCxn id="81" idx="0"/>
              <a:endCxn id="214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4AF831C-6204-4D1B-8064-1F030951D66D}"/>
                </a:ext>
              </a:extLst>
            </p:cNvPr>
            <p:cNvCxnSpPr>
              <a:cxnSpLocks/>
              <a:stCxn id="158" idx="1"/>
              <a:endCxn id="215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D514801-3856-4ABA-BEAB-739730774461}"/>
                </a:ext>
              </a:extLst>
            </p:cNvPr>
            <p:cNvCxnSpPr>
              <a:cxnSpLocks/>
              <a:stCxn id="74" idx="0"/>
              <a:endCxn id="215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BF4AA65-C7D4-4A82-8ED3-1ADEFDD9D159}"/>
                </a:ext>
              </a:extLst>
            </p:cNvPr>
            <p:cNvCxnSpPr>
              <a:cxnSpLocks/>
              <a:stCxn id="215" idx="7"/>
              <a:endCxn id="214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6DC0826-2E06-4367-BA4F-D6BB47448C56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272245F-B68B-4C8F-872E-D1382716775F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03EFA70-43EA-4925-82A2-C7560E27FDC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1704DC9-A2FE-46DF-A33D-2C5B0B62822C}"/>
                </a:ext>
              </a:extLst>
            </p:cNvPr>
            <p:cNvCxnSpPr>
              <a:cxnSpLocks/>
              <a:stCxn id="79" idx="0"/>
              <a:endCxn id="213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4B7AD97-C8C7-4DBA-B251-B090D2591095}"/>
                </a:ext>
              </a:extLst>
            </p:cNvPr>
            <p:cNvCxnSpPr>
              <a:cxnSpLocks/>
              <a:endCxn id="7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23" name="Picture Placeholder 2">
            <a:extLst>
              <a:ext uri="{FF2B5EF4-FFF2-40B4-BE49-F238E27FC236}">
                <a16:creationId xmlns:a16="http://schemas.microsoft.com/office/drawing/2014/main" id="{A12E6587-F03D-4C57-AAFE-4763BFD9192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073211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4" name="Picture Placeholder 2">
            <a:extLst>
              <a:ext uri="{FF2B5EF4-FFF2-40B4-BE49-F238E27FC236}">
                <a16:creationId xmlns:a16="http://schemas.microsoft.com/office/drawing/2014/main" id="{A202D3EE-B2AB-497C-838C-AE327E69D39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762255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5" name="Picture Placeholder 2">
            <a:extLst>
              <a:ext uri="{FF2B5EF4-FFF2-40B4-BE49-F238E27FC236}">
                <a16:creationId xmlns:a16="http://schemas.microsoft.com/office/drawing/2014/main" id="{9DF5AD96-04D7-4C76-AF28-774C3C834F7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51299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6" name="Picture Placeholder 2">
            <a:extLst>
              <a:ext uri="{FF2B5EF4-FFF2-40B4-BE49-F238E27FC236}">
                <a16:creationId xmlns:a16="http://schemas.microsoft.com/office/drawing/2014/main" id="{3BC1DC84-BDCC-4285-BF2F-160995CFC16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140343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87A07B-B9C9-4EB5-BFAB-87CC6143AAE2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B1C4F5-6EA7-48B3-88D5-27A71208EC65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69F62E7-AA17-4563-811F-D614C902AAA2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253338-A4E9-42CA-95C5-C93F9F1C21FD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917F0A-05E0-45B4-8B35-075CEF66C057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B14053-796E-48B3-8DD0-92B42FE6A961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D5EBAA-6E75-4D4E-906F-1E0C17EE0590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97FAA4-C54B-4977-AFA5-571977EA1D2B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DCD467-B7D3-46E5-9231-4D55A5D265F9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1B2BFF7-DD4E-4D21-9B49-8CBFEA0C51ED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4FC109-BB9A-464B-81DB-C2DC0BAB2400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31BDB41-CB75-4DDC-97E5-7F43CEE61B67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36BDB8-55A0-447B-89C9-FCF843C55FD2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A4D76A-CCC0-4C4D-925B-35DD751DC080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F765EAF-6FED-4438-8703-553CF69A4058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764520F-9D17-471F-BA69-1CD9FC8042BA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04BE38-0917-4332-81B8-30945DA0C4CE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129C94-29C0-4801-A214-6EF16171E907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BD0D37D-49B1-4ACF-88B4-98FE577712B8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68D30B-B535-41C6-85EE-8B1D98D13F2D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58AA2EC-59F2-460C-9755-165AF4DE311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A3581D-F0C0-4C66-BCD6-4110FBE4ACBE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35FBD3-51DE-4CDC-9731-91B49C6C5B24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FB6EA9D-5D0E-4E7E-931B-C3628849650E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8C4E6BE-FEAD-45E5-AA0D-ABE7DCA46EB6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173BCAF-8B77-40E2-8E23-3198A85484D7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E39B779-A657-4FCC-BD1E-D6934CC26E3C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21EA53-533B-41E6-90A5-EB02EAF27FD0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A221A7-56AE-4834-9F53-63879236F8EF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16F3CD-94B1-4826-9B52-0F6C416983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29B2E9-F43D-47CB-909A-13B9FF246CBD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2FA91ED-95F3-4032-9562-F1E7EE4A7F7D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15A1508-2FF2-459B-AC1C-6F2E56AF4FF4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2865CBE-5676-47B0-A298-CCDC36276CAC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6568FA-D798-4A73-AC22-22E204E03630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8676CAA-C527-4AD4-A645-59DD7D4A06F1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3565FD2-0575-4C65-AE05-A5B8D764FFA0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7B40BDA-E6DD-467A-BCCB-110E9956A66F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8D8FB1-3F5E-4089-8365-759BF796C631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CD96295-1E4E-4A57-9C41-A59C40EF9E3D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9B68CFB-40CB-4FB7-A7B9-CD7ED3E82122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E7EC1EF-1FEF-4815-90C0-480F9497D46F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E7DE5BD-9D83-44B6-B8F9-9B7C0FDB3D47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1B9A310-4B11-4E2C-8EC8-BE966E7F8F3B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43D9690-6322-4336-BEBB-96252799EAA4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2BD385-E0BB-4264-BBB6-7EC55E67283E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29B89A2-1E5E-4EDF-8583-77FE80EFB105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10B4E4-7FDD-4853-A32C-30D094C09567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4014632-9A5A-4369-8CAB-CFD1C96391A0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9FFB962-E4AA-440F-B1C7-4D0A76307622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3CA6861-AE72-40A4-A01E-F04AF11216E4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C508A5-0312-4CF4-9E2D-75CCE86CDC08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C5CC6E6-E545-46E6-8EEC-BC1D0330FAAA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011E9AF-30B4-4767-86B1-39AF910DD5F3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018E72E-3819-47A7-A926-7A1B4FF3952D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5B15373-E32A-4180-82D0-1B01C5F9F8BA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25FC7F-9550-4F4E-9954-B44B2D9664AB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EB2B460-2A6A-40AE-831A-9F78653DFFFC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9A8AC89-2161-4B24-BA1F-F0B24C333F0A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2317C8-10C1-439A-AD44-BD8353421565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F9AB5C9-A772-42CF-B340-8E808AA55796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A849B3B-249E-4A7E-BD0B-551332190B7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D150C3F-2E85-4592-8D00-0011C1C83C57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748531A-FA4A-4FB9-982B-A6AD1A9B5EC8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0EEFF4E-A644-4126-B638-E102D841534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E4778C9-410A-4B1C-B8AE-D957F559A88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F542D6F-3357-4834-86CA-E3D567598B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7C8F44D-9A93-4F3A-84FD-7E50F25BBF89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3F786DE-F1A3-4F50-9514-E89EC8411A5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6AC81BD-BF53-4A89-94E8-FB485B84DFC8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DBDBFDB-ECF6-4D3B-8440-D56EE4C3324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EDAF695-4BF2-4229-A78F-06F9DD6B4E9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7D9085C-35D1-44D8-B034-A61E654A2D2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F37F6DC-CEFD-4E84-A3BA-561BFD47CAD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FDA1506-12C2-43C8-B9BA-EA58463C007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083476C-D1CF-4D49-AA76-D7A39DE098D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B6110A2-0968-4EE5-A296-A2E8D08C8B8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C558EAB-DA6D-4ACD-809E-3C119555A3C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96DFA2C-0CB2-4B62-BC2F-5E884E2425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9408AE-79C2-45B0-B7DC-9EA027DD4E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F5A5A0-D6C2-49F7-9716-BEBA6F7C24F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4690BFC-2B6D-4D46-BC35-808BE51AB24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670DB7E-FF90-4EE3-A40D-32F6570F624E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7516950-A61D-4741-BFDF-9DBD3294E833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D6EBD2D-6FEE-4D2C-A800-6C34500D44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8155FF4-6850-4C64-992B-7B64D1D52DC3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C9557C6-C12A-402F-9E07-7626A37E96AF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B80D1AE-8380-4726-A4C9-18EDA2E53B14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D6EF20-405A-42E3-A750-2DF1C8581DEF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6380EFC3-767F-40BD-9F82-7D911D0753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4559BF8B-A935-401C-BA84-76715ACBED4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6499F3F-4D31-4044-8D64-C9DC328FC2CA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8D96BDE-D46D-4F0A-9FA2-F2F8BCF563C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FBF222-C169-4EBA-93BE-41F9FFCEA17D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B8A29F3-F7B8-44EE-8863-48D6B3014E05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2CEBA34-1682-42B8-85B7-F7381D028681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A0B3BCB-C6CC-4FB8-95AC-EA4F807D612A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2B349B8-B71B-4C08-AF4A-C9A0D33124B5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4277FAB-4691-4484-8BC8-35E7A413AD30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1925EEB-5A83-4798-8C20-E2D4EDDED272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FB35BF4-D0EA-46DA-A617-CDB260D4495B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276C43D-3981-4301-AE4D-64FD6FEE5A42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D6C1159-0222-4950-A90C-BE3D5F128358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84DE7A1-D273-44EB-82CC-2FEC98F1A8C4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68AC657-025D-4198-A971-B9A2F1E7040D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DD1AE4-CD1C-4B3A-B50D-CAFFBAAD6E71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695A46C-9D3F-4D99-A2A0-3367ED690366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AE65D38-DC74-41F3-A504-C0089B2B452B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AE83C7D-D026-454B-BA5C-0286323B4AF3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893DA6E-5367-4F09-869F-41DCB4623AEF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DCAAB81-05B3-4717-B909-9B93367AF4E2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84D0816-26A3-4C2F-B922-285CE7A06F26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23FB930-76E4-4263-AEBB-7C02028A4CBE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0E1141F-0502-410C-BFA1-6F4900E91ABB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3616ED4-24DE-4E06-85B2-4FE18A0DD151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2B47A8E-86E1-4E5B-BDE0-0B8DFCCC8C26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0002D33-200A-411E-8A65-8A1636D49A77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1A4DC51-5A44-48CE-968E-80545A2B90FA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A73ED2-0455-4EB9-BEFA-818C63CE2E9F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263C613-75A6-4747-8034-3BC2C5972EDC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E9CB431-C2CA-4953-AC8D-2B68E40D03DA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1A32B05-70C4-4D80-BF1B-FB3DEF16F873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D19B712E-97E5-4432-917F-BD5A73088BA6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E211E8A-474D-4FDB-9958-B36337193D83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EF890E7-D149-4690-9269-02DD6EACFEFF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208343D-4649-4F55-A486-C2B3E7DFFD44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E97806E-C9C7-41E3-B08F-58B292A5D783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598A16F-77EE-4024-8646-AB5C04EABE03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2BA99D5-33F4-409C-9E50-3574B256CC6E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62896B5-D4EA-4F71-AD93-4559FBBF4FDC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E612EB7-8D5F-4A17-9415-DF6D29CC87A4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384D1A4-0DAA-42DA-86B2-723804DDC5D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95D473B-8393-4A6D-8171-82633735EF12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A2B1343F-ADF6-44C8-AD78-F57DEF8E8FA3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DBD6AE6-6190-4AF4-A85E-ADFC80C1C34B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D76FAC0-407B-468F-BA54-126F0F3D3FDD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B358126-5F15-4F7F-B96B-96EE985A97A4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66AB9B2-57BF-4E2C-A81E-6F5383CC7CD9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9B59690-4C4F-4F3F-9F91-812AD303B592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AC359B5-D554-4844-B96A-6B5581791F63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F2FBE4E-19C7-4A9A-9C3A-FDB20614BE89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9AC8AB1-6238-4D1C-B00D-3AAF4B7B4F3A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64CAE42-87A5-48CB-8227-81659BC92928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C75C94F-BBA0-4A51-A3AA-181CE32DBE7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244BF9A-ADDB-44A2-B5C0-58D841C1D3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293F8AF-567E-427D-99FE-4411308F233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3A8C687-423B-4625-BED5-7C54F4671372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C027916A-84D9-418B-94FD-04544B80EE3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B4FC009-DED0-4514-AAFF-B02133FD139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BA7B929-F753-4A11-8AE9-C51C33F7DA46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DFBDE813-0FE1-407A-8E9E-ECFAE257B1E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DF1AEC2E-4D90-4940-A07C-CE7257FF4C71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C673984-AACA-4247-8945-E9646A74F34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1BD8EC-C6F1-45CD-82BC-EE86CD100E61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5061039-AF6D-4DE7-8F22-A7CC2DC1F6E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94CC978-44B9-4F08-B8E1-85C90C86F1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0ECD2FB-2F6F-4B6A-AA56-2E3D8C41A415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EA82331-FE99-4C0D-A242-4D21CBADEE1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242ABD8-B23A-45AB-AF96-028E8F3C1C4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06BB9226-3E5A-4CB3-9D8F-BF9D7A9021F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7B911C08-95D1-4A0D-ABFF-419FFFBE993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B0542CB-C7B7-44C1-9EF1-02E4D873BFDF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ACFC4239-E6CC-4C9A-897C-F0B6475B3E52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A80588B-9813-4B03-9ED2-5015D5A8C217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BA337E5-1617-4613-BAA3-C642910075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5D9275C-FE73-442D-9ADE-439FC206E022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7AD9F8E-DD04-43A5-B94B-B33F6989375C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F4EA3C1-77AB-473F-8539-82220A155623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82B884-A2AA-4547-A215-0B9EE7B3DF2B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502A514-7828-4127-915C-41BD1B6B728E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E536885-5B34-481C-A582-2CE453D3210F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39D1669-C8D9-4A9D-A86F-2AFF489A34E5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27070E6-A537-4933-AB80-8B2E6B201098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5D716A8-ACA0-431D-83DF-007987603FCD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25D4FC4-6BAB-4F36-BC81-BC3269272563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9CE377F-8C45-4207-994B-9AF6D960F489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5E0D35D-E0E4-4070-9F03-537A23F62347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3833DA9-4198-4FB5-879F-24B995B49E5E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5736CA7-46C1-4049-84B3-18CA838BCA1D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E05BC-0F05-4DEE-BF27-64CC1AA0A45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59D4C32-1690-4A98-898D-1E98A78C247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32656DF-B1E6-4820-97FF-D938BE9E00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1E9D4C9-FA3C-4D3F-94E9-F73D0F3782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0959951-567E-495E-9504-4FEE5E2D90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D6B03FD-2D8B-4B5D-8A26-5EA666EF45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2B8BE1A2-0227-4892-A103-F241189BD8FC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FDB3D25-371F-4494-82B5-BC7066151323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BAD6A1B-D845-4013-A334-F19E7D5CD1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E3B499A-4E94-4BE1-9928-92AED5C645CB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0E175B2-E1F4-4A26-AA60-86211971C3FF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8E6B1408-9D0F-4935-BA7F-2206F3EF95B7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3A6A9E8A-3D68-4785-8C8E-0EBF780D0023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023F3C0D-14E4-40B2-9F27-9ACAD81DD9F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712BDE26-258C-4FF0-BC18-8910490C5F5F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096FDB1-4B71-4A75-9AA3-4F96F5881646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7B89D8F-6A08-4805-8C25-4D9BCE212592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2E7A40B4-9ADE-4BA7-9BB1-83B574569578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A69F0CF-5DC4-4761-9D51-B8A423A137BF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12F26D0-03E7-477A-B29A-E2BF233B528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A82C2C0-D6FE-44CF-9184-64CAEA9102CD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FBFCFE9A-F4B5-4509-9611-276E14B5399C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D389A29-AE70-421F-87E4-145F52CE08FC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5D82203E-6ABC-4015-85CC-41649AE6B182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6077C3D-77AE-4E5D-9D79-62E975588AD9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C82A8B2-9287-45F5-BFBE-6DCC7F83C417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6D5F02A-614B-4D16-A793-BFA738D25909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C1B9E72-ECF5-4245-A82C-6E0A183A09B2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BAC8569-F3C3-4A8D-8BD9-1AD98B1DF1C8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55AA0D4-9ADE-40C0-A873-81A5778C658F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DA39CD6-B4D3-420C-902C-C362CC473112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C17FD21-CE68-4D84-B1CC-98196A96C5C9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7453D88A-BB14-42E1-9FFA-ACD2113CBC92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46EFC8-9F87-4142-861E-A735ED5797B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E17BF48-C2F9-4DCD-832B-83DF2AD3A0E6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4EACB64-F6DC-4D86-A45D-D1CA4F9266F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4D3738-1F49-4305-950A-D880AC31CE47}"/>
                </a:ext>
              </a:extLst>
            </p:cNvPr>
            <p:cNvCxnSpPr>
              <a:cxnSpLocks/>
              <a:stCxn id="75" idx="7"/>
              <a:endCxn id="73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9DC4ED5-DE79-4FC3-994C-E0B81963F0E9}"/>
                </a:ext>
              </a:extLst>
            </p:cNvPr>
            <p:cNvCxnSpPr>
              <a:cxnSpLocks/>
              <a:stCxn id="73" idx="4"/>
              <a:endCxn id="92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33E94FC-DED1-43CD-A071-8E30A7F69D0A}"/>
                </a:ext>
              </a:extLst>
            </p:cNvPr>
            <p:cNvCxnSpPr>
              <a:cxnSpLocks/>
              <a:stCxn id="78" idx="2"/>
              <a:endCxn id="90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E2A120-BA3C-45EC-B0DA-1D355A4D2FEF}"/>
                </a:ext>
              </a:extLst>
            </p:cNvPr>
            <p:cNvCxnSpPr>
              <a:cxnSpLocks/>
              <a:stCxn id="92" idx="5"/>
              <a:endCxn id="78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4B7CE50-8125-4E04-9178-0906C42E8E2B}"/>
                </a:ext>
              </a:extLst>
            </p:cNvPr>
            <p:cNvCxnSpPr>
              <a:cxnSpLocks/>
              <a:stCxn id="73" idx="5"/>
              <a:endCxn id="91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1337BB-BDB0-49D5-A49A-8D450CCBB68B}"/>
                </a:ext>
              </a:extLst>
            </p:cNvPr>
            <p:cNvCxnSpPr>
              <a:cxnSpLocks/>
              <a:stCxn id="78" idx="0"/>
              <a:endCxn id="91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C337AF-FFEE-4696-BF32-1C056F3D3CD7}"/>
                </a:ext>
              </a:extLst>
            </p:cNvPr>
            <p:cNvCxnSpPr>
              <a:cxnSpLocks/>
              <a:stCxn id="92" idx="3"/>
              <a:endCxn id="90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C576D6D-A4F2-42F5-8411-E870BB87E365}"/>
                </a:ext>
              </a:extLst>
            </p:cNvPr>
            <p:cNvCxnSpPr>
              <a:cxnSpLocks/>
              <a:stCxn id="198" idx="7"/>
              <a:endCxn id="80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5FF4653-F227-4477-8138-0A6799FD94A0}"/>
                </a:ext>
              </a:extLst>
            </p:cNvPr>
            <p:cNvCxnSpPr>
              <a:cxnSpLocks/>
              <a:stCxn id="78" idx="7"/>
              <a:endCxn id="80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3E0AE9-A816-4815-BBB8-282F17C8B22D}"/>
                </a:ext>
              </a:extLst>
            </p:cNvPr>
            <p:cNvCxnSpPr>
              <a:cxnSpLocks/>
              <a:stCxn id="77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CDD51C-919F-45F5-A96A-DAFEF0997DF6}"/>
                </a:ext>
              </a:extLst>
            </p:cNvPr>
            <p:cNvCxnSpPr>
              <a:cxnSpLocks/>
              <a:stCxn id="92" idx="6"/>
              <a:endCxn id="91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BA0421-6991-44E9-AF0E-843D62015B26}"/>
                </a:ext>
              </a:extLst>
            </p:cNvPr>
            <p:cNvCxnSpPr>
              <a:cxnSpLocks/>
              <a:stCxn id="77" idx="0"/>
              <a:endCxn id="90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863F8D-2EED-41D5-A5EB-3D129FFDC105}"/>
                </a:ext>
              </a:extLst>
            </p:cNvPr>
            <p:cNvCxnSpPr>
              <a:cxnSpLocks/>
              <a:stCxn id="91" idx="6"/>
              <a:endCxn id="80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5A6FE-4B60-4C8A-BA7A-F239A6677C5B}"/>
                </a:ext>
              </a:extLst>
            </p:cNvPr>
            <p:cNvCxnSpPr>
              <a:cxnSpLocks/>
              <a:stCxn id="79" idx="0"/>
              <a:endCxn id="80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7FF5816-7300-42BA-B9D4-E2A6EAFD7AA9}"/>
                </a:ext>
              </a:extLst>
            </p:cNvPr>
            <p:cNvCxnSpPr>
              <a:cxnSpLocks/>
              <a:stCxn id="82" idx="1"/>
              <a:endCxn id="80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E10980-498E-4605-B4E6-774FAAB7145C}"/>
                </a:ext>
              </a:extLst>
            </p:cNvPr>
            <p:cNvCxnSpPr>
              <a:cxnSpLocks/>
              <a:stCxn id="82" idx="0"/>
              <a:endCxn id="81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97650E-BEED-4006-A581-4CDF45A0BA8B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8CF99B7-5530-49BF-8B28-3C8367DC9770}"/>
                </a:ext>
              </a:extLst>
            </p:cNvPr>
            <p:cNvCxnSpPr>
              <a:cxnSpLocks/>
              <a:stCxn id="81" idx="7"/>
              <a:endCxn id="221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86948F-C0D6-48A4-87E8-19C3DEC43EE1}"/>
                </a:ext>
              </a:extLst>
            </p:cNvPr>
            <p:cNvCxnSpPr>
              <a:cxnSpLocks/>
              <a:stCxn id="81" idx="6"/>
              <a:endCxn id="88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EA126F-7910-4476-A59A-64E8A2E38E7E}"/>
                </a:ext>
              </a:extLst>
            </p:cNvPr>
            <p:cNvCxnSpPr>
              <a:cxnSpLocks/>
              <a:stCxn id="88" idx="7"/>
              <a:endCxn id="89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13C5884-C34F-47F0-BE60-6C9106AF552F}"/>
                </a:ext>
              </a:extLst>
            </p:cNvPr>
            <p:cNvCxnSpPr>
              <a:cxnSpLocks/>
              <a:stCxn id="74" idx="0"/>
              <a:endCxn id="73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866AE0-4F25-4009-9DFE-CF239EA9260D}"/>
                </a:ext>
              </a:extLst>
            </p:cNvPr>
            <p:cNvCxnSpPr>
              <a:cxnSpLocks/>
              <a:stCxn id="90" idx="2"/>
              <a:endCxn id="74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803D01-C5FD-4EBB-AE00-2614A8CA545E}"/>
                </a:ext>
              </a:extLst>
            </p:cNvPr>
            <p:cNvCxnSpPr>
              <a:cxnSpLocks/>
              <a:stCxn id="77" idx="1"/>
              <a:endCxn id="74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DC08BE8-D5F0-498B-BB4E-FBED49AB494E}"/>
                </a:ext>
              </a:extLst>
            </p:cNvPr>
            <p:cNvCxnSpPr>
              <a:cxnSpLocks/>
              <a:stCxn id="76" idx="7"/>
              <a:endCxn id="74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6B1D56B-291E-4216-9EA0-80E7EDE9D183}"/>
                </a:ext>
              </a:extLst>
            </p:cNvPr>
            <p:cNvCxnSpPr>
              <a:cxnSpLocks/>
              <a:stCxn id="75" idx="6"/>
              <a:endCxn id="74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C1C7AA9-1829-48BD-8151-236DFAE427E2}"/>
                </a:ext>
              </a:extLst>
            </p:cNvPr>
            <p:cNvCxnSpPr>
              <a:cxnSpLocks/>
              <a:stCxn id="95" idx="7"/>
              <a:endCxn id="75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AACE93C-CD87-4F33-9527-435007FE31B5}"/>
                </a:ext>
              </a:extLst>
            </p:cNvPr>
            <p:cNvCxnSpPr>
              <a:cxnSpLocks/>
              <a:stCxn id="95" idx="6"/>
              <a:endCxn id="76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B33C47F-7213-48ED-A34A-B4E8ED4E8D65}"/>
                </a:ext>
              </a:extLst>
            </p:cNvPr>
            <p:cNvCxnSpPr>
              <a:cxnSpLocks/>
              <a:stCxn id="95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E51260-8D0F-4256-8861-98A13917DD40}"/>
                </a:ext>
              </a:extLst>
            </p:cNvPr>
            <p:cNvCxnSpPr>
              <a:cxnSpLocks/>
              <a:stCxn id="76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8E40CD-E48A-489D-84EB-520DD12AC01D}"/>
                </a:ext>
              </a:extLst>
            </p:cNvPr>
            <p:cNvCxnSpPr>
              <a:cxnSpLocks/>
              <a:stCxn id="76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B7C1B98-1A90-438F-B4CA-0BFBB8A7470A}"/>
                </a:ext>
              </a:extLst>
            </p:cNvPr>
            <p:cNvCxnSpPr>
              <a:cxnSpLocks/>
              <a:stCxn id="77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4BA9C7E-F0CE-401F-8107-0B94794A8382}"/>
                </a:ext>
              </a:extLst>
            </p:cNvPr>
            <p:cNvCxnSpPr>
              <a:cxnSpLocks/>
              <a:stCxn id="76" idx="6"/>
              <a:endCxn id="77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E76DFDC-F08A-405A-83EC-F4AEEFC48A1C}"/>
                </a:ext>
              </a:extLst>
            </p:cNvPr>
            <p:cNvCxnSpPr>
              <a:cxnSpLocks/>
              <a:stCxn id="77" idx="6"/>
              <a:endCxn id="78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199D4C6-A216-4382-8B36-86D88E58A1B3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6429844-69E7-44D1-A1A2-9EE22988C5BF}"/>
                </a:ext>
              </a:extLst>
            </p:cNvPr>
            <p:cNvCxnSpPr>
              <a:cxnSpLocks/>
              <a:stCxn id="100" idx="0"/>
              <a:endCxn id="78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3D7BAA-845E-4D3E-A3E5-D796E8024EDA}"/>
                </a:ext>
              </a:extLst>
            </p:cNvPr>
            <p:cNvCxnSpPr>
              <a:cxnSpLocks/>
              <a:endCxn id="78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BE08B2-DF35-4D2F-84DB-5D09F65B7FDB}"/>
                </a:ext>
              </a:extLst>
            </p:cNvPr>
            <p:cNvCxnSpPr>
              <a:cxnSpLocks/>
              <a:stCxn id="100" idx="2"/>
              <a:endCxn id="79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53B9BF4-39A6-4069-9A16-273212237888}"/>
                </a:ext>
              </a:extLst>
            </p:cNvPr>
            <p:cNvCxnSpPr>
              <a:cxnSpLocks/>
              <a:stCxn id="82" idx="2"/>
              <a:endCxn id="79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F40B2A9-B623-416B-A189-26C101D57F74}"/>
                </a:ext>
              </a:extLst>
            </p:cNvPr>
            <p:cNvCxnSpPr>
              <a:cxnSpLocks/>
              <a:stCxn id="82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B815F44-0A1E-409B-A750-283786AB936C}"/>
                </a:ext>
              </a:extLst>
            </p:cNvPr>
            <p:cNvCxnSpPr>
              <a:cxnSpLocks/>
              <a:stCxn id="83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14A2FD-5FB1-4D90-B8DB-66B6ED04A33C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AEEB89A-40CB-46F8-AE2E-A7C682EBF614}"/>
                </a:ext>
              </a:extLst>
            </p:cNvPr>
            <p:cNvCxnSpPr>
              <a:cxnSpLocks/>
              <a:stCxn id="88" idx="4"/>
              <a:endCxn id="83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682DFDF-85DE-45E8-AC6A-691595799133}"/>
                </a:ext>
              </a:extLst>
            </p:cNvPr>
            <p:cNvCxnSpPr>
              <a:cxnSpLocks/>
              <a:stCxn id="87" idx="3"/>
              <a:endCxn id="83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D161B6C-1EF1-41BF-B970-66B43097166D}"/>
                </a:ext>
              </a:extLst>
            </p:cNvPr>
            <p:cNvCxnSpPr>
              <a:cxnSpLocks/>
              <a:stCxn id="87" idx="2"/>
              <a:endCxn id="88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A497732-9A0D-4BA9-A3EB-326C68F6E994}"/>
                </a:ext>
              </a:extLst>
            </p:cNvPr>
            <p:cNvCxnSpPr>
              <a:cxnSpLocks/>
              <a:stCxn id="87" idx="1"/>
              <a:endCxn id="89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32D1DA8-0273-4EF1-924A-8B46FB2CF8F1}"/>
                </a:ext>
              </a:extLst>
            </p:cNvPr>
            <p:cNvCxnSpPr>
              <a:cxnSpLocks/>
              <a:stCxn id="85" idx="1"/>
              <a:endCxn id="89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2FCB82D-8708-425D-A3B6-B172D17A6FA6}"/>
                </a:ext>
              </a:extLst>
            </p:cNvPr>
            <p:cNvCxnSpPr>
              <a:cxnSpLocks/>
              <a:stCxn id="85" idx="0"/>
              <a:endCxn id="86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265677F-95F5-4423-B754-87E500393D70}"/>
                </a:ext>
              </a:extLst>
            </p:cNvPr>
            <p:cNvCxnSpPr>
              <a:cxnSpLocks/>
              <a:stCxn id="157" idx="7"/>
              <a:endCxn id="222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E6AC30-8E35-4B56-96E5-C7DAB8D82E35}"/>
                </a:ext>
              </a:extLst>
            </p:cNvPr>
            <p:cNvCxnSpPr>
              <a:cxnSpLocks/>
              <a:endCxn id="84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133DFC5-31F5-49B0-B3CC-B98028E3A0BE}"/>
                </a:ext>
              </a:extLst>
            </p:cNvPr>
            <p:cNvCxnSpPr>
              <a:cxnSpLocks/>
              <a:stCxn id="157" idx="0"/>
              <a:endCxn id="221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FB2F6C-6810-4E2D-8D37-0788A2551D60}"/>
                </a:ext>
              </a:extLst>
            </p:cNvPr>
            <p:cNvCxnSpPr>
              <a:cxnSpLocks/>
              <a:stCxn id="169" idx="0"/>
              <a:endCxn id="220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15964A5-B700-4CBD-BD81-1A84A3507082}"/>
                </a:ext>
              </a:extLst>
            </p:cNvPr>
            <p:cNvCxnSpPr>
              <a:cxnSpLocks/>
              <a:stCxn id="169" idx="1"/>
              <a:endCxn id="86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7779A71-438D-434D-BBFB-DFE1487EA9C4}"/>
                </a:ext>
              </a:extLst>
            </p:cNvPr>
            <p:cNvCxnSpPr>
              <a:cxnSpLocks/>
              <a:stCxn id="86" idx="2"/>
              <a:endCxn id="89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452A269-A497-4640-B811-1C974A65273E}"/>
                </a:ext>
              </a:extLst>
            </p:cNvPr>
            <p:cNvCxnSpPr>
              <a:cxnSpLocks/>
              <a:stCxn id="85" idx="2"/>
              <a:endCxn id="87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10BCE6A-4C4D-4857-BC2D-4EB3AAA62B9D}"/>
                </a:ext>
              </a:extLst>
            </p:cNvPr>
            <p:cNvCxnSpPr>
              <a:cxnSpLocks/>
              <a:stCxn id="84" idx="1"/>
              <a:endCxn id="87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2505390-3D04-4448-99D7-3866405042D6}"/>
                </a:ext>
              </a:extLst>
            </p:cNvPr>
            <p:cNvCxnSpPr>
              <a:cxnSpLocks/>
              <a:stCxn id="84" idx="3"/>
              <a:endCxn id="101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3E50851-308A-4438-9438-BE8B348193CB}"/>
                </a:ext>
              </a:extLst>
            </p:cNvPr>
            <p:cNvCxnSpPr>
              <a:cxnSpLocks/>
              <a:stCxn id="87" idx="4"/>
              <a:endCxn id="101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D45F8E3-7FF2-40A7-BCBA-2E6CBD41899D}"/>
                </a:ext>
              </a:extLst>
            </p:cNvPr>
            <p:cNvCxnSpPr>
              <a:cxnSpLocks/>
              <a:stCxn id="83" idx="5"/>
              <a:endCxn id="101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DAFB949-400D-4400-BC4F-DBA9CC0EEBA9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7745037-3FFD-4EDA-BFA8-92A5E4A92941}"/>
                </a:ext>
              </a:extLst>
            </p:cNvPr>
            <p:cNvCxnSpPr>
              <a:cxnSpLocks/>
              <a:stCxn id="82" idx="7"/>
              <a:endCxn id="88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6DD90E-CECB-48D8-9C09-9A946B6C6ABF}"/>
                </a:ext>
              </a:extLst>
            </p:cNvPr>
            <p:cNvCxnSpPr>
              <a:cxnSpLocks/>
              <a:endCxn id="84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4A5ADD4-5F24-4DF6-8F20-B77540290AE4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8ED6EA5-F750-45AB-A683-778F327C6C01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2BE18B-7A1D-43B9-A55E-CEF87716020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4B39F48-4937-404F-B1AF-15E276E09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B3C8D0B-E13F-4E5D-9DE6-56345266408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D7AE294-E310-432A-9324-B78E386BE323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FC52C89-38CC-4AF2-85E3-87B5A598EE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5572FB6-CFE7-481A-A0FB-7711EE52506E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2FE668C-5105-4522-B4CA-3A273ED79A5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26DDAB7-7227-4C76-8601-6479FB9C01D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DE7F169-AFB7-46B2-AC38-6BCE422841B3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791E83B-92C0-4F95-9DE5-7810C021D4E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BE9FE69-7E91-46D7-9E5A-A6FF7F2311AE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1C02B49-B24F-4193-A298-90486D71C674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0899118-ADC6-4F28-BAB6-94D50541B836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6CFB6D-D94D-4FCA-A585-5D1AFFCE66D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A3A147E-1347-4308-841C-55930A1A1A9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D8C943E-FB26-4B12-92EB-C3FEFDE517D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69EE418-A72F-45FA-A0AD-18C9D62FB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29DF606-C256-4282-B1FF-9DFA5E9E389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9552980-CB9E-4836-A77E-C496A528E3B6}"/>
                </a:ext>
              </a:extLst>
            </p:cNvPr>
            <p:cNvCxnSpPr>
              <a:cxnSpLocks/>
              <a:stCxn id="92" idx="2"/>
              <a:endCxn id="74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FC7C092-56B4-462E-92A7-532653311A81}"/>
                </a:ext>
              </a:extLst>
            </p:cNvPr>
            <p:cNvCxnSpPr>
              <a:cxnSpLocks/>
              <a:stCxn id="75" idx="4"/>
              <a:endCxn id="76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8A1A109-8F7A-4183-9A11-E765D0C662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318034E-465E-4490-8BC8-E85511B61F69}"/>
                </a:ext>
              </a:extLst>
            </p:cNvPr>
            <p:cNvCxnSpPr>
              <a:cxnSpLocks/>
              <a:stCxn id="95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6CA6388-CAD7-4D26-9CA6-EC17F12A22E4}"/>
                </a:ext>
              </a:extLst>
            </p:cNvPr>
            <p:cNvCxnSpPr>
              <a:cxnSpLocks/>
              <a:stCxn id="95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69A3EFA-3737-41BE-856D-8D8FEECD04C1}"/>
                </a:ext>
              </a:extLst>
            </p:cNvPr>
            <p:cNvCxnSpPr>
              <a:cxnSpLocks/>
              <a:stCxn id="95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F98FC32-5DE6-4930-B9A8-C585278A7DCA}"/>
                </a:ext>
              </a:extLst>
            </p:cNvPr>
            <p:cNvCxnSpPr>
              <a:cxnSpLocks/>
              <a:endCxn id="75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ord 99">
              <a:extLst>
                <a:ext uri="{FF2B5EF4-FFF2-40B4-BE49-F238E27FC236}">
                  <a16:creationId xmlns:a16="http://schemas.microsoft.com/office/drawing/2014/main" id="{AB73C22A-AF7E-4860-B904-D413854E9B6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Chord 100">
              <a:extLst>
                <a:ext uri="{FF2B5EF4-FFF2-40B4-BE49-F238E27FC236}">
                  <a16:creationId xmlns:a16="http://schemas.microsoft.com/office/drawing/2014/main" id="{71E863EE-0198-402C-9FD9-008A4FAE210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504D352-670F-4A02-8C2C-3C136E212052}"/>
                </a:ext>
              </a:extLst>
            </p:cNvPr>
            <p:cNvCxnSpPr>
              <a:cxnSpLocks/>
              <a:stCxn id="100" idx="1"/>
              <a:endCxn id="82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24EDF9B-C681-40F1-9C78-D1BAF2DCFB88}"/>
                </a:ext>
              </a:extLst>
            </p:cNvPr>
            <p:cNvCxnSpPr>
              <a:cxnSpLocks/>
              <a:endCxn id="154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9BE984E-D6C4-45ED-AC5F-6CA44CC2A830}"/>
                </a:ext>
              </a:extLst>
            </p:cNvPr>
            <p:cNvCxnSpPr>
              <a:cxnSpLocks/>
              <a:endCxn id="16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3647C6A-E77D-4241-B0AD-B503284DEABA}"/>
                </a:ext>
              </a:extLst>
            </p:cNvPr>
            <p:cNvCxnSpPr>
              <a:cxnSpLocks/>
              <a:stCxn id="154" idx="0"/>
              <a:endCxn id="16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CADA421-7C1A-419E-913C-4BE0416E341F}"/>
                </a:ext>
              </a:extLst>
            </p:cNvPr>
            <p:cNvCxnSpPr>
              <a:cxnSpLocks/>
              <a:stCxn id="220" idx="2"/>
              <a:endCxn id="156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1B8D10F-73A7-4AE4-B54F-D284AD1EAAD3}"/>
                </a:ext>
              </a:extLst>
            </p:cNvPr>
            <p:cNvCxnSpPr>
              <a:cxnSpLocks/>
              <a:stCxn id="154" idx="7"/>
              <a:endCxn id="156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75EAE93-3B0B-4788-8654-1B5BA9CDF860}"/>
                </a:ext>
              </a:extLst>
            </p:cNvPr>
            <p:cNvCxnSpPr>
              <a:cxnSpLocks/>
              <a:endCxn id="16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7C7293-C76C-4888-8C53-86472AC49E86}"/>
                </a:ext>
              </a:extLst>
            </p:cNvPr>
            <p:cNvCxnSpPr>
              <a:cxnSpLocks/>
              <a:stCxn id="169" idx="6"/>
              <a:endCxn id="156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B8BAC77-F0C7-45E5-8719-5F200BB12A30}"/>
                </a:ext>
              </a:extLst>
            </p:cNvPr>
            <p:cNvCxnSpPr>
              <a:cxnSpLocks/>
              <a:stCxn id="155" idx="0"/>
              <a:endCxn id="156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F204A78-9D00-4AF2-98E3-24D22D372E14}"/>
                </a:ext>
              </a:extLst>
            </p:cNvPr>
            <p:cNvCxnSpPr>
              <a:cxnSpLocks/>
              <a:stCxn id="158" idx="1"/>
              <a:endCxn id="156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C5527AC-69A4-45CF-AB80-0DDD605EDC7B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888FBCE-458F-4AD1-A8E3-D1BF6C9466FD}"/>
                </a:ext>
              </a:extLst>
            </p:cNvPr>
            <p:cNvCxnSpPr>
              <a:cxnSpLocks/>
              <a:stCxn id="157" idx="2"/>
              <a:endCxn id="156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D100506-150B-42C8-846D-74890F3BE12D}"/>
                </a:ext>
              </a:extLst>
            </p:cNvPr>
            <p:cNvCxnSpPr>
              <a:cxnSpLocks/>
              <a:stCxn id="157" idx="7"/>
              <a:endCxn id="165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9FE94C9-B342-4E35-8C82-59B6A49359A1}"/>
                </a:ext>
              </a:extLst>
            </p:cNvPr>
            <p:cNvCxnSpPr>
              <a:cxnSpLocks/>
              <a:stCxn id="157" idx="6"/>
              <a:endCxn id="164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F7E70F4-4BB8-4728-8872-F4DABBB689AE}"/>
                </a:ext>
              </a:extLst>
            </p:cNvPr>
            <p:cNvCxnSpPr>
              <a:cxnSpLocks/>
              <a:stCxn id="164" idx="7"/>
              <a:endCxn id="165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A7AA665-C21F-4FD1-A398-4EF4E5B50117}"/>
                </a:ext>
              </a:extLst>
            </p:cNvPr>
            <p:cNvCxnSpPr>
              <a:cxnSpLocks/>
              <a:stCxn id="221" idx="1"/>
              <a:endCxn id="156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7DDC46-BF94-42E7-A246-DB83DF519F1D}"/>
                </a:ext>
              </a:extLst>
            </p:cNvPr>
            <p:cNvCxnSpPr>
              <a:cxnSpLocks/>
              <a:endCxn id="154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E71FF4C-2CB4-4C13-B427-8D98888F44DF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346693C-01D6-4125-AADD-A3654B651D79}"/>
                </a:ext>
              </a:extLst>
            </p:cNvPr>
            <p:cNvCxnSpPr>
              <a:cxnSpLocks/>
              <a:stCxn id="170" idx="0"/>
              <a:endCxn id="154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57773A4-B8C0-4FCD-8A31-7C9F705536D5}"/>
                </a:ext>
              </a:extLst>
            </p:cNvPr>
            <p:cNvCxnSpPr>
              <a:cxnSpLocks/>
              <a:endCxn id="154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95D1C8E-6D17-4FDC-93A5-99B669505F71}"/>
                </a:ext>
              </a:extLst>
            </p:cNvPr>
            <p:cNvCxnSpPr>
              <a:cxnSpLocks/>
              <a:stCxn id="170" idx="2"/>
              <a:endCxn id="155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ABA7AF0-3A56-465C-AF61-5DBD052798E2}"/>
                </a:ext>
              </a:extLst>
            </p:cNvPr>
            <p:cNvCxnSpPr>
              <a:cxnSpLocks/>
              <a:stCxn id="158" idx="2"/>
              <a:endCxn id="155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243F2BF-F9D8-429F-90DA-E78E73126C8C}"/>
                </a:ext>
              </a:extLst>
            </p:cNvPr>
            <p:cNvCxnSpPr>
              <a:cxnSpLocks/>
              <a:stCxn id="158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E358FDE-9A2D-4A01-8D71-D8250A7A9AA8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449AA7C-F4C4-49C0-A0DE-38CB1DE797E4}"/>
                </a:ext>
              </a:extLst>
            </p:cNvPr>
            <p:cNvCxnSpPr>
              <a:cxnSpLocks/>
              <a:stCxn id="159" idx="2"/>
              <a:endCxn id="158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46F7A79-C3AE-4188-87B2-70776948AE86}"/>
                </a:ext>
              </a:extLst>
            </p:cNvPr>
            <p:cNvCxnSpPr>
              <a:cxnSpLocks/>
              <a:stCxn id="164" idx="4"/>
              <a:endCxn id="159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F5BE79C-1A3D-40E7-AC0C-88FB84894E8E}"/>
                </a:ext>
              </a:extLst>
            </p:cNvPr>
            <p:cNvCxnSpPr>
              <a:cxnSpLocks/>
              <a:stCxn id="163" idx="3"/>
              <a:endCxn id="159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5526B6F-8F0E-4D78-8F2C-415FFB0EA863}"/>
                </a:ext>
              </a:extLst>
            </p:cNvPr>
            <p:cNvCxnSpPr>
              <a:cxnSpLocks/>
              <a:stCxn id="163" idx="2"/>
              <a:endCxn id="164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AAD7D67-2449-41DC-BB01-634C2CC5CA90}"/>
                </a:ext>
              </a:extLst>
            </p:cNvPr>
            <p:cNvCxnSpPr>
              <a:cxnSpLocks/>
              <a:stCxn id="163" idx="1"/>
              <a:endCxn id="165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032821B-899B-4229-A325-0F9C670718AF}"/>
                </a:ext>
              </a:extLst>
            </p:cNvPr>
            <p:cNvCxnSpPr>
              <a:cxnSpLocks/>
              <a:stCxn id="161" idx="1"/>
              <a:endCxn id="165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49F685F-5183-42C2-8EA4-96351F05D072}"/>
                </a:ext>
              </a:extLst>
            </p:cNvPr>
            <p:cNvCxnSpPr>
              <a:cxnSpLocks/>
              <a:stCxn id="161" idx="0"/>
              <a:endCxn id="162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E1C7645-D925-4E2D-A0E8-B51DCCCB57FB}"/>
                </a:ext>
              </a:extLst>
            </p:cNvPr>
            <p:cNvCxnSpPr>
              <a:cxnSpLocks/>
              <a:stCxn id="167" idx="0"/>
              <a:endCxn id="166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41F2AF3-2308-4D76-A583-35BAB53F06DD}"/>
                </a:ext>
              </a:extLst>
            </p:cNvPr>
            <p:cNvCxnSpPr>
              <a:cxnSpLocks/>
              <a:stCxn id="195" idx="7"/>
              <a:endCxn id="166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E2F9636-1C93-4909-9C63-4B3772223745}"/>
                </a:ext>
              </a:extLst>
            </p:cNvPr>
            <p:cNvCxnSpPr>
              <a:cxnSpLocks/>
              <a:endCxn id="167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9E88C23-1927-40A6-AC21-6E251665BADC}"/>
                </a:ext>
              </a:extLst>
            </p:cNvPr>
            <p:cNvCxnSpPr>
              <a:cxnSpLocks/>
              <a:stCxn id="194" idx="5"/>
              <a:endCxn id="168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9A3E0C8-AF9F-4280-BD78-C8529493D753}"/>
                </a:ext>
              </a:extLst>
            </p:cNvPr>
            <p:cNvCxnSpPr>
              <a:cxnSpLocks/>
              <a:endCxn id="168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3DC71A2-83D9-4223-8E75-1B362E7F98FC}"/>
                </a:ext>
              </a:extLst>
            </p:cNvPr>
            <p:cNvCxnSpPr>
              <a:cxnSpLocks/>
              <a:stCxn id="168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09C4DFB-6823-4520-9AA7-8B3EE02E5101}"/>
                </a:ext>
              </a:extLst>
            </p:cNvPr>
            <p:cNvCxnSpPr>
              <a:cxnSpLocks/>
              <a:stCxn id="168" idx="3"/>
              <a:endCxn id="160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C76C91C-B9F9-4973-9939-D2E92F564ACD}"/>
                </a:ext>
              </a:extLst>
            </p:cNvPr>
            <p:cNvCxnSpPr>
              <a:cxnSpLocks/>
              <a:stCxn id="168" idx="1"/>
              <a:endCxn id="161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2330AB3-C1F9-4747-AACE-9F1B0A96C351}"/>
                </a:ext>
              </a:extLst>
            </p:cNvPr>
            <p:cNvCxnSpPr>
              <a:cxnSpLocks/>
              <a:stCxn id="167" idx="2"/>
              <a:endCxn id="161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8D0DBDE-0F65-4233-8D7B-77331BEE99CB}"/>
                </a:ext>
              </a:extLst>
            </p:cNvPr>
            <p:cNvCxnSpPr>
              <a:cxnSpLocks/>
              <a:stCxn id="166" idx="3"/>
              <a:endCxn id="161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14E3E66-8B0A-47BD-B9C9-417CC3ADAE56}"/>
                </a:ext>
              </a:extLst>
            </p:cNvPr>
            <p:cNvCxnSpPr>
              <a:cxnSpLocks/>
              <a:stCxn id="166" idx="2"/>
              <a:endCxn id="162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28AEFE4-2910-4CED-B4D7-F7A3F8EE7CF2}"/>
                </a:ext>
              </a:extLst>
            </p:cNvPr>
            <p:cNvCxnSpPr>
              <a:cxnSpLocks/>
              <a:stCxn id="162" idx="1"/>
              <a:endCxn id="165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FFE449F-670F-4167-8B43-D89814166B08}"/>
                </a:ext>
              </a:extLst>
            </p:cNvPr>
            <p:cNvCxnSpPr>
              <a:cxnSpLocks/>
              <a:stCxn id="161" idx="2"/>
              <a:endCxn id="163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52405D2D-030C-4DAC-B794-9BBC41F3D834}"/>
                </a:ext>
              </a:extLst>
            </p:cNvPr>
            <p:cNvCxnSpPr>
              <a:cxnSpLocks/>
              <a:stCxn id="160" idx="1"/>
              <a:endCxn id="163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3CE6960-5601-45C7-85A6-3973AC818CF9}"/>
                </a:ext>
              </a:extLst>
            </p:cNvPr>
            <p:cNvCxnSpPr>
              <a:cxnSpLocks/>
              <a:stCxn id="160" idx="3"/>
              <a:endCxn id="171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CA3FB0B-6EBB-4408-8D7D-F9FF967223BE}"/>
                </a:ext>
              </a:extLst>
            </p:cNvPr>
            <p:cNvCxnSpPr>
              <a:cxnSpLocks/>
              <a:stCxn id="163" idx="4"/>
              <a:endCxn id="171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B9DE8BE-2D92-4B85-8993-ECB0EB91A228}"/>
                </a:ext>
              </a:extLst>
            </p:cNvPr>
            <p:cNvCxnSpPr>
              <a:cxnSpLocks/>
              <a:stCxn id="159" idx="5"/>
              <a:endCxn id="171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9AAB1D6-7D0A-417C-956F-5BFD23639146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DF28450-0730-4B0A-A26E-D534794B6DF3}"/>
                </a:ext>
              </a:extLst>
            </p:cNvPr>
            <p:cNvCxnSpPr>
              <a:cxnSpLocks/>
              <a:stCxn id="158" idx="7"/>
              <a:endCxn id="164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93A9E32-A037-43D6-933F-DA7EB114DB4F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A8B7A73-2086-4F11-BB21-B6E864E6E314}"/>
                </a:ext>
              </a:extLst>
            </p:cNvPr>
            <p:cNvCxnSpPr>
              <a:cxnSpLocks/>
              <a:stCxn id="168" idx="7"/>
              <a:endCxn id="167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4C3A11FE-4072-4D3C-804B-3570821845CC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A0B08EF-4BD4-4814-9B79-4368935600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4DAF39F-5C61-464C-A4F5-945DA27A466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4D400D4-41D4-40DE-B539-FB7C0982F34B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FE1601-E3FE-4D7A-95C5-FFD6D4A8685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741604C-E3F9-486D-AE29-EF492B1A1788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AF4CDE30-744D-4947-B3B8-ED30CF1A30D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2F620CB-392E-4FAA-8A67-F25E9780734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FEA6F20-99AC-4D40-B708-B3B81B5A89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786AEA3-C7A5-45D6-8A01-2216291697C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C4F034F3-426A-4CAE-A8C9-DF6A8FEB5E28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4A1F5A1E-E949-4AEA-8329-998CA96706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00DD81B4-1428-4B6A-B851-6E57E57F55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7825584-D7DD-4597-833B-E111FC55042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1835169F-3DE9-4A49-8101-B770748182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1472A75F-C429-4A29-B476-D96FD059C6D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Chord 169">
              <a:extLst>
                <a:ext uri="{FF2B5EF4-FFF2-40B4-BE49-F238E27FC236}">
                  <a16:creationId xmlns:a16="http://schemas.microsoft.com/office/drawing/2014/main" id="{A40C06CB-7D79-4E4D-9B7A-708B546A21E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Chord 170">
              <a:extLst>
                <a:ext uri="{FF2B5EF4-FFF2-40B4-BE49-F238E27FC236}">
                  <a16:creationId xmlns:a16="http://schemas.microsoft.com/office/drawing/2014/main" id="{6565F8F6-0886-4942-949E-121D3E2AAC1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722F8A0-DE2D-40E4-89A9-0EADC0CEFDEF}"/>
                </a:ext>
              </a:extLst>
            </p:cNvPr>
            <p:cNvCxnSpPr>
              <a:cxnSpLocks/>
              <a:stCxn id="170" idx="1"/>
              <a:endCxn id="158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33D06C1-8096-4EE5-B774-48CBB9BAD524}"/>
                </a:ext>
              </a:extLst>
            </p:cNvPr>
            <p:cNvCxnSpPr>
              <a:cxnSpLocks/>
              <a:stCxn id="192" idx="6"/>
              <a:endCxn id="166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2A6873-FC7D-4856-B818-956D6FE52E80}"/>
                </a:ext>
              </a:extLst>
            </p:cNvPr>
            <p:cNvCxnSpPr>
              <a:cxnSpLocks/>
              <a:stCxn id="189" idx="4"/>
              <a:endCxn id="195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9AAB9BE-C41A-4FDC-8BD7-B26A3E30F544}"/>
                </a:ext>
              </a:extLst>
            </p:cNvPr>
            <p:cNvCxnSpPr>
              <a:cxnSpLocks/>
              <a:stCxn id="195" idx="4"/>
              <a:endCxn id="194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4CF80DA-A156-44B0-8F96-1CD0D63063E8}"/>
                </a:ext>
              </a:extLst>
            </p:cNvPr>
            <p:cNvCxnSpPr>
              <a:cxnSpLocks/>
              <a:stCxn id="193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127FBA-D38D-4771-853E-6F49A85FE626}"/>
                </a:ext>
              </a:extLst>
            </p:cNvPr>
            <p:cNvCxnSpPr>
              <a:cxnSpLocks/>
              <a:stCxn id="193" idx="0"/>
              <a:endCxn id="194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68A6F5E-E31E-412A-A00D-F4F766ABA0D2}"/>
                </a:ext>
              </a:extLst>
            </p:cNvPr>
            <p:cNvCxnSpPr>
              <a:cxnSpLocks/>
              <a:stCxn id="203" idx="1"/>
              <a:endCxn id="189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163E70D-B12B-4CB8-8BBF-88CF876B2267}"/>
                </a:ext>
              </a:extLst>
            </p:cNvPr>
            <p:cNvCxnSpPr>
              <a:cxnSpLocks/>
              <a:stCxn id="194" idx="2"/>
              <a:endCxn id="203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3AA376E-4C09-47B2-A0E7-E791D6BE392B}"/>
                </a:ext>
              </a:extLst>
            </p:cNvPr>
            <p:cNvCxnSpPr>
              <a:cxnSpLocks/>
              <a:stCxn id="193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BD804890-0FBC-4454-9B15-738CE4FC8E1D}"/>
                </a:ext>
              </a:extLst>
            </p:cNvPr>
            <p:cNvCxnSpPr>
              <a:cxnSpLocks/>
              <a:stCxn id="166" idx="1"/>
              <a:endCxn id="73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51010D1-B2EE-43BB-A3B7-B8C93325E1D0}"/>
                </a:ext>
              </a:extLst>
            </p:cNvPr>
            <p:cNvCxnSpPr>
              <a:cxnSpLocks/>
              <a:stCxn id="191" idx="6"/>
              <a:endCxn id="190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61224BB-32BF-4637-AC61-5F148C762355}"/>
                </a:ext>
              </a:extLst>
            </p:cNvPr>
            <p:cNvCxnSpPr>
              <a:cxnSpLocks/>
              <a:stCxn id="189" idx="7"/>
              <a:endCxn id="191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0DB40E6-4D9C-4549-97E1-623E89487388}"/>
                </a:ext>
              </a:extLst>
            </p:cNvPr>
            <p:cNvCxnSpPr>
              <a:cxnSpLocks/>
              <a:stCxn id="189" idx="5"/>
              <a:endCxn id="192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E6FA45F-0DB9-401E-BE10-1EE567FE2EA5}"/>
                </a:ext>
              </a:extLst>
            </p:cNvPr>
            <p:cNvCxnSpPr>
              <a:cxnSpLocks/>
              <a:stCxn id="190" idx="3"/>
              <a:endCxn id="192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98FD3B5-85C5-4A99-A4A2-34A9C1AC25D8}"/>
                </a:ext>
              </a:extLst>
            </p:cNvPr>
            <p:cNvCxnSpPr>
              <a:cxnSpLocks/>
              <a:stCxn id="192" idx="4"/>
              <a:endCxn id="195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8F7A7626-E9F7-489A-8325-BFD819C8C80A}"/>
                </a:ext>
              </a:extLst>
            </p:cNvPr>
            <p:cNvCxnSpPr>
              <a:cxnSpLocks/>
              <a:stCxn id="168" idx="2"/>
              <a:endCxn id="193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D044AC1-2AF8-4BF2-9759-461C512C112D}"/>
                </a:ext>
              </a:extLst>
            </p:cNvPr>
            <p:cNvCxnSpPr>
              <a:cxnSpLocks/>
              <a:endCxn id="193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3C2402F-C535-44B4-93BA-06C36EAEA75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22ABAAE8-04C7-48CF-843B-75D0E8B8AFA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CE63C74-37FD-460E-AB78-482E1BA4D1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0BCD0F29-265E-4C09-8AC9-94E40324C0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3EFFC93-12B8-495A-849A-3100C4C5C6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6186239B-7067-4C64-BD93-BE2660F9BE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674E492-3A32-400F-8638-7697B9B774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DC926BB-EBFD-413B-933C-C7D54C3BAC94}"/>
                </a:ext>
              </a:extLst>
            </p:cNvPr>
            <p:cNvCxnSpPr>
              <a:cxnSpLocks/>
              <a:stCxn id="195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BB15203-EC88-467B-AB5E-9621E86746AD}"/>
                </a:ext>
              </a:extLst>
            </p:cNvPr>
            <p:cNvCxnSpPr>
              <a:cxnSpLocks/>
              <a:stCxn id="191" idx="4"/>
              <a:endCxn id="192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8BE0E55-410F-4AB2-8570-7F03E846B0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C873B00-8DF4-4E46-A075-677E4C22DCA6}"/>
                </a:ext>
              </a:extLst>
            </p:cNvPr>
            <p:cNvCxnSpPr>
              <a:cxnSpLocks/>
              <a:stCxn id="198" idx="3"/>
              <a:endCxn id="162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8A5A920-E4F9-4DBB-BEB5-1FC30B4C66A6}"/>
                </a:ext>
              </a:extLst>
            </p:cNvPr>
            <p:cNvCxnSpPr>
              <a:cxnSpLocks/>
              <a:stCxn id="198" idx="2"/>
              <a:endCxn id="73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A9B0325-F0DC-4852-A27D-AA949151CD22}"/>
                </a:ext>
              </a:extLst>
            </p:cNvPr>
            <p:cNvCxnSpPr>
              <a:cxnSpLocks/>
              <a:stCxn id="191" idx="7"/>
              <a:endCxn id="75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D26F7FD-AF09-4B43-9801-BAED3374AD11}"/>
                </a:ext>
              </a:extLst>
            </p:cNvPr>
            <p:cNvCxnSpPr>
              <a:cxnSpLocks/>
              <a:endCxn id="191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Chord 202">
              <a:extLst>
                <a:ext uri="{FF2B5EF4-FFF2-40B4-BE49-F238E27FC236}">
                  <a16:creationId xmlns:a16="http://schemas.microsoft.com/office/drawing/2014/main" id="{C6CE2EB0-4701-41F9-8447-56DD3253ECA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7B40281D-34B6-4DBA-85BF-F716FDAFA14D}"/>
                </a:ext>
              </a:extLst>
            </p:cNvPr>
            <p:cNvCxnSpPr>
              <a:cxnSpLocks/>
              <a:stCxn id="194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0C3DBE8-1EA5-46CB-AC54-5AC9EF7DECDE}"/>
                </a:ext>
              </a:extLst>
            </p:cNvPr>
            <p:cNvCxnSpPr>
              <a:cxnSpLocks/>
              <a:stCxn id="190" idx="6"/>
              <a:endCxn id="73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D056E06-068D-4235-A85A-709B03714432}"/>
                </a:ext>
              </a:extLst>
            </p:cNvPr>
            <p:cNvCxnSpPr>
              <a:cxnSpLocks/>
              <a:stCxn id="190" idx="5"/>
              <a:endCxn id="166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444B01A-782A-4FE2-8BF7-001CC4D9233C}"/>
                </a:ext>
              </a:extLst>
            </p:cNvPr>
            <p:cNvCxnSpPr>
              <a:cxnSpLocks/>
              <a:stCxn id="75" idx="0"/>
              <a:endCxn id="190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C288527-707B-49FB-9DB7-8D1C6FDB08E2}"/>
                </a:ext>
              </a:extLst>
            </p:cNvPr>
            <p:cNvCxnSpPr>
              <a:cxnSpLocks/>
              <a:stCxn id="195" idx="5"/>
              <a:endCxn id="167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3B44215-0C65-4DF8-9CBA-4AA497DBD8C7}"/>
                </a:ext>
              </a:extLst>
            </p:cNvPr>
            <p:cNvCxnSpPr>
              <a:cxnSpLocks/>
              <a:stCxn id="162" idx="7"/>
              <a:endCxn id="73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B6822C3-86C5-4E56-B536-B7531618D8D3}"/>
                </a:ext>
              </a:extLst>
            </p:cNvPr>
            <p:cNvCxnSpPr>
              <a:cxnSpLocks/>
              <a:stCxn id="91" idx="7"/>
              <a:endCxn id="198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693C355-2CBC-4429-828E-805C087A2A08}"/>
                </a:ext>
              </a:extLst>
            </p:cNvPr>
            <p:cNvCxnSpPr>
              <a:cxnSpLocks/>
              <a:stCxn id="165" idx="7"/>
              <a:endCxn id="80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EB61F2A-A368-4F5B-A098-97115A504D7B}"/>
                </a:ext>
              </a:extLst>
            </p:cNvPr>
            <p:cNvCxnSpPr>
              <a:cxnSpLocks/>
              <a:stCxn id="165" idx="6"/>
              <a:endCxn id="198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E210156-2D68-4919-BFA8-8A0CF3DB8355}"/>
                </a:ext>
              </a:extLst>
            </p:cNvPr>
            <p:cNvCxnSpPr>
              <a:cxnSpLocks/>
              <a:stCxn id="81" idx="0"/>
              <a:endCxn id="165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BCCB5EF-2E04-4164-A385-5485B38316B5}"/>
                </a:ext>
              </a:extLst>
            </p:cNvPr>
            <p:cNvCxnSpPr>
              <a:cxnSpLocks/>
              <a:stCxn id="221" idx="0"/>
              <a:endCxn id="220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6FC0A05-BD3D-4C61-AAB2-ED51D93C0CC3}"/>
                </a:ext>
              </a:extLst>
            </p:cNvPr>
            <p:cNvCxnSpPr>
              <a:cxnSpLocks/>
              <a:stCxn id="89" idx="0"/>
              <a:endCxn id="220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AC9D796-1C86-4C86-82F0-477CBA1666A5}"/>
                </a:ext>
              </a:extLst>
            </p:cNvPr>
            <p:cNvCxnSpPr>
              <a:cxnSpLocks/>
              <a:stCxn id="88" idx="0"/>
              <a:endCxn id="221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4A547A0-7EC0-4101-AC5D-DAC611AB8BDC}"/>
                </a:ext>
              </a:extLst>
            </p:cNvPr>
            <p:cNvCxnSpPr>
              <a:cxnSpLocks/>
              <a:stCxn id="165" idx="1"/>
              <a:endCxn id="222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2A771CB-9059-49B6-8378-F7E9C5B85404}"/>
                </a:ext>
              </a:extLst>
            </p:cNvPr>
            <p:cNvCxnSpPr>
              <a:cxnSpLocks/>
              <a:stCxn id="81" idx="0"/>
              <a:endCxn id="222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746C589-DAAE-4371-8DFB-8E27AD744666}"/>
                </a:ext>
              </a:extLst>
            </p:cNvPr>
            <p:cNvCxnSpPr>
              <a:cxnSpLocks/>
              <a:stCxn id="222" idx="7"/>
              <a:endCxn id="221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9C1B133-A6DE-498F-B625-896D5CE746B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AC1A0D63-3B84-48AB-86B7-CD838890CA91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CE5713B-2F81-4965-8C71-9BDCA71C86E8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F439034-524E-406B-B523-C253C3E15004}"/>
                </a:ext>
              </a:extLst>
            </p:cNvPr>
            <p:cNvCxnSpPr>
              <a:cxnSpLocks/>
              <a:stCxn id="86" idx="0"/>
              <a:endCxn id="220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BCBA56F-2AB5-4BFD-8A3D-D179768BF868}"/>
                </a:ext>
              </a:extLst>
            </p:cNvPr>
            <p:cNvCxnSpPr>
              <a:cxnSpLocks/>
              <a:endCxn id="86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D65883F-1E35-454C-BD75-14E14736726E}"/>
              </a:ext>
            </a:extLst>
          </p:cNvPr>
          <p:cNvSpPr/>
          <p:nvPr userDrawn="1"/>
        </p:nvSpPr>
        <p:spPr>
          <a:xfrm flipV="1">
            <a:off x="0" y="-5799"/>
            <a:ext cx="12192000" cy="407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DD86D43F-0B11-486B-871D-30E23A341921}"/>
              </a:ext>
            </a:extLst>
          </p:cNvPr>
          <p:cNvGrpSpPr/>
          <p:nvPr userDrawn="1"/>
        </p:nvGrpSpPr>
        <p:grpSpPr>
          <a:xfrm>
            <a:off x="4917086" y="1975299"/>
            <a:ext cx="2357831" cy="4144944"/>
            <a:chOff x="445712" y="1449040"/>
            <a:chExt cx="2113018" cy="3924176"/>
          </a:xfrm>
        </p:grpSpPr>
        <p:sp>
          <p:nvSpPr>
            <p:cNvPr id="4" name="Rounded Rectangle 15">
              <a:extLst>
                <a:ext uri="{FF2B5EF4-FFF2-40B4-BE49-F238E27FC236}">
                  <a16:creationId xmlns:a16="http://schemas.microsoft.com/office/drawing/2014/main" id="{7423505D-E6DA-4A35-90F0-F8D2B6C95B2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16">
              <a:extLst>
                <a:ext uri="{FF2B5EF4-FFF2-40B4-BE49-F238E27FC236}">
                  <a16:creationId xmlns:a16="http://schemas.microsoft.com/office/drawing/2014/main" id="{64CBA8CE-47F7-4169-BECE-69FCE6ADBB34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41B4784-7701-4A17-867A-F4D34EBD8198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8">
                <a:extLst>
                  <a:ext uri="{FF2B5EF4-FFF2-40B4-BE49-F238E27FC236}">
                    <a16:creationId xmlns:a16="http://schemas.microsoft.com/office/drawing/2014/main" id="{215CEAFC-AC6C-41C9-98FB-BBD1FA3E5059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9">
                <a:extLst>
                  <a:ext uri="{FF2B5EF4-FFF2-40B4-BE49-F238E27FC236}">
                    <a16:creationId xmlns:a16="http://schemas.microsoft.com/office/drawing/2014/main" id="{EC8A6DC0-CEDB-48A3-9A94-633EA5395D2D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1F4C0A7-37AD-46D2-9226-DD1EBA6D4B1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083388" y="2321178"/>
            <a:ext cx="2025226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DC8F0C-9A4D-4387-9B33-6E14C7568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4">
            <a:extLst>
              <a:ext uri="{FF2B5EF4-FFF2-40B4-BE49-F238E27FC236}">
                <a16:creationId xmlns:a16="http://schemas.microsoft.com/office/drawing/2014/main" id="{66D0986F-E9AB-4BB8-9CCC-463C22C22AC8}"/>
              </a:ext>
            </a:extLst>
          </p:cNvPr>
          <p:cNvGrpSpPr/>
          <p:nvPr userDrawn="1"/>
        </p:nvGrpSpPr>
        <p:grpSpPr>
          <a:xfrm>
            <a:off x="637723" y="3059055"/>
            <a:ext cx="4156177" cy="3268904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ED2D22B-EA8C-402C-BFD2-3C8C5210B33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8EA7A8-9652-4648-8AEC-627E14A06219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278011-9FD0-4BC8-BE34-9B970FFA9BAC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D0688DD-7D30-4F6C-B1C4-C1AFF210C0C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26B76D-3730-4A02-AF03-D3A6D6C7107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985ACE6-18FE-4B4E-8478-026B5D75589A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2B756D-9E3D-4A38-92FC-0C847E1F1E34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BE3445-3A1E-46D6-8847-57A1CFDEC6F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691A1FA-03B4-4607-AE9E-FBA0D97D06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884023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" fmla="*/ 0 w 9144000"/>
              <a:gd name="connsiteY0" fmla="*/ 0 h 3176042"/>
              <a:gd name="connsiteX1" fmla="*/ 9144000 w 9144000"/>
              <a:gd name="connsiteY1" fmla="*/ 0 h 3176042"/>
              <a:gd name="connsiteX2" fmla="*/ 9144000 w 9144000"/>
              <a:gd name="connsiteY2" fmla="*/ 3176042 h 3176042"/>
              <a:gd name="connsiteX3" fmla="*/ 0 w 9144000"/>
              <a:gd name="connsiteY3" fmla="*/ 1556792 h 3176042"/>
              <a:gd name="connsiteX4" fmla="*/ 0 w 9144000"/>
              <a:gd name="connsiteY4" fmla="*/ 0 h 317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D7EA1BA-3C62-48F3-A1C4-E3A6BD5C3FD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7538" y="3202164"/>
            <a:ext cx="3917673" cy="2251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D7B0E81-B610-4A9D-8254-4298324FFAC9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7893C73-8077-4BE1-981D-D4BE31914B05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8C258B3-310A-48E5-BA88-63CA0E07DA1F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00883803-C1B8-48C6-BA64-7F4B323A2CA1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77DCBF3-4B2A-4A40-AAD9-8D2E62B936C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344E688-E110-4DFA-8A04-DF20F31191F9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954AD7E-EAF9-4B74-9463-EB928E832F6D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919D8ED-4F84-4786-8C31-94762E936944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E0CE6993-6EF1-4911-817C-15059F7186E4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C5B031C-AEA3-46F7-9BBC-FA4402AAE00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0E8A078-75E3-43B0-9BF9-97E5BC7B68A3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2E27580-0038-4188-8457-52F5720DCD8F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9C49D04-7BE5-465F-85E8-D376DC89E3EF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5CECAE10-3F58-4B39-8A0A-CA3CFB4CFDBC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9D2C9EF-1FE7-4DDD-B537-64570F341CE0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59084052-86E8-42FD-9E4F-84B1DB28931E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9CCE289-CECD-4196-8ED0-7B3069B3AAB1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D459DD2-AD68-420B-B350-7EB3E61ECAFF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FC84ECD-15D6-4737-86FB-BF1EF9E0981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3B44B58-6E74-46F3-BFDD-D07225FD011D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B9D69D3-BB75-4BA8-9CBC-26D30859BDF9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2392879-260E-4414-AE85-45A19A8827EF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8EC2102-37A1-4C8E-9212-B88F2AFF78DA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ADB3FE8-EC06-4978-955E-7FCA88DE58C2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6B9041CB-79FD-4DEB-983B-7DD05BB3482F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87A0A4B-956F-448F-9EC3-12CC7F0464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10338F1-EB1B-401B-B2B6-E850EE8F7A1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45AAFE0-E646-4104-8441-DF1C589C1DF2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ACFB9E6-46F7-48A5-AD60-45B33C791046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F78232E1-7B15-4981-9C87-83FDB747C79F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2439E9B-3AAE-4BCD-A004-1BC2CE9BFFA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5A067206-AAEE-45A3-A790-EE2DFDE483C5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C0C6BA8-DD13-442C-86C7-E73F726D8199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3D5F6161-D8C2-4FF3-92C9-77489ABBE88A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68FC51A-2C86-45DF-8AFA-92593ABA00A2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FDCD7B18-D953-49D6-B44B-8DAEFD98D1E3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3795FD9-1912-46BD-AC5F-FDC9A9F33B69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E812A3C-9383-4E5B-B1DE-E3327DC9DCEE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A8508C5-716D-4CDC-B678-A6758E398C71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D3F4BF5-94EA-4DC1-A167-B5BEF787E345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8FFC4F5-2AA2-44C5-903D-54DE1D04D69D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8BE5A43-7505-42CC-97E9-7E70A1E876E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A9289CB-2AE8-4943-82A8-9527CE879B43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22A7A70-B072-4125-9E1A-BA3D46AE5772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59896C0-45C9-4D01-8C50-C08934F9602C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8221D39-0988-4BD8-95BE-88AF63B2890C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E5D692F5-00C0-4A6A-A758-97B0A0AEF3DF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D4855F3D-A600-42F2-AD82-6F1BFA4C93F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2618BD81-7499-4C74-A73B-527982EC8B66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15858D3-1BF7-4A22-9163-018B60237EEE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029EE5B-033F-42D3-BBBF-E7412984ED14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D288CAE0-27FC-4160-85DB-24D1F26CC1BA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4CB54ED-0F92-4AA1-9C5E-47D93910C07D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0460B3D9-1F2D-420E-9590-EE19B3534F7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70E3097-6465-4EC3-9ED9-B648E6A7DC7A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5F76776-81A4-4240-B4FF-973AC41CC5C3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C1E769F-541B-43B2-A1B8-13E0063F9283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A364C1B0-2AAC-4AFD-AEAA-85F644FA7843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DC69A0BA-54EF-4370-B01E-B4A5BF46D54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A53C4522-67C1-4D46-9C9C-495B99DDD1B4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78F57A1-5CDD-455C-B229-B0D597EA68B8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C15B007-5135-4B21-8D4C-16BA23F649CC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2C73B2E8-418D-44C1-99B4-42CB6E71E485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BD265EB-C007-43B7-B5D8-12E2F144252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116E17A9-C87E-4D32-ACEA-2F2EC0F5AE7C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17D0F1B-AF12-44F4-91F8-54D65272542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2DE4F281-C4BA-4DCB-B4C7-E72C8D075BA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302E38EA-EF2B-433D-A654-AE60CFEF97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2BAF3971-D8CA-421F-8713-04074D6B0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246C86C-3891-4253-937B-31AF24C3D380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2E361E8-CDE3-42DF-ADE1-8A101094DC34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93404F7-49BB-489C-A1E4-8A71D325652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F9994C2-ABD3-4130-9019-742122A596D8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1457F310-0108-4C01-ACF3-AB03BC780770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134985E-8F9D-4F3B-8182-665D8342C9C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DFCA3EA-B3EA-4706-88A2-039B050E4CE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2FFBCB0-0A6E-4252-81F8-2A0E5E7B35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3317D023-1698-4446-ACD5-6A30F2CD1B22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08EF3BB-E310-442A-A28C-5635A569132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208BE4C1-CF0E-4E53-A236-4062F813EC5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A7349EFE-11F3-445D-84D6-7D0E21EEBC2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737D6246-531A-4F35-B075-9E99F9D2B7C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63E73314-425F-4AFB-BF7B-94D1524C2AF2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0ABA7747-C6F2-4B31-AF33-31182F5F10A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30985B84-8873-4FD1-9671-C62554D4E9D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D974A51-03B6-4D2C-8676-E439A0A3E948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729DA174-BEBE-4C22-BBA8-9630695B05AA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17CEDE54-831A-41FC-8837-2EAC2C9284E4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8B05773-F3A8-4A08-8A39-80DF2FC0D75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88D040A7-3A6E-4A6F-9929-3F3A11E5B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D3AD2E65-E325-4CD1-B01C-6B39582B7F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A7D9EACA-6DDA-42A0-8443-C2098ADCE1C6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660B2E9-F059-4486-913A-6831034EE9D5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B8AA844-57BD-4179-8FBF-A2270F702808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65302F9-A675-442D-9F14-8D17E6E5216E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09C1AA70-8A3F-4BB1-855A-B301E39287CA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8D70AF19-4BD3-41BF-87A8-972550327F7E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45CE9301-FBA3-4ED5-A0C0-3AB948666454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4139FB64-1147-42D5-A4D0-C076D277E2B7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3BEB394-9BA9-49A6-9CE7-D9AC8238263D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4565783E-9459-4C6D-B867-75E6C707534C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849FBA7E-71A8-4753-9136-1A91EC229C77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F0DA1EA9-EB9A-4F8C-A1E5-E6EE67DEA1F2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6ECBB5B-B043-401D-B9A4-7570EC3E6304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E778DF75-C92A-4794-8F8F-5E3CC206A7DE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5545D1D-9741-40EE-B757-3637A308ED06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991CA565-3B8F-4F51-BB2F-83FF27815C00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8081D33-2B4D-4625-B2B1-572E65DDA168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8BF51E69-B89B-47C4-B542-D8826A252A28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F687AFEB-BF27-4F19-8E6C-E05412A14F33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16894BC-924D-460C-B726-294E02661D7A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8A3F03CC-F10B-4191-ADB1-9F43DE0BC29B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716A65A-6A75-41DB-A73A-9480C05F6563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F6DD599F-23E8-4EDC-BDFE-919BDB4933F0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C1ECACA0-B229-4FE8-A6C9-9F0EDF09A1DB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33EB8B8C-754D-4AFC-A330-2F213E109C3C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5F2346F-C643-4C11-8698-7053A69D12E3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4F95FE23-F315-46DA-84BC-BE48AF04153F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E4A9082D-A2C4-4995-BB67-03E747E7AC2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0FAB7A54-2D0F-4982-AF53-42A2BC1958A8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A1FC95DE-C05E-45BE-8192-6182952A6BE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3B2176B-8B8B-48F8-8147-D0C071202A40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9B44FC8B-3DFC-4B10-B9AE-62ED02202754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35CB26D1-60B0-4A9B-9D15-879C86B9C4C5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6AAC7601-2F4E-46EA-8236-299800AD6ACE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A72E4E7D-CA7C-4E08-A968-6DEF5D7A4E7A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229E5EE9-E15F-491A-BC23-4F8802106BA7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997E4CC0-4F14-4E11-AC28-B27FB12CC1DC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3E2C50E3-C44F-4846-A66B-7853A4028A65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691F21CB-DF67-4B69-931C-405D3B1011A8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31C1FAE9-20BF-4ACB-8229-64F8BFFF0A6C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A4F8C258-9B9B-4BF4-B5A2-E8167E1BA0B5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C78A8156-0A86-431E-9CD1-7C38E48EBB31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8841E652-D612-4A06-8589-D625D448244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1A3ED03B-88EE-4AC2-8622-3B3FAAE6FE84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C2A8D3C0-90DF-48ED-A358-3CFAFD9C18F8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D98319B2-B324-42B8-BED1-3079085AA7C5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96FD94C-F95B-406D-833C-70E89A577351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8D2DFFE-9FB5-44A7-A03E-5D364C50084B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9A54D6E-CF38-4F1A-B8A0-48335FC16AC1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E8D7C8A-9B6A-477E-8C4D-70627AD71626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62F84021-BAE9-44E2-BD21-CF965A4908F0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7C27ACC5-BEAA-4AEA-A77F-37AEDC14C7D8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878CA2A1-BF16-4997-97C6-09A7044BD605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8BDC6344-A5EB-4835-8A96-AB878D02E68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BB3CA4F0-B791-4FE4-919C-7796B5871CDE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74D9D970-39EC-4123-8B8B-A597B09D830E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540DB0C9-D8BE-4B4F-ABE4-31455BD44A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1B79F4E3-63CA-48EE-A2E4-9BD0B7F82D8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BBF5F20-8A76-4248-B7CA-9B6C23D82793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8EAD3832-92E6-437F-A075-EA04BB5E085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9962974A-BB1C-4676-BCAF-E0F7A0109EC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0934823F-100D-47ED-BFD9-B8B07B4E245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FAFA5E5-67D4-4E82-9619-0602BBA89A9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F95C1264-A030-4F74-B615-A9E09B68ACF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4FF2E79E-B3ED-4BA3-B4C4-2DC228226E52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0266AC30-B4CA-4DD4-B8F7-115F431C35F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6DB7E34-1C9A-430B-BAA1-CAA7C58A06F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E7B2507-78A0-4766-96A4-89BFB08788B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6756C758-72BF-4B7E-AD64-D3DEDEAFAAE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3E2EF3D9-A3E0-476A-A92C-620D147A54B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8C1BDA46-F9CF-405E-B1F8-DB453D70DF5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D8538BDB-906F-439F-8D0A-D679C9FB6DDE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BFAF05BF-B4FA-4BA1-B38C-5040819920C4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B48E4104-5B5A-4084-AE95-50E121B2C6A2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94A42C92-870A-40B6-B1D0-FAACCDF175CC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35521C61-4F00-4DE2-A5FE-E1964E75D36D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A1D8D2D0-30D2-4EEA-A8CA-8E476929E7C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225D5A2-73D1-497E-922B-4C790347414B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EA54123A-E710-434C-BE12-7C9F412AB917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05C7F84-C23C-4A1C-8F2F-772AC8FCE992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2DD35B3D-BA7F-46E0-8723-E3631B08652C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91A646F6-823B-4C58-9AA7-1D1D5C1203E1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6D46DAEA-09F6-492D-B8E0-A21B47CAA28A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ED2E067B-71A9-49B0-8D1F-1835CFAA3B01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98826402-6BFE-4BED-BD3C-DCA8D2F95726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4283BC04-5A9A-4998-94C5-677EC4F54078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76897A9-35C0-4407-BE22-65984E82A18C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8132CE5B-EA5A-47E5-B63D-469CDC8D688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6F9BCDB4-C474-4F0A-A936-26A99DA5496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576861BB-37F7-4F1E-8C75-87CB8BE4F22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B011BB99-8702-4FF4-97F0-7C79996898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294BEE3B-8B5E-4CE4-9BEE-156B358F9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BCDBE67-7D49-4203-ABB7-93E821083C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DB377BA2-695F-4614-9E71-1DD05273C5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7A3D84BE-297F-4721-916A-0E1CBC17BB70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314C23E8-9A40-4122-9EAA-F8CB0E8D61E2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E9B3E96D-BA3E-4DE3-AA50-A7A486F4CC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3DEC9911-F288-48D9-8191-DDCCAB238BD7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F1417A49-79DF-40F5-AE11-4693B48CB778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322CA76D-BB52-4635-A4B3-C8FC23584246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2D35160C-A84B-4747-9CB3-1522E289FBD5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6B27212D-2798-4AD9-AC3A-8C5E834AD6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86D1ADC-56E3-4999-B0A4-6650F3108C59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1E950FD6-536E-4218-A603-5A5332A0129B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0E885CE6-42FA-49CE-89BC-EDFA13DF5A28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F5F2EED-218B-4400-986A-2F96EAD344F9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CD329DFC-0260-43E0-A7A8-11B87A39E48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569A683C-6FE4-4272-BB94-C47781F916BE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A9D56BA-219C-499F-8FDA-E0331F10B604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86E291E7-0207-4B1B-9647-CB344D8CEE4B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B4C95059-0258-4D7B-B44A-A642694C4145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764AE964-6EC8-472E-AB76-A3C96583EA7F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3869F9BA-9BC4-4018-A4A5-6DF8F88EBD15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6B584D9E-C721-4253-9A84-131513298BDB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D4005D83-FAEA-43E2-B5B4-5DE4DB493913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A9811511-1438-48C4-AE7B-7759240D7D90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280B67A6-A8A8-429D-BC56-7C79F2EB1AE9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89DDF064-5DE0-465B-AF03-CCEB5455E7FC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8890C6A-C402-4922-8287-B3DA7C59A36E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B1E69AAC-28E4-4708-9740-5C1946843BF7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1B943F2C-5117-4403-91C2-154765D07333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68CDCF47-3919-4B64-AF50-EE33AA51D80C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C2140F54-98B2-43FE-BD87-CAC51DFE19D3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Picture Placeholder 2">
            <a:extLst>
              <a:ext uri="{FF2B5EF4-FFF2-40B4-BE49-F238E27FC236}">
                <a16:creationId xmlns:a16="http://schemas.microsoft.com/office/drawing/2014/main" id="{C050FD47-85FC-44C2-A9A3-A1FB053F000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00622" y="1305993"/>
            <a:ext cx="4334608" cy="433509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2" name="Arc 431">
            <a:extLst>
              <a:ext uri="{FF2B5EF4-FFF2-40B4-BE49-F238E27FC236}">
                <a16:creationId xmlns:a16="http://schemas.microsoft.com/office/drawing/2014/main" id="{4B9AAF35-AB2B-4044-875F-9A7377BE392A}"/>
              </a:ext>
            </a:extLst>
          </p:cNvPr>
          <p:cNvSpPr/>
          <p:nvPr userDrawn="1"/>
        </p:nvSpPr>
        <p:spPr>
          <a:xfrm>
            <a:off x="6320628" y="1026240"/>
            <a:ext cx="4894597" cy="4894597"/>
          </a:xfrm>
          <a:prstGeom prst="arc">
            <a:avLst>
              <a:gd name="adj1" fmla="val 12493243"/>
              <a:gd name="adj2" fmla="val 8891088"/>
            </a:avLst>
          </a:prstGeom>
          <a:ln w="25400">
            <a:solidFill>
              <a:schemeClr val="bg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1E546A4-4E14-485B-AB9F-46A7E0403086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C80BF60-9C4D-45FD-870E-85C069300940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1E56B67-2E88-4F3F-A6FC-D1D4E322C51D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62F43A5-DDE5-40A1-91ED-76CD7965B0BF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A29C3A1-096D-4557-8416-FEEC3C02B44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6BDE7E03-A381-4B4A-96B0-6E83D8E3F9B3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CAC90A6-BC4B-460D-8A10-53FB1BBB15A9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3940DD1-1BFA-4D88-A79E-839EE1AB73C5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055EDBA-AFB7-400D-BB3D-13245CBF0421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B2B8640-FB59-445C-98CC-FF7CE143EA8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634FEE4-69AB-4BA5-926A-FB2B5A05288C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E8E8659-902D-4973-AB2F-52F3D3A96762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00E9F00-76D9-450E-A8CF-C03251EC4ED7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9C550F29-7CD5-486B-9AFF-F7D8849D0F0D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72EC31DC-CDC8-4869-9C04-D570E42CB139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DCC0A17-D73C-47F5-8AB9-93119A2F173F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57630C6-912D-478B-8BD1-C46A87634D37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9F565F6A-E78B-4697-8A45-4F5D04808F3B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2B33EB7-0829-4088-83C8-E8EC2F239E2E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9412A92-DFBF-4EBB-B8ED-69E0967CB2AF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061F045-3A3D-4A19-9F64-42B8B930F636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C11D1B79-E727-4BFF-93FF-A09DF7A9A7E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17F5F66-76F0-49C4-B1E6-4B70E5F65D92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DBBF53C7-91CC-4596-9A12-61B482465DEF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3EE1C2CC-700D-44DE-A06D-CF37030CFBEE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5A4536BF-CA8D-4617-B7C7-959EFCA5B175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1E94781C-27B1-4979-89B9-3A681BB2824B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9ECEC93F-E208-46D1-AF78-C8A71CEC40B3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CED1FE7-A33B-4BBA-9696-56DBDD514FD7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EEC95EFE-6F64-492F-83BA-F4A337A93A6A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37CBDF8-E2BC-4F14-9165-65159D78F975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487B002-4701-49D3-B3D8-14E3E2DBFAB2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C7A96476-1D0D-4815-9656-D0EB37F7B03C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0FA44EEA-5C50-4433-95F6-9B1E9C4FD702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E417D340-8DD2-40C9-9243-C3DECA77EF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B686522F-E39E-4A8E-BC68-F6C2FDACC95B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A2BCE6F9-6082-4CAD-AEAF-D716B9783E25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5FE5B2A-D528-40BC-94C2-4C5D702A3BB0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EDE7F87-D901-4EE5-84D9-64294D96D897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007B89C-8A93-441D-A3C7-D5CB6E218E54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78888D96-3CBC-4373-9F12-1B23C064D250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71176BB-2945-403A-A9A7-3744370E8CB8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88A3E96D-15A7-45AD-99B6-27579EC8809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4943A19B-4FCE-4594-9520-AD7A57AB0D25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36E4518D-95D7-4E3E-8BB5-DB6E12D3346F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05BAC96E-7C1D-4F3B-948F-8FDF82692067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6C8A6195-AA87-4C10-BD72-1AF13B57D044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8725494-4D25-449F-9639-F16ECBE52F5D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139DC2E-4E17-447D-9977-97C8818AE22B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56FF29F4-D9DD-4F9A-B75D-FB5158E6CA2F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37EE875-82DC-480B-B3CC-7115527A31BA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1A18D9F8-3E22-4373-9A13-5DD967E54137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A4F350C-2EF1-4736-8CD1-F5E23F1A47C6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13D645B3-EBAE-4820-9E92-282F9DBBC1DA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663D816-53E3-44F3-9BFD-15782BE36F61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FA57A08-F6B9-45B6-B0C9-792D72522B1A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8C937C5-AF10-4233-9E18-EDDB265F3454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298B07B3-1883-4F03-AD3C-0BF0FE43D5CD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302E19F2-9F6F-4F45-818F-51FAA355FA2E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B7141E8A-D6CA-47A8-B851-91BB501B86D2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592559B9-29A2-497A-BF18-1C1AFA86EEB9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0E65A0D4-1AEB-4FBE-A6C7-F709B9CBAD70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CEDDEB5-D537-435B-8377-818C31E4B85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8B7EACD-8FD4-4E3A-8A26-9044A0617604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0BF2B72B-6720-43B5-973A-144CBDFC0A6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1AA3BC4-49FA-4E0C-ABE5-E346F25A773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EF71B847-7913-4793-A193-1DB58EAA3E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F77DB7A4-1011-4AF3-AC2F-9E7FBC6E43B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0F1BBFB-B2E3-4426-A042-2A195D3515C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69B5C16-4CC0-4107-9E70-E9BD3F9DAD9D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775641CF-7012-4272-B57D-E9C3C334E6E1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69F220C4-03FD-4819-ADFC-D2877949E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EA725BF7-2779-4B3D-BE1A-08029AE2395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C5930D89-FC17-4A14-BB00-CFD467CA8448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26C4DAA-3C3E-4399-B944-0F64961B18C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907189B-D84A-4C9D-9DDA-D3E883934E1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E099447C-5426-4BBF-8E60-E434B5540E4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3B85E12F-FB94-4801-99AD-C0B5FD058517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CC4C9FB-C60D-4E64-9F53-D5BA3A837C2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2A5EC24-B372-4B1F-BC96-0CF8E49906C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3AC3E801-5AC5-433A-B005-2BE04734D26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98AB6443-BF2A-46FC-B5D8-B72F6332A5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4C314C5-4577-4BF0-A86D-9AA9CB7FDF9D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523E38A6-323F-43A4-A2FE-B1698AA0709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568EA1FC-9FD5-4BBB-A2AD-590409940BD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E301E94-6785-481F-ACEC-22DD4B8CD32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E0F9471F-7A2F-4926-B5EE-651B194A6905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7EDB3E1C-A8F0-499A-B828-819537F0E1D7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6B9C1564-EA91-4D7D-8BF2-FA3284AFE33E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C91A2ACB-C039-4DF9-A36F-19297298813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E5DC447-86C0-481D-9508-E81A405EF6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FCDD8B4A-0EA9-43A6-805D-324EE240D2CC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373C6692-D094-452C-827E-A54C62E4E181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906804F7-F4B5-434F-9BCE-6A3EF6D1039C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0AE7BA9E-107E-410D-9915-0437BEBEC086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178ACFF6-0A0C-49BE-96C3-E521F9EAAC7D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A06ACE9F-37A7-4A4A-89D4-FE023920A715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7859E751-F635-4CA9-AC9B-536404D33DC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865AD565-FF11-4164-AC16-526B4DB1E9BB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4BB0D92A-0FC0-44D4-A508-28813B1ED449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CA09E2B2-5EDB-4135-AE64-F2C8A73C94E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4084EAD-0150-4C76-990C-7DD4DA5AB33A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4786F27C-FF10-4D73-9B41-FB02D335634C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946BD474-415C-4892-804C-D5A8AD464B10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6407CA6B-FAAB-419C-AD23-8F9A6CEA4C49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2E778272-CD9C-4F2D-A874-85E4E85B7DAA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7A16392-634A-45A1-AFCF-FBA599B7DFB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02D6A37C-A67B-4676-8E64-5640DF2F866E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4E4833D-497A-4F0F-8B3E-510EBB4373C9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78199112-8C7D-4557-A618-AFEBD175DC6D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49FE3BD2-0B05-4CFD-B455-0BE66669F53C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627DA20E-216C-4E0A-B4DF-6966B7FD2C57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E4C69B3F-0639-449C-970A-ECD1A8A0D59E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95B6EF2E-E04D-415A-A170-6B7699471361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8E6F62BC-1816-4F53-A538-A429B2D7E639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469036D4-8CE6-4750-814D-4FDCE99B4674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14FCA4AF-BC95-4815-88EE-8558E41FB720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2084E696-7EDB-418C-B958-A2F4229C8805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961158D0-E463-499A-9791-0E0A8F24D6F8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13BCCF43-7AE9-40E0-BFD0-DD9309A6816F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260C41DF-7899-497E-9BC9-7B63B754254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9A925E5B-591D-456C-A046-9331FFB1F3A2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D7B90A13-08B7-43FF-A47A-3933FC589730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552F023E-F861-4D0A-9015-A77CE58EAE0D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923B0743-5E3F-4DF0-B080-CCD4E560A777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EDE58932-D9CD-4E27-9EFD-E101EBDACCC5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C750B407-FC67-44BB-8610-F9FC2DC8C790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3F0D27C1-E130-400F-8F39-3CAC3F8A23B6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214F75FF-8C94-47DA-AE08-71F44BDBD1EC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B70F7DA-D64B-46D2-A547-BC4CE795EA07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6DBD6E1B-8784-4704-8195-0BCDB0DD12FE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AEBF375-FD76-449E-9314-344626C47C5D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4EAB9229-0CC2-439A-8AAE-2CC9F2517F00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D8EB75F0-8C67-46F0-9C06-932B2B56175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5C6A195A-EDFA-4340-B8ED-E41DE0AC644C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D39BF66C-8B3F-4EDB-9FFB-B4AD8FFDE955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2F79F56F-9637-47B3-AB27-DD13D4C283C6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99586380-8D38-4885-88E4-36DD82154099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5C925850-0994-4830-9B1F-10EDF27BC020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5170E3E0-808B-4B8B-82AD-A59AD4C9BC69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A7546D67-5BF4-4226-8EE4-DCF808F46947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1D005286-EB1C-4547-97CC-FEA9386E3BA6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D716AD86-8CD3-4736-96D7-208AD7E1DD15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8B1D872D-63BF-429F-AE28-948EEC2A491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9A79A583-8572-4EE9-81D2-242A398716C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93765A01-C25C-49E9-859A-F592ED2C6B4D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C3AD3EF7-F782-4B6B-AF4E-48570719A521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44F17CB1-F1E2-4CC3-9873-42722997C7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F77B708D-4387-4BA7-BEE4-20C177816441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926B8C65-9C62-4F70-83C7-C0C5316D52B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24BBF55B-A09D-4F1A-944C-CD42847E31EA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A367FA72-C335-4230-BE8E-EB4C24A48EB0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50497FB5-D246-409C-B35E-5E4EC9874A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C4A20C61-1783-4B74-8310-C7CD9455AD0C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1BDB3E47-276F-40FD-A387-9458A6FD05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E937DFB4-8E09-4A00-9F42-C6B2D65C8D64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7F778C69-1E4D-4016-BBE6-3D31BD1D41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AED41375-857F-4603-9519-08F3BC6BCCE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2DDD9777-CF9A-46A4-8B74-76B90520DA8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91CEC378-8297-4056-8F13-129D45C2336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3A74C7A2-AD14-4625-8E12-65B8346650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9F5DB11B-C551-4000-9F6B-339FC2034DBA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B880F1D9-920B-4A2D-90F1-21329B0FCC1D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2588E090-3BAA-4A70-B6A3-1605DF137B26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ABAE8F78-B344-4222-B30A-BB32018D61CB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F27556C6-C2E3-4452-A5E4-32E2940197D7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CD762F0E-6E92-406E-A8F6-901073D53291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0AE22761-7890-4226-B141-8F41B745299B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4BF30D9-F27B-4D31-A3AA-C66ABADA7E0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6FF3457E-B0D5-46F3-B9BE-37A4EE6B4F2F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4F709E58-2A84-4E8E-B065-4742BB08F816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4BDF1C77-26CE-444F-A3D1-68CAC0F4E5F2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3DED5268-BAA1-4A51-832C-C4E6FED47B77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21674F67-6BFB-4FAF-8951-93A7C0E9C247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82860D0B-7438-4C0D-9DB6-EF0F84226305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17563254-62E3-4BCB-B9F2-5B0A5522DCB0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095FBFAD-C2D3-4677-A7C3-C3ED4C44AE89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85A8937-526E-44C7-A7AF-B2B1278D62E6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2A1BE90-A2F3-4E4A-86CF-A0424FB2731F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1E41BD6E-3D78-40CB-98A7-A986943A84A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D0137270-F7EC-4267-8CC2-8A6D79499BB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ADD6054-52F4-459F-958A-09C57B30C3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8F173D68-508F-49BB-8F07-E45FB1559BD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9893196-886A-4592-8C8B-8D5EC7AAED3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CF79092E-BFA4-4503-82B6-91712097458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14745B8-06E9-4280-8483-AF16DD583711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2F4E623F-95AE-41B2-8811-03383896157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DC41E2DF-9E68-49C0-8AFF-75AEFF7C09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A47C7AFE-772C-4719-AADF-7E3D4D93A38F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33E06932-50A7-4638-823E-CE6E8B8C028C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96418108-72CE-4D65-9BEB-383A470454B4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16AA17A7-B811-47CB-A5B7-628B5F255F90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D60D32D5-BBBD-4EB4-A3DB-71D838F30D1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1C2D906E-4358-44E8-9B89-DFB4DBECE3E5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4694F99-42CE-4803-824B-3C023626D1D8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584BFA3-8537-49FF-AF6A-0DD7617C93B7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6D09C55-D31A-4FCF-86E3-CCA715977B8A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CC6E058-58B3-4674-B70B-1912B137B1FA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CAF214E4-7EDA-4BD3-AEB3-464F66A40373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4F3DCB98-7EC5-4B76-9F86-2286BD3DF978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61EC3735-0930-4B23-ABDD-58207C339D49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954215C5-676D-4B2F-96EA-332630DCB107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221C9011-BB03-4CA1-A56C-5D8F09CFE23D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4287ECEE-6AAD-49E2-9397-9B30FCB92BEC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91621CC5-CE46-4BB4-9D89-4C754A9F5CE1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BB6AF694-5C90-4810-8FF1-49B68D7B095A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81DA5051-6B46-4351-9FCE-824BC35CACE3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23B1A3F-1A1E-4963-86CB-5BDEA110138B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F01DDCED-8FEB-4EE2-9EAD-E3A2D2DB1E19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73081BE-6B30-4857-B71A-60E3D0934DF5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CD4A745D-CB3E-4925-BA45-A5FD3E8D3D3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05E32368-B255-41C9-BA97-68EA70C0AD6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B05B640-9491-4D1F-97D2-D88120244D56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9119C421-9774-4384-AE76-0EF5E30B8A5F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1" r:id="rId7"/>
    <p:sldLayoutId id="2147483683" r:id="rId8"/>
    <p:sldLayoutId id="2147483684" r:id="rId9"/>
    <p:sldLayoutId id="2147483685" r:id="rId10"/>
    <p:sldLayoutId id="2147483686" r:id="rId11"/>
    <p:sldLayoutId id="2147483689" r:id="rId12"/>
    <p:sldLayoutId id="2147483671" r:id="rId13"/>
    <p:sldLayoutId id="214748367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5" Type="http://schemas.openxmlformats.org/officeDocument/2006/relationships/diagramLayout" Target="../diagrams/layout1.xml"/><Relationship Id="rId10" Type="http://schemas.openxmlformats.org/officeDocument/2006/relationships/diagramData" Target="../diagrams/data2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8.xm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diagramLayout" Target="../diagrams/layout8.xm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diagramData" Target="../diagrams/data1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17" Type="http://schemas.microsoft.com/office/2007/relationships/diagramDrawing" Target="../diagrams/drawing14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Relationship Id="rId14" Type="http://schemas.openxmlformats.org/officeDocument/2006/relationships/diagramLayout" Target="../diagrams/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3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13" Type="http://schemas.openxmlformats.org/officeDocument/2006/relationships/diagramColors" Target="../diagrams/colors21.xml"/><Relationship Id="rId18" Type="http://schemas.openxmlformats.org/officeDocument/2006/relationships/diagramColors" Target="../diagrams/colors22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20.xml"/><Relationship Id="rId12" Type="http://schemas.openxmlformats.org/officeDocument/2006/relationships/diagramQuickStyle" Target="../diagrams/quickStyle21.xml"/><Relationship Id="rId17" Type="http://schemas.openxmlformats.org/officeDocument/2006/relationships/diagramQuickStyle" Target="../diagrams/quickStyle22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22.xml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20.xml"/><Relationship Id="rId11" Type="http://schemas.openxmlformats.org/officeDocument/2006/relationships/diagramLayout" Target="../diagrams/layout21.xml"/><Relationship Id="rId5" Type="http://schemas.openxmlformats.org/officeDocument/2006/relationships/diagramLayout" Target="../diagrams/layout20.xml"/><Relationship Id="rId15" Type="http://schemas.openxmlformats.org/officeDocument/2006/relationships/diagramData" Target="../diagrams/data22.xml"/><Relationship Id="rId10" Type="http://schemas.openxmlformats.org/officeDocument/2006/relationships/diagramData" Target="../diagrams/data21.xml"/><Relationship Id="rId19" Type="http://schemas.microsoft.com/office/2007/relationships/diagramDrawing" Target="../diagrams/drawing22.xml"/><Relationship Id="rId4" Type="http://schemas.openxmlformats.org/officeDocument/2006/relationships/diagramData" Target="../diagrams/data20.xml"/><Relationship Id="rId9" Type="http://schemas.openxmlformats.org/officeDocument/2006/relationships/image" Target="../media/image40.png"/><Relationship Id="rId14" Type="http://schemas.microsoft.com/office/2007/relationships/diagramDrawing" Target="../diagrams/drawing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image" Target="../media/image43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microsoft.com/office/2007/relationships/diagramDrawing" Target="../diagrams/drawing24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3.xml"/><Relationship Id="rId11" Type="http://schemas.openxmlformats.org/officeDocument/2006/relationships/diagramColors" Target="../diagrams/colors24.xml"/><Relationship Id="rId5" Type="http://schemas.openxmlformats.org/officeDocument/2006/relationships/diagramQuickStyle" Target="../diagrams/quickStyle23.xml"/><Relationship Id="rId10" Type="http://schemas.openxmlformats.org/officeDocument/2006/relationships/diagramQuickStyle" Target="../diagrams/quickStyle24.xml"/><Relationship Id="rId4" Type="http://schemas.openxmlformats.org/officeDocument/2006/relationships/diagramLayout" Target="../diagrams/layout23.xml"/><Relationship Id="rId9" Type="http://schemas.openxmlformats.org/officeDocument/2006/relationships/diagramLayout" Target="../diagrams/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13" Type="http://schemas.openxmlformats.org/officeDocument/2006/relationships/diagramColors" Target="../diagrams/colors26.xml"/><Relationship Id="rId3" Type="http://schemas.openxmlformats.org/officeDocument/2006/relationships/image" Target="../media/image44.png"/><Relationship Id="rId7" Type="http://schemas.openxmlformats.org/officeDocument/2006/relationships/diagramQuickStyle" Target="../diagrams/quickStyle25.xml"/><Relationship Id="rId12" Type="http://schemas.openxmlformats.org/officeDocument/2006/relationships/diagramQuickStyle" Target="../diagrams/quickStyle2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diagramLayout" Target="../diagrams/layout25.xml"/><Relationship Id="rId11" Type="http://schemas.openxmlformats.org/officeDocument/2006/relationships/diagramLayout" Target="../diagrams/layout26.xml"/><Relationship Id="rId5" Type="http://schemas.openxmlformats.org/officeDocument/2006/relationships/diagramData" Target="../diagrams/data25.xml"/><Relationship Id="rId15" Type="http://schemas.openxmlformats.org/officeDocument/2006/relationships/image" Target="../media/image46.png"/><Relationship Id="rId10" Type="http://schemas.openxmlformats.org/officeDocument/2006/relationships/diagramData" Target="../diagrams/data26.xml"/><Relationship Id="rId4" Type="http://schemas.openxmlformats.org/officeDocument/2006/relationships/image" Target="../media/image45.png"/><Relationship Id="rId9" Type="http://schemas.microsoft.com/office/2007/relationships/diagramDrawing" Target="../diagrams/drawing25.xml"/><Relationship Id="rId14" Type="http://schemas.microsoft.com/office/2007/relationships/diagramDrawing" Target="../diagrams/drawing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10" Type="http://schemas.openxmlformats.org/officeDocument/2006/relationships/image" Target="../media/image49.png"/><Relationship Id="rId4" Type="http://schemas.openxmlformats.org/officeDocument/2006/relationships/diagramLayout" Target="../diagrams/layout27.xml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microsoft.com/office/2007/relationships/diagramDrawing" Target="../diagrams/drawing29.xml"/><Relationship Id="rId3" Type="http://schemas.openxmlformats.org/officeDocument/2006/relationships/diagramLayout" Target="../diagrams/layout28.xml"/><Relationship Id="rId7" Type="http://schemas.openxmlformats.org/officeDocument/2006/relationships/image" Target="../media/image50.png"/><Relationship Id="rId12" Type="http://schemas.openxmlformats.org/officeDocument/2006/relationships/diagramColors" Target="../diagrams/colors29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8.xml"/><Relationship Id="rId11" Type="http://schemas.openxmlformats.org/officeDocument/2006/relationships/diagramQuickStyle" Target="../diagrams/quickStyle29.xml"/><Relationship Id="rId5" Type="http://schemas.openxmlformats.org/officeDocument/2006/relationships/diagramColors" Target="../diagrams/colors28.xml"/><Relationship Id="rId15" Type="http://schemas.openxmlformats.org/officeDocument/2006/relationships/image" Target="../media/image53.png"/><Relationship Id="rId10" Type="http://schemas.openxmlformats.org/officeDocument/2006/relationships/diagramLayout" Target="../diagrams/layout29.xml"/><Relationship Id="rId4" Type="http://schemas.openxmlformats.org/officeDocument/2006/relationships/diagramQuickStyle" Target="../diagrams/quickStyle28.xml"/><Relationship Id="rId9" Type="http://schemas.openxmlformats.org/officeDocument/2006/relationships/diagramData" Target="../diagrams/data29.xml"/><Relationship Id="rId1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diagramQuickStyle" Target="../diagrams/quickStyle31.xml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12" Type="http://schemas.openxmlformats.org/officeDocument/2006/relationships/diagramLayout" Target="../diagrams/layout3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0.xml"/><Relationship Id="rId11" Type="http://schemas.openxmlformats.org/officeDocument/2006/relationships/diagramData" Target="../diagrams/data31.xml"/><Relationship Id="rId5" Type="http://schemas.openxmlformats.org/officeDocument/2006/relationships/diagramQuickStyle" Target="../diagrams/quickStyle30.xml"/><Relationship Id="rId15" Type="http://schemas.microsoft.com/office/2007/relationships/diagramDrawing" Target="../diagrams/drawing31.xml"/><Relationship Id="rId10" Type="http://schemas.openxmlformats.org/officeDocument/2006/relationships/image" Target="../media/image56.png"/><Relationship Id="rId4" Type="http://schemas.openxmlformats.org/officeDocument/2006/relationships/diagramLayout" Target="../diagrams/layout30.xml"/><Relationship Id="rId9" Type="http://schemas.openxmlformats.org/officeDocument/2006/relationships/image" Target="../media/image55.png"/><Relationship Id="rId14" Type="http://schemas.openxmlformats.org/officeDocument/2006/relationships/diagramColors" Target="../diagrams/colors3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59.png"/><Relationship Id="rId4" Type="http://schemas.openxmlformats.org/officeDocument/2006/relationships/diagramLayout" Target="../diagrams/layout32.xml"/><Relationship Id="rId9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4.xml"/><Relationship Id="rId13" Type="http://schemas.openxmlformats.org/officeDocument/2006/relationships/image" Target="../media/image61.pn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12" Type="http://schemas.microsoft.com/office/2007/relationships/diagramDrawing" Target="../diagrams/drawing34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3.xml"/><Relationship Id="rId11" Type="http://schemas.openxmlformats.org/officeDocument/2006/relationships/diagramColors" Target="../diagrams/colors34.xml"/><Relationship Id="rId5" Type="http://schemas.openxmlformats.org/officeDocument/2006/relationships/diagramQuickStyle" Target="../diagrams/quickStyle33.xml"/><Relationship Id="rId10" Type="http://schemas.openxmlformats.org/officeDocument/2006/relationships/diagramQuickStyle" Target="../diagrams/quickStyle34.xml"/><Relationship Id="rId4" Type="http://schemas.openxmlformats.org/officeDocument/2006/relationships/diagramLayout" Target="../diagrams/layout33.xml"/><Relationship Id="rId9" Type="http://schemas.openxmlformats.org/officeDocument/2006/relationships/diagramLayout" Target="../diagrams/layout3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microsoft.com/office/2007/relationships/diagramDrawing" Target="../diagrams/drawing36.xml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12" Type="http://schemas.openxmlformats.org/officeDocument/2006/relationships/diagramColors" Target="../diagrams/colors3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5.xml"/><Relationship Id="rId11" Type="http://schemas.openxmlformats.org/officeDocument/2006/relationships/diagramQuickStyle" Target="../diagrams/quickStyle36.xml"/><Relationship Id="rId5" Type="http://schemas.openxmlformats.org/officeDocument/2006/relationships/diagramQuickStyle" Target="../diagrams/quickStyle35.xml"/><Relationship Id="rId10" Type="http://schemas.openxmlformats.org/officeDocument/2006/relationships/diagramLayout" Target="../diagrams/layout36.xml"/><Relationship Id="rId4" Type="http://schemas.openxmlformats.org/officeDocument/2006/relationships/diagramLayout" Target="../diagrams/layout35.xml"/><Relationship Id="rId9" Type="http://schemas.openxmlformats.org/officeDocument/2006/relationships/diagramData" Target="../diagrams/data3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8.xml"/><Relationship Id="rId13" Type="http://schemas.openxmlformats.org/officeDocument/2006/relationships/image" Target="../media/image66.png"/><Relationship Id="rId3" Type="http://schemas.openxmlformats.org/officeDocument/2006/relationships/diagramLayout" Target="../diagrams/layout37.xml"/><Relationship Id="rId7" Type="http://schemas.openxmlformats.org/officeDocument/2006/relationships/diagramData" Target="../diagrams/data38.xml"/><Relationship Id="rId12" Type="http://schemas.openxmlformats.org/officeDocument/2006/relationships/image" Target="../media/image65.png"/><Relationship Id="rId2" Type="http://schemas.openxmlformats.org/officeDocument/2006/relationships/diagramData" Target="../diagrams/data37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7.xml"/><Relationship Id="rId11" Type="http://schemas.microsoft.com/office/2007/relationships/diagramDrawing" Target="../diagrams/drawing38.xml"/><Relationship Id="rId5" Type="http://schemas.openxmlformats.org/officeDocument/2006/relationships/diagramColors" Target="../diagrams/colors37.xml"/><Relationship Id="rId15" Type="http://schemas.openxmlformats.org/officeDocument/2006/relationships/image" Target="../media/image68.png"/><Relationship Id="rId10" Type="http://schemas.openxmlformats.org/officeDocument/2006/relationships/diagramColors" Target="../diagrams/colors38.xml"/><Relationship Id="rId4" Type="http://schemas.openxmlformats.org/officeDocument/2006/relationships/diagramQuickStyle" Target="../diagrams/quickStyle37.xml"/><Relationship Id="rId9" Type="http://schemas.openxmlformats.org/officeDocument/2006/relationships/diagramQuickStyle" Target="../diagrams/quickStyle38.xml"/><Relationship Id="rId1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0.xml"/><Relationship Id="rId13" Type="http://schemas.openxmlformats.org/officeDocument/2006/relationships/image" Target="../media/image71.png"/><Relationship Id="rId18" Type="http://schemas.microsoft.com/office/2007/relationships/diagramDrawing" Target="../diagrams/drawing41.xml"/><Relationship Id="rId3" Type="http://schemas.openxmlformats.org/officeDocument/2006/relationships/diagramLayout" Target="../diagrams/layout39.xml"/><Relationship Id="rId21" Type="http://schemas.openxmlformats.org/officeDocument/2006/relationships/diagramQuickStyle" Target="../diagrams/quickStyle42.xml"/><Relationship Id="rId7" Type="http://schemas.openxmlformats.org/officeDocument/2006/relationships/diagramData" Target="../diagrams/data40.xml"/><Relationship Id="rId12" Type="http://schemas.openxmlformats.org/officeDocument/2006/relationships/image" Target="../media/image70.jpeg"/><Relationship Id="rId17" Type="http://schemas.openxmlformats.org/officeDocument/2006/relationships/diagramColors" Target="../diagrams/colors41.xml"/><Relationship Id="rId2" Type="http://schemas.openxmlformats.org/officeDocument/2006/relationships/diagramData" Target="../diagrams/data39.xml"/><Relationship Id="rId16" Type="http://schemas.openxmlformats.org/officeDocument/2006/relationships/diagramQuickStyle" Target="../diagrams/quickStyle41.xml"/><Relationship Id="rId20" Type="http://schemas.openxmlformats.org/officeDocument/2006/relationships/diagramLayout" Target="../diagrams/layout4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9.xml"/><Relationship Id="rId11" Type="http://schemas.microsoft.com/office/2007/relationships/diagramDrawing" Target="../diagrams/drawing40.xml"/><Relationship Id="rId5" Type="http://schemas.openxmlformats.org/officeDocument/2006/relationships/diagramColors" Target="../diagrams/colors39.xml"/><Relationship Id="rId15" Type="http://schemas.openxmlformats.org/officeDocument/2006/relationships/diagramLayout" Target="../diagrams/layout41.xml"/><Relationship Id="rId23" Type="http://schemas.microsoft.com/office/2007/relationships/diagramDrawing" Target="../diagrams/drawing42.xml"/><Relationship Id="rId10" Type="http://schemas.openxmlformats.org/officeDocument/2006/relationships/diagramColors" Target="../diagrams/colors40.xml"/><Relationship Id="rId19" Type="http://schemas.openxmlformats.org/officeDocument/2006/relationships/diagramData" Target="../diagrams/data42.xml"/><Relationship Id="rId4" Type="http://schemas.openxmlformats.org/officeDocument/2006/relationships/diagramQuickStyle" Target="../diagrams/quickStyle39.xml"/><Relationship Id="rId9" Type="http://schemas.openxmlformats.org/officeDocument/2006/relationships/diagramQuickStyle" Target="../diagrams/quickStyle40.xml"/><Relationship Id="rId14" Type="http://schemas.openxmlformats.org/officeDocument/2006/relationships/diagramData" Target="../diagrams/data41.xml"/><Relationship Id="rId22" Type="http://schemas.openxmlformats.org/officeDocument/2006/relationships/diagramColors" Target="../diagrams/colors4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3.xml"/><Relationship Id="rId13" Type="http://schemas.openxmlformats.org/officeDocument/2006/relationships/diagramQuickStyle" Target="../diagrams/quickStyle44.xml"/><Relationship Id="rId18" Type="http://schemas.openxmlformats.org/officeDocument/2006/relationships/diagramQuickStyle" Target="../diagrams/quickStyle45.xml"/><Relationship Id="rId3" Type="http://schemas.openxmlformats.org/officeDocument/2006/relationships/image" Target="../media/image73.png"/><Relationship Id="rId7" Type="http://schemas.openxmlformats.org/officeDocument/2006/relationships/diagramColors" Target="../diagrams/colors43.xml"/><Relationship Id="rId12" Type="http://schemas.openxmlformats.org/officeDocument/2006/relationships/diagramLayout" Target="../diagrams/layout44.xml"/><Relationship Id="rId17" Type="http://schemas.openxmlformats.org/officeDocument/2006/relationships/diagramLayout" Target="../diagrams/layout45.xml"/><Relationship Id="rId2" Type="http://schemas.openxmlformats.org/officeDocument/2006/relationships/image" Target="../media/image72.png"/><Relationship Id="rId16" Type="http://schemas.openxmlformats.org/officeDocument/2006/relationships/diagramData" Target="../diagrams/data45.xml"/><Relationship Id="rId20" Type="http://schemas.microsoft.com/office/2007/relationships/diagramDrawing" Target="../diagrams/drawing45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3.xml"/><Relationship Id="rId11" Type="http://schemas.openxmlformats.org/officeDocument/2006/relationships/diagramData" Target="../diagrams/data44.xml"/><Relationship Id="rId5" Type="http://schemas.openxmlformats.org/officeDocument/2006/relationships/diagramLayout" Target="../diagrams/layout43.xml"/><Relationship Id="rId15" Type="http://schemas.microsoft.com/office/2007/relationships/diagramDrawing" Target="../diagrams/drawing44.xml"/><Relationship Id="rId10" Type="http://schemas.openxmlformats.org/officeDocument/2006/relationships/image" Target="../media/image75.png"/><Relationship Id="rId19" Type="http://schemas.openxmlformats.org/officeDocument/2006/relationships/diagramColors" Target="../diagrams/colors45.xml"/><Relationship Id="rId4" Type="http://schemas.openxmlformats.org/officeDocument/2006/relationships/diagramData" Target="../diagrams/data43.xml"/><Relationship Id="rId9" Type="http://schemas.openxmlformats.org/officeDocument/2006/relationships/image" Target="../media/image74.jpeg"/><Relationship Id="rId14" Type="http://schemas.openxmlformats.org/officeDocument/2006/relationships/diagramColors" Target="../diagrams/colors4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8.xml"/><Relationship Id="rId13" Type="http://schemas.openxmlformats.org/officeDocument/2006/relationships/diagramData" Target="../diagrams/data49.xml"/><Relationship Id="rId18" Type="http://schemas.openxmlformats.org/officeDocument/2006/relationships/diagramData" Target="../diagrams/data50.xml"/><Relationship Id="rId3" Type="http://schemas.openxmlformats.org/officeDocument/2006/relationships/diagramData" Target="../diagrams/data47.xml"/><Relationship Id="rId21" Type="http://schemas.openxmlformats.org/officeDocument/2006/relationships/diagramColors" Target="../diagrams/colors50.xml"/><Relationship Id="rId7" Type="http://schemas.microsoft.com/office/2007/relationships/diagramDrawing" Target="../diagrams/drawing47.xml"/><Relationship Id="rId12" Type="http://schemas.microsoft.com/office/2007/relationships/diagramDrawing" Target="../diagrams/drawing48.xml"/><Relationship Id="rId17" Type="http://schemas.microsoft.com/office/2007/relationships/diagramDrawing" Target="../diagrams/drawing49.xml"/><Relationship Id="rId2" Type="http://schemas.openxmlformats.org/officeDocument/2006/relationships/notesSlide" Target="../notesSlides/notesSlide15.xml"/><Relationship Id="rId16" Type="http://schemas.openxmlformats.org/officeDocument/2006/relationships/diagramColors" Target="../diagrams/colors49.xml"/><Relationship Id="rId20" Type="http://schemas.openxmlformats.org/officeDocument/2006/relationships/diagramQuickStyle" Target="../diagrams/quickStyle5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7.xml"/><Relationship Id="rId11" Type="http://schemas.openxmlformats.org/officeDocument/2006/relationships/diagramColors" Target="../diagrams/colors48.xml"/><Relationship Id="rId5" Type="http://schemas.openxmlformats.org/officeDocument/2006/relationships/diagramQuickStyle" Target="../diagrams/quickStyle47.xml"/><Relationship Id="rId15" Type="http://schemas.openxmlformats.org/officeDocument/2006/relationships/diagramQuickStyle" Target="../diagrams/quickStyle49.xml"/><Relationship Id="rId10" Type="http://schemas.openxmlformats.org/officeDocument/2006/relationships/diagramQuickStyle" Target="../diagrams/quickStyle48.xml"/><Relationship Id="rId19" Type="http://schemas.openxmlformats.org/officeDocument/2006/relationships/diagramLayout" Target="../diagrams/layout50.xml"/><Relationship Id="rId4" Type="http://schemas.openxmlformats.org/officeDocument/2006/relationships/diagramLayout" Target="../diagrams/layout47.xml"/><Relationship Id="rId9" Type="http://schemas.openxmlformats.org/officeDocument/2006/relationships/diagramLayout" Target="../diagrams/layout48.xml"/><Relationship Id="rId14" Type="http://schemas.openxmlformats.org/officeDocument/2006/relationships/diagramLayout" Target="../diagrams/layout49.xml"/><Relationship Id="rId22" Type="http://schemas.microsoft.com/office/2007/relationships/diagramDrawing" Target="../diagrams/drawing5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B9E858-60AB-407E-B67C-9A5700FE6BAA}"/>
              </a:ext>
            </a:extLst>
          </p:cNvPr>
          <p:cNvSpPr txBox="1"/>
          <p:nvPr/>
        </p:nvSpPr>
        <p:spPr>
          <a:xfrm>
            <a:off x="92365" y="2890179"/>
            <a:ext cx="628996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uk-UA" altLang="ko-KR" sz="4400" b="1" dirty="0" smtClean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uk-UA" altLang="ko-KR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BECBF-D590-49DD-91CB-A15DA110AFD2}"/>
              </a:ext>
            </a:extLst>
          </p:cNvPr>
          <p:cNvSpPr txBox="1"/>
          <p:nvPr/>
        </p:nvSpPr>
        <p:spPr>
          <a:xfrm>
            <a:off x="803397" y="5120986"/>
            <a:ext cx="4428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 smtClean="0">
                <a:solidFill>
                  <a:schemeClr val="bg1"/>
                </a:solidFill>
                <a:cs typeface="Arial" pitchFamily="34" charset="0"/>
              </a:rPr>
              <a:t>Лекцію розробила </a:t>
            </a:r>
          </a:p>
          <a:p>
            <a:r>
              <a:rPr lang="uk-UA" altLang="ko-KR" dirty="0" smtClean="0">
                <a:solidFill>
                  <a:schemeClr val="bg1"/>
                </a:solidFill>
                <a:cs typeface="Arial" pitchFamily="34" charset="0"/>
              </a:rPr>
              <a:t>Ст. викладач Степанова Оксана</a:t>
            </a:r>
            <a:endParaRPr lang="uk-UA" altLang="ko-KR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E4BC5-43FE-442E-8352-BEE1C9180AA3}"/>
              </a:ext>
            </a:extLst>
          </p:cNvPr>
          <p:cNvSpPr txBox="1"/>
          <p:nvPr/>
        </p:nvSpPr>
        <p:spPr>
          <a:xfrm>
            <a:off x="92365" y="359003"/>
            <a:ext cx="639173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Одеський </a:t>
            </a:r>
            <a:r>
              <a:rPr lang="uk-UA" dirty="0">
                <a:solidFill>
                  <a:schemeClr val="tx2">
                    <a:lumMod val="75000"/>
                  </a:schemeClr>
                </a:solidFill>
              </a:rPr>
              <a:t>національний медичний університет</a:t>
            </a:r>
          </a:p>
          <a:p>
            <a:pPr algn="ctr"/>
            <a:r>
              <a:rPr lang="uk-UA" dirty="0">
                <a:solidFill>
                  <a:schemeClr val="tx2">
                    <a:lumMod val="75000"/>
                  </a:schemeClr>
                </a:solidFill>
              </a:rPr>
              <a:t>Фармацевтичний факультет</a:t>
            </a:r>
          </a:p>
          <a:p>
            <a:pPr algn="ctr"/>
            <a:r>
              <a:rPr lang="uk-UA" dirty="0">
                <a:solidFill>
                  <a:schemeClr val="tx2">
                    <a:lumMod val="75000"/>
                  </a:schemeClr>
                </a:solidFill>
              </a:rPr>
              <a:t>Кафедра організації та економіки фармації з післядипломною підготовкою</a:t>
            </a:r>
            <a:endParaRPr lang="en-US" altLang="ko-KR" b="1" dirty="0">
              <a:solidFill>
                <a:schemeClr val="tx2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43"/>
          </p:nvPr>
        </p:nvPicPr>
        <p:blipFill>
          <a:blip r:embed="rId2"/>
          <a:srcRect l="19250" r="19250"/>
          <a:stretch>
            <a:fillRect/>
          </a:stretch>
        </p:blipFill>
        <p:spPr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94062" y="2274625"/>
            <a:ext cx="57265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Товарознавчий аналіз гумових виробів та предметів догляду за хворими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290">
            <a:extLst>
              <a:ext uri="{FF2B5EF4-FFF2-40B4-BE49-F238E27FC236}">
                <a16:creationId xmlns:a16="http://schemas.microsoft.com/office/drawing/2014/main" id="{AB6E354D-F496-4B82-93A8-BB8A6C603650}"/>
              </a:ext>
            </a:extLst>
          </p:cNvPr>
          <p:cNvGrpSpPr/>
          <p:nvPr/>
        </p:nvGrpSpPr>
        <p:grpSpPr>
          <a:xfrm>
            <a:off x="-59977" y="-40231"/>
            <a:ext cx="12274028" cy="6974431"/>
            <a:chOff x="-59977" y="-40231"/>
            <a:chExt cx="12274028" cy="697443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F4E1EB7-69B3-43F1-936E-B4C839D61F90}"/>
                </a:ext>
              </a:extLst>
            </p:cNvPr>
            <p:cNvCxnSpPr>
              <a:cxnSpLocks/>
              <a:stCxn id="76" idx="2"/>
              <a:endCxn id="91" idx="6"/>
            </p:cNvCxnSpPr>
            <p:nvPr userDrawn="1"/>
          </p:nvCxnSpPr>
          <p:spPr>
            <a:xfrm rot="16200000" flipH="1">
              <a:off x="555831" y="1352378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7D1F2C-19DC-4A41-9C7F-48F442E4E44E}"/>
                </a:ext>
              </a:extLst>
            </p:cNvPr>
            <p:cNvCxnSpPr>
              <a:cxnSpLocks/>
              <a:stCxn id="93" idx="5"/>
              <a:endCxn id="76" idx="1"/>
            </p:cNvCxnSpPr>
            <p:nvPr userDrawn="1"/>
          </p:nvCxnSpPr>
          <p:spPr>
            <a:xfrm rot="16200000" flipV="1">
              <a:off x="830450" y="1113684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8C4FE4-5924-4EBA-BEAF-8BF03893B915}"/>
                </a:ext>
              </a:extLst>
            </p:cNvPr>
            <p:cNvCxnSpPr>
              <a:cxnSpLocks/>
              <a:stCxn id="76" idx="0"/>
              <a:endCxn id="92" idx="4"/>
            </p:cNvCxnSpPr>
            <p:nvPr userDrawn="1"/>
          </p:nvCxnSpPr>
          <p:spPr>
            <a:xfrm rot="16200000" flipH="1">
              <a:off x="1185760" y="722450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E93308-3B10-48CD-86D2-EFBBCEABC9D3}"/>
                </a:ext>
              </a:extLst>
            </p:cNvPr>
            <p:cNvCxnSpPr>
              <a:cxnSpLocks/>
              <a:stCxn id="93" idx="3"/>
              <a:endCxn id="91" idx="0"/>
            </p:cNvCxnSpPr>
            <p:nvPr userDrawn="1"/>
          </p:nvCxnSpPr>
          <p:spPr>
            <a:xfrm rot="16200000" flipH="1" flipV="1">
              <a:off x="1373844" y="1748354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7746F-E2B8-4844-95B4-39E63DB7CB0E}"/>
                </a:ext>
              </a:extLst>
            </p:cNvPr>
            <p:cNvCxnSpPr>
              <a:cxnSpLocks/>
              <a:stCxn id="76" idx="7"/>
              <a:endCxn id="78" idx="3"/>
            </p:cNvCxnSpPr>
            <p:nvPr userDrawn="1"/>
          </p:nvCxnSpPr>
          <p:spPr>
            <a:xfrm flipV="1">
              <a:off x="844254" y="100257"/>
              <a:ext cx="738257" cy="876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15294E-7A60-4E12-84A7-2A60C57F284B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>
              <a:off x="-15325" y="2099623"/>
              <a:ext cx="506244" cy="3742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60BB3E-B690-4A89-BC85-3409D3B67542}"/>
                </a:ext>
              </a:extLst>
            </p:cNvPr>
            <p:cNvCxnSpPr>
              <a:cxnSpLocks/>
              <a:stCxn id="93" idx="6"/>
              <a:endCxn id="92" idx="2"/>
            </p:cNvCxnSpPr>
            <p:nvPr userDrawn="1"/>
          </p:nvCxnSpPr>
          <p:spPr>
            <a:xfrm rot="16200000">
              <a:off x="1315253" y="151303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60FD42-F89B-4ED1-9326-3877E445ECFB}"/>
                </a:ext>
              </a:extLst>
            </p:cNvPr>
            <p:cNvCxnSpPr>
              <a:cxnSpLocks/>
              <a:stCxn id="75" idx="0"/>
              <a:endCxn id="91" idx="4"/>
            </p:cNvCxnSpPr>
            <p:nvPr userDrawn="1"/>
          </p:nvCxnSpPr>
          <p:spPr>
            <a:xfrm rot="16200000">
              <a:off x="780634" y="1816989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3B3C09-545D-491D-8955-1F3C4AD42B3A}"/>
                </a:ext>
              </a:extLst>
            </p:cNvPr>
            <p:cNvCxnSpPr>
              <a:cxnSpLocks/>
              <a:stCxn id="92" idx="6"/>
              <a:endCxn id="78" idx="2"/>
            </p:cNvCxnSpPr>
            <p:nvPr userDrawn="1"/>
          </p:nvCxnSpPr>
          <p:spPr>
            <a:xfrm flipH="1" flipV="1">
              <a:off x="1640703" y="124361"/>
              <a:ext cx="20390" cy="9636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8B9000C-7F1E-4D50-AC6F-3B91B0845945}"/>
                </a:ext>
              </a:extLst>
            </p:cNvPr>
            <p:cNvCxnSpPr>
              <a:cxnSpLocks/>
              <a:stCxn id="77" idx="7"/>
              <a:endCxn id="78" idx="4"/>
            </p:cNvCxnSpPr>
            <p:nvPr userDrawn="1"/>
          </p:nvCxnSpPr>
          <p:spPr>
            <a:xfrm flipV="1">
              <a:off x="981472" y="42065"/>
              <a:ext cx="576935" cy="1585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8C85B1-4155-426A-B939-A0F0817F448A}"/>
                </a:ext>
              </a:extLst>
            </p:cNvPr>
            <p:cNvCxnSpPr>
              <a:cxnSpLocks/>
              <a:stCxn id="91" idx="2"/>
              <a:endCxn id="72" idx="6"/>
            </p:cNvCxnSpPr>
            <p:nvPr userDrawn="1"/>
          </p:nvCxnSpPr>
          <p:spPr>
            <a:xfrm rot="16200000" flipH="1">
              <a:off x="873513" y="226237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9BC9119-AAFD-4F6E-86D6-168F412A7F84}"/>
                </a:ext>
              </a:extLst>
            </p:cNvPr>
            <p:cNvCxnSpPr>
              <a:cxnSpLocks/>
              <a:stCxn id="75" idx="1"/>
              <a:endCxn id="72" idx="5"/>
            </p:cNvCxnSpPr>
            <p:nvPr userDrawn="1"/>
          </p:nvCxnSpPr>
          <p:spPr>
            <a:xfrm rot="16200000" flipH="1">
              <a:off x="615671" y="209125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14E4D22-B846-4489-8B33-5C40ABDC9FAA}"/>
                </a:ext>
              </a:extLst>
            </p:cNvPr>
            <p:cNvCxnSpPr>
              <a:cxnSpLocks/>
              <a:stCxn id="74" idx="7"/>
              <a:endCxn id="72" idx="3"/>
            </p:cNvCxnSpPr>
            <p:nvPr userDrawn="1"/>
          </p:nvCxnSpPr>
          <p:spPr>
            <a:xfrm rot="16200000">
              <a:off x="636477" y="2789935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4FAD72C-5D6B-467D-9DA5-6306BD04D9A6}"/>
                </a:ext>
              </a:extLst>
            </p:cNvPr>
            <p:cNvCxnSpPr>
              <a:cxnSpLocks/>
              <a:stCxn id="73" idx="6"/>
              <a:endCxn id="72" idx="2"/>
            </p:cNvCxnSpPr>
            <p:nvPr userDrawn="1"/>
          </p:nvCxnSpPr>
          <p:spPr>
            <a:xfrm rot="16200000" flipV="1">
              <a:off x="902302" y="3149028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C535814-6CB0-4FEC-8B3E-724EB28C50DA}"/>
                </a:ext>
              </a:extLst>
            </p:cNvPr>
            <p:cNvCxnSpPr>
              <a:cxnSpLocks/>
              <a:stCxn id="96" idx="7"/>
              <a:endCxn id="73" idx="3"/>
            </p:cNvCxnSpPr>
            <p:nvPr userDrawn="1"/>
          </p:nvCxnSpPr>
          <p:spPr>
            <a:xfrm flipV="1">
              <a:off x="697273" y="3777502"/>
              <a:ext cx="634823" cy="6262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C9DB35-C705-4EEE-816D-0EC8C66BA0D1}"/>
                </a:ext>
              </a:extLst>
            </p:cNvPr>
            <p:cNvCxnSpPr>
              <a:cxnSpLocks/>
              <a:stCxn id="96" idx="6"/>
              <a:endCxn id="74" idx="2"/>
            </p:cNvCxnSpPr>
            <p:nvPr userDrawn="1"/>
          </p:nvCxnSpPr>
          <p:spPr>
            <a:xfrm flipH="1" flipV="1">
              <a:off x="606198" y="3430299"/>
              <a:ext cx="52280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20B5DD-0472-48BF-9746-9B31ABA9FC55}"/>
                </a:ext>
              </a:extLst>
            </p:cNvPr>
            <p:cNvCxnSpPr>
              <a:cxnSpLocks/>
              <a:stCxn id="96" idx="5"/>
            </p:cNvCxnSpPr>
            <p:nvPr userDrawn="1"/>
          </p:nvCxnSpPr>
          <p:spPr>
            <a:xfrm rot="16200000" flipV="1">
              <a:off x="-7707" y="3776326"/>
              <a:ext cx="610001" cy="644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73A7972-8F5E-4730-844E-0DB3D04C6EEF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H="1">
              <a:off x="-25097" y="3375435"/>
              <a:ext cx="576431" cy="387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7B6B42-A3BA-4B01-A5E2-E3FFE6CCC672}"/>
                </a:ext>
              </a:extLst>
            </p:cNvPr>
            <p:cNvCxnSpPr>
              <a:cxnSpLocks/>
              <a:stCxn id="74" idx="5"/>
            </p:cNvCxnSpPr>
            <p:nvPr userDrawn="1"/>
          </p:nvCxnSpPr>
          <p:spPr>
            <a:xfrm flipH="1" flipV="1">
              <a:off x="7160" y="2559642"/>
              <a:ext cx="560243" cy="7769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1C4303-2551-45DC-8C9E-B9EC1745DE0B}"/>
                </a:ext>
              </a:extLst>
            </p:cNvPr>
            <p:cNvCxnSpPr>
              <a:cxnSpLocks/>
              <a:stCxn id="75" idx="5"/>
            </p:cNvCxnSpPr>
            <p:nvPr userDrawn="1"/>
          </p:nvCxnSpPr>
          <p:spPr>
            <a:xfrm flipH="1" flipV="1">
              <a:off x="-25097" y="1663708"/>
              <a:ext cx="516016" cy="3195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44F23C0-93CF-4716-B0B2-91672769A2E4}"/>
                </a:ext>
              </a:extLst>
            </p:cNvPr>
            <p:cNvCxnSpPr>
              <a:cxnSpLocks/>
              <a:stCxn id="74" idx="6"/>
              <a:endCxn id="75" idx="2"/>
            </p:cNvCxnSpPr>
            <p:nvPr userDrawn="1"/>
          </p:nvCxnSpPr>
          <p:spPr>
            <a:xfrm rot="16200000" flipV="1">
              <a:off x="-20767" y="2693606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F81D6D9-E029-44F4-B30B-E0D4A33A3526}"/>
                </a:ext>
              </a:extLst>
            </p:cNvPr>
            <p:cNvCxnSpPr>
              <a:cxnSpLocks/>
              <a:stCxn id="75" idx="6"/>
              <a:endCxn id="76" idx="3"/>
            </p:cNvCxnSpPr>
            <p:nvPr userDrawn="1"/>
          </p:nvCxnSpPr>
          <p:spPr>
            <a:xfrm rot="16200000">
              <a:off x="205729" y="1443262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DC93140-06A6-4EA6-9ACC-D308BF6E8630}"/>
                </a:ext>
              </a:extLst>
            </p:cNvPr>
            <p:cNvCxnSpPr>
              <a:cxnSpLocks/>
              <a:stCxn id="77" idx="2"/>
              <a:endCxn id="76" idx="6"/>
            </p:cNvCxnSpPr>
            <p:nvPr userDrawn="1"/>
          </p:nvCxnSpPr>
          <p:spPr>
            <a:xfrm rot="16200000" flipH="1" flipV="1">
              <a:off x="534040" y="543188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A31C9B0-CBF5-4970-8370-8223358CA255}"/>
                </a:ext>
              </a:extLst>
            </p:cNvPr>
            <p:cNvCxnSpPr>
              <a:cxnSpLocks/>
              <a:stCxn id="101" idx="0"/>
              <a:endCxn id="76" idx="5"/>
            </p:cNvCxnSpPr>
            <p:nvPr userDrawn="1"/>
          </p:nvCxnSpPr>
          <p:spPr>
            <a:xfrm>
              <a:off x="-9087" y="91571"/>
              <a:ext cx="730689" cy="8856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5164DB0-2522-4FFE-A90F-BE750E6158BC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V="1">
              <a:off x="-15325" y="1038553"/>
              <a:ext cx="711525" cy="1926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FD0530F-C411-4224-98D6-E7DD0E395CCC}"/>
                </a:ext>
              </a:extLst>
            </p:cNvPr>
            <p:cNvCxnSpPr>
              <a:cxnSpLocks/>
              <a:stCxn id="101" idx="2"/>
              <a:endCxn id="77" idx="4"/>
            </p:cNvCxnSpPr>
            <p:nvPr userDrawn="1"/>
          </p:nvCxnSpPr>
          <p:spPr>
            <a:xfrm>
              <a:off x="-8578" y="36819"/>
              <a:ext cx="896391" cy="2026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0659AE1-A16C-42C2-99C1-D0FEC4F75C77}"/>
                </a:ext>
              </a:extLst>
            </p:cNvPr>
            <p:cNvCxnSpPr>
              <a:cxnSpLocks/>
              <a:endCxn id="77" idx="6"/>
            </p:cNvCxnSpPr>
            <p:nvPr/>
          </p:nvCxnSpPr>
          <p:spPr>
            <a:xfrm>
              <a:off x="894990" y="2"/>
              <a:ext cx="47687" cy="1845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3B0216D-ECC9-4506-839F-A78E5DB44CEA}"/>
                </a:ext>
              </a:extLst>
            </p:cNvPr>
            <p:cNvSpPr/>
            <p:nvPr userDrawn="1"/>
          </p:nvSpPr>
          <p:spPr>
            <a:xfrm rot="16200000" flipV="1">
              <a:off x="1157780" y="263336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8BD7431-52AC-4635-B2BC-E0BDD5E47E32}"/>
                </a:ext>
              </a:extLst>
            </p:cNvPr>
            <p:cNvSpPr/>
            <p:nvPr userDrawn="1"/>
          </p:nvSpPr>
          <p:spPr>
            <a:xfrm rot="16200000" flipV="1">
              <a:off x="1307992" y="363701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28F99A9-DEC8-4340-BD40-FBC68569DCDC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551334" y="3320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7091DBD-E1AB-4A21-8F3C-684785FCBFB0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466815" y="195913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A7F2AE4-F195-4A23-86C4-10A22737CCF6}"/>
                </a:ext>
              </a:extLst>
            </p:cNvPr>
            <p:cNvSpPr/>
            <p:nvPr userDrawn="1"/>
          </p:nvSpPr>
          <p:spPr>
            <a:xfrm rot="16200000" flipV="1">
              <a:off x="696200" y="95182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D68A676-35AB-40F8-8E81-E0AC11AABDFF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887813" y="184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1E317E6-6336-450A-AED0-B50A18A9EBCD}"/>
                </a:ext>
              </a:extLst>
            </p:cNvPr>
            <p:cNvSpPr/>
            <p:nvPr userDrawn="1"/>
          </p:nvSpPr>
          <p:spPr>
            <a:xfrm rot="16200000" flipV="1">
              <a:off x="1558407" y="-4023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B29D18D0-D8DB-463F-AC15-A9BEEC92B633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005076" y="188391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428135D-B3B9-488E-B9F3-64DD8C8961CB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606229" y="10880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5226FE9-20C4-4933-AFA7-52E4D66CED6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575636" y="185887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10825AB-8088-481E-8919-BC726B88CB6B}"/>
                </a:ext>
              </a:extLst>
            </p:cNvPr>
            <p:cNvCxnSpPr>
              <a:cxnSpLocks/>
              <a:stCxn id="93" idx="2"/>
              <a:endCxn id="72" idx="7"/>
            </p:cNvCxnSpPr>
            <p:nvPr userDrawn="1"/>
          </p:nvCxnSpPr>
          <p:spPr>
            <a:xfrm rot="16200000" flipH="1" flipV="1">
              <a:off x="1123083" y="2151350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C157684-126E-4C63-BBE5-1D30CE97A285}"/>
                </a:ext>
              </a:extLst>
            </p:cNvPr>
            <p:cNvCxnSpPr>
              <a:cxnSpLocks/>
              <a:stCxn id="73" idx="4"/>
              <a:endCxn id="74" idx="1"/>
            </p:cNvCxnSpPr>
            <p:nvPr userDrawn="1"/>
          </p:nvCxnSpPr>
          <p:spPr>
            <a:xfrm rot="16200000" flipV="1">
              <a:off x="823953" y="323527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B77A125-5C10-48F8-92A6-88EA53AAC425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603614" y="43876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29C607C-5FA1-4551-9412-772C95062DA7}"/>
                </a:ext>
              </a:extLst>
            </p:cNvPr>
            <p:cNvCxnSpPr>
              <a:cxnSpLocks/>
              <a:stCxn id="96" idx="3"/>
            </p:cNvCxnSpPr>
            <p:nvPr userDrawn="1"/>
          </p:nvCxnSpPr>
          <p:spPr>
            <a:xfrm rot="16200000" flipH="1" flipV="1">
              <a:off x="139599" y="4326383"/>
              <a:ext cx="325161" cy="6350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92C80AC-3ABD-41F4-9186-5FB3D3A362CC}"/>
                </a:ext>
              </a:extLst>
            </p:cNvPr>
            <p:cNvCxnSpPr>
              <a:cxnSpLocks/>
              <a:stCxn id="96" idx="2"/>
            </p:cNvCxnSpPr>
            <p:nvPr userDrawn="1"/>
          </p:nvCxnSpPr>
          <p:spPr>
            <a:xfrm flipH="1">
              <a:off x="-25097" y="4497375"/>
              <a:ext cx="683575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9091F9C-35BD-4B56-B5DF-3A0188ECC4DC}"/>
                </a:ext>
              </a:extLst>
            </p:cNvPr>
            <p:cNvCxnSpPr>
              <a:cxnSpLocks/>
              <a:stCxn id="96" idx="1"/>
              <a:endCxn id="196" idx="7"/>
            </p:cNvCxnSpPr>
            <p:nvPr userDrawn="1"/>
          </p:nvCxnSpPr>
          <p:spPr>
            <a:xfrm>
              <a:off x="697273" y="4481306"/>
              <a:ext cx="252111" cy="3903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3F5F84F-BA2D-4985-90B4-EE482AF988D7}"/>
                </a:ext>
              </a:extLst>
            </p:cNvPr>
            <p:cNvCxnSpPr>
              <a:cxnSpLocks/>
              <a:stCxn id="196" idx="0"/>
              <a:endCxn id="73" idx="2"/>
            </p:cNvCxnSpPr>
            <p:nvPr userDrawn="1"/>
          </p:nvCxnSpPr>
          <p:spPr>
            <a:xfrm flipV="1">
              <a:off x="1007576" y="3801606"/>
              <a:ext cx="382712" cy="10459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Chord 100">
              <a:extLst>
                <a:ext uri="{FF2B5EF4-FFF2-40B4-BE49-F238E27FC236}">
                  <a16:creationId xmlns:a16="http://schemas.microsoft.com/office/drawing/2014/main" id="{225A9A16-5084-424A-BE17-1513ACB1C1D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-59977" y="-18013"/>
              <a:ext cx="109728" cy="109728"/>
            </a:xfrm>
            <a:prstGeom prst="chord">
              <a:avLst>
                <a:gd name="adj1" fmla="val 10550803"/>
                <a:gd name="adj2" fmla="val 18531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DE50185-F0A5-40B5-A1F9-F59241959383}"/>
                </a:ext>
              </a:extLst>
            </p:cNvPr>
            <p:cNvCxnSpPr>
              <a:cxnSpLocks/>
              <a:stCxn id="181" idx="7"/>
              <a:endCxn id="179" idx="2"/>
            </p:cNvCxnSpPr>
            <p:nvPr userDrawn="1"/>
          </p:nvCxnSpPr>
          <p:spPr>
            <a:xfrm flipH="1" flipV="1">
              <a:off x="10183867" y="5527791"/>
              <a:ext cx="846148" cy="3892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AF0F633-2671-4EC9-AFC7-1973455E2A4F}"/>
                </a:ext>
              </a:extLst>
            </p:cNvPr>
            <p:cNvCxnSpPr>
              <a:cxnSpLocks/>
              <a:stCxn id="179" idx="5"/>
              <a:endCxn id="201" idx="1"/>
            </p:cNvCxnSpPr>
            <p:nvPr userDrawn="1"/>
          </p:nvCxnSpPr>
          <p:spPr>
            <a:xfrm flipH="1">
              <a:off x="9321426" y="5541638"/>
              <a:ext cx="711010" cy="1545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D90D20B-BEE4-4AFA-8112-61536551E628}"/>
                </a:ext>
              </a:extLst>
            </p:cNvPr>
            <p:cNvCxnSpPr>
              <a:cxnSpLocks/>
              <a:stCxn id="184" idx="2"/>
              <a:endCxn id="199" idx="6"/>
            </p:cNvCxnSpPr>
            <p:nvPr userDrawn="1"/>
          </p:nvCxnSpPr>
          <p:spPr>
            <a:xfrm flipV="1">
              <a:off x="8494178" y="6278116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E0C9095-0893-4926-B6CD-5CCB0EDA273D}"/>
                </a:ext>
              </a:extLst>
            </p:cNvPr>
            <p:cNvCxnSpPr>
              <a:cxnSpLocks/>
              <a:stCxn id="201" idx="5"/>
              <a:endCxn id="184" idx="1"/>
            </p:cNvCxnSpPr>
            <p:nvPr userDrawn="1"/>
          </p:nvCxnSpPr>
          <p:spPr>
            <a:xfrm flipH="1">
              <a:off x="8468776" y="5773783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F8B6459-CE02-4642-B458-E608BC3D0669}"/>
                </a:ext>
              </a:extLst>
            </p:cNvPr>
            <p:cNvCxnSpPr>
              <a:cxnSpLocks/>
              <a:stCxn id="184" idx="0"/>
              <a:endCxn id="200" idx="4"/>
            </p:cNvCxnSpPr>
            <p:nvPr userDrawn="1"/>
          </p:nvCxnSpPr>
          <p:spPr>
            <a:xfrm flipV="1">
              <a:off x="8407450" y="5759259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B20AA4C-6BE7-479E-8482-E25946C170D6}"/>
                </a:ext>
              </a:extLst>
            </p:cNvPr>
            <p:cNvCxnSpPr>
              <a:cxnSpLocks/>
              <a:stCxn id="201" idx="3"/>
              <a:endCxn id="199" idx="0"/>
            </p:cNvCxnSpPr>
            <p:nvPr userDrawn="1"/>
          </p:nvCxnSpPr>
          <p:spPr>
            <a:xfrm>
              <a:off x="9321426" y="5773783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C9319A1-2361-4D91-88C7-D5EE7DAE570B}"/>
                </a:ext>
              </a:extLst>
            </p:cNvPr>
            <p:cNvCxnSpPr>
              <a:cxnSpLocks/>
              <a:stCxn id="184" idx="7"/>
              <a:endCxn id="186" idx="3"/>
            </p:cNvCxnSpPr>
            <p:nvPr userDrawn="1"/>
          </p:nvCxnSpPr>
          <p:spPr>
            <a:xfrm flipH="1" flipV="1">
              <a:off x="7549870" y="6029283"/>
              <a:ext cx="796254" cy="491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1D070B9-2553-4E5C-8081-704660445B95}"/>
                </a:ext>
              </a:extLst>
            </p:cNvPr>
            <p:cNvCxnSpPr>
              <a:cxnSpLocks/>
              <a:stCxn id="201" idx="6"/>
              <a:endCxn id="200" idx="2"/>
            </p:cNvCxnSpPr>
            <p:nvPr userDrawn="1"/>
          </p:nvCxnSpPr>
          <p:spPr>
            <a:xfrm flipH="1" flipV="1">
              <a:off x="8566680" y="5704395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0E21B63-09A1-46C9-AB07-6CA35A8F6B3A}"/>
                </a:ext>
              </a:extLst>
            </p:cNvPr>
            <p:cNvCxnSpPr>
              <a:cxnSpLocks/>
              <a:stCxn id="183" idx="0"/>
              <a:endCxn id="199" idx="4"/>
            </p:cNvCxnSpPr>
            <p:nvPr userDrawn="1"/>
          </p:nvCxnSpPr>
          <p:spPr>
            <a:xfrm flipH="1" flipV="1">
              <a:off x="9335112" y="6360412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5090315-8812-4E01-A9D1-59663E5EFD11}"/>
                </a:ext>
              </a:extLst>
            </p:cNvPr>
            <p:cNvCxnSpPr>
              <a:cxnSpLocks/>
              <a:stCxn id="200" idx="6"/>
              <a:endCxn id="186" idx="2"/>
            </p:cNvCxnSpPr>
            <p:nvPr userDrawn="1"/>
          </p:nvCxnSpPr>
          <p:spPr>
            <a:xfrm flipH="1">
              <a:off x="7573974" y="5704395"/>
              <a:ext cx="882978" cy="2666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EA39698-2D67-4776-B61A-8E1482668C28}"/>
                </a:ext>
              </a:extLst>
            </p:cNvPr>
            <p:cNvCxnSpPr>
              <a:cxnSpLocks/>
              <a:stCxn id="185" idx="7"/>
              <a:endCxn id="186" idx="4"/>
            </p:cNvCxnSpPr>
            <p:nvPr userDrawn="1"/>
          </p:nvCxnSpPr>
          <p:spPr>
            <a:xfrm flipH="1" flipV="1">
              <a:off x="7491678" y="6053387"/>
              <a:ext cx="77859" cy="3306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B800DF8-54B7-4CC4-A119-88EDF02A59A3}"/>
                </a:ext>
              </a:extLst>
            </p:cNvPr>
            <p:cNvCxnSpPr>
              <a:cxnSpLocks/>
              <a:stCxn id="188" idx="1"/>
              <a:endCxn id="186" idx="5"/>
            </p:cNvCxnSpPr>
            <p:nvPr userDrawn="1"/>
          </p:nvCxnSpPr>
          <p:spPr>
            <a:xfrm flipV="1">
              <a:off x="6540113" y="6029283"/>
              <a:ext cx="893373" cy="43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27AE2A3-2BC1-43C5-9209-6492E0F56C71}"/>
                </a:ext>
              </a:extLst>
            </p:cNvPr>
            <p:cNvCxnSpPr>
              <a:cxnSpLocks/>
              <a:stCxn id="188" idx="0"/>
              <a:endCxn id="187" idx="4"/>
            </p:cNvCxnSpPr>
            <p:nvPr userDrawn="1"/>
          </p:nvCxnSpPr>
          <p:spPr>
            <a:xfrm flipV="1">
              <a:off x="6501318" y="5699848"/>
              <a:ext cx="9115" cy="7474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96C82BCF-1D2B-421A-B656-E34E56F90680}"/>
                </a:ext>
              </a:extLst>
            </p:cNvPr>
            <p:cNvCxnSpPr>
              <a:cxnSpLocks/>
              <a:stCxn id="187" idx="2"/>
              <a:endCxn id="186" idx="6"/>
            </p:cNvCxnSpPr>
            <p:nvPr userDrawn="1"/>
          </p:nvCxnSpPr>
          <p:spPr>
            <a:xfrm>
              <a:off x="6592729" y="5617552"/>
              <a:ext cx="816653" cy="3535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0F556B4-A17F-4E28-AF38-10A78242F8F1}"/>
                </a:ext>
              </a:extLst>
            </p:cNvPr>
            <p:cNvCxnSpPr>
              <a:cxnSpLocks/>
              <a:stCxn id="187" idx="6"/>
              <a:endCxn id="194" idx="2"/>
            </p:cNvCxnSpPr>
            <p:nvPr userDrawn="1"/>
          </p:nvCxnSpPr>
          <p:spPr>
            <a:xfrm flipH="1">
              <a:off x="5440396" y="5617552"/>
              <a:ext cx="987741" cy="69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12A5A68-BC46-4538-8744-D18332974A35}"/>
                </a:ext>
              </a:extLst>
            </p:cNvPr>
            <p:cNvCxnSpPr>
              <a:cxnSpLocks/>
              <a:stCxn id="194" idx="7"/>
              <a:endCxn id="195" idx="3"/>
            </p:cNvCxnSpPr>
            <p:nvPr userDrawn="1"/>
          </p:nvCxnSpPr>
          <p:spPr>
            <a:xfrm flipH="1" flipV="1">
              <a:off x="3814729" y="5274434"/>
              <a:ext cx="1485179" cy="3543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31AB970-04F0-4808-A519-78F2068E9D1B}"/>
                </a:ext>
              </a:extLst>
            </p:cNvPr>
            <p:cNvCxnSpPr>
              <a:cxnSpLocks/>
              <a:stCxn id="180" idx="0"/>
              <a:endCxn id="179" idx="3"/>
            </p:cNvCxnSpPr>
            <p:nvPr userDrawn="1"/>
          </p:nvCxnSpPr>
          <p:spPr>
            <a:xfrm flipH="1" flipV="1">
              <a:off x="10088990" y="5576200"/>
              <a:ext cx="54580" cy="4580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6E0ED1E-0DEF-4701-A074-D33E1D3B0501}"/>
                </a:ext>
              </a:extLst>
            </p:cNvPr>
            <p:cNvCxnSpPr>
              <a:cxnSpLocks/>
              <a:stCxn id="199" idx="2"/>
              <a:endCxn id="180" idx="6"/>
            </p:cNvCxnSpPr>
            <p:nvPr userDrawn="1"/>
          </p:nvCxnSpPr>
          <p:spPr>
            <a:xfrm flipV="1">
              <a:off x="9417408" y="612098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6BC57A-626C-434C-A703-637CF702A0A0}"/>
                </a:ext>
              </a:extLst>
            </p:cNvPr>
            <p:cNvCxnSpPr>
              <a:cxnSpLocks/>
              <a:stCxn id="183" idx="1"/>
              <a:endCxn id="180" idx="5"/>
            </p:cNvCxnSpPr>
            <p:nvPr userDrawn="1"/>
          </p:nvCxnSpPr>
          <p:spPr>
            <a:xfrm flipV="1">
              <a:off x="9468520" y="618230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3680E9A-7703-4B31-A1A5-B38F2CCBC811}"/>
                </a:ext>
              </a:extLst>
            </p:cNvPr>
            <p:cNvCxnSpPr>
              <a:cxnSpLocks/>
              <a:stCxn id="182" idx="7"/>
              <a:endCxn id="180" idx="3"/>
            </p:cNvCxnSpPr>
            <p:nvPr userDrawn="1"/>
          </p:nvCxnSpPr>
          <p:spPr>
            <a:xfrm flipH="1" flipV="1">
              <a:off x="10150316" y="6182306"/>
              <a:ext cx="555221" cy="4429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8DBDCD6-E555-42ED-B64B-5B72C30D44BA}"/>
                </a:ext>
              </a:extLst>
            </p:cNvPr>
            <p:cNvCxnSpPr>
              <a:cxnSpLocks/>
              <a:stCxn id="181" idx="6"/>
              <a:endCxn id="180" idx="2"/>
            </p:cNvCxnSpPr>
            <p:nvPr userDrawn="1"/>
          </p:nvCxnSpPr>
          <p:spPr>
            <a:xfrm flipH="1">
              <a:off x="10175718" y="5975200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0B0CCF7-9795-4BC6-8459-1C8DB04C4E74}"/>
                </a:ext>
              </a:extLst>
            </p:cNvPr>
            <p:cNvCxnSpPr>
              <a:cxnSpLocks/>
              <a:stCxn id="204" idx="7"/>
              <a:endCxn id="181" idx="3"/>
            </p:cNvCxnSpPr>
            <p:nvPr userDrawn="1"/>
          </p:nvCxnSpPr>
          <p:spPr>
            <a:xfrm flipH="1" flipV="1">
              <a:off x="11146399" y="6033392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AF6EDE0-AFBE-4724-B29D-3FDC2F50EEA6}"/>
                </a:ext>
              </a:extLst>
            </p:cNvPr>
            <p:cNvCxnSpPr>
              <a:cxnSpLocks/>
              <a:stCxn id="204" idx="6"/>
              <a:endCxn id="182" idx="2"/>
            </p:cNvCxnSpPr>
            <p:nvPr userDrawn="1"/>
          </p:nvCxnSpPr>
          <p:spPr>
            <a:xfrm flipH="1">
              <a:off x="10799196" y="6627020"/>
              <a:ext cx="965239" cy="37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1918F0B-20DA-4157-8C03-8074D7172274}"/>
                </a:ext>
              </a:extLst>
            </p:cNvPr>
            <p:cNvCxnSpPr>
              <a:cxnSpLocks/>
              <a:stCxn id="204" idx="5"/>
            </p:cNvCxnSpPr>
            <p:nvPr userDrawn="1"/>
          </p:nvCxnSpPr>
          <p:spPr>
            <a:xfrm flipH="1">
              <a:off x="11620500" y="6665815"/>
              <a:ext cx="160004" cy="15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CCE594D-2BFC-4472-9AE8-0A3756742339}"/>
                </a:ext>
              </a:extLst>
            </p:cNvPr>
            <p:cNvCxnSpPr>
              <a:cxnSpLocks/>
              <a:stCxn id="182" idx="4"/>
            </p:cNvCxnSpPr>
            <p:nvPr/>
          </p:nvCxnSpPr>
          <p:spPr>
            <a:xfrm>
              <a:off x="10744332" y="6718904"/>
              <a:ext cx="0" cy="120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D6EF165-5280-4445-A01B-52090152D52E}"/>
                </a:ext>
              </a:extLst>
            </p:cNvPr>
            <p:cNvCxnSpPr>
              <a:cxnSpLocks/>
              <a:stCxn id="182" idx="6"/>
              <a:endCxn id="183" idx="2"/>
            </p:cNvCxnSpPr>
            <p:nvPr userDrawn="1"/>
          </p:nvCxnSpPr>
          <p:spPr>
            <a:xfrm flipH="1">
              <a:off x="9492624" y="6664040"/>
              <a:ext cx="1196844" cy="152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696B452-CBFD-4BBB-A51E-21AAD2F0192F}"/>
                </a:ext>
              </a:extLst>
            </p:cNvPr>
            <p:cNvCxnSpPr>
              <a:cxnSpLocks/>
              <a:stCxn id="183" idx="6"/>
              <a:endCxn id="184" idx="3"/>
            </p:cNvCxnSpPr>
            <p:nvPr userDrawn="1"/>
          </p:nvCxnSpPr>
          <p:spPr>
            <a:xfrm flipH="1" flipV="1">
              <a:off x="8468776" y="6643886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43CC584-A1AD-4D4D-9B74-1A95C4EF3A56}"/>
                </a:ext>
              </a:extLst>
            </p:cNvPr>
            <p:cNvCxnSpPr>
              <a:cxnSpLocks/>
              <a:stCxn id="185" idx="2"/>
              <a:endCxn id="184" idx="6"/>
            </p:cNvCxnSpPr>
            <p:nvPr userDrawn="1"/>
          </p:nvCxnSpPr>
          <p:spPr>
            <a:xfrm>
              <a:off x="7663196" y="6422811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5C6BB70-CA59-4605-B37A-55C6C5B65194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V="1">
              <a:off x="8000541" y="6643886"/>
              <a:ext cx="345583" cy="240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5A004B6-BA7C-4605-AB27-53D83ECD1EFB}"/>
                </a:ext>
              </a:extLst>
            </p:cNvPr>
            <p:cNvCxnSpPr>
              <a:cxnSpLocks/>
              <a:endCxn id="184" idx="4"/>
            </p:cNvCxnSpPr>
            <p:nvPr userDrawn="1"/>
          </p:nvCxnSpPr>
          <p:spPr>
            <a:xfrm flipH="1" flipV="1">
              <a:off x="8407450" y="6669288"/>
              <a:ext cx="86728" cy="205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4233302-C364-4A64-A607-4CBC7880BD6C}"/>
                </a:ext>
              </a:extLst>
            </p:cNvPr>
            <p:cNvCxnSpPr>
              <a:cxnSpLocks/>
              <a:endCxn id="185" idx="4"/>
            </p:cNvCxnSpPr>
            <p:nvPr userDrawn="1"/>
          </p:nvCxnSpPr>
          <p:spPr>
            <a:xfrm flipV="1">
              <a:off x="7491148" y="6477675"/>
              <a:ext cx="117184" cy="3668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82A895E6-5BEC-48BE-97B2-FD8600AE3F34}"/>
                </a:ext>
              </a:extLst>
            </p:cNvPr>
            <p:cNvCxnSpPr>
              <a:cxnSpLocks/>
              <a:stCxn id="188" idx="2"/>
              <a:endCxn id="185" idx="6"/>
            </p:cNvCxnSpPr>
            <p:nvPr userDrawn="1"/>
          </p:nvCxnSpPr>
          <p:spPr>
            <a:xfrm flipV="1">
              <a:off x="6556182" y="6422811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212E21F-C3D8-49A9-9974-7DE9ECADDB68}"/>
                </a:ext>
              </a:extLst>
            </p:cNvPr>
            <p:cNvCxnSpPr>
              <a:cxnSpLocks/>
              <a:stCxn id="188" idx="4"/>
            </p:cNvCxnSpPr>
            <p:nvPr userDrawn="1"/>
          </p:nvCxnSpPr>
          <p:spPr>
            <a:xfrm>
              <a:off x="6501318" y="6556978"/>
              <a:ext cx="0" cy="2593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F273F2D-F64F-4520-8810-E028C3B2F8AC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>
              <a:off x="5463185" y="6628696"/>
              <a:ext cx="221877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328FE79-6D5C-4E58-A21D-09FE66E9EC3E}"/>
                </a:ext>
              </a:extLst>
            </p:cNvPr>
            <p:cNvCxnSpPr>
              <a:cxnSpLocks/>
              <a:stCxn id="189" idx="2"/>
              <a:endCxn id="188" idx="6"/>
            </p:cNvCxnSpPr>
            <p:nvPr userDrawn="1"/>
          </p:nvCxnSpPr>
          <p:spPr>
            <a:xfrm flipV="1">
              <a:off x="5487289" y="6502114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5F653AC-8181-4E8D-823B-18C6AA9F83B3}"/>
                </a:ext>
              </a:extLst>
            </p:cNvPr>
            <p:cNvCxnSpPr>
              <a:cxnSpLocks/>
              <a:stCxn id="194" idx="4"/>
              <a:endCxn id="189" idx="0"/>
            </p:cNvCxnSpPr>
            <p:nvPr userDrawn="1"/>
          </p:nvCxnSpPr>
          <p:spPr>
            <a:xfrm>
              <a:off x="5358100" y="5769228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0B5ABA8E-B8E5-42B7-A58A-2C9022526100}"/>
                </a:ext>
              </a:extLst>
            </p:cNvPr>
            <p:cNvCxnSpPr>
              <a:cxnSpLocks/>
              <a:stCxn id="193" idx="3"/>
              <a:endCxn id="189" idx="7"/>
            </p:cNvCxnSpPr>
            <p:nvPr userDrawn="1"/>
          </p:nvCxnSpPr>
          <p:spPr>
            <a:xfrm>
              <a:off x="4191460" y="6035129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979EAB7-FC92-42AD-9641-ADDBD703F030}"/>
                </a:ext>
              </a:extLst>
            </p:cNvPr>
            <p:cNvCxnSpPr>
              <a:cxnSpLocks/>
              <a:stCxn id="193" idx="2"/>
              <a:endCxn id="194" idx="6"/>
            </p:cNvCxnSpPr>
            <p:nvPr userDrawn="1"/>
          </p:nvCxnSpPr>
          <p:spPr>
            <a:xfrm flipV="1">
              <a:off x="4203939" y="5686932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B59FBB54-0244-440E-94A6-A4C8ABCBC00F}"/>
                </a:ext>
              </a:extLst>
            </p:cNvPr>
            <p:cNvCxnSpPr>
              <a:cxnSpLocks/>
              <a:stCxn id="193" idx="7"/>
              <a:endCxn id="195" idx="4"/>
            </p:cNvCxnSpPr>
            <p:nvPr userDrawn="1"/>
          </p:nvCxnSpPr>
          <p:spPr>
            <a:xfrm flipH="1" flipV="1">
              <a:off x="3775934" y="5290503"/>
              <a:ext cx="278956" cy="652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333D5D33-8813-4D53-BA67-34C29BFEACC1}"/>
                </a:ext>
              </a:extLst>
            </p:cNvPr>
            <p:cNvCxnSpPr>
              <a:cxnSpLocks/>
              <a:stCxn id="191" idx="1"/>
              <a:endCxn id="195" idx="5"/>
            </p:cNvCxnSpPr>
            <p:nvPr userDrawn="1"/>
          </p:nvCxnSpPr>
          <p:spPr>
            <a:xfrm flipV="1">
              <a:off x="1938333" y="5274434"/>
              <a:ext cx="1798806" cy="8768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93209AF-726D-4B58-ADEA-D824C312DD41}"/>
                </a:ext>
              </a:extLst>
            </p:cNvPr>
            <p:cNvCxnSpPr>
              <a:cxnSpLocks/>
              <a:stCxn id="191" idx="0"/>
              <a:endCxn id="192" idx="4"/>
            </p:cNvCxnSpPr>
            <p:nvPr userDrawn="1"/>
          </p:nvCxnSpPr>
          <p:spPr>
            <a:xfrm flipV="1">
              <a:off x="1903467" y="5382784"/>
              <a:ext cx="287279" cy="7451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072468E-74B8-4091-8D59-27A30BF2697E}"/>
                </a:ext>
              </a:extLst>
            </p:cNvPr>
            <p:cNvCxnSpPr>
              <a:cxnSpLocks/>
              <a:stCxn id="197" idx="0"/>
              <a:endCxn id="196" idx="4"/>
            </p:cNvCxnSpPr>
            <p:nvPr userDrawn="1"/>
          </p:nvCxnSpPr>
          <p:spPr>
            <a:xfrm flipV="1">
              <a:off x="834120" y="5012121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7C2AC4C-2E83-4D5F-A378-E63C0AC881D1}"/>
                </a:ext>
              </a:extLst>
            </p:cNvPr>
            <p:cNvCxnSpPr>
              <a:cxnSpLocks/>
              <a:endCxn id="196" idx="5"/>
            </p:cNvCxnSpPr>
            <p:nvPr userDrawn="1"/>
          </p:nvCxnSpPr>
          <p:spPr>
            <a:xfrm flipV="1">
              <a:off x="-7510" y="4988017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5A5ECAF-3C3F-4D4C-846A-67212B8E9B50}"/>
                </a:ext>
              </a:extLst>
            </p:cNvPr>
            <p:cNvCxnSpPr>
              <a:cxnSpLocks/>
              <a:endCxn id="197" idx="6"/>
            </p:cNvCxnSpPr>
            <p:nvPr userDrawn="1"/>
          </p:nvCxnSpPr>
          <p:spPr>
            <a:xfrm flipV="1">
              <a:off x="-22050" y="6081913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ED6ED73C-C08C-4027-B584-35ACC6DAFEB1}"/>
                </a:ext>
              </a:extLst>
            </p:cNvPr>
            <p:cNvCxnSpPr>
              <a:cxnSpLocks/>
              <a:endCxn id="198" idx="6"/>
            </p:cNvCxnSpPr>
            <p:nvPr userDrawn="1"/>
          </p:nvCxnSpPr>
          <p:spPr>
            <a:xfrm>
              <a:off x="-22050" y="6652800"/>
              <a:ext cx="1290108" cy="1932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E6B3CA3-50EB-4A1E-8E4B-269C8EE5102E}"/>
                </a:ext>
              </a:extLst>
            </p:cNvPr>
            <p:cNvCxnSpPr>
              <a:cxnSpLocks/>
              <a:stCxn id="198" idx="3"/>
              <a:endCxn id="190" idx="6"/>
            </p:cNvCxnSpPr>
            <p:nvPr userDrawn="1"/>
          </p:nvCxnSpPr>
          <p:spPr>
            <a:xfrm flipV="1">
              <a:off x="1361717" y="6851904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62C1CA6-8454-4F34-ADB8-6E2CD1EC8527}"/>
                </a:ext>
              </a:extLst>
            </p:cNvPr>
            <p:cNvCxnSpPr>
              <a:cxnSpLocks/>
              <a:stCxn id="198" idx="1"/>
              <a:endCxn id="191" idx="5"/>
            </p:cNvCxnSpPr>
            <p:nvPr userDrawn="1"/>
          </p:nvCxnSpPr>
          <p:spPr>
            <a:xfrm flipV="1">
              <a:off x="1361717" y="6212084"/>
              <a:ext cx="485252" cy="595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1C5C0A8-0AE1-45B3-A4F0-0EA0E028F889}"/>
                </a:ext>
              </a:extLst>
            </p:cNvPr>
            <p:cNvCxnSpPr>
              <a:cxnSpLocks/>
              <a:stCxn id="197" idx="2"/>
              <a:endCxn id="191" idx="6"/>
            </p:cNvCxnSpPr>
            <p:nvPr userDrawn="1"/>
          </p:nvCxnSpPr>
          <p:spPr>
            <a:xfrm>
              <a:off x="916416" y="6081913"/>
              <a:ext cx="922448" cy="889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F07B424-F829-4367-BCDD-FFF757A76B0B}"/>
                </a:ext>
              </a:extLst>
            </p:cNvPr>
            <p:cNvCxnSpPr>
              <a:cxnSpLocks/>
              <a:stCxn id="196" idx="3"/>
              <a:endCxn id="191" idx="7"/>
            </p:cNvCxnSpPr>
            <p:nvPr userDrawn="1"/>
          </p:nvCxnSpPr>
          <p:spPr>
            <a:xfrm>
              <a:off x="1065768" y="4988017"/>
              <a:ext cx="796497" cy="1147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4B79115-97BC-4EC5-A7A6-02BF4CF89E4C}"/>
                </a:ext>
              </a:extLst>
            </p:cNvPr>
            <p:cNvCxnSpPr>
              <a:cxnSpLocks/>
              <a:stCxn id="196" idx="2"/>
              <a:endCxn id="192" idx="6"/>
            </p:cNvCxnSpPr>
            <p:nvPr userDrawn="1"/>
          </p:nvCxnSpPr>
          <p:spPr>
            <a:xfrm>
              <a:off x="1089872" y="4929825"/>
              <a:ext cx="1038013" cy="3550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326101D4-1796-4C6E-92DE-15AB6224112B}"/>
                </a:ext>
              </a:extLst>
            </p:cNvPr>
            <p:cNvCxnSpPr>
              <a:cxnSpLocks/>
              <a:stCxn id="192" idx="2"/>
              <a:endCxn id="195" idx="6"/>
            </p:cNvCxnSpPr>
            <p:nvPr userDrawn="1"/>
          </p:nvCxnSpPr>
          <p:spPr>
            <a:xfrm flipV="1">
              <a:off x="2288693" y="5235639"/>
              <a:ext cx="1432377" cy="842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9687330F-3169-4DA2-B2C5-D21EEDFCDBC5}"/>
                </a:ext>
              </a:extLst>
            </p:cNvPr>
            <p:cNvCxnSpPr>
              <a:cxnSpLocks/>
              <a:stCxn id="191" idx="2"/>
              <a:endCxn id="193" idx="6"/>
            </p:cNvCxnSpPr>
            <p:nvPr userDrawn="1"/>
          </p:nvCxnSpPr>
          <p:spPr>
            <a:xfrm flipV="1">
              <a:off x="1946438" y="6005004"/>
              <a:ext cx="2095973" cy="187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47A6FA8-9847-43C8-ADC7-88A91BE7A5CC}"/>
                </a:ext>
              </a:extLst>
            </p:cNvPr>
            <p:cNvCxnSpPr>
              <a:cxnSpLocks/>
              <a:stCxn id="190" idx="1"/>
              <a:endCxn id="193" idx="5"/>
            </p:cNvCxnSpPr>
            <p:nvPr userDrawn="1"/>
          </p:nvCxnSpPr>
          <p:spPr>
            <a:xfrm flipV="1">
              <a:off x="3456484" y="6057482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34DAE40-7692-4360-9563-FCE8CBEE4F31}"/>
                </a:ext>
              </a:extLst>
            </p:cNvPr>
            <p:cNvCxnSpPr>
              <a:cxnSpLocks/>
              <a:stCxn id="193" idx="4"/>
            </p:cNvCxnSpPr>
            <p:nvPr userDrawn="1"/>
          </p:nvCxnSpPr>
          <p:spPr>
            <a:xfrm>
              <a:off x="4138982" y="6069961"/>
              <a:ext cx="311362" cy="8148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7446341-06D4-4551-9957-4FC52E70F898}"/>
                </a:ext>
              </a:extLst>
            </p:cNvPr>
            <p:cNvCxnSpPr>
              <a:cxnSpLocks/>
              <a:stCxn id="189" idx="5"/>
            </p:cNvCxnSpPr>
            <p:nvPr userDrawn="1"/>
          </p:nvCxnSpPr>
          <p:spPr>
            <a:xfrm flipH="1">
              <a:off x="5105400" y="6628696"/>
              <a:ext cx="241401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43E5FF06-62D4-4C22-9D35-0EF3C3D32882}"/>
                </a:ext>
              </a:extLst>
            </p:cNvPr>
            <p:cNvCxnSpPr>
              <a:cxnSpLocks/>
              <a:stCxn id="190" idx="7"/>
              <a:endCxn id="191" idx="3"/>
            </p:cNvCxnSpPr>
            <p:nvPr userDrawn="1"/>
          </p:nvCxnSpPr>
          <p:spPr>
            <a:xfrm flipH="1" flipV="1">
              <a:off x="1923037" y="6227380"/>
              <a:ext cx="1417063" cy="5663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23EFD86-6DD6-4824-9D7C-961EE9901291}"/>
                </a:ext>
              </a:extLst>
            </p:cNvPr>
            <p:cNvCxnSpPr>
              <a:cxnSpLocks/>
              <a:stCxn id="188" idx="7"/>
              <a:endCxn id="194" idx="3"/>
            </p:cNvCxnSpPr>
            <p:nvPr userDrawn="1"/>
          </p:nvCxnSpPr>
          <p:spPr>
            <a:xfrm flipH="1" flipV="1">
              <a:off x="5416292" y="5745124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EE991C4-2EAF-4ECC-949C-39FB18ED8E89}"/>
                </a:ext>
              </a:extLst>
            </p:cNvPr>
            <p:cNvCxnSpPr>
              <a:cxnSpLocks/>
              <a:stCxn id="198" idx="7"/>
              <a:endCxn id="197" idx="4"/>
            </p:cNvCxnSpPr>
            <p:nvPr userDrawn="1"/>
          </p:nvCxnSpPr>
          <p:spPr>
            <a:xfrm flipH="1" flipV="1">
              <a:off x="834120" y="6164209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BBCF730-B8E3-4B39-87B8-6CF05C6EB0F3}"/>
                </a:ext>
              </a:extLst>
            </p:cNvPr>
            <p:cNvSpPr/>
            <p:nvPr userDrawn="1"/>
          </p:nvSpPr>
          <p:spPr>
            <a:xfrm rot="1036530" flipH="1">
              <a:off x="10022988" y="54210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1E12326D-87AA-4A87-BE4F-72F6556C0F89}"/>
                </a:ext>
              </a:extLst>
            </p:cNvPr>
            <p:cNvSpPr/>
            <p:nvPr userDrawn="1"/>
          </p:nvSpPr>
          <p:spPr>
            <a:xfrm flipH="1">
              <a:off x="10002262" y="603425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33C3D50A-087B-4006-B6BF-908A225AD668}"/>
                </a:ext>
              </a:extLst>
            </p:cNvPr>
            <p:cNvSpPr/>
            <p:nvPr userDrawn="1"/>
          </p:nvSpPr>
          <p:spPr>
            <a:xfrm flipH="1">
              <a:off x="11005911" y="589290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8F3A742-E1D1-4ADF-9BDA-E71BF4A1E3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689468" y="660917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2B63D410-2C8E-4B99-AD51-29E91D2D6B9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328032" y="673408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77B218E-25A0-4C47-BE4F-511A0133D79D}"/>
                </a:ext>
              </a:extLst>
            </p:cNvPr>
            <p:cNvSpPr/>
            <p:nvPr userDrawn="1"/>
          </p:nvSpPr>
          <p:spPr>
            <a:xfrm flipH="1">
              <a:off x="8320722" y="649583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4C448D6-6828-4659-9C74-70D435B705D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7553468" y="63679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B4FBFA3D-8E92-4499-A966-80958B9CAE72}"/>
                </a:ext>
              </a:extLst>
            </p:cNvPr>
            <p:cNvSpPr/>
            <p:nvPr userDrawn="1"/>
          </p:nvSpPr>
          <p:spPr>
            <a:xfrm flipH="1">
              <a:off x="7409382" y="58887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537872A-1C56-475F-ADDC-D75C5C4CABC1}"/>
                </a:ext>
              </a:extLst>
            </p:cNvPr>
            <p:cNvSpPr/>
            <p:nvPr userDrawn="1"/>
          </p:nvSpPr>
          <p:spPr>
            <a:xfrm flipH="1">
              <a:off x="6428137" y="55352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7402C88B-4D18-4F16-8AE4-4722A10845C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446454" y="644725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29BE8328-817C-4402-A38C-DE5A53617481}"/>
                </a:ext>
              </a:extLst>
            </p:cNvPr>
            <p:cNvSpPr/>
            <p:nvPr userDrawn="1"/>
          </p:nvSpPr>
          <p:spPr>
            <a:xfrm flipH="1">
              <a:off x="5322697" y="64882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52395A1D-53E8-433E-A053-2CC434D7E702}"/>
                </a:ext>
              </a:extLst>
            </p:cNvPr>
            <p:cNvSpPr/>
            <p:nvPr userDrawn="1"/>
          </p:nvSpPr>
          <p:spPr>
            <a:xfrm flipH="1">
              <a:off x="3315996" y="67696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A3CB1BD-CFBA-4A5E-A970-7EE7F068330F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1837787" y="612683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6E9511D-C35A-46A9-921D-12A54684E1C1}"/>
                </a:ext>
              </a:extLst>
            </p:cNvPr>
            <p:cNvSpPr/>
            <p:nvPr userDrawn="1"/>
          </p:nvSpPr>
          <p:spPr>
            <a:xfrm rot="738506" flipH="1">
              <a:off x="2125993" y="522008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78170784-3E3C-402B-8FC4-7BC7F4AFE10D}"/>
                </a:ext>
              </a:extLst>
            </p:cNvPr>
            <p:cNvSpPr/>
            <p:nvPr userDrawn="1"/>
          </p:nvSpPr>
          <p:spPr>
            <a:xfrm rot="20935587" flipH="1">
              <a:off x="4040879" y="590690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B64BA627-15AD-43BE-8C90-32CDC7CDB3F3}"/>
                </a:ext>
              </a:extLst>
            </p:cNvPr>
            <p:cNvSpPr/>
            <p:nvPr userDrawn="1"/>
          </p:nvSpPr>
          <p:spPr>
            <a:xfrm flipH="1">
              <a:off x="5275804" y="560463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B7997566-D92A-43F8-B25D-BA3B7B6374A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3721070" y="518077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A2CE794-7402-4356-93DC-197DA650A837}"/>
                </a:ext>
              </a:extLst>
            </p:cNvPr>
            <p:cNvSpPr/>
            <p:nvPr userDrawn="1"/>
          </p:nvSpPr>
          <p:spPr>
            <a:xfrm flipH="1">
              <a:off x="925280" y="484752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DF558B3D-B28E-4895-93F8-1B4EBAC43E86}"/>
                </a:ext>
              </a:extLst>
            </p:cNvPr>
            <p:cNvSpPr/>
            <p:nvPr userDrawn="1"/>
          </p:nvSpPr>
          <p:spPr>
            <a:xfrm flipH="1">
              <a:off x="751824" y="5999617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EDBC372-1E56-49B5-ABDA-3F1D40C4478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268058" y="679115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62D97507-66F8-4C58-A856-B186A1BF328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52816" y="6195820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6337F1DB-1A46-40B7-9893-9F4A647DA67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456952" y="56495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8AC854F7-A612-47FC-A9CD-4E76DD270AA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27767" y="568012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A3F605A-E3B3-43D7-AC85-9793EBAA293B}"/>
                </a:ext>
              </a:extLst>
            </p:cNvPr>
            <p:cNvCxnSpPr>
              <a:cxnSpLocks/>
              <a:stCxn id="201" idx="2"/>
              <a:endCxn id="180" idx="7"/>
            </p:cNvCxnSpPr>
            <p:nvPr userDrawn="1"/>
          </p:nvCxnSpPr>
          <p:spPr>
            <a:xfrm>
              <a:off x="9337495" y="5734988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B03EF92-E9D1-46A0-8103-2B2E1FE5F807}"/>
                </a:ext>
              </a:extLst>
            </p:cNvPr>
            <p:cNvCxnSpPr>
              <a:cxnSpLocks/>
              <a:stCxn id="181" idx="4"/>
              <a:endCxn id="182" idx="1"/>
            </p:cNvCxnSpPr>
            <p:nvPr userDrawn="1"/>
          </p:nvCxnSpPr>
          <p:spPr>
            <a:xfrm flipH="1">
              <a:off x="10783127" y="6057496"/>
              <a:ext cx="305080" cy="567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3322F39-39F8-44DC-9897-4DD1BCA4744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764435" y="657215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BFAFD5B-D945-4933-81DA-24DC9E78EBAF}"/>
                </a:ext>
              </a:extLst>
            </p:cNvPr>
            <p:cNvCxnSpPr>
              <a:cxnSpLocks/>
              <a:stCxn id="204" idx="3"/>
            </p:cNvCxnSpPr>
            <p:nvPr userDrawn="1"/>
          </p:nvCxnSpPr>
          <p:spPr>
            <a:xfrm>
              <a:off x="11858094" y="6665815"/>
              <a:ext cx="16069" cy="208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2B77C59A-1BA1-446B-9440-6F4C3988D7AD}"/>
                </a:ext>
              </a:extLst>
            </p:cNvPr>
            <p:cNvCxnSpPr>
              <a:cxnSpLocks/>
              <a:stCxn id="204" idx="2"/>
            </p:cNvCxnSpPr>
            <p:nvPr userDrawn="1"/>
          </p:nvCxnSpPr>
          <p:spPr>
            <a:xfrm>
              <a:off x="11874163" y="6627020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FE8848D2-3A6C-4C76-8526-DBC30E72DADB}"/>
                </a:ext>
              </a:extLst>
            </p:cNvPr>
            <p:cNvCxnSpPr>
              <a:cxnSpLocks/>
              <a:stCxn id="204" idx="1"/>
            </p:cNvCxnSpPr>
            <p:nvPr userDrawn="1"/>
          </p:nvCxnSpPr>
          <p:spPr>
            <a:xfrm flipV="1">
              <a:off x="11858094" y="6223496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F2A89C2-7B86-4220-ACB5-7701647CE018}"/>
                </a:ext>
              </a:extLst>
            </p:cNvPr>
            <p:cNvCxnSpPr>
              <a:cxnSpLocks/>
              <a:endCxn id="181" idx="2"/>
            </p:cNvCxnSpPr>
            <p:nvPr userDrawn="1"/>
          </p:nvCxnSpPr>
          <p:spPr>
            <a:xfrm flipH="1">
              <a:off x="11170503" y="5844859"/>
              <a:ext cx="992111" cy="1303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D302460-95F5-49E0-A173-81C39E9F4F22}"/>
                </a:ext>
              </a:extLst>
            </p:cNvPr>
            <p:cNvCxnSpPr>
              <a:cxnSpLocks/>
              <a:endCxn id="188" idx="3"/>
            </p:cNvCxnSpPr>
            <p:nvPr/>
          </p:nvCxnSpPr>
          <p:spPr>
            <a:xfrm flipH="1" flipV="1">
              <a:off x="6540113" y="6540909"/>
              <a:ext cx="329191" cy="2754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694663F-00F6-45F0-8387-C32317A71383}"/>
                </a:ext>
              </a:extLst>
            </p:cNvPr>
            <p:cNvCxnSpPr>
              <a:cxnSpLocks/>
              <a:stCxn id="192" idx="7"/>
              <a:endCxn id="73" idx="1"/>
            </p:cNvCxnSpPr>
            <p:nvPr/>
          </p:nvCxnSpPr>
          <p:spPr>
            <a:xfrm flipH="1" flipV="1">
              <a:off x="1448480" y="3777502"/>
              <a:ext cx="715360" cy="1455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0E14FAD4-29D5-48F2-A71E-93F36D2E4A0B}"/>
              </a:ext>
            </a:extLst>
          </p:cNvPr>
          <p:cNvSpPr txBox="1"/>
          <p:nvPr/>
        </p:nvSpPr>
        <p:spPr>
          <a:xfrm>
            <a:off x="6858820" y="696391"/>
            <a:ext cx="450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Поняття про гуму, її класифікація.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DA34DF6-8711-4619-B5ED-FAAE76B07E08}"/>
              </a:ext>
            </a:extLst>
          </p:cNvPr>
          <p:cNvSpPr txBox="1"/>
          <p:nvPr/>
        </p:nvSpPr>
        <p:spPr>
          <a:xfrm>
            <a:off x="6872275" y="1442999"/>
            <a:ext cx="4507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Отримання каучуку та  поняття про технологічний процес виготовлення гумових виробів.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2B214C2-03AE-4FE4-A86A-243D3C9DE459}"/>
              </a:ext>
            </a:extLst>
          </p:cNvPr>
          <p:cNvSpPr txBox="1"/>
          <p:nvPr/>
        </p:nvSpPr>
        <p:spPr>
          <a:xfrm>
            <a:off x="7001055" y="2680889"/>
            <a:ext cx="4507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b="1" dirty="0">
                <a:solidFill>
                  <a:schemeClr val="bg1"/>
                </a:solidFill>
                <a:cs typeface="Arial" pitchFamily="34" charset="0"/>
              </a:rPr>
              <a:t>Маркування, стерилізація, </a:t>
            </a:r>
            <a:r>
              <a:rPr lang="uk-UA" altLang="ko-KR" b="1" dirty="0" smtClean="0">
                <a:solidFill>
                  <a:schemeClr val="bg1"/>
                </a:solidFill>
                <a:cs typeface="Arial" pitchFamily="34" charset="0"/>
              </a:rPr>
              <a:t>дезінфекція гумових виробів</a:t>
            </a:r>
            <a:endParaRPr lang="en-US" altLang="ko-KR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AC59BD68-C992-49F2-8558-E68EFBC4392D}"/>
              </a:ext>
            </a:extLst>
          </p:cNvPr>
          <p:cNvSpPr txBox="1"/>
          <p:nvPr/>
        </p:nvSpPr>
        <p:spPr>
          <a:xfrm>
            <a:off x="7001055" y="4649300"/>
            <a:ext cx="450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b="1" dirty="0">
                <a:solidFill>
                  <a:schemeClr val="bg1"/>
                </a:solidFill>
                <a:cs typeface="Arial" pitchFamily="34" charset="0"/>
              </a:rPr>
              <a:t>Предмети догляду за хворими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DDD0C1-455E-43C4-941C-6788EFDC3212}"/>
              </a:ext>
            </a:extLst>
          </p:cNvPr>
          <p:cNvGrpSpPr/>
          <p:nvPr/>
        </p:nvGrpSpPr>
        <p:grpSpPr>
          <a:xfrm>
            <a:off x="5833678" y="585323"/>
            <a:ext cx="790407" cy="790407"/>
            <a:chOff x="5833678" y="585323"/>
            <a:chExt cx="790407" cy="790407"/>
          </a:xfrm>
        </p:grpSpPr>
        <p:sp>
          <p:nvSpPr>
            <p:cNvPr id="240" name="Arc 3">
              <a:extLst>
                <a:ext uri="{FF2B5EF4-FFF2-40B4-BE49-F238E27FC236}">
                  <a16:creationId xmlns:a16="http://schemas.microsoft.com/office/drawing/2014/main" id="{EF06397A-76F0-4C59-AE11-F4F33000BF4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3E3F89E-4D87-4962-BB9B-CA5B5479330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6E28A31D-D262-4D97-A8EE-23688BBA650D}"/>
              </a:ext>
            </a:extLst>
          </p:cNvPr>
          <p:cNvSpPr txBox="1"/>
          <p:nvPr/>
        </p:nvSpPr>
        <p:spPr>
          <a:xfrm>
            <a:off x="5834682" y="739961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D2D10F-3FDE-407F-902A-32998D261CE9}"/>
              </a:ext>
            </a:extLst>
          </p:cNvPr>
          <p:cNvGrpSpPr/>
          <p:nvPr/>
        </p:nvGrpSpPr>
        <p:grpSpPr>
          <a:xfrm>
            <a:off x="5833678" y="1552456"/>
            <a:ext cx="790407" cy="790407"/>
            <a:chOff x="5833678" y="1552456"/>
            <a:chExt cx="790407" cy="790407"/>
          </a:xfrm>
        </p:grpSpPr>
        <p:sp>
          <p:nvSpPr>
            <p:cNvPr id="241" name="Arc 3">
              <a:extLst>
                <a:ext uri="{FF2B5EF4-FFF2-40B4-BE49-F238E27FC236}">
                  <a16:creationId xmlns:a16="http://schemas.microsoft.com/office/drawing/2014/main" id="{72088EE0-7E0F-45CC-A687-4CD2420660FF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3A7777B2-1B56-4515-914F-5C40502F97CF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C40E1F76-EDB6-4F25-9269-618C0382AEBA}"/>
              </a:ext>
            </a:extLst>
          </p:cNvPr>
          <p:cNvSpPr txBox="1"/>
          <p:nvPr/>
        </p:nvSpPr>
        <p:spPr>
          <a:xfrm>
            <a:off x="5834682" y="1707094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1EB134-EFAD-4B6E-BAF4-1B935097273E}"/>
              </a:ext>
            </a:extLst>
          </p:cNvPr>
          <p:cNvGrpSpPr/>
          <p:nvPr/>
        </p:nvGrpSpPr>
        <p:grpSpPr>
          <a:xfrm>
            <a:off x="5833678" y="2519589"/>
            <a:ext cx="790407" cy="790407"/>
            <a:chOff x="5833678" y="2519589"/>
            <a:chExt cx="790407" cy="790407"/>
          </a:xfrm>
        </p:grpSpPr>
        <p:sp>
          <p:nvSpPr>
            <p:cNvPr id="242" name="Arc 3">
              <a:extLst>
                <a:ext uri="{FF2B5EF4-FFF2-40B4-BE49-F238E27FC236}">
                  <a16:creationId xmlns:a16="http://schemas.microsoft.com/office/drawing/2014/main" id="{CA9824D3-2AE0-44FE-9B92-09C3BCE9C5CE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05C85804-145A-4F91-A0A7-72DB06043D6B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7" name="TextBox 226">
            <a:extLst>
              <a:ext uri="{FF2B5EF4-FFF2-40B4-BE49-F238E27FC236}">
                <a16:creationId xmlns:a16="http://schemas.microsoft.com/office/drawing/2014/main" id="{12D83D11-487A-4450-890B-6A7A8FC9FF53}"/>
              </a:ext>
            </a:extLst>
          </p:cNvPr>
          <p:cNvSpPr txBox="1"/>
          <p:nvPr/>
        </p:nvSpPr>
        <p:spPr>
          <a:xfrm>
            <a:off x="5834682" y="2674227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154CEB-D73E-4D16-9446-E2BCE3042896}"/>
              </a:ext>
            </a:extLst>
          </p:cNvPr>
          <p:cNvGrpSpPr/>
          <p:nvPr/>
        </p:nvGrpSpPr>
        <p:grpSpPr>
          <a:xfrm>
            <a:off x="5833678" y="3486722"/>
            <a:ext cx="790407" cy="790407"/>
            <a:chOff x="5833678" y="3486722"/>
            <a:chExt cx="790407" cy="790407"/>
          </a:xfrm>
        </p:grpSpPr>
        <p:sp>
          <p:nvSpPr>
            <p:cNvPr id="243" name="Arc 3">
              <a:extLst>
                <a:ext uri="{FF2B5EF4-FFF2-40B4-BE49-F238E27FC236}">
                  <a16:creationId xmlns:a16="http://schemas.microsoft.com/office/drawing/2014/main" id="{3D2FA1E1-AD1A-4D2E-A099-8649A9CA1168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4115DEC5-8921-4A62-82C2-B7535F231D3A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D39BB4D9-2FAF-48C8-B9AD-8BD88896AFA1}"/>
              </a:ext>
            </a:extLst>
          </p:cNvPr>
          <p:cNvSpPr txBox="1"/>
          <p:nvPr/>
        </p:nvSpPr>
        <p:spPr>
          <a:xfrm>
            <a:off x="5834682" y="364136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AC6D9BB-CB43-4F39-8037-52A029C7727E}"/>
              </a:ext>
            </a:extLst>
          </p:cNvPr>
          <p:cNvGrpSpPr/>
          <p:nvPr/>
        </p:nvGrpSpPr>
        <p:grpSpPr>
          <a:xfrm>
            <a:off x="5834431" y="4453854"/>
            <a:ext cx="790407" cy="790407"/>
            <a:chOff x="5834431" y="4453854"/>
            <a:chExt cx="790407" cy="790407"/>
          </a:xfrm>
        </p:grpSpPr>
        <p:sp>
          <p:nvSpPr>
            <p:cNvPr id="244" name="Arc 3">
              <a:extLst>
                <a:ext uri="{FF2B5EF4-FFF2-40B4-BE49-F238E27FC236}">
                  <a16:creationId xmlns:a16="http://schemas.microsoft.com/office/drawing/2014/main" id="{2A74640F-5F99-4631-85D4-53C95EC158C5}"/>
                </a:ext>
              </a:extLst>
            </p:cNvPr>
            <p:cNvSpPr/>
            <p:nvPr/>
          </p:nvSpPr>
          <p:spPr>
            <a:xfrm>
              <a:off x="5834431" y="4453854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BBA4BF03-E92C-4821-B2F5-790D8395012E}"/>
                </a:ext>
              </a:extLst>
            </p:cNvPr>
            <p:cNvSpPr/>
            <p:nvPr/>
          </p:nvSpPr>
          <p:spPr>
            <a:xfrm>
              <a:off x="5907909" y="4526580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9" name="TextBox 238">
            <a:extLst>
              <a:ext uri="{FF2B5EF4-FFF2-40B4-BE49-F238E27FC236}">
                <a16:creationId xmlns:a16="http://schemas.microsoft.com/office/drawing/2014/main" id="{8A793B83-1CB5-4269-9019-EF583D577A36}"/>
              </a:ext>
            </a:extLst>
          </p:cNvPr>
          <p:cNvSpPr txBox="1"/>
          <p:nvPr/>
        </p:nvSpPr>
        <p:spPr>
          <a:xfrm>
            <a:off x="5834682" y="4608492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887B71FA-CD8F-4E9D-BD62-3FE6843BDF9A}"/>
              </a:ext>
            </a:extLst>
          </p:cNvPr>
          <p:cNvSpPr txBox="1"/>
          <p:nvPr/>
        </p:nvSpPr>
        <p:spPr>
          <a:xfrm>
            <a:off x="1493457" y="2435293"/>
            <a:ext cx="469445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5400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План лекції</a:t>
            </a:r>
            <a:endParaRPr lang="ko-KR" altLang="en-US" sz="54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46772" y="3681048"/>
            <a:ext cx="3619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Асортимент гумових виробів.</a:t>
            </a:r>
          </a:p>
        </p:txBody>
      </p:sp>
    </p:spTree>
    <p:extLst>
      <p:ext uri="{BB962C8B-B14F-4D97-AF65-F5344CB8AC3E}">
        <p14:creationId xmlns:p14="http://schemas.microsoft.com/office/powerpoint/2010/main" val="378673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25129" y="221646"/>
            <a:ext cx="11573197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</a:rPr>
              <a:t>Поняття про гуму, її класифікація.</a:t>
            </a:r>
            <a:endParaRPr lang="uk-UA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0" y="945894"/>
            <a:ext cx="3600450" cy="2426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01952" y="1019660"/>
            <a:ext cx="72874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tx2"/>
                </a:solidFill>
              </a:rPr>
              <a:t>Гума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— матеріал, що складається з високомолекулярних сполук, які отримують при вулканізації суміші натурального або синтетичного каучуку з різними інгредієнтами (добавками)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01952" y="2012442"/>
            <a:ext cx="6957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Гуму отримують з натурального або синтетичного каучуку.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55918" y="3890162"/>
            <a:ext cx="7379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Каучук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 — натуральні або синтетичні еластомери, які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характеризуються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еластичністю, водонепроникністю та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електрозоляційними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властивостями, з яких шляхом вулканізації отримують гуму та ебоніт.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399772127"/>
              </p:ext>
            </p:extLst>
          </p:nvPr>
        </p:nvGraphicFramePr>
        <p:xfrm>
          <a:off x="4012906" y="2672799"/>
          <a:ext cx="7665583" cy="1110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998" y="3349507"/>
            <a:ext cx="3528071" cy="3250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31082692"/>
              </p:ext>
            </p:extLst>
          </p:nvPr>
        </p:nvGraphicFramePr>
        <p:xfrm>
          <a:off x="4201952" y="5090491"/>
          <a:ext cx="7522572" cy="1300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2465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Класиф</a:t>
            </a:r>
            <a:r>
              <a:rPr lang="uk-UA" dirty="0" smtClean="0"/>
              <a:t>ікація гуми</a:t>
            </a:r>
            <a:endParaRPr lang="uk-UA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60531907"/>
              </p:ext>
            </p:extLst>
          </p:nvPr>
        </p:nvGraphicFramePr>
        <p:xfrm>
          <a:off x="1671484" y="2384951"/>
          <a:ext cx="8386916" cy="3789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7251" y="1259175"/>
            <a:ext cx="10333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В залежності від різних умов експлуатації, в яких гума зберігає високі еластичні властивості, розрізняють наступні групи гум:</a:t>
            </a:r>
          </a:p>
        </p:txBody>
      </p:sp>
    </p:spTree>
    <p:extLst>
      <p:ext uri="{BB962C8B-B14F-4D97-AF65-F5344CB8AC3E}">
        <p14:creationId xmlns:p14="http://schemas.microsoft.com/office/powerpoint/2010/main" val="4348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73676" y="1496000"/>
            <a:ext cx="68530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На місці добування латекс перемішують і коагулюють, додаючи до нього розбавлену мурашину або оцтову кислоту.</a:t>
            </a:r>
          </a:p>
          <a:p>
            <a:pPr algn="just"/>
            <a:endParaRPr lang="uk-UA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Отриманий рихлий продукт (гель) промивають водою, прокатують на вальцях в листи, сушать, коптять в камерах наповнених димом. Одержаний  таким способом каучук стійкий до окиснення та дії мікроорганізмів.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74469"/>
            <a:ext cx="3186587" cy="3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30992" y="6125186"/>
            <a:ext cx="5269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https://www.youtube.com/watch?v=rbQmFi9uRzw</a:t>
            </a:r>
            <a:endParaRPr lang="uk-UA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13065822"/>
              </p:ext>
            </p:extLst>
          </p:nvPr>
        </p:nvGraphicFramePr>
        <p:xfrm>
          <a:off x="4473676" y="3645001"/>
          <a:ext cx="6096000" cy="2362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707" y="4234015"/>
            <a:ext cx="2976407" cy="245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-197581" y="-105307"/>
            <a:ext cx="11573197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18201" y="484722"/>
            <a:ext cx="298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Склад гумової суміші </a:t>
            </a:r>
            <a:endParaRPr lang="uk-UA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056384654"/>
              </p:ext>
            </p:extLst>
          </p:nvPr>
        </p:nvGraphicFramePr>
        <p:xfrm>
          <a:off x="0" y="998605"/>
          <a:ext cx="11887200" cy="497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47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307690" y="123324"/>
            <a:ext cx="9451771" cy="724247"/>
          </a:xfrm>
        </p:spPr>
        <p:txBody>
          <a:bodyPr/>
          <a:lstStyle/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521" y="6068965"/>
            <a:ext cx="5401524" cy="4938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24000" y="847571"/>
            <a:ext cx="946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</a:rPr>
              <a:t>Вулканізація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 — процес перетворення каучуку на гуму шляхом нагрівання його з сіркою</a:t>
            </a:r>
            <a:endParaRPr lang="uk-U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660299948"/>
              </p:ext>
            </p:extLst>
          </p:nvPr>
        </p:nvGraphicFramePr>
        <p:xfrm>
          <a:off x="432618" y="2113201"/>
          <a:ext cx="11002297" cy="3648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428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619125" y="339725"/>
            <a:ext cx="11572875" cy="11144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 smtClean="0">
                <a:solidFill>
                  <a:schemeClr val="bg1"/>
                </a:solidFill>
              </a:rPr>
              <a:t>Т</a:t>
            </a:r>
            <a:r>
              <a:rPr lang="uk-UA" sz="3200" dirty="0" smtClean="0">
                <a:solidFill>
                  <a:schemeClr val="bg1"/>
                </a:solidFill>
              </a:rPr>
              <a:t>ехнологічний процес виготовлення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3200" dirty="0" smtClean="0">
                <a:solidFill>
                  <a:schemeClr val="bg1"/>
                </a:solidFill>
              </a:rPr>
              <a:t> медичних гумових виробів</a:t>
            </a:r>
            <a:endParaRPr lang="uk-UA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81212154"/>
              </p:ext>
            </p:extLst>
          </p:nvPr>
        </p:nvGraphicFramePr>
        <p:xfrm>
          <a:off x="1268361" y="1530731"/>
          <a:ext cx="9812593" cy="4250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361" y="3302982"/>
            <a:ext cx="2585884" cy="1524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297" y="3182246"/>
            <a:ext cx="2526890" cy="97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5">
                    <a:lumMod val="75000"/>
                  </a:schemeClr>
                </a:solidFill>
              </a:rPr>
              <a:t>Формоутворення або отримання гумових виробів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6416069"/>
              </p:ext>
            </p:extLst>
          </p:nvPr>
        </p:nvGraphicFramePr>
        <p:xfrm>
          <a:off x="855406" y="1295510"/>
          <a:ext cx="5620379" cy="531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5034" y="1132707"/>
            <a:ext cx="2300748" cy="2161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958" y="3157168"/>
            <a:ext cx="1656433" cy="1605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4816" y="3341794"/>
            <a:ext cx="1300984" cy="12826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6447" y="4931516"/>
            <a:ext cx="1710511" cy="1710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13478" y="5137504"/>
            <a:ext cx="1757688" cy="1504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9030" y="5033983"/>
            <a:ext cx="2143125" cy="1711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46444" y="1363366"/>
            <a:ext cx="1988295" cy="1671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34410" y="3110475"/>
            <a:ext cx="1681836" cy="168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06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ord 15">
            <a:extLst>
              <a:ext uri="{FF2B5EF4-FFF2-40B4-BE49-F238E27FC236}">
                <a16:creationId xmlns:a16="http://schemas.microsoft.com/office/drawing/2014/main" id="{4764BA2E-1967-4174-83C7-436911270BE2}"/>
              </a:ext>
            </a:extLst>
          </p:cNvPr>
          <p:cNvSpPr/>
          <p:nvPr/>
        </p:nvSpPr>
        <p:spPr>
          <a:xfrm>
            <a:off x="4483795" y="374943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Oval 21">
            <a:extLst>
              <a:ext uri="{FF2B5EF4-FFF2-40B4-BE49-F238E27FC236}">
                <a16:creationId xmlns:a16="http://schemas.microsoft.com/office/drawing/2014/main" id="{A3FB7646-DF29-4E12-958D-CF0E9E28D91B}"/>
              </a:ext>
            </a:extLst>
          </p:cNvPr>
          <p:cNvSpPr>
            <a:spLocks noChangeAspect="1"/>
          </p:cNvSpPr>
          <p:nvPr/>
        </p:nvSpPr>
        <p:spPr>
          <a:xfrm>
            <a:off x="7429923" y="377395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3585519793"/>
              </p:ext>
            </p:extLst>
          </p:nvPr>
        </p:nvGraphicFramePr>
        <p:xfrm>
          <a:off x="1394454" y="1426933"/>
          <a:ext cx="9029466" cy="4644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2861187" y="28390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Класифікація гумових виробів за методами виготовлення</a:t>
            </a:r>
            <a:endParaRPr lang="uk-U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9807" y="185579"/>
            <a:ext cx="78461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Класифікація гумових виробів за </a:t>
            </a:r>
            <a:r>
              <a:rPr lang="uk-UA" sz="2400" b="1" dirty="0">
                <a:solidFill>
                  <a:schemeClr val="bg1"/>
                </a:solidFill>
              </a:rPr>
              <a:t>зовнішніми </a:t>
            </a:r>
            <a:r>
              <a:rPr lang="uk-UA" sz="2400" b="1" dirty="0" smtClean="0">
                <a:solidFill>
                  <a:schemeClr val="bg1"/>
                </a:solidFill>
              </a:rPr>
              <a:t>характеристиками</a:t>
            </a:r>
            <a:endParaRPr lang="uk-UA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1012845"/>
              </p:ext>
            </p:extLst>
          </p:nvPr>
        </p:nvGraphicFramePr>
        <p:xfrm>
          <a:off x="845573" y="1160205"/>
          <a:ext cx="10353369" cy="5466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6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0581" y="195487"/>
            <a:ext cx="86130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Вимоги до гуми, для виробництва</a:t>
            </a:r>
          </a:p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 медичних виробів</a:t>
            </a:r>
            <a:endParaRPr lang="uk-U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60192256"/>
              </p:ext>
            </p:extLst>
          </p:nvPr>
        </p:nvGraphicFramePr>
        <p:xfrm>
          <a:off x="1917290" y="1406208"/>
          <a:ext cx="9202994" cy="4807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1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Старіння гум</a:t>
            </a: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и</a:t>
            </a:r>
            <a:endParaRPr lang="uk-UA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6912681"/>
              </p:ext>
            </p:extLst>
          </p:nvPr>
        </p:nvGraphicFramePr>
        <p:xfrm>
          <a:off x="403123" y="1149215"/>
          <a:ext cx="11149474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52469071"/>
              </p:ext>
            </p:extLst>
          </p:nvPr>
        </p:nvGraphicFramePr>
        <p:xfrm>
          <a:off x="580103" y="2364176"/>
          <a:ext cx="5683046" cy="4007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79831080"/>
              </p:ext>
            </p:extLst>
          </p:nvPr>
        </p:nvGraphicFramePr>
        <p:xfrm>
          <a:off x="6773813" y="2775321"/>
          <a:ext cx="4778784" cy="2888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80597" y="2183418"/>
            <a:ext cx="404200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Псування гумових виробів викликають</a:t>
            </a:r>
          </a:p>
        </p:txBody>
      </p:sp>
    </p:spTree>
    <p:extLst>
      <p:ext uri="{BB962C8B-B14F-4D97-AF65-F5344CB8AC3E}">
        <p14:creationId xmlns:p14="http://schemas.microsoft.com/office/powerpoint/2010/main" val="304404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Грілки гумові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9" y="1056729"/>
            <a:ext cx="1175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C00000"/>
                </a:solidFill>
              </a:rPr>
              <a:t>Грілки гумові </a:t>
            </a:r>
            <a:r>
              <a:rPr lang="uk-UA" sz="2000" dirty="0">
                <a:solidFill>
                  <a:schemeClr val="accent6">
                    <a:lumMod val="50000"/>
                  </a:schemeClr>
                </a:solidFill>
              </a:rPr>
              <a:t>- ємності з теплоносіями (наприклад, водою), призначені для місцевого або загального теплового впливу на організм, застосовуються з лікувальною метою або як предмети медичного догляду, а також для зігрівання при переохолодженні. Крім гумових існують хімічні (гелеві, сольові) і електричні грілки.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2658859"/>
              </p:ext>
            </p:extLst>
          </p:nvPr>
        </p:nvGraphicFramePr>
        <p:xfrm>
          <a:off x="1445342" y="2380168"/>
          <a:ext cx="6096000" cy="4177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8287" y="2380168"/>
            <a:ext cx="2150453" cy="21504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2221" y="4469142"/>
            <a:ext cx="2184605" cy="218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4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737727" y="335304"/>
            <a:ext cx="6862609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Грілки гумові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00336" y="932217"/>
            <a:ext cx="358877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 від ємності випускають грілки трьох номерів – на 1, 2, 3 л. </a:t>
            </a:r>
            <a:endParaRPr lang="uk-UA" sz="14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47060434"/>
              </p:ext>
            </p:extLst>
          </p:nvPr>
        </p:nvGraphicFramePr>
        <p:xfrm>
          <a:off x="963560" y="1617276"/>
          <a:ext cx="6096000" cy="5068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517" y="2008480"/>
            <a:ext cx="4424210" cy="4569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99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30987" y="126005"/>
            <a:ext cx="6686871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509" y="896151"/>
            <a:ext cx="11199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C00000"/>
                </a:solidFill>
              </a:rPr>
              <a:t>Спринцівки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являють собою гумові балони різної місткості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грушоподібної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форми з досить пружними стінками та м’яким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або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твердим наконечником з ебоніту або пластмаси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19278166"/>
              </p:ext>
            </p:extLst>
          </p:nvPr>
        </p:nvGraphicFramePr>
        <p:xfrm>
          <a:off x="1386349" y="1957713"/>
          <a:ext cx="6096000" cy="4177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5287" y="4139380"/>
            <a:ext cx="2193267" cy="2407538"/>
          </a:xfrm>
          <a:prstGeom prst="rect">
            <a:avLst/>
          </a:prstGeom>
        </p:spPr>
      </p:pic>
      <p:pic>
        <p:nvPicPr>
          <p:cNvPr id="1026" name="Picture 2" descr="Спринцовки тип А с мягким наконечником №1, №3.№6 (id 3874209), купить в  Казахстане, цена на Satu.kz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76" y="1604037"/>
            <a:ext cx="2669253" cy="239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15599539"/>
              </p:ext>
            </p:extLst>
          </p:nvPr>
        </p:nvGraphicFramePr>
        <p:xfrm>
          <a:off x="412019" y="1098727"/>
          <a:ext cx="10746659" cy="169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47496361"/>
              </p:ext>
            </p:extLst>
          </p:nvPr>
        </p:nvGraphicFramePr>
        <p:xfrm>
          <a:off x="412019" y="3094209"/>
          <a:ext cx="11012130" cy="256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54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5207" y="126004"/>
            <a:ext cx="11573197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1" y="422788"/>
            <a:ext cx="1989189" cy="233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91903950"/>
              </p:ext>
            </p:extLst>
          </p:nvPr>
        </p:nvGraphicFramePr>
        <p:xfrm>
          <a:off x="3218221" y="850251"/>
          <a:ext cx="8128205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986" y="3030595"/>
            <a:ext cx="1602658" cy="143325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390172"/>
              </p:ext>
            </p:extLst>
          </p:nvPr>
        </p:nvGraphicFramePr>
        <p:xfrm>
          <a:off x="3218222" y="2757470"/>
          <a:ext cx="8200102" cy="1415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16512790"/>
              </p:ext>
            </p:extLst>
          </p:nvPr>
        </p:nvGraphicFramePr>
        <p:xfrm>
          <a:off x="3296878" y="4654812"/>
          <a:ext cx="8121445" cy="1549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3802" y="4654812"/>
            <a:ext cx="13430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080613" y="224327"/>
            <a:ext cx="9144936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Кільце маткове гумове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1" y="948574"/>
            <a:ext cx="3254325" cy="2994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24413577"/>
              </p:ext>
            </p:extLst>
          </p:nvPr>
        </p:nvGraphicFramePr>
        <p:xfrm>
          <a:off x="4571999" y="1060659"/>
          <a:ext cx="6912077" cy="12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3164189"/>
              </p:ext>
            </p:extLst>
          </p:nvPr>
        </p:nvGraphicFramePr>
        <p:xfrm>
          <a:off x="4571998" y="2445654"/>
          <a:ext cx="6912077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1726" y="4674147"/>
            <a:ext cx="36195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5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896690" y="165333"/>
            <a:ext cx="7827413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Міхури гумові для льоду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7" y="1286182"/>
            <a:ext cx="1687015" cy="12865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60" y="3070919"/>
            <a:ext cx="1572547" cy="1173362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0545208"/>
              </p:ext>
            </p:extLst>
          </p:nvPr>
        </p:nvGraphicFramePr>
        <p:xfrm>
          <a:off x="3451122" y="1524000"/>
          <a:ext cx="8367251" cy="2792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34302409"/>
              </p:ext>
            </p:extLst>
          </p:nvPr>
        </p:nvGraphicFramePr>
        <p:xfrm>
          <a:off x="3451122" y="4854985"/>
          <a:ext cx="8367251" cy="1250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564" y="4610407"/>
            <a:ext cx="2381250" cy="192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45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035277" y="263656"/>
            <a:ext cx="8298426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75000"/>
                  </a:schemeClr>
                </a:solidFill>
              </a:rPr>
              <a:t>Круги підкладні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0407845"/>
              </p:ext>
            </p:extLst>
          </p:nvPr>
        </p:nvGraphicFramePr>
        <p:xfrm>
          <a:off x="3264309" y="1126159"/>
          <a:ext cx="8180439" cy="152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288" y="1126159"/>
            <a:ext cx="2143125" cy="3315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245" y="2996227"/>
            <a:ext cx="4159814" cy="273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9330" y="3023410"/>
            <a:ext cx="3337284" cy="2531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02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chemeClr val="accent5">
                    <a:lumMod val="75000"/>
                  </a:schemeClr>
                </a:solidFill>
              </a:rPr>
              <a:t>Судна підкладні гумові</a:t>
            </a:r>
            <a:endParaRPr lang="uk-U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92863469"/>
              </p:ext>
            </p:extLst>
          </p:nvPr>
        </p:nvGraphicFramePr>
        <p:xfrm>
          <a:off x="3510115" y="1187155"/>
          <a:ext cx="8308259" cy="2077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9" y="1183513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9" y="3566805"/>
            <a:ext cx="2714639" cy="2932318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27637556"/>
              </p:ext>
            </p:extLst>
          </p:nvPr>
        </p:nvGraphicFramePr>
        <p:xfrm>
          <a:off x="3510114" y="3480619"/>
          <a:ext cx="8308259" cy="188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81522" y="5366953"/>
            <a:ext cx="1398486" cy="1398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91653" y="5252121"/>
            <a:ext cx="2143125" cy="1334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0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71252" y="167149"/>
            <a:ext cx="7334865" cy="609600"/>
          </a:xfrm>
        </p:spPr>
        <p:txBody>
          <a:bodyPr/>
          <a:lstStyle/>
          <a:p>
            <a:r>
              <a:rPr lang="uk-UA" sz="3200" dirty="0">
                <a:solidFill>
                  <a:schemeClr val="accent5">
                    <a:lumMod val="50000"/>
                  </a:schemeClr>
                </a:solidFill>
              </a:rPr>
              <a:t>Еластичні трубчасті гумові вироби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18491410"/>
              </p:ext>
            </p:extLst>
          </p:nvPr>
        </p:nvGraphicFramePr>
        <p:xfrm>
          <a:off x="3903405" y="909849"/>
          <a:ext cx="7787149" cy="1902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56" y="789374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173" y="2932499"/>
            <a:ext cx="1917289" cy="1747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173" y="4857750"/>
            <a:ext cx="1917289" cy="1552882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15915434"/>
              </p:ext>
            </p:extLst>
          </p:nvPr>
        </p:nvGraphicFramePr>
        <p:xfrm>
          <a:off x="3903405" y="3030822"/>
          <a:ext cx="7885472" cy="2829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6868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634111" y="145669"/>
            <a:ext cx="6037942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атетери</a:t>
            </a:r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, зонди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76811877"/>
              </p:ext>
            </p:extLst>
          </p:nvPr>
        </p:nvGraphicFramePr>
        <p:xfrm>
          <a:off x="344129" y="1781636"/>
          <a:ext cx="6096000" cy="4864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0606" y="869916"/>
            <a:ext cx="11356258" cy="646331"/>
          </a:xfrm>
          <a:prstGeom prst="rect">
            <a:avLst/>
          </a:prstGeom>
        </p:spPr>
        <p:txBody>
          <a:bodyPr/>
          <a:lstStyle/>
          <a:p>
            <a:pPr lvl="0" algn="ctr" rtl="0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Катетери призначені для відводу вмісту з різних порожнин організму або для введення води і необхідних організму речовин.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5819" y="1516247"/>
            <a:ext cx="2974258" cy="17578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0439" y="3274142"/>
            <a:ext cx="2569638" cy="150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5313" y="5259643"/>
            <a:ext cx="2834763" cy="138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21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Катетери, зонди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7556" y="3056979"/>
            <a:ext cx="2295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Катетер Нелатона.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55" y="1056729"/>
            <a:ext cx="2028825" cy="200025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76701269"/>
              </p:ext>
            </p:extLst>
          </p:nvPr>
        </p:nvGraphicFramePr>
        <p:xfrm>
          <a:off x="3047406" y="1204212"/>
          <a:ext cx="8249859" cy="2060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11955035"/>
              </p:ext>
            </p:extLst>
          </p:nvPr>
        </p:nvGraphicFramePr>
        <p:xfrm>
          <a:off x="3214851" y="4345548"/>
          <a:ext cx="8082414" cy="1730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7556" y="6076025"/>
            <a:ext cx="1945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</a:rPr>
              <a:t>Катетер Фолея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529" y="3706443"/>
            <a:ext cx="20288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61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54703" y="96508"/>
            <a:ext cx="11573197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Катетери, зонди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636" y="1235367"/>
            <a:ext cx="11478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</a:rPr>
              <a:t>Основна сфера застосування даного катетера: відведення сечі з сечового міхура, лікування патологій та травм сечовидільної системи у чоловіків та жінок, дітей різного віку, підготовка до оперативних втручань, стимуляція родової активності, діагностика деяких патологій.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78038" y="866035"/>
            <a:ext cx="2069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Катетер Фолея</a:t>
            </a:r>
            <a:endParaRPr lang="uk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231759640"/>
              </p:ext>
            </p:extLst>
          </p:nvPr>
        </p:nvGraphicFramePr>
        <p:xfrm>
          <a:off x="511556" y="2372668"/>
          <a:ext cx="4646625" cy="3325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6819" y="2372668"/>
            <a:ext cx="5311738" cy="390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720026753"/>
              </p:ext>
            </p:extLst>
          </p:nvPr>
        </p:nvGraphicFramePr>
        <p:xfrm>
          <a:off x="1134787" y="5815845"/>
          <a:ext cx="3400162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01519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529" y="0"/>
            <a:ext cx="11573197" cy="1056729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4">
                    <a:lumMod val="75000"/>
                  </a:schemeClr>
                </a:solidFill>
              </a:rPr>
              <a:t>Вироби для наркозу і штучного дихання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43839702"/>
              </p:ext>
            </p:extLst>
          </p:nvPr>
        </p:nvGraphicFramePr>
        <p:xfrm>
          <a:off x="4233007" y="782803"/>
          <a:ext cx="2269467" cy="944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59373702"/>
              </p:ext>
            </p:extLst>
          </p:nvPr>
        </p:nvGraphicFramePr>
        <p:xfrm>
          <a:off x="4825988" y="1127458"/>
          <a:ext cx="674658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1009" y="954958"/>
            <a:ext cx="3996872" cy="52197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1468" y="2028863"/>
            <a:ext cx="2171700" cy="2171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0053" y="3775191"/>
            <a:ext cx="1905000" cy="1905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05951" y="4587185"/>
            <a:ext cx="2390775" cy="191452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857385" y="2562870"/>
            <a:ext cx="4002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solidFill>
                  <a:srgbClr val="FFC000"/>
                </a:solidFill>
              </a:rPr>
              <a:t>Повітроводи назофарингіальний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57385" y="3976189"/>
            <a:ext cx="4112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FFC000"/>
                </a:solidFill>
              </a:rPr>
              <a:t>Повітропровід о</a:t>
            </a:r>
            <a:r>
              <a:rPr lang="uk-UA" b="1" dirty="0" smtClean="0">
                <a:solidFill>
                  <a:srgbClr val="FFC000"/>
                </a:solidFill>
              </a:rPr>
              <a:t>рофарингіальний</a:t>
            </a:r>
            <a:endParaRPr lang="uk-UA" b="1" dirty="0">
              <a:solidFill>
                <a:srgbClr val="FFC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02777" y="4620454"/>
            <a:ext cx="2757604" cy="188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45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26885" y="135837"/>
            <a:ext cx="10570612" cy="724247"/>
          </a:xfrm>
        </p:spPr>
        <p:txBody>
          <a:bodyPr/>
          <a:lstStyle/>
          <a:p>
            <a:r>
              <a:rPr lang="uk-UA" sz="2800" dirty="0">
                <a:solidFill>
                  <a:schemeClr val="accent4">
                    <a:lumMod val="75000"/>
                  </a:schemeClr>
                </a:solidFill>
              </a:rPr>
              <a:t>Вироби для наркозу і штучного дихання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6028" y="717482"/>
            <a:ext cx="3847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Трубки інтубаційні </a:t>
            </a:r>
            <a:endParaRPr lang="uk-UA" sz="3200" b="1" dirty="0">
              <a:solidFill>
                <a:srgbClr val="FFC000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35299909"/>
              </p:ext>
            </p:extLst>
          </p:nvPr>
        </p:nvGraphicFramePr>
        <p:xfrm>
          <a:off x="388703" y="1394007"/>
          <a:ext cx="10441858" cy="946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21219503"/>
              </p:ext>
            </p:extLst>
          </p:nvPr>
        </p:nvGraphicFramePr>
        <p:xfrm>
          <a:off x="5261985" y="2500241"/>
          <a:ext cx="6428570" cy="1334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50" name="Picture 2" descr="Эндотрахеальная трубка с манжетой размер 5,5, стер. - Fam.Allianc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02" y="2475834"/>
            <a:ext cx="3750679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702" y="4650658"/>
            <a:ext cx="3750679" cy="1941871"/>
          </a:xfrm>
          <a:prstGeom prst="rect">
            <a:avLst/>
          </a:prstGeom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770104607"/>
              </p:ext>
            </p:extLst>
          </p:nvPr>
        </p:nvGraphicFramePr>
        <p:xfrm>
          <a:off x="5412191" y="4522839"/>
          <a:ext cx="2149306" cy="62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903276964"/>
              </p:ext>
            </p:extLst>
          </p:nvPr>
        </p:nvGraphicFramePr>
        <p:xfrm>
          <a:off x="5412190" y="5386070"/>
          <a:ext cx="6563499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1471064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03871" y="122831"/>
            <a:ext cx="6351332" cy="1056729"/>
          </a:xfrm>
        </p:spPr>
        <p:txBody>
          <a:bodyPr/>
          <a:lstStyle/>
          <a:p>
            <a:r>
              <a:rPr lang="uk-UA" sz="2800" b="1" dirty="0">
                <a:solidFill>
                  <a:schemeClr val="accent4">
                    <a:lumMod val="75000"/>
                  </a:schemeClr>
                </a:solidFill>
              </a:rPr>
              <a:t>Наркозні маски </a:t>
            </a:r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</a:rPr>
              <a:t>рото-носові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709" y="948042"/>
            <a:ext cx="1435510" cy="1723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59" y="948041"/>
            <a:ext cx="1622783" cy="1723311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61434948"/>
              </p:ext>
            </p:extLst>
          </p:nvPr>
        </p:nvGraphicFramePr>
        <p:xfrm>
          <a:off x="3470786" y="1002125"/>
          <a:ext cx="7039897" cy="125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1426" y="5652665"/>
            <a:ext cx="2857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Сіпап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маска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носо-ротова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Сипап маска носо-ротовая Quattro FX купить недорого в интернет-магазине  «Сpap.com.ua»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26" y="3048379"/>
            <a:ext cx="2637431" cy="24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0449" y="3140712"/>
            <a:ext cx="2619375" cy="23948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651296" y="5652665"/>
            <a:ext cx="2297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Сіпап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маска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носова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44614011"/>
              </p:ext>
            </p:extLst>
          </p:nvPr>
        </p:nvGraphicFramePr>
        <p:xfrm>
          <a:off x="6007203" y="2488756"/>
          <a:ext cx="5423415" cy="176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384708905"/>
              </p:ext>
            </p:extLst>
          </p:nvPr>
        </p:nvGraphicFramePr>
        <p:xfrm>
          <a:off x="6007203" y="4338136"/>
          <a:ext cx="6096000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  <p:extLst>
      <p:ext uri="{BB962C8B-B14F-4D97-AF65-F5344CB8AC3E}">
        <p14:creationId xmlns:p14="http://schemas.microsoft.com/office/powerpoint/2010/main" val="1241366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440356" y="137652"/>
            <a:ext cx="4907232" cy="525788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Вироби з 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латексу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85172159"/>
              </p:ext>
            </p:extLst>
          </p:nvPr>
        </p:nvGraphicFramePr>
        <p:xfrm>
          <a:off x="1021620" y="825910"/>
          <a:ext cx="8751645" cy="6032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974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916355" y="155502"/>
            <a:ext cx="7591439" cy="493428"/>
          </a:xfrm>
        </p:spPr>
        <p:txBody>
          <a:bodyPr/>
          <a:lstStyle/>
          <a:p>
            <a:endParaRPr lang="uk-UA" sz="3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Гумові рукавички</a:t>
            </a:r>
            <a:endParaRPr lang="uk-UA" sz="36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00038392"/>
              </p:ext>
            </p:extLst>
          </p:nvPr>
        </p:nvGraphicFramePr>
        <p:xfrm>
          <a:off x="9140841" y="137497"/>
          <a:ext cx="2215417" cy="1022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88749" y="648930"/>
            <a:ext cx="344664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гумових рукавичо</a:t>
            </a:r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endParaRPr lang="uk-UA" sz="14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8070190"/>
              </p:ext>
            </p:extLst>
          </p:nvPr>
        </p:nvGraphicFramePr>
        <p:xfrm>
          <a:off x="1508356" y="1037626"/>
          <a:ext cx="173628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425369986"/>
              </p:ext>
            </p:extLst>
          </p:nvPr>
        </p:nvGraphicFramePr>
        <p:xfrm>
          <a:off x="564459" y="1531054"/>
          <a:ext cx="3424290" cy="4585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713812959"/>
              </p:ext>
            </p:extLst>
          </p:nvPr>
        </p:nvGraphicFramePr>
        <p:xfrm>
          <a:off x="4307162" y="1547940"/>
          <a:ext cx="7589870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527858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800" dirty="0"/>
              <a:t>В</a:t>
            </a:r>
            <a:r>
              <a:rPr lang="uk-UA" sz="2800" dirty="0" smtClean="0"/>
              <a:t>ластивості рукавичок, виготовлених із різної сировини</a:t>
            </a:r>
            <a:endParaRPr lang="uk-UA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822656"/>
              </p:ext>
            </p:extLst>
          </p:nvPr>
        </p:nvGraphicFramePr>
        <p:xfrm>
          <a:off x="825909" y="1150950"/>
          <a:ext cx="9861754" cy="5259681"/>
        </p:xfrm>
        <a:graphic>
          <a:graphicData uri="http://schemas.openxmlformats.org/drawingml/2006/table">
            <a:tbl>
              <a:tblPr firstRow="1" firstCol="1" bandRow="1"/>
              <a:tblGrid>
                <a:gridCol w="2916293">
                  <a:extLst>
                    <a:ext uri="{9D8B030D-6E8A-4147-A177-3AD203B41FA5}">
                      <a16:colId xmlns:a16="http://schemas.microsoft.com/office/drawing/2014/main" val="1561026384"/>
                    </a:ext>
                  </a:extLst>
                </a:gridCol>
                <a:gridCol w="1277004">
                  <a:extLst>
                    <a:ext uri="{9D8B030D-6E8A-4147-A177-3AD203B41FA5}">
                      <a16:colId xmlns:a16="http://schemas.microsoft.com/office/drawing/2014/main" val="964632919"/>
                    </a:ext>
                  </a:extLst>
                </a:gridCol>
                <a:gridCol w="1277004">
                  <a:extLst>
                    <a:ext uri="{9D8B030D-6E8A-4147-A177-3AD203B41FA5}">
                      <a16:colId xmlns:a16="http://schemas.microsoft.com/office/drawing/2014/main" val="1348533390"/>
                    </a:ext>
                  </a:extLst>
                </a:gridCol>
                <a:gridCol w="1157911">
                  <a:extLst>
                    <a:ext uri="{9D8B030D-6E8A-4147-A177-3AD203B41FA5}">
                      <a16:colId xmlns:a16="http://schemas.microsoft.com/office/drawing/2014/main" val="3704251612"/>
                    </a:ext>
                  </a:extLst>
                </a:gridCol>
                <a:gridCol w="1581244">
                  <a:extLst>
                    <a:ext uri="{9D8B030D-6E8A-4147-A177-3AD203B41FA5}">
                      <a16:colId xmlns:a16="http://schemas.microsoft.com/office/drawing/2014/main" val="2817176684"/>
                    </a:ext>
                  </a:extLst>
                </a:gridCol>
                <a:gridCol w="1652298">
                  <a:extLst>
                    <a:ext uri="{9D8B030D-6E8A-4147-A177-3AD203B41FA5}">
                      <a16:colId xmlns:a16="http://schemas.microsoft.com/office/drawing/2014/main" val="2739197480"/>
                    </a:ext>
                  </a:extLst>
                </a:gridCol>
              </a:tblGrid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Латекс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Нітрил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Вініл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Хлоропрен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Поліізопрен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898376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Загальна інформація - матеріал/застосування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748162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Приязний для шкіри - не містить протеїнів латексу, що викликають алергію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314815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Комфортне користування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89942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Міцність/довговічність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08245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Здатність до розтягування/еластичність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7935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проколювання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292551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розривання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02943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стирання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407299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розчинників (на основі ацетону)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191147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розчинників (на основі нафти)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423912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кислот і лугів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768520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спиртів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812409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вірусів і бактерій (патогенів, що походять з крові)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69528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Біодеградація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8198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Ціна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856636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Загальна оцінка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756384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260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268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443470" y="226142"/>
            <a:ext cx="9646381" cy="462116"/>
          </a:xfrm>
        </p:spPr>
        <p:txBody>
          <a:bodyPr/>
          <a:lstStyle/>
          <a:p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гумових </a:t>
            </a:r>
            <a:r>
              <a:rPr lang="uk-UA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рукавичо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endParaRPr lang="uk-UA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35993911"/>
              </p:ext>
            </p:extLst>
          </p:nvPr>
        </p:nvGraphicFramePr>
        <p:xfrm>
          <a:off x="323529" y="865239"/>
          <a:ext cx="10314974" cy="574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0117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366773" y="127695"/>
            <a:ext cx="11573197" cy="724247"/>
          </a:xfrm>
        </p:spPr>
        <p:txBody>
          <a:bodyPr/>
          <a:lstStyle/>
          <a:p>
            <a:r>
              <a:rPr lang="uk-UA" dirty="0" smtClean="0"/>
              <a:t>Рукавички медичні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4" y="830587"/>
            <a:ext cx="3062596" cy="2620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497" y="1056729"/>
            <a:ext cx="2709026" cy="27090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216" y="1176643"/>
            <a:ext cx="5095875" cy="26955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180" y="4249799"/>
            <a:ext cx="1819661" cy="18196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383" y="3626412"/>
            <a:ext cx="3688265" cy="29270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372" y="4077005"/>
            <a:ext cx="2371195" cy="2476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7690" y="4224027"/>
            <a:ext cx="2182455" cy="218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50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EF3E5A-3F6E-496F-ADEF-27D28A93C54B}"/>
              </a:ext>
            </a:extLst>
          </p:cNvPr>
          <p:cNvGrpSpPr/>
          <p:nvPr/>
        </p:nvGrpSpPr>
        <p:grpSpPr>
          <a:xfrm>
            <a:off x="3806577" y="1270179"/>
            <a:ext cx="4450336" cy="3920434"/>
            <a:chOff x="1211957" y="656705"/>
            <a:chExt cx="4971329" cy="437939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5C7D24D-242B-4638-A576-7797D958DCB1}"/>
                </a:ext>
              </a:extLst>
            </p:cNvPr>
            <p:cNvCxnSpPr>
              <a:cxnSpLocks/>
              <a:stCxn id="39" idx="0"/>
              <a:endCxn id="38" idx="4"/>
            </p:cNvCxnSpPr>
            <p:nvPr userDrawn="1"/>
          </p:nvCxnSpPr>
          <p:spPr>
            <a:xfrm flipH="1">
              <a:off x="5986161" y="2759940"/>
              <a:ext cx="140803" cy="8282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4495135-7A75-4089-B76B-388C4B41440B}"/>
                </a:ext>
              </a:extLst>
            </p:cNvPr>
            <p:cNvCxnSpPr>
              <a:cxnSpLocks/>
              <a:stCxn id="38" idx="7"/>
              <a:endCxn id="46" idx="2"/>
            </p:cNvCxnSpPr>
            <p:nvPr userDrawn="1"/>
          </p:nvCxnSpPr>
          <p:spPr>
            <a:xfrm flipH="1">
              <a:off x="4112241" y="3732396"/>
              <a:ext cx="1814182" cy="1247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25F3E1-FEE7-4BEF-9F00-393E5B074314}"/>
                </a:ext>
              </a:extLst>
            </p:cNvPr>
            <p:cNvCxnSpPr>
              <a:cxnSpLocks/>
              <a:stCxn id="38" idx="6"/>
              <a:endCxn id="45" idx="2"/>
            </p:cNvCxnSpPr>
            <p:nvPr userDrawn="1"/>
          </p:nvCxnSpPr>
          <p:spPr>
            <a:xfrm flipH="1">
              <a:off x="4803222" y="3672657"/>
              <a:ext cx="1098458" cy="3646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EC3A7F-CCA0-4A0D-B6CE-534CD116AA58}"/>
                </a:ext>
              </a:extLst>
            </p:cNvPr>
            <p:cNvCxnSpPr>
              <a:cxnSpLocks/>
              <a:stCxn id="45" idx="7"/>
              <a:endCxn id="46" idx="3"/>
            </p:cNvCxnSpPr>
            <p:nvPr userDrawn="1"/>
          </p:nvCxnSpPr>
          <p:spPr>
            <a:xfrm flipH="1">
              <a:off x="4095746" y="4097077"/>
              <a:ext cx="563256" cy="842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A4881-46DB-40A5-A738-C026F54BA051}"/>
                </a:ext>
              </a:extLst>
            </p:cNvPr>
            <p:cNvCxnSpPr>
              <a:cxnSpLocks/>
              <a:stCxn id="39" idx="4"/>
              <a:endCxn id="51" idx="1"/>
            </p:cNvCxnSpPr>
            <p:nvPr userDrawn="1"/>
          </p:nvCxnSpPr>
          <p:spPr>
            <a:xfrm flipH="1" flipV="1">
              <a:off x="5728406" y="1933680"/>
              <a:ext cx="398559" cy="713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F66AF5-F338-4F91-B345-D3308CA136D7}"/>
                </a:ext>
              </a:extLst>
            </p:cNvPr>
            <p:cNvCxnSpPr>
              <a:cxnSpLocks/>
              <a:stCxn id="40" idx="3"/>
              <a:endCxn id="51" idx="7"/>
            </p:cNvCxnSpPr>
            <p:nvPr userDrawn="1"/>
          </p:nvCxnSpPr>
          <p:spPr>
            <a:xfrm flipV="1">
              <a:off x="4921530" y="1933680"/>
              <a:ext cx="727225" cy="278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CB950DB-1C91-406C-A111-2019D73F65E3}"/>
                </a:ext>
              </a:extLst>
            </p:cNvPr>
            <p:cNvCxnSpPr>
              <a:cxnSpLocks/>
              <a:stCxn id="40" idx="2"/>
              <a:endCxn id="39" idx="6"/>
            </p:cNvCxnSpPr>
            <p:nvPr userDrawn="1"/>
          </p:nvCxnSpPr>
          <p:spPr>
            <a:xfrm>
              <a:off x="4946275" y="2271818"/>
              <a:ext cx="1124369" cy="431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B7A5620-6E1F-41E5-9A16-853C8FD16E18}"/>
                </a:ext>
              </a:extLst>
            </p:cNvPr>
            <p:cNvCxnSpPr>
              <a:cxnSpLocks/>
              <a:stCxn id="45" idx="4"/>
              <a:endCxn id="40" idx="0"/>
            </p:cNvCxnSpPr>
            <p:nvPr userDrawn="1"/>
          </p:nvCxnSpPr>
          <p:spPr>
            <a:xfrm flipV="1">
              <a:off x="4718739" y="2356301"/>
              <a:ext cx="143053" cy="15965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A8E0582-C56F-4F6D-9FCF-5CB708172B70}"/>
                </a:ext>
              </a:extLst>
            </p:cNvPr>
            <p:cNvCxnSpPr>
              <a:cxnSpLocks/>
              <a:stCxn id="44" idx="3"/>
              <a:endCxn id="40" idx="7"/>
            </p:cNvCxnSpPr>
            <p:nvPr userDrawn="1"/>
          </p:nvCxnSpPr>
          <p:spPr>
            <a:xfrm flipV="1">
              <a:off x="3569267" y="2331557"/>
              <a:ext cx="1232788" cy="15426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725256-9F25-45DA-BE24-D78F0799E68F}"/>
                </a:ext>
              </a:extLst>
            </p:cNvPr>
            <p:cNvCxnSpPr>
              <a:cxnSpLocks/>
              <a:stCxn id="44" idx="2"/>
              <a:endCxn id="45" idx="6"/>
            </p:cNvCxnSpPr>
            <p:nvPr userDrawn="1"/>
          </p:nvCxnSpPr>
          <p:spPr>
            <a:xfrm>
              <a:off x="3582076" y="3937537"/>
              <a:ext cx="1052181" cy="998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9E5DD90-B805-41FE-AD32-F6F95A64AAA1}"/>
                </a:ext>
              </a:extLst>
            </p:cNvPr>
            <p:cNvCxnSpPr>
              <a:cxnSpLocks/>
              <a:stCxn id="44" idx="1"/>
              <a:endCxn id="46" idx="4"/>
            </p:cNvCxnSpPr>
            <p:nvPr userDrawn="1"/>
          </p:nvCxnSpPr>
          <p:spPr>
            <a:xfrm>
              <a:off x="3546319" y="3991410"/>
              <a:ext cx="509601" cy="9320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0C46BB-68B5-41A3-AA27-F728B90F2629}"/>
                </a:ext>
              </a:extLst>
            </p:cNvPr>
            <p:cNvCxnSpPr>
              <a:cxnSpLocks/>
              <a:stCxn id="42" idx="1"/>
              <a:endCxn id="55" idx="6"/>
            </p:cNvCxnSpPr>
            <p:nvPr userDrawn="1"/>
          </p:nvCxnSpPr>
          <p:spPr>
            <a:xfrm>
              <a:off x="2027916" y="3374208"/>
              <a:ext cx="855063" cy="908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F090EA-B9D2-41E5-A298-BBD8F0C5EB8F}"/>
                </a:ext>
              </a:extLst>
            </p:cNvPr>
            <p:cNvCxnSpPr>
              <a:cxnSpLocks/>
              <a:stCxn id="42" idx="0"/>
              <a:endCxn id="43" idx="4"/>
            </p:cNvCxnSpPr>
            <p:nvPr userDrawn="1"/>
          </p:nvCxnSpPr>
          <p:spPr>
            <a:xfrm>
              <a:off x="1986037" y="3384424"/>
              <a:ext cx="145307" cy="11563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B8D8F9B-4E8E-449C-B08D-DE501260C785}"/>
                </a:ext>
              </a:extLst>
            </p:cNvPr>
            <p:cNvCxnSpPr>
              <a:cxnSpLocks/>
              <a:stCxn id="48" idx="1"/>
              <a:endCxn id="41" idx="5"/>
            </p:cNvCxnSpPr>
            <p:nvPr userDrawn="1"/>
          </p:nvCxnSpPr>
          <p:spPr>
            <a:xfrm>
              <a:off x="1892362" y="1623240"/>
              <a:ext cx="839261" cy="7225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7DF557-1CAF-49A2-8955-688540B002AC}"/>
                </a:ext>
              </a:extLst>
            </p:cNvPr>
            <p:cNvCxnSpPr>
              <a:cxnSpLocks/>
              <a:stCxn id="48" idx="7"/>
              <a:endCxn id="47" idx="4"/>
            </p:cNvCxnSpPr>
            <p:nvPr userDrawn="1"/>
          </p:nvCxnSpPr>
          <p:spPr>
            <a:xfrm flipH="1">
              <a:off x="1296439" y="1623239"/>
              <a:ext cx="476446" cy="1309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307ECF-33A0-482B-82F0-75E8E57B6B13}"/>
                </a:ext>
              </a:extLst>
            </p:cNvPr>
            <p:cNvCxnSpPr>
              <a:cxnSpLocks/>
              <a:stCxn id="48" idx="3"/>
              <a:endCxn id="49" idx="6"/>
            </p:cNvCxnSpPr>
            <p:nvPr userDrawn="1"/>
          </p:nvCxnSpPr>
          <p:spPr>
            <a:xfrm flipV="1">
              <a:off x="1892361" y="727452"/>
              <a:ext cx="1166684" cy="7763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EE00A1-8AD5-4836-AEE8-31A5596783FB}"/>
                </a:ext>
              </a:extLst>
            </p:cNvPr>
            <p:cNvCxnSpPr>
              <a:cxnSpLocks/>
              <a:stCxn id="53" idx="7"/>
              <a:endCxn id="49" idx="1"/>
            </p:cNvCxnSpPr>
            <p:nvPr userDrawn="1"/>
          </p:nvCxnSpPr>
          <p:spPr>
            <a:xfrm flipH="1" flipV="1">
              <a:off x="3162186" y="741322"/>
              <a:ext cx="918478" cy="1957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963B77-9653-46EE-869E-BF09251C6C1C}"/>
                </a:ext>
              </a:extLst>
            </p:cNvPr>
            <p:cNvCxnSpPr>
              <a:cxnSpLocks/>
              <a:stCxn id="51" idx="4"/>
              <a:endCxn id="52" idx="1"/>
            </p:cNvCxnSpPr>
            <p:nvPr userDrawn="1"/>
          </p:nvCxnSpPr>
          <p:spPr>
            <a:xfrm flipH="1" flipV="1">
              <a:off x="5059157" y="1301491"/>
              <a:ext cx="629423" cy="5360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E8E8C4-41BD-4E92-B851-8F03C5E64AC2}"/>
                </a:ext>
              </a:extLst>
            </p:cNvPr>
            <p:cNvCxnSpPr>
              <a:cxnSpLocks/>
              <a:stCxn id="49" idx="0"/>
              <a:endCxn id="50" idx="5"/>
            </p:cNvCxnSpPr>
            <p:nvPr userDrawn="1"/>
          </p:nvCxnSpPr>
          <p:spPr>
            <a:xfrm>
              <a:off x="3127914" y="767468"/>
              <a:ext cx="856384" cy="10948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8097B9-9EFA-47E8-8553-89E31A671941}"/>
                </a:ext>
              </a:extLst>
            </p:cNvPr>
            <p:cNvCxnSpPr>
              <a:cxnSpLocks/>
              <a:stCxn id="53" idx="1"/>
              <a:endCxn id="52" idx="5"/>
            </p:cNvCxnSpPr>
            <p:nvPr userDrawn="1"/>
          </p:nvCxnSpPr>
          <p:spPr>
            <a:xfrm>
              <a:off x="4200142" y="937069"/>
              <a:ext cx="779366" cy="2847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0C8AD64-9C55-46D2-A610-E990F0E88A34}"/>
                </a:ext>
              </a:extLst>
            </p:cNvPr>
            <p:cNvCxnSpPr>
              <a:cxnSpLocks/>
              <a:stCxn id="48" idx="0"/>
              <a:endCxn id="42" idx="5"/>
            </p:cNvCxnSpPr>
            <p:nvPr userDrawn="1"/>
          </p:nvCxnSpPr>
          <p:spPr>
            <a:xfrm>
              <a:off x="1832622" y="1647984"/>
              <a:ext cx="128751" cy="1635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A03FF7-699D-4622-8412-BC52A41CB3EF}"/>
                </a:ext>
              </a:extLst>
            </p:cNvPr>
            <p:cNvCxnSpPr>
              <a:cxnSpLocks/>
              <a:stCxn id="43" idx="5"/>
              <a:endCxn id="47" idx="0"/>
            </p:cNvCxnSpPr>
            <p:nvPr userDrawn="1"/>
          </p:nvCxnSpPr>
          <p:spPr>
            <a:xfrm flipH="1" flipV="1">
              <a:off x="1296439" y="3101754"/>
              <a:ext cx="781816" cy="14759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548562-4420-4920-ACFC-FF933E40C6C5}"/>
                </a:ext>
              </a:extLst>
            </p:cNvPr>
            <p:cNvCxnSpPr>
              <a:cxnSpLocks/>
              <a:stCxn id="47" idx="1"/>
              <a:endCxn id="42" idx="0"/>
            </p:cNvCxnSpPr>
            <p:nvPr userDrawn="1"/>
          </p:nvCxnSpPr>
          <p:spPr>
            <a:xfrm>
              <a:off x="1356177" y="3077010"/>
              <a:ext cx="629860" cy="3074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71046F0-49DB-44F0-9BEE-7932D8349CC2}"/>
                </a:ext>
              </a:extLst>
            </p:cNvPr>
            <p:cNvCxnSpPr>
              <a:cxnSpLocks/>
              <a:stCxn id="43" idx="1"/>
              <a:endCxn id="46" idx="6"/>
            </p:cNvCxnSpPr>
            <p:nvPr userDrawn="1"/>
          </p:nvCxnSpPr>
          <p:spPr>
            <a:xfrm>
              <a:off x="2220454" y="4668931"/>
              <a:ext cx="1779146" cy="3108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6B626CD-C765-45A9-A76E-8ADF4E30C1C7}"/>
                </a:ext>
              </a:extLst>
            </p:cNvPr>
            <p:cNvCxnSpPr>
              <a:cxnSpLocks/>
              <a:stCxn id="42" idx="2"/>
              <a:endCxn id="44" idx="6"/>
            </p:cNvCxnSpPr>
            <p:nvPr userDrawn="1"/>
          </p:nvCxnSpPr>
          <p:spPr>
            <a:xfrm>
              <a:off x="2050304" y="3337370"/>
              <a:ext cx="1365953" cy="567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C97F11A-284C-4DD4-AB12-83B78C29B576}"/>
                </a:ext>
              </a:extLst>
            </p:cNvPr>
            <p:cNvCxnSpPr>
              <a:cxnSpLocks/>
              <a:stCxn id="41" idx="1"/>
              <a:endCxn id="44" idx="5"/>
            </p:cNvCxnSpPr>
            <p:nvPr userDrawn="1"/>
          </p:nvCxnSpPr>
          <p:spPr>
            <a:xfrm>
              <a:off x="2851098" y="2465260"/>
              <a:ext cx="600917" cy="1385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96E65F7-266D-4EAC-BBE7-571FAA5F983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 flipV="1">
              <a:off x="2851098" y="1917464"/>
              <a:ext cx="1108580" cy="4283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B5468E-CB99-4093-8C03-D6BDD0798987}"/>
                </a:ext>
              </a:extLst>
            </p:cNvPr>
            <p:cNvCxnSpPr>
              <a:cxnSpLocks/>
              <a:stCxn id="44" idx="4"/>
              <a:endCxn id="50" idx="7"/>
            </p:cNvCxnSpPr>
            <p:nvPr userDrawn="1"/>
          </p:nvCxnSpPr>
          <p:spPr>
            <a:xfrm flipV="1">
              <a:off x="3515393" y="1981755"/>
              <a:ext cx="468905" cy="18566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BF700A7-40B7-453D-9A52-36537CBE2A77}"/>
                </a:ext>
              </a:extLst>
            </p:cNvPr>
            <p:cNvCxnSpPr>
              <a:cxnSpLocks/>
              <a:stCxn id="40" idx="5"/>
              <a:endCxn id="50" idx="1"/>
            </p:cNvCxnSpPr>
            <p:nvPr userDrawn="1"/>
          </p:nvCxnSpPr>
          <p:spPr>
            <a:xfrm flipH="1" flipV="1">
              <a:off x="4103774" y="1981755"/>
              <a:ext cx="698280" cy="2303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DB5B7D-8629-40FF-A636-FCFBDCE702CC}"/>
                </a:ext>
              </a:extLst>
            </p:cNvPr>
            <p:cNvCxnSpPr>
              <a:cxnSpLocks/>
              <a:stCxn id="41" idx="7"/>
              <a:endCxn id="42" idx="3"/>
            </p:cNvCxnSpPr>
            <p:nvPr userDrawn="1"/>
          </p:nvCxnSpPr>
          <p:spPr>
            <a:xfrm flipH="1">
              <a:off x="2040089" y="2465260"/>
              <a:ext cx="691533" cy="8302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374C353-FDD1-45B9-AC0C-9366ABA4B1D2}"/>
                </a:ext>
              </a:extLst>
            </p:cNvPr>
            <p:cNvCxnSpPr>
              <a:cxnSpLocks/>
              <a:stCxn id="39" idx="7"/>
              <a:endCxn id="45" idx="3"/>
            </p:cNvCxnSpPr>
            <p:nvPr userDrawn="1"/>
          </p:nvCxnSpPr>
          <p:spPr>
            <a:xfrm flipH="1">
              <a:off x="4778478" y="2743444"/>
              <a:ext cx="1308662" cy="12341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031E40-6843-4C94-8FCB-780799AE97ED}"/>
                </a:ext>
              </a:extLst>
            </p:cNvPr>
            <p:cNvCxnSpPr>
              <a:cxnSpLocks/>
              <a:stCxn id="52" idx="7"/>
              <a:endCxn id="50" idx="3"/>
            </p:cNvCxnSpPr>
            <p:nvPr userDrawn="1"/>
          </p:nvCxnSpPr>
          <p:spPr>
            <a:xfrm flipH="1">
              <a:off x="4103775" y="1301491"/>
              <a:ext cx="875733" cy="5607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A9EE8D-C794-4A79-955A-C9DAF2733A6D}"/>
                </a:ext>
              </a:extLst>
            </p:cNvPr>
            <p:cNvCxnSpPr>
              <a:cxnSpLocks/>
              <a:stCxn id="49" idx="7"/>
              <a:endCxn id="41" idx="4"/>
            </p:cNvCxnSpPr>
            <p:nvPr userDrawn="1"/>
          </p:nvCxnSpPr>
          <p:spPr>
            <a:xfrm flipH="1">
              <a:off x="2791359" y="761725"/>
              <a:ext cx="293833" cy="15593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CCE429D-82F8-448B-9254-A17656A1DC8D}"/>
                </a:ext>
              </a:extLst>
            </p:cNvPr>
            <p:cNvSpPr/>
            <p:nvPr userDrawn="1"/>
          </p:nvSpPr>
          <p:spPr>
            <a:xfrm flipH="1" flipV="1">
              <a:off x="5901680" y="358817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7C8F92A-2C72-44D0-BEEE-BCBD4F4F35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6070644" y="2647298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A733C82-9A7C-4A16-BE4C-4B836C8F0F27}"/>
                </a:ext>
              </a:extLst>
            </p:cNvPr>
            <p:cNvSpPr/>
            <p:nvPr userDrawn="1"/>
          </p:nvSpPr>
          <p:spPr>
            <a:xfrm flipH="1" flipV="1">
              <a:off x="4777310" y="218733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02A63E9-F269-479B-96DD-38FD0C3DD164}"/>
                </a:ext>
              </a:extLst>
            </p:cNvPr>
            <p:cNvSpPr/>
            <p:nvPr userDrawn="1"/>
          </p:nvSpPr>
          <p:spPr>
            <a:xfrm flipH="1" flipV="1">
              <a:off x="2706878" y="232103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C541C22-1494-419D-9DFB-517FA281E654}"/>
                </a:ext>
              </a:extLst>
            </p:cNvPr>
            <p:cNvSpPr>
              <a:spLocks noChangeAspect="1"/>
            </p:cNvSpPr>
            <p:nvPr userDrawn="1"/>
          </p:nvSpPr>
          <p:spPr>
            <a:xfrm rot="527431" flipH="1" flipV="1">
              <a:off x="1938324" y="3272443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3C2EE9F-FEEA-4846-9BC4-DB8A08F89D2D}"/>
                </a:ext>
              </a:extLst>
            </p:cNvPr>
            <p:cNvSpPr/>
            <p:nvPr userDrawn="1"/>
          </p:nvSpPr>
          <p:spPr>
            <a:xfrm rot="20861494" flipH="1" flipV="1">
              <a:off x="2064872" y="453881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F70465C-C707-42D2-8339-B73038D010E2}"/>
                </a:ext>
              </a:extLst>
            </p:cNvPr>
            <p:cNvSpPr/>
            <p:nvPr userDrawn="1"/>
          </p:nvSpPr>
          <p:spPr>
            <a:xfrm rot="664413" flipH="1" flipV="1">
              <a:off x="3414685" y="383682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4E49250-4481-45C1-A8CC-A4E769891E91}"/>
                </a:ext>
              </a:extLst>
            </p:cNvPr>
            <p:cNvSpPr/>
            <p:nvPr userDrawn="1"/>
          </p:nvSpPr>
          <p:spPr>
            <a:xfrm flipH="1" flipV="1">
              <a:off x="4634257" y="3952857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8A560C8-D8A8-43A7-AFE8-C8F190D4D8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99600" y="492345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888E6BB-72A4-4F44-B060-6831F4C5BBBD}"/>
                </a:ext>
              </a:extLst>
            </p:cNvPr>
            <p:cNvSpPr/>
            <p:nvPr userDrawn="1"/>
          </p:nvSpPr>
          <p:spPr>
            <a:xfrm flipH="1" flipV="1">
              <a:off x="1211957" y="2932790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EAB64F1-5C8A-4B5E-8BAB-A3528A9B7FBF}"/>
                </a:ext>
              </a:extLst>
            </p:cNvPr>
            <p:cNvSpPr/>
            <p:nvPr userDrawn="1"/>
          </p:nvSpPr>
          <p:spPr>
            <a:xfrm flipH="1" flipV="1">
              <a:off x="1748141" y="147901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ECDBC2A-058B-4CF9-B6BA-4C24DC7C30D7}"/>
                </a:ext>
              </a:extLst>
            </p:cNvPr>
            <p:cNvSpPr>
              <a:spLocks noChangeAspect="1"/>
            </p:cNvSpPr>
            <p:nvPr userDrawn="1"/>
          </p:nvSpPr>
          <p:spPr>
            <a:xfrm rot="20709530" flipH="1" flipV="1">
              <a:off x="3057167" y="65670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531BE5D-E8F6-4F14-97F6-F714EE1551E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59554" y="1837534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ADD316A-7B69-40B1-9870-21E9D5A7A81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632260" y="1837534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B7B901E-1352-4D99-9040-F8E508DB5F5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4963011" y="1205346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8E628E1-479B-4BBB-888B-7D353B8F642D}"/>
                </a:ext>
              </a:extLst>
            </p:cNvPr>
            <p:cNvSpPr/>
            <p:nvPr/>
          </p:nvSpPr>
          <p:spPr>
            <a:xfrm flipH="1" flipV="1">
              <a:off x="4055922" y="79284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24DB87A-3670-4B2A-AC9F-166E4A40B003}"/>
                </a:ext>
              </a:extLst>
            </p:cNvPr>
            <p:cNvCxnSpPr>
              <a:cxnSpLocks/>
              <a:stCxn id="53" idx="0"/>
              <a:endCxn id="50" idx="0"/>
            </p:cNvCxnSpPr>
            <p:nvPr/>
          </p:nvCxnSpPr>
          <p:spPr>
            <a:xfrm flipH="1">
              <a:off x="4044036" y="961813"/>
              <a:ext cx="96367" cy="1044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3A95AE9-0BFC-424F-B9D9-54CE1890957D}"/>
                </a:ext>
              </a:extLst>
            </p:cNvPr>
            <p:cNvSpPr/>
            <p:nvPr/>
          </p:nvSpPr>
          <p:spPr>
            <a:xfrm flipH="1" flipV="1">
              <a:off x="2882979" y="4198345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4F6175D-CD4B-45F7-A0FE-319B9B6D8FE3}"/>
                </a:ext>
              </a:extLst>
            </p:cNvPr>
            <p:cNvCxnSpPr>
              <a:cxnSpLocks/>
              <a:stCxn id="55" idx="1"/>
              <a:endCxn id="46" idx="6"/>
            </p:cNvCxnSpPr>
            <p:nvPr/>
          </p:nvCxnSpPr>
          <p:spPr>
            <a:xfrm>
              <a:off x="3027200" y="4342565"/>
              <a:ext cx="972400" cy="6372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CFDE5FA-A885-47BF-80C8-09B8618296EC}"/>
                </a:ext>
              </a:extLst>
            </p:cNvPr>
            <p:cNvCxnSpPr>
              <a:cxnSpLocks/>
              <a:stCxn id="43" idx="3"/>
              <a:endCxn id="55" idx="7"/>
            </p:cNvCxnSpPr>
            <p:nvPr/>
          </p:nvCxnSpPr>
          <p:spPr>
            <a:xfrm flipV="1">
              <a:off x="2194985" y="4342565"/>
              <a:ext cx="712739" cy="2096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E82D4F8-8968-4A56-8FEC-7D90AAF512B0}"/>
                </a:ext>
              </a:extLst>
            </p:cNvPr>
            <p:cNvCxnSpPr>
              <a:cxnSpLocks/>
              <a:stCxn id="55" idx="2"/>
              <a:endCxn id="44" idx="0"/>
            </p:cNvCxnSpPr>
            <p:nvPr/>
          </p:nvCxnSpPr>
          <p:spPr>
            <a:xfrm flipV="1">
              <a:off x="3051944" y="4004220"/>
              <a:ext cx="430996" cy="2786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4021E50-91E9-4052-A959-CE84C01E1BDF}"/>
              </a:ext>
            </a:extLst>
          </p:cNvPr>
          <p:cNvSpPr/>
          <p:nvPr/>
        </p:nvSpPr>
        <p:spPr>
          <a:xfrm>
            <a:off x="0" y="2255375"/>
            <a:ext cx="12192000" cy="2347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8633281-BBF5-4D50-AE65-905DC56F49A9}"/>
              </a:ext>
            </a:extLst>
          </p:cNvPr>
          <p:cNvSpPr/>
          <p:nvPr/>
        </p:nvSpPr>
        <p:spPr>
          <a:xfrm>
            <a:off x="0" y="2339545"/>
            <a:ext cx="12192000" cy="217891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2769507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6000" dirty="0" smtClean="0">
                <a:solidFill>
                  <a:schemeClr val="bg1"/>
                </a:solidFill>
                <a:cs typeface="Arial" pitchFamily="34" charset="0"/>
              </a:rPr>
              <a:t>Дякую </a:t>
            </a:r>
            <a:r>
              <a:rPr lang="uk-UA" altLang="ko-KR" sz="6000" smtClean="0">
                <a:solidFill>
                  <a:schemeClr val="bg1"/>
                </a:solidFill>
                <a:cs typeface="Arial" pitchFamily="34" charset="0"/>
              </a:rPr>
              <a:t>за увагу!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3589</Words>
  <Application>Microsoft Office PowerPoint</Application>
  <PresentationFormat>Широкоэкранный</PresentationFormat>
  <Paragraphs>353</Paragraphs>
  <Slides>35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맑은 고딕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RePack by Diakov</cp:lastModifiedBy>
  <cp:revision>306</cp:revision>
  <dcterms:created xsi:type="dcterms:W3CDTF">2020-01-20T05:08:25Z</dcterms:created>
  <dcterms:modified xsi:type="dcterms:W3CDTF">2025-01-24T21:29:05Z</dcterms:modified>
</cp:coreProperties>
</file>