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44"/>
  </p:notesMasterIdLst>
  <p:sldIdLst>
    <p:sldId id="256" r:id="rId4"/>
    <p:sldId id="339" r:id="rId5"/>
    <p:sldId id="281" r:id="rId6"/>
    <p:sldId id="352" r:id="rId7"/>
    <p:sldId id="340" r:id="rId8"/>
    <p:sldId id="337" r:id="rId9"/>
    <p:sldId id="353" r:id="rId10"/>
    <p:sldId id="355" r:id="rId11"/>
    <p:sldId id="354" r:id="rId12"/>
    <p:sldId id="356" r:id="rId13"/>
    <p:sldId id="297" r:id="rId14"/>
    <p:sldId id="283" r:id="rId15"/>
    <p:sldId id="299" r:id="rId16"/>
    <p:sldId id="358" r:id="rId17"/>
    <p:sldId id="359" r:id="rId18"/>
    <p:sldId id="341" r:id="rId19"/>
    <p:sldId id="360" r:id="rId20"/>
    <p:sldId id="361" r:id="rId21"/>
    <p:sldId id="363" r:id="rId22"/>
    <p:sldId id="362" r:id="rId23"/>
    <p:sldId id="364" r:id="rId24"/>
    <p:sldId id="365" r:id="rId25"/>
    <p:sldId id="366" r:id="rId26"/>
    <p:sldId id="295" r:id="rId27"/>
    <p:sldId id="367" r:id="rId28"/>
    <p:sldId id="357" r:id="rId29"/>
    <p:sldId id="368" r:id="rId30"/>
    <p:sldId id="370" r:id="rId31"/>
    <p:sldId id="369" r:id="rId32"/>
    <p:sldId id="342" r:id="rId33"/>
    <p:sldId id="371" r:id="rId34"/>
    <p:sldId id="372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274" r:id="rId43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Pack by Diakov" initials="RbD" lastIdx="1" clrIdx="0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04T22:14:37.399" idx="1">
    <p:pos x="6777" y="92"/>
    <p:text>Авторами першого лінійного штрих-коду можна вважати Бернарда Сільвера і Нормана  Вудленда. У 1948 вони стали випадковими свідками розмови між президентом великої мережі продуктових компаній і деканом Дрексельского інституту технології, які обговорювали створення системи, що автоматично зчитує інформацію про продукт. Ідея штрих- коду народилася не відразу. Спочатку було перепробувано кілька інших варіантів, таких як мітки, нанесені ультрафіолетовими чорнилом і інші, але з різних причин, всі ці ідеї виявилися нежиттєздатними. На ідею же самого штрих коду Нормана Вудленда наштовхнула Азбука Морзе і технологія кодування звукових треків до кінофільмів. За його словами, він просто розширив точки і тире вниз і зробив з них вузькі і широкі лінії.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04T22:14:37.399" idx="1">
    <p:pos x="6777" y="92"/>
    <p:text>Авторами першого лінійного штрих-коду можна вважати Бернарда Сільвера і Нормана  Вудленда. У 1948 вони стали випадковими свідками розмови між президентом великої мережі продуктових компаній і деканом Дрексельского інституту технології, які обговорювали створення системи, що автоматично зчитує інформацію про продукт. Ідея штрих- коду народилася не відразу. Спочатку було перепробувано кілька інших варіантів, таких як мітки, нанесені ультрафіолетовими чорнилом і інші, але з різних причин, всі ці ідеї виявилися нежиттєздатними. На ідею же самого штрих коду Нормана Вудленда наштовхнула Азбука Морзе і технологія кодування звукових треків до кінофільмів. За його словами, він просто розширив точки і тире вниз і зробив з них вузькі і широкі лінії.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F38653-C2AB-4BFC-ABCA-363116FDB0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CF3D38E-750D-4306-89B5-2867F2C46DE5}">
      <dgm:prSet/>
      <dgm:spPr/>
      <dgm:t>
        <a:bodyPr/>
        <a:lstStyle/>
        <a:p>
          <a:pPr rtl="0"/>
          <a:r>
            <a:rPr lang="uk-UA" dirty="0" smtClean="0"/>
            <a:t>Поняття про класифікацію товарів та її  категорії </a:t>
          </a:r>
          <a:endParaRPr lang="uk-UA" dirty="0"/>
        </a:p>
      </dgm:t>
    </dgm:pt>
    <dgm:pt modelId="{E1731172-A49A-4DC0-9ACF-3D03429C255D}" type="parTrans" cxnId="{803CAE6B-9D36-44DD-8B2F-6F606560DB07}">
      <dgm:prSet/>
      <dgm:spPr/>
      <dgm:t>
        <a:bodyPr/>
        <a:lstStyle/>
        <a:p>
          <a:endParaRPr lang="ru-RU"/>
        </a:p>
      </dgm:t>
    </dgm:pt>
    <dgm:pt modelId="{72569D65-979E-45F3-9CEE-588372563A00}" type="sibTrans" cxnId="{803CAE6B-9D36-44DD-8B2F-6F606560DB07}">
      <dgm:prSet/>
      <dgm:spPr/>
      <dgm:t>
        <a:bodyPr/>
        <a:lstStyle/>
        <a:p>
          <a:endParaRPr lang="ru-RU"/>
        </a:p>
      </dgm:t>
    </dgm:pt>
    <dgm:pt modelId="{0B92700C-6920-461D-B3B4-37863EF762EE}" type="pres">
      <dgm:prSet presAssocID="{E1F38653-C2AB-4BFC-ABCA-363116FDB0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39C5E1-D721-405F-AE2D-10C56E695ED5}" type="pres">
      <dgm:prSet presAssocID="{1CF3D38E-750D-4306-89B5-2867F2C46DE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3CAE6B-9D36-44DD-8B2F-6F606560DB07}" srcId="{E1F38653-C2AB-4BFC-ABCA-363116FDB0FF}" destId="{1CF3D38E-750D-4306-89B5-2867F2C46DE5}" srcOrd="0" destOrd="0" parTransId="{E1731172-A49A-4DC0-9ACF-3D03429C255D}" sibTransId="{72569D65-979E-45F3-9CEE-588372563A00}"/>
    <dgm:cxn modelId="{F8485EB3-CEC6-4FEA-AC1C-418603F50EDA}" type="presOf" srcId="{1CF3D38E-750D-4306-89B5-2867F2C46DE5}" destId="{B739C5E1-D721-405F-AE2D-10C56E695ED5}" srcOrd="0" destOrd="0" presId="urn:microsoft.com/office/officeart/2005/8/layout/vList2"/>
    <dgm:cxn modelId="{771F3D83-5C1E-4504-860F-C1CCC50C4DFC}" type="presOf" srcId="{E1F38653-C2AB-4BFC-ABCA-363116FDB0FF}" destId="{0B92700C-6920-461D-B3B4-37863EF762EE}" srcOrd="0" destOrd="0" presId="urn:microsoft.com/office/officeart/2005/8/layout/vList2"/>
    <dgm:cxn modelId="{CBB555A3-4E65-454B-B758-FBEF54821E59}" type="presParOf" srcId="{0B92700C-6920-461D-B3B4-37863EF762EE}" destId="{B739C5E1-D721-405F-AE2D-10C56E695ED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0E18A2-EA02-4B97-B501-9651369213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4AEAB8-DCE9-4A44-A3A6-4EBFD36701F5}" type="pres">
      <dgm:prSet presAssocID="{F60E18A2-EA02-4B97-B501-9651369213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1ED520F-0FE6-4C7D-BA7C-A9B4A90958B3}" type="presOf" srcId="{F60E18A2-EA02-4B97-B501-965136921374}" destId="{8E4AEAB8-DCE9-4A44-A3A6-4EBFD36701F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42C085-E29F-4D86-9BD8-406D63E1BEF0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C87AC89-0862-4433-9CB1-1E8DF3249367}">
      <dgm:prSet custT="1"/>
      <dgm:spPr/>
      <dgm:t>
        <a:bodyPr/>
        <a:lstStyle/>
        <a:p>
          <a:pPr rtl="0"/>
          <a:r>
            <a:rPr lang="uk-UA" sz="2400" dirty="0" smtClean="0"/>
            <a:t>категорії класифікації </a:t>
          </a:r>
          <a:endParaRPr lang="uk-UA" sz="2400" dirty="0"/>
        </a:p>
      </dgm:t>
    </dgm:pt>
    <dgm:pt modelId="{563D3730-1EB2-4029-B170-03C1BEE7F9CE}" type="parTrans" cxnId="{0F1AD3FD-A568-4122-9C09-D1F0338E8449}">
      <dgm:prSet/>
      <dgm:spPr/>
      <dgm:t>
        <a:bodyPr/>
        <a:lstStyle/>
        <a:p>
          <a:endParaRPr lang="ru-RU"/>
        </a:p>
      </dgm:t>
    </dgm:pt>
    <dgm:pt modelId="{A2A7A338-BFCF-4D8B-A7DA-1E260C0D815A}" type="sibTrans" cxnId="{0F1AD3FD-A568-4122-9C09-D1F0338E8449}">
      <dgm:prSet/>
      <dgm:spPr/>
      <dgm:t>
        <a:bodyPr/>
        <a:lstStyle/>
        <a:p>
          <a:endParaRPr lang="ru-RU"/>
        </a:p>
      </dgm:t>
    </dgm:pt>
    <dgm:pt modelId="{BD0F727A-3D18-46F4-9185-32C594B6B6A0}" type="pres">
      <dgm:prSet presAssocID="{3042C085-E29F-4D86-9BD8-406D63E1BE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1F8B7-2E31-4525-A003-9B380084FC0C}" type="pres">
      <dgm:prSet presAssocID="{CC87AC89-0862-4433-9CB1-1E8DF3249367}" presName="parentText" presStyleLbl="node1" presStyleIdx="0" presStyleCnt="1" custScaleY="2604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5B1B50-D6B0-4D3B-B879-909E01989FEF}" type="presOf" srcId="{CC87AC89-0862-4433-9CB1-1E8DF3249367}" destId="{E4D1F8B7-2E31-4525-A003-9B380084FC0C}" srcOrd="0" destOrd="0" presId="urn:microsoft.com/office/officeart/2005/8/layout/vList2"/>
    <dgm:cxn modelId="{0F1AD3FD-A568-4122-9C09-D1F0338E8449}" srcId="{3042C085-E29F-4D86-9BD8-406D63E1BEF0}" destId="{CC87AC89-0862-4433-9CB1-1E8DF3249367}" srcOrd="0" destOrd="0" parTransId="{563D3730-1EB2-4029-B170-03C1BEE7F9CE}" sibTransId="{A2A7A338-BFCF-4D8B-A7DA-1E260C0D815A}"/>
    <dgm:cxn modelId="{C6901959-48CF-4C69-9530-FE06CBA50974}" type="presOf" srcId="{3042C085-E29F-4D86-9BD8-406D63E1BEF0}" destId="{BD0F727A-3D18-46F4-9185-32C594B6B6A0}" srcOrd="0" destOrd="0" presId="urn:microsoft.com/office/officeart/2005/8/layout/vList2"/>
    <dgm:cxn modelId="{30C6EAF4-5765-42FD-A255-1532011C7D34}" type="presParOf" srcId="{BD0F727A-3D18-46F4-9185-32C594B6B6A0}" destId="{E4D1F8B7-2E31-4525-A003-9B380084FC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CA69BF-1ACC-4F00-B14F-051A9D6F86B6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AA780F-6D46-41B8-9F16-8BC4DD2C2DC0}">
      <dgm:prSet/>
      <dgm:spPr/>
      <dgm:t>
        <a:bodyPr/>
        <a:lstStyle/>
        <a:p>
          <a:pPr rtl="0"/>
          <a:r>
            <a:rPr lang="uk-UA" dirty="0" smtClean="0"/>
            <a:t>Ознака класифікації - властивість або характеристика об'єкта, за яким здійснюється класифікація</a:t>
          </a:r>
          <a:endParaRPr lang="uk-UA" dirty="0"/>
        </a:p>
      </dgm:t>
    </dgm:pt>
    <dgm:pt modelId="{B4E650BB-B00E-4DDE-9285-F6887B098487}" type="parTrans" cxnId="{E323058D-F29C-46EA-B21B-8B912B5CF332}">
      <dgm:prSet/>
      <dgm:spPr/>
      <dgm:t>
        <a:bodyPr/>
        <a:lstStyle/>
        <a:p>
          <a:endParaRPr lang="ru-RU"/>
        </a:p>
      </dgm:t>
    </dgm:pt>
    <dgm:pt modelId="{283EE04D-4E66-4B31-BF53-A5F3CE33FC6F}" type="sibTrans" cxnId="{E323058D-F29C-46EA-B21B-8B912B5CF332}">
      <dgm:prSet/>
      <dgm:spPr/>
      <dgm:t>
        <a:bodyPr/>
        <a:lstStyle/>
        <a:p>
          <a:endParaRPr lang="ru-RU"/>
        </a:p>
      </dgm:t>
    </dgm:pt>
    <dgm:pt modelId="{FE8A4587-E643-4236-99F3-3F709C575731}">
      <dgm:prSet/>
      <dgm:spPr/>
      <dgm:t>
        <a:bodyPr/>
        <a:lstStyle/>
        <a:p>
          <a:pPr rtl="0"/>
          <a:r>
            <a:rPr lang="uk-UA" dirty="0" smtClean="0"/>
            <a:t>Об'єкт класифікації – елемент, класифікаційної множини. У товарознавстві таким елементом виступає товар. З множини всіх товарів за ознакою призначення виділяються споживчі товари, товари промислового призначення і товари управлінської діяльності. </a:t>
          </a:r>
          <a:endParaRPr lang="uk-UA" dirty="0"/>
        </a:p>
      </dgm:t>
    </dgm:pt>
    <dgm:pt modelId="{03DD8EEA-142C-4A85-B5BB-15E05B242658}" type="parTrans" cxnId="{F603588F-07D2-47F1-8F5D-7DF05B1CA9B4}">
      <dgm:prSet/>
      <dgm:spPr/>
      <dgm:t>
        <a:bodyPr/>
        <a:lstStyle/>
        <a:p>
          <a:endParaRPr lang="ru-RU"/>
        </a:p>
      </dgm:t>
    </dgm:pt>
    <dgm:pt modelId="{7A23D147-C8B0-49B8-8121-7289EC5EB482}" type="sibTrans" cxnId="{F603588F-07D2-47F1-8F5D-7DF05B1CA9B4}">
      <dgm:prSet/>
      <dgm:spPr/>
      <dgm:t>
        <a:bodyPr/>
        <a:lstStyle/>
        <a:p>
          <a:endParaRPr lang="ru-RU"/>
        </a:p>
      </dgm:t>
    </dgm:pt>
    <dgm:pt modelId="{6D404166-A9C3-451B-A8B6-161E32838B5D}">
      <dgm:prSet/>
      <dgm:spPr/>
      <dgm:t>
        <a:bodyPr/>
        <a:lstStyle/>
        <a:p>
          <a:pPr rtl="0"/>
          <a:r>
            <a:rPr lang="uk-UA" dirty="0" smtClean="0"/>
            <a:t>Глибина класифікації - число ступенів класифікації, тобто число використаних ознак класифікації.</a:t>
          </a:r>
          <a:endParaRPr lang="uk-UA" dirty="0"/>
        </a:p>
      </dgm:t>
    </dgm:pt>
    <dgm:pt modelId="{F7219CDD-CFDE-42B9-A512-A56BB930AC18}" type="parTrans" cxnId="{6CCBDD48-4A07-4F0E-B940-5FA8F5F7799C}">
      <dgm:prSet/>
      <dgm:spPr/>
      <dgm:t>
        <a:bodyPr/>
        <a:lstStyle/>
        <a:p>
          <a:endParaRPr lang="ru-RU"/>
        </a:p>
      </dgm:t>
    </dgm:pt>
    <dgm:pt modelId="{2DDDF9A4-ABEF-4676-89E3-83A79ED0F8C5}" type="sibTrans" cxnId="{6CCBDD48-4A07-4F0E-B940-5FA8F5F7799C}">
      <dgm:prSet/>
      <dgm:spPr/>
      <dgm:t>
        <a:bodyPr/>
        <a:lstStyle/>
        <a:p>
          <a:endParaRPr lang="ru-RU"/>
        </a:p>
      </dgm:t>
    </dgm:pt>
    <dgm:pt modelId="{C8A4FF4D-37BA-4937-942D-7AAE55FF9E74}">
      <dgm:prSet/>
      <dgm:spPr/>
      <dgm:t>
        <a:bodyPr/>
        <a:lstStyle/>
        <a:p>
          <a:pPr rtl="0"/>
          <a:r>
            <a:rPr lang="uk-UA" dirty="0" smtClean="0"/>
            <a:t>Метод класифікації- сукупність прийомів поділу безлічі об'єктів на підмножини. Розподіл класифікації проводиться від вищого ступеня до нижчої. Число ступенів буде залежати від цілей і завдань класифікації, складності і кількості об'єктів. </a:t>
          </a:r>
          <a:endParaRPr lang="uk-UA" dirty="0"/>
        </a:p>
      </dgm:t>
    </dgm:pt>
    <dgm:pt modelId="{FDD94F90-6676-4E54-9606-0AD2812F5A31}" type="parTrans" cxnId="{A19FA482-642B-40D8-BA0B-C1A1EAE8531A}">
      <dgm:prSet/>
      <dgm:spPr/>
      <dgm:t>
        <a:bodyPr/>
        <a:lstStyle/>
        <a:p>
          <a:endParaRPr lang="ru-RU"/>
        </a:p>
      </dgm:t>
    </dgm:pt>
    <dgm:pt modelId="{3EC99532-45C5-4E82-912A-AEE8ED0847C4}" type="sibTrans" cxnId="{A19FA482-642B-40D8-BA0B-C1A1EAE8531A}">
      <dgm:prSet/>
      <dgm:spPr/>
      <dgm:t>
        <a:bodyPr/>
        <a:lstStyle/>
        <a:p>
          <a:endParaRPr lang="ru-RU"/>
        </a:p>
      </dgm:t>
    </dgm:pt>
    <dgm:pt modelId="{17967D62-FF0A-4101-9978-7F72F7B325B5}">
      <dgm:prSet/>
      <dgm:spPr/>
      <dgm:t>
        <a:bodyPr/>
        <a:lstStyle/>
        <a:p>
          <a:pPr rtl="0"/>
          <a:r>
            <a:rPr lang="uk-UA" dirty="0" smtClean="0"/>
            <a:t>Ступінь класифікації - це етап поділу множини на складові частини за однією з ознак.</a:t>
          </a:r>
          <a:endParaRPr lang="uk-UA" dirty="0"/>
        </a:p>
      </dgm:t>
    </dgm:pt>
    <dgm:pt modelId="{30F11EA9-DCDD-4550-9F32-F7E993B32CF8}" type="parTrans" cxnId="{F9148E76-819F-4875-A820-D5AD645A763B}">
      <dgm:prSet/>
      <dgm:spPr/>
      <dgm:t>
        <a:bodyPr/>
        <a:lstStyle/>
        <a:p>
          <a:endParaRPr lang="ru-RU"/>
        </a:p>
      </dgm:t>
    </dgm:pt>
    <dgm:pt modelId="{64AD0EE1-A962-44EF-A565-57D3FC5BAC56}" type="sibTrans" cxnId="{F9148E76-819F-4875-A820-D5AD645A763B}">
      <dgm:prSet/>
      <dgm:spPr/>
      <dgm:t>
        <a:bodyPr/>
        <a:lstStyle/>
        <a:p>
          <a:endParaRPr lang="ru-RU"/>
        </a:p>
      </dgm:t>
    </dgm:pt>
    <dgm:pt modelId="{F32BC70D-D875-4ABC-908C-B91481A21D0A}">
      <dgm:prSet/>
      <dgm:spPr/>
      <dgm:t>
        <a:bodyPr/>
        <a:lstStyle/>
        <a:p>
          <a:pPr rtl="0"/>
          <a:r>
            <a:rPr lang="uk-UA" dirty="0" smtClean="0"/>
            <a:t>Угрупування -розподіл множини об'єктів (товарів) на групи тільки за однією ознакою.</a:t>
          </a:r>
          <a:endParaRPr lang="uk-UA" dirty="0"/>
        </a:p>
      </dgm:t>
    </dgm:pt>
    <dgm:pt modelId="{D4627189-EBB8-418F-B998-790B4070FDF6}" type="parTrans" cxnId="{DECB8201-6084-4AE3-B059-16A0CF6C3593}">
      <dgm:prSet/>
      <dgm:spPr/>
      <dgm:t>
        <a:bodyPr/>
        <a:lstStyle/>
        <a:p>
          <a:endParaRPr lang="ru-RU"/>
        </a:p>
      </dgm:t>
    </dgm:pt>
    <dgm:pt modelId="{F317D38B-74F0-498A-93C1-3F5C712E92F2}" type="sibTrans" cxnId="{DECB8201-6084-4AE3-B059-16A0CF6C3593}">
      <dgm:prSet/>
      <dgm:spPr/>
      <dgm:t>
        <a:bodyPr/>
        <a:lstStyle/>
        <a:p>
          <a:endParaRPr lang="ru-RU"/>
        </a:p>
      </dgm:t>
    </dgm:pt>
    <dgm:pt modelId="{4E70A524-C7FE-476C-90AA-284B5BD77CF8}" type="pres">
      <dgm:prSet presAssocID="{4DCA69BF-1ACC-4F00-B14F-051A9D6F86B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C0AB21D-34FD-4B3B-BDBB-8B441CFBC067}" type="pres">
      <dgm:prSet presAssocID="{4DCA69BF-1ACC-4F00-B14F-051A9D6F86B6}" presName="Name1" presStyleCnt="0"/>
      <dgm:spPr/>
    </dgm:pt>
    <dgm:pt modelId="{22BB913C-8332-4ECE-B3A0-2B5E3BB6889B}" type="pres">
      <dgm:prSet presAssocID="{4DCA69BF-1ACC-4F00-B14F-051A9D6F86B6}" presName="cycle" presStyleCnt="0"/>
      <dgm:spPr/>
    </dgm:pt>
    <dgm:pt modelId="{7ECD8392-07F8-4E3C-AF20-EA2784FD5CB8}" type="pres">
      <dgm:prSet presAssocID="{4DCA69BF-1ACC-4F00-B14F-051A9D6F86B6}" presName="srcNode" presStyleLbl="node1" presStyleIdx="0" presStyleCnt="6"/>
      <dgm:spPr/>
    </dgm:pt>
    <dgm:pt modelId="{D442485B-1EB1-4963-9958-05CF84D620BC}" type="pres">
      <dgm:prSet presAssocID="{4DCA69BF-1ACC-4F00-B14F-051A9D6F86B6}" presName="conn" presStyleLbl="parChTrans1D2" presStyleIdx="0" presStyleCnt="1"/>
      <dgm:spPr/>
      <dgm:t>
        <a:bodyPr/>
        <a:lstStyle/>
        <a:p>
          <a:endParaRPr lang="ru-RU"/>
        </a:p>
      </dgm:t>
    </dgm:pt>
    <dgm:pt modelId="{233C40A7-FEDD-4AF5-869D-57C1BFCE4BAB}" type="pres">
      <dgm:prSet presAssocID="{4DCA69BF-1ACC-4F00-B14F-051A9D6F86B6}" presName="extraNode" presStyleLbl="node1" presStyleIdx="0" presStyleCnt="6"/>
      <dgm:spPr/>
    </dgm:pt>
    <dgm:pt modelId="{F8F81F3C-0518-4564-BE84-A200A8CC8324}" type="pres">
      <dgm:prSet presAssocID="{4DCA69BF-1ACC-4F00-B14F-051A9D6F86B6}" presName="dstNode" presStyleLbl="node1" presStyleIdx="0" presStyleCnt="6"/>
      <dgm:spPr/>
    </dgm:pt>
    <dgm:pt modelId="{D3B4FD62-63A3-4FEC-9ABB-E76D394FC65A}" type="pres">
      <dgm:prSet presAssocID="{47AA780F-6D46-41B8-9F16-8BC4DD2C2DC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C6F023-2A72-4CD2-AB0D-C7D9D56CCF48}" type="pres">
      <dgm:prSet presAssocID="{47AA780F-6D46-41B8-9F16-8BC4DD2C2DC0}" presName="accent_1" presStyleCnt="0"/>
      <dgm:spPr/>
    </dgm:pt>
    <dgm:pt modelId="{5C4411A3-1198-459F-8A3B-AA3657EB347D}" type="pres">
      <dgm:prSet presAssocID="{47AA780F-6D46-41B8-9F16-8BC4DD2C2DC0}" presName="accentRepeatNode" presStyleLbl="solidFgAcc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987BC05-E496-4A12-87DF-81D1E05B7819}" type="pres">
      <dgm:prSet presAssocID="{FE8A4587-E643-4236-99F3-3F709C57573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960FC-2009-4449-A0CA-709972882E16}" type="pres">
      <dgm:prSet presAssocID="{FE8A4587-E643-4236-99F3-3F709C575731}" presName="accent_2" presStyleCnt="0"/>
      <dgm:spPr/>
    </dgm:pt>
    <dgm:pt modelId="{74D99EC4-7B6D-4C50-B607-594DCF677C75}" type="pres">
      <dgm:prSet presAssocID="{FE8A4587-E643-4236-99F3-3F709C575731}" presName="accentRepeatNode" presStyleLbl="solidFgAcc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24400A0-A0B5-4A4C-ADA2-3F2BFC31BBFB}" type="pres">
      <dgm:prSet presAssocID="{6D404166-A9C3-451B-A8B6-161E32838B5D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D895FF-94B4-4D71-987E-2CF43D303779}" type="pres">
      <dgm:prSet presAssocID="{6D404166-A9C3-451B-A8B6-161E32838B5D}" presName="accent_3" presStyleCnt="0"/>
      <dgm:spPr/>
    </dgm:pt>
    <dgm:pt modelId="{277142D7-71B4-430F-B937-BFF54836BC3F}" type="pres">
      <dgm:prSet presAssocID="{6D404166-A9C3-451B-A8B6-161E32838B5D}" presName="accentRepeatNode" presStyleLbl="solidFgAcc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95C1E4E-380D-4377-AA56-F70DE6F7EEB7}" type="pres">
      <dgm:prSet presAssocID="{C8A4FF4D-37BA-4937-942D-7AAE55FF9E7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B0EDBF-07BC-483F-8397-80CD2514FB27}" type="pres">
      <dgm:prSet presAssocID="{C8A4FF4D-37BA-4937-942D-7AAE55FF9E74}" presName="accent_4" presStyleCnt="0"/>
      <dgm:spPr/>
    </dgm:pt>
    <dgm:pt modelId="{76BCB139-77E5-4527-A4BC-B0BB2FC20801}" type="pres">
      <dgm:prSet presAssocID="{C8A4FF4D-37BA-4937-942D-7AAE55FF9E74}" presName="accentRepeatNode" presStyleLbl="solidFgAcc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87778C9-9E5B-4C63-8541-E0E2005D5510}" type="pres">
      <dgm:prSet presAssocID="{17967D62-FF0A-4101-9978-7F72F7B325B5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2C97A-950E-4974-8E90-2B6A1885D85C}" type="pres">
      <dgm:prSet presAssocID="{17967D62-FF0A-4101-9978-7F72F7B325B5}" presName="accent_5" presStyleCnt="0"/>
      <dgm:spPr/>
    </dgm:pt>
    <dgm:pt modelId="{F597337F-3924-4CDC-AA76-A1698351C48B}" type="pres">
      <dgm:prSet presAssocID="{17967D62-FF0A-4101-9978-7F72F7B325B5}" presName="accentRepeatNode" presStyleLbl="solidFgAcc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D7AAA6F-D484-40F8-9564-671327D7D7B2}" type="pres">
      <dgm:prSet presAssocID="{F32BC70D-D875-4ABC-908C-B91481A21D0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D2298-0953-432F-9357-09F4845D2860}" type="pres">
      <dgm:prSet presAssocID="{F32BC70D-D875-4ABC-908C-B91481A21D0A}" presName="accent_6" presStyleCnt="0"/>
      <dgm:spPr/>
    </dgm:pt>
    <dgm:pt modelId="{7911EF39-8723-4EBD-9F8D-2C5666CDBA91}" type="pres">
      <dgm:prSet presAssocID="{F32BC70D-D875-4ABC-908C-B91481A21D0A}" presName="accentRepeatNode" presStyleLbl="solidFgAcc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48981931-E5FF-471F-B01F-68974B44843D}" type="presOf" srcId="{6D404166-A9C3-451B-A8B6-161E32838B5D}" destId="{924400A0-A0B5-4A4C-ADA2-3F2BFC31BBFB}" srcOrd="0" destOrd="0" presId="urn:microsoft.com/office/officeart/2008/layout/VerticalCurvedList"/>
    <dgm:cxn modelId="{8B18CE3F-D2FA-46CD-B63A-BB8E5EBCF782}" type="presOf" srcId="{FE8A4587-E643-4236-99F3-3F709C575731}" destId="{3987BC05-E496-4A12-87DF-81D1E05B7819}" srcOrd="0" destOrd="0" presId="urn:microsoft.com/office/officeart/2008/layout/VerticalCurvedList"/>
    <dgm:cxn modelId="{A19FA482-642B-40D8-BA0B-C1A1EAE8531A}" srcId="{4DCA69BF-1ACC-4F00-B14F-051A9D6F86B6}" destId="{C8A4FF4D-37BA-4937-942D-7AAE55FF9E74}" srcOrd="3" destOrd="0" parTransId="{FDD94F90-6676-4E54-9606-0AD2812F5A31}" sibTransId="{3EC99532-45C5-4E82-912A-AEE8ED0847C4}"/>
    <dgm:cxn modelId="{F603588F-07D2-47F1-8F5D-7DF05B1CA9B4}" srcId="{4DCA69BF-1ACC-4F00-B14F-051A9D6F86B6}" destId="{FE8A4587-E643-4236-99F3-3F709C575731}" srcOrd="1" destOrd="0" parTransId="{03DD8EEA-142C-4A85-B5BB-15E05B242658}" sibTransId="{7A23D147-C8B0-49B8-8121-7289EC5EB482}"/>
    <dgm:cxn modelId="{CD6AB304-C05B-4D9E-8235-6B297AF36D7B}" type="presOf" srcId="{4DCA69BF-1ACC-4F00-B14F-051A9D6F86B6}" destId="{4E70A524-C7FE-476C-90AA-284B5BD77CF8}" srcOrd="0" destOrd="0" presId="urn:microsoft.com/office/officeart/2008/layout/VerticalCurvedList"/>
    <dgm:cxn modelId="{48AEC58D-6A4F-4DCB-A161-BC2CF7CBC30E}" type="presOf" srcId="{17967D62-FF0A-4101-9978-7F72F7B325B5}" destId="{087778C9-9E5B-4C63-8541-E0E2005D5510}" srcOrd="0" destOrd="0" presId="urn:microsoft.com/office/officeart/2008/layout/VerticalCurvedList"/>
    <dgm:cxn modelId="{E5D0C9D2-E9B6-460B-AFB1-7758D5E2DEC0}" type="presOf" srcId="{C8A4FF4D-37BA-4937-942D-7AAE55FF9E74}" destId="{395C1E4E-380D-4377-AA56-F70DE6F7EEB7}" srcOrd="0" destOrd="0" presId="urn:microsoft.com/office/officeart/2008/layout/VerticalCurvedList"/>
    <dgm:cxn modelId="{6CCBDD48-4A07-4F0E-B940-5FA8F5F7799C}" srcId="{4DCA69BF-1ACC-4F00-B14F-051A9D6F86B6}" destId="{6D404166-A9C3-451B-A8B6-161E32838B5D}" srcOrd="2" destOrd="0" parTransId="{F7219CDD-CFDE-42B9-A512-A56BB930AC18}" sibTransId="{2DDDF9A4-ABEF-4676-89E3-83A79ED0F8C5}"/>
    <dgm:cxn modelId="{DECB8201-6084-4AE3-B059-16A0CF6C3593}" srcId="{4DCA69BF-1ACC-4F00-B14F-051A9D6F86B6}" destId="{F32BC70D-D875-4ABC-908C-B91481A21D0A}" srcOrd="5" destOrd="0" parTransId="{D4627189-EBB8-418F-B998-790B4070FDF6}" sibTransId="{F317D38B-74F0-498A-93C1-3F5C712E92F2}"/>
    <dgm:cxn modelId="{3A703381-CB8A-46C8-AA1A-5216990EF725}" type="presOf" srcId="{283EE04D-4E66-4B31-BF53-A5F3CE33FC6F}" destId="{D442485B-1EB1-4963-9958-05CF84D620BC}" srcOrd="0" destOrd="0" presId="urn:microsoft.com/office/officeart/2008/layout/VerticalCurvedList"/>
    <dgm:cxn modelId="{72910C5C-DF59-4B2A-8414-E6B9AFCA7EAC}" type="presOf" srcId="{47AA780F-6D46-41B8-9F16-8BC4DD2C2DC0}" destId="{D3B4FD62-63A3-4FEC-9ABB-E76D394FC65A}" srcOrd="0" destOrd="0" presId="urn:microsoft.com/office/officeart/2008/layout/VerticalCurvedList"/>
    <dgm:cxn modelId="{E69519FD-CA5D-42CF-8580-94B7D5E4C565}" type="presOf" srcId="{F32BC70D-D875-4ABC-908C-B91481A21D0A}" destId="{ED7AAA6F-D484-40F8-9564-671327D7D7B2}" srcOrd="0" destOrd="0" presId="urn:microsoft.com/office/officeart/2008/layout/VerticalCurvedList"/>
    <dgm:cxn modelId="{F9148E76-819F-4875-A820-D5AD645A763B}" srcId="{4DCA69BF-1ACC-4F00-B14F-051A9D6F86B6}" destId="{17967D62-FF0A-4101-9978-7F72F7B325B5}" srcOrd="4" destOrd="0" parTransId="{30F11EA9-DCDD-4550-9F32-F7E993B32CF8}" sibTransId="{64AD0EE1-A962-44EF-A565-57D3FC5BAC56}"/>
    <dgm:cxn modelId="{E323058D-F29C-46EA-B21B-8B912B5CF332}" srcId="{4DCA69BF-1ACC-4F00-B14F-051A9D6F86B6}" destId="{47AA780F-6D46-41B8-9F16-8BC4DD2C2DC0}" srcOrd="0" destOrd="0" parTransId="{B4E650BB-B00E-4DDE-9285-F6887B098487}" sibTransId="{283EE04D-4E66-4B31-BF53-A5F3CE33FC6F}"/>
    <dgm:cxn modelId="{C3724404-5D93-4978-94A8-75847D50AA6B}" type="presParOf" srcId="{4E70A524-C7FE-476C-90AA-284B5BD77CF8}" destId="{6C0AB21D-34FD-4B3B-BDBB-8B441CFBC067}" srcOrd="0" destOrd="0" presId="urn:microsoft.com/office/officeart/2008/layout/VerticalCurvedList"/>
    <dgm:cxn modelId="{4A109D8F-FD56-43A9-A034-06E97CF9DB29}" type="presParOf" srcId="{6C0AB21D-34FD-4B3B-BDBB-8B441CFBC067}" destId="{22BB913C-8332-4ECE-B3A0-2B5E3BB6889B}" srcOrd="0" destOrd="0" presId="urn:microsoft.com/office/officeart/2008/layout/VerticalCurvedList"/>
    <dgm:cxn modelId="{13244300-3DA1-46E2-8A9D-19B163A84842}" type="presParOf" srcId="{22BB913C-8332-4ECE-B3A0-2B5E3BB6889B}" destId="{7ECD8392-07F8-4E3C-AF20-EA2784FD5CB8}" srcOrd="0" destOrd="0" presId="urn:microsoft.com/office/officeart/2008/layout/VerticalCurvedList"/>
    <dgm:cxn modelId="{FC7D10F6-1E10-4214-962B-C3BD47FABD69}" type="presParOf" srcId="{22BB913C-8332-4ECE-B3A0-2B5E3BB6889B}" destId="{D442485B-1EB1-4963-9958-05CF84D620BC}" srcOrd="1" destOrd="0" presId="urn:microsoft.com/office/officeart/2008/layout/VerticalCurvedList"/>
    <dgm:cxn modelId="{4166DD8D-E2C8-461A-A2C1-B17E6FE61E0B}" type="presParOf" srcId="{22BB913C-8332-4ECE-B3A0-2B5E3BB6889B}" destId="{233C40A7-FEDD-4AF5-869D-57C1BFCE4BAB}" srcOrd="2" destOrd="0" presId="urn:microsoft.com/office/officeart/2008/layout/VerticalCurvedList"/>
    <dgm:cxn modelId="{EDAF90F5-CDBD-4F91-B356-1A49097AC51E}" type="presParOf" srcId="{22BB913C-8332-4ECE-B3A0-2B5E3BB6889B}" destId="{F8F81F3C-0518-4564-BE84-A200A8CC8324}" srcOrd="3" destOrd="0" presId="urn:microsoft.com/office/officeart/2008/layout/VerticalCurvedList"/>
    <dgm:cxn modelId="{D8190604-6A9D-4BA3-AB21-06A21AE2F691}" type="presParOf" srcId="{6C0AB21D-34FD-4B3B-BDBB-8B441CFBC067}" destId="{D3B4FD62-63A3-4FEC-9ABB-E76D394FC65A}" srcOrd="1" destOrd="0" presId="urn:microsoft.com/office/officeart/2008/layout/VerticalCurvedList"/>
    <dgm:cxn modelId="{5996BAAD-158F-432F-A52B-EE98C08E2AD7}" type="presParOf" srcId="{6C0AB21D-34FD-4B3B-BDBB-8B441CFBC067}" destId="{60C6F023-2A72-4CD2-AB0D-C7D9D56CCF48}" srcOrd="2" destOrd="0" presId="urn:microsoft.com/office/officeart/2008/layout/VerticalCurvedList"/>
    <dgm:cxn modelId="{5FE8EC82-9E9C-477A-9910-933D02BB8268}" type="presParOf" srcId="{60C6F023-2A72-4CD2-AB0D-C7D9D56CCF48}" destId="{5C4411A3-1198-459F-8A3B-AA3657EB347D}" srcOrd="0" destOrd="0" presId="urn:microsoft.com/office/officeart/2008/layout/VerticalCurvedList"/>
    <dgm:cxn modelId="{683856CB-3864-4974-B203-235F5C548390}" type="presParOf" srcId="{6C0AB21D-34FD-4B3B-BDBB-8B441CFBC067}" destId="{3987BC05-E496-4A12-87DF-81D1E05B7819}" srcOrd="3" destOrd="0" presId="urn:microsoft.com/office/officeart/2008/layout/VerticalCurvedList"/>
    <dgm:cxn modelId="{0EE203AF-37CD-4D76-913D-9CB7AFBB1E72}" type="presParOf" srcId="{6C0AB21D-34FD-4B3B-BDBB-8B441CFBC067}" destId="{6FE960FC-2009-4449-A0CA-709972882E16}" srcOrd="4" destOrd="0" presId="urn:microsoft.com/office/officeart/2008/layout/VerticalCurvedList"/>
    <dgm:cxn modelId="{CD8DC940-295A-4B2F-9F39-77909098EF33}" type="presParOf" srcId="{6FE960FC-2009-4449-A0CA-709972882E16}" destId="{74D99EC4-7B6D-4C50-B607-594DCF677C75}" srcOrd="0" destOrd="0" presId="urn:microsoft.com/office/officeart/2008/layout/VerticalCurvedList"/>
    <dgm:cxn modelId="{C4BBC56C-943E-4A0A-A547-E61A981ADDEA}" type="presParOf" srcId="{6C0AB21D-34FD-4B3B-BDBB-8B441CFBC067}" destId="{924400A0-A0B5-4A4C-ADA2-3F2BFC31BBFB}" srcOrd="5" destOrd="0" presId="urn:microsoft.com/office/officeart/2008/layout/VerticalCurvedList"/>
    <dgm:cxn modelId="{A7D3784B-D4A2-40E6-96F4-D9C79CDE216D}" type="presParOf" srcId="{6C0AB21D-34FD-4B3B-BDBB-8B441CFBC067}" destId="{A1D895FF-94B4-4D71-987E-2CF43D303779}" srcOrd="6" destOrd="0" presId="urn:microsoft.com/office/officeart/2008/layout/VerticalCurvedList"/>
    <dgm:cxn modelId="{C299FF96-73D7-4551-AC9D-EB7BD47B2F6F}" type="presParOf" srcId="{A1D895FF-94B4-4D71-987E-2CF43D303779}" destId="{277142D7-71B4-430F-B937-BFF54836BC3F}" srcOrd="0" destOrd="0" presId="urn:microsoft.com/office/officeart/2008/layout/VerticalCurvedList"/>
    <dgm:cxn modelId="{AB150BF2-37EB-4294-965E-A640223ADF3F}" type="presParOf" srcId="{6C0AB21D-34FD-4B3B-BDBB-8B441CFBC067}" destId="{395C1E4E-380D-4377-AA56-F70DE6F7EEB7}" srcOrd="7" destOrd="0" presId="urn:microsoft.com/office/officeart/2008/layout/VerticalCurvedList"/>
    <dgm:cxn modelId="{E92D9F8E-8BBD-4DBF-90DD-2DC16FEE5769}" type="presParOf" srcId="{6C0AB21D-34FD-4B3B-BDBB-8B441CFBC067}" destId="{DEB0EDBF-07BC-483F-8397-80CD2514FB27}" srcOrd="8" destOrd="0" presId="urn:microsoft.com/office/officeart/2008/layout/VerticalCurvedList"/>
    <dgm:cxn modelId="{AAB616D4-687F-4860-85BC-6602B1CBD17F}" type="presParOf" srcId="{DEB0EDBF-07BC-483F-8397-80CD2514FB27}" destId="{76BCB139-77E5-4527-A4BC-B0BB2FC20801}" srcOrd="0" destOrd="0" presId="urn:microsoft.com/office/officeart/2008/layout/VerticalCurvedList"/>
    <dgm:cxn modelId="{BDB87517-03FA-4E48-9E6D-C1961748CC4A}" type="presParOf" srcId="{6C0AB21D-34FD-4B3B-BDBB-8B441CFBC067}" destId="{087778C9-9E5B-4C63-8541-E0E2005D5510}" srcOrd="9" destOrd="0" presId="urn:microsoft.com/office/officeart/2008/layout/VerticalCurvedList"/>
    <dgm:cxn modelId="{81C14826-82BD-467C-ADE1-3C4F58083F80}" type="presParOf" srcId="{6C0AB21D-34FD-4B3B-BDBB-8B441CFBC067}" destId="{7E02C97A-950E-4974-8E90-2B6A1885D85C}" srcOrd="10" destOrd="0" presId="urn:microsoft.com/office/officeart/2008/layout/VerticalCurvedList"/>
    <dgm:cxn modelId="{D4FA45B1-F16F-420B-8FAD-2B213EBB037B}" type="presParOf" srcId="{7E02C97A-950E-4974-8E90-2B6A1885D85C}" destId="{F597337F-3924-4CDC-AA76-A1698351C48B}" srcOrd="0" destOrd="0" presId="urn:microsoft.com/office/officeart/2008/layout/VerticalCurvedList"/>
    <dgm:cxn modelId="{D4CF888C-AF74-4E1E-9FD2-E2295C097C20}" type="presParOf" srcId="{6C0AB21D-34FD-4B3B-BDBB-8B441CFBC067}" destId="{ED7AAA6F-D484-40F8-9564-671327D7D7B2}" srcOrd="11" destOrd="0" presId="urn:microsoft.com/office/officeart/2008/layout/VerticalCurvedList"/>
    <dgm:cxn modelId="{976E3C2B-0A42-4EBB-ACCD-CF307881C7F8}" type="presParOf" srcId="{6C0AB21D-34FD-4B3B-BDBB-8B441CFBC067}" destId="{4D3D2298-0953-432F-9357-09F4845D2860}" srcOrd="12" destOrd="0" presId="urn:microsoft.com/office/officeart/2008/layout/VerticalCurvedList"/>
    <dgm:cxn modelId="{DF406234-F078-4060-98CE-65E88E84EEB3}" type="presParOf" srcId="{4D3D2298-0953-432F-9357-09F4845D2860}" destId="{7911EF39-8723-4EBD-9F8D-2C5666CDBA9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73A409-A258-4EBF-A719-B757FD4626BD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/>
      <dgm:spPr/>
      <dgm:t>
        <a:bodyPr/>
        <a:lstStyle/>
        <a:p>
          <a:endParaRPr lang="ru-RU"/>
        </a:p>
      </dgm:t>
    </dgm:pt>
    <dgm:pt modelId="{D3E8D507-6F98-4DC4-A777-F3D23E1C227E}">
      <dgm:prSet/>
      <dgm:spPr/>
      <dgm:t>
        <a:bodyPr/>
        <a:lstStyle/>
        <a:p>
          <a:pPr rtl="0"/>
          <a:r>
            <a:rPr lang="uk-UA" dirty="0" smtClean="0"/>
            <a:t>Вперше питаннями систематизації (класифікації) стали займатися зоологи і ботаніки. Так, у 1735 р. з'явилася робота шведського вченого Карла </a:t>
          </a:r>
          <a:r>
            <a:rPr lang="uk-UA" dirty="0" err="1" smtClean="0"/>
            <a:t>Ліннея</a:t>
          </a:r>
          <a:r>
            <a:rPr lang="uk-UA" smtClean="0"/>
            <a:t> "Система природи", у якій були викладені основи для систематизації рослинного і тваринного світу, ця робота вплинула на систематизацію в інших наукових дисциплінах. </a:t>
          </a:r>
          <a:endParaRPr lang="uk-UA"/>
        </a:p>
      </dgm:t>
    </dgm:pt>
    <dgm:pt modelId="{AFA5E083-789B-4E3B-8A35-AE546E646E7A}" type="parTrans" cxnId="{B39D5874-4308-4B5B-A172-60CE34CA15D8}">
      <dgm:prSet/>
      <dgm:spPr/>
      <dgm:t>
        <a:bodyPr/>
        <a:lstStyle/>
        <a:p>
          <a:endParaRPr lang="ru-RU"/>
        </a:p>
      </dgm:t>
    </dgm:pt>
    <dgm:pt modelId="{235E6B56-91D4-499C-B514-1BD340871A27}" type="sibTrans" cxnId="{B39D5874-4308-4B5B-A172-60CE34CA15D8}">
      <dgm:prSet/>
      <dgm:spPr/>
      <dgm:t>
        <a:bodyPr/>
        <a:lstStyle/>
        <a:p>
          <a:endParaRPr lang="ru-RU"/>
        </a:p>
      </dgm:t>
    </dgm:pt>
    <dgm:pt modelId="{720A684E-4C40-4C98-B4E5-8B240E191EE3}">
      <dgm:prSet/>
      <dgm:spPr/>
      <dgm:t>
        <a:bodyPr/>
        <a:lstStyle/>
        <a:p>
          <a:pPr rtl="0"/>
          <a:r>
            <a:rPr lang="uk-UA" smtClean="0"/>
            <a:t>Класичним прикладом справді природно-наукової класифікації є розподіл хімічних елементів на групи в періодичній системі Д.И. Менделєєва, що відбиває закономірний зв'язок між їхньою будовою і властивостями. Ця класифікація дозволила не тільки розподілити всі відомі хімічні елементи на окремі групи за властивостями, але і передбачити невідомі в той час елементи, які були відкриті пізніше.</a:t>
          </a:r>
          <a:endParaRPr lang="uk-UA"/>
        </a:p>
      </dgm:t>
    </dgm:pt>
    <dgm:pt modelId="{2BA94733-201D-40C2-9D58-D3B758EF4B23}" type="parTrans" cxnId="{B9545D29-7840-43BD-BFC0-E93EEFEA6484}">
      <dgm:prSet/>
      <dgm:spPr/>
      <dgm:t>
        <a:bodyPr/>
        <a:lstStyle/>
        <a:p>
          <a:endParaRPr lang="ru-RU"/>
        </a:p>
      </dgm:t>
    </dgm:pt>
    <dgm:pt modelId="{ABF32DBF-027B-469F-85B3-83D1E7022CB4}" type="sibTrans" cxnId="{B9545D29-7840-43BD-BFC0-E93EEFEA6484}">
      <dgm:prSet/>
      <dgm:spPr/>
      <dgm:t>
        <a:bodyPr/>
        <a:lstStyle/>
        <a:p>
          <a:endParaRPr lang="ru-RU"/>
        </a:p>
      </dgm:t>
    </dgm:pt>
    <dgm:pt modelId="{76F351F8-6C38-43C2-BA14-EF886909B676}">
      <dgm:prSet/>
      <dgm:spPr/>
      <dgm:t>
        <a:bodyPr/>
        <a:lstStyle/>
        <a:p>
          <a:pPr rtl="0"/>
          <a:r>
            <a:rPr lang="uk-UA" dirty="0" smtClean="0"/>
            <a:t>Перші спроби наукової класифікації товарів були зроблені М. Я. </a:t>
          </a:r>
          <a:r>
            <a:rPr lang="uk-UA" dirty="0" err="1" smtClean="0"/>
            <a:t>Кіттари</a:t>
          </a:r>
          <a:r>
            <a:rPr lang="uk-UA" dirty="0" smtClean="0"/>
            <a:t> в роботі "Привселюдний курс товарознавства", а потім і іншими вченими. Проте перші роботи із систематизації товарів мали серйозні хиби. У них не завжди дотримувалися основні принципи  класифікації.</a:t>
          </a:r>
          <a:endParaRPr lang="uk-UA" dirty="0"/>
        </a:p>
      </dgm:t>
    </dgm:pt>
    <dgm:pt modelId="{31BF9A63-4642-41B1-AC61-45621E431CDA}" type="parTrans" cxnId="{67CCD8B0-8C34-40D9-8FDC-24E4F4612B13}">
      <dgm:prSet/>
      <dgm:spPr/>
      <dgm:t>
        <a:bodyPr/>
        <a:lstStyle/>
        <a:p>
          <a:endParaRPr lang="ru-RU"/>
        </a:p>
      </dgm:t>
    </dgm:pt>
    <dgm:pt modelId="{31B79C12-5E54-49C8-B022-1518646DC7EB}" type="sibTrans" cxnId="{67CCD8B0-8C34-40D9-8FDC-24E4F4612B13}">
      <dgm:prSet/>
      <dgm:spPr/>
      <dgm:t>
        <a:bodyPr/>
        <a:lstStyle/>
        <a:p>
          <a:endParaRPr lang="ru-RU"/>
        </a:p>
      </dgm:t>
    </dgm:pt>
    <dgm:pt modelId="{ACA70515-5673-43C5-9931-D6606C844DAF}" type="pres">
      <dgm:prSet presAssocID="{9D73A409-A258-4EBF-A719-B757FD4626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4B56B0-D52F-4958-BB11-1E307A88BCC2}" type="pres">
      <dgm:prSet presAssocID="{D3E8D507-6F98-4DC4-A777-F3D23E1C227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156A7-0A31-4D37-B6F1-B8DE3CBCCDBC}" type="pres">
      <dgm:prSet presAssocID="{235E6B56-91D4-499C-B514-1BD340871A27}" presName="spacer" presStyleCnt="0"/>
      <dgm:spPr/>
      <dgm:t>
        <a:bodyPr/>
        <a:lstStyle/>
        <a:p>
          <a:endParaRPr lang="ru-RU"/>
        </a:p>
      </dgm:t>
    </dgm:pt>
    <dgm:pt modelId="{1807DCFC-1808-4E72-BFC5-971B670BC3B3}" type="pres">
      <dgm:prSet presAssocID="{720A684E-4C40-4C98-B4E5-8B240E191EE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42EAD-0C01-49E4-90D5-AC9482CD4370}" type="pres">
      <dgm:prSet presAssocID="{ABF32DBF-027B-469F-85B3-83D1E7022CB4}" presName="spacer" presStyleCnt="0"/>
      <dgm:spPr/>
      <dgm:t>
        <a:bodyPr/>
        <a:lstStyle/>
        <a:p>
          <a:endParaRPr lang="ru-RU"/>
        </a:p>
      </dgm:t>
    </dgm:pt>
    <dgm:pt modelId="{41F07122-C000-40B7-8E8F-5CC33730657F}" type="pres">
      <dgm:prSet presAssocID="{76F351F8-6C38-43C2-BA14-EF886909B67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545D29-7840-43BD-BFC0-E93EEFEA6484}" srcId="{9D73A409-A258-4EBF-A719-B757FD4626BD}" destId="{720A684E-4C40-4C98-B4E5-8B240E191EE3}" srcOrd="1" destOrd="0" parTransId="{2BA94733-201D-40C2-9D58-D3B758EF4B23}" sibTransId="{ABF32DBF-027B-469F-85B3-83D1E7022CB4}"/>
    <dgm:cxn modelId="{8F2333D9-34BB-44A1-A161-E62E9D10FD8C}" type="presOf" srcId="{720A684E-4C40-4C98-B4E5-8B240E191EE3}" destId="{1807DCFC-1808-4E72-BFC5-971B670BC3B3}" srcOrd="0" destOrd="0" presId="urn:microsoft.com/office/officeart/2005/8/layout/vList2"/>
    <dgm:cxn modelId="{E912AE0A-9DC1-4D1B-98D1-F56A91345457}" type="presOf" srcId="{9D73A409-A258-4EBF-A719-B757FD4626BD}" destId="{ACA70515-5673-43C5-9931-D6606C844DAF}" srcOrd="0" destOrd="0" presId="urn:microsoft.com/office/officeart/2005/8/layout/vList2"/>
    <dgm:cxn modelId="{B39D5874-4308-4B5B-A172-60CE34CA15D8}" srcId="{9D73A409-A258-4EBF-A719-B757FD4626BD}" destId="{D3E8D507-6F98-4DC4-A777-F3D23E1C227E}" srcOrd="0" destOrd="0" parTransId="{AFA5E083-789B-4E3B-8A35-AE546E646E7A}" sibTransId="{235E6B56-91D4-499C-B514-1BD340871A27}"/>
    <dgm:cxn modelId="{67CCD8B0-8C34-40D9-8FDC-24E4F4612B13}" srcId="{9D73A409-A258-4EBF-A719-B757FD4626BD}" destId="{76F351F8-6C38-43C2-BA14-EF886909B676}" srcOrd="2" destOrd="0" parTransId="{31BF9A63-4642-41B1-AC61-45621E431CDA}" sibTransId="{31B79C12-5E54-49C8-B022-1518646DC7EB}"/>
    <dgm:cxn modelId="{1F033263-3A85-4738-80A2-386E61EA13AD}" type="presOf" srcId="{76F351F8-6C38-43C2-BA14-EF886909B676}" destId="{41F07122-C000-40B7-8E8F-5CC33730657F}" srcOrd="0" destOrd="0" presId="urn:microsoft.com/office/officeart/2005/8/layout/vList2"/>
    <dgm:cxn modelId="{978791D3-E97F-4BA8-A291-AC98BCBB1E62}" type="presOf" srcId="{D3E8D507-6F98-4DC4-A777-F3D23E1C227E}" destId="{AF4B56B0-D52F-4958-BB11-1E307A88BCC2}" srcOrd="0" destOrd="0" presId="urn:microsoft.com/office/officeart/2005/8/layout/vList2"/>
    <dgm:cxn modelId="{6033DEA9-415A-4DF4-BF53-A347DCCF0A8B}" type="presParOf" srcId="{ACA70515-5673-43C5-9931-D6606C844DAF}" destId="{AF4B56B0-D52F-4958-BB11-1E307A88BCC2}" srcOrd="0" destOrd="0" presId="urn:microsoft.com/office/officeart/2005/8/layout/vList2"/>
    <dgm:cxn modelId="{4AD2068F-38D1-4244-B46A-144A5BB4AF1E}" type="presParOf" srcId="{ACA70515-5673-43C5-9931-D6606C844DAF}" destId="{10A156A7-0A31-4D37-B6F1-B8DE3CBCCDBC}" srcOrd="1" destOrd="0" presId="urn:microsoft.com/office/officeart/2005/8/layout/vList2"/>
    <dgm:cxn modelId="{B81D9A36-FB12-4185-BAD1-CFEBD458038D}" type="presParOf" srcId="{ACA70515-5673-43C5-9931-D6606C844DAF}" destId="{1807DCFC-1808-4E72-BFC5-971B670BC3B3}" srcOrd="2" destOrd="0" presId="urn:microsoft.com/office/officeart/2005/8/layout/vList2"/>
    <dgm:cxn modelId="{054D4D81-3FAA-4DC5-938C-BC9BB45C39A9}" type="presParOf" srcId="{ACA70515-5673-43C5-9931-D6606C844DAF}" destId="{21842EAD-0C01-49E4-90D5-AC9482CD4370}" srcOrd="3" destOrd="0" presId="urn:microsoft.com/office/officeart/2005/8/layout/vList2"/>
    <dgm:cxn modelId="{46580CF2-58E0-4A1C-9461-6B2FE04CF2E3}" type="presParOf" srcId="{ACA70515-5673-43C5-9931-D6606C844DAF}" destId="{41F07122-C000-40B7-8E8F-5CC33730657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62B53D-2308-4D59-BAE5-19B93F68FF6C}" type="doc">
      <dgm:prSet loTypeId="urn:microsoft.com/office/officeart/2005/8/layout/hProcess4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DAA9C50-A5FF-4E26-BA9C-566EC4775B39}">
      <dgm:prSet/>
      <dgm:spPr>
        <a:xfrm>
          <a:off x="0" y="0"/>
          <a:ext cx="2851516" cy="787587"/>
        </a:xfrm>
      </dgm:spPr>
      <dgm:t>
        <a:bodyPr/>
        <a:lstStyle/>
        <a:p>
          <a:pPr rtl="0"/>
          <a:r>
            <a:rPr lang="ru-RU" smtClean="0">
              <a:latin typeface="Calibri" panose="020F0502020204030204"/>
              <a:ea typeface="+mn-ea"/>
              <a:cs typeface="+mn-cs"/>
            </a:rPr>
            <a:t>телеологічн</a:t>
          </a:r>
          <a:r>
            <a:rPr lang="uk-UA" smtClean="0">
              <a:latin typeface="Calibri" panose="020F0502020204030204"/>
              <a:ea typeface="+mn-ea"/>
              <a:cs typeface="+mn-cs"/>
            </a:rPr>
            <a:t>і</a:t>
          </a:r>
          <a:endParaRPr lang="uk-UA" dirty="0">
            <a:latin typeface="Calibri" panose="020F0502020204030204"/>
            <a:ea typeface="+mn-ea"/>
            <a:cs typeface="+mn-cs"/>
          </a:endParaRPr>
        </a:p>
      </dgm:t>
    </dgm:pt>
    <dgm:pt modelId="{2D97A6AD-2E9A-429B-B880-6AA3F4CA366C}" type="parTrans" cxnId="{43EEC976-02E6-4827-8228-3A0CC0CC2E6A}">
      <dgm:prSet/>
      <dgm:spPr/>
      <dgm:t>
        <a:bodyPr/>
        <a:lstStyle/>
        <a:p>
          <a:endParaRPr lang="ru-RU"/>
        </a:p>
      </dgm:t>
    </dgm:pt>
    <dgm:pt modelId="{6FB34CAD-6F8F-483D-812B-12605A1336A7}" type="sibTrans" cxnId="{43EEC976-02E6-4827-8228-3A0CC0CC2E6A}">
      <dgm:prSet/>
      <dgm:spPr/>
      <dgm:t>
        <a:bodyPr/>
        <a:lstStyle/>
        <a:p>
          <a:endParaRPr lang="ru-RU"/>
        </a:p>
      </dgm:t>
    </dgm:pt>
    <dgm:pt modelId="{809A5C52-BA95-4F80-B152-A3727AC8F6D9}">
      <dgm:prSet/>
      <dgm:spPr>
        <a:xfrm>
          <a:off x="0" y="1010151"/>
          <a:ext cx="2851516" cy="787587"/>
        </a:xfrm>
      </dgm:spPr>
      <dgm:t>
        <a:bodyPr/>
        <a:lstStyle/>
        <a:p>
          <a:pPr rtl="0"/>
          <a:r>
            <a:rPr lang="uk-UA" noProof="0" smtClean="0">
              <a:latin typeface="Calibri" panose="020F0502020204030204"/>
              <a:ea typeface="+mn-ea"/>
              <a:cs typeface="+mn-cs"/>
            </a:rPr>
            <a:t>генетичні</a:t>
          </a:r>
          <a:endParaRPr lang="uk-UA" noProof="0" dirty="0">
            <a:latin typeface="Calibri" panose="020F0502020204030204"/>
            <a:ea typeface="+mn-ea"/>
            <a:cs typeface="+mn-cs"/>
          </a:endParaRPr>
        </a:p>
      </dgm:t>
    </dgm:pt>
    <dgm:pt modelId="{B7DAC32B-D8D2-4F3A-AA32-45A54F1200F8}" type="parTrans" cxnId="{42F7A686-5EFC-4DAB-B41E-F535D629DE67}">
      <dgm:prSet/>
      <dgm:spPr/>
      <dgm:t>
        <a:bodyPr/>
        <a:lstStyle/>
        <a:p>
          <a:endParaRPr lang="ru-RU"/>
        </a:p>
      </dgm:t>
    </dgm:pt>
    <dgm:pt modelId="{BC7CBC0C-6BC9-4D69-BF1E-894F1C75212E}" type="sibTrans" cxnId="{42F7A686-5EFC-4DAB-B41E-F535D629DE67}">
      <dgm:prSet/>
      <dgm:spPr/>
      <dgm:t>
        <a:bodyPr/>
        <a:lstStyle/>
        <a:p>
          <a:endParaRPr lang="ru-RU"/>
        </a:p>
      </dgm:t>
    </dgm:pt>
    <dgm:pt modelId="{D4D2552E-BBE0-445E-9DB3-191BE487918D}">
      <dgm:prSet/>
      <dgm:spPr>
        <a:xfrm>
          <a:off x="0" y="1732692"/>
          <a:ext cx="2851516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1">
                  <a:lumMod val="75000"/>
                </a:schemeClr>
              </a:solidFill>
              <a:latin typeface="Calibri" panose="020F0502020204030204"/>
              <a:ea typeface="+mn-ea"/>
              <a:cs typeface="+mn-cs"/>
            </a:rPr>
            <a:t>технологічні</a:t>
          </a:r>
          <a:endParaRPr lang="uk-UA" noProof="0" dirty="0">
            <a:solidFill>
              <a:schemeClr val="accent1">
                <a:lumMod val="75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96DDC846-07D5-43A3-8004-E1CF1A9AAE65}" type="parTrans" cxnId="{2E1AFD06-F58E-46AD-BEF4-8FDD99FC86C2}">
      <dgm:prSet/>
      <dgm:spPr/>
      <dgm:t>
        <a:bodyPr/>
        <a:lstStyle/>
        <a:p>
          <a:endParaRPr lang="ru-RU"/>
        </a:p>
      </dgm:t>
    </dgm:pt>
    <dgm:pt modelId="{C0BF91C1-E002-4F20-B256-22C9BD7C05C9}" type="sibTrans" cxnId="{2E1AFD06-F58E-46AD-BEF4-8FDD99FC86C2}">
      <dgm:prSet/>
      <dgm:spPr/>
      <dgm:t>
        <a:bodyPr/>
        <a:lstStyle/>
        <a:p>
          <a:endParaRPr lang="ru-RU"/>
        </a:p>
      </dgm:t>
    </dgm:pt>
    <dgm:pt modelId="{9C5AA63C-C152-45D4-8796-5081250A2D75}">
      <dgm:prSet/>
      <dgm:spPr>
        <a:xfrm>
          <a:off x="2808316" y="100811"/>
          <a:ext cx="4277275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призначення, застосування</a:t>
          </a:r>
          <a:endParaRPr lang="uk-UA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875666A1-7A75-402B-A0A7-EF496E280339}" type="parTrans" cxnId="{014598AB-685E-429F-9C66-418D519945BB}">
      <dgm:prSet/>
      <dgm:spPr/>
      <dgm:t>
        <a:bodyPr/>
        <a:lstStyle/>
        <a:p>
          <a:endParaRPr lang="ru-RU"/>
        </a:p>
      </dgm:t>
    </dgm:pt>
    <dgm:pt modelId="{149B3704-D543-43E3-B6F2-2CA4606BC7B1}" type="sibTrans" cxnId="{014598AB-685E-429F-9C66-418D519945BB}">
      <dgm:prSet/>
      <dgm:spPr/>
      <dgm:t>
        <a:bodyPr/>
        <a:lstStyle/>
        <a:p>
          <a:endParaRPr lang="ru-RU"/>
        </a:p>
      </dgm:t>
    </dgm:pt>
    <dgm:pt modelId="{9A722385-BF63-416B-8D05-BB17D9CD7C53}">
      <dgm:prSet/>
      <dgm:spPr>
        <a:xfrm>
          <a:off x="2851516" y="866346"/>
          <a:ext cx="4277275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сировина, основні компоненти хімічного складу</a:t>
          </a:r>
          <a:endParaRPr lang="uk-UA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7FBD5E38-64E2-45C4-AF27-80B63FB41071}" type="parTrans" cxnId="{4A747A00-DF3A-4D64-8A74-76179D50B45B}">
      <dgm:prSet/>
      <dgm:spPr/>
      <dgm:t>
        <a:bodyPr/>
        <a:lstStyle/>
        <a:p>
          <a:endParaRPr lang="ru-RU"/>
        </a:p>
      </dgm:t>
    </dgm:pt>
    <dgm:pt modelId="{6DB56690-442E-40BD-994B-B93437479905}" type="sibTrans" cxnId="{4A747A00-DF3A-4D64-8A74-76179D50B45B}">
      <dgm:prSet/>
      <dgm:spPr/>
      <dgm:t>
        <a:bodyPr/>
        <a:lstStyle/>
        <a:p>
          <a:endParaRPr lang="ru-RU"/>
        </a:p>
      </dgm:t>
    </dgm:pt>
    <dgm:pt modelId="{208DCCAF-49E8-4855-A526-B5DA96A988AD}">
      <dgm:prSet/>
      <dgm:spPr>
        <a:xfrm>
          <a:off x="2851516" y="1732692"/>
          <a:ext cx="4277275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конструкція, рецептура, процес виробництва. </a:t>
          </a:r>
          <a:endParaRPr lang="uk-UA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1EAF4E98-0E5A-49AA-84A0-9F0BE7EE465B}" type="parTrans" cxnId="{2FE3EEE8-8992-4710-AD66-501F807020E6}">
      <dgm:prSet/>
      <dgm:spPr/>
      <dgm:t>
        <a:bodyPr/>
        <a:lstStyle/>
        <a:p>
          <a:endParaRPr lang="ru-RU"/>
        </a:p>
      </dgm:t>
    </dgm:pt>
    <dgm:pt modelId="{8CE09668-EDB1-4BC3-B4A3-167ABF61D2C8}" type="sibTrans" cxnId="{2FE3EEE8-8992-4710-AD66-501F807020E6}">
      <dgm:prSet/>
      <dgm:spPr/>
      <dgm:t>
        <a:bodyPr/>
        <a:lstStyle/>
        <a:p>
          <a:endParaRPr lang="ru-RU"/>
        </a:p>
      </dgm:t>
    </dgm:pt>
    <dgm:pt modelId="{E8010701-F442-404D-AF5B-FAAC5789083C}" type="pres">
      <dgm:prSet presAssocID="{9062B53D-2308-4D59-BAE5-19B93F68FF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22156D-6D8D-4BC1-AABB-68CCD245B3C6}" type="pres">
      <dgm:prSet presAssocID="{9062B53D-2308-4D59-BAE5-19B93F68FF6C}" presName="tSp" presStyleCnt="0"/>
      <dgm:spPr/>
      <dgm:t>
        <a:bodyPr/>
        <a:lstStyle/>
        <a:p>
          <a:endParaRPr lang="ru-RU"/>
        </a:p>
      </dgm:t>
    </dgm:pt>
    <dgm:pt modelId="{E03FDE70-EA14-4C5A-9954-D7A61D43476B}" type="pres">
      <dgm:prSet presAssocID="{9062B53D-2308-4D59-BAE5-19B93F68FF6C}" presName="bSp" presStyleCnt="0"/>
      <dgm:spPr/>
      <dgm:t>
        <a:bodyPr/>
        <a:lstStyle/>
        <a:p>
          <a:endParaRPr lang="ru-RU"/>
        </a:p>
      </dgm:t>
    </dgm:pt>
    <dgm:pt modelId="{AE510A1E-5732-4BBA-9EAC-DF81F5A031D9}" type="pres">
      <dgm:prSet presAssocID="{9062B53D-2308-4D59-BAE5-19B93F68FF6C}" presName="process" presStyleCnt="0"/>
      <dgm:spPr/>
      <dgm:t>
        <a:bodyPr/>
        <a:lstStyle/>
        <a:p>
          <a:endParaRPr lang="ru-RU"/>
        </a:p>
      </dgm:t>
    </dgm:pt>
    <dgm:pt modelId="{B7E28EFD-12B2-4F7E-8716-A86F04E9C65C}" type="pres">
      <dgm:prSet presAssocID="{4DAA9C50-A5FF-4E26-BA9C-566EC4775B39}" presName="composite1" presStyleCnt="0"/>
      <dgm:spPr/>
      <dgm:t>
        <a:bodyPr/>
        <a:lstStyle/>
        <a:p>
          <a:endParaRPr lang="ru-RU"/>
        </a:p>
      </dgm:t>
    </dgm:pt>
    <dgm:pt modelId="{394B676D-06EA-42D5-ACA7-14496BDC7D1A}" type="pres">
      <dgm:prSet presAssocID="{4DAA9C50-A5FF-4E26-BA9C-566EC4775B39}" presName="dummyNode1" presStyleLbl="node1" presStyleIdx="0" presStyleCnt="3"/>
      <dgm:spPr/>
      <dgm:t>
        <a:bodyPr/>
        <a:lstStyle/>
        <a:p>
          <a:endParaRPr lang="ru-RU"/>
        </a:p>
      </dgm:t>
    </dgm:pt>
    <dgm:pt modelId="{4B2DC8BC-5916-453B-898C-8C2F07D81132}" type="pres">
      <dgm:prSet presAssocID="{4DAA9C50-A5FF-4E26-BA9C-566EC4775B39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50627-7C76-4707-AC7D-6BFBDC78617A}" type="pres">
      <dgm:prSet presAssocID="{4DAA9C50-A5FF-4E26-BA9C-566EC4775B39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B07CF-C714-424C-B975-5BC9EA68B597}" type="pres">
      <dgm:prSet presAssocID="{4DAA9C50-A5FF-4E26-BA9C-566EC4775B39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E176BB-2165-4EC6-89CC-F25B5ED4850A}" type="pres">
      <dgm:prSet presAssocID="{4DAA9C50-A5FF-4E26-BA9C-566EC4775B39}" presName="connSite1" presStyleCnt="0"/>
      <dgm:spPr/>
      <dgm:t>
        <a:bodyPr/>
        <a:lstStyle/>
        <a:p>
          <a:endParaRPr lang="ru-RU"/>
        </a:p>
      </dgm:t>
    </dgm:pt>
    <dgm:pt modelId="{35FCD22B-3A4F-4B45-BC4A-48EEC1A5F962}" type="pres">
      <dgm:prSet presAssocID="{6FB34CAD-6F8F-483D-812B-12605A1336A7}" presName="Name9" presStyleLbl="sibTrans2D1" presStyleIdx="0" presStyleCnt="2"/>
      <dgm:spPr/>
      <dgm:t>
        <a:bodyPr/>
        <a:lstStyle/>
        <a:p>
          <a:endParaRPr lang="ru-RU"/>
        </a:p>
      </dgm:t>
    </dgm:pt>
    <dgm:pt modelId="{76710B10-CCFB-403E-9416-374B45812EFE}" type="pres">
      <dgm:prSet presAssocID="{809A5C52-BA95-4F80-B152-A3727AC8F6D9}" presName="composite2" presStyleCnt="0"/>
      <dgm:spPr/>
      <dgm:t>
        <a:bodyPr/>
        <a:lstStyle/>
        <a:p>
          <a:endParaRPr lang="ru-RU"/>
        </a:p>
      </dgm:t>
    </dgm:pt>
    <dgm:pt modelId="{7228A3A6-5EE8-46F9-92A7-9E2A42785A35}" type="pres">
      <dgm:prSet presAssocID="{809A5C52-BA95-4F80-B152-A3727AC8F6D9}" presName="dummyNode2" presStyleLbl="node1" presStyleIdx="0" presStyleCnt="3"/>
      <dgm:spPr/>
      <dgm:t>
        <a:bodyPr/>
        <a:lstStyle/>
        <a:p>
          <a:endParaRPr lang="ru-RU"/>
        </a:p>
      </dgm:t>
    </dgm:pt>
    <dgm:pt modelId="{0CAD1B86-50BE-4203-A51E-A73DFDF9BC66}" type="pres">
      <dgm:prSet presAssocID="{809A5C52-BA95-4F80-B152-A3727AC8F6D9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A2D73-013C-4149-B06D-B4EBC0215EDE}" type="pres">
      <dgm:prSet presAssocID="{809A5C52-BA95-4F80-B152-A3727AC8F6D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CB9659-0633-4764-A291-5757AA155413}" type="pres">
      <dgm:prSet presAssocID="{809A5C52-BA95-4F80-B152-A3727AC8F6D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CBA42-13DA-45C4-8B2F-64E8AF7FEB1A}" type="pres">
      <dgm:prSet presAssocID="{809A5C52-BA95-4F80-B152-A3727AC8F6D9}" presName="connSite2" presStyleCnt="0"/>
      <dgm:spPr/>
      <dgm:t>
        <a:bodyPr/>
        <a:lstStyle/>
        <a:p>
          <a:endParaRPr lang="ru-RU"/>
        </a:p>
      </dgm:t>
    </dgm:pt>
    <dgm:pt modelId="{B7990701-CF11-4FF2-866F-633A6F362071}" type="pres">
      <dgm:prSet presAssocID="{BC7CBC0C-6BC9-4D69-BF1E-894F1C75212E}" presName="Name18" presStyleLbl="sibTrans2D1" presStyleIdx="1" presStyleCnt="2"/>
      <dgm:spPr/>
      <dgm:t>
        <a:bodyPr/>
        <a:lstStyle/>
        <a:p>
          <a:endParaRPr lang="ru-RU"/>
        </a:p>
      </dgm:t>
    </dgm:pt>
    <dgm:pt modelId="{F9733238-BE99-43C5-8733-1032B88925DB}" type="pres">
      <dgm:prSet presAssocID="{D4D2552E-BBE0-445E-9DB3-191BE487918D}" presName="composite1" presStyleCnt="0"/>
      <dgm:spPr/>
      <dgm:t>
        <a:bodyPr/>
        <a:lstStyle/>
        <a:p>
          <a:endParaRPr lang="ru-RU"/>
        </a:p>
      </dgm:t>
    </dgm:pt>
    <dgm:pt modelId="{BFAD4964-8389-4C4E-935F-A5C3D6F62528}" type="pres">
      <dgm:prSet presAssocID="{D4D2552E-BBE0-445E-9DB3-191BE487918D}" presName="dummyNode1" presStyleLbl="node1" presStyleIdx="1" presStyleCnt="3"/>
      <dgm:spPr/>
      <dgm:t>
        <a:bodyPr/>
        <a:lstStyle/>
        <a:p>
          <a:endParaRPr lang="ru-RU"/>
        </a:p>
      </dgm:t>
    </dgm:pt>
    <dgm:pt modelId="{2DBA13FD-62A4-4BD3-B08B-D4DAB93B7F12}" type="pres">
      <dgm:prSet presAssocID="{D4D2552E-BBE0-445E-9DB3-191BE487918D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FF544-153C-4722-B261-DE567BC5B6FE}" type="pres">
      <dgm:prSet presAssocID="{D4D2552E-BBE0-445E-9DB3-191BE487918D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655B0-0B30-4BC2-AD66-1676BF159594}" type="pres">
      <dgm:prSet presAssocID="{D4D2552E-BBE0-445E-9DB3-191BE487918D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E4867-383D-4401-B505-A9F37B488CA1}" type="pres">
      <dgm:prSet presAssocID="{D4D2552E-BBE0-445E-9DB3-191BE487918D}" presName="connSite1" presStyleCnt="0"/>
      <dgm:spPr/>
      <dgm:t>
        <a:bodyPr/>
        <a:lstStyle/>
        <a:p>
          <a:endParaRPr lang="ru-RU"/>
        </a:p>
      </dgm:t>
    </dgm:pt>
  </dgm:ptLst>
  <dgm:cxnLst>
    <dgm:cxn modelId="{43EEC976-02E6-4827-8228-3A0CC0CC2E6A}" srcId="{9062B53D-2308-4D59-BAE5-19B93F68FF6C}" destId="{4DAA9C50-A5FF-4E26-BA9C-566EC4775B39}" srcOrd="0" destOrd="0" parTransId="{2D97A6AD-2E9A-429B-B880-6AA3F4CA366C}" sibTransId="{6FB34CAD-6F8F-483D-812B-12605A1336A7}"/>
    <dgm:cxn modelId="{42F7A686-5EFC-4DAB-B41E-F535D629DE67}" srcId="{9062B53D-2308-4D59-BAE5-19B93F68FF6C}" destId="{809A5C52-BA95-4F80-B152-A3727AC8F6D9}" srcOrd="1" destOrd="0" parTransId="{B7DAC32B-D8D2-4F3A-AA32-45A54F1200F8}" sibTransId="{BC7CBC0C-6BC9-4D69-BF1E-894F1C75212E}"/>
    <dgm:cxn modelId="{014598AB-685E-429F-9C66-418D519945BB}" srcId="{4DAA9C50-A5FF-4E26-BA9C-566EC4775B39}" destId="{9C5AA63C-C152-45D4-8796-5081250A2D75}" srcOrd="0" destOrd="0" parTransId="{875666A1-7A75-402B-A0A7-EF496E280339}" sibTransId="{149B3704-D543-43E3-B6F2-2CA4606BC7B1}"/>
    <dgm:cxn modelId="{20EEDB32-CB39-47B3-8056-D189EF6B1835}" type="presOf" srcId="{809A5C52-BA95-4F80-B152-A3727AC8F6D9}" destId="{EACB9659-0633-4764-A291-5757AA155413}" srcOrd="0" destOrd="0" presId="urn:microsoft.com/office/officeart/2005/8/layout/hProcess4"/>
    <dgm:cxn modelId="{558B5D67-447E-45CF-BE26-377D9A09FD4C}" type="presOf" srcId="{9A722385-BF63-416B-8D05-BB17D9CD7C53}" destId="{98CA2D73-013C-4149-B06D-B4EBC0215EDE}" srcOrd="1" destOrd="0" presId="urn:microsoft.com/office/officeart/2005/8/layout/hProcess4"/>
    <dgm:cxn modelId="{2E1AFD06-F58E-46AD-BEF4-8FDD99FC86C2}" srcId="{9062B53D-2308-4D59-BAE5-19B93F68FF6C}" destId="{D4D2552E-BBE0-445E-9DB3-191BE487918D}" srcOrd="2" destOrd="0" parTransId="{96DDC846-07D5-43A3-8004-E1CF1A9AAE65}" sibTransId="{C0BF91C1-E002-4F20-B256-22C9BD7C05C9}"/>
    <dgm:cxn modelId="{B28C4A4F-2950-4FC6-A4C7-6330AC1A5D11}" type="presOf" srcId="{D4D2552E-BBE0-445E-9DB3-191BE487918D}" destId="{F24655B0-0B30-4BC2-AD66-1676BF159594}" srcOrd="0" destOrd="0" presId="urn:microsoft.com/office/officeart/2005/8/layout/hProcess4"/>
    <dgm:cxn modelId="{4A747A00-DF3A-4D64-8A74-76179D50B45B}" srcId="{809A5C52-BA95-4F80-B152-A3727AC8F6D9}" destId="{9A722385-BF63-416B-8D05-BB17D9CD7C53}" srcOrd="0" destOrd="0" parTransId="{7FBD5E38-64E2-45C4-AF27-80B63FB41071}" sibTransId="{6DB56690-442E-40BD-994B-B93437479905}"/>
    <dgm:cxn modelId="{201D0E65-EB7F-4F19-BAE6-82B8B311C085}" type="presOf" srcId="{6FB34CAD-6F8F-483D-812B-12605A1336A7}" destId="{35FCD22B-3A4F-4B45-BC4A-48EEC1A5F962}" srcOrd="0" destOrd="0" presId="urn:microsoft.com/office/officeart/2005/8/layout/hProcess4"/>
    <dgm:cxn modelId="{4730A04D-86F5-4F49-AA63-BD69139D0E99}" type="presOf" srcId="{BC7CBC0C-6BC9-4D69-BF1E-894F1C75212E}" destId="{B7990701-CF11-4FF2-866F-633A6F362071}" srcOrd="0" destOrd="0" presId="urn:microsoft.com/office/officeart/2005/8/layout/hProcess4"/>
    <dgm:cxn modelId="{2FE3EEE8-8992-4710-AD66-501F807020E6}" srcId="{D4D2552E-BBE0-445E-9DB3-191BE487918D}" destId="{208DCCAF-49E8-4855-A526-B5DA96A988AD}" srcOrd="0" destOrd="0" parTransId="{1EAF4E98-0E5A-49AA-84A0-9F0BE7EE465B}" sibTransId="{8CE09668-EDB1-4BC3-B4A3-167ABF61D2C8}"/>
    <dgm:cxn modelId="{7D5A0727-C11D-4DA3-81FE-995B5D333969}" type="presOf" srcId="{208DCCAF-49E8-4855-A526-B5DA96A988AD}" destId="{2DBA13FD-62A4-4BD3-B08B-D4DAB93B7F12}" srcOrd="0" destOrd="0" presId="urn:microsoft.com/office/officeart/2005/8/layout/hProcess4"/>
    <dgm:cxn modelId="{CD7190D9-CDEF-4112-A250-50731EDE6063}" type="presOf" srcId="{9C5AA63C-C152-45D4-8796-5081250A2D75}" destId="{2BD50627-7C76-4707-AC7D-6BFBDC78617A}" srcOrd="1" destOrd="0" presId="urn:microsoft.com/office/officeart/2005/8/layout/hProcess4"/>
    <dgm:cxn modelId="{B24D882C-4E86-4050-AEE2-E389DC5F403D}" type="presOf" srcId="{9A722385-BF63-416B-8D05-BB17D9CD7C53}" destId="{0CAD1B86-50BE-4203-A51E-A73DFDF9BC66}" srcOrd="0" destOrd="0" presId="urn:microsoft.com/office/officeart/2005/8/layout/hProcess4"/>
    <dgm:cxn modelId="{B5055ABA-17DB-4AAC-A77F-C2F34DCC5AD6}" type="presOf" srcId="{208DCCAF-49E8-4855-A526-B5DA96A988AD}" destId="{6B8FF544-153C-4722-B261-DE567BC5B6FE}" srcOrd="1" destOrd="0" presId="urn:microsoft.com/office/officeart/2005/8/layout/hProcess4"/>
    <dgm:cxn modelId="{53617420-4FAF-4AC5-8DD5-A622EC10732D}" type="presOf" srcId="{9062B53D-2308-4D59-BAE5-19B93F68FF6C}" destId="{E8010701-F442-404D-AF5B-FAAC5789083C}" srcOrd="0" destOrd="0" presId="urn:microsoft.com/office/officeart/2005/8/layout/hProcess4"/>
    <dgm:cxn modelId="{CB33738F-C514-471B-8466-7715881B6357}" type="presOf" srcId="{4DAA9C50-A5FF-4E26-BA9C-566EC4775B39}" destId="{52DB07CF-C714-424C-B975-5BC9EA68B597}" srcOrd="0" destOrd="0" presId="urn:microsoft.com/office/officeart/2005/8/layout/hProcess4"/>
    <dgm:cxn modelId="{41D3A8E2-3CBB-4E1A-948A-34CD95A7E247}" type="presOf" srcId="{9C5AA63C-C152-45D4-8796-5081250A2D75}" destId="{4B2DC8BC-5916-453B-898C-8C2F07D81132}" srcOrd="0" destOrd="0" presId="urn:microsoft.com/office/officeart/2005/8/layout/hProcess4"/>
    <dgm:cxn modelId="{B8D82BCB-BC0C-4116-A348-DD9D9701BC50}" type="presParOf" srcId="{E8010701-F442-404D-AF5B-FAAC5789083C}" destId="{FB22156D-6D8D-4BC1-AABB-68CCD245B3C6}" srcOrd="0" destOrd="0" presId="urn:microsoft.com/office/officeart/2005/8/layout/hProcess4"/>
    <dgm:cxn modelId="{ADB1039D-7238-45D3-B83D-9F27B2F968F5}" type="presParOf" srcId="{E8010701-F442-404D-AF5B-FAAC5789083C}" destId="{E03FDE70-EA14-4C5A-9954-D7A61D43476B}" srcOrd="1" destOrd="0" presId="urn:microsoft.com/office/officeart/2005/8/layout/hProcess4"/>
    <dgm:cxn modelId="{08D251E3-AA89-4015-A718-E6D5241F4A5E}" type="presParOf" srcId="{E8010701-F442-404D-AF5B-FAAC5789083C}" destId="{AE510A1E-5732-4BBA-9EAC-DF81F5A031D9}" srcOrd="2" destOrd="0" presId="urn:microsoft.com/office/officeart/2005/8/layout/hProcess4"/>
    <dgm:cxn modelId="{044DB0F6-5887-4A70-BA6F-87FAE9EC3FC2}" type="presParOf" srcId="{AE510A1E-5732-4BBA-9EAC-DF81F5A031D9}" destId="{B7E28EFD-12B2-4F7E-8716-A86F04E9C65C}" srcOrd="0" destOrd="0" presId="urn:microsoft.com/office/officeart/2005/8/layout/hProcess4"/>
    <dgm:cxn modelId="{952B152C-A287-4CA2-BB3D-73091017AA06}" type="presParOf" srcId="{B7E28EFD-12B2-4F7E-8716-A86F04E9C65C}" destId="{394B676D-06EA-42D5-ACA7-14496BDC7D1A}" srcOrd="0" destOrd="0" presId="urn:microsoft.com/office/officeart/2005/8/layout/hProcess4"/>
    <dgm:cxn modelId="{AEFC77CF-B228-4DAB-AD18-92525DE73CC8}" type="presParOf" srcId="{B7E28EFD-12B2-4F7E-8716-A86F04E9C65C}" destId="{4B2DC8BC-5916-453B-898C-8C2F07D81132}" srcOrd="1" destOrd="0" presId="urn:microsoft.com/office/officeart/2005/8/layout/hProcess4"/>
    <dgm:cxn modelId="{8178C912-47E9-4739-85A0-FAAE1581A8E5}" type="presParOf" srcId="{B7E28EFD-12B2-4F7E-8716-A86F04E9C65C}" destId="{2BD50627-7C76-4707-AC7D-6BFBDC78617A}" srcOrd="2" destOrd="0" presId="urn:microsoft.com/office/officeart/2005/8/layout/hProcess4"/>
    <dgm:cxn modelId="{D2FAF2D8-ACCD-4EE7-B23B-39793B3DDF7C}" type="presParOf" srcId="{B7E28EFD-12B2-4F7E-8716-A86F04E9C65C}" destId="{52DB07CF-C714-424C-B975-5BC9EA68B597}" srcOrd="3" destOrd="0" presId="urn:microsoft.com/office/officeart/2005/8/layout/hProcess4"/>
    <dgm:cxn modelId="{50D13A17-8D05-473B-9B63-93DB14CC17B2}" type="presParOf" srcId="{B7E28EFD-12B2-4F7E-8716-A86F04E9C65C}" destId="{1AE176BB-2165-4EC6-89CC-F25B5ED4850A}" srcOrd="4" destOrd="0" presId="urn:microsoft.com/office/officeart/2005/8/layout/hProcess4"/>
    <dgm:cxn modelId="{4E1D7E76-DF30-47C4-850B-D95FE708A1CE}" type="presParOf" srcId="{AE510A1E-5732-4BBA-9EAC-DF81F5A031D9}" destId="{35FCD22B-3A4F-4B45-BC4A-48EEC1A5F962}" srcOrd="1" destOrd="0" presId="urn:microsoft.com/office/officeart/2005/8/layout/hProcess4"/>
    <dgm:cxn modelId="{5E0AF839-5E56-4BCA-A7E6-7CC6F42E875A}" type="presParOf" srcId="{AE510A1E-5732-4BBA-9EAC-DF81F5A031D9}" destId="{76710B10-CCFB-403E-9416-374B45812EFE}" srcOrd="2" destOrd="0" presId="urn:microsoft.com/office/officeart/2005/8/layout/hProcess4"/>
    <dgm:cxn modelId="{7A3B3CB9-8877-40C3-AC7C-B635882A8E27}" type="presParOf" srcId="{76710B10-CCFB-403E-9416-374B45812EFE}" destId="{7228A3A6-5EE8-46F9-92A7-9E2A42785A35}" srcOrd="0" destOrd="0" presId="urn:microsoft.com/office/officeart/2005/8/layout/hProcess4"/>
    <dgm:cxn modelId="{86D4C8EB-6CD7-46B8-99E0-25B6A10B7745}" type="presParOf" srcId="{76710B10-CCFB-403E-9416-374B45812EFE}" destId="{0CAD1B86-50BE-4203-A51E-A73DFDF9BC66}" srcOrd="1" destOrd="0" presId="urn:microsoft.com/office/officeart/2005/8/layout/hProcess4"/>
    <dgm:cxn modelId="{019762CA-9003-496A-8081-56CE93CEA230}" type="presParOf" srcId="{76710B10-CCFB-403E-9416-374B45812EFE}" destId="{98CA2D73-013C-4149-B06D-B4EBC0215EDE}" srcOrd="2" destOrd="0" presId="urn:microsoft.com/office/officeart/2005/8/layout/hProcess4"/>
    <dgm:cxn modelId="{493798BD-BE0E-43C2-B3A9-FEFA35635B84}" type="presParOf" srcId="{76710B10-CCFB-403E-9416-374B45812EFE}" destId="{EACB9659-0633-4764-A291-5757AA155413}" srcOrd="3" destOrd="0" presId="urn:microsoft.com/office/officeart/2005/8/layout/hProcess4"/>
    <dgm:cxn modelId="{9F0D6493-6E36-4F3A-BA20-A3A5B490ED69}" type="presParOf" srcId="{76710B10-CCFB-403E-9416-374B45812EFE}" destId="{B77CBA42-13DA-45C4-8B2F-64E8AF7FEB1A}" srcOrd="4" destOrd="0" presId="urn:microsoft.com/office/officeart/2005/8/layout/hProcess4"/>
    <dgm:cxn modelId="{0D51C45C-8048-4DC9-8EC0-3501C2EADB51}" type="presParOf" srcId="{AE510A1E-5732-4BBA-9EAC-DF81F5A031D9}" destId="{B7990701-CF11-4FF2-866F-633A6F362071}" srcOrd="3" destOrd="0" presId="urn:microsoft.com/office/officeart/2005/8/layout/hProcess4"/>
    <dgm:cxn modelId="{E88811AF-65DD-4AE1-BD13-B79EC7EEBF98}" type="presParOf" srcId="{AE510A1E-5732-4BBA-9EAC-DF81F5A031D9}" destId="{F9733238-BE99-43C5-8733-1032B88925DB}" srcOrd="4" destOrd="0" presId="urn:microsoft.com/office/officeart/2005/8/layout/hProcess4"/>
    <dgm:cxn modelId="{FD439E8B-9AC1-4C82-ADF9-5BD956132259}" type="presParOf" srcId="{F9733238-BE99-43C5-8733-1032B88925DB}" destId="{BFAD4964-8389-4C4E-935F-A5C3D6F62528}" srcOrd="0" destOrd="0" presId="urn:microsoft.com/office/officeart/2005/8/layout/hProcess4"/>
    <dgm:cxn modelId="{80E91CA0-D4CF-4E7E-B474-8A133F3184BB}" type="presParOf" srcId="{F9733238-BE99-43C5-8733-1032B88925DB}" destId="{2DBA13FD-62A4-4BD3-B08B-D4DAB93B7F12}" srcOrd="1" destOrd="0" presId="urn:microsoft.com/office/officeart/2005/8/layout/hProcess4"/>
    <dgm:cxn modelId="{16D105D8-6033-48A7-AB6E-7F2A9BA7DF11}" type="presParOf" srcId="{F9733238-BE99-43C5-8733-1032B88925DB}" destId="{6B8FF544-153C-4722-B261-DE567BC5B6FE}" srcOrd="2" destOrd="0" presId="urn:microsoft.com/office/officeart/2005/8/layout/hProcess4"/>
    <dgm:cxn modelId="{A26B1118-9A38-4B16-84E8-BA80A3592719}" type="presParOf" srcId="{F9733238-BE99-43C5-8733-1032B88925DB}" destId="{F24655B0-0B30-4BC2-AD66-1676BF159594}" srcOrd="3" destOrd="0" presId="urn:microsoft.com/office/officeart/2005/8/layout/hProcess4"/>
    <dgm:cxn modelId="{FA53A620-4D29-406E-86A5-D9B5FE666FF9}" type="presParOf" srcId="{F9733238-BE99-43C5-8733-1032B88925DB}" destId="{98EE4867-383D-4401-B505-A9F37B488CA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938589-1CCC-47D4-AB69-CB68DB85723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9581E72-F195-4A03-82F5-E5CD93392250}">
      <dgm:prSet/>
      <dgm:spPr/>
      <dgm:t>
        <a:bodyPr/>
        <a:lstStyle/>
        <a:p>
          <a:pPr rtl="0"/>
          <a:r>
            <a:rPr lang="uk-UA" b="1" smtClean="0"/>
            <a:t>Фасетний</a:t>
          </a:r>
          <a:endParaRPr lang="uk-UA"/>
        </a:p>
      </dgm:t>
    </dgm:pt>
    <dgm:pt modelId="{6D19019D-5BE2-497C-AF18-2E56E7BDDE7C}" type="parTrans" cxnId="{46675967-A9DC-4028-84C5-C1A6E01B9094}">
      <dgm:prSet/>
      <dgm:spPr/>
      <dgm:t>
        <a:bodyPr/>
        <a:lstStyle/>
        <a:p>
          <a:endParaRPr lang="ru-RU"/>
        </a:p>
      </dgm:t>
    </dgm:pt>
    <dgm:pt modelId="{8EF84DDB-BD39-473B-A19F-D579BDBD73A4}" type="sibTrans" cxnId="{46675967-A9DC-4028-84C5-C1A6E01B9094}">
      <dgm:prSet/>
      <dgm:spPr/>
      <dgm:t>
        <a:bodyPr/>
        <a:lstStyle/>
        <a:p>
          <a:endParaRPr lang="ru-RU"/>
        </a:p>
      </dgm:t>
    </dgm:pt>
    <dgm:pt modelId="{C3770EE9-586D-4D6E-8EC1-B0574000FBA2}" type="pres">
      <dgm:prSet presAssocID="{3C938589-1CCC-47D4-AB69-CB68DB8572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7B2235-D13B-43DA-A1B3-760CE085824E}" type="pres">
      <dgm:prSet presAssocID="{D9581E72-F195-4A03-82F5-E5CD9339225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675967-A9DC-4028-84C5-C1A6E01B9094}" srcId="{3C938589-1CCC-47D4-AB69-CB68DB857231}" destId="{D9581E72-F195-4A03-82F5-E5CD93392250}" srcOrd="0" destOrd="0" parTransId="{6D19019D-5BE2-497C-AF18-2E56E7BDDE7C}" sibTransId="{8EF84DDB-BD39-473B-A19F-D579BDBD73A4}"/>
    <dgm:cxn modelId="{96AFBE8D-EF5D-468E-B60B-0513EC79F552}" type="presOf" srcId="{D9581E72-F195-4A03-82F5-E5CD93392250}" destId="{E87B2235-D13B-43DA-A1B3-760CE085824E}" srcOrd="0" destOrd="0" presId="urn:microsoft.com/office/officeart/2005/8/layout/vList2"/>
    <dgm:cxn modelId="{4979A102-B186-4533-ADF6-AA002593AFB7}" type="presOf" srcId="{3C938589-1CCC-47D4-AB69-CB68DB857231}" destId="{C3770EE9-586D-4D6E-8EC1-B0574000FBA2}" srcOrd="0" destOrd="0" presId="urn:microsoft.com/office/officeart/2005/8/layout/vList2"/>
    <dgm:cxn modelId="{2B9BF25A-C3FE-42C7-B1DB-123FF1944AAE}" type="presParOf" srcId="{C3770EE9-586D-4D6E-8EC1-B0574000FBA2}" destId="{E87B2235-D13B-43DA-A1B3-760CE08582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0F3ED5D-FD1A-4C14-A286-EFFA4BFBCB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7DD42F6-417F-48C6-ADA8-2CDC23F4D35E}">
      <dgm:prSet/>
      <dgm:spPr/>
      <dgm:t>
        <a:bodyPr/>
        <a:lstStyle/>
        <a:p>
          <a:pPr rtl="0"/>
          <a:r>
            <a:rPr lang="uk-UA" smtClean="0"/>
            <a:t>Ієрархія - це концепція, яка використовується для опису багатьох явищ і об'єктів, розташованих в порядку від вищого до нижчого.</a:t>
          </a:r>
          <a:endParaRPr lang="uk-UA"/>
        </a:p>
      </dgm:t>
    </dgm:pt>
    <dgm:pt modelId="{36DCA660-DD3E-4396-B32C-CC336048EE98}" type="parTrans" cxnId="{C01EE612-D77E-4A8F-8CFB-A9B78EEBF9B6}">
      <dgm:prSet/>
      <dgm:spPr/>
      <dgm:t>
        <a:bodyPr/>
        <a:lstStyle/>
        <a:p>
          <a:endParaRPr lang="ru-RU"/>
        </a:p>
      </dgm:t>
    </dgm:pt>
    <dgm:pt modelId="{19179801-9A98-41F9-A3BC-F15673F0E62B}" type="sibTrans" cxnId="{C01EE612-D77E-4A8F-8CFB-A9B78EEBF9B6}">
      <dgm:prSet/>
      <dgm:spPr/>
      <dgm:t>
        <a:bodyPr/>
        <a:lstStyle/>
        <a:p>
          <a:endParaRPr lang="ru-RU"/>
        </a:p>
      </dgm:t>
    </dgm:pt>
    <dgm:pt modelId="{0209D964-25B0-4812-A64E-FE0D9DAA2C49}">
      <dgm:prSet/>
      <dgm:spPr/>
      <dgm:t>
        <a:bodyPr/>
        <a:lstStyle/>
        <a:p>
          <a:pPr rtl="0"/>
          <a:r>
            <a:rPr lang="uk-UA" dirty="0" smtClean="0"/>
            <a:t>ієрархічний метод класифікації передбачає послідовне поділ заданої множини об'єктів (товарів) на підлеглі класифікаційні підмножини (угруповання). Прикладом ієрархічного методу класифікації може служити фармакологічна класифікація лікарських засобів або медичного інструменту.</a:t>
          </a:r>
          <a:endParaRPr lang="uk-UA" dirty="0"/>
        </a:p>
      </dgm:t>
    </dgm:pt>
    <dgm:pt modelId="{7D0C86F5-E6BD-4191-A0F5-CD02894BDBB6}" type="parTrans" cxnId="{18ADD4DE-ECF9-4B6A-B536-9E1D9B53564F}">
      <dgm:prSet/>
      <dgm:spPr/>
      <dgm:t>
        <a:bodyPr/>
        <a:lstStyle/>
        <a:p>
          <a:endParaRPr lang="ru-RU"/>
        </a:p>
      </dgm:t>
    </dgm:pt>
    <dgm:pt modelId="{8A545261-6479-4E91-8E99-DAC3BA338A69}" type="sibTrans" cxnId="{18ADD4DE-ECF9-4B6A-B536-9E1D9B53564F}">
      <dgm:prSet/>
      <dgm:spPr/>
      <dgm:t>
        <a:bodyPr/>
        <a:lstStyle/>
        <a:p>
          <a:endParaRPr lang="ru-RU"/>
        </a:p>
      </dgm:t>
    </dgm:pt>
    <dgm:pt modelId="{D9A92E05-9A9D-4FB4-B774-F8466385C034}" type="pres">
      <dgm:prSet presAssocID="{F0F3ED5D-FD1A-4C14-A286-EFFA4BFBCB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E6B3DF-58CF-43B8-BBFC-169F3D69CFA9}" type="pres">
      <dgm:prSet presAssocID="{E7DD42F6-417F-48C6-ADA8-2CDC23F4D35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9FC69-06B3-41A0-9DE0-A6A537318BE9}" type="pres">
      <dgm:prSet presAssocID="{19179801-9A98-41F9-A3BC-F15673F0E62B}" presName="spacer" presStyleCnt="0"/>
      <dgm:spPr/>
    </dgm:pt>
    <dgm:pt modelId="{5B9A7260-BBF8-4615-9316-5F2DA6FEC1E7}" type="pres">
      <dgm:prSet presAssocID="{0209D964-25B0-4812-A64E-FE0D9DAA2C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1EE612-D77E-4A8F-8CFB-A9B78EEBF9B6}" srcId="{F0F3ED5D-FD1A-4C14-A286-EFFA4BFBCB05}" destId="{E7DD42F6-417F-48C6-ADA8-2CDC23F4D35E}" srcOrd="0" destOrd="0" parTransId="{36DCA660-DD3E-4396-B32C-CC336048EE98}" sibTransId="{19179801-9A98-41F9-A3BC-F15673F0E62B}"/>
    <dgm:cxn modelId="{04697A70-7448-4006-A2F6-504DC8440F50}" type="presOf" srcId="{F0F3ED5D-FD1A-4C14-A286-EFFA4BFBCB05}" destId="{D9A92E05-9A9D-4FB4-B774-F8466385C034}" srcOrd="0" destOrd="0" presId="urn:microsoft.com/office/officeart/2005/8/layout/vList2"/>
    <dgm:cxn modelId="{33BCF9FE-2423-4E03-9435-DCB3BA928E4E}" type="presOf" srcId="{0209D964-25B0-4812-A64E-FE0D9DAA2C49}" destId="{5B9A7260-BBF8-4615-9316-5F2DA6FEC1E7}" srcOrd="0" destOrd="0" presId="urn:microsoft.com/office/officeart/2005/8/layout/vList2"/>
    <dgm:cxn modelId="{18ADD4DE-ECF9-4B6A-B536-9E1D9B53564F}" srcId="{F0F3ED5D-FD1A-4C14-A286-EFFA4BFBCB05}" destId="{0209D964-25B0-4812-A64E-FE0D9DAA2C49}" srcOrd="1" destOrd="0" parTransId="{7D0C86F5-E6BD-4191-A0F5-CD02894BDBB6}" sibTransId="{8A545261-6479-4E91-8E99-DAC3BA338A69}"/>
    <dgm:cxn modelId="{DB24FCD3-11C4-4B7B-830E-DC5DDDF94F23}" type="presOf" srcId="{E7DD42F6-417F-48C6-ADA8-2CDC23F4D35E}" destId="{56E6B3DF-58CF-43B8-BBFC-169F3D69CFA9}" srcOrd="0" destOrd="0" presId="urn:microsoft.com/office/officeart/2005/8/layout/vList2"/>
    <dgm:cxn modelId="{4EB6842C-1316-4C38-8E75-32ABCE0AA109}" type="presParOf" srcId="{D9A92E05-9A9D-4FB4-B774-F8466385C034}" destId="{56E6B3DF-58CF-43B8-BBFC-169F3D69CFA9}" srcOrd="0" destOrd="0" presId="urn:microsoft.com/office/officeart/2005/8/layout/vList2"/>
    <dgm:cxn modelId="{511E8768-422D-4590-9A2D-ED849C63CE9E}" type="presParOf" srcId="{D9A92E05-9A9D-4FB4-B774-F8466385C034}" destId="{1BB9FC69-06B3-41A0-9DE0-A6A537318BE9}" srcOrd="1" destOrd="0" presId="urn:microsoft.com/office/officeart/2005/8/layout/vList2"/>
    <dgm:cxn modelId="{5F2A8984-E751-43CD-A35F-AD63A871F9D2}" type="presParOf" srcId="{D9A92E05-9A9D-4FB4-B774-F8466385C034}" destId="{5B9A7260-BBF8-4615-9316-5F2DA6FEC1E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B7EFFD-6B96-47A4-B034-1A7ED15E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723522B-7F12-4301-BDF3-754526B0DC20}">
      <dgm:prSet/>
      <dgm:spPr/>
      <dgm:t>
        <a:bodyPr/>
        <a:lstStyle/>
        <a:p>
          <a:pPr rtl="0"/>
          <a:r>
            <a:rPr lang="uk-UA" b="1" smtClean="0"/>
            <a:t>Ієрархічний</a:t>
          </a:r>
          <a:endParaRPr lang="uk-UA"/>
        </a:p>
      </dgm:t>
    </dgm:pt>
    <dgm:pt modelId="{E777BAC4-0EC0-400B-BB66-BD836F5EF121}" type="parTrans" cxnId="{B0EB7EE8-3055-46F9-8FCB-734F52A34D63}">
      <dgm:prSet/>
      <dgm:spPr/>
      <dgm:t>
        <a:bodyPr/>
        <a:lstStyle/>
        <a:p>
          <a:endParaRPr lang="ru-RU"/>
        </a:p>
      </dgm:t>
    </dgm:pt>
    <dgm:pt modelId="{503495BB-1E3A-46B7-9F32-0BDC6CA8D0F7}" type="sibTrans" cxnId="{B0EB7EE8-3055-46F9-8FCB-734F52A34D63}">
      <dgm:prSet/>
      <dgm:spPr/>
      <dgm:t>
        <a:bodyPr/>
        <a:lstStyle/>
        <a:p>
          <a:endParaRPr lang="ru-RU"/>
        </a:p>
      </dgm:t>
    </dgm:pt>
    <dgm:pt modelId="{53009D1E-F1B1-4A50-B77C-CE02331D1AA9}" type="pres">
      <dgm:prSet presAssocID="{25B7EFFD-6B96-47A4-B034-1A7ED15E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9428A6-455B-4AE6-B0CB-171CAB9407D1}" type="pres">
      <dgm:prSet presAssocID="{1723522B-7F12-4301-BDF3-754526B0DC2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EB7EE8-3055-46F9-8FCB-734F52A34D63}" srcId="{25B7EFFD-6B96-47A4-B034-1A7ED15E78E0}" destId="{1723522B-7F12-4301-BDF3-754526B0DC20}" srcOrd="0" destOrd="0" parTransId="{E777BAC4-0EC0-400B-BB66-BD836F5EF121}" sibTransId="{503495BB-1E3A-46B7-9F32-0BDC6CA8D0F7}"/>
    <dgm:cxn modelId="{B619726A-55AA-42A8-BBCC-23F1D31869C3}" type="presOf" srcId="{1723522B-7F12-4301-BDF3-754526B0DC20}" destId="{CE9428A6-455B-4AE6-B0CB-171CAB9407D1}" srcOrd="0" destOrd="0" presId="urn:microsoft.com/office/officeart/2005/8/layout/vList2"/>
    <dgm:cxn modelId="{4CFAC1D3-A81F-4359-89E0-AA80985D2532}" type="presOf" srcId="{25B7EFFD-6B96-47A4-B034-1A7ED15E78E0}" destId="{53009D1E-F1B1-4A50-B77C-CE02331D1AA9}" srcOrd="0" destOrd="0" presId="urn:microsoft.com/office/officeart/2005/8/layout/vList2"/>
    <dgm:cxn modelId="{3239DF4A-6332-4709-A08F-41CE005569AF}" type="presParOf" srcId="{53009D1E-F1B1-4A50-B77C-CE02331D1AA9}" destId="{CE9428A6-455B-4AE6-B0CB-171CAB9407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8C6B4E-8958-4C13-9702-599FC68975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3009F18-CF17-493B-A1B8-8F62D6AB3128}">
      <dgm:prSet/>
      <dgm:spPr>
        <a:xfrm>
          <a:off x="0" y="4005"/>
          <a:ext cx="8142778" cy="1750320"/>
        </a:xfrm>
        <a:prstGeom prst="roundRect">
          <a:avLst/>
        </a:prstGeom>
      </dgm:spPr>
      <dgm:t>
        <a:bodyPr/>
        <a:lstStyle/>
        <a:p>
          <a:pPr rtl="0"/>
          <a:r>
            <a:rPr lang="uk-UA" dirty="0" smtClean="0"/>
            <a:t>Фасетний метод класифікації передбачає паралельне поділ на окремі, незалежні один від одного підрозділу (угруповання) - фасети. Фасетний метод, на відміну від ієрархічного, дозволяє будувати класи шляхом будь-якого об'єднання характерних ознак. Особливостями даного методу є: наявність тільки одного ступеня класифікації; поділ безлічі об'єктів може проводитися за різними ознаками; висока інформативність.</a:t>
          </a:r>
          <a:endParaRPr lang="uk-UA" dirty="0"/>
        </a:p>
      </dgm:t>
    </dgm:pt>
    <dgm:pt modelId="{0D88D2D2-A1A6-4643-B620-2CAB44FF0B45}" type="parTrans" cxnId="{69D7E075-BFD3-4659-B905-0B9282BCF424}">
      <dgm:prSet/>
      <dgm:spPr/>
      <dgm:t>
        <a:bodyPr/>
        <a:lstStyle/>
        <a:p>
          <a:endParaRPr lang="ru-RU"/>
        </a:p>
      </dgm:t>
    </dgm:pt>
    <dgm:pt modelId="{EA3B3076-313A-46A0-875A-0A60897BF851}" type="sibTrans" cxnId="{69D7E075-BFD3-4659-B905-0B9282BCF424}">
      <dgm:prSet/>
      <dgm:spPr/>
      <dgm:t>
        <a:bodyPr/>
        <a:lstStyle/>
        <a:p>
          <a:endParaRPr lang="ru-RU"/>
        </a:p>
      </dgm:t>
    </dgm:pt>
    <dgm:pt modelId="{87726DD8-9804-4DBD-B578-D9F4F94CEF4E}" type="pres">
      <dgm:prSet presAssocID="{318C6B4E-8958-4C13-9702-599FC68975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B89F16-F492-4F81-BC05-70C3383B53AE}" type="pres">
      <dgm:prSet presAssocID="{83009F18-CF17-493B-A1B8-8F62D6AB31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D7E075-BFD3-4659-B905-0B9282BCF424}" srcId="{318C6B4E-8958-4C13-9702-599FC689753B}" destId="{83009F18-CF17-493B-A1B8-8F62D6AB3128}" srcOrd="0" destOrd="0" parTransId="{0D88D2D2-A1A6-4643-B620-2CAB44FF0B45}" sibTransId="{EA3B3076-313A-46A0-875A-0A60897BF851}"/>
    <dgm:cxn modelId="{DB7C2CB2-CD7D-4E97-8C34-8AE7F0FF3A42}" type="presOf" srcId="{318C6B4E-8958-4C13-9702-599FC689753B}" destId="{87726DD8-9804-4DBD-B578-D9F4F94CEF4E}" srcOrd="0" destOrd="0" presId="urn:microsoft.com/office/officeart/2005/8/layout/vList2"/>
    <dgm:cxn modelId="{87F634CC-F5EF-48FB-AC38-2E1CC3489E60}" type="presOf" srcId="{83009F18-CF17-493B-A1B8-8F62D6AB3128}" destId="{15B89F16-F492-4F81-BC05-70C3383B53AE}" srcOrd="0" destOrd="0" presId="urn:microsoft.com/office/officeart/2005/8/layout/vList2"/>
    <dgm:cxn modelId="{1F479F86-8E49-49EA-B77E-6C30FC073C8E}" type="presParOf" srcId="{87726DD8-9804-4DBD-B578-D9F4F94CEF4E}" destId="{15B89F16-F492-4F81-BC05-70C3383B53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7C0F4D5-C949-4D18-89BB-2D45F45B21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E33CC1-2E9C-430F-88D5-D206C99E8D72}">
      <dgm:prSet/>
      <dgm:spPr>
        <a:xfrm>
          <a:off x="0" y="13230"/>
          <a:ext cx="8132510" cy="1243548"/>
        </a:xfrm>
        <a:prstGeom prst="roundRect">
          <a:avLst/>
        </a:prstGeom>
      </dgm:spPr>
      <dgm:t>
        <a:bodyPr/>
        <a:lstStyle/>
        <a:p>
          <a:pPr rtl="0"/>
          <a:r>
            <a:rPr lang="uk-UA" dirty="0" smtClean="0"/>
            <a:t>Окремі фасета не залежить і не підкоряються один одному, як в ієрархічній системі, але вони пов'язані тим, що відносяться до одного і того ж безлічі, і кожен характеризує одну із сторін розподіляється безлічі. </a:t>
          </a:r>
          <a:endParaRPr lang="uk-UA" dirty="0"/>
        </a:p>
      </dgm:t>
    </dgm:pt>
    <dgm:pt modelId="{25007D8C-FC00-479A-854C-49EC72995A37}" type="parTrans" cxnId="{B2EA60BC-24EC-47B3-B8C7-68447E832470}">
      <dgm:prSet/>
      <dgm:spPr/>
      <dgm:t>
        <a:bodyPr/>
        <a:lstStyle/>
        <a:p>
          <a:endParaRPr lang="ru-RU"/>
        </a:p>
      </dgm:t>
    </dgm:pt>
    <dgm:pt modelId="{9E2AAACD-9AA0-4205-BE93-37AD2F7567FB}" type="sibTrans" cxnId="{B2EA60BC-24EC-47B3-B8C7-68447E832470}">
      <dgm:prSet/>
      <dgm:spPr/>
      <dgm:t>
        <a:bodyPr/>
        <a:lstStyle/>
        <a:p>
          <a:endParaRPr lang="ru-RU"/>
        </a:p>
      </dgm:t>
    </dgm:pt>
    <dgm:pt modelId="{7BA5B4AE-B98A-410E-ADA9-26424C487CF8}" type="pres">
      <dgm:prSet presAssocID="{27C0F4D5-C949-4D18-89BB-2D45F45B21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F77EBB-F340-49F1-A2D5-8A7B3D40FA72}" type="pres">
      <dgm:prSet presAssocID="{FFE33CC1-2E9C-430F-88D5-D206C99E8D7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EA60BC-24EC-47B3-B8C7-68447E832470}" srcId="{27C0F4D5-C949-4D18-89BB-2D45F45B211F}" destId="{FFE33CC1-2E9C-430F-88D5-D206C99E8D72}" srcOrd="0" destOrd="0" parTransId="{25007D8C-FC00-479A-854C-49EC72995A37}" sibTransId="{9E2AAACD-9AA0-4205-BE93-37AD2F7567FB}"/>
    <dgm:cxn modelId="{6E5F727B-0FC0-4E85-A92B-DE6D5FDC68EA}" type="presOf" srcId="{FFE33CC1-2E9C-430F-88D5-D206C99E8D72}" destId="{69F77EBB-F340-49F1-A2D5-8A7B3D40FA72}" srcOrd="0" destOrd="0" presId="urn:microsoft.com/office/officeart/2005/8/layout/vList2"/>
    <dgm:cxn modelId="{9A4AB9CA-830B-41D2-B9A1-86BB970168ED}" type="presOf" srcId="{27C0F4D5-C949-4D18-89BB-2D45F45B211F}" destId="{7BA5B4AE-B98A-410E-ADA9-26424C487CF8}" srcOrd="0" destOrd="0" presId="urn:microsoft.com/office/officeart/2005/8/layout/vList2"/>
    <dgm:cxn modelId="{0D8634A6-8824-47F8-AA70-16142B2405EB}" type="presParOf" srcId="{7BA5B4AE-B98A-410E-ADA9-26424C487CF8}" destId="{69F77EBB-F340-49F1-A2D5-8A7B3D40FA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07BABAC-B531-4776-A62B-FD9A08B84F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106920-8C94-4E9D-B366-C73E7C7073D3}">
      <dgm:prSet/>
      <dgm:spPr>
        <a:xfrm>
          <a:off x="0" y="5467"/>
          <a:ext cx="8186262" cy="1471860"/>
        </a:xfrm>
        <a:prstGeom prst="roundRect">
          <a:avLst/>
        </a:prstGeom>
      </dgm:spPr>
      <dgm:t>
        <a:bodyPr/>
        <a:lstStyle/>
        <a:p>
          <a:pPr rtl="0"/>
          <a:r>
            <a:rPr lang="uk-UA" noProof="0" dirty="0" smtClean="0"/>
            <a:t>Прикладом фасетного методу класифікації може бути класифікація виробів медичного призначення за матеріалом - з металу, скла, гуми, полімерних матеріалів; за технологією виготовлення - пресування, лиття, видування, формування, макання та ін; по тривалості використання - для багаторазового використання та одноразового застосування.</a:t>
          </a:r>
          <a:endParaRPr lang="uk-UA" noProof="0" dirty="0"/>
        </a:p>
      </dgm:t>
    </dgm:pt>
    <dgm:pt modelId="{8F46BC4F-D44E-4E0F-B5DC-CCCE2B41996F}" type="parTrans" cxnId="{697BC59A-D805-49B7-A7D8-6BB989CDED64}">
      <dgm:prSet/>
      <dgm:spPr/>
      <dgm:t>
        <a:bodyPr/>
        <a:lstStyle/>
        <a:p>
          <a:endParaRPr lang="ru-RU"/>
        </a:p>
      </dgm:t>
    </dgm:pt>
    <dgm:pt modelId="{A4C82DFE-1B38-49DB-BE32-6F827624854E}" type="sibTrans" cxnId="{697BC59A-D805-49B7-A7D8-6BB989CDED64}">
      <dgm:prSet/>
      <dgm:spPr/>
      <dgm:t>
        <a:bodyPr/>
        <a:lstStyle/>
        <a:p>
          <a:endParaRPr lang="ru-RU"/>
        </a:p>
      </dgm:t>
    </dgm:pt>
    <dgm:pt modelId="{52BFBE3E-0809-4E73-A7BC-0A88F235EDF5}" type="pres">
      <dgm:prSet presAssocID="{407BABAC-B531-4776-A62B-FD9A08B84F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9F350-9AAB-4682-B4A5-07990455264D}" type="pres">
      <dgm:prSet presAssocID="{F9106920-8C94-4E9D-B366-C73E7C7073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13A8BA-A7E0-4723-AF53-657103565E27}" type="presOf" srcId="{407BABAC-B531-4776-A62B-FD9A08B84FFD}" destId="{52BFBE3E-0809-4E73-A7BC-0A88F235EDF5}" srcOrd="0" destOrd="0" presId="urn:microsoft.com/office/officeart/2005/8/layout/vList2"/>
    <dgm:cxn modelId="{0D997D5C-7BF9-4667-8DCC-A97A26777705}" type="presOf" srcId="{F9106920-8C94-4E9D-B366-C73E7C7073D3}" destId="{AAA9F350-9AAB-4682-B4A5-07990455264D}" srcOrd="0" destOrd="0" presId="urn:microsoft.com/office/officeart/2005/8/layout/vList2"/>
    <dgm:cxn modelId="{697BC59A-D805-49B7-A7D8-6BB989CDED64}" srcId="{407BABAC-B531-4776-A62B-FD9A08B84FFD}" destId="{F9106920-8C94-4E9D-B366-C73E7C7073D3}" srcOrd="0" destOrd="0" parTransId="{8F46BC4F-D44E-4E0F-B5DC-CCCE2B41996F}" sibTransId="{A4C82DFE-1B38-49DB-BE32-6F827624854E}"/>
    <dgm:cxn modelId="{00E4CC7B-DF7E-45FF-B74B-EE08A4B9E7BF}" type="presParOf" srcId="{52BFBE3E-0809-4E73-A7BC-0A88F235EDF5}" destId="{AAA9F350-9AAB-4682-B4A5-0799045526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CEFEDEB-CA5B-4C2C-B469-329429050E90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EB3A23-6D5F-4BF0-9D54-4A9716F70246}">
      <dgm:prSet/>
      <dgm:spPr/>
      <dgm:t>
        <a:bodyPr/>
        <a:lstStyle/>
        <a:p>
          <a:pPr rtl="0"/>
          <a:r>
            <a:rPr lang="uk-UA" i="1" dirty="0" smtClean="0"/>
            <a:t>Класифікатор</a:t>
          </a:r>
          <a:r>
            <a:rPr lang="uk-UA" dirty="0" smtClean="0"/>
            <a:t> - офіційний документ, який представляє собою систематизований перелік найменувань об'єктів, кожному з яких привласнений свій унікальний код.</a:t>
          </a:r>
          <a:endParaRPr lang="uk-UA" dirty="0"/>
        </a:p>
      </dgm:t>
    </dgm:pt>
    <dgm:pt modelId="{864376F9-35C5-4D93-9C08-9FA2B30CDB03}" type="parTrans" cxnId="{912F56C0-41CE-47C9-B098-18AA328E6EA5}">
      <dgm:prSet/>
      <dgm:spPr/>
      <dgm:t>
        <a:bodyPr/>
        <a:lstStyle/>
        <a:p>
          <a:endParaRPr lang="ru-RU"/>
        </a:p>
      </dgm:t>
    </dgm:pt>
    <dgm:pt modelId="{9CDFCD29-AC8A-4CEF-9FD8-573B229E4970}" type="sibTrans" cxnId="{912F56C0-41CE-47C9-B098-18AA328E6EA5}">
      <dgm:prSet/>
      <dgm:spPr/>
      <dgm:t>
        <a:bodyPr/>
        <a:lstStyle/>
        <a:p>
          <a:endParaRPr lang="ru-RU"/>
        </a:p>
      </dgm:t>
    </dgm:pt>
    <dgm:pt modelId="{144F2A18-ED9C-49D6-8A1B-8CC4AA48AE24}">
      <dgm:prSet/>
      <dgm:spPr/>
      <dgm:t>
        <a:bodyPr/>
        <a:lstStyle/>
        <a:p>
          <a:pPr rtl="0"/>
          <a:r>
            <a:rPr lang="uk-UA" dirty="0" smtClean="0"/>
            <a:t>Структура класифікатора передбачає його позицію і ємність. </a:t>
          </a:r>
          <a:endParaRPr lang="uk-UA" dirty="0"/>
        </a:p>
      </dgm:t>
    </dgm:pt>
    <dgm:pt modelId="{A706FD2D-E7E3-4C7F-B6B4-872A8EA2D4DD}" type="parTrans" cxnId="{223E936F-C115-4EA4-A74E-DD8AC1501F70}">
      <dgm:prSet/>
      <dgm:spPr/>
      <dgm:t>
        <a:bodyPr/>
        <a:lstStyle/>
        <a:p>
          <a:endParaRPr lang="ru-RU"/>
        </a:p>
      </dgm:t>
    </dgm:pt>
    <dgm:pt modelId="{E613787F-BEC0-4CAC-AD59-844CB6C6CBC1}" type="sibTrans" cxnId="{223E936F-C115-4EA4-A74E-DD8AC1501F70}">
      <dgm:prSet/>
      <dgm:spPr/>
      <dgm:t>
        <a:bodyPr/>
        <a:lstStyle/>
        <a:p>
          <a:endParaRPr lang="ru-RU"/>
        </a:p>
      </dgm:t>
    </dgm:pt>
    <dgm:pt modelId="{8E15115C-62FD-4159-B255-27C144B24FFD}">
      <dgm:prSet/>
      <dgm:spPr/>
      <dgm:t>
        <a:bodyPr/>
        <a:lstStyle/>
        <a:p>
          <a:pPr rtl="0"/>
          <a:r>
            <a:rPr lang="uk-UA" i="1" dirty="0" smtClean="0"/>
            <a:t>Позиція класифікатора</a:t>
          </a:r>
          <a:r>
            <a:rPr lang="uk-UA" dirty="0" smtClean="0"/>
            <a:t> - найменування і код класифікаційної угруповання або об'єкта класифікації. </a:t>
          </a:r>
          <a:endParaRPr lang="uk-UA" dirty="0"/>
        </a:p>
      </dgm:t>
    </dgm:pt>
    <dgm:pt modelId="{AE638D3B-F6D9-4C21-9834-BF91CADF7CCE}" type="parTrans" cxnId="{D880A67A-95C3-4475-AE91-1468F18034C1}">
      <dgm:prSet/>
      <dgm:spPr/>
      <dgm:t>
        <a:bodyPr/>
        <a:lstStyle/>
        <a:p>
          <a:endParaRPr lang="ru-RU"/>
        </a:p>
      </dgm:t>
    </dgm:pt>
    <dgm:pt modelId="{C28A55A3-387D-4F46-A020-34E04B4CA9D3}" type="sibTrans" cxnId="{D880A67A-95C3-4475-AE91-1468F18034C1}">
      <dgm:prSet/>
      <dgm:spPr/>
      <dgm:t>
        <a:bodyPr/>
        <a:lstStyle/>
        <a:p>
          <a:endParaRPr lang="ru-RU"/>
        </a:p>
      </dgm:t>
    </dgm:pt>
    <dgm:pt modelId="{FE16033E-FCFC-4A82-A91F-7D7B296B5FE0}">
      <dgm:prSet/>
      <dgm:spPr/>
      <dgm:t>
        <a:bodyPr/>
        <a:lstStyle/>
        <a:p>
          <a:pPr rtl="0"/>
          <a:r>
            <a:rPr lang="uk-UA" i="1" dirty="0" smtClean="0"/>
            <a:t>Ємність класифікатора </a:t>
          </a:r>
          <a:r>
            <a:rPr lang="uk-UA" dirty="0" smtClean="0"/>
            <a:t>- найбільша кількість позицій, яке може містити класифікатор.</a:t>
          </a:r>
          <a:endParaRPr lang="uk-UA" dirty="0"/>
        </a:p>
      </dgm:t>
    </dgm:pt>
    <dgm:pt modelId="{0D14546D-5699-43B1-9D95-DB5EE2B02C28}" type="parTrans" cxnId="{1003E71C-302F-4954-B3B6-7E6DABDD37F5}">
      <dgm:prSet/>
      <dgm:spPr/>
      <dgm:t>
        <a:bodyPr/>
        <a:lstStyle/>
        <a:p>
          <a:endParaRPr lang="ru-RU"/>
        </a:p>
      </dgm:t>
    </dgm:pt>
    <dgm:pt modelId="{AFA34304-A93B-4188-8B78-B3675C0597F0}" type="sibTrans" cxnId="{1003E71C-302F-4954-B3B6-7E6DABDD37F5}">
      <dgm:prSet/>
      <dgm:spPr/>
      <dgm:t>
        <a:bodyPr/>
        <a:lstStyle/>
        <a:p>
          <a:endParaRPr lang="ru-RU"/>
        </a:p>
      </dgm:t>
    </dgm:pt>
    <dgm:pt modelId="{049288D0-AE6C-4C86-B6C3-F238E6B10623}" type="pres">
      <dgm:prSet presAssocID="{2CEFEDEB-CA5B-4C2C-B469-329429050E9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37F539-829F-48C6-86BC-817CB599EE0C}" type="pres">
      <dgm:prSet presAssocID="{D4EB3A23-6D5F-4BF0-9D54-4A9716F70246}" presName="node" presStyleLbl="node1" presStyleIdx="0" presStyleCnt="4" custScaleX="178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6AB86E-6AD4-4046-BD96-8D15A4E14C42}" type="pres">
      <dgm:prSet presAssocID="{D4EB3A23-6D5F-4BF0-9D54-4A9716F70246}" presName="spNode" presStyleCnt="0"/>
      <dgm:spPr/>
    </dgm:pt>
    <dgm:pt modelId="{4D7386CE-1E38-4805-B699-9900A5058D37}" type="pres">
      <dgm:prSet presAssocID="{9CDFCD29-AC8A-4CEF-9FD8-573B229E4970}" presName="sibTrans" presStyleLbl="sibTrans1D1" presStyleIdx="0" presStyleCnt="4"/>
      <dgm:spPr/>
      <dgm:t>
        <a:bodyPr/>
        <a:lstStyle/>
        <a:p>
          <a:endParaRPr lang="ru-RU"/>
        </a:p>
      </dgm:t>
    </dgm:pt>
    <dgm:pt modelId="{F28C3FEE-0B35-4C80-8BC2-C75806171D28}" type="pres">
      <dgm:prSet presAssocID="{144F2A18-ED9C-49D6-8A1B-8CC4AA48AE24}" presName="node" presStyleLbl="node1" presStyleIdx="1" presStyleCnt="4" custScaleY="199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AD23E5-24E3-4CEC-8318-D1DC0A510806}" type="pres">
      <dgm:prSet presAssocID="{144F2A18-ED9C-49D6-8A1B-8CC4AA48AE24}" presName="spNode" presStyleCnt="0"/>
      <dgm:spPr/>
    </dgm:pt>
    <dgm:pt modelId="{68E827EE-97F8-4554-A2F0-C109C5AE33BD}" type="pres">
      <dgm:prSet presAssocID="{E613787F-BEC0-4CAC-AD59-844CB6C6CBC1}" presName="sibTrans" presStyleLbl="sibTrans1D1" presStyleIdx="1" presStyleCnt="4"/>
      <dgm:spPr/>
      <dgm:t>
        <a:bodyPr/>
        <a:lstStyle/>
        <a:p>
          <a:endParaRPr lang="ru-RU"/>
        </a:p>
      </dgm:t>
    </dgm:pt>
    <dgm:pt modelId="{FE8E66E9-BE91-4A8E-B1EE-1547A6F1295E}" type="pres">
      <dgm:prSet presAssocID="{8E15115C-62FD-4159-B255-27C144B24FFD}" presName="node" presStyleLbl="node1" presStyleIdx="2" presStyleCnt="4" custScaleX="172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AE3DFB-15B1-43D4-BD27-BCE3162E3F0C}" type="pres">
      <dgm:prSet presAssocID="{8E15115C-62FD-4159-B255-27C144B24FFD}" presName="spNode" presStyleCnt="0"/>
      <dgm:spPr/>
    </dgm:pt>
    <dgm:pt modelId="{B311BAA7-8D2A-4828-A843-79CD659A42D1}" type="pres">
      <dgm:prSet presAssocID="{C28A55A3-387D-4F46-A020-34E04B4CA9D3}" presName="sibTrans" presStyleLbl="sibTrans1D1" presStyleIdx="2" presStyleCnt="4"/>
      <dgm:spPr/>
      <dgm:t>
        <a:bodyPr/>
        <a:lstStyle/>
        <a:p>
          <a:endParaRPr lang="ru-RU"/>
        </a:p>
      </dgm:t>
    </dgm:pt>
    <dgm:pt modelId="{BBAB2891-FEDB-4316-AC2E-CE552728F582}" type="pres">
      <dgm:prSet presAssocID="{FE16033E-FCFC-4A82-A91F-7D7B296B5FE0}" presName="node" presStyleLbl="node1" presStyleIdx="3" presStyleCnt="4" custScaleY="195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888D3C-53E2-4F6F-A297-DCF942DB6329}" type="pres">
      <dgm:prSet presAssocID="{FE16033E-FCFC-4A82-A91F-7D7B296B5FE0}" presName="spNode" presStyleCnt="0"/>
      <dgm:spPr/>
    </dgm:pt>
    <dgm:pt modelId="{2B8BE96E-AF51-4028-9F4B-DB29CB379A62}" type="pres">
      <dgm:prSet presAssocID="{AFA34304-A93B-4188-8B78-B3675C0597F0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392E9EF4-2EAA-4D14-9B1A-C2A5789D61AD}" type="presOf" srcId="{D4EB3A23-6D5F-4BF0-9D54-4A9716F70246}" destId="{DE37F539-829F-48C6-86BC-817CB599EE0C}" srcOrd="0" destOrd="0" presId="urn:microsoft.com/office/officeart/2005/8/layout/cycle6"/>
    <dgm:cxn modelId="{5E11CE47-9C4B-418C-806E-BB28884F5881}" type="presOf" srcId="{E613787F-BEC0-4CAC-AD59-844CB6C6CBC1}" destId="{68E827EE-97F8-4554-A2F0-C109C5AE33BD}" srcOrd="0" destOrd="0" presId="urn:microsoft.com/office/officeart/2005/8/layout/cycle6"/>
    <dgm:cxn modelId="{223E936F-C115-4EA4-A74E-DD8AC1501F70}" srcId="{2CEFEDEB-CA5B-4C2C-B469-329429050E90}" destId="{144F2A18-ED9C-49D6-8A1B-8CC4AA48AE24}" srcOrd="1" destOrd="0" parTransId="{A706FD2D-E7E3-4C7F-B6B4-872A8EA2D4DD}" sibTransId="{E613787F-BEC0-4CAC-AD59-844CB6C6CBC1}"/>
    <dgm:cxn modelId="{7930DA67-A88B-4A81-BCDD-700ECDC5A197}" type="presOf" srcId="{9CDFCD29-AC8A-4CEF-9FD8-573B229E4970}" destId="{4D7386CE-1E38-4805-B699-9900A5058D37}" srcOrd="0" destOrd="0" presId="urn:microsoft.com/office/officeart/2005/8/layout/cycle6"/>
    <dgm:cxn modelId="{1003E71C-302F-4954-B3B6-7E6DABDD37F5}" srcId="{2CEFEDEB-CA5B-4C2C-B469-329429050E90}" destId="{FE16033E-FCFC-4A82-A91F-7D7B296B5FE0}" srcOrd="3" destOrd="0" parTransId="{0D14546D-5699-43B1-9D95-DB5EE2B02C28}" sibTransId="{AFA34304-A93B-4188-8B78-B3675C0597F0}"/>
    <dgm:cxn modelId="{73159D32-9BD4-41A1-820B-2ADCFD431EF3}" type="presOf" srcId="{AFA34304-A93B-4188-8B78-B3675C0597F0}" destId="{2B8BE96E-AF51-4028-9F4B-DB29CB379A62}" srcOrd="0" destOrd="0" presId="urn:microsoft.com/office/officeart/2005/8/layout/cycle6"/>
    <dgm:cxn modelId="{9DE96BAB-D5D4-41D6-8CA0-31F29C0F5899}" type="presOf" srcId="{FE16033E-FCFC-4A82-A91F-7D7B296B5FE0}" destId="{BBAB2891-FEDB-4316-AC2E-CE552728F582}" srcOrd="0" destOrd="0" presId="urn:microsoft.com/office/officeart/2005/8/layout/cycle6"/>
    <dgm:cxn modelId="{4C180950-06C1-49C8-A1A6-5D6ED1CEA399}" type="presOf" srcId="{2CEFEDEB-CA5B-4C2C-B469-329429050E90}" destId="{049288D0-AE6C-4C86-B6C3-F238E6B10623}" srcOrd="0" destOrd="0" presId="urn:microsoft.com/office/officeart/2005/8/layout/cycle6"/>
    <dgm:cxn modelId="{C4447E48-518A-42CD-9E0A-FB2D433230BC}" type="presOf" srcId="{144F2A18-ED9C-49D6-8A1B-8CC4AA48AE24}" destId="{F28C3FEE-0B35-4C80-8BC2-C75806171D28}" srcOrd="0" destOrd="0" presId="urn:microsoft.com/office/officeart/2005/8/layout/cycle6"/>
    <dgm:cxn modelId="{F1D114AF-FFFA-4D6D-A421-D2ECEA2EF176}" type="presOf" srcId="{8E15115C-62FD-4159-B255-27C144B24FFD}" destId="{FE8E66E9-BE91-4A8E-B1EE-1547A6F1295E}" srcOrd="0" destOrd="0" presId="urn:microsoft.com/office/officeart/2005/8/layout/cycle6"/>
    <dgm:cxn modelId="{D880A67A-95C3-4475-AE91-1468F18034C1}" srcId="{2CEFEDEB-CA5B-4C2C-B469-329429050E90}" destId="{8E15115C-62FD-4159-B255-27C144B24FFD}" srcOrd="2" destOrd="0" parTransId="{AE638D3B-F6D9-4C21-9834-BF91CADF7CCE}" sibTransId="{C28A55A3-387D-4F46-A020-34E04B4CA9D3}"/>
    <dgm:cxn modelId="{912F56C0-41CE-47C9-B098-18AA328E6EA5}" srcId="{2CEFEDEB-CA5B-4C2C-B469-329429050E90}" destId="{D4EB3A23-6D5F-4BF0-9D54-4A9716F70246}" srcOrd="0" destOrd="0" parTransId="{864376F9-35C5-4D93-9C08-9FA2B30CDB03}" sibTransId="{9CDFCD29-AC8A-4CEF-9FD8-573B229E4970}"/>
    <dgm:cxn modelId="{D9006B0C-B12B-474C-8E00-8A4995390290}" type="presOf" srcId="{C28A55A3-387D-4F46-A020-34E04B4CA9D3}" destId="{B311BAA7-8D2A-4828-A843-79CD659A42D1}" srcOrd="0" destOrd="0" presId="urn:microsoft.com/office/officeart/2005/8/layout/cycle6"/>
    <dgm:cxn modelId="{EBFAF355-D95C-4238-8864-B4DEA32639CA}" type="presParOf" srcId="{049288D0-AE6C-4C86-B6C3-F238E6B10623}" destId="{DE37F539-829F-48C6-86BC-817CB599EE0C}" srcOrd="0" destOrd="0" presId="urn:microsoft.com/office/officeart/2005/8/layout/cycle6"/>
    <dgm:cxn modelId="{F3F2C121-08B0-499F-BE64-8E7BD083E90B}" type="presParOf" srcId="{049288D0-AE6C-4C86-B6C3-F238E6B10623}" destId="{256AB86E-6AD4-4046-BD96-8D15A4E14C42}" srcOrd="1" destOrd="0" presId="urn:microsoft.com/office/officeart/2005/8/layout/cycle6"/>
    <dgm:cxn modelId="{F8B71EF9-4041-4D1D-A9AB-DD2B8CFE47E1}" type="presParOf" srcId="{049288D0-AE6C-4C86-B6C3-F238E6B10623}" destId="{4D7386CE-1E38-4805-B699-9900A5058D37}" srcOrd="2" destOrd="0" presId="urn:microsoft.com/office/officeart/2005/8/layout/cycle6"/>
    <dgm:cxn modelId="{57758B64-E6F1-4303-B532-F03D0150758B}" type="presParOf" srcId="{049288D0-AE6C-4C86-B6C3-F238E6B10623}" destId="{F28C3FEE-0B35-4C80-8BC2-C75806171D28}" srcOrd="3" destOrd="0" presId="urn:microsoft.com/office/officeart/2005/8/layout/cycle6"/>
    <dgm:cxn modelId="{C416B669-08B4-4E61-92FD-6CC2C24AFF68}" type="presParOf" srcId="{049288D0-AE6C-4C86-B6C3-F238E6B10623}" destId="{A5AD23E5-24E3-4CEC-8318-D1DC0A510806}" srcOrd="4" destOrd="0" presId="urn:microsoft.com/office/officeart/2005/8/layout/cycle6"/>
    <dgm:cxn modelId="{7E73E0B3-2A47-4A71-8EBF-C7BCDF7B352D}" type="presParOf" srcId="{049288D0-AE6C-4C86-B6C3-F238E6B10623}" destId="{68E827EE-97F8-4554-A2F0-C109C5AE33BD}" srcOrd="5" destOrd="0" presId="urn:microsoft.com/office/officeart/2005/8/layout/cycle6"/>
    <dgm:cxn modelId="{3B953EF0-8D8A-45F0-B0F7-CAAC413AB974}" type="presParOf" srcId="{049288D0-AE6C-4C86-B6C3-F238E6B10623}" destId="{FE8E66E9-BE91-4A8E-B1EE-1547A6F1295E}" srcOrd="6" destOrd="0" presId="urn:microsoft.com/office/officeart/2005/8/layout/cycle6"/>
    <dgm:cxn modelId="{D023F9E5-64A4-40C0-8EEA-D6CBAFD6A360}" type="presParOf" srcId="{049288D0-AE6C-4C86-B6C3-F238E6B10623}" destId="{22AE3DFB-15B1-43D4-BD27-BCE3162E3F0C}" srcOrd="7" destOrd="0" presId="urn:microsoft.com/office/officeart/2005/8/layout/cycle6"/>
    <dgm:cxn modelId="{7B74535B-154B-4BC4-91A0-B0F451E91553}" type="presParOf" srcId="{049288D0-AE6C-4C86-B6C3-F238E6B10623}" destId="{B311BAA7-8D2A-4828-A843-79CD659A42D1}" srcOrd="8" destOrd="0" presId="urn:microsoft.com/office/officeart/2005/8/layout/cycle6"/>
    <dgm:cxn modelId="{9B8CCC26-7FE8-4631-8D50-5BC7F9F321ED}" type="presParOf" srcId="{049288D0-AE6C-4C86-B6C3-F238E6B10623}" destId="{BBAB2891-FEDB-4316-AC2E-CE552728F582}" srcOrd="9" destOrd="0" presId="urn:microsoft.com/office/officeart/2005/8/layout/cycle6"/>
    <dgm:cxn modelId="{D88F8550-78FD-4B38-8797-3A387F3D77BB}" type="presParOf" srcId="{049288D0-AE6C-4C86-B6C3-F238E6B10623}" destId="{2A888D3C-53E2-4F6F-A297-DCF942DB6329}" srcOrd="10" destOrd="0" presId="urn:microsoft.com/office/officeart/2005/8/layout/cycle6"/>
    <dgm:cxn modelId="{023607F9-90D8-4FB0-9DC2-F98FDBBD3EBD}" type="presParOf" srcId="{049288D0-AE6C-4C86-B6C3-F238E6B10623}" destId="{2B8BE96E-AF51-4028-9F4B-DB29CB379A6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C50337-DAB2-4F78-912B-5520726FA6C5}" type="doc">
      <dgm:prSet loTypeId="urn:microsoft.com/office/officeart/2005/8/layout/process2" loCatId="process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F74D243-8E7C-492F-9EA3-A76E997CE298}">
      <dgm:prSet/>
      <dgm:spPr/>
      <dgm:t>
        <a:bodyPr/>
        <a:lstStyle/>
        <a:p>
          <a:pPr rtl="0"/>
          <a:r>
            <a:rPr lang="uk-UA" smtClean="0"/>
            <a:t>ДКПП - систематизований звід угруповань продукції та послуг, кодування яких побудовано на ієрархічній системі класифікації.</a:t>
          </a:r>
          <a:endParaRPr lang="uk-UA"/>
        </a:p>
      </dgm:t>
    </dgm:pt>
    <dgm:pt modelId="{652F9E5C-6557-4AB2-B52A-7B8821729585}" type="parTrans" cxnId="{76F70F10-402B-4C88-B20F-B9CC9E4E52A3}">
      <dgm:prSet/>
      <dgm:spPr/>
      <dgm:t>
        <a:bodyPr/>
        <a:lstStyle/>
        <a:p>
          <a:endParaRPr lang="ru-RU"/>
        </a:p>
      </dgm:t>
    </dgm:pt>
    <dgm:pt modelId="{2377E05B-1976-4127-A41B-5E054871686C}" type="sibTrans" cxnId="{76F70F10-402B-4C88-B20F-B9CC9E4E52A3}">
      <dgm:prSet/>
      <dgm:spPr/>
      <dgm:t>
        <a:bodyPr/>
        <a:lstStyle/>
        <a:p>
          <a:endParaRPr lang="ru-RU"/>
        </a:p>
      </dgm:t>
    </dgm:pt>
    <dgm:pt modelId="{E361581E-D34C-41C6-87ED-9F9DE5AB639F}">
      <dgm:prSet/>
      <dgm:spPr/>
      <dgm:t>
        <a:bodyPr/>
        <a:lstStyle/>
        <a:p>
          <a:pPr rtl="0"/>
          <a:r>
            <a:rPr lang="uk-UA" smtClean="0"/>
            <a:t>З 1 січня 2013 року набрав чинності новий ДК 016: 2010 р, затверджений наказом Держспоживстандарту України №530 від 29.11.2010 р</a:t>
          </a:r>
          <a:endParaRPr lang="uk-UA"/>
        </a:p>
      </dgm:t>
    </dgm:pt>
    <dgm:pt modelId="{734F1E0B-75FB-4CF5-AC99-230B3CD4D423}" type="parTrans" cxnId="{28786C4A-DC2F-4E26-86A7-FB8B58E73D5D}">
      <dgm:prSet/>
      <dgm:spPr/>
      <dgm:t>
        <a:bodyPr/>
        <a:lstStyle/>
        <a:p>
          <a:endParaRPr lang="ru-RU"/>
        </a:p>
      </dgm:t>
    </dgm:pt>
    <dgm:pt modelId="{EA41B0C7-19E7-47E4-B2C5-820D11B4E033}" type="sibTrans" cxnId="{28786C4A-DC2F-4E26-86A7-FB8B58E73D5D}">
      <dgm:prSet/>
      <dgm:spPr/>
      <dgm:t>
        <a:bodyPr/>
        <a:lstStyle/>
        <a:p>
          <a:endParaRPr lang="ru-RU"/>
        </a:p>
      </dgm:t>
    </dgm:pt>
    <dgm:pt modelId="{EE3B452F-B9D0-49F0-98C6-CA7E46E4045F}">
      <dgm:prSet/>
      <dgm:spPr/>
      <dgm:t>
        <a:bodyPr/>
        <a:lstStyle/>
        <a:p>
          <a:pPr rtl="0"/>
          <a:r>
            <a:rPr lang="uk-UA" smtClean="0"/>
            <a:t>У ДКПП продукція / послуга - це результат окремого виду економічної діяльності відповідно КВЕД. ДКПП складається з трьох блоків. </a:t>
          </a:r>
          <a:endParaRPr lang="uk-UA"/>
        </a:p>
      </dgm:t>
    </dgm:pt>
    <dgm:pt modelId="{39A9E156-C1C8-4A7E-BE32-60342C17AAA8}" type="parTrans" cxnId="{2DDB5B42-875B-470C-AF33-9EA4E9FB4846}">
      <dgm:prSet/>
      <dgm:spPr/>
      <dgm:t>
        <a:bodyPr/>
        <a:lstStyle/>
        <a:p>
          <a:endParaRPr lang="ru-RU"/>
        </a:p>
      </dgm:t>
    </dgm:pt>
    <dgm:pt modelId="{982D4F60-15AC-45D0-96C0-3BC79CD05C60}" type="sibTrans" cxnId="{2DDB5B42-875B-470C-AF33-9EA4E9FB4846}">
      <dgm:prSet/>
      <dgm:spPr/>
      <dgm:t>
        <a:bodyPr/>
        <a:lstStyle/>
        <a:p>
          <a:endParaRPr lang="ru-RU"/>
        </a:p>
      </dgm:t>
    </dgm:pt>
    <dgm:pt modelId="{8D20828D-1A5F-4B6D-BE17-F2AC87B409F5}" type="pres">
      <dgm:prSet presAssocID="{6FC50337-DAB2-4F78-912B-5520726FA6C5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C51DDC-1A6E-44D5-85B6-21F4F7AD6727}" type="pres">
      <dgm:prSet presAssocID="{7F74D243-8E7C-492F-9EA3-A76E997CE29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9B77A-56D0-4820-A478-15B0B4558FA3}" type="pres">
      <dgm:prSet presAssocID="{2377E05B-1976-4127-A41B-5E054871686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AB337AD-DE62-48FD-8CB0-73248F4E8AF5}" type="pres">
      <dgm:prSet presAssocID="{2377E05B-1976-4127-A41B-5E054871686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4F032A0-9824-4A91-AEF3-4068BCF71DD0}" type="pres">
      <dgm:prSet presAssocID="{E361581E-D34C-41C6-87ED-9F9DE5AB639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A94BE-99F3-4733-9B1B-5322A8E2D99B}" type="pres">
      <dgm:prSet presAssocID="{EA41B0C7-19E7-47E4-B2C5-820D11B4E03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D6FBE77-B603-4C50-8BA5-10088E0CFDF4}" type="pres">
      <dgm:prSet presAssocID="{EA41B0C7-19E7-47E4-B2C5-820D11B4E03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F7C57FA-D641-46CD-A488-2554CAA2B37F}" type="pres">
      <dgm:prSet presAssocID="{EE3B452F-B9D0-49F0-98C6-CA7E46E4045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F5B17-9E1A-4498-A5D9-38BAA642A5F1}" type="presOf" srcId="{6FC50337-DAB2-4F78-912B-5520726FA6C5}" destId="{8D20828D-1A5F-4B6D-BE17-F2AC87B409F5}" srcOrd="0" destOrd="0" presId="urn:microsoft.com/office/officeart/2005/8/layout/process2"/>
    <dgm:cxn modelId="{5829CC41-CCB4-4C93-84DD-9679656EF498}" type="presOf" srcId="{EA41B0C7-19E7-47E4-B2C5-820D11B4E033}" destId="{BD6FBE77-B603-4C50-8BA5-10088E0CFDF4}" srcOrd="1" destOrd="0" presId="urn:microsoft.com/office/officeart/2005/8/layout/process2"/>
    <dgm:cxn modelId="{8FA671CA-B6B6-417F-9DC1-B1359B22D1F3}" type="presOf" srcId="{2377E05B-1976-4127-A41B-5E054871686C}" destId="{BE39B77A-56D0-4820-A478-15B0B4558FA3}" srcOrd="0" destOrd="0" presId="urn:microsoft.com/office/officeart/2005/8/layout/process2"/>
    <dgm:cxn modelId="{76F70F10-402B-4C88-B20F-B9CC9E4E52A3}" srcId="{6FC50337-DAB2-4F78-912B-5520726FA6C5}" destId="{7F74D243-8E7C-492F-9EA3-A76E997CE298}" srcOrd="0" destOrd="0" parTransId="{652F9E5C-6557-4AB2-B52A-7B8821729585}" sibTransId="{2377E05B-1976-4127-A41B-5E054871686C}"/>
    <dgm:cxn modelId="{506C3A02-C4F1-4E1B-90E6-BC69727C3992}" type="presOf" srcId="{EA41B0C7-19E7-47E4-B2C5-820D11B4E033}" destId="{F84A94BE-99F3-4733-9B1B-5322A8E2D99B}" srcOrd="0" destOrd="0" presId="urn:microsoft.com/office/officeart/2005/8/layout/process2"/>
    <dgm:cxn modelId="{2DDB5B42-875B-470C-AF33-9EA4E9FB4846}" srcId="{6FC50337-DAB2-4F78-912B-5520726FA6C5}" destId="{EE3B452F-B9D0-49F0-98C6-CA7E46E4045F}" srcOrd="2" destOrd="0" parTransId="{39A9E156-C1C8-4A7E-BE32-60342C17AAA8}" sibTransId="{982D4F60-15AC-45D0-96C0-3BC79CD05C60}"/>
    <dgm:cxn modelId="{300AE93A-7E10-45B6-B28E-E5A152AEDD89}" type="presOf" srcId="{2377E05B-1976-4127-A41B-5E054871686C}" destId="{DAB337AD-DE62-48FD-8CB0-73248F4E8AF5}" srcOrd="1" destOrd="0" presId="urn:microsoft.com/office/officeart/2005/8/layout/process2"/>
    <dgm:cxn modelId="{89CE5816-E04B-4D16-AA6D-5A2E613393F0}" type="presOf" srcId="{7F74D243-8E7C-492F-9EA3-A76E997CE298}" destId="{1AC51DDC-1A6E-44D5-85B6-21F4F7AD6727}" srcOrd="0" destOrd="0" presId="urn:microsoft.com/office/officeart/2005/8/layout/process2"/>
    <dgm:cxn modelId="{BD11BF8A-FBC9-45B1-B592-8E243998FD49}" type="presOf" srcId="{EE3B452F-B9D0-49F0-98C6-CA7E46E4045F}" destId="{AF7C57FA-D641-46CD-A488-2554CAA2B37F}" srcOrd="0" destOrd="0" presId="urn:microsoft.com/office/officeart/2005/8/layout/process2"/>
    <dgm:cxn modelId="{E3134FA3-EBE1-4711-A24F-B9822DBB7007}" type="presOf" srcId="{E361581E-D34C-41C6-87ED-9F9DE5AB639F}" destId="{04F032A0-9824-4A91-AEF3-4068BCF71DD0}" srcOrd="0" destOrd="0" presId="urn:microsoft.com/office/officeart/2005/8/layout/process2"/>
    <dgm:cxn modelId="{28786C4A-DC2F-4E26-86A7-FB8B58E73D5D}" srcId="{6FC50337-DAB2-4F78-912B-5520726FA6C5}" destId="{E361581E-D34C-41C6-87ED-9F9DE5AB639F}" srcOrd="1" destOrd="0" parTransId="{734F1E0B-75FB-4CF5-AC99-230B3CD4D423}" sibTransId="{EA41B0C7-19E7-47E4-B2C5-820D11B4E033}"/>
    <dgm:cxn modelId="{204FAC72-38D3-4B56-A2ED-038A04622ECB}" type="presParOf" srcId="{8D20828D-1A5F-4B6D-BE17-F2AC87B409F5}" destId="{1AC51DDC-1A6E-44D5-85B6-21F4F7AD6727}" srcOrd="0" destOrd="0" presId="urn:microsoft.com/office/officeart/2005/8/layout/process2"/>
    <dgm:cxn modelId="{1A3F1CD8-2954-4467-BC70-8B38571BAD65}" type="presParOf" srcId="{8D20828D-1A5F-4B6D-BE17-F2AC87B409F5}" destId="{BE39B77A-56D0-4820-A478-15B0B4558FA3}" srcOrd="1" destOrd="0" presId="urn:microsoft.com/office/officeart/2005/8/layout/process2"/>
    <dgm:cxn modelId="{903AC0AD-DB46-40FB-AAFC-CE7967C7055C}" type="presParOf" srcId="{BE39B77A-56D0-4820-A478-15B0B4558FA3}" destId="{DAB337AD-DE62-48FD-8CB0-73248F4E8AF5}" srcOrd="0" destOrd="0" presId="urn:microsoft.com/office/officeart/2005/8/layout/process2"/>
    <dgm:cxn modelId="{00073183-8E61-4281-BE2D-0EB6626A11A0}" type="presParOf" srcId="{8D20828D-1A5F-4B6D-BE17-F2AC87B409F5}" destId="{04F032A0-9824-4A91-AEF3-4068BCF71DD0}" srcOrd="2" destOrd="0" presId="urn:microsoft.com/office/officeart/2005/8/layout/process2"/>
    <dgm:cxn modelId="{43DA9FAF-C26B-407E-92D2-ADDFB51AE9CF}" type="presParOf" srcId="{8D20828D-1A5F-4B6D-BE17-F2AC87B409F5}" destId="{F84A94BE-99F3-4733-9B1B-5322A8E2D99B}" srcOrd="3" destOrd="0" presId="urn:microsoft.com/office/officeart/2005/8/layout/process2"/>
    <dgm:cxn modelId="{5E3B4132-EEE4-4AB3-A8DE-C9FE9988C9E8}" type="presParOf" srcId="{F84A94BE-99F3-4733-9B1B-5322A8E2D99B}" destId="{BD6FBE77-B603-4C50-8BA5-10088E0CFDF4}" srcOrd="0" destOrd="0" presId="urn:microsoft.com/office/officeart/2005/8/layout/process2"/>
    <dgm:cxn modelId="{E0CAADB9-9CB6-42E9-A850-A3CDF2C8D12C}" type="presParOf" srcId="{8D20828D-1A5F-4B6D-BE17-F2AC87B409F5}" destId="{AF7C57FA-D641-46CD-A488-2554CAA2B37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60F34C8-49EF-4EEC-83DF-DAD6657E6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006D8D-86C4-48E9-BC81-9EC244B1A8C2}">
      <dgm:prSet/>
      <dgm:spPr/>
      <dgm:t>
        <a:bodyPr/>
        <a:lstStyle/>
        <a:p>
          <a:pPr rtl="0"/>
          <a:r>
            <a:rPr lang="uk-UA" dirty="0" smtClean="0"/>
            <a:t>Розберемо приклад </a:t>
          </a:r>
          <a:r>
            <a:rPr lang="uk-UA" b="1" dirty="0" smtClean="0"/>
            <a:t>21.20.23.40.00 у ДКПП</a:t>
          </a:r>
          <a:endParaRPr lang="uk-UA" dirty="0"/>
        </a:p>
      </dgm:t>
    </dgm:pt>
    <dgm:pt modelId="{7933807E-965E-4941-B04E-0CDA71381158}" type="parTrans" cxnId="{42FB5D28-1A77-452F-9DF0-93BB50899E54}">
      <dgm:prSet/>
      <dgm:spPr/>
      <dgm:t>
        <a:bodyPr/>
        <a:lstStyle/>
        <a:p>
          <a:endParaRPr lang="ru-RU"/>
        </a:p>
      </dgm:t>
    </dgm:pt>
    <dgm:pt modelId="{05CA34F5-B466-422B-88B1-A4ED40445986}" type="sibTrans" cxnId="{42FB5D28-1A77-452F-9DF0-93BB50899E54}">
      <dgm:prSet/>
      <dgm:spPr/>
      <dgm:t>
        <a:bodyPr/>
        <a:lstStyle/>
        <a:p>
          <a:endParaRPr lang="ru-RU"/>
        </a:p>
      </dgm:t>
    </dgm:pt>
    <dgm:pt modelId="{75CF4C3A-25C9-4707-9066-CFC7583AC641}">
      <dgm:prSet/>
      <dgm:spPr/>
      <dgm:t>
        <a:bodyPr/>
        <a:lstStyle/>
        <a:p>
          <a:pPr rtl="0"/>
          <a:r>
            <a:rPr lang="uk-UA" dirty="0" smtClean="0"/>
            <a:t>Розділ 21 - Продукція фармацевтична основна та фармацевтичні препарати </a:t>
          </a:r>
          <a:endParaRPr lang="uk-UA" dirty="0"/>
        </a:p>
      </dgm:t>
    </dgm:pt>
    <dgm:pt modelId="{7BFAB5A0-2FBA-40B5-9733-8D5A35EF7AC3}" type="parTrans" cxnId="{DDE6EC57-FA37-4ACF-9046-A5158AAD29E6}">
      <dgm:prSet/>
      <dgm:spPr/>
      <dgm:t>
        <a:bodyPr/>
        <a:lstStyle/>
        <a:p>
          <a:endParaRPr lang="ru-RU"/>
        </a:p>
      </dgm:t>
    </dgm:pt>
    <dgm:pt modelId="{632CE2F5-8A03-44E2-9EF7-E8D198ECC592}" type="sibTrans" cxnId="{DDE6EC57-FA37-4ACF-9046-A5158AAD29E6}">
      <dgm:prSet/>
      <dgm:spPr/>
      <dgm:t>
        <a:bodyPr/>
        <a:lstStyle/>
        <a:p>
          <a:endParaRPr lang="ru-RU"/>
        </a:p>
      </dgm:t>
    </dgm:pt>
    <dgm:pt modelId="{5AB9EE5D-0466-4AE8-AC0C-5D83FFB3850D}">
      <dgm:prSet/>
      <dgm:spPr/>
      <dgm:t>
        <a:bodyPr/>
        <a:lstStyle/>
        <a:p>
          <a:pPr rtl="0"/>
          <a:r>
            <a:rPr lang="uk-UA" dirty="0" smtClean="0"/>
            <a:t>Клас 21.20 - Препарати фармацевтичні </a:t>
          </a:r>
          <a:endParaRPr lang="uk-UA" dirty="0"/>
        </a:p>
      </dgm:t>
    </dgm:pt>
    <dgm:pt modelId="{9A9C3CAF-5CA8-42DA-B3EA-DCB19962DEA3}" type="parTrans" cxnId="{5391C07B-F3E7-4F38-8AFD-56A74A9CF5F9}">
      <dgm:prSet/>
      <dgm:spPr/>
      <dgm:t>
        <a:bodyPr/>
        <a:lstStyle/>
        <a:p>
          <a:endParaRPr lang="ru-RU"/>
        </a:p>
      </dgm:t>
    </dgm:pt>
    <dgm:pt modelId="{83FE763E-BD32-4FE1-817A-EB8F6125CC4E}" type="sibTrans" cxnId="{5391C07B-F3E7-4F38-8AFD-56A74A9CF5F9}">
      <dgm:prSet/>
      <dgm:spPr/>
      <dgm:t>
        <a:bodyPr/>
        <a:lstStyle/>
        <a:p>
          <a:endParaRPr lang="ru-RU"/>
        </a:p>
      </dgm:t>
    </dgm:pt>
    <dgm:pt modelId="{6F876085-15D9-4659-837B-44BD314B3A98}">
      <dgm:prSet/>
      <dgm:spPr/>
      <dgm:t>
        <a:bodyPr/>
        <a:lstStyle/>
        <a:p>
          <a:pPr rtl="0"/>
          <a:r>
            <a:rPr lang="uk-UA" dirty="0" smtClean="0"/>
            <a:t>Категорія 21.20.2- Препарати фармацевтичні, інші</a:t>
          </a:r>
          <a:endParaRPr lang="uk-UA" dirty="0"/>
        </a:p>
      </dgm:t>
    </dgm:pt>
    <dgm:pt modelId="{1AC6EF92-4AA6-4F66-94C0-33F615203816}" type="parTrans" cxnId="{25A9F534-DC51-4528-BD57-83FE5DC9167C}">
      <dgm:prSet/>
      <dgm:spPr/>
      <dgm:t>
        <a:bodyPr/>
        <a:lstStyle/>
        <a:p>
          <a:endParaRPr lang="ru-RU"/>
        </a:p>
      </dgm:t>
    </dgm:pt>
    <dgm:pt modelId="{0C73C7A9-1842-4D15-BB4E-78E300437DFF}" type="sibTrans" cxnId="{25A9F534-DC51-4528-BD57-83FE5DC9167C}">
      <dgm:prSet/>
      <dgm:spPr/>
      <dgm:t>
        <a:bodyPr/>
        <a:lstStyle/>
        <a:p>
          <a:endParaRPr lang="ru-RU"/>
        </a:p>
      </dgm:t>
    </dgm:pt>
    <dgm:pt modelId="{78CB2787-ED17-417D-BBBD-F0516F7F9D5E}">
      <dgm:prSet/>
      <dgm:spPr/>
      <dgm:t>
        <a:bodyPr/>
        <a:lstStyle/>
        <a:p>
          <a:pPr rtl="0"/>
          <a:r>
            <a:rPr lang="uk-UA" dirty="0" smtClean="0"/>
            <a:t>Підкатегорія  21.20.23 – Реактиви діагностичні та інші фармацевтичні препарати</a:t>
          </a:r>
          <a:endParaRPr lang="uk-UA" dirty="0"/>
        </a:p>
      </dgm:t>
    </dgm:pt>
    <dgm:pt modelId="{B6B7CEDA-B4E0-4BBB-A84B-5A6633B3ADF2}" type="parTrans" cxnId="{0F9402CD-4B6F-4E35-85E5-A9D345FA1C25}">
      <dgm:prSet/>
      <dgm:spPr/>
      <dgm:t>
        <a:bodyPr/>
        <a:lstStyle/>
        <a:p>
          <a:endParaRPr lang="ru-RU"/>
        </a:p>
      </dgm:t>
    </dgm:pt>
    <dgm:pt modelId="{7F22CA15-03F2-4F1A-93CB-356D094E3F81}" type="sibTrans" cxnId="{0F9402CD-4B6F-4E35-85E5-A9D345FA1C25}">
      <dgm:prSet/>
      <dgm:spPr/>
      <dgm:t>
        <a:bodyPr/>
        <a:lstStyle/>
        <a:p>
          <a:endParaRPr lang="ru-RU"/>
        </a:p>
      </dgm:t>
    </dgm:pt>
    <dgm:pt modelId="{9F30CD81-6FEF-4827-8671-D8A9B1E78306}">
      <dgm:prSet/>
      <dgm:spPr/>
      <dgm:t>
        <a:bodyPr/>
        <a:lstStyle/>
        <a:p>
          <a:pPr rtl="0"/>
          <a:r>
            <a:rPr lang="uk-UA" smtClean="0"/>
            <a:t>Підтип  21.20.23.40.00- Препарати контрастні для рентгенівських обстежень, реактиви діагностичні для рентгенівських обстежень.</a:t>
          </a:r>
          <a:endParaRPr lang="uk-UA"/>
        </a:p>
      </dgm:t>
    </dgm:pt>
    <dgm:pt modelId="{EA55CEBF-FDB7-4254-84FF-C37502FB0BFD}" type="parTrans" cxnId="{6CF14021-FC8A-4C1C-A2C2-2C6B63307409}">
      <dgm:prSet/>
      <dgm:spPr/>
      <dgm:t>
        <a:bodyPr/>
        <a:lstStyle/>
        <a:p>
          <a:endParaRPr lang="ru-RU"/>
        </a:p>
      </dgm:t>
    </dgm:pt>
    <dgm:pt modelId="{CA280877-F59D-4AB4-80E0-7B137D5592EB}" type="sibTrans" cxnId="{6CF14021-FC8A-4C1C-A2C2-2C6B63307409}">
      <dgm:prSet/>
      <dgm:spPr/>
      <dgm:t>
        <a:bodyPr/>
        <a:lstStyle/>
        <a:p>
          <a:endParaRPr lang="ru-RU"/>
        </a:p>
      </dgm:t>
    </dgm:pt>
    <dgm:pt modelId="{E9118DA5-CC08-4546-9E2F-ED85B836BAD3}" type="pres">
      <dgm:prSet presAssocID="{360F34C8-49EF-4EEC-83DF-DAD6657E6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E81F26-4B04-4349-90A0-2D806A925998}" type="pres">
      <dgm:prSet presAssocID="{96006D8D-86C4-48E9-BC81-9EC244B1A8C2}" presName="parentText" presStyleLbl="node1" presStyleIdx="0" presStyleCnt="6" custScaleY="2277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305CE-E082-417B-A7AD-B470EF636C4C}" type="pres">
      <dgm:prSet presAssocID="{05CA34F5-B466-422B-88B1-A4ED40445986}" presName="spacer" presStyleCnt="0"/>
      <dgm:spPr/>
    </dgm:pt>
    <dgm:pt modelId="{47EC195A-7FCE-4E75-A7D4-8B38AE93BEAE}" type="pres">
      <dgm:prSet presAssocID="{75CF4C3A-25C9-4707-9066-CFC7583AC64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3564D-A9A9-4944-AAD4-4EE09C290CF7}" type="pres">
      <dgm:prSet presAssocID="{632CE2F5-8A03-44E2-9EF7-E8D198ECC592}" presName="spacer" presStyleCnt="0"/>
      <dgm:spPr/>
    </dgm:pt>
    <dgm:pt modelId="{434DBE88-B873-4623-84B9-90C948868440}" type="pres">
      <dgm:prSet presAssocID="{5AB9EE5D-0466-4AE8-AC0C-5D83FFB3850D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9401F-5584-4F33-BC14-2EC9C256B78A}" type="pres">
      <dgm:prSet presAssocID="{83FE763E-BD32-4FE1-817A-EB8F6125CC4E}" presName="spacer" presStyleCnt="0"/>
      <dgm:spPr/>
    </dgm:pt>
    <dgm:pt modelId="{69E82B5C-FA5B-473F-A0D5-3D0B19FB37C5}" type="pres">
      <dgm:prSet presAssocID="{6F876085-15D9-4659-837B-44BD314B3A9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42670-02C2-405D-ADE3-787EE4725D03}" type="pres">
      <dgm:prSet presAssocID="{0C73C7A9-1842-4D15-BB4E-78E300437DFF}" presName="spacer" presStyleCnt="0"/>
      <dgm:spPr/>
    </dgm:pt>
    <dgm:pt modelId="{7E544453-1DC2-40BB-9550-2FBBF2709FDC}" type="pres">
      <dgm:prSet presAssocID="{78CB2787-ED17-417D-BBBD-F0516F7F9D5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CC958-33B0-45C3-82EE-C063BFF332BB}" type="pres">
      <dgm:prSet presAssocID="{7F22CA15-03F2-4F1A-93CB-356D094E3F81}" presName="spacer" presStyleCnt="0"/>
      <dgm:spPr/>
    </dgm:pt>
    <dgm:pt modelId="{62FEB7A1-E392-433E-8513-B40A2B318E41}" type="pres">
      <dgm:prSet presAssocID="{9F30CD81-6FEF-4827-8671-D8A9B1E7830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3AAAD3-A3CF-499C-B147-92DB54110341}" type="presOf" srcId="{360F34C8-49EF-4EEC-83DF-DAD6657E6156}" destId="{E9118DA5-CC08-4546-9E2F-ED85B836BAD3}" srcOrd="0" destOrd="0" presId="urn:microsoft.com/office/officeart/2005/8/layout/vList2"/>
    <dgm:cxn modelId="{E84DB6ED-EDDD-4A1E-8C07-B5AAE6656E43}" type="presOf" srcId="{5AB9EE5D-0466-4AE8-AC0C-5D83FFB3850D}" destId="{434DBE88-B873-4623-84B9-90C948868440}" srcOrd="0" destOrd="0" presId="urn:microsoft.com/office/officeart/2005/8/layout/vList2"/>
    <dgm:cxn modelId="{2B8E5E8C-235D-4104-9CFE-0DEC9D6A0AF2}" type="presOf" srcId="{75CF4C3A-25C9-4707-9066-CFC7583AC641}" destId="{47EC195A-7FCE-4E75-A7D4-8B38AE93BEAE}" srcOrd="0" destOrd="0" presId="urn:microsoft.com/office/officeart/2005/8/layout/vList2"/>
    <dgm:cxn modelId="{6CF14021-FC8A-4C1C-A2C2-2C6B63307409}" srcId="{360F34C8-49EF-4EEC-83DF-DAD6657E6156}" destId="{9F30CD81-6FEF-4827-8671-D8A9B1E78306}" srcOrd="5" destOrd="0" parTransId="{EA55CEBF-FDB7-4254-84FF-C37502FB0BFD}" sibTransId="{CA280877-F59D-4AB4-80E0-7B137D5592EB}"/>
    <dgm:cxn modelId="{42FEC1A3-803C-4DAE-8B20-A3A149ACA716}" type="presOf" srcId="{78CB2787-ED17-417D-BBBD-F0516F7F9D5E}" destId="{7E544453-1DC2-40BB-9550-2FBBF2709FDC}" srcOrd="0" destOrd="0" presId="urn:microsoft.com/office/officeart/2005/8/layout/vList2"/>
    <dgm:cxn modelId="{D0B78400-BAF3-4B6E-A562-A90A08F13F5E}" type="presOf" srcId="{96006D8D-86C4-48E9-BC81-9EC244B1A8C2}" destId="{DFE81F26-4B04-4349-90A0-2D806A925998}" srcOrd="0" destOrd="0" presId="urn:microsoft.com/office/officeart/2005/8/layout/vList2"/>
    <dgm:cxn modelId="{DDE6EC57-FA37-4ACF-9046-A5158AAD29E6}" srcId="{360F34C8-49EF-4EEC-83DF-DAD6657E6156}" destId="{75CF4C3A-25C9-4707-9066-CFC7583AC641}" srcOrd="1" destOrd="0" parTransId="{7BFAB5A0-2FBA-40B5-9733-8D5A35EF7AC3}" sibTransId="{632CE2F5-8A03-44E2-9EF7-E8D198ECC592}"/>
    <dgm:cxn modelId="{E4F94F42-45C5-4563-9BC0-DA3E9C395AC9}" type="presOf" srcId="{9F30CD81-6FEF-4827-8671-D8A9B1E78306}" destId="{62FEB7A1-E392-433E-8513-B40A2B318E41}" srcOrd="0" destOrd="0" presId="urn:microsoft.com/office/officeart/2005/8/layout/vList2"/>
    <dgm:cxn modelId="{0F9402CD-4B6F-4E35-85E5-A9D345FA1C25}" srcId="{360F34C8-49EF-4EEC-83DF-DAD6657E6156}" destId="{78CB2787-ED17-417D-BBBD-F0516F7F9D5E}" srcOrd="4" destOrd="0" parTransId="{B6B7CEDA-B4E0-4BBB-A84B-5A6633B3ADF2}" sibTransId="{7F22CA15-03F2-4F1A-93CB-356D094E3F81}"/>
    <dgm:cxn modelId="{25A9F534-DC51-4528-BD57-83FE5DC9167C}" srcId="{360F34C8-49EF-4EEC-83DF-DAD6657E6156}" destId="{6F876085-15D9-4659-837B-44BD314B3A98}" srcOrd="3" destOrd="0" parTransId="{1AC6EF92-4AA6-4F66-94C0-33F615203816}" sibTransId="{0C73C7A9-1842-4D15-BB4E-78E300437DFF}"/>
    <dgm:cxn modelId="{42FB5D28-1A77-452F-9DF0-93BB50899E54}" srcId="{360F34C8-49EF-4EEC-83DF-DAD6657E6156}" destId="{96006D8D-86C4-48E9-BC81-9EC244B1A8C2}" srcOrd="0" destOrd="0" parTransId="{7933807E-965E-4941-B04E-0CDA71381158}" sibTransId="{05CA34F5-B466-422B-88B1-A4ED40445986}"/>
    <dgm:cxn modelId="{CF57A1C6-2F72-430F-92C7-33BEA3DC8429}" type="presOf" srcId="{6F876085-15D9-4659-837B-44BD314B3A98}" destId="{69E82B5C-FA5B-473F-A0D5-3D0B19FB37C5}" srcOrd="0" destOrd="0" presId="urn:microsoft.com/office/officeart/2005/8/layout/vList2"/>
    <dgm:cxn modelId="{5391C07B-F3E7-4F38-8AFD-56A74A9CF5F9}" srcId="{360F34C8-49EF-4EEC-83DF-DAD6657E6156}" destId="{5AB9EE5D-0466-4AE8-AC0C-5D83FFB3850D}" srcOrd="2" destOrd="0" parTransId="{9A9C3CAF-5CA8-42DA-B3EA-DCB19962DEA3}" sibTransId="{83FE763E-BD32-4FE1-817A-EB8F6125CC4E}"/>
    <dgm:cxn modelId="{B6A07939-D804-4CBF-955E-3C912E1B97F4}" type="presParOf" srcId="{E9118DA5-CC08-4546-9E2F-ED85B836BAD3}" destId="{DFE81F26-4B04-4349-90A0-2D806A925998}" srcOrd="0" destOrd="0" presId="urn:microsoft.com/office/officeart/2005/8/layout/vList2"/>
    <dgm:cxn modelId="{6378600A-3269-4B8E-A964-DD9BB6862298}" type="presParOf" srcId="{E9118DA5-CC08-4546-9E2F-ED85B836BAD3}" destId="{EE0305CE-E082-417B-A7AD-B470EF636C4C}" srcOrd="1" destOrd="0" presId="urn:microsoft.com/office/officeart/2005/8/layout/vList2"/>
    <dgm:cxn modelId="{5024044E-6413-422B-AC47-D25A36632ADD}" type="presParOf" srcId="{E9118DA5-CC08-4546-9E2F-ED85B836BAD3}" destId="{47EC195A-7FCE-4E75-A7D4-8B38AE93BEAE}" srcOrd="2" destOrd="0" presId="urn:microsoft.com/office/officeart/2005/8/layout/vList2"/>
    <dgm:cxn modelId="{6D0F2E77-91F3-495A-8741-C3C8C5E0F777}" type="presParOf" srcId="{E9118DA5-CC08-4546-9E2F-ED85B836BAD3}" destId="{E473564D-A9A9-4944-AAD4-4EE09C290CF7}" srcOrd="3" destOrd="0" presId="urn:microsoft.com/office/officeart/2005/8/layout/vList2"/>
    <dgm:cxn modelId="{791FBEF2-E979-498D-8A09-614866F4A695}" type="presParOf" srcId="{E9118DA5-CC08-4546-9E2F-ED85B836BAD3}" destId="{434DBE88-B873-4623-84B9-90C948868440}" srcOrd="4" destOrd="0" presId="urn:microsoft.com/office/officeart/2005/8/layout/vList2"/>
    <dgm:cxn modelId="{0020FE9D-564E-468F-9EE6-912B22235CEF}" type="presParOf" srcId="{E9118DA5-CC08-4546-9E2F-ED85B836BAD3}" destId="{3DD9401F-5584-4F33-BC14-2EC9C256B78A}" srcOrd="5" destOrd="0" presId="urn:microsoft.com/office/officeart/2005/8/layout/vList2"/>
    <dgm:cxn modelId="{A4C35B78-89C7-4A6C-9BEC-4D9E4817AEFA}" type="presParOf" srcId="{E9118DA5-CC08-4546-9E2F-ED85B836BAD3}" destId="{69E82B5C-FA5B-473F-A0D5-3D0B19FB37C5}" srcOrd="6" destOrd="0" presId="urn:microsoft.com/office/officeart/2005/8/layout/vList2"/>
    <dgm:cxn modelId="{F20072A2-263F-4D39-A397-58FEC7154072}" type="presParOf" srcId="{E9118DA5-CC08-4546-9E2F-ED85B836BAD3}" destId="{33042670-02C2-405D-ADE3-787EE4725D03}" srcOrd="7" destOrd="0" presId="urn:microsoft.com/office/officeart/2005/8/layout/vList2"/>
    <dgm:cxn modelId="{4E398570-F4EB-41F3-BCDA-41E9D322F8E6}" type="presParOf" srcId="{E9118DA5-CC08-4546-9E2F-ED85B836BAD3}" destId="{7E544453-1DC2-40BB-9550-2FBBF2709FDC}" srcOrd="8" destOrd="0" presId="urn:microsoft.com/office/officeart/2005/8/layout/vList2"/>
    <dgm:cxn modelId="{AB08F4FC-E917-467D-92EB-C0B576BFA6CA}" type="presParOf" srcId="{E9118DA5-CC08-4546-9E2F-ED85B836BAD3}" destId="{B7ACC958-33B0-45C3-82EE-C063BFF332BB}" srcOrd="9" destOrd="0" presId="urn:microsoft.com/office/officeart/2005/8/layout/vList2"/>
    <dgm:cxn modelId="{825C24EA-89D7-481B-ACFF-EE7CAF19FFF1}" type="presParOf" srcId="{E9118DA5-CC08-4546-9E2F-ED85B836BAD3}" destId="{62FEB7A1-E392-433E-8513-B40A2B318E4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118C6E0-E224-417D-BA5F-A7EC8A33FE39}" type="doc">
      <dgm:prSet loTypeId="urn:microsoft.com/office/officeart/2005/8/layout/process4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FE9A8D35-B277-4056-B5F9-446433B8FC29}">
      <dgm:prSet/>
      <dgm:spPr>
        <a:xfrm>
          <a:off x="3652" y="1241145"/>
          <a:ext cx="3193788" cy="3193788"/>
        </a:xfrm>
      </dgm:spPr>
      <dgm:t>
        <a:bodyPr/>
        <a:lstStyle/>
        <a:p>
          <a:pPr rtl="0"/>
          <a:r>
            <a:rPr lang="uk-UA" smtClean="0">
              <a:latin typeface="Calibri" panose="020F0502020204030204"/>
              <a:ea typeface="+mn-ea"/>
              <a:cs typeface="+mn-cs"/>
            </a:rPr>
            <a:t>Зовнішнє кодування здійснюється за товарною номенклатурою зовнішньоекономічної діяльності (ТН ЗЕД), яка є інструментом державного регулювання зовнішньоекономічної діяльності, що сприяє її удосконаленню і виконанню поточних  і перспективних завдань. </a:t>
          </a:r>
          <a:endParaRPr lang="uk-UA" dirty="0">
            <a:latin typeface="Calibri" panose="020F0502020204030204"/>
            <a:ea typeface="+mn-ea"/>
            <a:cs typeface="+mn-cs"/>
          </a:endParaRPr>
        </a:p>
      </dgm:t>
    </dgm:pt>
    <dgm:pt modelId="{4F9E3821-E6EF-4577-8CA3-0C0AECF5CC61}" type="parTrans" cxnId="{0DEF4248-A782-461A-8980-E95C303DC329}">
      <dgm:prSet/>
      <dgm:spPr/>
      <dgm:t>
        <a:bodyPr/>
        <a:lstStyle/>
        <a:p>
          <a:endParaRPr lang="ru-RU"/>
        </a:p>
      </dgm:t>
    </dgm:pt>
    <dgm:pt modelId="{1813D470-8927-4BFA-A35A-7CD42D0D5098}" type="sibTrans" cxnId="{0DEF4248-A782-461A-8980-E95C303DC329}">
      <dgm:prSet/>
      <dgm:spPr/>
      <dgm:t>
        <a:bodyPr/>
        <a:lstStyle/>
        <a:p>
          <a:endParaRPr lang="ru-RU"/>
        </a:p>
      </dgm:t>
    </dgm:pt>
    <dgm:pt modelId="{A4A67B75-0DF8-4711-860E-C1D10C38A853}">
      <dgm:prSet/>
      <dgm:spPr>
        <a:xfrm>
          <a:off x="2558683" y="1241145"/>
          <a:ext cx="3193788" cy="3193788"/>
        </a:xfrm>
      </dgm:spPr>
      <dgm:t>
        <a:bodyPr/>
        <a:lstStyle/>
        <a:p>
          <a:pPr rtl="0"/>
          <a:r>
            <a:rPr lang="uk-UA" dirty="0" smtClean="0">
              <a:latin typeface="Calibri" panose="020F0502020204030204"/>
              <a:ea typeface="+mn-ea"/>
              <a:cs typeface="+mn-cs"/>
            </a:rPr>
            <a:t>Приймаючи  до  уваги  той  факт, що ТН ЗЕД побудована на базі номенклатури гармонізованої системи опису і кодування товарів (НГС), необхідно використання довідкових матеріалів Міжнародної конвенції про гармонізовану систему опису і кодування товарів. </a:t>
          </a:r>
          <a:endParaRPr lang="uk-UA" dirty="0">
            <a:latin typeface="Calibri" panose="020F0502020204030204"/>
            <a:ea typeface="+mn-ea"/>
            <a:cs typeface="+mn-cs"/>
          </a:endParaRPr>
        </a:p>
      </dgm:t>
    </dgm:pt>
    <dgm:pt modelId="{C88F9B6C-87A5-4F20-B3F9-84B637036EA2}" type="parTrans" cxnId="{F4AA7878-4F17-4765-B45A-B6F7FDA0E7F5}">
      <dgm:prSet/>
      <dgm:spPr/>
      <dgm:t>
        <a:bodyPr/>
        <a:lstStyle/>
        <a:p>
          <a:endParaRPr lang="ru-RU"/>
        </a:p>
      </dgm:t>
    </dgm:pt>
    <dgm:pt modelId="{25F1909D-6B73-4E60-A5E5-82D108712DDA}" type="sibTrans" cxnId="{F4AA7878-4F17-4765-B45A-B6F7FDA0E7F5}">
      <dgm:prSet/>
      <dgm:spPr/>
      <dgm:t>
        <a:bodyPr/>
        <a:lstStyle/>
        <a:p>
          <a:endParaRPr lang="ru-RU"/>
        </a:p>
      </dgm:t>
    </dgm:pt>
    <dgm:pt modelId="{5F67F431-D50C-4BE3-AEE2-7FDD1383320E}">
      <dgm:prSet custT="1"/>
      <dgm:spPr>
        <a:xfrm>
          <a:off x="5113714" y="1241145"/>
          <a:ext cx="3193788" cy="3193788"/>
        </a:xfrm>
      </dgm:spPr>
      <dgm:t>
        <a:bodyPr/>
        <a:lstStyle/>
        <a:p>
          <a:r>
            <a:rPr lang="uk-UA" sz="1200" dirty="0" smtClean="0">
              <a:latin typeface="Times New Roman" pitchFamily="18" charset="0"/>
              <a:ea typeface="+mn-ea"/>
              <a:cs typeface="Arial" charset="0"/>
            </a:rPr>
            <a:t>У </a:t>
          </a:r>
          <a:r>
            <a:rPr lang="uk-UA" dirty="0" smtClean="0">
              <a:latin typeface="Calibri" panose="020F0502020204030204"/>
              <a:ea typeface="+mn-ea"/>
              <a:cs typeface="+mn-cs"/>
            </a:rPr>
            <a:t>Номенклатурі гармонізованої системи прийняте цифрове позначення, причому для поділів (їх 21) і підгруп (їх 33) використовуються римські цифри, а для товарних груп (їх 96), товарних позицій (їх 1241), підпозицій (їх 3558) і субпозицій (їх 5019) – арабські.</a:t>
          </a:r>
        </a:p>
        <a:p>
          <a:endParaRPr lang="ru-RU" sz="1200" dirty="0">
            <a:latin typeface="Calibri" panose="020F0502020204030204"/>
            <a:ea typeface="+mn-ea"/>
            <a:cs typeface="+mn-cs"/>
          </a:endParaRPr>
        </a:p>
      </dgm:t>
    </dgm:pt>
    <dgm:pt modelId="{7625106E-D5AA-4547-BF6A-B927B16029F7}" type="parTrans" cxnId="{0021C288-126D-4492-B0D1-866817A36DF3}">
      <dgm:prSet/>
      <dgm:spPr/>
      <dgm:t>
        <a:bodyPr/>
        <a:lstStyle/>
        <a:p>
          <a:endParaRPr lang="ru-RU"/>
        </a:p>
      </dgm:t>
    </dgm:pt>
    <dgm:pt modelId="{E57F5D12-2BAD-49EC-B42F-B2C943A25D98}" type="sibTrans" cxnId="{0021C288-126D-4492-B0D1-866817A36DF3}">
      <dgm:prSet/>
      <dgm:spPr/>
      <dgm:t>
        <a:bodyPr/>
        <a:lstStyle/>
        <a:p>
          <a:endParaRPr lang="ru-RU"/>
        </a:p>
      </dgm:t>
    </dgm:pt>
    <dgm:pt modelId="{7F6FC82B-DB88-4EC1-BBEE-E3A55702ED17}" type="pres">
      <dgm:prSet presAssocID="{8118C6E0-E224-417D-BA5F-A7EC8A33FE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B53CD9-77F5-4D24-ABB5-085DD9CE3E8B}" type="pres">
      <dgm:prSet presAssocID="{5F67F431-D50C-4BE3-AEE2-7FDD1383320E}" presName="boxAndChildren" presStyleCnt="0"/>
      <dgm:spPr/>
      <dgm:t>
        <a:bodyPr/>
        <a:lstStyle/>
        <a:p>
          <a:endParaRPr lang="ru-RU"/>
        </a:p>
      </dgm:t>
    </dgm:pt>
    <dgm:pt modelId="{1F9A6505-478E-4119-A91A-FDE58C685FC6}" type="pres">
      <dgm:prSet presAssocID="{5F67F431-D50C-4BE3-AEE2-7FDD1383320E}" presName="parentTextBox" presStyleLbl="node1" presStyleIdx="0" presStyleCnt="3"/>
      <dgm:spPr/>
      <dgm:t>
        <a:bodyPr/>
        <a:lstStyle/>
        <a:p>
          <a:endParaRPr lang="ru-RU"/>
        </a:p>
      </dgm:t>
    </dgm:pt>
    <dgm:pt modelId="{5B7B57DD-EF4B-476F-BCE6-1C06A5833563}" type="pres">
      <dgm:prSet presAssocID="{25F1909D-6B73-4E60-A5E5-82D108712DDA}" presName="sp" presStyleCnt="0"/>
      <dgm:spPr/>
      <dgm:t>
        <a:bodyPr/>
        <a:lstStyle/>
        <a:p>
          <a:endParaRPr lang="ru-RU"/>
        </a:p>
      </dgm:t>
    </dgm:pt>
    <dgm:pt modelId="{91391C10-4277-481A-9E0E-728AFFA06CFC}" type="pres">
      <dgm:prSet presAssocID="{A4A67B75-0DF8-4711-860E-C1D10C38A853}" presName="arrowAndChildren" presStyleCnt="0"/>
      <dgm:spPr/>
      <dgm:t>
        <a:bodyPr/>
        <a:lstStyle/>
        <a:p>
          <a:endParaRPr lang="ru-RU"/>
        </a:p>
      </dgm:t>
    </dgm:pt>
    <dgm:pt modelId="{753AFB23-97BC-41AC-B1F0-30BE45BF0ED3}" type="pres">
      <dgm:prSet presAssocID="{A4A67B75-0DF8-4711-860E-C1D10C38A853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477997B4-13C1-4C3A-B695-FCED7718CFBF}" type="pres">
      <dgm:prSet presAssocID="{1813D470-8927-4BFA-A35A-7CD42D0D5098}" presName="sp" presStyleCnt="0"/>
      <dgm:spPr/>
      <dgm:t>
        <a:bodyPr/>
        <a:lstStyle/>
        <a:p>
          <a:endParaRPr lang="ru-RU"/>
        </a:p>
      </dgm:t>
    </dgm:pt>
    <dgm:pt modelId="{F5AAFE6C-89C6-4AD1-9BEA-0156A1D65ECD}" type="pres">
      <dgm:prSet presAssocID="{FE9A8D35-B277-4056-B5F9-446433B8FC29}" presName="arrowAndChildren" presStyleCnt="0"/>
      <dgm:spPr/>
      <dgm:t>
        <a:bodyPr/>
        <a:lstStyle/>
        <a:p>
          <a:endParaRPr lang="ru-RU"/>
        </a:p>
      </dgm:t>
    </dgm:pt>
    <dgm:pt modelId="{940EE6BD-EA22-4C93-8E06-8F1AB593A50C}" type="pres">
      <dgm:prSet presAssocID="{FE9A8D35-B277-4056-B5F9-446433B8FC29}" presName="parentTextArrow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0DEF4248-A782-461A-8980-E95C303DC329}" srcId="{8118C6E0-E224-417D-BA5F-A7EC8A33FE39}" destId="{FE9A8D35-B277-4056-B5F9-446433B8FC29}" srcOrd="0" destOrd="0" parTransId="{4F9E3821-E6EF-4577-8CA3-0C0AECF5CC61}" sibTransId="{1813D470-8927-4BFA-A35A-7CD42D0D5098}"/>
    <dgm:cxn modelId="{B5431767-1A62-4B5A-9DD1-4FD7DD59415B}" type="presOf" srcId="{A4A67B75-0DF8-4711-860E-C1D10C38A853}" destId="{753AFB23-97BC-41AC-B1F0-30BE45BF0ED3}" srcOrd="0" destOrd="0" presId="urn:microsoft.com/office/officeart/2005/8/layout/process4"/>
    <dgm:cxn modelId="{F4AA7878-4F17-4765-B45A-B6F7FDA0E7F5}" srcId="{8118C6E0-E224-417D-BA5F-A7EC8A33FE39}" destId="{A4A67B75-0DF8-4711-860E-C1D10C38A853}" srcOrd="1" destOrd="0" parTransId="{C88F9B6C-87A5-4F20-B3F9-84B637036EA2}" sibTransId="{25F1909D-6B73-4E60-A5E5-82D108712DDA}"/>
    <dgm:cxn modelId="{3873F247-AF6E-4871-810B-31ACA79FD1C0}" type="presOf" srcId="{5F67F431-D50C-4BE3-AEE2-7FDD1383320E}" destId="{1F9A6505-478E-4119-A91A-FDE58C685FC6}" srcOrd="0" destOrd="0" presId="urn:microsoft.com/office/officeart/2005/8/layout/process4"/>
    <dgm:cxn modelId="{DB5EB466-B83C-40D8-ABBE-B113C79CDC98}" type="presOf" srcId="{FE9A8D35-B277-4056-B5F9-446433B8FC29}" destId="{940EE6BD-EA22-4C93-8E06-8F1AB593A50C}" srcOrd="0" destOrd="0" presId="urn:microsoft.com/office/officeart/2005/8/layout/process4"/>
    <dgm:cxn modelId="{0021C288-126D-4492-B0D1-866817A36DF3}" srcId="{8118C6E0-E224-417D-BA5F-A7EC8A33FE39}" destId="{5F67F431-D50C-4BE3-AEE2-7FDD1383320E}" srcOrd="2" destOrd="0" parTransId="{7625106E-D5AA-4547-BF6A-B927B16029F7}" sibTransId="{E57F5D12-2BAD-49EC-B42F-B2C943A25D98}"/>
    <dgm:cxn modelId="{4F059B52-DE53-49B7-ADB1-19305EC6F7F2}" type="presOf" srcId="{8118C6E0-E224-417D-BA5F-A7EC8A33FE39}" destId="{7F6FC82B-DB88-4EC1-BBEE-E3A55702ED17}" srcOrd="0" destOrd="0" presId="urn:microsoft.com/office/officeart/2005/8/layout/process4"/>
    <dgm:cxn modelId="{D2697F7F-C3A7-4A93-8D02-9A1299D5A432}" type="presParOf" srcId="{7F6FC82B-DB88-4EC1-BBEE-E3A55702ED17}" destId="{59B53CD9-77F5-4D24-ABB5-085DD9CE3E8B}" srcOrd="0" destOrd="0" presId="urn:microsoft.com/office/officeart/2005/8/layout/process4"/>
    <dgm:cxn modelId="{9DB30930-6FF3-46AD-99FE-A6CD8A17FD0D}" type="presParOf" srcId="{59B53CD9-77F5-4D24-ABB5-085DD9CE3E8B}" destId="{1F9A6505-478E-4119-A91A-FDE58C685FC6}" srcOrd="0" destOrd="0" presId="urn:microsoft.com/office/officeart/2005/8/layout/process4"/>
    <dgm:cxn modelId="{805DCA9B-7484-481F-9453-2654D19C81C5}" type="presParOf" srcId="{7F6FC82B-DB88-4EC1-BBEE-E3A55702ED17}" destId="{5B7B57DD-EF4B-476F-BCE6-1C06A5833563}" srcOrd="1" destOrd="0" presId="urn:microsoft.com/office/officeart/2005/8/layout/process4"/>
    <dgm:cxn modelId="{9718F54E-43B6-41D3-B12F-928DED146664}" type="presParOf" srcId="{7F6FC82B-DB88-4EC1-BBEE-E3A55702ED17}" destId="{91391C10-4277-481A-9E0E-728AFFA06CFC}" srcOrd="2" destOrd="0" presId="urn:microsoft.com/office/officeart/2005/8/layout/process4"/>
    <dgm:cxn modelId="{F58FC09F-8803-4CE5-B16C-1967A2E69F34}" type="presParOf" srcId="{91391C10-4277-481A-9E0E-728AFFA06CFC}" destId="{753AFB23-97BC-41AC-B1F0-30BE45BF0ED3}" srcOrd="0" destOrd="0" presId="urn:microsoft.com/office/officeart/2005/8/layout/process4"/>
    <dgm:cxn modelId="{591B1D0B-DD81-48DE-85CA-F2A1A4A13E6D}" type="presParOf" srcId="{7F6FC82B-DB88-4EC1-BBEE-E3A55702ED17}" destId="{477997B4-13C1-4C3A-B695-FCED7718CFBF}" srcOrd="3" destOrd="0" presId="urn:microsoft.com/office/officeart/2005/8/layout/process4"/>
    <dgm:cxn modelId="{4A146B51-EE83-424D-9A8C-64962062A5E7}" type="presParOf" srcId="{7F6FC82B-DB88-4EC1-BBEE-E3A55702ED17}" destId="{F5AAFE6C-89C6-4AD1-9BEA-0156A1D65ECD}" srcOrd="4" destOrd="0" presId="urn:microsoft.com/office/officeart/2005/8/layout/process4"/>
    <dgm:cxn modelId="{25FDAA1E-B790-4D82-BD19-8C4339FA4D5B}" type="presParOf" srcId="{F5AAFE6C-89C6-4AD1-9BEA-0156A1D65ECD}" destId="{940EE6BD-EA22-4C93-8E06-8F1AB593A50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FCA14C4-F4C2-49DB-AB13-559D07650B2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D53960E-8DB0-49B1-B8A5-692B3203AC73}" type="pres">
      <dgm:prSet presAssocID="{8FCA14C4-F4C2-49DB-AB13-559D07650B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6213B8C-EAF3-40DC-B9A2-F5C1FC5D700B}" type="presOf" srcId="{8FCA14C4-F4C2-49DB-AB13-559D07650B20}" destId="{CD53960E-8DB0-49B1-B8A5-692B3203AC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E1AD4C1-8567-4C1B-87A9-ABB04B84225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09AB13-2467-4B17-A49F-0242D2E0D755}">
      <dgm:prSet custT="1"/>
      <dgm:spPr/>
      <dgm:t>
        <a:bodyPr/>
        <a:lstStyle/>
        <a:p>
          <a:pPr rtl="0"/>
          <a:r>
            <a:rPr lang="uk-UA" sz="4000" dirty="0" smtClean="0"/>
            <a:t>код по ТН ЗЕД - 30.04.20 100. </a:t>
          </a:r>
          <a:endParaRPr lang="uk-UA" sz="4000" dirty="0"/>
        </a:p>
      </dgm:t>
    </dgm:pt>
    <dgm:pt modelId="{4AECC08D-C753-42BD-8628-518DD33C3144}" type="parTrans" cxnId="{B1CD580C-0036-441B-A5FC-5BCFD3805A7C}">
      <dgm:prSet/>
      <dgm:spPr/>
      <dgm:t>
        <a:bodyPr/>
        <a:lstStyle/>
        <a:p>
          <a:endParaRPr lang="ru-RU"/>
        </a:p>
      </dgm:t>
    </dgm:pt>
    <dgm:pt modelId="{1733C6B7-3841-4C42-9405-6B2CBD9B5EEA}" type="sibTrans" cxnId="{B1CD580C-0036-441B-A5FC-5BCFD3805A7C}">
      <dgm:prSet/>
      <dgm:spPr/>
      <dgm:t>
        <a:bodyPr/>
        <a:lstStyle/>
        <a:p>
          <a:endParaRPr lang="ru-RU"/>
        </a:p>
      </dgm:t>
    </dgm:pt>
    <dgm:pt modelId="{B196041D-56D3-4E56-A8F4-647DC778EC7F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30  – номер групи ("Фармацевтичні товари");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00ED69F6-8D5F-4FE0-8071-D79207BC5EE5}" type="parTrans" cxnId="{05D243F6-4C48-4623-8C6B-CAA844CAFB97}">
      <dgm:prSet/>
      <dgm:spPr/>
      <dgm:t>
        <a:bodyPr/>
        <a:lstStyle/>
        <a:p>
          <a:endParaRPr lang="ru-RU"/>
        </a:p>
      </dgm:t>
    </dgm:pt>
    <dgm:pt modelId="{FF19E518-E361-496E-B9EF-BDC0768EF211}" type="sibTrans" cxnId="{05D243F6-4C48-4623-8C6B-CAA844CAFB97}">
      <dgm:prSet/>
      <dgm:spPr/>
      <dgm:t>
        <a:bodyPr/>
        <a:lstStyle/>
        <a:p>
          <a:endParaRPr lang="ru-RU"/>
        </a:p>
      </dgm:t>
    </dgm:pt>
    <dgm:pt modelId="{41431EAE-440F-4B69-9103-F0359EB31769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04  – номер позиції (медикаменти, що складаються зі змішаних і незмішаних сполук, які використовуються у терапевтичній і профілактичній цілях, розфасовані й упаковані в </a:t>
          </a:r>
          <a:r>
            <a:rPr lang="en-US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спеціальні форми для роздрібного продажу: препарати,  що містять пеніциліни або їх похідні</a:t>
          </a:r>
          <a:r>
            <a:rPr lang="ru-RU" dirty="0" smtClean="0">
              <a:solidFill>
                <a:schemeClr val="accent3">
                  <a:lumMod val="50000"/>
                </a:schemeClr>
              </a:solidFill>
            </a:rPr>
            <a:t>,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що мають структуру пеніцилінової кислоти, і препарати, що  містять стрептоміцини або їх похідні);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3AB16E63-CDCD-405E-8258-6ED445637988}" type="parTrans" cxnId="{161046A6-9A28-452D-9D0E-03ACDF556669}">
      <dgm:prSet/>
      <dgm:spPr/>
      <dgm:t>
        <a:bodyPr/>
        <a:lstStyle/>
        <a:p>
          <a:endParaRPr lang="ru-RU"/>
        </a:p>
      </dgm:t>
    </dgm:pt>
    <dgm:pt modelId="{742A53C5-7BFF-4D1C-A92C-B52427087AF4}" type="sibTrans" cxnId="{161046A6-9A28-452D-9D0E-03ACDF556669}">
      <dgm:prSet/>
      <dgm:spPr/>
      <dgm:t>
        <a:bodyPr/>
        <a:lstStyle/>
        <a:p>
          <a:endParaRPr lang="ru-RU"/>
        </a:p>
      </dgm:t>
    </dgm:pt>
    <dgm:pt modelId="{F71DA4C1-9F17-4092-9352-81FAAC706AE9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20 100 – номер підсубпозиції (препарати, що містять інші антибіотики), де: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D8321ACF-892D-4771-B68C-07D5E69DC1A1}" type="parTrans" cxnId="{399A9CA6-26A7-4142-A134-128647354CCF}">
      <dgm:prSet/>
      <dgm:spPr/>
      <dgm:t>
        <a:bodyPr/>
        <a:lstStyle/>
        <a:p>
          <a:endParaRPr lang="ru-RU"/>
        </a:p>
      </dgm:t>
    </dgm:pt>
    <dgm:pt modelId="{FA7C4DB2-5C3A-49D3-86F3-6656D4CB6E4B}" type="sibTrans" cxnId="{399A9CA6-26A7-4142-A134-128647354CCF}">
      <dgm:prSet/>
      <dgm:spPr/>
      <dgm:t>
        <a:bodyPr/>
        <a:lstStyle/>
        <a:p>
          <a:endParaRPr lang="ru-RU"/>
        </a:p>
      </dgm:t>
    </dgm:pt>
    <dgm:pt modelId="{56B4E86E-D0F5-48A5-A1C3-E415E5066E15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– номер підпозиції (антибіотики, що поставляються у формах або упаковках для роздрібного продажу);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7CBBC556-F294-40B5-8E32-83E070BDAD93}" type="parTrans" cxnId="{033D199D-F6B4-4560-AAFF-FC847B67A566}">
      <dgm:prSet/>
      <dgm:spPr/>
      <dgm:t>
        <a:bodyPr/>
        <a:lstStyle/>
        <a:p>
          <a:endParaRPr lang="ru-RU"/>
        </a:p>
      </dgm:t>
    </dgm:pt>
    <dgm:pt modelId="{A0428D33-EED2-4A77-B8E8-976BE9E11069}" type="sibTrans" cxnId="{033D199D-F6B4-4560-AAFF-FC847B67A566}">
      <dgm:prSet/>
      <dgm:spPr/>
      <dgm:t>
        <a:bodyPr/>
        <a:lstStyle/>
        <a:p>
          <a:endParaRPr lang="ru-RU"/>
        </a:p>
      </dgm:t>
    </dgm:pt>
    <dgm:pt modelId="{432062EB-DB73-481C-81F7-F5B75B87FE00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100– номер субпозиції (конкретний препарат, відбитий в алфавітному покажчику на фармацевтичні продукти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37602AC0-6031-4EB8-A450-A195E2823114}" type="parTrans" cxnId="{2BAE8B8C-77D2-489F-ABBC-BDE9067E240B}">
      <dgm:prSet/>
      <dgm:spPr/>
      <dgm:t>
        <a:bodyPr/>
        <a:lstStyle/>
        <a:p>
          <a:endParaRPr lang="ru-RU"/>
        </a:p>
      </dgm:t>
    </dgm:pt>
    <dgm:pt modelId="{D6210365-C180-4E59-B7E5-4DA0ABB81A53}" type="sibTrans" cxnId="{2BAE8B8C-77D2-489F-ABBC-BDE9067E240B}">
      <dgm:prSet/>
      <dgm:spPr/>
      <dgm:t>
        <a:bodyPr/>
        <a:lstStyle/>
        <a:p>
          <a:endParaRPr lang="ru-RU"/>
        </a:p>
      </dgm:t>
    </dgm:pt>
    <dgm:pt modelId="{32A4D445-D793-4A2B-A518-F15D47821081}" type="pres">
      <dgm:prSet presAssocID="{DE1AD4C1-8567-4C1B-87A9-ABB04B8422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6A6087-0E45-46B8-9A82-A1D4E6BE8C95}" type="pres">
      <dgm:prSet presAssocID="{8309AB13-2467-4B17-A49F-0242D2E0D755}" presName="composite" presStyleCnt="0"/>
      <dgm:spPr/>
    </dgm:pt>
    <dgm:pt modelId="{1953A690-FC8F-46C0-8CDD-46F1A870CF90}" type="pres">
      <dgm:prSet presAssocID="{8309AB13-2467-4B17-A49F-0242D2E0D755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93A0B-CE66-4643-B1FE-634A382BEEB6}" type="pres">
      <dgm:prSet presAssocID="{8309AB13-2467-4B17-A49F-0242D2E0D755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CD580C-0036-441B-A5FC-5BCFD3805A7C}" srcId="{DE1AD4C1-8567-4C1B-87A9-ABB04B842257}" destId="{8309AB13-2467-4B17-A49F-0242D2E0D755}" srcOrd="0" destOrd="0" parTransId="{4AECC08D-C753-42BD-8628-518DD33C3144}" sibTransId="{1733C6B7-3841-4C42-9405-6B2CBD9B5EEA}"/>
    <dgm:cxn modelId="{96ED577E-9369-4D47-AB18-10972A7AC4F2}" type="presOf" srcId="{B196041D-56D3-4E56-A8F4-647DC778EC7F}" destId="{6F993A0B-CE66-4643-B1FE-634A382BEEB6}" srcOrd="0" destOrd="0" presId="urn:microsoft.com/office/officeart/2005/8/layout/chevron2"/>
    <dgm:cxn modelId="{42B7B503-ACAE-4C72-A57E-49CE34B1E3BE}" type="presOf" srcId="{56B4E86E-D0F5-48A5-A1C3-E415E5066E15}" destId="{6F993A0B-CE66-4643-B1FE-634A382BEEB6}" srcOrd="0" destOrd="3" presId="urn:microsoft.com/office/officeart/2005/8/layout/chevron2"/>
    <dgm:cxn modelId="{D7B259E4-72B3-4667-B4A1-D8D13D6C0542}" type="presOf" srcId="{41431EAE-440F-4B69-9103-F0359EB31769}" destId="{6F993A0B-CE66-4643-B1FE-634A382BEEB6}" srcOrd="0" destOrd="1" presId="urn:microsoft.com/office/officeart/2005/8/layout/chevron2"/>
    <dgm:cxn modelId="{44E5F76A-9E30-4BEE-A57B-6BE1E85E7095}" type="presOf" srcId="{F71DA4C1-9F17-4092-9352-81FAAC706AE9}" destId="{6F993A0B-CE66-4643-B1FE-634A382BEEB6}" srcOrd="0" destOrd="2" presId="urn:microsoft.com/office/officeart/2005/8/layout/chevron2"/>
    <dgm:cxn modelId="{05D243F6-4C48-4623-8C6B-CAA844CAFB97}" srcId="{8309AB13-2467-4B17-A49F-0242D2E0D755}" destId="{B196041D-56D3-4E56-A8F4-647DC778EC7F}" srcOrd="0" destOrd="0" parTransId="{00ED69F6-8D5F-4FE0-8071-D79207BC5EE5}" sibTransId="{FF19E518-E361-496E-B9EF-BDC0768EF211}"/>
    <dgm:cxn modelId="{2BAE8B8C-77D2-489F-ABBC-BDE9067E240B}" srcId="{8309AB13-2467-4B17-A49F-0242D2E0D755}" destId="{432062EB-DB73-481C-81F7-F5B75B87FE00}" srcOrd="4" destOrd="0" parTransId="{37602AC0-6031-4EB8-A450-A195E2823114}" sibTransId="{D6210365-C180-4E59-B7E5-4DA0ABB81A53}"/>
    <dgm:cxn modelId="{161046A6-9A28-452D-9D0E-03ACDF556669}" srcId="{8309AB13-2467-4B17-A49F-0242D2E0D755}" destId="{41431EAE-440F-4B69-9103-F0359EB31769}" srcOrd="1" destOrd="0" parTransId="{3AB16E63-CDCD-405E-8258-6ED445637988}" sibTransId="{742A53C5-7BFF-4D1C-A92C-B52427087AF4}"/>
    <dgm:cxn modelId="{DD3FFB7A-7F29-402E-92BC-1E963909F637}" type="presOf" srcId="{8309AB13-2467-4B17-A49F-0242D2E0D755}" destId="{1953A690-FC8F-46C0-8CDD-46F1A870CF90}" srcOrd="0" destOrd="0" presId="urn:microsoft.com/office/officeart/2005/8/layout/chevron2"/>
    <dgm:cxn modelId="{10A715D5-6A14-4D34-B80A-5BE891D50443}" type="presOf" srcId="{DE1AD4C1-8567-4C1B-87A9-ABB04B842257}" destId="{32A4D445-D793-4A2B-A518-F15D47821081}" srcOrd="0" destOrd="0" presId="urn:microsoft.com/office/officeart/2005/8/layout/chevron2"/>
    <dgm:cxn modelId="{372AC031-6415-44A3-8070-AEAC971616C4}" type="presOf" srcId="{432062EB-DB73-481C-81F7-F5B75B87FE00}" destId="{6F993A0B-CE66-4643-B1FE-634A382BEEB6}" srcOrd="0" destOrd="4" presId="urn:microsoft.com/office/officeart/2005/8/layout/chevron2"/>
    <dgm:cxn modelId="{033D199D-F6B4-4560-AAFF-FC847B67A566}" srcId="{8309AB13-2467-4B17-A49F-0242D2E0D755}" destId="{56B4E86E-D0F5-48A5-A1C3-E415E5066E15}" srcOrd="3" destOrd="0" parTransId="{7CBBC556-F294-40B5-8E32-83E070BDAD93}" sibTransId="{A0428D33-EED2-4A77-B8E8-976BE9E11069}"/>
    <dgm:cxn modelId="{399A9CA6-26A7-4142-A134-128647354CCF}" srcId="{8309AB13-2467-4B17-A49F-0242D2E0D755}" destId="{F71DA4C1-9F17-4092-9352-81FAAC706AE9}" srcOrd="2" destOrd="0" parTransId="{D8321ACF-892D-4771-B68C-07D5E69DC1A1}" sibTransId="{FA7C4DB2-5C3A-49D3-86F3-6656D4CB6E4B}"/>
    <dgm:cxn modelId="{980A1C1C-9EF6-4361-BE82-4669E723FA05}" type="presParOf" srcId="{32A4D445-D793-4A2B-A518-F15D47821081}" destId="{0D6A6087-0E45-46B8-9A82-A1D4E6BE8C95}" srcOrd="0" destOrd="0" presId="urn:microsoft.com/office/officeart/2005/8/layout/chevron2"/>
    <dgm:cxn modelId="{F1CE5553-D07F-4964-9FEE-88831FDA7C5C}" type="presParOf" srcId="{0D6A6087-0E45-46B8-9A82-A1D4E6BE8C95}" destId="{1953A690-FC8F-46C0-8CDD-46F1A870CF90}" srcOrd="0" destOrd="0" presId="urn:microsoft.com/office/officeart/2005/8/layout/chevron2"/>
    <dgm:cxn modelId="{41D1698E-42A3-464A-8648-D71F350C2AC1}" type="presParOf" srcId="{0D6A6087-0E45-46B8-9A82-A1D4E6BE8C95}" destId="{6F993A0B-CE66-4643-B1FE-634A382BEEB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31E4509-E56E-4F59-9A2E-E58B7C838695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993293F-3E8C-49F3-9391-27284DD9A029}">
      <dgm:prSet custT="1"/>
      <dgm:spPr>
        <a:xfrm>
          <a:off x="0" y="719"/>
          <a:ext cx="7344816" cy="1385279"/>
        </a:xfrm>
      </dgm:spPr>
      <dgm:t>
        <a:bodyPr/>
        <a:lstStyle/>
        <a:p>
          <a:pPr algn="just" rtl="0"/>
          <a:r>
            <a:rPr lang="uk-UA" sz="2000" b="1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Кодування товарів </a:t>
          </a:r>
          <a:r>
            <a:rPr lang="uk-UA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(ДСТУ 3993-2000) це присвоєння товарам умовних позначень у вигляді цифрового ,буквено-цифрового  і штрихового коду з метою їх ідентифікації. Кодуванню підлягають як товари, так і підприємства, організації, країни світу і  території, створення митниці і митні режими, валюти країн, види транспорту та ін. </a:t>
          </a:r>
          <a:endParaRPr lang="uk-UA" sz="20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DA5139C8-F11F-4E49-964A-80050231219A}" type="parTrans" cxnId="{BF8B5F06-7AEE-42D3-A4DD-5BCBB3906099}">
      <dgm:prSet/>
      <dgm:spPr/>
      <dgm:t>
        <a:bodyPr/>
        <a:lstStyle/>
        <a:p>
          <a:endParaRPr lang="ru-RU"/>
        </a:p>
      </dgm:t>
    </dgm:pt>
    <dgm:pt modelId="{18B611B5-E798-49D8-9FB9-A36A553AB679}" type="sibTrans" cxnId="{BF8B5F06-7AEE-42D3-A4DD-5BCBB3906099}">
      <dgm:prSet/>
      <dgm:spPr/>
      <dgm:t>
        <a:bodyPr/>
        <a:lstStyle/>
        <a:p>
          <a:endParaRPr lang="ru-RU"/>
        </a:p>
      </dgm:t>
    </dgm:pt>
    <dgm:pt modelId="{E5FAEA5D-493C-4433-AFBD-6F7D4F5193D9}">
      <dgm:prSet/>
      <dgm:spPr>
        <a:xfrm>
          <a:off x="0" y="2918724"/>
          <a:ext cx="7344816" cy="1385279"/>
        </a:xfrm>
      </dgm:spPr>
      <dgm:t>
        <a:bodyPr/>
        <a:lstStyle/>
        <a:p>
          <a:pPr rtl="0"/>
          <a:endParaRPr lang="uk-UA" dirty="0" smtClean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rtl="0"/>
          <a:r>
            <a:rPr lang="uk-UA" b="1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знак або сукупність знаків, застосовуваних для позначення класифікаційного угруповання або об'єкта класифікації. </a:t>
          </a:r>
          <a:endParaRPr lang="uk-UA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2E7C3EE5-E46F-47D3-8C90-6551417AD146}" type="parTrans" cxnId="{54B28B03-C2CD-465A-A380-3521D7B2A4C0}">
      <dgm:prSet/>
      <dgm:spPr/>
      <dgm:t>
        <a:bodyPr/>
        <a:lstStyle/>
        <a:p>
          <a:endParaRPr lang="ru-RU"/>
        </a:p>
      </dgm:t>
    </dgm:pt>
    <dgm:pt modelId="{CF13B955-B7AA-46B0-B961-6959F51ACBC0}" type="sibTrans" cxnId="{54B28B03-C2CD-465A-A380-3521D7B2A4C0}">
      <dgm:prSet/>
      <dgm:spPr/>
      <dgm:t>
        <a:bodyPr/>
        <a:lstStyle/>
        <a:p>
          <a:endParaRPr lang="ru-RU"/>
        </a:p>
      </dgm:t>
    </dgm:pt>
    <dgm:pt modelId="{EB4E00A8-8706-4B29-A4EA-D3C653F4534F}">
      <dgm:prSet/>
      <dgm:spPr>
        <a:xfrm>
          <a:off x="0" y="4301279"/>
          <a:ext cx="7344816" cy="1385279"/>
        </a:xfrm>
      </dgm:spPr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Сукупність правил і методів кодування класифікаційних угруповань і об'єктів класифікації заданої множини називається </a:t>
          </a:r>
          <a:r>
            <a:rPr lang="uk-UA" b="1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системою кодування.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Визначена система кодування покладена в основу класифікатора. </a:t>
          </a:r>
          <a:endParaRPr lang="uk-UA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8132A95-96B9-4A8D-94D1-937AEC8E2152}" type="parTrans" cxnId="{492A8B4E-9B3E-4AF3-9639-85A6E70B2039}">
      <dgm:prSet/>
      <dgm:spPr/>
      <dgm:t>
        <a:bodyPr/>
        <a:lstStyle/>
        <a:p>
          <a:endParaRPr lang="ru-RU"/>
        </a:p>
      </dgm:t>
    </dgm:pt>
    <dgm:pt modelId="{84E8903E-24AF-46A0-A57E-8693D6AB2B57}" type="sibTrans" cxnId="{492A8B4E-9B3E-4AF3-9639-85A6E70B2039}">
      <dgm:prSet/>
      <dgm:spPr/>
      <dgm:t>
        <a:bodyPr/>
        <a:lstStyle/>
        <a:p>
          <a:endParaRPr lang="ru-RU"/>
        </a:p>
      </dgm:t>
    </dgm:pt>
    <dgm:pt modelId="{C70B81E4-AF00-4C4E-9568-ED227F797F11}">
      <dgm:prSet/>
      <dgm:spPr>
        <a:xfrm>
          <a:off x="0" y="1459363"/>
          <a:ext cx="7344816" cy="1385279"/>
        </a:xfrm>
      </dgm:spPr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Метою кодування є систематизація об'єктів шляхом ідентифікації, ранжирування і присвоєння умовного позначення (коду), за яким можна знайти і розпізнати будь-який об'єкт серед множини інших. </a:t>
          </a:r>
          <a:endParaRPr lang="uk-UA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6C3930AC-EF7F-401F-A4C7-C8AA89412DBF}" type="parTrans" cxnId="{648F8CBC-618E-4111-9244-1102BE8D4B6C}">
      <dgm:prSet/>
      <dgm:spPr/>
      <dgm:t>
        <a:bodyPr/>
        <a:lstStyle/>
        <a:p>
          <a:endParaRPr lang="ru-RU"/>
        </a:p>
      </dgm:t>
    </dgm:pt>
    <dgm:pt modelId="{FA8A9BC3-77F3-4662-9D54-EDA504C9B1C0}" type="sibTrans" cxnId="{648F8CBC-618E-4111-9244-1102BE8D4B6C}">
      <dgm:prSet/>
      <dgm:spPr/>
      <dgm:t>
        <a:bodyPr/>
        <a:lstStyle/>
        <a:p>
          <a:endParaRPr lang="ru-RU"/>
        </a:p>
      </dgm:t>
    </dgm:pt>
    <dgm:pt modelId="{8FD45AB4-3985-4F1F-9FAE-F121C001F512}" type="pres">
      <dgm:prSet presAssocID="{F31E4509-E56E-4F59-9A2E-E58B7C83869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DF7D23-12F8-4565-9FC0-E147D62E469E}" type="pres">
      <dgm:prSet presAssocID="{E993293F-3E8C-49F3-9391-27284DD9A029}" presName="thickLine" presStyleLbl="alignNode1" presStyleIdx="0" presStyleCnt="4"/>
      <dgm:spPr/>
    </dgm:pt>
    <dgm:pt modelId="{134CA710-BA09-42A9-968F-98BF1F1E710A}" type="pres">
      <dgm:prSet presAssocID="{E993293F-3E8C-49F3-9391-27284DD9A029}" presName="horz1" presStyleCnt="0"/>
      <dgm:spPr/>
    </dgm:pt>
    <dgm:pt modelId="{152E7D43-EB28-49A6-952B-CDA5ED38089E}" type="pres">
      <dgm:prSet presAssocID="{E993293F-3E8C-49F3-9391-27284DD9A029}" presName="tx1" presStyleLbl="revTx" presStyleIdx="0" presStyleCnt="4"/>
      <dgm:spPr/>
      <dgm:t>
        <a:bodyPr/>
        <a:lstStyle/>
        <a:p>
          <a:endParaRPr lang="ru-RU"/>
        </a:p>
      </dgm:t>
    </dgm:pt>
    <dgm:pt modelId="{A93701DE-7187-44A3-9DFE-9CAE4E3C3006}" type="pres">
      <dgm:prSet presAssocID="{E993293F-3E8C-49F3-9391-27284DD9A029}" presName="vert1" presStyleCnt="0"/>
      <dgm:spPr/>
    </dgm:pt>
    <dgm:pt modelId="{61460A93-4EA6-4EB6-9AD4-47059F6CFBCF}" type="pres">
      <dgm:prSet presAssocID="{E5FAEA5D-493C-4433-AFBD-6F7D4F5193D9}" presName="thickLine" presStyleLbl="alignNode1" presStyleIdx="1" presStyleCnt="4"/>
      <dgm:spPr/>
    </dgm:pt>
    <dgm:pt modelId="{ACC6EFFD-F0F2-436F-A796-24C8466E3866}" type="pres">
      <dgm:prSet presAssocID="{E5FAEA5D-493C-4433-AFBD-6F7D4F5193D9}" presName="horz1" presStyleCnt="0"/>
      <dgm:spPr/>
    </dgm:pt>
    <dgm:pt modelId="{82460EF8-1F0A-479E-93DA-2BB818CC8FAE}" type="pres">
      <dgm:prSet presAssocID="{E5FAEA5D-493C-4433-AFBD-6F7D4F5193D9}" presName="tx1" presStyleLbl="revTx" presStyleIdx="1" presStyleCnt="4"/>
      <dgm:spPr/>
      <dgm:t>
        <a:bodyPr/>
        <a:lstStyle/>
        <a:p>
          <a:endParaRPr lang="ru-RU"/>
        </a:p>
      </dgm:t>
    </dgm:pt>
    <dgm:pt modelId="{4EE04A08-45A0-4B54-A43D-165782DDF957}" type="pres">
      <dgm:prSet presAssocID="{E5FAEA5D-493C-4433-AFBD-6F7D4F5193D9}" presName="vert1" presStyleCnt="0"/>
      <dgm:spPr/>
    </dgm:pt>
    <dgm:pt modelId="{E915EBD8-98C3-4CDD-A34A-FFE0F45C4712}" type="pres">
      <dgm:prSet presAssocID="{EB4E00A8-8706-4B29-A4EA-D3C653F4534F}" presName="thickLine" presStyleLbl="alignNode1" presStyleIdx="2" presStyleCnt="4"/>
      <dgm:spPr/>
    </dgm:pt>
    <dgm:pt modelId="{447540BB-0D09-4BC5-8C63-688DE34AB1EC}" type="pres">
      <dgm:prSet presAssocID="{EB4E00A8-8706-4B29-A4EA-D3C653F4534F}" presName="horz1" presStyleCnt="0"/>
      <dgm:spPr/>
    </dgm:pt>
    <dgm:pt modelId="{84A2DE93-DAF9-4EC6-9605-7032D50FF6E0}" type="pres">
      <dgm:prSet presAssocID="{EB4E00A8-8706-4B29-A4EA-D3C653F4534F}" presName="tx1" presStyleLbl="revTx" presStyleIdx="2" presStyleCnt="4"/>
      <dgm:spPr/>
      <dgm:t>
        <a:bodyPr/>
        <a:lstStyle/>
        <a:p>
          <a:endParaRPr lang="ru-RU"/>
        </a:p>
      </dgm:t>
    </dgm:pt>
    <dgm:pt modelId="{C3D69542-C095-4282-9D68-33E7EBA39E7B}" type="pres">
      <dgm:prSet presAssocID="{EB4E00A8-8706-4B29-A4EA-D3C653F4534F}" presName="vert1" presStyleCnt="0"/>
      <dgm:spPr/>
    </dgm:pt>
    <dgm:pt modelId="{1DCCF924-FBC7-461A-93D9-E932B166DDD3}" type="pres">
      <dgm:prSet presAssocID="{C70B81E4-AF00-4C4E-9568-ED227F797F11}" presName="thickLine" presStyleLbl="alignNode1" presStyleIdx="3" presStyleCnt="4"/>
      <dgm:spPr/>
    </dgm:pt>
    <dgm:pt modelId="{9D2B8EBD-804E-46EE-B237-5CA16E1618BB}" type="pres">
      <dgm:prSet presAssocID="{C70B81E4-AF00-4C4E-9568-ED227F797F11}" presName="horz1" presStyleCnt="0"/>
      <dgm:spPr/>
    </dgm:pt>
    <dgm:pt modelId="{246A5570-6AED-4714-95EC-312CFF47D0EB}" type="pres">
      <dgm:prSet presAssocID="{C70B81E4-AF00-4C4E-9568-ED227F797F11}" presName="tx1" presStyleLbl="revTx" presStyleIdx="3" presStyleCnt="4"/>
      <dgm:spPr/>
      <dgm:t>
        <a:bodyPr/>
        <a:lstStyle/>
        <a:p>
          <a:endParaRPr lang="ru-RU"/>
        </a:p>
      </dgm:t>
    </dgm:pt>
    <dgm:pt modelId="{0401185C-7C2B-495E-9039-9EDC67741412}" type="pres">
      <dgm:prSet presAssocID="{C70B81E4-AF00-4C4E-9568-ED227F797F11}" presName="vert1" presStyleCnt="0"/>
      <dgm:spPr/>
    </dgm:pt>
  </dgm:ptLst>
  <dgm:cxnLst>
    <dgm:cxn modelId="{30259F80-638A-44D0-A873-FF534B61A7D9}" type="presOf" srcId="{EB4E00A8-8706-4B29-A4EA-D3C653F4534F}" destId="{84A2DE93-DAF9-4EC6-9605-7032D50FF6E0}" srcOrd="0" destOrd="0" presId="urn:microsoft.com/office/officeart/2008/layout/LinedList"/>
    <dgm:cxn modelId="{BF8B5F06-7AEE-42D3-A4DD-5BCBB3906099}" srcId="{F31E4509-E56E-4F59-9A2E-E58B7C838695}" destId="{E993293F-3E8C-49F3-9391-27284DD9A029}" srcOrd="0" destOrd="0" parTransId="{DA5139C8-F11F-4E49-964A-80050231219A}" sibTransId="{18B611B5-E798-49D8-9FB9-A36A553AB679}"/>
    <dgm:cxn modelId="{05377FDA-FFC8-4253-8FAE-034087A6BEA6}" type="presOf" srcId="{C70B81E4-AF00-4C4E-9568-ED227F797F11}" destId="{246A5570-6AED-4714-95EC-312CFF47D0EB}" srcOrd="0" destOrd="0" presId="urn:microsoft.com/office/officeart/2008/layout/LinedList"/>
    <dgm:cxn modelId="{619337E4-33F4-426F-8013-C18AE0245994}" type="presOf" srcId="{E993293F-3E8C-49F3-9391-27284DD9A029}" destId="{152E7D43-EB28-49A6-952B-CDA5ED38089E}" srcOrd="0" destOrd="0" presId="urn:microsoft.com/office/officeart/2008/layout/LinedList"/>
    <dgm:cxn modelId="{54B28B03-C2CD-465A-A380-3521D7B2A4C0}" srcId="{F31E4509-E56E-4F59-9A2E-E58B7C838695}" destId="{E5FAEA5D-493C-4433-AFBD-6F7D4F5193D9}" srcOrd="1" destOrd="0" parTransId="{2E7C3EE5-E46F-47D3-8C90-6551417AD146}" sibTransId="{CF13B955-B7AA-46B0-B961-6959F51ACBC0}"/>
    <dgm:cxn modelId="{648F8CBC-618E-4111-9244-1102BE8D4B6C}" srcId="{F31E4509-E56E-4F59-9A2E-E58B7C838695}" destId="{C70B81E4-AF00-4C4E-9568-ED227F797F11}" srcOrd="3" destOrd="0" parTransId="{6C3930AC-EF7F-401F-A4C7-C8AA89412DBF}" sibTransId="{FA8A9BC3-77F3-4662-9D54-EDA504C9B1C0}"/>
    <dgm:cxn modelId="{E504C8DE-1F9A-4D54-AF7D-B216507BBA9F}" type="presOf" srcId="{F31E4509-E56E-4F59-9A2E-E58B7C838695}" destId="{8FD45AB4-3985-4F1F-9FAE-F121C001F512}" srcOrd="0" destOrd="0" presId="urn:microsoft.com/office/officeart/2008/layout/LinedList"/>
    <dgm:cxn modelId="{F30C4A88-8DD1-44A2-94A6-B6C0A5CD2DC2}" type="presOf" srcId="{E5FAEA5D-493C-4433-AFBD-6F7D4F5193D9}" destId="{82460EF8-1F0A-479E-93DA-2BB818CC8FAE}" srcOrd="0" destOrd="0" presId="urn:microsoft.com/office/officeart/2008/layout/LinedList"/>
    <dgm:cxn modelId="{492A8B4E-9B3E-4AF3-9639-85A6E70B2039}" srcId="{F31E4509-E56E-4F59-9A2E-E58B7C838695}" destId="{EB4E00A8-8706-4B29-A4EA-D3C653F4534F}" srcOrd="2" destOrd="0" parTransId="{58132A95-96B9-4A8D-94D1-937AEC8E2152}" sibTransId="{84E8903E-24AF-46A0-A57E-8693D6AB2B57}"/>
    <dgm:cxn modelId="{35666A3B-FADE-42E3-94ED-67B085E45DA2}" type="presParOf" srcId="{8FD45AB4-3985-4F1F-9FAE-F121C001F512}" destId="{88DF7D23-12F8-4565-9FC0-E147D62E469E}" srcOrd="0" destOrd="0" presId="urn:microsoft.com/office/officeart/2008/layout/LinedList"/>
    <dgm:cxn modelId="{9040FF67-7833-4B74-8913-C8D779540324}" type="presParOf" srcId="{8FD45AB4-3985-4F1F-9FAE-F121C001F512}" destId="{134CA710-BA09-42A9-968F-98BF1F1E710A}" srcOrd="1" destOrd="0" presId="urn:microsoft.com/office/officeart/2008/layout/LinedList"/>
    <dgm:cxn modelId="{597F3026-0874-495C-A9D6-396CC2E66A82}" type="presParOf" srcId="{134CA710-BA09-42A9-968F-98BF1F1E710A}" destId="{152E7D43-EB28-49A6-952B-CDA5ED38089E}" srcOrd="0" destOrd="0" presId="urn:microsoft.com/office/officeart/2008/layout/LinedList"/>
    <dgm:cxn modelId="{7B4919BC-C7E8-4B3F-BA44-81BDBC7E02EF}" type="presParOf" srcId="{134CA710-BA09-42A9-968F-98BF1F1E710A}" destId="{A93701DE-7187-44A3-9DFE-9CAE4E3C3006}" srcOrd="1" destOrd="0" presId="urn:microsoft.com/office/officeart/2008/layout/LinedList"/>
    <dgm:cxn modelId="{50E4CA05-B241-4B63-B18E-159D7B641996}" type="presParOf" srcId="{8FD45AB4-3985-4F1F-9FAE-F121C001F512}" destId="{61460A93-4EA6-4EB6-9AD4-47059F6CFBCF}" srcOrd="2" destOrd="0" presId="urn:microsoft.com/office/officeart/2008/layout/LinedList"/>
    <dgm:cxn modelId="{86B98ED9-D758-4C48-B737-2B2F4D8AC7FD}" type="presParOf" srcId="{8FD45AB4-3985-4F1F-9FAE-F121C001F512}" destId="{ACC6EFFD-F0F2-436F-A796-24C8466E3866}" srcOrd="3" destOrd="0" presId="urn:microsoft.com/office/officeart/2008/layout/LinedList"/>
    <dgm:cxn modelId="{EC44CDB1-AB22-4C1B-8423-0E4E56793E5C}" type="presParOf" srcId="{ACC6EFFD-F0F2-436F-A796-24C8466E3866}" destId="{82460EF8-1F0A-479E-93DA-2BB818CC8FAE}" srcOrd="0" destOrd="0" presId="urn:microsoft.com/office/officeart/2008/layout/LinedList"/>
    <dgm:cxn modelId="{55CD4665-0E10-4AF2-A23B-FB75196BC70E}" type="presParOf" srcId="{ACC6EFFD-F0F2-436F-A796-24C8466E3866}" destId="{4EE04A08-45A0-4B54-A43D-165782DDF957}" srcOrd="1" destOrd="0" presId="urn:microsoft.com/office/officeart/2008/layout/LinedList"/>
    <dgm:cxn modelId="{A411913A-CE31-49BC-8A21-E3B7A00A5FAE}" type="presParOf" srcId="{8FD45AB4-3985-4F1F-9FAE-F121C001F512}" destId="{E915EBD8-98C3-4CDD-A34A-FFE0F45C4712}" srcOrd="4" destOrd="0" presId="urn:microsoft.com/office/officeart/2008/layout/LinedList"/>
    <dgm:cxn modelId="{C39114EE-946E-4C77-B014-5559B497D916}" type="presParOf" srcId="{8FD45AB4-3985-4F1F-9FAE-F121C001F512}" destId="{447540BB-0D09-4BC5-8C63-688DE34AB1EC}" srcOrd="5" destOrd="0" presId="urn:microsoft.com/office/officeart/2008/layout/LinedList"/>
    <dgm:cxn modelId="{C335BD2A-383B-47D0-952D-2752BBCEC3B8}" type="presParOf" srcId="{447540BB-0D09-4BC5-8C63-688DE34AB1EC}" destId="{84A2DE93-DAF9-4EC6-9605-7032D50FF6E0}" srcOrd="0" destOrd="0" presId="urn:microsoft.com/office/officeart/2008/layout/LinedList"/>
    <dgm:cxn modelId="{020D26AD-B8F7-4209-90AA-D17474C08AE4}" type="presParOf" srcId="{447540BB-0D09-4BC5-8C63-688DE34AB1EC}" destId="{C3D69542-C095-4282-9D68-33E7EBA39E7B}" srcOrd="1" destOrd="0" presId="urn:microsoft.com/office/officeart/2008/layout/LinedList"/>
    <dgm:cxn modelId="{48E0416A-B6B5-4AF0-A2FE-E73FA507674D}" type="presParOf" srcId="{8FD45AB4-3985-4F1F-9FAE-F121C001F512}" destId="{1DCCF924-FBC7-461A-93D9-E932B166DDD3}" srcOrd="6" destOrd="0" presId="urn:microsoft.com/office/officeart/2008/layout/LinedList"/>
    <dgm:cxn modelId="{E3C95C29-CC44-422A-BEB9-F3A73A62DF66}" type="presParOf" srcId="{8FD45AB4-3985-4F1F-9FAE-F121C001F512}" destId="{9D2B8EBD-804E-46EE-B237-5CA16E1618BB}" srcOrd="7" destOrd="0" presId="urn:microsoft.com/office/officeart/2008/layout/LinedList"/>
    <dgm:cxn modelId="{C643524E-53A6-442D-AA68-21D48F96355D}" type="presParOf" srcId="{9D2B8EBD-804E-46EE-B237-5CA16E1618BB}" destId="{246A5570-6AED-4714-95EC-312CFF47D0EB}" srcOrd="0" destOrd="0" presId="urn:microsoft.com/office/officeart/2008/layout/LinedList"/>
    <dgm:cxn modelId="{532F1841-559F-4181-BE5E-47B4422DD7EA}" type="presParOf" srcId="{9D2B8EBD-804E-46EE-B237-5CA16E1618BB}" destId="{0401185C-7C2B-495E-9039-9EDC6774141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9F862F5-86B1-4B81-8BEB-B88D54BDD9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CFF754-E679-4DFB-97AB-A25FA98842FF}">
      <dgm:prSet/>
      <dgm:spPr/>
      <dgm:t>
        <a:bodyPr/>
        <a:lstStyle/>
        <a:p>
          <a:pPr rtl="0"/>
          <a:r>
            <a:rPr lang="uk-UA" i="1" smtClean="0"/>
            <a:t>Структура коду</a:t>
          </a:r>
          <a:r>
            <a:rPr lang="uk-UA" smtClean="0"/>
            <a:t> – умовне позначення складу і послідовності розташування знаків у ньому. Структура коду складається з таких елементів: алфавіту, підстави, розряду і довжини. </a:t>
          </a:r>
          <a:endParaRPr lang="uk-UA"/>
        </a:p>
      </dgm:t>
    </dgm:pt>
    <dgm:pt modelId="{59517289-4AC7-4D8B-95D8-36C31D7517E7}" type="parTrans" cxnId="{B87016AB-4527-441C-9522-38D541B28D9C}">
      <dgm:prSet/>
      <dgm:spPr/>
      <dgm:t>
        <a:bodyPr/>
        <a:lstStyle/>
        <a:p>
          <a:endParaRPr lang="ru-RU"/>
        </a:p>
      </dgm:t>
    </dgm:pt>
    <dgm:pt modelId="{72F00D34-E3D8-41D6-AD81-8F34C58789AE}" type="sibTrans" cxnId="{B87016AB-4527-441C-9522-38D541B28D9C}">
      <dgm:prSet/>
      <dgm:spPr/>
      <dgm:t>
        <a:bodyPr/>
        <a:lstStyle/>
        <a:p>
          <a:endParaRPr lang="ru-RU"/>
        </a:p>
      </dgm:t>
    </dgm:pt>
    <dgm:pt modelId="{B2178B5D-A4E5-4EE7-8CE0-82B064074835}">
      <dgm:prSet/>
      <dgm:spPr/>
      <dgm:t>
        <a:bodyPr/>
        <a:lstStyle/>
        <a:p>
          <a:pPr rtl="0"/>
          <a:r>
            <a:rPr lang="uk-UA" i="1" dirty="0" smtClean="0"/>
            <a:t>Алфавіт коду –</a:t>
          </a:r>
          <a:r>
            <a:rPr lang="uk-UA" dirty="0" smtClean="0"/>
            <a:t> це система знаків, прийнятих для утворення коду. Як алфавіт для кодів найбільше часто застосовують цифри, букви або їхні сполучення, штрихи. </a:t>
          </a:r>
        </a:p>
        <a:p>
          <a:pPr rtl="0"/>
          <a:r>
            <a:rPr lang="uk-UA" dirty="0" smtClean="0"/>
            <a:t>Розрізняють цифровий, буквений, буквено-цифровий і штриховий алфавіти коду. </a:t>
          </a:r>
          <a:r>
            <a:rPr lang="uk-UA" i="1" dirty="0" smtClean="0"/>
            <a:t>Цифровий алфавіт коду</a:t>
          </a:r>
          <a:r>
            <a:rPr lang="uk-UA" dirty="0" smtClean="0"/>
            <a:t> – алфавіт коду, знаками якого  є цифри. </a:t>
          </a:r>
          <a:endParaRPr lang="uk-UA" dirty="0"/>
        </a:p>
      </dgm:t>
    </dgm:pt>
    <dgm:pt modelId="{B9119C89-B911-4365-A8AA-ECBACBA32E83}" type="parTrans" cxnId="{F729AEB7-28DA-408D-BD54-5BDCC0E0685C}">
      <dgm:prSet/>
      <dgm:spPr/>
      <dgm:t>
        <a:bodyPr/>
        <a:lstStyle/>
        <a:p>
          <a:endParaRPr lang="ru-RU"/>
        </a:p>
      </dgm:t>
    </dgm:pt>
    <dgm:pt modelId="{5CCD5592-6C26-4D16-92DF-301F15F0DCBB}" type="sibTrans" cxnId="{F729AEB7-28DA-408D-BD54-5BDCC0E0685C}">
      <dgm:prSet/>
      <dgm:spPr/>
      <dgm:t>
        <a:bodyPr/>
        <a:lstStyle/>
        <a:p>
          <a:endParaRPr lang="ru-RU"/>
        </a:p>
      </dgm:t>
    </dgm:pt>
    <dgm:pt modelId="{40BB2E13-2FAE-4C39-A38D-8541AC9691CE}" type="pres">
      <dgm:prSet presAssocID="{69F862F5-86B1-4B81-8BEB-B88D54BDD9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2BEABE-3614-477B-B9B4-622DC5D2B9EE}" type="pres">
      <dgm:prSet presAssocID="{97CFF754-E679-4DFB-97AB-A25FA98842F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2E462-F79B-449B-80E8-F7D945096246}" type="pres">
      <dgm:prSet presAssocID="{72F00D34-E3D8-41D6-AD81-8F34C58789AE}" presName="spacer" presStyleCnt="0"/>
      <dgm:spPr/>
    </dgm:pt>
    <dgm:pt modelId="{229C1536-DE8C-476B-9486-A7C4942B633D}" type="pres">
      <dgm:prSet presAssocID="{B2178B5D-A4E5-4EE7-8CE0-82B06407483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7016AB-4527-441C-9522-38D541B28D9C}" srcId="{69F862F5-86B1-4B81-8BEB-B88D54BDD9A5}" destId="{97CFF754-E679-4DFB-97AB-A25FA98842FF}" srcOrd="0" destOrd="0" parTransId="{59517289-4AC7-4D8B-95D8-36C31D7517E7}" sibTransId="{72F00D34-E3D8-41D6-AD81-8F34C58789AE}"/>
    <dgm:cxn modelId="{70D4273C-B05D-4078-919A-27B3ADE5CE69}" type="presOf" srcId="{69F862F5-86B1-4B81-8BEB-B88D54BDD9A5}" destId="{40BB2E13-2FAE-4C39-A38D-8541AC9691CE}" srcOrd="0" destOrd="0" presId="urn:microsoft.com/office/officeart/2005/8/layout/vList2"/>
    <dgm:cxn modelId="{24D02337-14CA-4016-A7F8-36C7C5D6B47D}" type="presOf" srcId="{97CFF754-E679-4DFB-97AB-A25FA98842FF}" destId="{3C2BEABE-3614-477B-B9B4-622DC5D2B9EE}" srcOrd="0" destOrd="0" presId="urn:microsoft.com/office/officeart/2005/8/layout/vList2"/>
    <dgm:cxn modelId="{F729AEB7-28DA-408D-BD54-5BDCC0E0685C}" srcId="{69F862F5-86B1-4B81-8BEB-B88D54BDD9A5}" destId="{B2178B5D-A4E5-4EE7-8CE0-82B064074835}" srcOrd="1" destOrd="0" parTransId="{B9119C89-B911-4365-A8AA-ECBACBA32E83}" sibTransId="{5CCD5592-6C26-4D16-92DF-301F15F0DCBB}"/>
    <dgm:cxn modelId="{552E27B8-1A6E-44DA-A501-2C9698ED657C}" type="presOf" srcId="{B2178B5D-A4E5-4EE7-8CE0-82B064074835}" destId="{229C1536-DE8C-476B-9486-A7C4942B633D}" srcOrd="0" destOrd="0" presId="urn:microsoft.com/office/officeart/2005/8/layout/vList2"/>
    <dgm:cxn modelId="{1CB92C35-9635-4631-9D7B-4F6486AC98C5}" type="presParOf" srcId="{40BB2E13-2FAE-4C39-A38D-8541AC9691CE}" destId="{3C2BEABE-3614-477B-B9B4-622DC5D2B9EE}" srcOrd="0" destOrd="0" presId="urn:microsoft.com/office/officeart/2005/8/layout/vList2"/>
    <dgm:cxn modelId="{BF9F3B12-7F5C-4E43-B83D-F0D3A56F2E58}" type="presParOf" srcId="{40BB2E13-2FAE-4C39-A38D-8541AC9691CE}" destId="{6132E462-F79B-449B-80E8-F7D945096246}" srcOrd="1" destOrd="0" presId="urn:microsoft.com/office/officeart/2005/8/layout/vList2"/>
    <dgm:cxn modelId="{43115EC2-6805-4F58-A441-CC1D842D99B8}" type="presParOf" srcId="{40BB2E13-2FAE-4C39-A38D-8541AC9691CE}" destId="{229C1536-DE8C-476B-9486-A7C4942B633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C76EA51-0E04-401F-8B54-5D6D029B544E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0195259-3AE9-4E4A-BE07-FFB0F73E445F}">
      <dgm:prSet/>
      <dgm:spPr>
        <a:xfrm>
          <a:off x="169218" y="45251"/>
          <a:ext cx="2369063" cy="649440"/>
        </a:xfrm>
        <a:prstGeom prst="round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uk-UA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основа </a:t>
          </a:r>
          <a:endParaRPr lang="uk-UA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842EC85F-BB50-48BB-9BE4-DF1E07D146F2}" type="parTrans" cxnId="{6935100D-1ED9-406F-BDA8-73F5EAB01154}">
      <dgm:prSet/>
      <dgm:spPr/>
      <dgm:t>
        <a:bodyPr/>
        <a:lstStyle/>
        <a:p>
          <a:endParaRPr lang="ru-RU"/>
        </a:p>
      </dgm:t>
    </dgm:pt>
    <dgm:pt modelId="{E672E8A9-189B-4006-9C46-AF766D49C160}" type="sibTrans" cxnId="{6935100D-1ED9-406F-BDA8-73F5EAB01154}">
      <dgm:prSet/>
      <dgm:spPr/>
      <dgm:t>
        <a:bodyPr/>
        <a:lstStyle/>
        <a:p>
          <a:endParaRPr lang="ru-RU"/>
        </a:p>
      </dgm:t>
    </dgm:pt>
    <dgm:pt modelId="{0C5F91CA-A779-4F5C-8BAA-8B75CD0903EF}">
      <dgm:prSet/>
      <dgm:spPr>
        <a:xfrm>
          <a:off x="169218" y="1043171"/>
          <a:ext cx="2369063" cy="649440"/>
        </a:xfrm>
        <a:prstGeom prst="round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uk-UA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розряд</a:t>
          </a:r>
          <a:endParaRPr lang="uk-UA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F476D61-2BF5-4424-A42B-3524D6AB17A6}" type="parTrans" cxnId="{21E6A842-E86B-4635-B3D7-B410C3D904C0}">
      <dgm:prSet/>
      <dgm:spPr/>
      <dgm:t>
        <a:bodyPr/>
        <a:lstStyle/>
        <a:p>
          <a:endParaRPr lang="ru-RU"/>
        </a:p>
      </dgm:t>
    </dgm:pt>
    <dgm:pt modelId="{90AF5474-83F2-448B-8F69-B7643A2295F8}" type="sibTrans" cxnId="{21E6A842-E86B-4635-B3D7-B410C3D904C0}">
      <dgm:prSet/>
      <dgm:spPr/>
      <dgm:t>
        <a:bodyPr/>
        <a:lstStyle/>
        <a:p>
          <a:endParaRPr lang="ru-RU"/>
        </a:p>
      </dgm:t>
    </dgm:pt>
    <dgm:pt modelId="{04A59951-0962-4A86-AC0A-F03451CB0C29}">
      <dgm:prSet/>
      <dgm:spPr>
        <a:xfrm>
          <a:off x="169218" y="2041091"/>
          <a:ext cx="2369063" cy="649440"/>
        </a:xfrm>
        <a:prstGeom prst="roundRect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uk-UA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довжина </a:t>
          </a:r>
          <a:endParaRPr lang="uk-UA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65BB3CFB-B9CF-4D02-A850-41EC71948C8A}" type="parTrans" cxnId="{749F3A57-26AE-48ED-8D89-6F6C6A0357CD}">
      <dgm:prSet/>
      <dgm:spPr/>
      <dgm:t>
        <a:bodyPr/>
        <a:lstStyle/>
        <a:p>
          <a:endParaRPr lang="ru-RU"/>
        </a:p>
      </dgm:t>
    </dgm:pt>
    <dgm:pt modelId="{5AD8A0FD-7B52-446D-8005-FA95A1CF6271}" type="sibTrans" cxnId="{749F3A57-26AE-48ED-8D89-6F6C6A0357CD}">
      <dgm:prSet/>
      <dgm:spPr/>
      <dgm:t>
        <a:bodyPr/>
        <a:lstStyle/>
        <a:p>
          <a:endParaRPr lang="ru-RU"/>
        </a:p>
      </dgm:t>
    </dgm:pt>
    <dgm:pt modelId="{E35830B2-2C37-4E69-B7F8-CF0FDBD45792}" type="pres">
      <dgm:prSet presAssocID="{2C76EA51-0E04-401F-8B54-5D6D029B544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03600A-A280-4432-B8CC-36A5109061B3}" type="pres">
      <dgm:prSet presAssocID="{60195259-3AE9-4E4A-BE07-FFB0F73E445F}" presName="parentLin" presStyleCnt="0"/>
      <dgm:spPr/>
    </dgm:pt>
    <dgm:pt modelId="{A73A4FB1-C7C6-4378-957B-8CF4122D79CF}" type="pres">
      <dgm:prSet presAssocID="{60195259-3AE9-4E4A-BE07-FFB0F73E445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79A68B7-4557-45F5-930E-13FF2ECF9817}" type="pres">
      <dgm:prSet presAssocID="{60195259-3AE9-4E4A-BE07-FFB0F73E445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43003C-A11E-47EF-B91A-AD5E74DBB881}" type="pres">
      <dgm:prSet presAssocID="{60195259-3AE9-4E4A-BE07-FFB0F73E445F}" presName="negativeSpace" presStyleCnt="0"/>
      <dgm:spPr/>
    </dgm:pt>
    <dgm:pt modelId="{A13310C8-9C68-453B-BF65-CB8AF953AA51}" type="pres">
      <dgm:prSet presAssocID="{60195259-3AE9-4E4A-BE07-FFB0F73E445F}" presName="childText" presStyleLbl="conFgAcc1" presStyleIdx="0" presStyleCnt="3" custLinFactY="-12658" custLinFactNeighborX="0" custLinFactNeighborY="-100000">
        <dgm:presLayoutVars>
          <dgm:bulletEnabled val="1"/>
        </dgm:presLayoutVars>
      </dgm:prSet>
      <dgm:spPr>
        <a:xfrm>
          <a:off x="0" y="180996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DA71340A-5652-4A79-9C7D-5E907B74E77B}" type="pres">
      <dgm:prSet presAssocID="{E672E8A9-189B-4006-9C46-AF766D49C160}" presName="spaceBetweenRectangles" presStyleCnt="0"/>
      <dgm:spPr/>
    </dgm:pt>
    <dgm:pt modelId="{E6DD3481-EC7C-476F-8E66-A122BEDDB9DD}" type="pres">
      <dgm:prSet presAssocID="{0C5F91CA-A779-4F5C-8BAA-8B75CD0903EF}" presName="parentLin" presStyleCnt="0"/>
      <dgm:spPr/>
    </dgm:pt>
    <dgm:pt modelId="{07D85000-E5B7-48FE-966A-08E34CDAAE16}" type="pres">
      <dgm:prSet presAssocID="{0C5F91CA-A779-4F5C-8BAA-8B75CD0903E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4A02108-8B79-48BF-AA5F-243844A508BC}" type="pres">
      <dgm:prSet presAssocID="{0C5F91CA-A779-4F5C-8BAA-8B75CD0903E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A8FD1-BEBB-4224-9305-F299C8E0D072}" type="pres">
      <dgm:prSet presAssocID="{0C5F91CA-A779-4F5C-8BAA-8B75CD0903EF}" presName="negativeSpace" presStyleCnt="0"/>
      <dgm:spPr/>
    </dgm:pt>
    <dgm:pt modelId="{084A3422-890A-4D65-B73B-BFA374FC2176}" type="pres">
      <dgm:prSet presAssocID="{0C5F91CA-A779-4F5C-8BAA-8B75CD0903EF}" presName="childText" presStyleLbl="conFgAcc1" presStyleIdx="1" presStyleCnt="3">
        <dgm:presLayoutVars>
          <dgm:bulletEnabled val="1"/>
        </dgm:presLayoutVars>
      </dgm:prSet>
      <dgm:spPr>
        <a:xfrm>
          <a:off x="0" y="1367891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FF27A7C9-BB95-4804-A129-3EAEDAE8B578}" type="pres">
      <dgm:prSet presAssocID="{90AF5474-83F2-448B-8F69-B7643A2295F8}" presName="spaceBetweenRectangles" presStyleCnt="0"/>
      <dgm:spPr/>
    </dgm:pt>
    <dgm:pt modelId="{16841444-C9BA-46F3-82A8-4979FA407281}" type="pres">
      <dgm:prSet presAssocID="{04A59951-0962-4A86-AC0A-F03451CB0C29}" presName="parentLin" presStyleCnt="0"/>
      <dgm:spPr/>
    </dgm:pt>
    <dgm:pt modelId="{4E2915BA-87D6-40DD-954A-83F3820A1D61}" type="pres">
      <dgm:prSet presAssocID="{04A59951-0962-4A86-AC0A-F03451CB0C2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94EE1DC-B574-45D3-89ED-5C930F9732BD}" type="pres">
      <dgm:prSet presAssocID="{04A59951-0962-4A86-AC0A-F03451CB0C2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D5115-8EBD-45FD-A096-33932753C837}" type="pres">
      <dgm:prSet presAssocID="{04A59951-0962-4A86-AC0A-F03451CB0C29}" presName="negativeSpace" presStyleCnt="0"/>
      <dgm:spPr/>
    </dgm:pt>
    <dgm:pt modelId="{D2678B04-9F1B-40F1-8271-2911D77FAE33}" type="pres">
      <dgm:prSet presAssocID="{04A59951-0962-4A86-AC0A-F03451CB0C29}" presName="childText" presStyleLbl="conFgAcc1" presStyleIdx="2" presStyleCnt="3">
        <dgm:presLayoutVars>
          <dgm:bulletEnabled val="1"/>
        </dgm:presLayoutVars>
      </dgm:prSet>
      <dgm:spPr>
        <a:xfrm>
          <a:off x="0" y="2365812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</dgm:ptLst>
  <dgm:cxnLst>
    <dgm:cxn modelId="{37EED608-C93E-434C-9423-89B676F5B9E2}" type="presOf" srcId="{04A59951-0962-4A86-AC0A-F03451CB0C29}" destId="{394EE1DC-B574-45D3-89ED-5C930F9732BD}" srcOrd="1" destOrd="0" presId="urn:microsoft.com/office/officeart/2005/8/layout/list1"/>
    <dgm:cxn modelId="{C530F5CC-927C-4D97-83F7-846EC715E10B}" type="presOf" srcId="{60195259-3AE9-4E4A-BE07-FFB0F73E445F}" destId="{A73A4FB1-C7C6-4378-957B-8CF4122D79CF}" srcOrd="0" destOrd="0" presId="urn:microsoft.com/office/officeart/2005/8/layout/list1"/>
    <dgm:cxn modelId="{E920D6F1-B66D-42E1-8BEB-03D88516C91F}" type="presOf" srcId="{04A59951-0962-4A86-AC0A-F03451CB0C29}" destId="{4E2915BA-87D6-40DD-954A-83F3820A1D61}" srcOrd="0" destOrd="0" presId="urn:microsoft.com/office/officeart/2005/8/layout/list1"/>
    <dgm:cxn modelId="{44EC2A03-799D-45DC-B909-AF30FB48602F}" type="presOf" srcId="{0C5F91CA-A779-4F5C-8BAA-8B75CD0903EF}" destId="{07D85000-E5B7-48FE-966A-08E34CDAAE16}" srcOrd="0" destOrd="0" presId="urn:microsoft.com/office/officeart/2005/8/layout/list1"/>
    <dgm:cxn modelId="{7F2751B4-9F59-4F89-8A73-A0E64DEAABA6}" type="presOf" srcId="{0C5F91CA-A779-4F5C-8BAA-8B75CD0903EF}" destId="{14A02108-8B79-48BF-AA5F-243844A508BC}" srcOrd="1" destOrd="0" presId="urn:microsoft.com/office/officeart/2005/8/layout/list1"/>
    <dgm:cxn modelId="{386DC1C9-AA84-4E48-A70E-4E62911A0712}" type="presOf" srcId="{60195259-3AE9-4E4A-BE07-FFB0F73E445F}" destId="{A79A68B7-4557-45F5-930E-13FF2ECF9817}" srcOrd="1" destOrd="0" presId="urn:microsoft.com/office/officeart/2005/8/layout/list1"/>
    <dgm:cxn modelId="{749F3A57-26AE-48ED-8D89-6F6C6A0357CD}" srcId="{2C76EA51-0E04-401F-8B54-5D6D029B544E}" destId="{04A59951-0962-4A86-AC0A-F03451CB0C29}" srcOrd="2" destOrd="0" parTransId="{65BB3CFB-B9CF-4D02-A850-41EC71948C8A}" sibTransId="{5AD8A0FD-7B52-446D-8005-FA95A1CF6271}"/>
    <dgm:cxn modelId="{8369D941-BD9E-497D-90AD-A6C7A262DC94}" type="presOf" srcId="{2C76EA51-0E04-401F-8B54-5D6D029B544E}" destId="{E35830B2-2C37-4E69-B7F8-CF0FDBD45792}" srcOrd="0" destOrd="0" presId="urn:microsoft.com/office/officeart/2005/8/layout/list1"/>
    <dgm:cxn modelId="{6935100D-1ED9-406F-BDA8-73F5EAB01154}" srcId="{2C76EA51-0E04-401F-8B54-5D6D029B544E}" destId="{60195259-3AE9-4E4A-BE07-FFB0F73E445F}" srcOrd="0" destOrd="0" parTransId="{842EC85F-BB50-48BB-9BE4-DF1E07D146F2}" sibTransId="{E672E8A9-189B-4006-9C46-AF766D49C160}"/>
    <dgm:cxn modelId="{21E6A842-E86B-4635-B3D7-B410C3D904C0}" srcId="{2C76EA51-0E04-401F-8B54-5D6D029B544E}" destId="{0C5F91CA-A779-4F5C-8BAA-8B75CD0903EF}" srcOrd="1" destOrd="0" parTransId="{3F476D61-2BF5-4424-A42B-3524D6AB17A6}" sibTransId="{90AF5474-83F2-448B-8F69-B7643A2295F8}"/>
    <dgm:cxn modelId="{399575D4-A404-4543-8D73-BAD459F65FE9}" type="presParOf" srcId="{E35830B2-2C37-4E69-B7F8-CF0FDBD45792}" destId="{E303600A-A280-4432-B8CC-36A5109061B3}" srcOrd="0" destOrd="0" presId="urn:microsoft.com/office/officeart/2005/8/layout/list1"/>
    <dgm:cxn modelId="{BFB6D83B-CA05-4547-9648-FF29322A3C59}" type="presParOf" srcId="{E303600A-A280-4432-B8CC-36A5109061B3}" destId="{A73A4FB1-C7C6-4378-957B-8CF4122D79CF}" srcOrd="0" destOrd="0" presId="urn:microsoft.com/office/officeart/2005/8/layout/list1"/>
    <dgm:cxn modelId="{E4544816-8247-4B36-849F-68C7192B5DEC}" type="presParOf" srcId="{E303600A-A280-4432-B8CC-36A5109061B3}" destId="{A79A68B7-4557-45F5-930E-13FF2ECF9817}" srcOrd="1" destOrd="0" presId="urn:microsoft.com/office/officeart/2005/8/layout/list1"/>
    <dgm:cxn modelId="{E94AF0C8-DE3A-4FB3-B0FD-EDD24382840A}" type="presParOf" srcId="{E35830B2-2C37-4E69-B7F8-CF0FDBD45792}" destId="{0843003C-A11E-47EF-B91A-AD5E74DBB881}" srcOrd="1" destOrd="0" presId="urn:microsoft.com/office/officeart/2005/8/layout/list1"/>
    <dgm:cxn modelId="{7DE3EEE0-F063-4891-A3F7-1D4ED0DC239E}" type="presParOf" srcId="{E35830B2-2C37-4E69-B7F8-CF0FDBD45792}" destId="{A13310C8-9C68-453B-BF65-CB8AF953AA51}" srcOrd="2" destOrd="0" presId="urn:microsoft.com/office/officeart/2005/8/layout/list1"/>
    <dgm:cxn modelId="{428D09BC-E831-452D-A32E-63FAD1F20E02}" type="presParOf" srcId="{E35830B2-2C37-4E69-B7F8-CF0FDBD45792}" destId="{DA71340A-5652-4A79-9C7D-5E907B74E77B}" srcOrd="3" destOrd="0" presId="urn:microsoft.com/office/officeart/2005/8/layout/list1"/>
    <dgm:cxn modelId="{AC2662B7-B5CF-486B-A282-79CE9A2594A2}" type="presParOf" srcId="{E35830B2-2C37-4E69-B7F8-CF0FDBD45792}" destId="{E6DD3481-EC7C-476F-8E66-A122BEDDB9DD}" srcOrd="4" destOrd="0" presId="urn:microsoft.com/office/officeart/2005/8/layout/list1"/>
    <dgm:cxn modelId="{5F60EB65-4AEF-4CEA-8E52-992793A65D30}" type="presParOf" srcId="{E6DD3481-EC7C-476F-8E66-A122BEDDB9DD}" destId="{07D85000-E5B7-48FE-966A-08E34CDAAE16}" srcOrd="0" destOrd="0" presId="urn:microsoft.com/office/officeart/2005/8/layout/list1"/>
    <dgm:cxn modelId="{603E101C-7C56-492B-996A-7D0C438D0286}" type="presParOf" srcId="{E6DD3481-EC7C-476F-8E66-A122BEDDB9DD}" destId="{14A02108-8B79-48BF-AA5F-243844A508BC}" srcOrd="1" destOrd="0" presId="urn:microsoft.com/office/officeart/2005/8/layout/list1"/>
    <dgm:cxn modelId="{C68036AC-B375-42DF-B4F8-8A2A61A452EC}" type="presParOf" srcId="{E35830B2-2C37-4E69-B7F8-CF0FDBD45792}" destId="{4D6A8FD1-BEBB-4224-9305-F299C8E0D072}" srcOrd="5" destOrd="0" presId="urn:microsoft.com/office/officeart/2005/8/layout/list1"/>
    <dgm:cxn modelId="{0584DE05-EE5A-4714-A3BF-9A740D6447D8}" type="presParOf" srcId="{E35830B2-2C37-4E69-B7F8-CF0FDBD45792}" destId="{084A3422-890A-4D65-B73B-BFA374FC2176}" srcOrd="6" destOrd="0" presId="urn:microsoft.com/office/officeart/2005/8/layout/list1"/>
    <dgm:cxn modelId="{86B6B782-1320-4DCB-B91D-89469AA7CC52}" type="presParOf" srcId="{E35830B2-2C37-4E69-B7F8-CF0FDBD45792}" destId="{FF27A7C9-BB95-4804-A129-3EAEDAE8B578}" srcOrd="7" destOrd="0" presId="urn:microsoft.com/office/officeart/2005/8/layout/list1"/>
    <dgm:cxn modelId="{1D450A0F-C144-4303-A7E2-02EE1FDC5E86}" type="presParOf" srcId="{E35830B2-2C37-4E69-B7F8-CF0FDBD45792}" destId="{16841444-C9BA-46F3-82A8-4979FA407281}" srcOrd="8" destOrd="0" presId="urn:microsoft.com/office/officeart/2005/8/layout/list1"/>
    <dgm:cxn modelId="{A29218FE-D5EB-4D8D-806F-62EE38CDDE12}" type="presParOf" srcId="{16841444-C9BA-46F3-82A8-4979FA407281}" destId="{4E2915BA-87D6-40DD-954A-83F3820A1D61}" srcOrd="0" destOrd="0" presId="urn:microsoft.com/office/officeart/2005/8/layout/list1"/>
    <dgm:cxn modelId="{EBC8DD9F-A771-4252-B141-5A2630E0B91C}" type="presParOf" srcId="{16841444-C9BA-46F3-82A8-4979FA407281}" destId="{394EE1DC-B574-45D3-89ED-5C930F9732BD}" srcOrd="1" destOrd="0" presId="urn:microsoft.com/office/officeart/2005/8/layout/list1"/>
    <dgm:cxn modelId="{11261E9C-C47E-4E69-9730-A723B3DB27B4}" type="presParOf" srcId="{E35830B2-2C37-4E69-B7F8-CF0FDBD45792}" destId="{349D5115-8EBD-45FD-A096-33932753C837}" srcOrd="9" destOrd="0" presId="urn:microsoft.com/office/officeart/2005/8/layout/list1"/>
    <dgm:cxn modelId="{F34FACE3-E258-4319-B35C-5885CEB7D5C8}" type="presParOf" srcId="{E35830B2-2C37-4E69-B7F8-CF0FDBD45792}" destId="{D2678B04-9F1B-40F1-8271-2911D77FAE3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5AD77F8-C847-4733-ADC9-514DFC110430}" type="doc">
      <dgm:prSet loTypeId="urn:microsoft.com/office/officeart/2008/layout/VerticalAccentList" loCatId="list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F35D0031-D3B8-4DC6-8137-2956D84B06B7}">
      <dgm:prSet custT="1"/>
      <dgm:spPr>
        <a:xfrm rot="16200000">
          <a:off x="-314629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 — European Article Numbering (</a:t>
          </a:r>
          <a:r>
            <a:rPr lang="uk-UA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Європейська асоціація товарної нумерації) </a:t>
          </a:r>
          <a:endParaRPr lang="uk-UA" sz="20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B17A6CD2-C919-4455-9C01-63C3D00F21F3}" type="parTrans" cxnId="{37E7E9BE-B236-4EFF-B09B-274CCB98F5C1}">
      <dgm:prSet/>
      <dgm:spPr/>
      <dgm:t>
        <a:bodyPr/>
        <a:lstStyle/>
        <a:p>
          <a:endParaRPr lang="ru-RU"/>
        </a:p>
      </dgm:t>
    </dgm:pt>
    <dgm:pt modelId="{34132D3B-5021-40F5-A6E3-8DFDD688318C}" type="sibTrans" cxnId="{37E7E9BE-B236-4EFF-B09B-274CCB98F5C1}">
      <dgm:prSet/>
      <dgm:spPr/>
      <dgm:t>
        <a:bodyPr/>
        <a:lstStyle/>
        <a:p>
          <a:endParaRPr lang="ru-RU"/>
        </a:p>
      </dgm:t>
    </dgm:pt>
    <dgm:pt modelId="{A7BD7DE2-86FB-4C60-BB30-F41970CBDD04}">
      <dgm:prSet/>
      <dgm:spPr>
        <a:xfrm rot="16200000">
          <a:off x="1791334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EAN/UCC — </a:t>
          </a:r>
          <a:r>
            <a:rPr lang="uk-UA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глобальна міжнародна система товарних номерів, створена на основі Європейської та Північно</a:t>
          </a:r>
          <a:r>
            <a:rPr lang="en-US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-</a:t>
          </a:r>
          <a:r>
            <a:rPr lang="uk-UA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американської асоціацій товарної нумерації</a:t>
          </a:r>
          <a:endParaRPr lang="uk-UA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D2598B37-0894-45BE-A999-4A226AF75719}" type="parTrans" cxnId="{3E147D18-CB18-46F6-BDC1-F682E710A907}">
      <dgm:prSet/>
      <dgm:spPr/>
      <dgm:t>
        <a:bodyPr/>
        <a:lstStyle/>
        <a:p>
          <a:endParaRPr lang="ru-RU"/>
        </a:p>
      </dgm:t>
    </dgm:pt>
    <dgm:pt modelId="{96F5FF96-0CEA-4FA0-BFE4-CFB42BD23012}" type="sibTrans" cxnId="{3E147D18-CB18-46F6-BDC1-F682E710A907}">
      <dgm:prSet/>
      <dgm:spPr/>
      <dgm:t>
        <a:bodyPr/>
        <a:lstStyle/>
        <a:p>
          <a:endParaRPr lang="ru-RU"/>
        </a:p>
      </dgm:t>
    </dgm:pt>
    <dgm:pt modelId="{FAAA2D97-12A9-40E5-A557-37252B57D7BE}">
      <dgm:prSet custT="1"/>
      <dgm:spPr>
        <a:xfrm rot="16200000">
          <a:off x="3897297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UCC — Uniform Code Council (</a:t>
          </a:r>
          <a:r>
            <a:rPr lang="uk-UA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Американська рада за єдиним кодом)</a:t>
          </a:r>
          <a:endParaRPr lang="uk-UA" sz="20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8CC6B1DA-898B-41CA-9527-F1CBBE857CC1}" type="parTrans" cxnId="{558BFC7E-B32F-4FFC-A996-A78D17488B00}">
      <dgm:prSet/>
      <dgm:spPr/>
      <dgm:t>
        <a:bodyPr/>
        <a:lstStyle/>
        <a:p>
          <a:endParaRPr lang="ru-RU"/>
        </a:p>
      </dgm:t>
    </dgm:pt>
    <dgm:pt modelId="{68B05279-84FA-4FFD-BEA7-61D1ADCE43AF}" type="sibTrans" cxnId="{558BFC7E-B32F-4FFC-A996-A78D17488B00}">
      <dgm:prSet/>
      <dgm:spPr/>
      <dgm:t>
        <a:bodyPr/>
        <a:lstStyle/>
        <a:p>
          <a:endParaRPr lang="ru-RU"/>
        </a:p>
      </dgm:t>
    </dgm:pt>
    <dgm:pt modelId="{6F62E946-3A17-4EDE-AFF7-9A83CC475726}">
      <dgm:prSet custT="1"/>
      <dgm:spPr>
        <a:xfrm rot="16200000">
          <a:off x="6003261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UPC — Universal Product Code (</a:t>
          </a:r>
          <a:r>
            <a:rPr lang="uk-UA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універсальний код товару), американський стандарт штрихового коду, призначений для відстеження товарів у магазинах.</a:t>
          </a:r>
          <a:endParaRPr lang="uk-UA" sz="20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8ED64136-5085-4A1B-BD57-10EAEE63508E}" type="parTrans" cxnId="{3085D130-F84C-4FFF-85D8-782E13EC7301}">
      <dgm:prSet/>
      <dgm:spPr/>
      <dgm:t>
        <a:bodyPr/>
        <a:lstStyle/>
        <a:p>
          <a:endParaRPr lang="ru-RU"/>
        </a:p>
      </dgm:t>
    </dgm:pt>
    <dgm:pt modelId="{59DA842D-E2F7-47E0-BEF7-4C5202764B32}" type="sibTrans" cxnId="{3085D130-F84C-4FFF-85D8-782E13EC7301}">
      <dgm:prSet/>
      <dgm:spPr/>
      <dgm:t>
        <a:bodyPr/>
        <a:lstStyle/>
        <a:p>
          <a:endParaRPr lang="ru-RU"/>
        </a:p>
      </dgm:t>
    </dgm:pt>
    <dgm:pt modelId="{F947730A-4862-4391-BF45-28B124365E46}" type="pres">
      <dgm:prSet presAssocID="{E5AD77F8-C847-4733-ADC9-514DFC110430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F29219FD-3E93-4CEA-9B18-65196E9C310B}" type="pres">
      <dgm:prSet presAssocID="{F35D0031-D3B8-4DC6-8137-2956D84B06B7}" presName="parenttextcomposite" presStyleCnt="0"/>
      <dgm:spPr/>
    </dgm:pt>
    <dgm:pt modelId="{33A08972-2729-450C-9004-3E54E324C4ED}" type="pres">
      <dgm:prSet presAssocID="{F35D0031-D3B8-4DC6-8137-2956D84B06B7}" presName="parenttext" presStyleLbl="revTx" presStyleIdx="0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45917F21-3436-47B7-8860-688893DC53CB}" type="pres">
      <dgm:prSet presAssocID="{F35D0031-D3B8-4DC6-8137-2956D84B06B7}" presName="parallelogramComposite" presStyleCnt="0"/>
      <dgm:spPr/>
    </dgm:pt>
    <dgm:pt modelId="{2F61DDA5-D900-42E1-8E8F-E061756114ED}" type="pres">
      <dgm:prSet presAssocID="{F35D0031-D3B8-4DC6-8137-2956D84B06B7}" presName="parallelogram1" presStyleLbl="alignNode1" presStyleIdx="0" presStyleCnt="28"/>
      <dgm:spPr/>
    </dgm:pt>
    <dgm:pt modelId="{73E29149-8E32-4A9A-BCE0-47EEBE6FAF9B}" type="pres">
      <dgm:prSet presAssocID="{F35D0031-D3B8-4DC6-8137-2956D84B06B7}" presName="parallelogram2" presStyleLbl="alignNode1" presStyleIdx="1" presStyleCnt="28"/>
      <dgm:spPr/>
    </dgm:pt>
    <dgm:pt modelId="{481B2196-7837-4C89-9354-A5CC81A94B13}" type="pres">
      <dgm:prSet presAssocID="{F35D0031-D3B8-4DC6-8137-2956D84B06B7}" presName="parallelogram3" presStyleLbl="alignNode1" presStyleIdx="2" presStyleCnt="28"/>
      <dgm:spPr/>
    </dgm:pt>
    <dgm:pt modelId="{A985672A-2914-4D2B-9325-D2A3D86012DA}" type="pres">
      <dgm:prSet presAssocID="{F35D0031-D3B8-4DC6-8137-2956D84B06B7}" presName="parallelogram4" presStyleLbl="alignNode1" presStyleIdx="3" presStyleCnt="28"/>
      <dgm:spPr/>
    </dgm:pt>
    <dgm:pt modelId="{9D6EF557-8988-43A4-8933-E513D77A260D}" type="pres">
      <dgm:prSet presAssocID="{F35D0031-D3B8-4DC6-8137-2956D84B06B7}" presName="parallelogram5" presStyleLbl="alignNode1" presStyleIdx="4" presStyleCnt="28"/>
      <dgm:spPr/>
    </dgm:pt>
    <dgm:pt modelId="{2128B10B-05F1-4957-B26C-27828AF362EE}" type="pres">
      <dgm:prSet presAssocID="{F35D0031-D3B8-4DC6-8137-2956D84B06B7}" presName="parallelogram6" presStyleLbl="alignNode1" presStyleIdx="5" presStyleCnt="28"/>
      <dgm:spPr/>
    </dgm:pt>
    <dgm:pt modelId="{0482D91C-E8D4-458B-818F-E44EF4877C97}" type="pres">
      <dgm:prSet presAssocID="{F35D0031-D3B8-4DC6-8137-2956D84B06B7}" presName="parallelogram7" presStyleLbl="alignNode1" presStyleIdx="6" presStyleCnt="28"/>
      <dgm:spPr/>
    </dgm:pt>
    <dgm:pt modelId="{74FA1E4B-7E4B-4905-8DED-1A710E715F94}" type="pres">
      <dgm:prSet presAssocID="{34132D3B-5021-40F5-A6E3-8DFDD688318C}" presName="sibTrans" presStyleCnt="0"/>
      <dgm:spPr/>
    </dgm:pt>
    <dgm:pt modelId="{E75958BC-F512-40B0-8D66-E816FF9E96AE}" type="pres">
      <dgm:prSet presAssocID="{A7BD7DE2-86FB-4C60-BB30-F41970CBDD04}" presName="parenttextcomposite" presStyleCnt="0"/>
      <dgm:spPr/>
    </dgm:pt>
    <dgm:pt modelId="{A18A0395-044B-4562-B919-56E5786964A0}" type="pres">
      <dgm:prSet presAssocID="{A7BD7DE2-86FB-4C60-BB30-F41970CBDD04}" presName="parenttext" presStyleLbl="revTx" presStyleIdx="1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50170C3B-EDAB-4B2D-A204-8C3555170EAB}" type="pres">
      <dgm:prSet presAssocID="{A7BD7DE2-86FB-4C60-BB30-F41970CBDD04}" presName="parallelogramComposite" presStyleCnt="0"/>
      <dgm:spPr/>
    </dgm:pt>
    <dgm:pt modelId="{58E7E9CC-22E7-413E-946A-817BAE40E310}" type="pres">
      <dgm:prSet presAssocID="{A7BD7DE2-86FB-4C60-BB30-F41970CBDD04}" presName="parallelogram1" presStyleLbl="alignNode1" presStyleIdx="7" presStyleCnt="28"/>
      <dgm:spPr/>
    </dgm:pt>
    <dgm:pt modelId="{2D2AFA89-5C97-4A9A-9FDB-437E90C9F80D}" type="pres">
      <dgm:prSet presAssocID="{A7BD7DE2-86FB-4C60-BB30-F41970CBDD04}" presName="parallelogram2" presStyleLbl="alignNode1" presStyleIdx="8" presStyleCnt="28"/>
      <dgm:spPr/>
    </dgm:pt>
    <dgm:pt modelId="{D4FFF587-5850-48D7-86DB-345B08F8E3D7}" type="pres">
      <dgm:prSet presAssocID="{A7BD7DE2-86FB-4C60-BB30-F41970CBDD04}" presName="parallelogram3" presStyleLbl="alignNode1" presStyleIdx="9" presStyleCnt="28"/>
      <dgm:spPr/>
    </dgm:pt>
    <dgm:pt modelId="{9AA3318A-0592-4FD4-BB78-CF31E81EFA9F}" type="pres">
      <dgm:prSet presAssocID="{A7BD7DE2-86FB-4C60-BB30-F41970CBDD04}" presName="parallelogram4" presStyleLbl="alignNode1" presStyleIdx="10" presStyleCnt="28"/>
      <dgm:spPr/>
    </dgm:pt>
    <dgm:pt modelId="{02C39FE9-0EB4-4944-8C91-2F9F4021A9DD}" type="pres">
      <dgm:prSet presAssocID="{A7BD7DE2-86FB-4C60-BB30-F41970CBDD04}" presName="parallelogram5" presStyleLbl="alignNode1" presStyleIdx="11" presStyleCnt="28"/>
      <dgm:spPr/>
    </dgm:pt>
    <dgm:pt modelId="{C2BD7AB0-87F3-4911-9124-264FC69C5453}" type="pres">
      <dgm:prSet presAssocID="{A7BD7DE2-86FB-4C60-BB30-F41970CBDD04}" presName="parallelogram6" presStyleLbl="alignNode1" presStyleIdx="12" presStyleCnt="28"/>
      <dgm:spPr/>
    </dgm:pt>
    <dgm:pt modelId="{599683C1-EFD0-49CF-B787-E0F51E74A180}" type="pres">
      <dgm:prSet presAssocID="{A7BD7DE2-86FB-4C60-BB30-F41970CBDD04}" presName="parallelogram7" presStyleLbl="alignNode1" presStyleIdx="13" presStyleCnt="28"/>
      <dgm:spPr/>
    </dgm:pt>
    <dgm:pt modelId="{B02838BF-9F79-41F9-82B7-42BD87A7223C}" type="pres">
      <dgm:prSet presAssocID="{96F5FF96-0CEA-4FA0-BFE4-CFB42BD23012}" presName="sibTrans" presStyleCnt="0"/>
      <dgm:spPr/>
    </dgm:pt>
    <dgm:pt modelId="{FB071CFA-A9D9-42DA-BBCD-44CF90CA222F}" type="pres">
      <dgm:prSet presAssocID="{FAAA2D97-12A9-40E5-A557-37252B57D7BE}" presName="parenttextcomposite" presStyleCnt="0"/>
      <dgm:spPr/>
    </dgm:pt>
    <dgm:pt modelId="{956FC850-3BEB-4A8A-A649-B05D8E1DAB25}" type="pres">
      <dgm:prSet presAssocID="{FAAA2D97-12A9-40E5-A557-37252B57D7BE}" presName="parenttext" presStyleLbl="revTx" presStyleIdx="2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443DA5ED-C86E-4D06-91FC-761B4A3CF292}" type="pres">
      <dgm:prSet presAssocID="{FAAA2D97-12A9-40E5-A557-37252B57D7BE}" presName="parallelogramComposite" presStyleCnt="0"/>
      <dgm:spPr/>
    </dgm:pt>
    <dgm:pt modelId="{298E7316-62C1-401E-B77D-68A14182C5B8}" type="pres">
      <dgm:prSet presAssocID="{FAAA2D97-12A9-40E5-A557-37252B57D7BE}" presName="parallelogram1" presStyleLbl="alignNode1" presStyleIdx="14" presStyleCnt="28"/>
      <dgm:spPr/>
    </dgm:pt>
    <dgm:pt modelId="{083F9FA0-CC7C-4CE3-90CF-33E025157F75}" type="pres">
      <dgm:prSet presAssocID="{FAAA2D97-12A9-40E5-A557-37252B57D7BE}" presName="parallelogram2" presStyleLbl="alignNode1" presStyleIdx="15" presStyleCnt="28"/>
      <dgm:spPr/>
    </dgm:pt>
    <dgm:pt modelId="{976360A0-D5CF-4D78-92E0-F3C99505FEC6}" type="pres">
      <dgm:prSet presAssocID="{FAAA2D97-12A9-40E5-A557-37252B57D7BE}" presName="parallelogram3" presStyleLbl="alignNode1" presStyleIdx="16" presStyleCnt="28"/>
      <dgm:spPr/>
    </dgm:pt>
    <dgm:pt modelId="{4EA5DD1B-5E3C-4E91-A898-6A4F5636A183}" type="pres">
      <dgm:prSet presAssocID="{FAAA2D97-12A9-40E5-A557-37252B57D7BE}" presName="parallelogram4" presStyleLbl="alignNode1" presStyleIdx="17" presStyleCnt="28"/>
      <dgm:spPr/>
    </dgm:pt>
    <dgm:pt modelId="{88872DFC-A2F7-471D-AB07-D6103C92FFDE}" type="pres">
      <dgm:prSet presAssocID="{FAAA2D97-12A9-40E5-A557-37252B57D7BE}" presName="parallelogram5" presStyleLbl="alignNode1" presStyleIdx="18" presStyleCnt="28"/>
      <dgm:spPr/>
    </dgm:pt>
    <dgm:pt modelId="{C0FB6E00-F89E-47E7-B7AB-1785A6160C08}" type="pres">
      <dgm:prSet presAssocID="{FAAA2D97-12A9-40E5-A557-37252B57D7BE}" presName="parallelogram6" presStyleLbl="alignNode1" presStyleIdx="19" presStyleCnt="28"/>
      <dgm:spPr/>
    </dgm:pt>
    <dgm:pt modelId="{4B483159-7E60-4097-9B37-B8951E998832}" type="pres">
      <dgm:prSet presAssocID="{FAAA2D97-12A9-40E5-A557-37252B57D7BE}" presName="parallelogram7" presStyleLbl="alignNode1" presStyleIdx="20" presStyleCnt="28"/>
      <dgm:spPr/>
    </dgm:pt>
    <dgm:pt modelId="{E8F5466E-2C6F-4EB1-8DF9-29588D7966A3}" type="pres">
      <dgm:prSet presAssocID="{68B05279-84FA-4FFD-BEA7-61D1ADCE43AF}" presName="sibTrans" presStyleCnt="0"/>
      <dgm:spPr/>
    </dgm:pt>
    <dgm:pt modelId="{9700A6AF-EE3B-4E0E-B78C-790C80AC7D01}" type="pres">
      <dgm:prSet presAssocID="{6F62E946-3A17-4EDE-AFF7-9A83CC475726}" presName="parenttextcomposite" presStyleCnt="0"/>
      <dgm:spPr/>
    </dgm:pt>
    <dgm:pt modelId="{BB4B243F-578D-4D3C-9584-322ADE1FD7EE}" type="pres">
      <dgm:prSet presAssocID="{6F62E946-3A17-4EDE-AFF7-9A83CC475726}" presName="parenttext" presStyleLbl="revTx" presStyleIdx="3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8E104DE5-C226-43A2-B95C-D37CDF1DBBAB}" type="pres">
      <dgm:prSet presAssocID="{6F62E946-3A17-4EDE-AFF7-9A83CC475726}" presName="parallelogramComposite" presStyleCnt="0"/>
      <dgm:spPr/>
    </dgm:pt>
    <dgm:pt modelId="{0C88FD52-CEBD-4342-AAF4-BA8EC0E1E7B0}" type="pres">
      <dgm:prSet presAssocID="{6F62E946-3A17-4EDE-AFF7-9A83CC475726}" presName="parallelogram1" presStyleLbl="alignNode1" presStyleIdx="21" presStyleCnt="28"/>
      <dgm:spPr/>
    </dgm:pt>
    <dgm:pt modelId="{BDAF3979-5439-46AF-9F74-F7C4FB5C4130}" type="pres">
      <dgm:prSet presAssocID="{6F62E946-3A17-4EDE-AFF7-9A83CC475726}" presName="parallelogram2" presStyleLbl="alignNode1" presStyleIdx="22" presStyleCnt="28"/>
      <dgm:spPr/>
    </dgm:pt>
    <dgm:pt modelId="{22DF2F23-5E34-487C-8430-6C76F347F4F5}" type="pres">
      <dgm:prSet presAssocID="{6F62E946-3A17-4EDE-AFF7-9A83CC475726}" presName="parallelogram3" presStyleLbl="alignNode1" presStyleIdx="23" presStyleCnt="28"/>
      <dgm:spPr/>
    </dgm:pt>
    <dgm:pt modelId="{22397B4F-31B9-48AE-80F0-03980E3D8DCF}" type="pres">
      <dgm:prSet presAssocID="{6F62E946-3A17-4EDE-AFF7-9A83CC475726}" presName="parallelogram4" presStyleLbl="alignNode1" presStyleIdx="24" presStyleCnt="28"/>
      <dgm:spPr/>
    </dgm:pt>
    <dgm:pt modelId="{B94048E3-165C-46C7-838F-276499C32647}" type="pres">
      <dgm:prSet presAssocID="{6F62E946-3A17-4EDE-AFF7-9A83CC475726}" presName="parallelogram5" presStyleLbl="alignNode1" presStyleIdx="25" presStyleCnt="28"/>
      <dgm:spPr/>
    </dgm:pt>
    <dgm:pt modelId="{42F2459F-82B5-43E4-A2B3-A8AE4E0998AC}" type="pres">
      <dgm:prSet presAssocID="{6F62E946-3A17-4EDE-AFF7-9A83CC475726}" presName="parallelogram6" presStyleLbl="alignNode1" presStyleIdx="26" presStyleCnt="28"/>
      <dgm:spPr/>
    </dgm:pt>
    <dgm:pt modelId="{031C6112-123D-46F3-9B8A-CEDEA90942FD}" type="pres">
      <dgm:prSet presAssocID="{6F62E946-3A17-4EDE-AFF7-9A83CC475726}" presName="parallelogram7" presStyleLbl="alignNode1" presStyleIdx="27" presStyleCnt="28"/>
      <dgm:spPr/>
    </dgm:pt>
  </dgm:ptLst>
  <dgm:cxnLst>
    <dgm:cxn modelId="{0A751863-9C80-41FF-BAAE-D44DC121E257}" type="presOf" srcId="{6F62E946-3A17-4EDE-AFF7-9A83CC475726}" destId="{BB4B243F-578D-4D3C-9584-322ADE1FD7EE}" srcOrd="0" destOrd="0" presId="urn:microsoft.com/office/officeart/2008/layout/VerticalAccentList"/>
    <dgm:cxn modelId="{3085D130-F84C-4FFF-85D8-782E13EC7301}" srcId="{E5AD77F8-C847-4733-ADC9-514DFC110430}" destId="{6F62E946-3A17-4EDE-AFF7-9A83CC475726}" srcOrd="3" destOrd="0" parTransId="{8ED64136-5085-4A1B-BD57-10EAEE63508E}" sibTransId="{59DA842D-E2F7-47E0-BEF7-4C5202764B32}"/>
    <dgm:cxn modelId="{9B83995E-0C67-4BFA-A7C1-03491A53F862}" type="presOf" srcId="{A7BD7DE2-86FB-4C60-BB30-F41970CBDD04}" destId="{A18A0395-044B-4562-B919-56E5786964A0}" srcOrd="0" destOrd="0" presId="urn:microsoft.com/office/officeart/2008/layout/VerticalAccentList"/>
    <dgm:cxn modelId="{F1458C3B-5F62-436C-B4BF-DE260EC3DE48}" type="presOf" srcId="{E5AD77F8-C847-4733-ADC9-514DFC110430}" destId="{F947730A-4862-4391-BF45-28B124365E46}" srcOrd="0" destOrd="0" presId="urn:microsoft.com/office/officeart/2008/layout/VerticalAccentList"/>
    <dgm:cxn modelId="{37E7E9BE-B236-4EFF-B09B-274CCB98F5C1}" srcId="{E5AD77F8-C847-4733-ADC9-514DFC110430}" destId="{F35D0031-D3B8-4DC6-8137-2956D84B06B7}" srcOrd="0" destOrd="0" parTransId="{B17A6CD2-C919-4455-9C01-63C3D00F21F3}" sibTransId="{34132D3B-5021-40F5-A6E3-8DFDD688318C}"/>
    <dgm:cxn modelId="{3E147D18-CB18-46F6-BDC1-F682E710A907}" srcId="{E5AD77F8-C847-4733-ADC9-514DFC110430}" destId="{A7BD7DE2-86FB-4C60-BB30-F41970CBDD04}" srcOrd="1" destOrd="0" parTransId="{D2598B37-0894-45BE-A999-4A226AF75719}" sibTransId="{96F5FF96-0CEA-4FA0-BFE4-CFB42BD23012}"/>
    <dgm:cxn modelId="{558BFC7E-B32F-4FFC-A996-A78D17488B00}" srcId="{E5AD77F8-C847-4733-ADC9-514DFC110430}" destId="{FAAA2D97-12A9-40E5-A557-37252B57D7BE}" srcOrd="2" destOrd="0" parTransId="{8CC6B1DA-898B-41CA-9527-F1CBBE857CC1}" sibTransId="{68B05279-84FA-4FFD-BEA7-61D1ADCE43AF}"/>
    <dgm:cxn modelId="{B00C3C0C-9538-4668-8912-3478DBBF1091}" type="presOf" srcId="{FAAA2D97-12A9-40E5-A557-37252B57D7BE}" destId="{956FC850-3BEB-4A8A-A649-B05D8E1DAB25}" srcOrd="0" destOrd="0" presId="urn:microsoft.com/office/officeart/2008/layout/VerticalAccentList"/>
    <dgm:cxn modelId="{41C5F47A-D22D-4A0E-AF5B-1F99584CCBA1}" type="presOf" srcId="{F35D0031-D3B8-4DC6-8137-2956D84B06B7}" destId="{33A08972-2729-450C-9004-3E54E324C4ED}" srcOrd="0" destOrd="0" presId="urn:microsoft.com/office/officeart/2008/layout/VerticalAccentList"/>
    <dgm:cxn modelId="{C74437EF-0FF9-43E2-B405-815194E2B042}" type="presParOf" srcId="{F947730A-4862-4391-BF45-28B124365E46}" destId="{F29219FD-3E93-4CEA-9B18-65196E9C310B}" srcOrd="0" destOrd="0" presId="urn:microsoft.com/office/officeart/2008/layout/VerticalAccentList"/>
    <dgm:cxn modelId="{1C281834-99EC-4933-8FDD-4438FCEB257D}" type="presParOf" srcId="{F29219FD-3E93-4CEA-9B18-65196E9C310B}" destId="{33A08972-2729-450C-9004-3E54E324C4ED}" srcOrd="0" destOrd="0" presId="urn:microsoft.com/office/officeart/2008/layout/VerticalAccentList"/>
    <dgm:cxn modelId="{DBD57E11-E94A-45D6-9FA3-002D7853A580}" type="presParOf" srcId="{F947730A-4862-4391-BF45-28B124365E46}" destId="{45917F21-3436-47B7-8860-688893DC53CB}" srcOrd="1" destOrd="0" presId="urn:microsoft.com/office/officeart/2008/layout/VerticalAccentList"/>
    <dgm:cxn modelId="{278F6710-EDD5-4CFA-AE66-3B83E3CB8D2D}" type="presParOf" srcId="{45917F21-3436-47B7-8860-688893DC53CB}" destId="{2F61DDA5-D900-42E1-8E8F-E061756114ED}" srcOrd="0" destOrd="0" presId="urn:microsoft.com/office/officeart/2008/layout/VerticalAccentList"/>
    <dgm:cxn modelId="{A0497790-9FD5-4302-B672-C60D966B9A0E}" type="presParOf" srcId="{45917F21-3436-47B7-8860-688893DC53CB}" destId="{73E29149-8E32-4A9A-BCE0-47EEBE6FAF9B}" srcOrd="1" destOrd="0" presId="urn:microsoft.com/office/officeart/2008/layout/VerticalAccentList"/>
    <dgm:cxn modelId="{7A3674FD-087D-45BD-8FE5-AEED3F157A1A}" type="presParOf" srcId="{45917F21-3436-47B7-8860-688893DC53CB}" destId="{481B2196-7837-4C89-9354-A5CC81A94B13}" srcOrd="2" destOrd="0" presId="urn:microsoft.com/office/officeart/2008/layout/VerticalAccentList"/>
    <dgm:cxn modelId="{6BE9E6C6-A921-425E-9699-13D081284831}" type="presParOf" srcId="{45917F21-3436-47B7-8860-688893DC53CB}" destId="{A985672A-2914-4D2B-9325-D2A3D86012DA}" srcOrd="3" destOrd="0" presId="urn:microsoft.com/office/officeart/2008/layout/VerticalAccentList"/>
    <dgm:cxn modelId="{63402AF4-7E94-4798-BB81-6151FF5A71C2}" type="presParOf" srcId="{45917F21-3436-47B7-8860-688893DC53CB}" destId="{9D6EF557-8988-43A4-8933-E513D77A260D}" srcOrd="4" destOrd="0" presId="urn:microsoft.com/office/officeart/2008/layout/VerticalAccentList"/>
    <dgm:cxn modelId="{2907A4FE-B72F-40F8-BE78-AF57C126807D}" type="presParOf" srcId="{45917F21-3436-47B7-8860-688893DC53CB}" destId="{2128B10B-05F1-4957-B26C-27828AF362EE}" srcOrd="5" destOrd="0" presId="urn:microsoft.com/office/officeart/2008/layout/VerticalAccentList"/>
    <dgm:cxn modelId="{CAA1261D-FCE3-44B0-AF02-3D7E63125781}" type="presParOf" srcId="{45917F21-3436-47B7-8860-688893DC53CB}" destId="{0482D91C-E8D4-458B-818F-E44EF4877C97}" srcOrd="6" destOrd="0" presId="urn:microsoft.com/office/officeart/2008/layout/VerticalAccentList"/>
    <dgm:cxn modelId="{69C042FA-3CE0-42B7-A44E-1A0F1B3E309E}" type="presParOf" srcId="{F947730A-4862-4391-BF45-28B124365E46}" destId="{74FA1E4B-7E4B-4905-8DED-1A710E715F94}" srcOrd="2" destOrd="0" presId="urn:microsoft.com/office/officeart/2008/layout/VerticalAccentList"/>
    <dgm:cxn modelId="{C9FDCB9C-42DE-4C75-99FB-44CF6DF6DBCE}" type="presParOf" srcId="{F947730A-4862-4391-BF45-28B124365E46}" destId="{E75958BC-F512-40B0-8D66-E816FF9E96AE}" srcOrd="3" destOrd="0" presId="urn:microsoft.com/office/officeart/2008/layout/VerticalAccentList"/>
    <dgm:cxn modelId="{086DE36B-7882-45C8-ACF1-DCE3B4857BB7}" type="presParOf" srcId="{E75958BC-F512-40B0-8D66-E816FF9E96AE}" destId="{A18A0395-044B-4562-B919-56E5786964A0}" srcOrd="0" destOrd="0" presId="urn:microsoft.com/office/officeart/2008/layout/VerticalAccentList"/>
    <dgm:cxn modelId="{C96EC0DA-A244-4952-A906-A1DE7166EC2D}" type="presParOf" srcId="{F947730A-4862-4391-BF45-28B124365E46}" destId="{50170C3B-EDAB-4B2D-A204-8C3555170EAB}" srcOrd="4" destOrd="0" presId="urn:microsoft.com/office/officeart/2008/layout/VerticalAccentList"/>
    <dgm:cxn modelId="{33ACD574-AEB0-4570-89F6-F9D9C2AB1949}" type="presParOf" srcId="{50170C3B-EDAB-4B2D-A204-8C3555170EAB}" destId="{58E7E9CC-22E7-413E-946A-817BAE40E310}" srcOrd="0" destOrd="0" presId="urn:microsoft.com/office/officeart/2008/layout/VerticalAccentList"/>
    <dgm:cxn modelId="{EE8138DD-DA52-465D-BFB7-6E4FC36B322A}" type="presParOf" srcId="{50170C3B-EDAB-4B2D-A204-8C3555170EAB}" destId="{2D2AFA89-5C97-4A9A-9FDB-437E90C9F80D}" srcOrd="1" destOrd="0" presId="urn:microsoft.com/office/officeart/2008/layout/VerticalAccentList"/>
    <dgm:cxn modelId="{7A87FF1D-9553-4B9B-BAD1-0C2D6AE0704A}" type="presParOf" srcId="{50170C3B-EDAB-4B2D-A204-8C3555170EAB}" destId="{D4FFF587-5850-48D7-86DB-345B08F8E3D7}" srcOrd="2" destOrd="0" presId="urn:microsoft.com/office/officeart/2008/layout/VerticalAccentList"/>
    <dgm:cxn modelId="{B9AF6578-0E7A-49A4-8893-314CBB9AB9D2}" type="presParOf" srcId="{50170C3B-EDAB-4B2D-A204-8C3555170EAB}" destId="{9AA3318A-0592-4FD4-BB78-CF31E81EFA9F}" srcOrd="3" destOrd="0" presId="urn:microsoft.com/office/officeart/2008/layout/VerticalAccentList"/>
    <dgm:cxn modelId="{212723D9-7AA3-4808-B261-21A8E4B06623}" type="presParOf" srcId="{50170C3B-EDAB-4B2D-A204-8C3555170EAB}" destId="{02C39FE9-0EB4-4944-8C91-2F9F4021A9DD}" srcOrd="4" destOrd="0" presId="urn:microsoft.com/office/officeart/2008/layout/VerticalAccentList"/>
    <dgm:cxn modelId="{32A0B57A-EE52-4766-98C6-D845FB6F23E0}" type="presParOf" srcId="{50170C3B-EDAB-4B2D-A204-8C3555170EAB}" destId="{C2BD7AB0-87F3-4911-9124-264FC69C5453}" srcOrd="5" destOrd="0" presId="urn:microsoft.com/office/officeart/2008/layout/VerticalAccentList"/>
    <dgm:cxn modelId="{03DFDF5A-FB01-46E4-9726-23A0FE100D6D}" type="presParOf" srcId="{50170C3B-EDAB-4B2D-A204-8C3555170EAB}" destId="{599683C1-EFD0-49CF-B787-E0F51E74A180}" srcOrd="6" destOrd="0" presId="urn:microsoft.com/office/officeart/2008/layout/VerticalAccentList"/>
    <dgm:cxn modelId="{8CF1DFD0-55EC-4501-A70B-5A935FEFBA87}" type="presParOf" srcId="{F947730A-4862-4391-BF45-28B124365E46}" destId="{B02838BF-9F79-41F9-82B7-42BD87A7223C}" srcOrd="5" destOrd="0" presId="urn:microsoft.com/office/officeart/2008/layout/VerticalAccentList"/>
    <dgm:cxn modelId="{C3ECD7EC-4DC4-4E81-9287-C3ABDAA921C2}" type="presParOf" srcId="{F947730A-4862-4391-BF45-28B124365E46}" destId="{FB071CFA-A9D9-42DA-BBCD-44CF90CA222F}" srcOrd="6" destOrd="0" presId="urn:microsoft.com/office/officeart/2008/layout/VerticalAccentList"/>
    <dgm:cxn modelId="{488B3838-F6D8-423C-A1FD-2069F88EE364}" type="presParOf" srcId="{FB071CFA-A9D9-42DA-BBCD-44CF90CA222F}" destId="{956FC850-3BEB-4A8A-A649-B05D8E1DAB25}" srcOrd="0" destOrd="0" presId="urn:microsoft.com/office/officeart/2008/layout/VerticalAccentList"/>
    <dgm:cxn modelId="{65A143CB-3CAE-424B-A5E1-6E23A01F44AE}" type="presParOf" srcId="{F947730A-4862-4391-BF45-28B124365E46}" destId="{443DA5ED-C86E-4D06-91FC-761B4A3CF292}" srcOrd="7" destOrd="0" presId="urn:microsoft.com/office/officeart/2008/layout/VerticalAccentList"/>
    <dgm:cxn modelId="{92731703-A080-4E5C-8D19-C10BC9CA4E7C}" type="presParOf" srcId="{443DA5ED-C86E-4D06-91FC-761B4A3CF292}" destId="{298E7316-62C1-401E-B77D-68A14182C5B8}" srcOrd="0" destOrd="0" presId="urn:microsoft.com/office/officeart/2008/layout/VerticalAccentList"/>
    <dgm:cxn modelId="{125DFC34-417C-4F2A-94F2-712D00502822}" type="presParOf" srcId="{443DA5ED-C86E-4D06-91FC-761B4A3CF292}" destId="{083F9FA0-CC7C-4CE3-90CF-33E025157F75}" srcOrd="1" destOrd="0" presId="urn:microsoft.com/office/officeart/2008/layout/VerticalAccentList"/>
    <dgm:cxn modelId="{1E59F548-1E8E-4251-8062-7A69F819DA24}" type="presParOf" srcId="{443DA5ED-C86E-4D06-91FC-761B4A3CF292}" destId="{976360A0-D5CF-4D78-92E0-F3C99505FEC6}" srcOrd="2" destOrd="0" presId="urn:microsoft.com/office/officeart/2008/layout/VerticalAccentList"/>
    <dgm:cxn modelId="{45E891CF-A2EA-469E-BB05-CE2CF9BDCBC5}" type="presParOf" srcId="{443DA5ED-C86E-4D06-91FC-761B4A3CF292}" destId="{4EA5DD1B-5E3C-4E91-A898-6A4F5636A183}" srcOrd="3" destOrd="0" presId="urn:microsoft.com/office/officeart/2008/layout/VerticalAccentList"/>
    <dgm:cxn modelId="{027E2045-DDFA-41A4-8F3E-A823757DAA1C}" type="presParOf" srcId="{443DA5ED-C86E-4D06-91FC-761B4A3CF292}" destId="{88872DFC-A2F7-471D-AB07-D6103C92FFDE}" srcOrd="4" destOrd="0" presId="urn:microsoft.com/office/officeart/2008/layout/VerticalAccentList"/>
    <dgm:cxn modelId="{D35D3A4C-FA7E-495D-BD8F-48E35D9F6AA6}" type="presParOf" srcId="{443DA5ED-C86E-4D06-91FC-761B4A3CF292}" destId="{C0FB6E00-F89E-47E7-B7AB-1785A6160C08}" srcOrd="5" destOrd="0" presId="urn:microsoft.com/office/officeart/2008/layout/VerticalAccentList"/>
    <dgm:cxn modelId="{6F4C1C39-79BD-41FE-83EF-ED31DBF7C58C}" type="presParOf" srcId="{443DA5ED-C86E-4D06-91FC-761B4A3CF292}" destId="{4B483159-7E60-4097-9B37-B8951E998832}" srcOrd="6" destOrd="0" presId="urn:microsoft.com/office/officeart/2008/layout/VerticalAccentList"/>
    <dgm:cxn modelId="{8E3716B3-D5C1-4B2D-8157-3F0E16079D17}" type="presParOf" srcId="{F947730A-4862-4391-BF45-28B124365E46}" destId="{E8F5466E-2C6F-4EB1-8DF9-29588D7966A3}" srcOrd="8" destOrd="0" presId="urn:microsoft.com/office/officeart/2008/layout/VerticalAccentList"/>
    <dgm:cxn modelId="{862CE967-19D4-46EA-8E78-F2C03A7E8F1B}" type="presParOf" srcId="{F947730A-4862-4391-BF45-28B124365E46}" destId="{9700A6AF-EE3B-4E0E-B78C-790C80AC7D01}" srcOrd="9" destOrd="0" presId="urn:microsoft.com/office/officeart/2008/layout/VerticalAccentList"/>
    <dgm:cxn modelId="{F2381510-2860-4971-876C-1DBA42FEBB16}" type="presParOf" srcId="{9700A6AF-EE3B-4E0E-B78C-790C80AC7D01}" destId="{BB4B243F-578D-4D3C-9584-322ADE1FD7EE}" srcOrd="0" destOrd="0" presId="urn:microsoft.com/office/officeart/2008/layout/VerticalAccentList"/>
    <dgm:cxn modelId="{33C06784-8606-4B7D-B5AF-2E43DE643103}" type="presParOf" srcId="{F947730A-4862-4391-BF45-28B124365E46}" destId="{8E104DE5-C226-43A2-B95C-D37CDF1DBBAB}" srcOrd="10" destOrd="0" presId="urn:microsoft.com/office/officeart/2008/layout/VerticalAccentList"/>
    <dgm:cxn modelId="{FBC546ED-A6D5-4338-A9DA-E19514E909F5}" type="presParOf" srcId="{8E104DE5-C226-43A2-B95C-D37CDF1DBBAB}" destId="{0C88FD52-CEBD-4342-AAF4-BA8EC0E1E7B0}" srcOrd="0" destOrd="0" presId="urn:microsoft.com/office/officeart/2008/layout/VerticalAccentList"/>
    <dgm:cxn modelId="{AF93F0DE-55A2-482A-95B9-5A75DAD16A70}" type="presParOf" srcId="{8E104DE5-C226-43A2-B95C-D37CDF1DBBAB}" destId="{BDAF3979-5439-46AF-9F74-F7C4FB5C4130}" srcOrd="1" destOrd="0" presId="urn:microsoft.com/office/officeart/2008/layout/VerticalAccentList"/>
    <dgm:cxn modelId="{8F94F044-8778-4D63-A383-63B2F8F6DA2B}" type="presParOf" srcId="{8E104DE5-C226-43A2-B95C-D37CDF1DBBAB}" destId="{22DF2F23-5E34-487C-8430-6C76F347F4F5}" srcOrd="2" destOrd="0" presId="urn:microsoft.com/office/officeart/2008/layout/VerticalAccentList"/>
    <dgm:cxn modelId="{6843A4CD-308A-4C89-8FEC-445FEF7349FB}" type="presParOf" srcId="{8E104DE5-C226-43A2-B95C-D37CDF1DBBAB}" destId="{22397B4F-31B9-48AE-80F0-03980E3D8DCF}" srcOrd="3" destOrd="0" presId="urn:microsoft.com/office/officeart/2008/layout/VerticalAccentList"/>
    <dgm:cxn modelId="{1CDD7DDD-D31C-4A6F-8828-B6299D2D350B}" type="presParOf" srcId="{8E104DE5-C226-43A2-B95C-D37CDF1DBBAB}" destId="{B94048E3-165C-46C7-838F-276499C32647}" srcOrd="4" destOrd="0" presId="urn:microsoft.com/office/officeart/2008/layout/VerticalAccentList"/>
    <dgm:cxn modelId="{66F0C80B-4176-42F7-A647-8273A9F86F8D}" type="presParOf" srcId="{8E104DE5-C226-43A2-B95C-D37CDF1DBBAB}" destId="{42F2459F-82B5-43E4-A2B3-A8AE4E0998AC}" srcOrd="5" destOrd="0" presId="urn:microsoft.com/office/officeart/2008/layout/VerticalAccentList"/>
    <dgm:cxn modelId="{AC108507-557D-4B7C-B37B-2966F0902758}" type="presParOf" srcId="{8E104DE5-C226-43A2-B95C-D37CDF1DBBAB}" destId="{031C6112-123D-46F3-9B8A-CEDEA90942FD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8F0B8F7-BF2F-495F-A2F2-054F44F7E327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0D30BE-AF96-40EB-99C9-A5B9EFB75CD9}">
      <dgm:prSet/>
      <dgm:spPr/>
      <dgm:t>
        <a:bodyPr/>
        <a:lstStyle/>
        <a:p>
          <a:pPr rtl="0"/>
          <a:r>
            <a:rPr lang="pl-PL" dirty="0" smtClean="0">
              <a:solidFill>
                <a:srgbClr val="FFC000"/>
              </a:solidFill>
            </a:rPr>
            <a:t>EAN (European Article Numbering)</a:t>
          </a:r>
          <a:endParaRPr lang="uk-UA" dirty="0">
            <a:solidFill>
              <a:srgbClr val="FFC000"/>
            </a:solidFill>
          </a:endParaRPr>
        </a:p>
      </dgm:t>
    </dgm:pt>
    <dgm:pt modelId="{962FCF2D-5895-4311-A9DE-4B62F7D4499D}" type="parTrans" cxnId="{FBAF6DEC-5B5D-420E-AB6C-6B5A255E0E4A}">
      <dgm:prSet/>
      <dgm:spPr/>
      <dgm:t>
        <a:bodyPr/>
        <a:lstStyle/>
        <a:p>
          <a:endParaRPr lang="ru-RU"/>
        </a:p>
      </dgm:t>
    </dgm:pt>
    <dgm:pt modelId="{42C8A56D-3E59-4FDF-8D46-FB60F16DFAAF}" type="sibTrans" cxnId="{FBAF6DEC-5B5D-420E-AB6C-6B5A255E0E4A}">
      <dgm:prSet/>
      <dgm:spPr/>
      <dgm:t>
        <a:bodyPr/>
        <a:lstStyle/>
        <a:p>
          <a:endParaRPr lang="ru-RU"/>
        </a:p>
      </dgm:t>
    </dgm:pt>
    <dgm:pt modelId="{E7F4768A-C09F-438D-AD7B-70D2900141AB}">
      <dgm:prSet/>
      <dgm:spPr/>
      <dgm:t>
        <a:bodyPr/>
        <a:lstStyle/>
        <a:p>
          <a:pPr rtl="0"/>
          <a:r>
            <a:rPr lang="pl-PL" dirty="0" smtClean="0">
              <a:solidFill>
                <a:srgbClr val="FFC000"/>
              </a:solidFill>
            </a:rPr>
            <a:t>UPC (Universal Product Code) </a:t>
          </a:r>
          <a:endParaRPr lang="uk-UA" dirty="0">
            <a:solidFill>
              <a:srgbClr val="FFC000"/>
            </a:solidFill>
          </a:endParaRPr>
        </a:p>
      </dgm:t>
    </dgm:pt>
    <dgm:pt modelId="{642B0D0A-538E-4415-8EED-8C0AAAEB72FF}" type="parTrans" cxnId="{6AB0C8AF-D6BD-4278-B701-FAEA6A1EF27C}">
      <dgm:prSet/>
      <dgm:spPr/>
      <dgm:t>
        <a:bodyPr/>
        <a:lstStyle/>
        <a:p>
          <a:endParaRPr lang="ru-RU"/>
        </a:p>
      </dgm:t>
    </dgm:pt>
    <dgm:pt modelId="{06490878-CFF5-4B73-82EA-619551ECED59}" type="sibTrans" cxnId="{6AB0C8AF-D6BD-4278-B701-FAEA6A1EF27C}">
      <dgm:prSet/>
      <dgm:spPr/>
      <dgm:t>
        <a:bodyPr/>
        <a:lstStyle/>
        <a:p>
          <a:endParaRPr lang="ru-RU"/>
        </a:p>
      </dgm:t>
    </dgm:pt>
    <dgm:pt modelId="{27B87386-ADA9-47AE-B2B2-8A96DD012950}" type="pres">
      <dgm:prSet presAssocID="{78F0B8F7-BF2F-495F-A2F2-054F44F7E327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7EA4D6-333A-4501-B94A-B5154CB7CCE2}" type="pres">
      <dgm:prSet presAssocID="{860D30BE-AF96-40EB-99C9-A5B9EFB75CD9}" presName="hierRoot1" presStyleCnt="0">
        <dgm:presLayoutVars>
          <dgm:hierBranch val="init"/>
        </dgm:presLayoutVars>
      </dgm:prSet>
      <dgm:spPr/>
    </dgm:pt>
    <dgm:pt modelId="{B69A7948-A8B5-40A9-858D-9E618624CF50}" type="pres">
      <dgm:prSet presAssocID="{860D30BE-AF96-40EB-99C9-A5B9EFB75CD9}" presName="rootComposite1" presStyleCnt="0"/>
      <dgm:spPr/>
    </dgm:pt>
    <dgm:pt modelId="{B7910836-3625-4DA5-AF22-75D64304AABB}" type="pres">
      <dgm:prSet presAssocID="{860D30BE-AF96-40EB-99C9-A5B9EFB75CD9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06B366-DE6E-4168-AABE-390875D7D43E}" type="pres">
      <dgm:prSet presAssocID="{860D30BE-AF96-40EB-99C9-A5B9EFB75CD9}" presName="topArc1" presStyleLbl="parChTrans1D1" presStyleIdx="0" presStyleCnt="4"/>
      <dgm:spPr/>
    </dgm:pt>
    <dgm:pt modelId="{EAE77CA0-1A0C-4CC5-9E3C-C4AE3B93489B}" type="pres">
      <dgm:prSet presAssocID="{860D30BE-AF96-40EB-99C9-A5B9EFB75CD9}" presName="bottomArc1" presStyleLbl="parChTrans1D1" presStyleIdx="1" presStyleCnt="4"/>
      <dgm:spPr/>
    </dgm:pt>
    <dgm:pt modelId="{A8824772-76A6-46C9-A233-D09D2DBD7843}" type="pres">
      <dgm:prSet presAssocID="{860D30BE-AF96-40EB-99C9-A5B9EFB75CD9}" presName="topConnNode1" presStyleLbl="node1" presStyleIdx="0" presStyleCnt="0"/>
      <dgm:spPr/>
      <dgm:t>
        <a:bodyPr/>
        <a:lstStyle/>
        <a:p>
          <a:endParaRPr lang="ru-RU"/>
        </a:p>
      </dgm:t>
    </dgm:pt>
    <dgm:pt modelId="{B5C74B4C-4E5D-4E9E-8D40-79C5669BA8CE}" type="pres">
      <dgm:prSet presAssocID="{860D30BE-AF96-40EB-99C9-A5B9EFB75CD9}" presName="hierChild2" presStyleCnt="0"/>
      <dgm:spPr/>
    </dgm:pt>
    <dgm:pt modelId="{1BD0AC23-E612-4F87-98FC-5AC2104FF560}" type="pres">
      <dgm:prSet presAssocID="{860D30BE-AF96-40EB-99C9-A5B9EFB75CD9}" presName="hierChild3" presStyleCnt="0"/>
      <dgm:spPr/>
    </dgm:pt>
    <dgm:pt modelId="{38FF3FB0-162A-4B1D-90CA-F0D4E23BADCE}" type="pres">
      <dgm:prSet presAssocID="{E7F4768A-C09F-438D-AD7B-70D2900141AB}" presName="hierRoot1" presStyleCnt="0">
        <dgm:presLayoutVars>
          <dgm:hierBranch val="init"/>
        </dgm:presLayoutVars>
      </dgm:prSet>
      <dgm:spPr/>
    </dgm:pt>
    <dgm:pt modelId="{78903653-1899-4C6E-B8A4-0BBFE765BEE6}" type="pres">
      <dgm:prSet presAssocID="{E7F4768A-C09F-438D-AD7B-70D2900141AB}" presName="rootComposite1" presStyleCnt="0"/>
      <dgm:spPr/>
    </dgm:pt>
    <dgm:pt modelId="{89A3D035-BA5A-4C6D-AA2E-2B0498E97B40}" type="pres">
      <dgm:prSet presAssocID="{E7F4768A-C09F-438D-AD7B-70D2900141AB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F4F73E-F711-47F1-9704-66288E3E7DCC}" type="pres">
      <dgm:prSet presAssocID="{E7F4768A-C09F-438D-AD7B-70D2900141AB}" presName="topArc1" presStyleLbl="parChTrans1D1" presStyleIdx="2" presStyleCnt="4"/>
      <dgm:spPr/>
    </dgm:pt>
    <dgm:pt modelId="{BC5BBB79-10EF-451C-89F7-0ED1BA8EDA34}" type="pres">
      <dgm:prSet presAssocID="{E7F4768A-C09F-438D-AD7B-70D2900141AB}" presName="bottomArc1" presStyleLbl="parChTrans1D1" presStyleIdx="3" presStyleCnt="4"/>
      <dgm:spPr/>
    </dgm:pt>
    <dgm:pt modelId="{BCC12BBA-2266-4755-BAE9-F2E176F6C825}" type="pres">
      <dgm:prSet presAssocID="{E7F4768A-C09F-438D-AD7B-70D2900141AB}" presName="topConnNode1" presStyleLbl="node1" presStyleIdx="0" presStyleCnt="0"/>
      <dgm:spPr/>
      <dgm:t>
        <a:bodyPr/>
        <a:lstStyle/>
        <a:p>
          <a:endParaRPr lang="ru-RU"/>
        </a:p>
      </dgm:t>
    </dgm:pt>
    <dgm:pt modelId="{6A28522A-51C4-4E96-9344-B12FC43598FC}" type="pres">
      <dgm:prSet presAssocID="{E7F4768A-C09F-438D-AD7B-70D2900141AB}" presName="hierChild2" presStyleCnt="0"/>
      <dgm:spPr/>
    </dgm:pt>
    <dgm:pt modelId="{479C7688-EF35-4119-90E6-3675C32EC0B5}" type="pres">
      <dgm:prSet presAssocID="{E7F4768A-C09F-438D-AD7B-70D2900141AB}" presName="hierChild3" presStyleCnt="0"/>
      <dgm:spPr/>
    </dgm:pt>
  </dgm:ptLst>
  <dgm:cxnLst>
    <dgm:cxn modelId="{FBAF6DEC-5B5D-420E-AB6C-6B5A255E0E4A}" srcId="{78F0B8F7-BF2F-495F-A2F2-054F44F7E327}" destId="{860D30BE-AF96-40EB-99C9-A5B9EFB75CD9}" srcOrd="0" destOrd="0" parTransId="{962FCF2D-5895-4311-A9DE-4B62F7D4499D}" sibTransId="{42C8A56D-3E59-4FDF-8D46-FB60F16DFAAF}"/>
    <dgm:cxn modelId="{87BE897B-C324-4A21-BA66-879B647D61A6}" type="presOf" srcId="{860D30BE-AF96-40EB-99C9-A5B9EFB75CD9}" destId="{A8824772-76A6-46C9-A233-D09D2DBD7843}" srcOrd="1" destOrd="0" presId="urn:microsoft.com/office/officeart/2008/layout/HalfCircleOrganizationChart"/>
    <dgm:cxn modelId="{6AB0C8AF-D6BD-4278-B701-FAEA6A1EF27C}" srcId="{78F0B8F7-BF2F-495F-A2F2-054F44F7E327}" destId="{E7F4768A-C09F-438D-AD7B-70D2900141AB}" srcOrd="1" destOrd="0" parTransId="{642B0D0A-538E-4415-8EED-8C0AAAEB72FF}" sibTransId="{06490878-CFF5-4B73-82EA-619551ECED59}"/>
    <dgm:cxn modelId="{443B4F0E-889A-4E15-A7B6-27E62789AEA1}" type="presOf" srcId="{860D30BE-AF96-40EB-99C9-A5B9EFB75CD9}" destId="{B7910836-3625-4DA5-AF22-75D64304AABB}" srcOrd="0" destOrd="0" presId="urn:microsoft.com/office/officeart/2008/layout/HalfCircleOrganizationChart"/>
    <dgm:cxn modelId="{E28AD44E-08A1-4ACE-A386-6D94FB9301A5}" type="presOf" srcId="{E7F4768A-C09F-438D-AD7B-70D2900141AB}" destId="{BCC12BBA-2266-4755-BAE9-F2E176F6C825}" srcOrd="1" destOrd="0" presId="urn:microsoft.com/office/officeart/2008/layout/HalfCircleOrganizationChart"/>
    <dgm:cxn modelId="{D88E94CA-2688-4FB1-A2A4-6E423EB49203}" type="presOf" srcId="{E7F4768A-C09F-438D-AD7B-70D2900141AB}" destId="{89A3D035-BA5A-4C6D-AA2E-2B0498E97B40}" srcOrd="0" destOrd="0" presId="urn:microsoft.com/office/officeart/2008/layout/HalfCircleOrganizationChart"/>
    <dgm:cxn modelId="{5FAAA2E1-3FF9-40DB-8B1D-C048272F9889}" type="presOf" srcId="{78F0B8F7-BF2F-495F-A2F2-054F44F7E327}" destId="{27B87386-ADA9-47AE-B2B2-8A96DD012950}" srcOrd="0" destOrd="0" presId="urn:microsoft.com/office/officeart/2008/layout/HalfCircleOrganizationChart"/>
    <dgm:cxn modelId="{8F07AF55-2BA1-471F-A547-8A50A5AB2FD8}" type="presParOf" srcId="{27B87386-ADA9-47AE-B2B2-8A96DD012950}" destId="{477EA4D6-333A-4501-B94A-B5154CB7CCE2}" srcOrd="0" destOrd="0" presId="urn:microsoft.com/office/officeart/2008/layout/HalfCircleOrganizationChart"/>
    <dgm:cxn modelId="{E7F7BB60-ECF7-4EE6-A87A-C64369E34484}" type="presParOf" srcId="{477EA4D6-333A-4501-B94A-B5154CB7CCE2}" destId="{B69A7948-A8B5-40A9-858D-9E618624CF50}" srcOrd="0" destOrd="0" presId="urn:microsoft.com/office/officeart/2008/layout/HalfCircleOrganizationChart"/>
    <dgm:cxn modelId="{D1536E3E-003E-4BC6-BCAC-040248E9A0BD}" type="presParOf" srcId="{B69A7948-A8B5-40A9-858D-9E618624CF50}" destId="{B7910836-3625-4DA5-AF22-75D64304AABB}" srcOrd="0" destOrd="0" presId="urn:microsoft.com/office/officeart/2008/layout/HalfCircleOrganizationChart"/>
    <dgm:cxn modelId="{54066BB1-05CC-4843-B213-542A443F9B36}" type="presParOf" srcId="{B69A7948-A8B5-40A9-858D-9E618624CF50}" destId="{9206B366-DE6E-4168-AABE-390875D7D43E}" srcOrd="1" destOrd="0" presId="urn:microsoft.com/office/officeart/2008/layout/HalfCircleOrganizationChart"/>
    <dgm:cxn modelId="{8DAF3505-33E2-43D2-A3E1-31429211EFB0}" type="presParOf" srcId="{B69A7948-A8B5-40A9-858D-9E618624CF50}" destId="{EAE77CA0-1A0C-4CC5-9E3C-C4AE3B93489B}" srcOrd="2" destOrd="0" presId="urn:microsoft.com/office/officeart/2008/layout/HalfCircleOrganizationChart"/>
    <dgm:cxn modelId="{997A8E84-E41A-47F1-A629-39A3BBC30EBD}" type="presParOf" srcId="{B69A7948-A8B5-40A9-858D-9E618624CF50}" destId="{A8824772-76A6-46C9-A233-D09D2DBD7843}" srcOrd="3" destOrd="0" presId="urn:microsoft.com/office/officeart/2008/layout/HalfCircleOrganizationChart"/>
    <dgm:cxn modelId="{A404AA25-742A-47B1-95EF-3C6CBBBE0C28}" type="presParOf" srcId="{477EA4D6-333A-4501-B94A-B5154CB7CCE2}" destId="{B5C74B4C-4E5D-4E9E-8D40-79C5669BA8CE}" srcOrd="1" destOrd="0" presId="urn:microsoft.com/office/officeart/2008/layout/HalfCircleOrganizationChart"/>
    <dgm:cxn modelId="{9CF6084D-1A74-4021-8B11-BCD1FB1F8C50}" type="presParOf" srcId="{477EA4D6-333A-4501-B94A-B5154CB7CCE2}" destId="{1BD0AC23-E612-4F87-98FC-5AC2104FF560}" srcOrd="2" destOrd="0" presId="urn:microsoft.com/office/officeart/2008/layout/HalfCircleOrganizationChart"/>
    <dgm:cxn modelId="{BC04A837-DEA4-4F26-B4D7-C4AEA2AC8B16}" type="presParOf" srcId="{27B87386-ADA9-47AE-B2B2-8A96DD012950}" destId="{38FF3FB0-162A-4B1D-90CA-F0D4E23BADCE}" srcOrd="1" destOrd="0" presId="urn:microsoft.com/office/officeart/2008/layout/HalfCircleOrganizationChart"/>
    <dgm:cxn modelId="{F823924D-383E-4CFD-8AF7-7BC6DABF4778}" type="presParOf" srcId="{38FF3FB0-162A-4B1D-90CA-F0D4E23BADCE}" destId="{78903653-1899-4C6E-B8A4-0BBFE765BEE6}" srcOrd="0" destOrd="0" presId="urn:microsoft.com/office/officeart/2008/layout/HalfCircleOrganizationChart"/>
    <dgm:cxn modelId="{D9B9AB94-799C-481C-A539-E8ED67DAD13D}" type="presParOf" srcId="{78903653-1899-4C6E-B8A4-0BBFE765BEE6}" destId="{89A3D035-BA5A-4C6D-AA2E-2B0498E97B40}" srcOrd="0" destOrd="0" presId="urn:microsoft.com/office/officeart/2008/layout/HalfCircleOrganizationChart"/>
    <dgm:cxn modelId="{A6B44E61-9355-40FA-96B3-1E5D362143E4}" type="presParOf" srcId="{78903653-1899-4C6E-B8A4-0BBFE765BEE6}" destId="{2DF4F73E-F711-47F1-9704-66288E3E7DCC}" srcOrd="1" destOrd="0" presId="urn:microsoft.com/office/officeart/2008/layout/HalfCircleOrganizationChart"/>
    <dgm:cxn modelId="{BF3C49D5-3A2A-4C74-9338-FC18778152FD}" type="presParOf" srcId="{78903653-1899-4C6E-B8A4-0BBFE765BEE6}" destId="{BC5BBB79-10EF-451C-89F7-0ED1BA8EDA34}" srcOrd="2" destOrd="0" presId="urn:microsoft.com/office/officeart/2008/layout/HalfCircleOrganizationChart"/>
    <dgm:cxn modelId="{860A3B50-C95D-4FA5-8BEA-D6C3C2EF33FC}" type="presParOf" srcId="{78903653-1899-4C6E-B8A4-0BBFE765BEE6}" destId="{BCC12BBA-2266-4755-BAE9-F2E176F6C825}" srcOrd="3" destOrd="0" presId="urn:microsoft.com/office/officeart/2008/layout/HalfCircleOrganizationChart"/>
    <dgm:cxn modelId="{2E4FFC0D-9A18-4904-A9E8-6033FD69CBB3}" type="presParOf" srcId="{38FF3FB0-162A-4B1D-90CA-F0D4E23BADCE}" destId="{6A28522A-51C4-4E96-9344-B12FC43598FC}" srcOrd="1" destOrd="0" presId="urn:microsoft.com/office/officeart/2008/layout/HalfCircleOrganizationChart"/>
    <dgm:cxn modelId="{54BF90FD-026E-481E-BD22-27F9AC23491A}" type="presParOf" srcId="{38FF3FB0-162A-4B1D-90CA-F0D4E23BADCE}" destId="{479C7688-EF35-4119-90E6-3675C32EC0B5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761C199-A292-42D7-A7ED-AA7207E24145}" type="doc">
      <dgm:prSet loTypeId="urn:microsoft.com/office/officeart/2005/8/layout/hList6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E9E11-EA73-4CF2-B537-4C4E68F6974C}">
      <dgm:prSet/>
      <dgm:spPr/>
      <dgm:t>
        <a:bodyPr/>
        <a:lstStyle/>
        <a:p>
          <a:pPr rtl="0"/>
          <a:r>
            <a:rPr lang="uk-UA" dirty="0" smtClean="0"/>
            <a:t>•виробник або продавець зареєстрували товар у вітчизняному та зарубіжному банках даних;</a:t>
          </a:r>
          <a:endParaRPr lang="uk-UA" dirty="0"/>
        </a:p>
      </dgm:t>
    </dgm:pt>
    <dgm:pt modelId="{212A2030-BB46-42F5-8F65-0F4A96FD43AE}" type="parTrans" cxnId="{0AC38469-35D2-4825-9111-2A3FB96E669C}">
      <dgm:prSet/>
      <dgm:spPr/>
      <dgm:t>
        <a:bodyPr/>
        <a:lstStyle/>
        <a:p>
          <a:endParaRPr lang="ru-RU"/>
        </a:p>
      </dgm:t>
    </dgm:pt>
    <dgm:pt modelId="{EC6BEC16-F4D7-4F31-BC44-E4A1F0A06825}" type="sibTrans" cxnId="{0AC38469-35D2-4825-9111-2A3FB96E669C}">
      <dgm:prSet/>
      <dgm:spPr/>
      <dgm:t>
        <a:bodyPr/>
        <a:lstStyle/>
        <a:p>
          <a:endParaRPr lang="ru-RU"/>
        </a:p>
      </dgm:t>
    </dgm:pt>
    <dgm:pt modelId="{66945610-6052-4C8C-8914-EF3CEEB097B2}">
      <dgm:prSet/>
      <dgm:spPr/>
      <dgm:t>
        <a:bodyPr/>
        <a:lstStyle/>
        <a:p>
          <a:pPr rtl="0"/>
          <a:r>
            <a:rPr lang="uk-UA" dirty="0" smtClean="0"/>
            <a:t>•фірма була зареєстрована і отримала ШК не в своїй країні, а в тій, куди в основному експортується її продукція; </a:t>
          </a:r>
          <a:endParaRPr lang="uk-UA" dirty="0"/>
        </a:p>
      </dgm:t>
    </dgm:pt>
    <dgm:pt modelId="{06B0220C-D4C6-45AD-9631-F9D0EC24354F}" type="parTrans" cxnId="{547D979F-8E55-4B6B-965E-8EE1276CE070}">
      <dgm:prSet/>
      <dgm:spPr/>
      <dgm:t>
        <a:bodyPr/>
        <a:lstStyle/>
        <a:p>
          <a:endParaRPr lang="ru-RU"/>
        </a:p>
      </dgm:t>
    </dgm:pt>
    <dgm:pt modelId="{DCC1A736-8DE8-49C2-873B-68C45130E959}" type="sibTrans" cxnId="{547D979F-8E55-4B6B-965E-8EE1276CE070}">
      <dgm:prSet/>
      <dgm:spPr/>
      <dgm:t>
        <a:bodyPr/>
        <a:lstStyle/>
        <a:p>
          <a:endParaRPr lang="ru-RU"/>
        </a:p>
      </dgm:t>
    </dgm:pt>
    <dgm:pt modelId="{50C8B79A-506A-4F95-98A6-361609104558}">
      <dgm:prSet/>
      <dgm:spPr/>
      <dgm:t>
        <a:bodyPr/>
        <a:lstStyle/>
        <a:p>
          <a:pPr rtl="0"/>
          <a:r>
            <a:rPr lang="uk-UA" dirty="0" smtClean="0"/>
            <a:t>•товар був виготовлений на дочірньому підприємстві; </a:t>
          </a:r>
          <a:endParaRPr lang="uk-UA" dirty="0"/>
        </a:p>
      </dgm:t>
    </dgm:pt>
    <dgm:pt modelId="{56EE8EDC-FFCC-44DA-A8FE-EB85314E8C22}" type="parTrans" cxnId="{83CE8A01-72BB-4DDF-A6AE-10F9CC0E71E7}">
      <dgm:prSet/>
      <dgm:spPr/>
      <dgm:t>
        <a:bodyPr/>
        <a:lstStyle/>
        <a:p>
          <a:endParaRPr lang="ru-RU"/>
        </a:p>
      </dgm:t>
    </dgm:pt>
    <dgm:pt modelId="{4FCB14A4-2203-41DE-894D-21B36565CF54}" type="sibTrans" cxnId="{83CE8A01-72BB-4DDF-A6AE-10F9CC0E71E7}">
      <dgm:prSet/>
      <dgm:spPr/>
      <dgm:t>
        <a:bodyPr/>
        <a:lstStyle/>
        <a:p>
          <a:endParaRPr lang="ru-RU"/>
        </a:p>
      </dgm:t>
    </dgm:pt>
    <dgm:pt modelId="{63B317B0-1B87-4EED-9D34-99B885F26E09}">
      <dgm:prSet/>
      <dgm:spPr/>
      <dgm:t>
        <a:bodyPr/>
        <a:lstStyle/>
        <a:p>
          <a:pPr rtl="0"/>
          <a:r>
            <a:rPr lang="uk-UA" dirty="0" smtClean="0"/>
            <a:t>•товар був виготовлений в одній країні, але за ліцензією фірми з іншої країни; </a:t>
          </a:r>
          <a:endParaRPr lang="uk-UA" dirty="0"/>
        </a:p>
      </dgm:t>
    </dgm:pt>
    <dgm:pt modelId="{D4258611-506B-4963-A16D-0333B869C7AA}" type="parTrans" cxnId="{D0BFC262-6BEA-4C8C-A456-3B0862A5D6A9}">
      <dgm:prSet/>
      <dgm:spPr/>
      <dgm:t>
        <a:bodyPr/>
        <a:lstStyle/>
        <a:p>
          <a:endParaRPr lang="ru-RU"/>
        </a:p>
      </dgm:t>
    </dgm:pt>
    <dgm:pt modelId="{79830E26-16D8-48B5-820E-34CF9807ECFA}" type="sibTrans" cxnId="{D0BFC262-6BEA-4C8C-A456-3B0862A5D6A9}">
      <dgm:prSet/>
      <dgm:spPr/>
      <dgm:t>
        <a:bodyPr/>
        <a:lstStyle/>
        <a:p>
          <a:endParaRPr lang="ru-RU"/>
        </a:p>
      </dgm:t>
    </dgm:pt>
    <dgm:pt modelId="{120DB346-20D3-491C-953F-656651940395}">
      <dgm:prSet/>
      <dgm:spPr/>
      <dgm:t>
        <a:bodyPr/>
        <a:lstStyle/>
        <a:p>
          <a:pPr rtl="0"/>
          <a:r>
            <a:rPr lang="uk-UA" dirty="0" smtClean="0"/>
            <a:t>•засновниками підприємства є кілька фірм з різних держав. </a:t>
          </a:r>
          <a:endParaRPr lang="uk-UA" dirty="0"/>
        </a:p>
      </dgm:t>
    </dgm:pt>
    <dgm:pt modelId="{CC54BBCB-B51A-478B-A5E2-78297CB8EE85}" type="parTrans" cxnId="{B650EEEC-536D-4969-A45B-C363AC1D25F8}">
      <dgm:prSet/>
      <dgm:spPr/>
      <dgm:t>
        <a:bodyPr/>
        <a:lstStyle/>
        <a:p>
          <a:endParaRPr lang="ru-RU"/>
        </a:p>
      </dgm:t>
    </dgm:pt>
    <dgm:pt modelId="{C32ED33C-67AB-46AC-A515-90AA88EBD46D}" type="sibTrans" cxnId="{B650EEEC-536D-4969-A45B-C363AC1D25F8}">
      <dgm:prSet/>
      <dgm:spPr/>
      <dgm:t>
        <a:bodyPr/>
        <a:lstStyle/>
        <a:p>
          <a:endParaRPr lang="ru-RU"/>
        </a:p>
      </dgm:t>
    </dgm:pt>
    <dgm:pt modelId="{C1CAC05D-CE2C-4D9E-BE8D-251E3CAB4C6A}" type="pres">
      <dgm:prSet presAssocID="{7761C199-A292-42D7-A7ED-AA7207E241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B65FC0-1E7B-4099-9904-25AA45DF9850}" type="pres">
      <dgm:prSet presAssocID="{A86E9E11-EA73-4CF2-B537-4C4E68F6974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B6E2-C0EC-426A-89E9-2127A300F97C}" type="pres">
      <dgm:prSet presAssocID="{EC6BEC16-F4D7-4F31-BC44-E4A1F0A06825}" presName="sibTrans" presStyleCnt="0"/>
      <dgm:spPr/>
    </dgm:pt>
    <dgm:pt modelId="{93EABCF0-125E-49D8-9430-6677EB4A7835}" type="pres">
      <dgm:prSet presAssocID="{66945610-6052-4C8C-8914-EF3CEEB097B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850F0-892B-49C9-BC39-E2571713BC13}" type="pres">
      <dgm:prSet presAssocID="{DCC1A736-8DE8-49C2-873B-68C45130E959}" presName="sibTrans" presStyleCnt="0"/>
      <dgm:spPr/>
    </dgm:pt>
    <dgm:pt modelId="{496C5AC8-47C0-4303-86E9-0C77CB983040}" type="pres">
      <dgm:prSet presAssocID="{50C8B79A-506A-4F95-98A6-36160910455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60744-B006-4F36-8B61-E412D271B022}" type="pres">
      <dgm:prSet presAssocID="{4FCB14A4-2203-41DE-894D-21B36565CF54}" presName="sibTrans" presStyleCnt="0"/>
      <dgm:spPr/>
    </dgm:pt>
    <dgm:pt modelId="{6F15ECA7-2170-44D1-B1DC-B5BF9EF122C5}" type="pres">
      <dgm:prSet presAssocID="{63B317B0-1B87-4EED-9D34-99B885F26E0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0C49ED-DB11-4836-9E77-A45A350DBE08}" type="pres">
      <dgm:prSet presAssocID="{79830E26-16D8-48B5-820E-34CF9807ECFA}" presName="sibTrans" presStyleCnt="0"/>
      <dgm:spPr/>
    </dgm:pt>
    <dgm:pt modelId="{FFB70F25-ED18-4A03-A4B1-C75F8E60161F}" type="pres">
      <dgm:prSet presAssocID="{120DB346-20D3-491C-953F-65665194039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0EEEC-536D-4969-A45B-C363AC1D25F8}" srcId="{7761C199-A292-42D7-A7ED-AA7207E24145}" destId="{120DB346-20D3-491C-953F-656651940395}" srcOrd="4" destOrd="0" parTransId="{CC54BBCB-B51A-478B-A5E2-78297CB8EE85}" sibTransId="{C32ED33C-67AB-46AC-A515-90AA88EBD46D}"/>
    <dgm:cxn modelId="{448A4B3B-C3F9-4294-88FC-FEE094414F17}" type="presOf" srcId="{63B317B0-1B87-4EED-9D34-99B885F26E09}" destId="{6F15ECA7-2170-44D1-B1DC-B5BF9EF122C5}" srcOrd="0" destOrd="0" presId="urn:microsoft.com/office/officeart/2005/8/layout/hList6"/>
    <dgm:cxn modelId="{AA6128F0-C5D1-47A3-8C11-287F001A02EA}" type="presOf" srcId="{50C8B79A-506A-4F95-98A6-361609104558}" destId="{496C5AC8-47C0-4303-86E9-0C77CB983040}" srcOrd="0" destOrd="0" presId="urn:microsoft.com/office/officeart/2005/8/layout/hList6"/>
    <dgm:cxn modelId="{E856B82A-36A4-49AE-92ED-C68769E99BE8}" type="presOf" srcId="{7761C199-A292-42D7-A7ED-AA7207E24145}" destId="{C1CAC05D-CE2C-4D9E-BE8D-251E3CAB4C6A}" srcOrd="0" destOrd="0" presId="urn:microsoft.com/office/officeart/2005/8/layout/hList6"/>
    <dgm:cxn modelId="{D0BFC262-6BEA-4C8C-A456-3B0862A5D6A9}" srcId="{7761C199-A292-42D7-A7ED-AA7207E24145}" destId="{63B317B0-1B87-4EED-9D34-99B885F26E09}" srcOrd="3" destOrd="0" parTransId="{D4258611-506B-4963-A16D-0333B869C7AA}" sibTransId="{79830E26-16D8-48B5-820E-34CF9807ECFA}"/>
    <dgm:cxn modelId="{BF1A589A-A567-4177-BCEB-BD4AB217D639}" type="presOf" srcId="{66945610-6052-4C8C-8914-EF3CEEB097B2}" destId="{93EABCF0-125E-49D8-9430-6677EB4A7835}" srcOrd="0" destOrd="0" presId="urn:microsoft.com/office/officeart/2005/8/layout/hList6"/>
    <dgm:cxn modelId="{6A2672FC-1B30-4338-BB08-69DACA0E522D}" type="presOf" srcId="{120DB346-20D3-491C-953F-656651940395}" destId="{FFB70F25-ED18-4A03-A4B1-C75F8E60161F}" srcOrd="0" destOrd="0" presId="urn:microsoft.com/office/officeart/2005/8/layout/hList6"/>
    <dgm:cxn modelId="{83CE8A01-72BB-4DDF-A6AE-10F9CC0E71E7}" srcId="{7761C199-A292-42D7-A7ED-AA7207E24145}" destId="{50C8B79A-506A-4F95-98A6-361609104558}" srcOrd="2" destOrd="0" parTransId="{56EE8EDC-FFCC-44DA-A8FE-EB85314E8C22}" sibTransId="{4FCB14A4-2203-41DE-894D-21B36565CF54}"/>
    <dgm:cxn modelId="{0AC38469-35D2-4825-9111-2A3FB96E669C}" srcId="{7761C199-A292-42D7-A7ED-AA7207E24145}" destId="{A86E9E11-EA73-4CF2-B537-4C4E68F6974C}" srcOrd="0" destOrd="0" parTransId="{212A2030-BB46-42F5-8F65-0F4A96FD43AE}" sibTransId="{EC6BEC16-F4D7-4F31-BC44-E4A1F0A06825}"/>
    <dgm:cxn modelId="{6F8D0943-BA86-44A7-8347-DEFD6674B9B5}" type="presOf" srcId="{A86E9E11-EA73-4CF2-B537-4C4E68F6974C}" destId="{CBB65FC0-1E7B-4099-9904-25AA45DF9850}" srcOrd="0" destOrd="0" presId="urn:microsoft.com/office/officeart/2005/8/layout/hList6"/>
    <dgm:cxn modelId="{547D979F-8E55-4B6B-965E-8EE1276CE070}" srcId="{7761C199-A292-42D7-A7ED-AA7207E24145}" destId="{66945610-6052-4C8C-8914-EF3CEEB097B2}" srcOrd="1" destOrd="0" parTransId="{06B0220C-D4C6-45AD-9631-F9D0EC24354F}" sibTransId="{DCC1A736-8DE8-49C2-873B-68C45130E959}"/>
    <dgm:cxn modelId="{49603757-6A9F-4414-8FAC-753C2A13A22A}" type="presParOf" srcId="{C1CAC05D-CE2C-4D9E-BE8D-251E3CAB4C6A}" destId="{CBB65FC0-1E7B-4099-9904-25AA45DF9850}" srcOrd="0" destOrd="0" presId="urn:microsoft.com/office/officeart/2005/8/layout/hList6"/>
    <dgm:cxn modelId="{248C0C86-F02D-469B-BD07-F18FC85833BE}" type="presParOf" srcId="{C1CAC05D-CE2C-4D9E-BE8D-251E3CAB4C6A}" destId="{08F6B6E2-C0EC-426A-89E9-2127A300F97C}" srcOrd="1" destOrd="0" presId="urn:microsoft.com/office/officeart/2005/8/layout/hList6"/>
    <dgm:cxn modelId="{8D3E5635-BC09-4373-9341-518ADC410C6A}" type="presParOf" srcId="{C1CAC05D-CE2C-4D9E-BE8D-251E3CAB4C6A}" destId="{93EABCF0-125E-49D8-9430-6677EB4A7835}" srcOrd="2" destOrd="0" presId="urn:microsoft.com/office/officeart/2005/8/layout/hList6"/>
    <dgm:cxn modelId="{6BB278B3-BD23-4E6B-8A33-5AD7F15282FF}" type="presParOf" srcId="{C1CAC05D-CE2C-4D9E-BE8D-251E3CAB4C6A}" destId="{DCD850F0-892B-49C9-BC39-E2571713BC13}" srcOrd="3" destOrd="0" presId="urn:microsoft.com/office/officeart/2005/8/layout/hList6"/>
    <dgm:cxn modelId="{C13FFC69-14A8-47A9-BA9A-29DF48BA1DF1}" type="presParOf" srcId="{C1CAC05D-CE2C-4D9E-BE8D-251E3CAB4C6A}" destId="{496C5AC8-47C0-4303-86E9-0C77CB983040}" srcOrd="4" destOrd="0" presId="urn:microsoft.com/office/officeart/2005/8/layout/hList6"/>
    <dgm:cxn modelId="{E2F5B5A6-EF96-44D9-BA88-ECFC37A75ADB}" type="presParOf" srcId="{C1CAC05D-CE2C-4D9E-BE8D-251E3CAB4C6A}" destId="{45760744-B006-4F36-8B61-E412D271B022}" srcOrd="5" destOrd="0" presId="urn:microsoft.com/office/officeart/2005/8/layout/hList6"/>
    <dgm:cxn modelId="{CF77F009-34A5-4957-91F7-C0E8459473C3}" type="presParOf" srcId="{C1CAC05D-CE2C-4D9E-BE8D-251E3CAB4C6A}" destId="{6F15ECA7-2170-44D1-B1DC-B5BF9EF122C5}" srcOrd="6" destOrd="0" presId="urn:microsoft.com/office/officeart/2005/8/layout/hList6"/>
    <dgm:cxn modelId="{3B06C015-A70F-410E-BBD5-7C966956F08D}" type="presParOf" srcId="{C1CAC05D-CE2C-4D9E-BE8D-251E3CAB4C6A}" destId="{CA0C49ED-DB11-4836-9E77-A45A350DBE08}" srcOrd="7" destOrd="0" presId="urn:microsoft.com/office/officeart/2005/8/layout/hList6"/>
    <dgm:cxn modelId="{34D2C948-87AF-45F1-8DFC-7862D1973FE1}" type="presParOf" srcId="{C1CAC05D-CE2C-4D9E-BE8D-251E3CAB4C6A}" destId="{FFB70F25-ED18-4A03-A4B1-C75F8E60161F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DB24075-C518-4576-BB4D-CB5483B7A0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9BD1E0E-F6FD-42FF-823A-F634D6E24289}">
      <dgm:prSet/>
      <dgm:spPr/>
      <dgm:t>
        <a:bodyPr/>
        <a:lstStyle/>
        <a:p>
          <a:pPr rtl="0"/>
          <a:r>
            <a:rPr lang="uk-UA" smtClean="0"/>
            <a:t>крок 1	Відкинути контрольний розряд (крайній праворуч)</a:t>
          </a:r>
          <a:endParaRPr lang="uk-UA"/>
        </a:p>
      </dgm:t>
    </dgm:pt>
    <dgm:pt modelId="{415826AD-36FD-4878-AA5F-0ABA9871A042}" type="parTrans" cxnId="{ABBD3E6E-9F99-4BFD-9C9A-FB1963ED88EE}">
      <dgm:prSet/>
      <dgm:spPr/>
      <dgm:t>
        <a:bodyPr/>
        <a:lstStyle/>
        <a:p>
          <a:endParaRPr lang="ru-RU"/>
        </a:p>
      </dgm:t>
    </dgm:pt>
    <dgm:pt modelId="{91610BD2-2F8B-4C8A-ACC0-36DCC4F03709}" type="sibTrans" cxnId="{ABBD3E6E-9F99-4BFD-9C9A-FB1963ED88EE}">
      <dgm:prSet/>
      <dgm:spPr/>
      <dgm:t>
        <a:bodyPr/>
        <a:lstStyle/>
        <a:p>
          <a:endParaRPr lang="ru-RU"/>
        </a:p>
      </dgm:t>
    </dgm:pt>
    <dgm:pt modelId="{01A1B180-C9F5-4747-B9B3-D6FA9E7DF45B}">
      <dgm:prSet/>
      <dgm:spPr/>
      <dgm:t>
        <a:bodyPr/>
        <a:lstStyle/>
        <a:p>
          <a:pPr rtl="0"/>
          <a:r>
            <a:rPr lang="uk-UA" smtClean="0"/>
            <a:t>крок 2	Скласти розряди, що стоять на парних місцях</a:t>
          </a:r>
          <a:endParaRPr lang="uk-UA"/>
        </a:p>
      </dgm:t>
    </dgm:pt>
    <dgm:pt modelId="{D23BFD47-B4E3-4B9C-990F-B097ED1ACD9F}" type="parTrans" cxnId="{CD1F7C94-EE71-4579-90F1-87179C2207BD}">
      <dgm:prSet/>
      <dgm:spPr/>
      <dgm:t>
        <a:bodyPr/>
        <a:lstStyle/>
        <a:p>
          <a:endParaRPr lang="ru-RU"/>
        </a:p>
      </dgm:t>
    </dgm:pt>
    <dgm:pt modelId="{2CD65046-C968-4BB3-8FE1-4705AA924DA7}" type="sibTrans" cxnId="{CD1F7C94-EE71-4579-90F1-87179C2207BD}">
      <dgm:prSet/>
      <dgm:spPr/>
      <dgm:t>
        <a:bodyPr/>
        <a:lstStyle/>
        <a:p>
          <a:endParaRPr lang="ru-RU"/>
        </a:p>
      </dgm:t>
    </dgm:pt>
    <dgm:pt modelId="{0386E7A5-3194-4A28-B01F-59985C1236FF}">
      <dgm:prSet/>
      <dgm:spPr/>
      <dgm:t>
        <a:bodyPr/>
        <a:lstStyle/>
        <a:p>
          <a:pPr rtl="0"/>
          <a:r>
            <a:rPr lang="uk-UA" smtClean="0"/>
            <a:t>крок 3	Результат кроку 2 помножити на 3</a:t>
          </a:r>
          <a:endParaRPr lang="uk-UA"/>
        </a:p>
      </dgm:t>
    </dgm:pt>
    <dgm:pt modelId="{0F9426CF-06C0-4492-BA1E-0640E340DBAD}" type="parTrans" cxnId="{56F97821-D522-431C-98B6-FA7AEA042E48}">
      <dgm:prSet/>
      <dgm:spPr/>
      <dgm:t>
        <a:bodyPr/>
        <a:lstStyle/>
        <a:p>
          <a:endParaRPr lang="ru-RU"/>
        </a:p>
      </dgm:t>
    </dgm:pt>
    <dgm:pt modelId="{534B7C44-E631-430A-8233-AE669CD3B622}" type="sibTrans" cxnId="{56F97821-D522-431C-98B6-FA7AEA042E48}">
      <dgm:prSet/>
      <dgm:spPr/>
      <dgm:t>
        <a:bodyPr/>
        <a:lstStyle/>
        <a:p>
          <a:endParaRPr lang="ru-RU"/>
        </a:p>
      </dgm:t>
    </dgm:pt>
    <dgm:pt modelId="{9FD42E10-93BF-414E-8490-3A5088665176}">
      <dgm:prSet/>
      <dgm:spPr/>
      <dgm:t>
        <a:bodyPr/>
        <a:lstStyle/>
        <a:p>
          <a:pPr rtl="0"/>
          <a:r>
            <a:rPr lang="uk-UA" smtClean="0"/>
            <a:t>крок 4	Скласти розряди, що стоять на непарних місцях</a:t>
          </a:r>
          <a:endParaRPr lang="uk-UA"/>
        </a:p>
      </dgm:t>
    </dgm:pt>
    <dgm:pt modelId="{A3F064D8-A900-47F2-B51B-4FDD48A18160}" type="parTrans" cxnId="{A206F6A8-CCE0-441D-BED1-9F68A8C09B41}">
      <dgm:prSet/>
      <dgm:spPr/>
      <dgm:t>
        <a:bodyPr/>
        <a:lstStyle/>
        <a:p>
          <a:endParaRPr lang="ru-RU"/>
        </a:p>
      </dgm:t>
    </dgm:pt>
    <dgm:pt modelId="{CEC78D70-09A4-4606-A05D-F26EBB367C9D}" type="sibTrans" cxnId="{A206F6A8-CCE0-441D-BED1-9F68A8C09B41}">
      <dgm:prSet/>
      <dgm:spPr/>
      <dgm:t>
        <a:bodyPr/>
        <a:lstStyle/>
        <a:p>
          <a:endParaRPr lang="ru-RU"/>
        </a:p>
      </dgm:t>
    </dgm:pt>
    <dgm:pt modelId="{4989A757-A040-4F67-AFA0-6AEDDAB5A39A}">
      <dgm:prSet/>
      <dgm:spPr/>
      <dgm:t>
        <a:bodyPr/>
        <a:lstStyle/>
        <a:p>
          <a:pPr rtl="0"/>
          <a:r>
            <a:rPr lang="uk-UA" smtClean="0"/>
            <a:t>крок 5	Підсумувати результати кроків 3 і 4</a:t>
          </a:r>
          <a:endParaRPr lang="uk-UA"/>
        </a:p>
      </dgm:t>
    </dgm:pt>
    <dgm:pt modelId="{31BF7134-1D3B-4010-AC81-29179AF7E066}" type="parTrans" cxnId="{C2B989A0-CC3C-44BF-B9FE-409D12182E40}">
      <dgm:prSet/>
      <dgm:spPr/>
      <dgm:t>
        <a:bodyPr/>
        <a:lstStyle/>
        <a:p>
          <a:endParaRPr lang="ru-RU"/>
        </a:p>
      </dgm:t>
    </dgm:pt>
    <dgm:pt modelId="{B03FB522-72D4-43E8-84CE-FC5A2B165453}" type="sibTrans" cxnId="{C2B989A0-CC3C-44BF-B9FE-409D12182E40}">
      <dgm:prSet/>
      <dgm:spPr/>
      <dgm:t>
        <a:bodyPr/>
        <a:lstStyle/>
        <a:p>
          <a:endParaRPr lang="ru-RU"/>
        </a:p>
      </dgm:t>
    </dgm:pt>
    <dgm:pt modelId="{1ED3FD41-32A3-464E-8ECA-096C8B1AA853}">
      <dgm:prSet/>
      <dgm:spPr/>
      <dgm:t>
        <a:bodyPr/>
        <a:lstStyle/>
        <a:p>
          <a:pPr rtl="0"/>
          <a:r>
            <a:rPr lang="uk-UA" dirty="0" smtClean="0"/>
            <a:t>крок 6	В отриманому числі крайню справа цифру відняти з 10. Отриманий результат і є значення контрольної цифри</a:t>
          </a:r>
          <a:endParaRPr lang="uk-UA" dirty="0"/>
        </a:p>
      </dgm:t>
    </dgm:pt>
    <dgm:pt modelId="{E443AC78-D1CD-4251-80E3-EA492DF584AC}" type="parTrans" cxnId="{62A695BE-AF15-42C1-B883-5F4FB888C08B}">
      <dgm:prSet/>
      <dgm:spPr/>
      <dgm:t>
        <a:bodyPr/>
        <a:lstStyle/>
        <a:p>
          <a:endParaRPr lang="ru-RU"/>
        </a:p>
      </dgm:t>
    </dgm:pt>
    <dgm:pt modelId="{99257203-71C2-4ECB-A2AD-3B59B461765A}" type="sibTrans" cxnId="{62A695BE-AF15-42C1-B883-5F4FB888C08B}">
      <dgm:prSet/>
      <dgm:spPr/>
      <dgm:t>
        <a:bodyPr/>
        <a:lstStyle/>
        <a:p>
          <a:endParaRPr lang="ru-RU"/>
        </a:p>
      </dgm:t>
    </dgm:pt>
    <dgm:pt modelId="{6DA2E787-4869-40A5-9D53-C7F166981A18}" type="pres">
      <dgm:prSet presAssocID="{6DB24075-C518-4576-BB4D-CB5483B7A0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43CAC8-AC83-4C63-AA74-0319984643C9}" type="pres">
      <dgm:prSet presAssocID="{49BD1E0E-F6FD-42FF-823A-F634D6E2428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C015D-0D0E-4F4F-A743-1F45F347C60B}" type="pres">
      <dgm:prSet presAssocID="{91610BD2-2F8B-4C8A-ACC0-36DCC4F03709}" presName="spacer" presStyleCnt="0"/>
      <dgm:spPr/>
    </dgm:pt>
    <dgm:pt modelId="{39719419-B872-4AD9-B352-1CE5457C1171}" type="pres">
      <dgm:prSet presAssocID="{01A1B180-C9F5-4747-B9B3-D6FA9E7DF45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1E6B7-5AC6-4416-9783-9EDC990D6F03}" type="pres">
      <dgm:prSet presAssocID="{2CD65046-C968-4BB3-8FE1-4705AA924DA7}" presName="spacer" presStyleCnt="0"/>
      <dgm:spPr/>
    </dgm:pt>
    <dgm:pt modelId="{1A62F080-AE02-4FFA-8C98-FEC21AA33CB4}" type="pres">
      <dgm:prSet presAssocID="{0386E7A5-3194-4A28-B01F-59985C1236F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9E053-254F-4003-80BF-EE8B9E4F0537}" type="pres">
      <dgm:prSet presAssocID="{534B7C44-E631-430A-8233-AE669CD3B622}" presName="spacer" presStyleCnt="0"/>
      <dgm:spPr/>
    </dgm:pt>
    <dgm:pt modelId="{B4EF34FE-C2BC-47DB-A2A5-C5D03FA6BFD4}" type="pres">
      <dgm:prSet presAssocID="{9FD42E10-93BF-414E-8490-3A508866517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12705-1E29-4892-9B4E-1C5EFF7A9A2B}" type="pres">
      <dgm:prSet presAssocID="{CEC78D70-09A4-4606-A05D-F26EBB367C9D}" presName="spacer" presStyleCnt="0"/>
      <dgm:spPr/>
    </dgm:pt>
    <dgm:pt modelId="{B901F1D3-2F94-452D-9087-19D6AD1E67B7}" type="pres">
      <dgm:prSet presAssocID="{4989A757-A040-4F67-AFA0-6AEDDAB5A39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C4C41-1571-4554-8A2B-A97A0632DCC3}" type="pres">
      <dgm:prSet presAssocID="{B03FB522-72D4-43E8-84CE-FC5A2B165453}" presName="spacer" presStyleCnt="0"/>
      <dgm:spPr/>
    </dgm:pt>
    <dgm:pt modelId="{9BA4F807-EA09-42B0-9B4C-93A1141894C4}" type="pres">
      <dgm:prSet presAssocID="{1ED3FD41-32A3-464E-8ECA-096C8B1AA85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A695BE-AF15-42C1-B883-5F4FB888C08B}" srcId="{6DB24075-C518-4576-BB4D-CB5483B7A0F8}" destId="{1ED3FD41-32A3-464E-8ECA-096C8B1AA853}" srcOrd="5" destOrd="0" parTransId="{E443AC78-D1CD-4251-80E3-EA492DF584AC}" sibTransId="{99257203-71C2-4ECB-A2AD-3B59B461765A}"/>
    <dgm:cxn modelId="{C2B989A0-CC3C-44BF-B9FE-409D12182E40}" srcId="{6DB24075-C518-4576-BB4D-CB5483B7A0F8}" destId="{4989A757-A040-4F67-AFA0-6AEDDAB5A39A}" srcOrd="4" destOrd="0" parTransId="{31BF7134-1D3B-4010-AC81-29179AF7E066}" sibTransId="{B03FB522-72D4-43E8-84CE-FC5A2B165453}"/>
    <dgm:cxn modelId="{A79E316F-E1E4-42B7-BA43-54E1050ADCBB}" type="presOf" srcId="{6DB24075-C518-4576-BB4D-CB5483B7A0F8}" destId="{6DA2E787-4869-40A5-9D53-C7F166981A18}" srcOrd="0" destOrd="0" presId="urn:microsoft.com/office/officeart/2005/8/layout/vList2"/>
    <dgm:cxn modelId="{A206F6A8-CCE0-441D-BED1-9F68A8C09B41}" srcId="{6DB24075-C518-4576-BB4D-CB5483B7A0F8}" destId="{9FD42E10-93BF-414E-8490-3A5088665176}" srcOrd="3" destOrd="0" parTransId="{A3F064D8-A900-47F2-B51B-4FDD48A18160}" sibTransId="{CEC78D70-09A4-4606-A05D-F26EBB367C9D}"/>
    <dgm:cxn modelId="{B0FFF0AA-5202-4D94-8057-D3C6A9B59620}" type="presOf" srcId="{4989A757-A040-4F67-AFA0-6AEDDAB5A39A}" destId="{B901F1D3-2F94-452D-9087-19D6AD1E67B7}" srcOrd="0" destOrd="0" presId="urn:microsoft.com/office/officeart/2005/8/layout/vList2"/>
    <dgm:cxn modelId="{ABBD3E6E-9F99-4BFD-9C9A-FB1963ED88EE}" srcId="{6DB24075-C518-4576-BB4D-CB5483B7A0F8}" destId="{49BD1E0E-F6FD-42FF-823A-F634D6E24289}" srcOrd="0" destOrd="0" parTransId="{415826AD-36FD-4878-AA5F-0ABA9871A042}" sibTransId="{91610BD2-2F8B-4C8A-ACC0-36DCC4F03709}"/>
    <dgm:cxn modelId="{AAD43911-101B-4591-A1C0-B25EF7D591A5}" type="presOf" srcId="{0386E7A5-3194-4A28-B01F-59985C1236FF}" destId="{1A62F080-AE02-4FFA-8C98-FEC21AA33CB4}" srcOrd="0" destOrd="0" presId="urn:microsoft.com/office/officeart/2005/8/layout/vList2"/>
    <dgm:cxn modelId="{F464DEEA-938B-4FC7-B767-C5FBEC0EF392}" type="presOf" srcId="{49BD1E0E-F6FD-42FF-823A-F634D6E24289}" destId="{2243CAC8-AC83-4C63-AA74-0319984643C9}" srcOrd="0" destOrd="0" presId="urn:microsoft.com/office/officeart/2005/8/layout/vList2"/>
    <dgm:cxn modelId="{CD1F7C94-EE71-4579-90F1-87179C2207BD}" srcId="{6DB24075-C518-4576-BB4D-CB5483B7A0F8}" destId="{01A1B180-C9F5-4747-B9B3-D6FA9E7DF45B}" srcOrd="1" destOrd="0" parTransId="{D23BFD47-B4E3-4B9C-990F-B097ED1ACD9F}" sibTransId="{2CD65046-C968-4BB3-8FE1-4705AA924DA7}"/>
    <dgm:cxn modelId="{9CCEC6D2-5159-44F4-A467-BD11165C2F16}" type="presOf" srcId="{01A1B180-C9F5-4747-B9B3-D6FA9E7DF45B}" destId="{39719419-B872-4AD9-B352-1CE5457C1171}" srcOrd="0" destOrd="0" presId="urn:microsoft.com/office/officeart/2005/8/layout/vList2"/>
    <dgm:cxn modelId="{4B9B94B3-09C8-4A44-9802-86CE32784C29}" type="presOf" srcId="{9FD42E10-93BF-414E-8490-3A5088665176}" destId="{B4EF34FE-C2BC-47DB-A2A5-C5D03FA6BFD4}" srcOrd="0" destOrd="0" presId="urn:microsoft.com/office/officeart/2005/8/layout/vList2"/>
    <dgm:cxn modelId="{30E393CC-DF82-4E29-8767-FDB9BEB7BFB2}" type="presOf" srcId="{1ED3FD41-32A3-464E-8ECA-096C8B1AA853}" destId="{9BA4F807-EA09-42B0-9B4C-93A1141894C4}" srcOrd="0" destOrd="0" presId="urn:microsoft.com/office/officeart/2005/8/layout/vList2"/>
    <dgm:cxn modelId="{56F97821-D522-431C-98B6-FA7AEA042E48}" srcId="{6DB24075-C518-4576-BB4D-CB5483B7A0F8}" destId="{0386E7A5-3194-4A28-B01F-59985C1236FF}" srcOrd="2" destOrd="0" parTransId="{0F9426CF-06C0-4492-BA1E-0640E340DBAD}" sibTransId="{534B7C44-E631-430A-8233-AE669CD3B622}"/>
    <dgm:cxn modelId="{68E26648-1BBD-496E-834D-ACF0E9D791A2}" type="presParOf" srcId="{6DA2E787-4869-40A5-9D53-C7F166981A18}" destId="{2243CAC8-AC83-4C63-AA74-0319984643C9}" srcOrd="0" destOrd="0" presId="urn:microsoft.com/office/officeart/2005/8/layout/vList2"/>
    <dgm:cxn modelId="{F1C7CBE2-776E-46D2-BC86-7DD96A4979BD}" type="presParOf" srcId="{6DA2E787-4869-40A5-9D53-C7F166981A18}" destId="{C6EC015D-0D0E-4F4F-A743-1F45F347C60B}" srcOrd="1" destOrd="0" presId="urn:microsoft.com/office/officeart/2005/8/layout/vList2"/>
    <dgm:cxn modelId="{4A4866CE-20DA-4094-930D-A3ECDAC7C054}" type="presParOf" srcId="{6DA2E787-4869-40A5-9D53-C7F166981A18}" destId="{39719419-B872-4AD9-B352-1CE5457C1171}" srcOrd="2" destOrd="0" presId="urn:microsoft.com/office/officeart/2005/8/layout/vList2"/>
    <dgm:cxn modelId="{3058B90A-D37F-4DF5-AE01-AFF42956BC93}" type="presParOf" srcId="{6DA2E787-4869-40A5-9D53-C7F166981A18}" destId="{4B31E6B7-5AC6-4416-9783-9EDC990D6F03}" srcOrd="3" destOrd="0" presId="urn:microsoft.com/office/officeart/2005/8/layout/vList2"/>
    <dgm:cxn modelId="{C0CECB4B-5230-4CCF-992F-E955CECC9816}" type="presParOf" srcId="{6DA2E787-4869-40A5-9D53-C7F166981A18}" destId="{1A62F080-AE02-4FFA-8C98-FEC21AA33CB4}" srcOrd="4" destOrd="0" presId="urn:microsoft.com/office/officeart/2005/8/layout/vList2"/>
    <dgm:cxn modelId="{125CFAEA-CF3A-4467-9A86-1E55D0E9869F}" type="presParOf" srcId="{6DA2E787-4869-40A5-9D53-C7F166981A18}" destId="{27E9E053-254F-4003-80BF-EE8B9E4F0537}" srcOrd="5" destOrd="0" presId="urn:microsoft.com/office/officeart/2005/8/layout/vList2"/>
    <dgm:cxn modelId="{9BCAA54B-ADC1-49FC-B5CC-B6BBBF9A3516}" type="presParOf" srcId="{6DA2E787-4869-40A5-9D53-C7F166981A18}" destId="{B4EF34FE-C2BC-47DB-A2A5-C5D03FA6BFD4}" srcOrd="6" destOrd="0" presId="urn:microsoft.com/office/officeart/2005/8/layout/vList2"/>
    <dgm:cxn modelId="{7263E0B0-BE40-43ED-A221-D27AE795A389}" type="presParOf" srcId="{6DA2E787-4869-40A5-9D53-C7F166981A18}" destId="{39C12705-1E29-4892-9B4E-1C5EFF7A9A2B}" srcOrd="7" destOrd="0" presId="urn:microsoft.com/office/officeart/2005/8/layout/vList2"/>
    <dgm:cxn modelId="{255FE514-26CC-482E-84A5-ED5500442C9C}" type="presParOf" srcId="{6DA2E787-4869-40A5-9D53-C7F166981A18}" destId="{B901F1D3-2F94-452D-9087-19D6AD1E67B7}" srcOrd="8" destOrd="0" presId="urn:microsoft.com/office/officeart/2005/8/layout/vList2"/>
    <dgm:cxn modelId="{8736C443-FF1D-4742-B381-CFA0AFA358D5}" type="presParOf" srcId="{6DA2E787-4869-40A5-9D53-C7F166981A18}" destId="{B72C4C41-1571-4554-8A2B-A97A0632DCC3}" srcOrd="9" destOrd="0" presId="urn:microsoft.com/office/officeart/2005/8/layout/vList2"/>
    <dgm:cxn modelId="{2D20179A-785D-4F83-9067-A973B573E514}" type="presParOf" srcId="{6DA2E787-4869-40A5-9D53-C7F166981A18}" destId="{9BA4F807-EA09-42B0-9B4C-93A1141894C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6B2CABD-AAE1-4F3F-9A9B-009D27BC5E91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7D73547-4B8D-406E-9155-733F8D4CAEDD}">
      <dgm:prSet/>
      <dgm:spPr/>
      <dgm:t>
        <a:bodyPr/>
        <a:lstStyle/>
        <a:p>
          <a:pPr rtl="0"/>
          <a:r>
            <a:rPr lang="pl-PL" dirty="0" smtClean="0"/>
            <a:t>Aztec Code </a:t>
          </a:r>
          <a:endParaRPr lang="uk-UA" dirty="0"/>
        </a:p>
      </dgm:t>
    </dgm:pt>
    <dgm:pt modelId="{F17502CC-7CD5-4030-9EAA-D1EC0D29D30E}" type="parTrans" cxnId="{0F8BFB30-B2B1-4D4A-AE81-2AD02CBD005E}">
      <dgm:prSet/>
      <dgm:spPr/>
      <dgm:t>
        <a:bodyPr/>
        <a:lstStyle/>
        <a:p>
          <a:endParaRPr lang="ru-RU"/>
        </a:p>
      </dgm:t>
    </dgm:pt>
    <dgm:pt modelId="{736DDA20-C2F7-4D28-9B78-9F17CAA56F1B}" type="sibTrans" cxnId="{0F8BFB30-B2B1-4D4A-AE81-2AD02CBD005E}">
      <dgm:prSet/>
      <dgm:spPr/>
      <dgm:t>
        <a:bodyPr/>
        <a:lstStyle/>
        <a:p>
          <a:endParaRPr lang="ru-RU"/>
        </a:p>
      </dgm:t>
    </dgm:pt>
    <dgm:pt modelId="{19542658-A1BF-4174-A130-3B0712D34E45}" type="pres">
      <dgm:prSet presAssocID="{96B2CABD-AAE1-4F3F-9A9B-009D27BC5E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703CB6-4183-4AB4-BED1-FEC2EF693AFC}" type="pres">
      <dgm:prSet presAssocID="{D7D73547-4B8D-406E-9155-733F8D4CAE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8BFB30-B2B1-4D4A-AE81-2AD02CBD005E}" srcId="{96B2CABD-AAE1-4F3F-9A9B-009D27BC5E91}" destId="{D7D73547-4B8D-406E-9155-733F8D4CAEDD}" srcOrd="0" destOrd="0" parTransId="{F17502CC-7CD5-4030-9EAA-D1EC0D29D30E}" sibTransId="{736DDA20-C2F7-4D28-9B78-9F17CAA56F1B}"/>
    <dgm:cxn modelId="{A95C8E28-63E9-4985-8F7E-E2230EAB5A87}" type="presOf" srcId="{96B2CABD-AAE1-4F3F-9A9B-009D27BC5E91}" destId="{19542658-A1BF-4174-A130-3B0712D34E45}" srcOrd="0" destOrd="0" presId="urn:microsoft.com/office/officeart/2005/8/layout/vList2"/>
    <dgm:cxn modelId="{86EB8E47-593C-40D7-9171-1FE4BC73A3FA}" type="presOf" srcId="{D7D73547-4B8D-406E-9155-733F8D4CAEDD}" destId="{2E703CB6-4183-4AB4-BED1-FEC2EF693AFC}" srcOrd="0" destOrd="0" presId="urn:microsoft.com/office/officeart/2005/8/layout/vList2"/>
    <dgm:cxn modelId="{AE20021E-16B4-4C21-A3C2-ABC5E15AE062}" type="presParOf" srcId="{19542658-A1BF-4174-A130-3B0712D34E45}" destId="{2E703CB6-4183-4AB4-BED1-FEC2EF693AF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6DB39C8-76EB-41B6-A9D5-E3A29FD97929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AB9DE165-6E09-450B-8E2E-107D24C4DA6E}">
      <dgm:prSet/>
      <dgm:spPr/>
      <dgm:t>
        <a:bodyPr/>
        <a:lstStyle/>
        <a:p>
          <a:pPr rtl="0"/>
          <a:r>
            <a:rPr lang="uk-UA" dirty="0" smtClean="0"/>
            <a:t>Завдяки навігаційним маркерам код не залежить від просторової орієнтації, і може вважатися не тільки при будь-якому повороті вуглецю, але і навіть при дзеркальному відраженні малюнка.</a:t>
          </a:r>
          <a:endParaRPr lang="uk-UA" dirty="0"/>
        </a:p>
      </dgm:t>
    </dgm:pt>
    <dgm:pt modelId="{F4D7D10F-5187-4945-8FC9-4AAF28DAC85E}" type="parTrans" cxnId="{E19D8EE9-BF2C-4FDF-B73B-EE2C52FB8B1A}">
      <dgm:prSet/>
      <dgm:spPr/>
      <dgm:t>
        <a:bodyPr/>
        <a:lstStyle/>
        <a:p>
          <a:endParaRPr lang="ru-RU"/>
        </a:p>
      </dgm:t>
    </dgm:pt>
    <dgm:pt modelId="{710A8C05-1195-4ADD-9631-D0C4114FA58E}" type="sibTrans" cxnId="{E19D8EE9-BF2C-4FDF-B73B-EE2C52FB8B1A}">
      <dgm:prSet/>
      <dgm:spPr/>
      <dgm:t>
        <a:bodyPr/>
        <a:lstStyle/>
        <a:p>
          <a:endParaRPr lang="ru-RU"/>
        </a:p>
      </dgm:t>
    </dgm:pt>
    <dgm:pt modelId="{BFBDB543-2DF3-4351-B3FE-24C067205F9C}" type="pres">
      <dgm:prSet presAssocID="{86DB39C8-76EB-41B6-A9D5-E3A29FD9792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DB671A-8760-4A03-A8F6-E537324B0E33}" type="pres">
      <dgm:prSet presAssocID="{AB9DE165-6E09-450B-8E2E-107D24C4DA6E}" presName="parentText" presStyleLbl="node1" presStyleIdx="0" presStyleCnt="1" custLinFactNeighborX="7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9D8EE9-BF2C-4FDF-B73B-EE2C52FB8B1A}" srcId="{86DB39C8-76EB-41B6-A9D5-E3A29FD97929}" destId="{AB9DE165-6E09-450B-8E2E-107D24C4DA6E}" srcOrd="0" destOrd="0" parTransId="{F4D7D10F-5187-4945-8FC9-4AAF28DAC85E}" sibTransId="{710A8C05-1195-4ADD-9631-D0C4114FA58E}"/>
    <dgm:cxn modelId="{69EAAC02-9B61-4688-A473-87F0951B4F61}" type="presOf" srcId="{AB9DE165-6E09-450B-8E2E-107D24C4DA6E}" destId="{26DB671A-8760-4A03-A8F6-E537324B0E33}" srcOrd="0" destOrd="0" presId="urn:microsoft.com/office/officeart/2005/8/layout/vList2"/>
    <dgm:cxn modelId="{4DC7DC70-DE13-4C49-9C36-7E1DEB944C6B}" type="presOf" srcId="{86DB39C8-76EB-41B6-A9D5-E3A29FD97929}" destId="{BFBDB543-2DF3-4351-B3FE-24C067205F9C}" srcOrd="0" destOrd="0" presId="urn:microsoft.com/office/officeart/2005/8/layout/vList2"/>
    <dgm:cxn modelId="{040A7062-98E3-40AC-A841-81C905DCB876}" type="presParOf" srcId="{BFBDB543-2DF3-4351-B3FE-24C067205F9C}" destId="{26DB671A-8760-4A03-A8F6-E537324B0E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FD4A5EB-C3FB-4094-A0B2-725CA8D840A7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87B85CE7-CA70-46E7-9813-3C08DFADAE65}">
      <dgm:prSet/>
      <dgm:spPr/>
      <dgm:t>
        <a:bodyPr/>
        <a:lstStyle/>
        <a:p>
          <a:pPr rtl="0"/>
          <a:r>
            <a:rPr lang="uk-UA" dirty="0" smtClean="0">
              <a:solidFill>
                <a:schemeClr val="accent4">
                  <a:lumMod val="25000"/>
                </a:schemeClr>
              </a:solidFill>
            </a:rPr>
            <a:t>Найменший може містити до 13 цифр або 12 букв англійського алфавіту, а найбільший — 3832 цифри або 3067 букв англійського алфавіту або 1914 байт даних. При цьому не потрібно порожнього простору довкола малюнка коду.</a:t>
          </a:r>
          <a:endParaRPr lang="uk-UA" dirty="0">
            <a:solidFill>
              <a:schemeClr val="accent4">
                <a:lumMod val="25000"/>
              </a:schemeClr>
            </a:solidFill>
          </a:endParaRPr>
        </a:p>
      </dgm:t>
    </dgm:pt>
    <dgm:pt modelId="{B8039F8E-CACD-44E0-8EEF-0DD3340857A7}" type="parTrans" cxnId="{3AD50CF1-74B5-4CBA-B2E1-A6446594411A}">
      <dgm:prSet/>
      <dgm:spPr/>
      <dgm:t>
        <a:bodyPr/>
        <a:lstStyle/>
        <a:p>
          <a:endParaRPr lang="ru-RU"/>
        </a:p>
      </dgm:t>
    </dgm:pt>
    <dgm:pt modelId="{AC3B5732-23C4-43D8-A355-E3D7333AC405}" type="sibTrans" cxnId="{3AD50CF1-74B5-4CBA-B2E1-A6446594411A}">
      <dgm:prSet/>
      <dgm:spPr/>
      <dgm:t>
        <a:bodyPr/>
        <a:lstStyle/>
        <a:p>
          <a:endParaRPr lang="ru-RU"/>
        </a:p>
      </dgm:t>
    </dgm:pt>
    <dgm:pt modelId="{D4CE7DCC-F105-4178-A96D-19416F72D3BE}" type="pres">
      <dgm:prSet presAssocID="{6FD4A5EB-C3FB-4094-A0B2-725CA8D84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2F9DEE-9D47-4D8B-AF4E-D1E0830080A3}" type="pres">
      <dgm:prSet presAssocID="{87B85CE7-CA70-46E7-9813-3C08DFADAE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E4ECAC-C429-4270-9B5F-C1E7CC30B7D5}" type="presOf" srcId="{87B85CE7-CA70-46E7-9813-3C08DFADAE65}" destId="{462F9DEE-9D47-4D8B-AF4E-D1E0830080A3}" srcOrd="0" destOrd="0" presId="urn:microsoft.com/office/officeart/2005/8/layout/vList2"/>
    <dgm:cxn modelId="{3AD50CF1-74B5-4CBA-B2E1-A6446594411A}" srcId="{6FD4A5EB-C3FB-4094-A0B2-725CA8D840A7}" destId="{87B85CE7-CA70-46E7-9813-3C08DFADAE65}" srcOrd="0" destOrd="0" parTransId="{B8039F8E-CACD-44E0-8EEF-0DD3340857A7}" sibTransId="{AC3B5732-23C4-43D8-A355-E3D7333AC405}"/>
    <dgm:cxn modelId="{1E03F020-F96C-4CA7-B284-22A1FF11AB7E}" type="presOf" srcId="{6FD4A5EB-C3FB-4094-A0B2-725CA8D840A7}" destId="{D4CE7DCC-F105-4178-A96D-19416F72D3BE}" srcOrd="0" destOrd="0" presId="urn:microsoft.com/office/officeart/2005/8/layout/vList2"/>
    <dgm:cxn modelId="{798BDC6F-E5DA-4456-98F1-E6BB82F6544D}" type="presParOf" srcId="{D4CE7DCC-F105-4178-A96D-19416F72D3BE}" destId="{462F9DEE-9D47-4D8B-AF4E-D1E0830080A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78ADA48-2A28-4DE3-9D65-B48C9D6FADF0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1FDF0B1-8BE2-49F7-BF8F-F1306FCA9212}">
      <dgm:prSet/>
      <dgm:spPr/>
      <dgm:t>
        <a:bodyPr/>
        <a:lstStyle/>
        <a:p>
          <a:pPr rtl="0"/>
          <a:r>
            <a:rPr lang="uk-UA" dirty="0" smtClean="0"/>
            <a:t>Наявність особливої системи розмітки, мішені, яка також називається </a:t>
          </a:r>
          <a:r>
            <a:rPr lang="pl-PL" dirty="0" smtClean="0"/>
            <a:t>Bullseye, </a:t>
          </a:r>
          <a:r>
            <a:rPr lang="uk-UA" dirty="0" smtClean="0"/>
            <a:t>дозволяє зчитувати інформацію навіть з спотвореного зображення. Наприклад, повернутого чи розтягнутого.</a:t>
          </a:r>
          <a:r>
            <a:rPr lang="en-US" dirty="0" smtClean="0"/>
            <a:t> </a:t>
          </a:r>
          <a:r>
            <a:rPr lang="uk-UA" dirty="0" smtClean="0"/>
            <a:t>У коді застосовується кодування Ріда-Соломона, що дозволяє успішно зчитувати код у разі часткового пошкодження його поверхні.</a:t>
          </a:r>
          <a:endParaRPr lang="uk-UA" dirty="0"/>
        </a:p>
      </dgm:t>
    </dgm:pt>
    <dgm:pt modelId="{EDFDEF72-83AB-4CDE-99A1-6EE494356F1A}" type="parTrans" cxnId="{FC38D87C-D8CA-461A-8C20-AB2F172B02AA}">
      <dgm:prSet/>
      <dgm:spPr/>
      <dgm:t>
        <a:bodyPr/>
        <a:lstStyle/>
        <a:p>
          <a:endParaRPr lang="ru-RU"/>
        </a:p>
      </dgm:t>
    </dgm:pt>
    <dgm:pt modelId="{1DBA6F57-BD6A-4ECF-8076-862D2DEB8F7B}" type="sibTrans" cxnId="{FC38D87C-D8CA-461A-8C20-AB2F172B02AA}">
      <dgm:prSet/>
      <dgm:spPr/>
      <dgm:t>
        <a:bodyPr/>
        <a:lstStyle/>
        <a:p>
          <a:endParaRPr lang="ru-RU"/>
        </a:p>
      </dgm:t>
    </dgm:pt>
    <dgm:pt modelId="{C3DA7D9F-5692-4C9C-8450-3A7B2A9FA37D}" type="pres">
      <dgm:prSet presAssocID="{078ADA48-2A28-4DE3-9D65-B48C9D6FAD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252634-D408-40CF-8BF1-D81898506FCD}" type="pres">
      <dgm:prSet presAssocID="{51FDF0B1-8BE2-49F7-BF8F-F1306FCA9212}" presName="parentText" presStyleLbl="node1" presStyleIdx="0" presStyleCnt="1" custLinFactNeighborX="-153" custLinFactNeighborY="-306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38D87C-D8CA-461A-8C20-AB2F172B02AA}" srcId="{078ADA48-2A28-4DE3-9D65-B48C9D6FADF0}" destId="{51FDF0B1-8BE2-49F7-BF8F-F1306FCA9212}" srcOrd="0" destOrd="0" parTransId="{EDFDEF72-83AB-4CDE-99A1-6EE494356F1A}" sibTransId="{1DBA6F57-BD6A-4ECF-8076-862D2DEB8F7B}"/>
    <dgm:cxn modelId="{5072BF69-02F4-4496-85C3-151FFC3C6D0A}" type="presOf" srcId="{51FDF0B1-8BE2-49F7-BF8F-F1306FCA9212}" destId="{17252634-D408-40CF-8BF1-D81898506FCD}" srcOrd="0" destOrd="0" presId="urn:microsoft.com/office/officeart/2005/8/layout/vList2"/>
    <dgm:cxn modelId="{99C46594-9BD8-412B-910B-890F1E835476}" type="presOf" srcId="{078ADA48-2A28-4DE3-9D65-B48C9D6FADF0}" destId="{C3DA7D9F-5692-4C9C-8450-3A7B2A9FA37D}" srcOrd="0" destOrd="0" presId="urn:microsoft.com/office/officeart/2005/8/layout/vList2"/>
    <dgm:cxn modelId="{0E4E5CA7-9A8B-44ED-8E01-29B338834DF1}" type="presParOf" srcId="{C3DA7D9F-5692-4C9C-8450-3A7B2A9FA37D}" destId="{17252634-D408-40CF-8BF1-D81898506F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9C5E1-D721-405F-AE2D-10C56E695ED5}">
      <dsp:nvSpPr>
        <dsp:cNvPr id="0" name=""/>
        <dsp:cNvSpPr/>
      </dsp:nvSpPr>
      <dsp:spPr>
        <a:xfrm>
          <a:off x="0" y="14285"/>
          <a:ext cx="3032915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Поняття про класифікацію товарів та її  категорії </a:t>
          </a:r>
          <a:endParaRPr lang="uk-UA" sz="1600" kern="1200" dirty="0"/>
        </a:p>
      </dsp:txBody>
      <dsp:txXfrm>
        <a:off x="30157" y="44442"/>
        <a:ext cx="2972601" cy="557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1F8B7-2E31-4525-A003-9B380084FC0C}">
      <dsp:nvSpPr>
        <dsp:cNvPr id="0" name=""/>
        <dsp:cNvSpPr/>
      </dsp:nvSpPr>
      <dsp:spPr>
        <a:xfrm>
          <a:off x="0" y="84154"/>
          <a:ext cx="3789141" cy="7306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категорії класифікації </a:t>
          </a:r>
          <a:endParaRPr lang="uk-UA" sz="2400" kern="1200" dirty="0"/>
        </a:p>
      </dsp:txBody>
      <dsp:txXfrm>
        <a:off x="35666" y="119820"/>
        <a:ext cx="3717809" cy="6592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2485B-1EB1-4963-9958-05CF84D620BC}">
      <dsp:nvSpPr>
        <dsp:cNvPr id="0" name=""/>
        <dsp:cNvSpPr/>
      </dsp:nvSpPr>
      <dsp:spPr>
        <a:xfrm>
          <a:off x="-7014556" y="-1072433"/>
          <a:ext cx="8348549" cy="8348549"/>
        </a:xfrm>
        <a:prstGeom prst="blockArc">
          <a:avLst>
            <a:gd name="adj1" fmla="val 18900000"/>
            <a:gd name="adj2" fmla="val 2700000"/>
            <a:gd name="adj3" fmla="val 25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4FD62-63A3-4FEC-9ABB-E76D394FC65A}">
      <dsp:nvSpPr>
        <dsp:cNvPr id="0" name=""/>
        <dsp:cNvSpPr/>
      </dsp:nvSpPr>
      <dsp:spPr>
        <a:xfrm>
          <a:off x="496604" y="326685"/>
          <a:ext cx="10729538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Ознака класифікації - властивість або характеристика об'єкта, за яким здійснюється класифікація</a:t>
          </a:r>
          <a:endParaRPr lang="uk-UA" sz="1400" kern="1200" dirty="0"/>
        </a:p>
      </dsp:txBody>
      <dsp:txXfrm>
        <a:off x="496604" y="326685"/>
        <a:ext cx="10729538" cy="653123"/>
      </dsp:txXfrm>
    </dsp:sp>
    <dsp:sp modelId="{5C4411A3-1198-459F-8A3B-AA3657EB347D}">
      <dsp:nvSpPr>
        <dsp:cNvPr id="0" name=""/>
        <dsp:cNvSpPr/>
      </dsp:nvSpPr>
      <dsp:spPr>
        <a:xfrm>
          <a:off x="88402" y="245045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987BC05-E496-4A12-87DF-81D1E05B7819}">
      <dsp:nvSpPr>
        <dsp:cNvPr id="0" name=""/>
        <dsp:cNvSpPr/>
      </dsp:nvSpPr>
      <dsp:spPr>
        <a:xfrm>
          <a:off x="1033843" y="1306247"/>
          <a:ext cx="10192299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Об'єкт класифікації – елемент, класифікаційної множини. У товарознавстві таким елементом виступає товар. З множини всіх товарів за ознакою призначення виділяються споживчі товари, товари промислового призначення і товари управлінської діяльності. </a:t>
          </a:r>
          <a:endParaRPr lang="uk-UA" sz="1400" kern="1200" dirty="0"/>
        </a:p>
      </dsp:txBody>
      <dsp:txXfrm>
        <a:off x="1033843" y="1306247"/>
        <a:ext cx="10192299" cy="653123"/>
      </dsp:txXfrm>
    </dsp:sp>
    <dsp:sp modelId="{74D99EC4-7B6D-4C50-B607-594DCF677C75}">
      <dsp:nvSpPr>
        <dsp:cNvPr id="0" name=""/>
        <dsp:cNvSpPr/>
      </dsp:nvSpPr>
      <dsp:spPr>
        <a:xfrm>
          <a:off x="625641" y="1224607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4400A0-A0B5-4A4C-ADA2-3F2BFC31BBFB}">
      <dsp:nvSpPr>
        <dsp:cNvPr id="0" name=""/>
        <dsp:cNvSpPr/>
      </dsp:nvSpPr>
      <dsp:spPr>
        <a:xfrm>
          <a:off x="1279509" y="2285809"/>
          <a:ext cx="9946633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Глибина класифікації - число ступенів класифікації, тобто число використаних ознак класифікації.</a:t>
          </a:r>
          <a:endParaRPr lang="uk-UA" sz="1400" kern="1200" dirty="0"/>
        </a:p>
      </dsp:txBody>
      <dsp:txXfrm>
        <a:off x="1279509" y="2285809"/>
        <a:ext cx="9946633" cy="653123"/>
      </dsp:txXfrm>
    </dsp:sp>
    <dsp:sp modelId="{277142D7-71B4-430F-B937-BFF54836BC3F}">
      <dsp:nvSpPr>
        <dsp:cNvPr id="0" name=""/>
        <dsp:cNvSpPr/>
      </dsp:nvSpPr>
      <dsp:spPr>
        <a:xfrm>
          <a:off x="871307" y="2204168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95C1E4E-380D-4377-AA56-F70DE6F7EEB7}">
      <dsp:nvSpPr>
        <dsp:cNvPr id="0" name=""/>
        <dsp:cNvSpPr/>
      </dsp:nvSpPr>
      <dsp:spPr>
        <a:xfrm>
          <a:off x="1279509" y="3264750"/>
          <a:ext cx="9946633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Метод класифікації- сукупність прийомів поділу безлічі об'єктів на підмножини. Розподіл класифікації проводиться від вищого ступеня до нижчої. Число ступенів буде залежати від цілей і завдань класифікації, складності і кількості об'єктів. </a:t>
          </a:r>
          <a:endParaRPr lang="uk-UA" sz="1400" kern="1200" dirty="0"/>
        </a:p>
      </dsp:txBody>
      <dsp:txXfrm>
        <a:off x="1279509" y="3264750"/>
        <a:ext cx="9946633" cy="653123"/>
      </dsp:txXfrm>
    </dsp:sp>
    <dsp:sp modelId="{76BCB139-77E5-4527-A4BC-B0BB2FC20801}">
      <dsp:nvSpPr>
        <dsp:cNvPr id="0" name=""/>
        <dsp:cNvSpPr/>
      </dsp:nvSpPr>
      <dsp:spPr>
        <a:xfrm>
          <a:off x="871307" y="3183109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87778C9-9E5B-4C63-8541-E0E2005D5510}">
      <dsp:nvSpPr>
        <dsp:cNvPr id="0" name=""/>
        <dsp:cNvSpPr/>
      </dsp:nvSpPr>
      <dsp:spPr>
        <a:xfrm>
          <a:off x="1033843" y="4244311"/>
          <a:ext cx="10192299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Ступінь класифікації - це етап поділу множини на складові частини за однією з ознак.</a:t>
          </a:r>
          <a:endParaRPr lang="uk-UA" sz="1400" kern="1200" dirty="0"/>
        </a:p>
      </dsp:txBody>
      <dsp:txXfrm>
        <a:off x="1033843" y="4244311"/>
        <a:ext cx="10192299" cy="653123"/>
      </dsp:txXfrm>
    </dsp:sp>
    <dsp:sp modelId="{F597337F-3924-4CDC-AA76-A1698351C48B}">
      <dsp:nvSpPr>
        <dsp:cNvPr id="0" name=""/>
        <dsp:cNvSpPr/>
      </dsp:nvSpPr>
      <dsp:spPr>
        <a:xfrm>
          <a:off x="625641" y="4162671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D7AAA6F-D484-40F8-9564-671327D7D7B2}">
      <dsp:nvSpPr>
        <dsp:cNvPr id="0" name=""/>
        <dsp:cNvSpPr/>
      </dsp:nvSpPr>
      <dsp:spPr>
        <a:xfrm>
          <a:off x="496604" y="5223873"/>
          <a:ext cx="10729538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Угрупування -розподіл множини об'єктів (товарів) на групи тільки за однією ознакою.</a:t>
          </a:r>
          <a:endParaRPr lang="uk-UA" sz="1400" kern="1200" dirty="0"/>
        </a:p>
      </dsp:txBody>
      <dsp:txXfrm>
        <a:off x="496604" y="5223873"/>
        <a:ext cx="10729538" cy="653123"/>
      </dsp:txXfrm>
    </dsp:sp>
    <dsp:sp modelId="{7911EF39-8723-4EBD-9F8D-2C5666CDBA91}">
      <dsp:nvSpPr>
        <dsp:cNvPr id="0" name=""/>
        <dsp:cNvSpPr/>
      </dsp:nvSpPr>
      <dsp:spPr>
        <a:xfrm>
          <a:off x="88402" y="5142232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B56B0-D52F-4958-BB11-1E307A88BCC2}">
      <dsp:nvSpPr>
        <dsp:cNvPr id="0" name=""/>
        <dsp:cNvSpPr/>
      </dsp:nvSpPr>
      <dsp:spPr>
        <a:xfrm>
          <a:off x="0" y="271425"/>
          <a:ext cx="9788408" cy="1488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Вперше питаннями систематизації (класифікації) стали займатися зоологи і ботаніки. Так, у 1735 р. з'явилася робота шведського вченого Карла </a:t>
          </a:r>
          <a:r>
            <a:rPr lang="uk-UA" sz="1800" kern="1200" dirty="0" err="1" smtClean="0"/>
            <a:t>Ліннея</a:t>
          </a:r>
          <a:r>
            <a:rPr lang="uk-UA" sz="1800" kern="1200" smtClean="0"/>
            <a:t> "Система природи", у якій були викладені основи для систематизації рослинного і тваринного світу, ця робота вплинула на систематизацію в інших наукових дисциплінах. </a:t>
          </a:r>
          <a:endParaRPr lang="uk-UA" sz="1800" kern="1200"/>
        </a:p>
      </dsp:txBody>
      <dsp:txXfrm>
        <a:off x="72671" y="344096"/>
        <a:ext cx="9643066" cy="1343336"/>
      </dsp:txXfrm>
    </dsp:sp>
    <dsp:sp modelId="{1807DCFC-1808-4E72-BFC5-971B670BC3B3}">
      <dsp:nvSpPr>
        <dsp:cNvPr id="0" name=""/>
        <dsp:cNvSpPr/>
      </dsp:nvSpPr>
      <dsp:spPr>
        <a:xfrm>
          <a:off x="0" y="1811944"/>
          <a:ext cx="9788408" cy="1488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Класичним прикладом справді природно-наукової класифікації є розподіл хімічних елементів на групи в періодичній системі Д.И. Менделєєва, що відбиває закономірний зв'язок між їхньою будовою і властивостями. Ця класифікація дозволила не тільки розподілити всі відомі хімічні елементи на окремі групи за властивостями, але і передбачити невідомі в той час елементи, які були відкриті пізніше.</a:t>
          </a:r>
          <a:endParaRPr lang="uk-UA" sz="1800" kern="1200"/>
        </a:p>
      </dsp:txBody>
      <dsp:txXfrm>
        <a:off x="72671" y="1884615"/>
        <a:ext cx="9643066" cy="1343336"/>
      </dsp:txXfrm>
    </dsp:sp>
    <dsp:sp modelId="{41F07122-C000-40B7-8E8F-5CC33730657F}">
      <dsp:nvSpPr>
        <dsp:cNvPr id="0" name=""/>
        <dsp:cNvSpPr/>
      </dsp:nvSpPr>
      <dsp:spPr>
        <a:xfrm>
          <a:off x="0" y="3352463"/>
          <a:ext cx="9788408" cy="1488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Перші спроби наукової класифікації товарів були зроблені М. Я. </a:t>
          </a:r>
          <a:r>
            <a:rPr lang="uk-UA" sz="1800" kern="1200" dirty="0" err="1" smtClean="0"/>
            <a:t>Кіттари</a:t>
          </a:r>
          <a:r>
            <a:rPr lang="uk-UA" sz="1800" kern="1200" dirty="0" smtClean="0"/>
            <a:t> в роботі "Привселюдний курс товарознавства", а потім і іншими вченими. Проте перші роботи із систематизації товарів мали серйозні хиби. У них не завжди дотримувалися основні принципи  класифікації.</a:t>
          </a:r>
          <a:endParaRPr lang="uk-UA" sz="1800" kern="1200" dirty="0"/>
        </a:p>
      </dsp:txBody>
      <dsp:txXfrm>
        <a:off x="72671" y="3425134"/>
        <a:ext cx="9643066" cy="13433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C8BC-5916-453B-898C-8C2F07D81132}">
      <dsp:nvSpPr>
        <dsp:cNvPr id="0" name=""/>
        <dsp:cNvSpPr/>
      </dsp:nvSpPr>
      <dsp:spPr>
        <a:xfrm>
          <a:off x="487" y="836898"/>
          <a:ext cx="1596013" cy="1316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призначення, застосування</a:t>
          </a:r>
          <a:endParaRPr lang="uk-UA" sz="1500" kern="1200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30780" y="867191"/>
        <a:ext cx="1535427" cy="973710"/>
      </dsp:txXfrm>
    </dsp:sp>
    <dsp:sp modelId="{35FCD22B-3A4F-4B45-BC4A-48EEC1A5F962}">
      <dsp:nvSpPr>
        <dsp:cNvPr id="0" name=""/>
        <dsp:cNvSpPr/>
      </dsp:nvSpPr>
      <dsp:spPr>
        <a:xfrm>
          <a:off x="897936" y="1152326"/>
          <a:ext cx="1757288" cy="1757288"/>
        </a:xfrm>
        <a:prstGeom prst="leftCircularArrow">
          <a:avLst>
            <a:gd name="adj1" fmla="val 3138"/>
            <a:gd name="adj2" fmla="val 386080"/>
            <a:gd name="adj3" fmla="val 2161591"/>
            <a:gd name="adj4" fmla="val 9024489"/>
            <a:gd name="adj5" fmla="val 366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B07CF-C714-424C-B975-5BC9EA68B597}">
      <dsp:nvSpPr>
        <dsp:cNvPr id="0" name=""/>
        <dsp:cNvSpPr/>
      </dsp:nvSpPr>
      <dsp:spPr>
        <a:xfrm>
          <a:off x="355156" y="1871194"/>
          <a:ext cx="1418678" cy="56416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latin typeface="Calibri" panose="020F0502020204030204"/>
              <a:ea typeface="+mn-ea"/>
              <a:cs typeface="+mn-cs"/>
            </a:rPr>
            <a:t>телеологічн</a:t>
          </a:r>
          <a:r>
            <a:rPr lang="uk-UA" sz="1900" kern="1200" smtClean="0">
              <a:latin typeface="Calibri" panose="020F0502020204030204"/>
              <a:ea typeface="+mn-ea"/>
              <a:cs typeface="+mn-cs"/>
            </a:rPr>
            <a:t>і</a:t>
          </a:r>
          <a:endParaRPr lang="uk-UA" sz="1900" kern="1200" dirty="0">
            <a:latin typeface="Calibri" panose="020F0502020204030204"/>
            <a:ea typeface="+mn-ea"/>
            <a:cs typeface="+mn-cs"/>
          </a:endParaRPr>
        </a:p>
      </dsp:txBody>
      <dsp:txXfrm>
        <a:off x="371680" y="1887718"/>
        <a:ext cx="1385630" cy="531113"/>
      </dsp:txXfrm>
    </dsp:sp>
    <dsp:sp modelId="{0CAD1B86-50BE-4203-A51E-A73DFDF9BC66}">
      <dsp:nvSpPr>
        <dsp:cNvPr id="0" name=""/>
        <dsp:cNvSpPr/>
      </dsp:nvSpPr>
      <dsp:spPr>
        <a:xfrm>
          <a:off x="2036460" y="836898"/>
          <a:ext cx="1596013" cy="1316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сировина, основні компоненти хімічного складу</a:t>
          </a:r>
          <a:endParaRPr lang="uk-UA" sz="1500" kern="1200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2066753" y="1149272"/>
        <a:ext cx="1535427" cy="973710"/>
      </dsp:txXfrm>
    </dsp:sp>
    <dsp:sp modelId="{B7990701-CF11-4FF2-866F-633A6F362071}">
      <dsp:nvSpPr>
        <dsp:cNvPr id="0" name=""/>
        <dsp:cNvSpPr/>
      </dsp:nvSpPr>
      <dsp:spPr>
        <a:xfrm>
          <a:off x="2920609" y="28945"/>
          <a:ext cx="1961223" cy="1961223"/>
        </a:xfrm>
        <a:prstGeom prst="circularArrow">
          <a:avLst>
            <a:gd name="adj1" fmla="val 2812"/>
            <a:gd name="adj2" fmla="val 343292"/>
            <a:gd name="adj3" fmla="val 19481197"/>
            <a:gd name="adj4" fmla="val 12575511"/>
            <a:gd name="adj5" fmla="val 328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B9659-0633-4764-A291-5757AA155413}">
      <dsp:nvSpPr>
        <dsp:cNvPr id="0" name=""/>
        <dsp:cNvSpPr/>
      </dsp:nvSpPr>
      <dsp:spPr>
        <a:xfrm>
          <a:off x="2391130" y="554817"/>
          <a:ext cx="1418678" cy="5641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noProof="0" smtClean="0">
              <a:latin typeface="Calibri" panose="020F0502020204030204"/>
              <a:ea typeface="+mn-ea"/>
              <a:cs typeface="+mn-cs"/>
            </a:rPr>
            <a:t>генетичні</a:t>
          </a:r>
          <a:endParaRPr lang="uk-UA" sz="1900" kern="1200" noProof="0" dirty="0">
            <a:latin typeface="Calibri" panose="020F0502020204030204"/>
            <a:ea typeface="+mn-ea"/>
            <a:cs typeface="+mn-cs"/>
          </a:endParaRPr>
        </a:p>
      </dsp:txBody>
      <dsp:txXfrm>
        <a:off x="2407654" y="571341"/>
        <a:ext cx="1385630" cy="531113"/>
      </dsp:txXfrm>
    </dsp:sp>
    <dsp:sp modelId="{2DBA13FD-62A4-4BD3-B08B-D4DAB93B7F12}">
      <dsp:nvSpPr>
        <dsp:cNvPr id="0" name=""/>
        <dsp:cNvSpPr/>
      </dsp:nvSpPr>
      <dsp:spPr>
        <a:xfrm>
          <a:off x="4072434" y="836898"/>
          <a:ext cx="1596013" cy="1316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конструкція, рецептура, процес виробництва. </a:t>
          </a:r>
          <a:endParaRPr lang="uk-UA" sz="1500" kern="1200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4102727" y="867191"/>
        <a:ext cx="1535427" cy="973710"/>
      </dsp:txXfrm>
    </dsp:sp>
    <dsp:sp modelId="{F24655B0-0B30-4BC2-AD66-1676BF159594}">
      <dsp:nvSpPr>
        <dsp:cNvPr id="0" name=""/>
        <dsp:cNvSpPr/>
      </dsp:nvSpPr>
      <dsp:spPr>
        <a:xfrm>
          <a:off x="4427104" y="1871194"/>
          <a:ext cx="1418678" cy="5641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noProof="0" dirty="0" smtClean="0">
              <a:solidFill>
                <a:schemeClr val="accent1">
                  <a:lumMod val="75000"/>
                </a:schemeClr>
              </a:solidFill>
              <a:latin typeface="Calibri" panose="020F0502020204030204"/>
              <a:ea typeface="+mn-ea"/>
              <a:cs typeface="+mn-cs"/>
            </a:rPr>
            <a:t>технологічні</a:t>
          </a:r>
          <a:endParaRPr lang="uk-UA" sz="1900" kern="1200" noProof="0" dirty="0">
            <a:solidFill>
              <a:schemeClr val="accent1">
                <a:lumMod val="75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4443628" y="1887718"/>
        <a:ext cx="1385630" cy="5311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B2235-D13B-43DA-A1B3-760CE085824E}">
      <dsp:nvSpPr>
        <dsp:cNvPr id="0" name=""/>
        <dsp:cNvSpPr/>
      </dsp:nvSpPr>
      <dsp:spPr>
        <a:xfrm>
          <a:off x="0" y="9166"/>
          <a:ext cx="1302150" cy="35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smtClean="0"/>
            <a:t>Фасетний</a:t>
          </a:r>
          <a:endParaRPr lang="uk-UA" sz="1500" kern="1200"/>
        </a:p>
      </dsp:txBody>
      <dsp:txXfrm>
        <a:off x="17134" y="26300"/>
        <a:ext cx="1267882" cy="316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6B3DF-58CF-43B8-BBFC-169F3D69CFA9}">
      <dsp:nvSpPr>
        <dsp:cNvPr id="0" name=""/>
        <dsp:cNvSpPr/>
      </dsp:nvSpPr>
      <dsp:spPr>
        <a:xfrm>
          <a:off x="0" y="279191"/>
          <a:ext cx="6096000" cy="1747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Ієрархія - це концепція, яка використовується для опису багатьох явищ і об'єктів, розташованих в порядку від вищого до нижчого.</a:t>
          </a:r>
          <a:endParaRPr lang="uk-UA" sz="1800" kern="1200"/>
        </a:p>
      </dsp:txBody>
      <dsp:txXfrm>
        <a:off x="85297" y="364488"/>
        <a:ext cx="5925406" cy="1576727"/>
      </dsp:txXfrm>
    </dsp:sp>
    <dsp:sp modelId="{5B9A7260-BBF8-4615-9316-5F2DA6FEC1E7}">
      <dsp:nvSpPr>
        <dsp:cNvPr id="0" name=""/>
        <dsp:cNvSpPr/>
      </dsp:nvSpPr>
      <dsp:spPr>
        <a:xfrm>
          <a:off x="0" y="2078353"/>
          <a:ext cx="6096000" cy="1747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ієрархічний метод класифікації передбачає послідовне поділ заданої множини об'єктів (товарів) на підлеглі класифікаційні підмножини (угруповання). Прикладом ієрархічного методу класифікації може служити фармакологічна класифікація лікарських засобів або медичного інструменту.</a:t>
          </a:r>
          <a:endParaRPr lang="uk-UA" sz="1800" kern="1200" dirty="0"/>
        </a:p>
      </dsp:txBody>
      <dsp:txXfrm>
        <a:off x="85297" y="2163650"/>
        <a:ext cx="5925406" cy="15767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428A6-455B-4AE6-B0CB-171CAB9407D1}">
      <dsp:nvSpPr>
        <dsp:cNvPr id="0" name=""/>
        <dsp:cNvSpPr/>
      </dsp:nvSpPr>
      <dsp:spPr>
        <a:xfrm>
          <a:off x="0" y="9166"/>
          <a:ext cx="1536190" cy="35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smtClean="0"/>
            <a:t>Ієрархічний</a:t>
          </a:r>
          <a:endParaRPr lang="uk-UA" sz="1500" kern="1200"/>
        </a:p>
      </dsp:txBody>
      <dsp:txXfrm>
        <a:off x="17134" y="26300"/>
        <a:ext cx="1501922" cy="3167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89F16-F492-4F81-BC05-70C3383B53AE}">
      <dsp:nvSpPr>
        <dsp:cNvPr id="0" name=""/>
        <dsp:cNvSpPr/>
      </dsp:nvSpPr>
      <dsp:spPr>
        <a:xfrm>
          <a:off x="0" y="13703"/>
          <a:ext cx="8142778" cy="172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Фасетний метод класифікації передбачає паралельне поділ на окремі, незалежні один від одного підрозділу (угруповання) - фасети. Фасетний метод, на відміну від ієрархічного, дозволяє будувати класи шляхом будь-якого об'єднання характерних ознак. Особливостями даного методу є: наявність тільки одного ступеня класифікації; поділ безлічі об'єктів може проводитися за різними ознаками; висока інформативність.</a:t>
          </a:r>
          <a:endParaRPr lang="uk-UA" sz="1800" kern="1200" dirty="0"/>
        </a:p>
      </dsp:txBody>
      <dsp:txXfrm>
        <a:off x="84301" y="98004"/>
        <a:ext cx="7974176" cy="155831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77EBB-F340-49F1-A2D5-8A7B3D40FA72}">
      <dsp:nvSpPr>
        <dsp:cNvPr id="0" name=""/>
        <dsp:cNvSpPr/>
      </dsp:nvSpPr>
      <dsp:spPr>
        <a:xfrm>
          <a:off x="0" y="161155"/>
          <a:ext cx="8132510" cy="947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Окремі фасета не залежить і не підкоряються один одному, як в ієрархічній системі, але вони пов'язані тим, що відносяться до одного і того ж безлічі, і кожен характеризує одну із сторін розподіляється безлічі. </a:t>
          </a:r>
          <a:endParaRPr lang="uk-UA" sz="1800" kern="1200" dirty="0"/>
        </a:p>
      </dsp:txBody>
      <dsp:txXfrm>
        <a:off x="46263" y="207418"/>
        <a:ext cx="8039984" cy="85517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9F350-9AAB-4682-B4A5-07990455264D}">
      <dsp:nvSpPr>
        <dsp:cNvPr id="0" name=""/>
        <dsp:cNvSpPr/>
      </dsp:nvSpPr>
      <dsp:spPr>
        <a:xfrm>
          <a:off x="0" y="1563"/>
          <a:ext cx="8186262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/>
            <a:t>Прикладом фасетного методу класифікації може бути класифікація виробів медичного призначення за матеріалом - з металу, скла, гуми, полімерних матеріалів; за технологією виготовлення - пресування, лиття, видування, формування, макання та ін; по тривалості використання - для багаторазового використання та одноразового застосування.</a:t>
          </a:r>
          <a:endParaRPr lang="uk-UA" sz="1800" kern="1200" noProof="0" dirty="0"/>
        </a:p>
      </dsp:txBody>
      <dsp:txXfrm>
        <a:off x="71965" y="73528"/>
        <a:ext cx="8042332" cy="13302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7F539-829F-48C6-86BC-817CB599EE0C}">
      <dsp:nvSpPr>
        <dsp:cNvPr id="0" name=""/>
        <dsp:cNvSpPr/>
      </dsp:nvSpPr>
      <dsp:spPr>
        <a:xfrm>
          <a:off x="3454398" y="2010"/>
          <a:ext cx="3739842" cy="1365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Класифікатор</a:t>
          </a:r>
          <a:r>
            <a:rPr lang="uk-UA" sz="1500" kern="1200" dirty="0" smtClean="0"/>
            <a:t> - офіційний документ, який представляє собою систематизований перелік найменувань об'єктів, кожному з яких привласнений свій унікальний код.</a:t>
          </a:r>
          <a:endParaRPr lang="uk-UA" sz="1500" kern="1200" dirty="0"/>
        </a:p>
      </dsp:txBody>
      <dsp:txXfrm>
        <a:off x="3521051" y="68663"/>
        <a:ext cx="3606536" cy="1232090"/>
      </dsp:txXfrm>
    </dsp:sp>
    <dsp:sp modelId="{4D7386CE-1E38-4805-B699-9900A5058D37}">
      <dsp:nvSpPr>
        <dsp:cNvPr id="0" name=""/>
        <dsp:cNvSpPr/>
      </dsp:nvSpPr>
      <dsp:spPr>
        <a:xfrm>
          <a:off x="2439365" y="946500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3573656" y="425215"/>
              </a:moveTo>
              <a:arcTo wR="2255556" hR="2255556" stAng="183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C3FEE-0B35-4C80-8BC2-C75806171D28}">
      <dsp:nvSpPr>
        <dsp:cNvPr id="0" name=""/>
        <dsp:cNvSpPr/>
      </dsp:nvSpPr>
      <dsp:spPr>
        <a:xfrm>
          <a:off x="6529570" y="1579414"/>
          <a:ext cx="2100610" cy="2721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Структура класифікатора передбачає його позицію і ємність. </a:t>
          </a:r>
          <a:endParaRPr lang="uk-UA" sz="1500" kern="1200" dirty="0"/>
        </a:p>
      </dsp:txBody>
      <dsp:txXfrm>
        <a:off x="6632113" y="1681957"/>
        <a:ext cx="1895524" cy="2516614"/>
      </dsp:txXfrm>
    </dsp:sp>
    <dsp:sp modelId="{68E827EE-97F8-4554-A2F0-C109C5AE33BD}">
      <dsp:nvSpPr>
        <dsp:cNvPr id="0" name=""/>
        <dsp:cNvSpPr/>
      </dsp:nvSpPr>
      <dsp:spPr>
        <a:xfrm>
          <a:off x="2439365" y="422917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4085896" y="3573656"/>
              </a:moveTo>
              <a:arcTo wR="2255556" hR="2255556" stAng="21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8E66E9-BE91-4A8E-B1EE-1547A6F1295E}">
      <dsp:nvSpPr>
        <dsp:cNvPr id="0" name=""/>
        <dsp:cNvSpPr/>
      </dsp:nvSpPr>
      <dsp:spPr>
        <a:xfrm>
          <a:off x="3509812" y="4513122"/>
          <a:ext cx="3629014" cy="1365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Позиція класифікатора</a:t>
          </a:r>
          <a:r>
            <a:rPr lang="uk-UA" sz="1500" kern="1200" dirty="0" smtClean="0"/>
            <a:t> - найменування і код класифікаційної угруповання або об'єкта класифікації. </a:t>
          </a:r>
          <a:endParaRPr lang="uk-UA" sz="1500" kern="1200" dirty="0"/>
        </a:p>
      </dsp:txBody>
      <dsp:txXfrm>
        <a:off x="3576465" y="4579775"/>
        <a:ext cx="3495708" cy="1232090"/>
      </dsp:txXfrm>
    </dsp:sp>
    <dsp:sp modelId="{B311BAA7-8D2A-4828-A843-79CD659A42D1}">
      <dsp:nvSpPr>
        <dsp:cNvPr id="0" name=""/>
        <dsp:cNvSpPr/>
      </dsp:nvSpPr>
      <dsp:spPr>
        <a:xfrm>
          <a:off x="3698161" y="422917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937455" y="4085896"/>
              </a:moveTo>
              <a:arcTo wR="2255556" hR="2255556" stAng="75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AB2891-FEDB-4316-AC2E-CE552728F582}">
      <dsp:nvSpPr>
        <dsp:cNvPr id="0" name=""/>
        <dsp:cNvSpPr/>
      </dsp:nvSpPr>
      <dsp:spPr>
        <a:xfrm>
          <a:off x="2018458" y="1607125"/>
          <a:ext cx="2100610" cy="2666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Ємність класифікатора </a:t>
          </a:r>
          <a:r>
            <a:rPr lang="uk-UA" sz="1500" kern="1200" dirty="0" smtClean="0"/>
            <a:t>- найбільша кількість позицій, яке може містити класифікатор.</a:t>
          </a:r>
          <a:endParaRPr lang="uk-UA" sz="1500" kern="1200" dirty="0"/>
        </a:p>
      </dsp:txBody>
      <dsp:txXfrm>
        <a:off x="2121001" y="1709668"/>
        <a:ext cx="1895524" cy="2461192"/>
      </dsp:txXfrm>
    </dsp:sp>
    <dsp:sp modelId="{2B8BE96E-AF51-4028-9F4B-DB29CB379A62}">
      <dsp:nvSpPr>
        <dsp:cNvPr id="0" name=""/>
        <dsp:cNvSpPr/>
      </dsp:nvSpPr>
      <dsp:spPr>
        <a:xfrm>
          <a:off x="3698161" y="946500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425215" y="937455"/>
              </a:moveTo>
              <a:arcTo wR="2255556" hR="2255556" stAng="129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51DDC-1A6E-44D5-85B6-21F4F7AD6727}">
      <dsp:nvSpPr>
        <dsp:cNvPr id="0" name=""/>
        <dsp:cNvSpPr/>
      </dsp:nvSpPr>
      <dsp:spPr>
        <a:xfrm>
          <a:off x="655333" y="0"/>
          <a:ext cx="4166530" cy="1278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ДКПП - систематизований звід угруповань продукції та послуг, кодування яких побудовано на ієрархічній системі класифікації.</a:t>
          </a:r>
          <a:endParaRPr lang="uk-UA" sz="1800" kern="1200"/>
        </a:p>
      </dsp:txBody>
      <dsp:txXfrm>
        <a:off x="692780" y="37447"/>
        <a:ext cx="4091636" cy="1203657"/>
      </dsp:txXfrm>
    </dsp:sp>
    <dsp:sp modelId="{BE39B77A-56D0-4820-A478-15B0B4558FA3}">
      <dsp:nvSpPr>
        <dsp:cNvPr id="0" name=""/>
        <dsp:cNvSpPr/>
      </dsp:nvSpPr>
      <dsp:spPr>
        <a:xfrm rot="5400000">
          <a:off x="2498870" y="1310515"/>
          <a:ext cx="479456" cy="5753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565995" y="1358461"/>
        <a:ext cx="345208" cy="335619"/>
      </dsp:txXfrm>
    </dsp:sp>
    <dsp:sp modelId="{04F032A0-9824-4A91-AEF3-4068BCF71DD0}">
      <dsp:nvSpPr>
        <dsp:cNvPr id="0" name=""/>
        <dsp:cNvSpPr/>
      </dsp:nvSpPr>
      <dsp:spPr>
        <a:xfrm>
          <a:off x="655333" y="1917827"/>
          <a:ext cx="4166530" cy="1278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 1 січня 2013 року набрав чинності новий ДК 016: 2010 р, затверджений наказом Держспоживстандарту України №530 від 29.11.2010 р</a:t>
          </a:r>
          <a:endParaRPr lang="uk-UA" sz="1800" kern="1200"/>
        </a:p>
      </dsp:txBody>
      <dsp:txXfrm>
        <a:off x="692780" y="1955274"/>
        <a:ext cx="4091636" cy="1203657"/>
      </dsp:txXfrm>
    </dsp:sp>
    <dsp:sp modelId="{F84A94BE-99F3-4733-9B1B-5322A8E2D99B}">
      <dsp:nvSpPr>
        <dsp:cNvPr id="0" name=""/>
        <dsp:cNvSpPr/>
      </dsp:nvSpPr>
      <dsp:spPr>
        <a:xfrm rot="5400000">
          <a:off x="2498870" y="3228343"/>
          <a:ext cx="479456" cy="5753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565995" y="3276289"/>
        <a:ext cx="345208" cy="335619"/>
      </dsp:txXfrm>
    </dsp:sp>
    <dsp:sp modelId="{AF7C57FA-D641-46CD-A488-2554CAA2B37F}">
      <dsp:nvSpPr>
        <dsp:cNvPr id="0" name=""/>
        <dsp:cNvSpPr/>
      </dsp:nvSpPr>
      <dsp:spPr>
        <a:xfrm>
          <a:off x="655333" y="3835655"/>
          <a:ext cx="4166530" cy="1278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У ДКПП продукція / послуга - це результат окремого виду економічної діяльності відповідно КВЕД. ДКПП складається з трьох блоків. </a:t>
          </a:r>
          <a:endParaRPr lang="uk-UA" sz="1800" kern="1200"/>
        </a:p>
      </dsp:txBody>
      <dsp:txXfrm>
        <a:off x="692780" y="3873102"/>
        <a:ext cx="4091636" cy="120365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F26-4B04-4349-90A0-2D806A925998}">
      <dsp:nvSpPr>
        <dsp:cNvPr id="0" name=""/>
        <dsp:cNvSpPr/>
      </dsp:nvSpPr>
      <dsp:spPr>
        <a:xfrm>
          <a:off x="0" y="329495"/>
          <a:ext cx="6096000" cy="12991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Розберемо приклад </a:t>
          </a:r>
          <a:r>
            <a:rPr lang="uk-UA" sz="1500" b="1" kern="1200" dirty="0" smtClean="0"/>
            <a:t>21.20.23.40.00 у ДКПП</a:t>
          </a:r>
          <a:endParaRPr lang="uk-UA" sz="1500" kern="1200" dirty="0"/>
        </a:p>
      </dsp:txBody>
      <dsp:txXfrm>
        <a:off x="63421" y="392916"/>
        <a:ext cx="5969158" cy="1172335"/>
      </dsp:txXfrm>
    </dsp:sp>
    <dsp:sp modelId="{47EC195A-7FCE-4E75-A7D4-8B38AE93BEAE}">
      <dsp:nvSpPr>
        <dsp:cNvPr id="0" name=""/>
        <dsp:cNvSpPr/>
      </dsp:nvSpPr>
      <dsp:spPr>
        <a:xfrm>
          <a:off x="0" y="1671873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Розділ 21 - Продукція фармацевтична основна та фармацевтичні препарати </a:t>
          </a:r>
          <a:endParaRPr lang="uk-UA" sz="1500" kern="1200" dirty="0"/>
        </a:p>
      </dsp:txBody>
      <dsp:txXfrm>
        <a:off x="27843" y="1699716"/>
        <a:ext cx="6040314" cy="514689"/>
      </dsp:txXfrm>
    </dsp:sp>
    <dsp:sp modelId="{434DBE88-B873-4623-84B9-90C948868440}">
      <dsp:nvSpPr>
        <dsp:cNvPr id="0" name=""/>
        <dsp:cNvSpPr/>
      </dsp:nvSpPr>
      <dsp:spPr>
        <a:xfrm>
          <a:off x="0" y="2285448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Клас 21.20 - Препарати фармацевтичні </a:t>
          </a:r>
          <a:endParaRPr lang="uk-UA" sz="1500" kern="1200" dirty="0"/>
        </a:p>
      </dsp:txBody>
      <dsp:txXfrm>
        <a:off x="27843" y="2313291"/>
        <a:ext cx="6040314" cy="514689"/>
      </dsp:txXfrm>
    </dsp:sp>
    <dsp:sp modelId="{69E82B5C-FA5B-473F-A0D5-3D0B19FB37C5}">
      <dsp:nvSpPr>
        <dsp:cNvPr id="0" name=""/>
        <dsp:cNvSpPr/>
      </dsp:nvSpPr>
      <dsp:spPr>
        <a:xfrm>
          <a:off x="0" y="2899023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Категорія 21.20.2- Препарати фармацевтичні, інші</a:t>
          </a:r>
          <a:endParaRPr lang="uk-UA" sz="1500" kern="1200" dirty="0"/>
        </a:p>
      </dsp:txBody>
      <dsp:txXfrm>
        <a:off x="27843" y="2926866"/>
        <a:ext cx="6040314" cy="514689"/>
      </dsp:txXfrm>
    </dsp:sp>
    <dsp:sp modelId="{7E544453-1DC2-40BB-9550-2FBBF2709FDC}">
      <dsp:nvSpPr>
        <dsp:cNvPr id="0" name=""/>
        <dsp:cNvSpPr/>
      </dsp:nvSpPr>
      <dsp:spPr>
        <a:xfrm>
          <a:off x="0" y="3512598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Підкатегорія  21.20.23 – Реактиви діагностичні та інші фармацевтичні препарати</a:t>
          </a:r>
          <a:endParaRPr lang="uk-UA" sz="1500" kern="1200" dirty="0"/>
        </a:p>
      </dsp:txBody>
      <dsp:txXfrm>
        <a:off x="27843" y="3540441"/>
        <a:ext cx="6040314" cy="514689"/>
      </dsp:txXfrm>
    </dsp:sp>
    <dsp:sp modelId="{62FEB7A1-E392-433E-8513-B40A2B318E41}">
      <dsp:nvSpPr>
        <dsp:cNvPr id="0" name=""/>
        <dsp:cNvSpPr/>
      </dsp:nvSpPr>
      <dsp:spPr>
        <a:xfrm>
          <a:off x="0" y="4126173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Підтип  21.20.23.40.00- Препарати контрастні для рентгенівських обстежень, реактиви діагностичні для рентгенівських обстежень.</a:t>
          </a:r>
          <a:endParaRPr lang="uk-UA" sz="1500" kern="1200"/>
        </a:p>
      </dsp:txBody>
      <dsp:txXfrm>
        <a:off x="27843" y="4154016"/>
        <a:ext cx="6040314" cy="51468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A6505-478E-4119-A91A-FDE58C685FC6}">
      <dsp:nvSpPr>
        <dsp:cNvPr id="0" name=""/>
        <dsp:cNvSpPr/>
      </dsp:nvSpPr>
      <dsp:spPr>
        <a:xfrm>
          <a:off x="0" y="4272685"/>
          <a:ext cx="10101855" cy="1402390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ea typeface="+mn-ea"/>
              <a:cs typeface="Arial" charset="0"/>
            </a:rPr>
            <a:t>У </a:t>
          </a:r>
          <a:r>
            <a:rPr lang="uk-UA" kern="1200" dirty="0" smtClean="0">
              <a:latin typeface="Calibri" panose="020F0502020204030204"/>
              <a:ea typeface="+mn-ea"/>
              <a:cs typeface="+mn-cs"/>
            </a:rPr>
            <a:t>Номенклатурі гармонізованої системи прийняте цифрове позначення, причому для поділів (їх 21) і підгруп (їх 33) використовуються римські цифри, а для товарних груп (їх 96), товарних позицій (їх 1241), підпозицій (їх 3558) і субпозицій (їх 5019) – арабські.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Calibri" panose="020F0502020204030204"/>
            <a:ea typeface="+mn-ea"/>
            <a:cs typeface="+mn-cs"/>
          </a:endParaRPr>
        </a:p>
      </dsp:txBody>
      <dsp:txXfrm>
        <a:off x="0" y="4272685"/>
        <a:ext cx="10101855" cy="1402390"/>
      </dsp:txXfrm>
    </dsp:sp>
    <dsp:sp modelId="{753AFB23-97BC-41AC-B1F0-30BE45BF0ED3}">
      <dsp:nvSpPr>
        <dsp:cNvPr id="0" name=""/>
        <dsp:cNvSpPr/>
      </dsp:nvSpPr>
      <dsp:spPr>
        <a:xfrm rot="10800000">
          <a:off x="0" y="2136844"/>
          <a:ext cx="10101855" cy="2156877"/>
        </a:xfrm>
        <a:prstGeom prst="upArrowCallout">
          <a:avLst/>
        </a:prstGeom>
        <a:solidFill>
          <a:schemeClr val="accent1">
            <a:shade val="50000"/>
            <a:hueOff val="84725"/>
            <a:satOff val="-15722"/>
            <a:lumOff val="303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Calibri" panose="020F0502020204030204"/>
              <a:ea typeface="+mn-ea"/>
              <a:cs typeface="+mn-cs"/>
            </a:rPr>
            <a:t>Приймаючи  до  уваги  той  факт, що ТН ЗЕД побудована на базі номенклатури гармонізованої системи опису і кодування товарів (НГС), необхідно використання довідкових матеріалів Міжнародної конвенції про гармонізовану систему опису і кодування товарів. </a:t>
          </a:r>
          <a:endParaRPr lang="uk-UA" sz="2000" kern="1200" dirty="0">
            <a:latin typeface="Calibri" panose="020F0502020204030204"/>
            <a:ea typeface="+mn-ea"/>
            <a:cs typeface="+mn-cs"/>
          </a:endParaRPr>
        </a:p>
      </dsp:txBody>
      <dsp:txXfrm rot="10800000">
        <a:off x="0" y="2136844"/>
        <a:ext cx="10101855" cy="1401474"/>
      </dsp:txXfrm>
    </dsp:sp>
    <dsp:sp modelId="{940EE6BD-EA22-4C93-8E06-8F1AB593A50C}">
      <dsp:nvSpPr>
        <dsp:cNvPr id="0" name=""/>
        <dsp:cNvSpPr/>
      </dsp:nvSpPr>
      <dsp:spPr>
        <a:xfrm rot="10800000">
          <a:off x="0" y="1003"/>
          <a:ext cx="10101855" cy="2156877"/>
        </a:xfrm>
        <a:prstGeom prst="upArrowCallout">
          <a:avLst/>
        </a:prstGeom>
        <a:solidFill>
          <a:schemeClr val="accent1">
            <a:shade val="50000"/>
            <a:hueOff val="84725"/>
            <a:satOff val="-15722"/>
            <a:lumOff val="303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>
              <a:latin typeface="Calibri" panose="020F0502020204030204"/>
              <a:ea typeface="+mn-ea"/>
              <a:cs typeface="+mn-cs"/>
            </a:rPr>
            <a:t>Зовнішнє кодування здійснюється за товарною номенклатурою зовнішньоекономічної діяльності (ТН ЗЕД), яка є інструментом державного регулювання зовнішньоекономічної діяльності, що сприяє її удосконаленню і виконанню поточних  і перспективних завдань. </a:t>
          </a:r>
          <a:endParaRPr lang="uk-UA" sz="2000" kern="1200" dirty="0">
            <a:latin typeface="Calibri" panose="020F0502020204030204"/>
            <a:ea typeface="+mn-ea"/>
            <a:cs typeface="+mn-cs"/>
          </a:endParaRPr>
        </a:p>
      </dsp:txBody>
      <dsp:txXfrm rot="10800000">
        <a:off x="0" y="1003"/>
        <a:ext cx="10101855" cy="140147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3A690-FC8F-46C0-8CDD-46F1A870CF90}">
      <dsp:nvSpPr>
        <dsp:cNvPr id="0" name=""/>
        <dsp:cNvSpPr/>
      </dsp:nvSpPr>
      <dsp:spPr>
        <a:xfrm rot="5400000">
          <a:off x="-1569590" y="1569590"/>
          <a:ext cx="6065261" cy="29260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код по ТН ЗЕД - 30.04.20 100. </a:t>
          </a:r>
          <a:endParaRPr lang="uk-UA" sz="4000" kern="1200" dirty="0"/>
        </a:p>
      </dsp:txBody>
      <dsp:txXfrm rot="-5400000">
        <a:off x="0" y="1463040"/>
        <a:ext cx="2926080" cy="3139181"/>
      </dsp:txXfrm>
    </dsp:sp>
    <dsp:sp modelId="{6F993A0B-CE66-4643-B1FE-634A382BEEB6}">
      <dsp:nvSpPr>
        <dsp:cNvPr id="0" name=""/>
        <dsp:cNvSpPr/>
      </dsp:nvSpPr>
      <dsp:spPr>
        <a:xfrm rot="5400000">
          <a:off x="2819529" y="106550"/>
          <a:ext cx="4602221" cy="43891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30  – номер групи ("Фармацевтичні товари");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04  – номер позиції (медикаменти, що складаються зі змішаних і незмішаних сполук, які використовуються у терапевтичній і профілактичній цілях, розфасовані й упаковані в </a:t>
          </a:r>
          <a:r>
            <a:rPr lang="en-US" sz="1500" kern="1200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спеціальні форми для роздрібного продажу: препарати,  що містять пеніциліни або їх похідні</a:t>
          </a:r>
          <a:r>
            <a:rPr lang="ru-RU" sz="1500" kern="1200" dirty="0" smtClean="0">
              <a:solidFill>
                <a:schemeClr val="accent3">
                  <a:lumMod val="50000"/>
                </a:schemeClr>
              </a:solidFill>
            </a:rPr>
            <a:t>, </a:t>
          </a: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що мають структуру пеніцилінової кислоти, і препарати, що  містять стрептоміцини або їх похідні);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20 100 – номер підсубпозиції (препарати, що містять інші антибіотики), де: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– номер підпозиції (антибіотики, що поставляються у формах або упаковках для роздрібного продажу);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100– номер субпозиції (конкретний препарат, відбитий в алфавітному покажчику на фармацевтичні продукти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</dsp:txBody>
      <dsp:txXfrm rot="-5400000">
        <a:off x="2926081" y="214258"/>
        <a:ext cx="4174860" cy="417370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F7D23-12F8-4565-9FC0-E147D62E469E}">
      <dsp:nvSpPr>
        <dsp:cNvPr id="0" name=""/>
        <dsp:cNvSpPr/>
      </dsp:nvSpPr>
      <dsp:spPr>
        <a:xfrm>
          <a:off x="0" y="0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E7D43-EB28-49A6-952B-CDA5ED38089E}">
      <dsp:nvSpPr>
        <dsp:cNvPr id="0" name=""/>
        <dsp:cNvSpPr/>
      </dsp:nvSpPr>
      <dsp:spPr>
        <a:xfrm>
          <a:off x="0" y="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Кодування товарів </a:t>
          </a:r>
          <a:r>
            <a:rPr lang="uk-UA" sz="20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(ДСТУ 3993-2000) це присвоєння товарам умовних позначень у вигляді цифрового ,буквено-цифрового  і штрихового коду з метою їх ідентифікації. Кодуванню підлягають як товари, так і підприємства, організації, країни світу і  території, створення митниці і митні режими, валюти країн, види транспорту та ін. </a:t>
          </a:r>
          <a:endParaRPr lang="uk-UA" sz="20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0"/>
        <a:ext cx="8196166" cy="1440160"/>
      </dsp:txXfrm>
    </dsp:sp>
    <dsp:sp modelId="{61460A93-4EA6-4EB6-9AD4-47059F6CFBCF}">
      <dsp:nvSpPr>
        <dsp:cNvPr id="0" name=""/>
        <dsp:cNvSpPr/>
      </dsp:nvSpPr>
      <dsp:spPr>
        <a:xfrm>
          <a:off x="0" y="1440160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60EF8-1F0A-479E-93DA-2BB818CC8FAE}">
      <dsp:nvSpPr>
        <dsp:cNvPr id="0" name=""/>
        <dsp:cNvSpPr/>
      </dsp:nvSpPr>
      <dsp:spPr>
        <a:xfrm>
          <a:off x="0" y="144016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 dirty="0" smtClean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 </a:t>
          </a: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знак або сукупність знаків, застосовуваних для позначення класифікаційного угруповання або об'єкта класифікації. </a:t>
          </a:r>
          <a:endParaRPr lang="uk-UA" sz="22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440160"/>
        <a:ext cx="8196166" cy="1440160"/>
      </dsp:txXfrm>
    </dsp:sp>
    <dsp:sp modelId="{E915EBD8-98C3-4CDD-A34A-FFE0F45C4712}">
      <dsp:nvSpPr>
        <dsp:cNvPr id="0" name=""/>
        <dsp:cNvSpPr/>
      </dsp:nvSpPr>
      <dsp:spPr>
        <a:xfrm>
          <a:off x="0" y="2880320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A2DE93-DAF9-4EC6-9605-7032D50FF6E0}">
      <dsp:nvSpPr>
        <dsp:cNvPr id="0" name=""/>
        <dsp:cNvSpPr/>
      </dsp:nvSpPr>
      <dsp:spPr>
        <a:xfrm>
          <a:off x="0" y="288032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Сукупність правил і методів кодування класифікаційних угруповань і об'єктів класифікації заданої множини називається </a:t>
          </a:r>
          <a:r>
            <a:rPr lang="uk-UA" sz="2200" b="1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системою кодування. </a:t>
          </a: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Визначена система кодування покладена в основу класифікатора. </a:t>
          </a:r>
          <a:endParaRPr lang="uk-UA" sz="22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2880320"/>
        <a:ext cx="8196166" cy="1440160"/>
      </dsp:txXfrm>
    </dsp:sp>
    <dsp:sp modelId="{1DCCF924-FBC7-461A-93D9-E932B166DDD3}">
      <dsp:nvSpPr>
        <dsp:cNvPr id="0" name=""/>
        <dsp:cNvSpPr/>
      </dsp:nvSpPr>
      <dsp:spPr>
        <a:xfrm>
          <a:off x="0" y="4320479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A5570-6AED-4714-95EC-312CFF47D0EB}">
      <dsp:nvSpPr>
        <dsp:cNvPr id="0" name=""/>
        <dsp:cNvSpPr/>
      </dsp:nvSpPr>
      <dsp:spPr>
        <a:xfrm>
          <a:off x="0" y="432048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Метою кодування є систематизація об'єктів шляхом ідентифікації, ранжирування і присвоєння умовного позначення (коду), за яким можна знайти і розпізнати будь-який об'єкт серед множини інших. </a:t>
          </a:r>
          <a:endParaRPr lang="uk-UA" sz="22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4320480"/>
        <a:ext cx="8196166" cy="144016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BEABE-3614-477B-B9B4-622DC5D2B9EE}">
      <dsp:nvSpPr>
        <dsp:cNvPr id="0" name=""/>
        <dsp:cNvSpPr/>
      </dsp:nvSpPr>
      <dsp:spPr>
        <a:xfrm>
          <a:off x="0" y="179251"/>
          <a:ext cx="6096000" cy="2927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smtClean="0"/>
            <a:t>Структура коду</a:t>
          </a:r>
          <a:r>
            <a:rPr lang="uk-UA" sz="2200" kern="1200" smtClean="0"/>
            <a:t> – умовне позначення складу і послідовності розташування знаків у ньому. Структура коду складається з таких елементів: алфавіту, підстави, розряду і довжини. </a:t>
          </a:r>
          <a:endParaRPr lang="uk-UA" sz="2200" kern="1200"/>
        </a:p>
      </dsp:txBody>
      <dsp:txXfrm>
        <a:off x="142930" y="322181"/>
        <a:ext cx="5810140" cy="2642065"/>
      </dsp:txXfrm>
    </dsp:sp>
    <dsp:sp modelId="{229C1536-DE8C-476B-9486-A7C4942B633D}">
      <dsp:nvSpPr>
        <dsp:cNvPr id="0" name=""/>
        <dsp:cNvSpPr/>
      </dsp:nvSpPr>
      <dsp:spPr>
        <a:xfrm>
          <a:off x="0" y="3170536"/>
          <a:ext cx="6096000" cy="2927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Алфавіт коду –</a:t>
          </a:r>
          <a:r>
            <a:rPr lang="uk-UA" sz="2200" kern="1200" dirty="0" smtClean="0"/>
            <a:t> це система знаків, прийнятих для утворення коду. Як алфавіт для кодів найбільше часто застосовують цифри, букви або їхні сполучення, штрихи. </a:t>
          </a: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Розрізняють цифровий, буквений, буквено-цифровий і штриховий алфавіти коду. </a:t>
          </a:r>
          <a:r>
            <a:rPr lang="uk-UA" sz="2200" i="1" kern="1200" dirty="0" smtClean="0"/>
            <a:t>Цифровий алфавіт коду</a:t>
          </a:r>
          <a:r>
            <a:rPr lang="uk-UA" sz="2200" kern="1200" dirty="0" smtClean="0"/>
            <a:t> – алфавіт коду, знаками якого  є цифри. </a:t>
          </a:r>
          <a:endParaRPr lang="uk-UA" sz="2200" kern="1200" dirty="0"/>
        </a:p>
      </dsp:txBody>
      <dsp:txXfrm>
        <a:off x="142930" y="3313466"/>
        <a:ext cx="5810140" cy="264206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310C8-9C68-453B-BF65-CB8AF953AA51}">
      <dsp:nvSpPr>
        <dsp:cNvPr id="0" name=""/>
        <dsp:cNvSpPr/>
      </dsp:nvSpPr>
      <dsp:spPr>
        <a:xfrm>
          <a:off x="0" y="180996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A68B7-4557-45F5-930E-13FF2ECF9817}">
      <dsp:nvSpPr>
        <dsp:cNvPr id="0" name=""/>
        <dsp:cNvSpPr/>
      </dsp:nvSpPr>
      <dsp:spPr>
        <a:xfrm>
          <a:off x="169218" y="45251"/>
          <a:ext cx="2369063" cy="649440"/>
        </a:xfrm>
        <a:prstGeom prst="round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основа </a:t>
          </a:r>
          <a:endParaRPr lang="uk-UA" sz="22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00921" y="76954"/>
        <a:ext cx="2305657" cy="586034"/>
      </dsp:txXfrm>
    </dsp:sp>
    <dsp:sp modelId="{084A3422-890A-4D65-B73B-BFA374FC2176}">
      <dsp:nvSpPr>
        <dsp:cNvPr id="0" name=""/>
        <dsp:cNvSpPr/>
      </dsp:nvSpPr>
      <dsp:spPr>
        <a:xfrm>
          <a:off x="0" y="1367891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02108-8B79-48BF-AA5F-243844A508BC}">
      <dsp:nvSpPr>
        <dsp:cNvPr id="0" name=""/>
        <dsp:cNvSpPr/>
      </dsp:nvSpPr>
      <dsp:spPr>
        <a:xfrm>
          <a:off x="169218" y="1043171"/>
          <a:ext cx="2369063" cy="649440"/>
        </a:xfrm>
        <a:prstGeom prst="round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розряд</a:t>
          </a:r>
          <a:endParaRPr lang="uk-UA" sz="2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00921" y="1074874"/>
        <a:ext cx="2305657" cy="586034"/>
      </dsp:txXfrm>
    </dsp:sp>
    <dsp:sp modelId="{D2678B04-9F1B-40F1-8271-2911D77FAE33}">
      <dsp:nvSpPr>
        <dsp:cNvPr id="0" name=""/>
        <dsp:cNvSpPr/>
      </dsp:nvSpPr>
      <dsp:spPr>
        <a:xfrm>
          <a:off x="0" y="2365812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EE1DC-B574-45D3-89ED-5C930F9732BD}">
      <dsp:nvSpPr>
        <dsp:cNvPr id="0" name=""/>
        <dsp:cNvSpPr/>
      </dsp:nvSpPr>
      <dsp:spPr>
        <a:xfrm>
          <a:off x="169218" y="2041091"/>
          <a:ext cx="2369063" cy="649440"/>
        </a:xfrm>
        <a:prstGeom prst="roundRect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довжина </a:t>
          </a:r>
          <a:endParaRPr lang="uk-UA" sz="2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00921" y="2072794"/>
        <a:ext cx="2305657" cy="58603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08972-2729-450C-9004-3E54E324C4ED}">
      <dsp:nvSpPr>
        <dsp:cNvPr id="0" name=""/>
        <dsp:cNvSpPr/>
      </dsp:nvSpPr>
      <dsp:spPr>
        <a:xfrm>
          <a:off x="534620" y="6649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 — European Article Numbering (</a:t>
          </a:r>
          <a:r>
            <a:rPr lang="uk-UA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Європейська асоціація товарної нумерації) </a:t>
          </a:r>
          <a:endParaRPr lang="uk-UA" sz="20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66493"/>
        <a:ext cx="5718003" cy="866364"/>
      </dsp:txXfrm>
    </dsp:sp>
    <dsp:sp modelId="{2F61DDA5-D900-42E1-8E8F-E061756114ED}">
      <dsp:nvSpPr>
        <dsp:cNvPr id="0" name=""/>
        <dsp:cNvSpPr/>
      </dsp:nvSpPr>
      <dsp:spPr>
        <a:xfrm>
          <a:off x="534620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E29149-8E32-4A9A-BCE0-47EEBE6FAF9B}">
      <dsp:nvSpPr>
        <dsp:cNvPr id="0" name=""/>
        <dsp:cNvSpPr/>
      </dsp:nvSpPr>
      <dsp:spPr>
        <a:xfrm>
          <a:off x="1879409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1B2196-7837-4C89-9354-A5CC81A94B13}">
      <dsp:nvSpPr>
        <dsp:cNvPr id="0" name=""/>
        <dsp:cNvSpPr/>
      </dsp:nvSpPr>
      <dsp:spPr>
        <a:xfrm>
          <a:off x="3224199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85672A-2914-4D2B-9325-D2A3D86012DA}">
      <dsp:nvSpPr>
        <dsp:cNvPr id="0" name=""/>
        <dsp:cNvSpPr/>
      </dsp:nvSpPr>
      <dsp:spPr>
        <a:xfrm>
          <a:off x="4568989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6EF557-8988-43A4-8933-E513D77A260D}">
      <dsp:nvSpPr>
        <dsp:cNvPr id="0" name=""/>
        <dsp:cNvSpPr/>
      </dsp:nvSpPr>
      <dsp:spPr>
        <a:xfrm>
          <a:off x="5913778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28B10B-05F1-4957-B26C-27828AF362EE}">
      <dsp:nvSpPr>
        <dsp:cNvPr id="0" name=""/>
        <dsp:cNvSpPr/>
      </dsp:nvSpPr>
      <dsp:spPr>
        <a:xfrm>
          <a:off x="7258568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82D91C-E8D4-458B-818F-E44EF4877C97}">
      <dsp:nvSpPr>
        <dsp:cNvPr id="0" name=""/>
        <dsp:cNvSpPr/>
      </dsp:nvSpPr>
      <dsp:spPr>
        <a:xfrm>
          <a:off x="8603358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8A0395-044B-4562-B919-56E5786964A0}">
      <dsp:nvSpPr>
        <dsp:cNvPr id="0" name=""/>
        <dsp:cNvSpPr/>
      </dsp:nvSpPr>
      <dsp:spPr>
        <a:xfrm>
          <a:off x="534620" y="123912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EAN/UCC — </a:t>
          </a:r>
          <a:r>
            <a:rPr lang="uk-UA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глобальна міжнародна система товарних номерів, створена на основі Європейської та Північно</a:t>
          </a:r>
          <a:r>
            <a:rPr lang="en-US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-</a:t>
          </a:r>
          <a:r>
            <a:rPr lang="uk-UA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американської асоціацій товарної нумерації</a:t>
          </a:r>
          <a:endParaRPr lang="uk-UA" sz="17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1239123"/>
        <a:ext cx="5718003" cy="866364"/>
      </dsp:txXfrm>
    </dsp:sp>
    <dsp:sp modelId="{58E7E9CC-22E7-413E-946A-817BAE40E310}">
      <dsp:nvSpPr>
        <dsp:cNvPr id="0" name=""/>
        <dsp:cNvSpPr/>
      </dsp:nvSpPr>
      <dsp:spPr>
        <a:xfrm>
          <a:off x="534620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2AFA89-5C97-4A9A-9FDB-437E90C9F80D}">
      <dsp:nvSpPr>
        <dsp:cNvPr id="0" name=""/>
        <dsp:cNvSpPr/>
      </dsp:nvSpPr>
      <dsp:spPr>
        <a:xfrm>
          <a:off x="1879409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FFF587-5850-48D7-86DB-345B08F8E3D7}">
      <dsp:nvSpPr>
        <dsp:cNvPr id="0" name=""/>
        <dsp:cNvSpPr/>
      </dsp:nvSpPr>
      <dsp:spPr>
        <a:xfrm>
          <a:off x="3224199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A3318A-0592-4FD4-BB78-CF31E81EFA9F}">
      <dsp:nvSpPr>
        <dsp:cNvPr id="0" name=""/>
        <dsp:cNvSpPr/>
      </dsp:nvSpPr>
      <dsp:spPr>
        <a:xfrm>
          <a:off x="4568989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C39FE9-0EB4-4944-8C91-2F9F4021A9DD}">
      <dsp:nvSpPr>
        <dsp:cNvPr id="0" name=""/>
        <dsp:cNvSpPr/>
      </dsp:nvSpPr>
      <dsp:spPr>
        <a:xfrm>
          <a:off x="5913778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BD7AB0-87F3-4911-9124-264FC69C5453}">
      <dsp:nvSpPr>
        <dsp:cNvPr id="0" name=""/>
        <dsp:cNvSpPr/>
      </dsp:nvSpPr>
      <dsp:spPr>
        <a:xfrm>
          <a:off x="7258568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9683C1-EFD0-49CF-B787-E0F51E74A180}">
      <dsp:nvSpPr>
        <dsp:cNvPr id="0" name=""/>
        <dsp:cNvSpPr/>
      </dsp:nvSpPr>
      <dsp:spPr>
        <a:xfrm>
          <a:off x="8603358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6FC850-3BEB-4A8A-A649-B05D8E1DAB25}">
      <dsp:nvSpPr>
        <dsp:cNvPr id="0" name=""/>
        <dsp:cNvSpPr/>
      </dsp:nvSpPr>
      <dsp:spPr>
        <a:xfrm>
          <a:off x="534620" y="241175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UCC — Uniform Code Council (</a:t>
          </a:r>
          <a:r>
            <a:rPr lang="uk-UA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Американська рада за єдиним кодом)</a:t>
          </a:r>
          <a:endParaRPr lang="uk-UA" sz="20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2411753"/>
        <a:ext cx="5718003" cy="866364"/>
      </dsp:txXfrm>
    </dsp:sp>
    <dsp:sp modelId="{298E7316-62C1-401E-B77D-68A14182C5B8}">
      <dsp:nvSpPr>
        <dsp:cNvPr id="0" name=""/>
        <dsp:cNvSpPr/>
      </dsp:nvSpPr>
      <dsp:spPr>
        <a:xfrm>
          <a:off x="534620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3F9FA0-CC7C-4CE3-90CF-33E025157F75}">
      <dsp:nvSpPr>
        <dsp:cNvPr id="0" name=""/>
        <dsp:cNvSpPr/>
      </dsp:nvSpPr>
      <dsp:spPr>
        <a:xfrm>
          <a:off x="1879409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6360A0-D5CF-4D78-92E0-F3C99505FEC6}">
      <dsp:nvSpPr>
        <dsp:cNvPr id="0" name=""/>
        <dsp:cNvSpPr/>
      </dsp:nvSpPr>
      <dsp:spPr>
        <a:xfrm>
          <a:off x="3224199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A5DD1B-5E3C-4E91-A898-6A4F5636A183}">
      <dsp:nvSpPr>
        <dsp:cNvPr id="0" name=""/>
        <dsp:cNvSpPr/>
      </dsp:nvSpPr>
      <dsp:spPr>
        <a:xfrm>
          <a:off x="4568989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872DFC-A2F7-471D-AB07-D6103C92FFDE}">
      <dsp:nvSpPr>
        <dsp:cNvPr id="0" name=""/>
        <dsp:cNvSpPr/>
      </dsp:nvSpPr>
      <dsp:spPr>
        <a:xfrm>
          <a:off x="5913778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FB6E00-F89E-47E7-B7AB-1785A6160C08}">
      <dsp:nvSpPr>
        <dsp:cNvPr id="0" name=""/>
        <dsp:cNvSpPr/>
      </dsp:nvSpPr>
      <dsp:spPr>
        <a:xfrm>
          <a:off x="7258568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483159-7E60-4097-9B37-B8951E998832}">
      <dsp:nvSpPr>
        <dsp:cNvPr id="0" name=""/>
        <dsp:cNvSpPr/>
      </dsp:nvSpPr>
      <dsp:spPr>
        <a:xfrm>
          <a:off x="8603358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4B243F-578D-4D3C-9584-322ADE1FD7EE}">
      <dsp:nvSpPr>
        <dsp:cNvPr id="0" name=""/>
        <dsp:cNvSpPr/>
      </dsp:nvSpPr>
      <dsp:spPr>
        <a:xfrm>
          <a:off x="534620" y="358438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UPC — Universal Product Code (</a:t>
          </a:r>
          <a:r>
            <a:rPr lang="uk-UA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універсальний код товару), американський стандарт штрихового коду, призначений для відстеження товарів у магазинах.</a:t>
          </a:r>
          <a:endParaRPr lang="uk-UA" sz="20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3584383"/>
        <a:ext cx="5718003" cy="866364"/>
      </dsp:txXfrm>
    </dsp:sp>
    <dsp:sp modelId="{0C88FD52-CEBD-4342-AAF4-BA8EC0E1E7B0}">
      <dsp:nvSpPr>
        <dsp:cNvPr id="0" name=""/>
        <dsp:cNvSpPr/>
      </dsp:nvSpPr>
      <dsp:spPr>
        <a:xfrm>
          <a:off x="534620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AF3979-5439-46AF-9F74-F7C4FB5C4130}">
      <dsp:nvSpPr>
        <dsp:cNvPr id="0" name=""/>
        <dsp:cNvSpPr/>
      </dsp:nvSpPr>
      <dsp:spPr>
        <a:xfrm>
          <a:off x="1879409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DF2F23-5E34-487C-8430-6C76F347F4F5}">
      <dsp:nvSpPr>
        <dsp:cNvPr id="0" name=""/>
        <dsp:cNvSpPr/>
      </dsp:nvSpPr>
      <dsp:spPr>
        <a:xfrm>
          <a:off x="3224199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397B4F-31B9-48AE-80F0-03980E3D8DCF}">
      <dsp:nvSpPr>
        <dsp:cNvPr id="0" name=""/>
        <dsp:cNvSpPr/>
      </dsp:nvSpPr>
      <dsp:spPr>
        <a:xfrm>
          <a:off x="4568989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4048E3-165C-46C7-838F-276499C32647}">
      <dsp:nvSpPr>
        <dsp:cNvPr id="0" name=""/>
        <dsp:cNvSpPr/>
      </dsp:nvSpPr>
      <dsp:spPr>
        <a:xfrm>
          <a:off x="5913778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F2459F-82B5-43E4-A2B3-A8AE4E0998AC}">
      <dsp:nvSpPr>
        <dsp:cNvPr id="0" name=""/>
        <dsp:cNvSpPr/>
      </dsp:nvSpPr>
      <dsp:spPr>
        <a:xfrm>
          <a:off x="7258568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1C6112-123D-46F3-9B8A-CEDEA90942FD}">
      <dsp:nvSpPr>
        <dsp:cNvPr id="0" name=""/>
        <dsp:cNvSpPr/>
      </dsp:nvSpPr>
      <dsp:spPr>
        <a:xfrm>
          <a:off x="8603358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6B366-DE6E-4168-AABE-390875D7D43E}">
      <dsp:nvSpPr>
        <dsp:cNvPr id="0" name=""/>
        <dsp:cNvSpPr/>
      </dsp:nvSpPr>
      <dsp:spPr>
        <a:xfrm>
          <a:off x="1235780" y="838"/>
          <a:ext cx="1413568" cy="1413568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E77CA0-1A0C-4CC5-9E3C-C4AE3B93489B}">
      <dsp:nvSpPr>
        <dsp:cNvPr id="0" name=""/>
        <dsp:cNvSpPr/>
      </dsp:nvSpPr>
      <dsp:spPr>
        <a:xfrm>
          <a:off x="1235780" y="838"/>
          <a:ext cx="1413568" cy="1413568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10836-3625-4DA5-AF22-75D64304AABB}">
      <dsp:nvSpPr>
        <dsp:cNvPr id="0" name=""/>
        <dsp:cNvSpPr/>
      </dsp:nvSpPr>
      <dsp:spPr>
        <a:xfrm>
          <a:off x="528995" y="255281"/>
          <a:ext cx="2827137" cy="9046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>
              <a:solidFill>
                <a:srgbClr val="FFC000"/>
              </a:solidFill>
            </a:rPr>
            <a:t>EAN (European Article Numbering)</a:t>
          </a:r>
          <a:endParaRPr lang="uk-UA" sz="2600" kern="1200" dirty="0">
            <a:solidFill>
              <a:srgbClr val="FFC000"/>
            </a:solidFill>
          </a:endParaRPr>
        </a:p>
      </dsp:txBody>
      <dsp:txXfrm>
        <a:off x="528995" y="255281"/>
        <a:ext cx="2827137" cy="904683"/>
      </dsp:txXfrm>
    </dsp:sp>
    <dsp:sp modelId="{2DF4F73E-F711-47F1-9704-66288E3E7DCC}">
      <dsp:nvSpPr>
        <dsp:cNvPr id="0" name=""/>
        <dsp:cNvSpPr/>
      </dsp:nvSpPr>
      <dsp:spPr>
        <a:xfrm>
          <a:off x="4656616" y="838"/>
          <a:ext cx="1413568" cy="1413568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5BBB79-10EF-451C-89F7-0ED1BA8EDA34}">
      <dsp:nvSpPr>
        <dsp:cNvPr id="0" name=""/>
        <dsp:cNvSpPr/>
      </dsp:nvSpPr>
      <dsp:spPr>
        <a:xfrm>
          <a:off x="4656616" y="838"/>
          <a:ext cx="1413568" cy="1413568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3D035-BA5A-4C6D-AA2E-2B0498E97B40}">
      <dsp:nvSpPr>
        <dsp:cNvPr id="0" name=""/>
        <dsp:cNvSpPr/>
      </dsp:nvSpPr>
      <dsp:spPr>
        <a:xfrm>
          <a:off x="3949831" y="255281"/>
          <a:ext cx="2827137" cy="9046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>
              <a:solidFill>
                <a:srgbClr val="FFC000"/>
              </a:solidFill>
            </a:rPr>
            <a:t>UPC (Universal Product Code) </a:t>
          </a:r>
          <a:endParaRPr lang="uk-UA" sz="2600" kern="1200" dirty="0">
            <a:solidFill>
              <a:srgbClr val="FFC000"/>
            </a:solidFill>
          </a:endParaRPr>
        </a:p>
      </dsp:txBody>
      <dsp:txXfrm>
        <a:off x="3949831" y="255281"/>
        <a:ext cx="2827137" cy="90468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65FC0-1E7B-4099-9904-25AA45DF9850}">
      <dsp:nvSpPr>
        <dsp:cNvPr id="0" name=""/>
        <dsp:cNvSpPr/>
      </dsp:nvSpPr>
      <dsp:spPr>
        <a:xfrm rot="16200000">
          <a:off x="-1060194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•виробник або продавець зареєстрували товар у вітчизняному та зарубіжному банках даних;</a:t>
          </a:r>
          <a:endParaRPr lang="uk-UA" sz="1800" kern="1200" dirty="0"/>
        </a:p>
      </dsp:txBody>
      <dsp:txXfrm rot="5400000">
        <a:off x="5368" y="802942"/>
        <a:ext cx="1883586" cy="2408827"/>
      </dsp:txXfrm>
    </dsp:sp>
    <dsp:sp modelId="{93EABCF0-125E-49D8-9430-6677EB4A7835}">
      <dsp:nvSpPr>
        <dsp:cNvPr id="0" name=""/>
        <dsp:cNvSpPr/>
      </dsp:nvSpPr>
      <dsp:spPr>
        <a:xfrm rot="16200000">
          <a:off x="964661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•фірма була зареєстрована і отримала ШК не в своїй країні, а в тій, куди в основному експортується її продукція; </a:t>
          </a:r>
          <a:endParaRPr lang="uk-UA" sz="1800" kern="1200" dirty="0"/>
        </a:p>
      </dsp:txBody>
      <dsp:txXfrm rot="5400000">
        <a:off x="2030223" y="802942"/>
        <a:ext cx="1883586" cy="2408827"/>
      </dsp:txXfrm>
    </dsp:sp>
    <dsp:sp modelId="{496C5AC8-47C0-4303-86E9-0C77CB983040}">
      <dsp:nvSpPr>
        <dsp:cNvPr id="0" name=""/>
        <dsp:cNvSpPr/>
      </dsp:nvSpPr>
      <dsp:spPr>
        <a:xfrm rot="16200000">
          <a:off x="2989517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•товар був виготовлений на дочірньому підприємстві; </a:t>
          </a:r>
          <a:endParaRPr lang="uk-UA" sz="1800" kern="1200" dirty="0"/>
        </a:p>
      </dsp:txBody>
      <dsp:txXfrm rot="5400000">
        <a:off x="4055079" y="802942"/>
        <a:ext cx="1883586" cy="2408827"/>
      </dsp:txXfrm>
    </dsp:sp>
    <dsp:sp modelId="{6F15ECA7-2170-44D1-B1DC-B5BF9EF122C5}">
      <dsp:nvSpPr>
        <dsp:cNvPr id="0" name=""/>
        <dsp:cNvSpPr/>
      </dsp:nvSpPr>
      <dsp:spPr>
        <a:xfrm rot="16200000">
          <a:off x="5014373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•товар був виготовлений в одній країні, але за ліцензією фірми з іншої країни; </a:t>
          </a:r>
          <a:endParaRPr lang="uk-UA" sz="1800" kern="1200" dirty="0"/>
        </a:p>
      </dsp:txBody>
      <dsp:txXfrm rot="5400000">
        <a:off x="6079935" y="802942"/>
        <a:ext cx="1883586" cy="2408827"/>
      </dsp:txXfrm>
    </dsp:sp>
    <dsp:sp modelId="{FFB70F25-ED18-4A03-A4B1-C75F8E60161F}">
      <dsp:nvSpPr>
        <dsp:cNvPr id="0" name=""/>
        <dsp:cNvSpPr/>
      </dsp:nvSpPr>
      <dsp:spPr>
        <a:xfrm rot="16200000">
          <a:off x="7039229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•засновниками підприємства є кілька фірм з різних держав. </a:t>
          </a:r>
          <a:endParaRPr lang="uk-UA" sz="1800" kern="1200" dirty="0"/>
        </a:p>
      </dsp:txBody>
      <dsp:txXfrm rot="5400000">
        <a:off x="8104791" y="802942"/>
        <a:ext cx="1883586" cy="240882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3CAC8-AC83-4C63-AA74-0319984643C9}">
      <dsp:nvSpPr>
        <dsp:cNvPr id="0" name=""/>
        <dsp:cNvSpPr/>
      </dsp:nvSpPr>
      <dsp:spPr>
        <a:xfrm>
          <a:off x="0" y="13684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1	Відкинути контрольний розряд (крайній праворуч)</a:t>
          </a:r>
          <a:endParaRPr lang="uk-UA" sz="1800" kern="1200"/>
        </a:p>
      </dsp:txBody>
      <dsp:txXfrm>
        <a:off x="33412" y="170261"/>
        <a:ext cx="6626688" cy="617626"/>
      </dsp:txXfrm>
    </dsp:sp>
    <dsp:sp modelId="{39719419-B872-4AD9-B352-1CE5457C1171}">
      <dsp:nvSpPr>
        <dsp:cNvPr id="0" name=""/>
        <dsp:cNvSpPr/>
      </dsp:nvSpPr>
      <dsp:spPr>
        <a:xfrm>
          <a:off x="0" y="87313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2	Скласти розряди, що стоять на парних місцях</a:t>
          </a:r>
          <a:endParaRPr lang="uk-UA" sz="1800" kern="1200"/>
        </a:p>
      </dsp:txBody>
      <dsp:txXfrm>
        <a:off x="33412" y="906551"/>
        <a:ext cx="6626688" cy="617626"/>
      </dsp:txXfrm>
    </dsp:sp>
    <dsp:sp modelId="{1A62F080-AE02-4FFA-8C98-FEC21AA33CB4}">
      <dsp:nvSpPr>
        <dsp:cNvPr id="0" name=""/>
        <dsp:cNvSpPr/>
      </dsp:nvSpPr>
      <dsp:spPr>
        <a:xfrm>
          <a:off x="0" y="160942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3	Результат кроку 2 помножити на 3</a:t>
          </a:r>
          <a:endParaRPr lang="uk-UA" sz="1800" kern="1200"/>
        </a:p>
      </dsp:txBody>
      <dsp:txXfrm>
        <a:off x="33412" y="1642841"/>
        <a:ext cx="6626688" cy="617626"/>
      </dsp:txXfrm>
    </dsp:sp>
    <dsp:sp modelId="{B4EF34FE-C2BC-47DB-A2A5-C5D03FA6BFD4}">
      <dsp:nvSpPr>
        <dsp:cNvPr id="0" name=""/>
        <dsp:cNvSpPr/>
      </dsp:nvSpPr>
      <dsp:spPr>
        <a:xfrm>
          <a:off x="0" y="234571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4	Скласти розряди, що стоять на непарних місцях</a:t>
          </a:r>
          <a:endParaRPr lang="uk-UA" sz="1800" kern="1200"/>
        </a:p>
      </dsp:txBody>
      <dsp:txXfrm>
        <a:off x="33412" y="2379131"/>
        <a:ext cx="6626688" cy="617626"/>
      </dsp:txXfrm>
    </dsp:sp>
    <dsp:sp modelId="{B901F1D3-2F94-452D-9087-19D6AD1E67B7}">
      <dsp:nvSpPr>
        <dsp:cNvPr id="0" name=""/>
        <dsp:cNvSpPr/>
      </dsp:nvSpPr>
      <dsp:spPr>
        <a:xfrm>
          <a:off x="0" y="308200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5	Підсумувати результати кроків 3 і 4</a:t>
          </a:r>
          <a:endParaRPr lang="uk-UA" sz="1800" kern="1200"/>
        </a:p>
      </dsp:txBody>
      <dsp:txXfrm>
        <a:off x="33412" y="3115421"/>
        <a:ext cx="6626688" cy="617626"/>
      </dsp:txXfrm>
    </dsp:sp>
    <dsp:sp modelId="{9BA4F807-EA09-42B0-9B4C-93A1141894C4}">
      <dsp:nvSpPr>
        <dsp:cNvPr id="0" name=""/>
        <dsp:cNvSpPr/>
      </dsp:nvSpPr>
      <dsp:spPr>
        <a:xfrm>
          <a:off x="0" y="3818300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крок 6	В отриманому числі крайню справа цифру відняти з 10. Отриманий результат і є значення контрольної цифри</a:t>
          </a:r>
          <a:endParaRPr lang="uk-UA" sz="1800" kern="1200" dirty="0"/>
        </a:p>
      </dsp:txBody>
      <dsp:txXfrm>
        <a:off x="33412" y="3851712"/>
        <a:ext cx="6626688" cy="61762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03CB6-4183-4AB4-BED1-FEC2EF693AFC}">
      <dsp:nvSpPr>
        <dsp:cNvPr id="0" name=""/>
        <dsp:cNvSpPr/>
      </dsp:nvSpPr>
      <dsp:spPr>
        <a:xfrm>
          <a:off x="0" y="2942"/>
          <a:ext cx="2520280" cy="702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000" kern="1200" dirty="0" smtClean="0"/>
            <a:t>Aztec Code </a:t>
          </a:r>
          <a:endParaRPr lang="uk-UA" sz="3000" kern="1200" dirty="0"/>
        </a:p>
      </dsp:txBody>
      <dsp:txXfrm>
        <a:off x="34269" y="37211"/>
        <a:ext cx="2451742" cy="63346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B671A-8760-4A03-A8F6-E537324B0E33}">
      <dsp:nvSpPr>
        <dsp:cNvPr id="0" name=""/>
        <dsp:cNvSpPr/>
      </dsp:nvSpPr>
      <dsp:spPr>
        <a:xfrm>
          <a:off x="0" y="87818"/>
          <a:ext cx="6120680" cy="1357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Завдяки навігаційним маркерам код не залежить від просторової орієнтації, і може вважатися не тільки при будь-якому повороті вуглецю, але і навіть при дзеркальному відраженні малюнка.</a:t>
          </a:r>
          <a:endParaRPr lang="uk-UA" sz="2000" kern="1200" dirty="0"/>
        </a:p>
      </dsp:txBody>
      <dsp:txXfrm>
        <a:off x="66253" y="154071"/>
        <a:ext cx="5988174" cy="122469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F9DEE-9D47-4D8B-AF4E-D1E0830080A3}">
      <dsp:nvSpPr>
        <dsp:cNvPr id="0" name=""/>
        <dsp:cNvSpPr/>
      </dsp:nvSpPr>
      <dsp:spPr>
        <a:xfrm>
          <a:off x="0" y="1563"/>
          <a:ext cx="6184214" cy="1474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accent4">
                  <a:lumMod val="25000"/>
                </a:schemeClr>
              </a:solidFill>
            </a:rPr>
            <a:t>Найменший може містити до 13 цифр або 12 букв англійського алфавіту, а найбільший — 3832 цифри або 3067 букв англійського алфавіту або 1914 байт даних. При цьому не потрібно порожнього простору довкола малюнка коду.</a:t>
          </a:r>
          <a:endParaRPr lang="uk-UA" sz="1800" kern="1200" dirty="0">
            <a:solidFill>
              <a:schemeClr val="accent4">
                <a:lumMod val="25000"/>
              </a:schemeClr>
            </a:solidFill>
          </a:endParaRPr>
        </a:p>
      </dsp:txBody>
      <dsp:txXfrm>
        <a:off x="71965" y="73528"/>
        <a:ext cx="6040284" cy="133027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52634-D408-40CF-8BF1-D81898506FCD}">
      <dsp:nvSpPr>
        <dsp:cNvPr id="0" name=""/>
        <dsp:cNvSpPr/>
      </dsp:nvSpPr>
      <dsp:spPr>
        <a:xfrm>
          <a:off x="0" y="0"/>
          <a:ext cx="6211872" cy="20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Наявність особливої системи розмітки, мішені, яка також називається </a:t>
          </a:r>
          <a:r>
            <a:rPr lang="pl-PL" sz="1800" kern="1200" dirty="0" smtClean="0"/>
            <a:t>Bullseye, </a:t>
          </a:r>
          <a:r>
            <a:rPr lang="uk-UA" sz="1800" kern="1200" dirty="0" smtClean="0"/>
            <a:t>дозволяє зчитувати інформацію навіть з спотвореного зображення. Наприклад, повернутого чи розтягнутого.</a:t>
          </a:r>
          <a:r>
            <a:rPr lang="en-US" sz="1800" kern="1200" dirty="0" smtClean="0"/>
            <a:t> </a:t>
          </a:r>
          <a:r>
            <a:rPr lang="uk-UA" sz="1800" kern="1200" dirty="0" smtClean="0"/>
            <a:t>У коді застосовується кодування Ріда-Соломона, що дозволяє успішно зчитувати код у разі часткового пошкодження його поверхні.</a:t>
          </a:r>
          <a:endParaRPr lang="uk-UA" sz="1800" kern="1200" dirty="0"/>
        </a:p>
      </dsp:txBody>
      <dsp:txXfrm>
        <a:off x="98694" y="98694"/>
        <a:ext cx="6014484" cy="182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16B88-A6D5-4E42-AC22-159071C03AC5}" type="datetimeFigureOut">
              <a:rPr lang="en-US" smtClean="0"/>
              <a:t>9/16/2024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66523-43D8-433D-AE07-1C240F716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4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058BF-FF39-4639-8409-0A309A50202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63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96D246-ABCB-4A2C-A2FD-5B789E2184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3000">
                <a:schemeClr val="accent3"/>
              </a:gs>
              <a:gs pos="33000">
                <a:schemeClr val="accent4">
                  <a:lumMod val="85000"/>
                  <a:alpha val="0"/>
                </a:schemeClr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6DE818A-C3DB-49F5-B882-FFC95EF35C9E}"/>
              </a:ext>
            </a:extLst>
          </p:cNvPr>
          <p:cNvSpPr/>
          <p:nvPr/>
        </p:nvSpPr>
        <p:spPr>
          <a:xfrm rot="7585316">
            <a:off x="1062496" y="4682929"/>
            <a:ext cx="668361" cy="2915645"/>
          </a:xfrm>
          <a:custGeom>
            <a:avLst/>
            <a:gdLst>
              <a:gd name="connsiteX0" fmla="*/ 140599 w 668361"/>
              <a:gd name="connsiteY0" fmla="*/ 245336 h 2915645"/>
              <a:gd name="connsiteX1" fmla="*/ 108665 w 668361"/>
              <a:gd name="connsiteY1" fmla="*/ 197693 h 2915645"/>
              <a:gd name="connsiteX2" fmla="*/ 58915 w 668361"/>
              <a:gd name="connsiteY2" fmla="*/ 0 h 2915645"/>
              <a:gd name="connsiteX3" fmla="*/ 149881 w 668361"/>
              <a:gd name="connsiteY3" fmla="*/ 0 h 2915645"/>
              <a:gd name="connsiteX4" fmla="*/ 173094 w 668361"/>
              <a:gd name="connsiteY4" fmla="*/ 31461 h 2915645"/>
              <a:gd name="connsiteX5" fmla="*/ 173472 w 668361"/>
              <a:gd name="connsiteY5" fmla="*/ 74380 h 2915645"/>
              <a:gd name="connsiteX6" fmla="*/ 193765 w 668361"/>
              <a:gd name="connsiteY6" fmla="*/ 147287 h 2915645"/>
              <a:gd name="connsiteX7" fmla="*/ 330579 w 668361"/>
              <a:gd name="connsiteY7" fmla="*/ 298503 h 2915645"/>
              <a:gd name="connsiteX8" fmla="*/ 277555 w 668361"/>
              <a:gd name="connsiteY8" fmla="*/ 359382 h 2915645"/>
              <a:gd name="connsiteX9" fmla="*/ 267082 w 668361"/>
              <a:gd name="connsiteY9" fmla="*/ 371820 h 2915645"/>
              <a:gd name="connsiteX10" fmla="*/ 140599 w 668361"/>
              <a:gd name="connsiteY10" fmla="*/ 245336 h 2915645"/>
              <a:gd name="connsiteX11" fmla="*/ 166926 w 668361"/>
              <a:gd name="connsiteY11" fmla="*/ 750840 h 2915645"/>
              <a:gd name="connsiteX12" fmla="*/ 553147 w 668361"/>
              <a:gd name="connsiteY12" fmla="*/ 750840 h 2915645"/>
              <a:gd name="connsiteX13" fmla="*/ 551838 w 668361"/>
              <a:gd name="connsiteY13" fmla="*/ 737748 h 2915645"/>
              <a:gd name="connsiteX14" fmla="*/ 531545 w 668361"/>
              <a:gd name="connsiteY14" fmla="*/ 672287 h 2915645"/>
              <a:gd name="connsiteX15" fmla="*/ 517144 w 668361"/>
              <a:gd name="connsiteY15" fmla="*/ 644139 h 2915645"/>
              <a:gd name="connsiteX16" fmla="*/ 206202 w 668361"/>
              <a:gd name="connsiteY16" fmla="*/ 644139 h 2915645"/>
              <a:gd name="connsiteX17" fmla="*/ 191146 w 668361"/>
              <a:gd name="connsiteY17" fmla="*/ 672287 h 2915645"/>
              <a:gd name="connsiteX18" fmla="*/ 168890 w 668361"/>
              <a:gd name="connsiteY18" fmla="*/ 737748 h 2915645"/>
              <a:gd name="connsiteX19" fmla="*/ 166926 w 668361"/>
              <a:gd name="connsiteY19" fmla="*/ 750840 h 2915645"/>
              <a:gd name="connsiteX20" fmla="*/ 205548 w 668361"/>
              <a:gd name="connsiteY20" fmla="*/ 902056 h 2915645"/>
              <a:gd name="connsiteX21" fmla="*/ 206857 w 668361"/>
              <a:gd name="connsiteY21" fmla="*/ 903365 h 2915645"/>
              <a:gd name="connsiteX22" fmla="*/ 513216 w 668361"/>
              <a:gd name="connsiteY22" fmla="*/ 903365 h 2915645"/>
              <a:gd name="connsiteX23" fmla="*/ 513870 w 668361"/>
              <a:gd name="connsiteY23" fmla="*/ 902056 h 2915645"/>
              <a:gd name="connsiteX24" fmla="*/ 536127 w 668361"/>
              <a:gd name="connsiteY24" fmla="*/ 856233 h 2915645"/>
              <a:gd name="connsiteX25" fmla="*/ 551184 w 668361"/>
              <a:gd name="connsiteY25" fmla="*/ 797318 h 2915645"/>
              <a:gd name="connsiteX26" fmla="*/ 168890 w 668361"/>
              <a:gd name="connsiteY26" fmla="*/ 797318 h 2915645"/>
              <a:gd name="connsiteX27" fmla="*/ 183291 w 668361"/>
              <a:gd name="connsiteY27" fmla="*/ 856233 h 2915645"/>
              <a:gd name="connsiteX28" fmla="*/ 205548 w 668361"/>
              <a:gd name="connsiteY28" fmla="*/ 902056 h 2915645"/>
              <a:gd name="connsiteX29" fmla="*/ 154488 w 668361"/>
              <a:gd name="connsiteY29" fmla="*/ 1451276 h 2915645"/>
              <a:gd name="connsiteX30" fmla="*/ 373783 w 668361"/>
              <a:gd name="connsiteY30" fmla="*/ 1451276 h 2915645"/>
              <a:gd name="connsiteX31" fmla="*/ 374438 w 668361"/>
              <a:gd name="connsiteY31" fmla="*/ 1451276 h 2915645"/>
              <a:gd name="connsiteX32" fmla="*/ 543982 w 668361"/>
              <a:gd name="connsiteY32" fmla="*/ 1451276 h 2915645"/>
              <a:gd name="connsiteX33" fmla="*/ 542673 w 668361"/>
              <a:gd name="connsiteY33" fmla="*/ 1436874 h 2915645"/>
              <a:gd name="connsiteX34" fmla="*/ 524999 w 668361"/>
              <a:gd name="connsiteY34" fmla="*/ 1371413 h 2915645"/>
              <a:gd name="connsiteX35" fmla="*/ 523690 w 668361"/>
              <a:gd name="connsiteY35" fmla="*/ 1368140 h 2915645"/>
              <a:gd name="connsiteX36" fmla="*/ 511907 w 668361"/>
              <a:gd name="connsiteY36" fmla="*/ 1344574 h 2915645"/>
              <a:gd name="connsiteX37" fmla="*/ 187219 w 668361"/>
              <a:gd name="connsiteY37" fmla="*/ 1344574 h 2915645"/>
              <a:gd name="connsiteX38" fmla="*/ 170853 w 668361"/>
              <a:gd name="connsiteY38" fmla="*/ 1371413 h 2915645"/>
              <a:gd name="connsiteX39" fmla="*/ 153833 w 668361"/>
              <a:gd name="connsiteY39" fmla="*/ 1436874 h 2915645"/>
              <a:gd name="connsiteX40" fmla="*/ 154488 w 668361"/>
              <a:gd name="connsiteY40" fmla="*/ 1451276 h 2915645"/>
              <a:gd name="connsiteX41" fmla="*/ 204893 w 668361"/>
              <a:gd name="connsiteY41" fmla="*/ 1604455 h 2915645"/>
              <a:gd name="connsiteX42" fmla="*/ 498160 w 668361"/>
              <a:gd name="connsiteY42" fmla="*/ 1604455 h 2915645"/>
              <a:gd name="connsiteX43" fmla="*/ 504051 w 668361"/>
              <a:gd name="connsiteY43" fmla="*/ 1595291 h 2915645"/>
              <a:gd name="connsiteX44" fmla="*/ 513870 w 668361"/>
              <a:gd name="connsiteY44" fmla="*/ 1578271 h 2915645"/>
              <a:gd name="connsiteX45" fmla="*/ 513216 w 668361"/>
              <a:gd name="connsiteY45" fmla="*/ 1578271 h 2915645"/>
              <a:gd name="connsiteX46" fmla="*/ 526962 w 668361"/>
              <a:gd name="connsiteY46" fmla="*/ 1548813 h 2915645"/>
              <a:gd name="connsiteX47" fmla="*/ 541364 w 668361"/>
              <a:gd name="connsiteY47" fmla="*/ 1497754 h 2915645"/>
              <a:gd name="connsiteX48" fmla="*/ 374438 w 668361"/>
              <a:gd name="connsiteY48" fmla="*/ 1497753 h 2915645"/>
              <a:gd name="connsiteX49" fmla="*/ 373783 w 668361"/>
              <a:gd name="connsiteY49" fmla="*/ 1497753 h 2915645"/>
              <a:gd name="connsiteX50" fmla="*/ 160379 w 668361"/>
              <a:gd name="connsiteY50" fmla="*/ 1497754 h 2915645"/>
              <a:gd name="connsiteX51" fmla="*/ 176745 w 668361"/>
              <a:gd name="connsiteY51" fmla="*/ 1548814 h 2915645"/>
              <a:gd name="connsiteX52" fmla="*/ 199002 w 668361"/>
              <a:gd name="connsiteY52" fmla="*/ 1594636 h 2915645"/>
              <a:gd name="connsiteX53" fmla="*/ 204893 w 668361"/>
              <a:gd name="connsiteY53" fmla="*/ 1603801 h 2915645"/>
              <a:gd name="connsiteX54" fmla="*/ 103428 w 668361"/>
              <a:gd name="connsiteY54" fmla="*/ 2176587 h 2915645"/>
              <a:gd name="connsiteX55" fmla="*/ 543328 w 668361"/>
              <a:gd name="connsiteY55" fmla="*/ 2176587 h 2915645"/>
              <a:gd name="connsiteX56" fmla="*/ 542019 w 668361"/>
              <a:gd name="connsiteY56" fmla="*/ 2168731 h 2915645"/>
              <a:gd name="connsiteX57" fmla="*/ 517144 w 668361"/>
              <a:gd name="connsiteY57" fmla="*/ 2103270 h 2915645"/>
              <a:gd name="connsiteX58" fmla="*/ 492268 w 668361"/>
              <a:gd name="connsiteY58" fmla="*/ 2064648 h 2915645"/>
              <a:gd name="connsiteX59" fmla="*/ 151215 w 668361"/>
              <a:gd name="connsiteY59" fmla="*/ 2064648 h 2915645"/>
              <a:gd name="connsiteX60" fmla="*/ 126340 w 668361"/>
              <a:gd name="connsiteY60" fmla="*/ 2103270 h 2915645"/>
              <a:gd name="connsiteX61" fmla="*/ 104083 w 668361"/>
              <a:gd name="connsiteY61" fmla="*/ 2168731 h 2915645"/>
              <a:gd name="connsiteX62" fmla="*/ 103428 w 668361"/>
              <a:gd name="connsiteY62" fmla="*/ 2176587 h 2915645"/>
              <a:gd name="connsiteX63" fmla="*/ 157761 w 668361"/>
              <a:gd name="connsiteY63" fmla="*/ 2325838 h 2915645"/>
              <a:gd name="connsiteX64" fmla="*/ 167581 w 668361"/>
              <a:gd name="connsiteY64" fmla="*/ 2337621 h 2915645"/>
              <a:gd name="connsiteX65" fmla="*/ 488341 w 668361"/>
              <a:gd name="connsiteY65" fmla="*/ 2337621 h 2915645"/>
              <a:gd name="connsiteX66" fmla="*/ 496850 w 668361"/>
              <a:gd name="connsiteY66" fmla="*/ 2325838 h 2915645"/>
              <a:gd name="connsiteX67" fmla="*/ 524344 w 668361"/>
              <a:gd name="connsiteY67" fmla="*/ 2280015 h 2915645"/>
              <a:gd name="connsiteX68" fmla="*/ 542673 w 668361"/>
              <a:gd name="connsiteY68" fmla="*/ 2225028 h 2915645"/>
              <a:gd name="connsiteX69" fmla="*/ 107356 w 668361"/>
              <a:gd name="connsiteY69" fmla="*/ 2225028 h 2915645"/>
              <a:gd name="connsiteX70" fmla="*/ 128304 w 668361"/>
              <a:gd name="connsiteY70" fmla="*/ 2280015 h 2915645"/>
              <a:gd name="connsiteX71" fmla="*/ 157761 w 668361"/>
              <a:gd name="connsiteY71" fmla="*/ 2325838 h 2915645"/>
              <a:gd name="connsiteX72" fmla="*/ 72171 w 668361"/>
              <a:gd name="connsiteY72" fmla="*/ 2377144 h 2915645"/>
              <a:gd name="connsiteX73" fmla="*/ 0 w 668361"/>
              <a:gd name="connsiteY73" fmla="*/ 2189025 h 2915645"/>
              <a:gd name="connsiteX74" fmla="*/ 247443 w 668361"/>
              <a:gd name="connsiteY74" fmla="*/ 1838152 h 2915645"/>
              <a:gd name="connsiteX75" fmla="*/ 255299 w 668361"/>
              <a:gd name="connsiteY75" fmla="*/ 1831606 h 2915645"/>
              <a:gd name="connsiteX76" fmla="*/ 263154 w 668361"/>
              <a:gd name="connsiteY76" fmla="*/ 1825060 h 2915645"/>
              <a:gd name="connsiteX77" fmla="*/ 276901 w 668361"/>
              <a:gd name="connsiteY77" fmla="*/ 1813931 h 2915645"/>
              <a:gd name="connsiteX78" fmla="*/ 339743 w 668361"/>
              <a:gd name="connsiteY78" fmla="*/ 1763526 h 2915645"/>
              <a:gd name="connsiteX79" fmla="*/ 347599 w 668361"/>
              <a:gd name="connsiteY79" fmla="*/ 1756980 h 2915645"/>
              <a:gd name="connsiteX80" fmla="*/ 355454 w 668361"/>
              <a:gd name="connsiteY80" fmla="*/ 1750434 h 2915645"/>
              <a:gd name="connsiteX81" fmla="*/ 462811 w 668361"/>
              <a:gd name="connsiteY81" fmla="*/ 1647659 h 2915645"/>
              <a:gd name="connsiteX82" fmla="*/ 236314 w 668361"/>
              <a:gd name="connsiteY82" fmla="*/ 1647660 h 2915645"/>
              <a:gd name="connsiteX83" fmla="*/ 324688 w 668361"/>
              <a:gd name="connsiteY83" fmla="*/ 1749125 h 2915645"/>
              <a:gd name="connsiteX84" fmla="*/ 261845 w 668361"/>
              <a:gd name="connsiteY84" fmla="*/ 1799530 h 2915645"/>
              <a:gd name="connsiteX85" fmla="*/ 248097 w 668361"/>
              <a:gd name="connsiteY85" fmla="*/ 1810659 h 2915645"/>
              <a:gd name="connsiteX86" fmla="*/ 51060 w 668361"/>
              <a:gd name="connsiteY86" fmla="*/ 1434911 h 2915645"/>
              <a:gd name="connsiteX87" fmla="*/ 267736 w 668361"/>
              <a:gd name="connsiteY87" fmla="*/ 1136407 h 2915645"/>
              <a:gd name="connsiteX88" fmla="*/ 312904 w 668361"/>
              <a:gd name="connsiteY88" fmla="*/ 1173066 h 2915645"/>
              <a:gd name="connsiteX89" fmla="*/ 344980 w 668361"/>
              <a:gd name="connsiteY89" fmla="*/ 1198595 h 2915645"/>
              <a:gd name="connsiteX90" fmla="*/ 227805 w 668361"/>
              <a:gd name="connsiteY90" fmla="*/ 1296787 h 2915645"/>
              <a:gd name="connsiteX91" fmla="*/ 481139 w 668361"/>
              <a:gd name="connsiteY91" fmla="*/ 1296787 h 2915645"/>
              <a:gd name="connsiteX92" fmla="*/ 379020 w 668361"/>
              <a:gd name="connsiteY92" fmla="*/ 1199250 h 2915645"/>
              <a:gd name="connsiteX93" fmla="*/ 371165 w 668361"/>
              <a:gd name="connsiteY93" fmla="*/ 1192704 h 2915645"/>
              <a:gd name="connsiteX94" fmla="*/ 362655 w 668361"/>
              <a:gd name="connsiteY94" fmla="*/ 1186158 h 2915645"/>
              <a:gd name="connsiteX95" fmla="*/ 328615 w 668361"/>
              <a:gd name="connsiteY95" fmla="*/ 1158664 h 2915645"/>
              <a:gd name="connsiteX96" fmla="*/ 285411 w 668361"/>
              <a:gd name="connsiteY96" fmla="*/ 1123970 h 2915645"/>
              <a:gd name="connsiteX97" fmla="*/ 277555 w 668361"/>
              <a:gd name="connsiteY97" fmla="*/ 1117423 h 2915645"/>
              <a:gd name="connsiteX98" fmla="*/ 269700 w 668361"/>
              <a:gd name="connsiteY98" fmla="*/ 1110877 h 2915645"/>
              <a:gd name="connsiteX99" fmla="*/ 65461 w 668361"/>
              <a:gd name="connsiteY99" fmla="*/ 761969 h 2915645"/>
              <a:gd name="connsiteX100" fmla="*/ 269700 w 668361"/>
              <a:gd name="connsiteY100" fmla="*/ 401277 h 2915645"/>
              <a:gd name="connsiteX101" fmla="*/ 276246 w 668361"/>
              <a:gd name="connsiteY101" fmla="*/ 393422 h 2915645"/>
              <a:gd name="connsiteX102" fmla="*/ 282792 w 668361"/>
              <a:gd name="connsiteY102" fmla="*/ 385566 h 2915645"/>
              <a:gd name="connsiteX103" fmla="*/ 295885 w 668361"/>
              <a:gd name="connsiteY103" fmla="*/ 371165 h 2915645"/>
              <a:gd name="connsiteX104" fmla="*/ 346944 w 668361"/>
              <a:gd name="connsiteY104" fmla="*/ 312905 h 2915645"/>
              <a:gd name="connsiteX105" fmla="*/ 353491 w 668361"/>
              <a:gd name="connsiteY105" fmla="*/ 305050 h 2915645"/>
              <a:gd name="connsiteX106" fmla="*/ 360037 w 668361"/>
              <a:gd name="connsiteY106" fmla="*/ 297194 h 2915645"/>
              <a:gd name="connsiteX107" fmla="*/ 364846 w 668361"/>
              <a:gd name="connsiteY107" fmla="*/ 291338 h 2915645"/>
              <a:gd name="connsiteX108" fmla="*/ 425133 w 668361"/>
              <a:gd name="connsiteY108" fmla="*/ 373044 h 2915645"/>
              <a:gd name="connsiteX109" fmla="*/ 422879 w 668361"/>
              <a:gd name="connsiteY109" fmla="*/ 375748 h 2915645"/>
              <a:gd name="connsiteX110" fmla="*/ 416333 w 668361"/>
              <a:gd name="connsiteY110" fmla="*/ 383603 h 2915645"/>
              <a:gd name="connsiteX111" fmla="*/ 375092 w 668361"/>
              <a:gd name="connsiteY111" fmla="*/ 430735 h 2915645"/>
              <a:gd name="connsiteX112" fmla="*/ 352181 w 668361"/>
              <a:gd name="connsiteY112" fmla="*/ 456265 h 2915645"/>
              <a:gd name="connsiteX113" fmla="*/ 345635 w 668361"/>
              <a:gd name="connsiteY113" fmla="*/ 464120 h 2915645"/>
              <a:gd name="connsiteX114" fmla="*/ 339089 w 668361"/>
              <a:gd name="connsiteY114" fmla="*/ 471976 h 2915645"/>
              <a:gd name="connsiteX115" fmla="*/ 235660 w 668361"/>
              <a:gd name="connsiteY115" fmla="*/ 600279 h 2915645"/>
              <a:gd name="connsiteX116" fmla="*/ 487031 w 668361"/>
              <a:gd name="connsiteY116" fmla="*/ 600279 h 2915645"/>
              <a:gd name="connsiteX117" fmla="*/ 368546 w 668361"/>
              <a:gd name="connsiteY117" fmla="*/ 470666 h 2915645"/>
              <a:gd name="connsiteX118" fmla="*/ 393422 w 668361"/>
              <a:gd name="connsiteY118" fmla="*/ 442518 h 2915645"/>
              <a:gd name="connsiteX119" fmla="*/ 432698 w 668361"/>
              <a:gd name="connsiteY119" fmla="*/ 397350 h 2915645"/>
              <a:gd name="connsiteX120" fmla="*/ 474179 w 668361"/>
              <a:gd name="connsiteY120" fmla="*/ 439515 h 2915645"/>
              <a:gd name="connsiteX121" fmla="*/ 632201 w 668361"/>
              <a:gd name="connsiteY121" fmla="*/ 653679 h 2915645"/>
              <a:gd name="connsiteX122" fmla="*/ 638441 w 668361"/>
              <a:gd name="connsiteY122" fmla="*/ 665506 h 2915645"/>
              <a:gd name="connsiteX123" fmla="*/ 656576 w 668361"/>
              <a:gd name="connsiteY123" fmla="*/ 764588 h 2915645"/>
              <a:gd name="connsiteX124" fmla="*/ 455610 w 668361"/>
              <a:gd name="connsiteY124" fmla="*/ 1114151 h 2915645"/>
              <a:gd name="connsiteX125" fmla="*/ 411096 w 668361"/>
              <a:gd name="connsiteY125" fmla="*/ 1078147 h 2915645"/>
              <a:gd name="connsiteX126" fmla="*/ 379020 w 668361"/>
              <a:gd name="connsiteY126" fmla="*/ 1052617 h 2915645"/>
              <a:gd name="connsiteX127" fmla="*/ 481794 w 668361"/>
              <a:gd name="connsiteY127" fmla="*/ 950498 h 2915645"/>
              <a:gd name="connsiteX128" fmla="*/ 240242 w 668361"/>
              <a:gd name="connsiteY128" fmla="*/ 950498 h 2915645"/>
              <a:gd name="connsiteX129" fmla="*/ 346944 w 668361"/>
              <a:gd name="connsiteY129" fmla="*/ 1052617 h 2915645"/>
              <a:gd name="connsiteX130" fmla="*/ 354800 w 668361"/>
              <a:gd name="connsiteY130" fmla="*/ 1059163 h 2915645"/>
              <a:gd name="connsiteX131" fmla="*/ 362655 w 668361"/>
              <a:gd name="connsiteY131" fmla="*/ 1065709 h 2915645"/>
              <a:gd name="connsiteX132" fmla="*/ 396040 w 668361"/>
              <a:gd name="connsiteY132" fmla="*/ 1092548 h 2915645"/>
              <a:gd name="connsiteX133" fmla="*/ 439244 w 668361"/>
              <a:gd name="connsiteY133" fmla="*/ 1127243 h 2915645"/>
              <a:gd name="connsiteX134" fmla="*/ 447100 w 668361"/>
              <a:gd name="connsiteY134" fmla="*/ 1133789 h 2915645"/>
              <a:gd name="connsiteX135" fmla="*/ 454955 w 668361"/>
              <a:gd name="connsiteY135" fmla="*/ 1140335 h 2915645"/>
              <a:gd name="connsiteX136" fmla="*/ 632355 w 668361"/>
              <a:gd name="connsiteY136" fmla="*/ 1368795 h 2915645"/>
              <a:gd name="connsiteX137" fmla="*/ 631700 w 668361"/>
              <a:gd name="connsiteY137" fmla="*/ 1368795 h 2915645"/>
              <a:gd name="connsiteX138" fmla="*/ 646102 w 668361"/>
              <a:gd name="connsiteY138" fmla="*/ 1463714 h 2915645"/>
              <a:gd name="connsiteX139" fmla="*/ 623191 w 668361"/>
              <a:gd name="connsiteY139" fmla="*/ 1578270 h 2915645"/>
              <a:gd name="connsiteX140" fmla="*/ 623845 w 668361"/>
              <a:gd name="connsiteY140" fmla="*/ 1578271 h 2915645"/>
              <a:gd name="connsiteX141" fmla="*/ 424189 w 668361"/>
              <a:gd name="connsiteY141" fmla="*/ 1820477 h 2915645"/>
              <a:gd name="connsiteX142" fmla="*/ 416333 w 668361"/>
              <a:gd name="connsiteY142" fmla="*/ 1827023 h 2915645"/>
              <a:gd name="connsiteX143" fmla="*/ 408478 w 668361"/>
              <a:gd name="connsiteY143" fmla="*/ 1833570 h 2915645"/>
              <a:gd name="connsiteX144" fmla="*/ 344326 w 668361"/>
              <a:gd name="connsiteY144" fmla="*/ 1885284 h 2915645"/>
              <a:gd name="connsiteX145" fmla="*/ 331888 w 668361"/>
              <a:gd name="connsiteY145" fmla="*/ 1895103 h 2915645"/>
              <a:gd name="connsiteX146" fmla="*/ 323378 w 668361"/>
              <a:gd name="connsiteY146" fmla="*/ 1901649 h 2915645"/>
              <a:gd name="connsiteX147" fmla="*/ 315523 w 668361"/>
              <a:gd name="connsiteY147" fmla="*/ 1908195 h 2915645"/>
              <a:gd name="connsiteX148" fmla="*/ 193110 w 668361"/>
              <a:gd name="connsiteY148" fmla="*/ 2016207 h 2915645"/>
              <a:gd name="connsiteX149" fmla="*/ 454301 w 668361"/>
              <a:gd name="connsiteY149" fmla="*/ 2016207 h 2915645"/>
              <a:gd name="connsiteX150" fmla="*/ 348908 w 668361"/>
              <a:gd name="connsiteY150" fmla="*/ 1909504 h 2915645"/>
              <a:gd name="connsiteX151" fmla="*/ 360691 w 668361"/>
              <a:gd name="connsiteY151" fmla="*/ 1900340 h 2915645"/>
              <a:gd name="connsiteX152" fmla="*/ 424843 w 668361"/>
              <a:gd name="connsiteY152" fmla="*/ 1847971 h 2915645"/>
              <a:gd name="connsiteX153" fmla="*/ 648066 w 668361"/>
              <a:gd name="connsiteY153" fmla="*/ 2196225 h 2915645"/>
              <a:gd name="connsiteX154" fmla="*/ 422879 w 668361"/>
              <a:gd name="connsiteY154" fmla="*/ 2544479 h 2915645"/>
              <a:gd name="connsiteX155" fmla="*/ 395386 w 668361"/>
              <a:gd name="connsiteY155" fmla="*/ 2521568 h 2915645"/>
              <a:gd name="connsiteX156" fmla="*/ 347598 w 668361"/>
              <a:gd name="connsiteY156" fmla="*/ 2482291 h 2915645"/>
              <a:gd name="connsiteX157" fmla="*/ 447755 w 668361"/>
              <a:gd name="connsiteY157" fmla="*/ 2386717 h 2915645"/>
              <a:gd name="connsiteX158" fmla="*/ 210785 w 668361"/>
              <a:gd name="connsiteY158" fmla="*/ 2386718 h 2915645"/>
              <a:gd name="connsiteX159" fmla="*/ 315523 w 668361"/>
              <a:gd name="connsiteY159" fmla="*/ 2482291 h 2915645"/>
              <a:gd name="connsiteX160" fmla="*/ 323378 w 668361"/>
              <a:gd name="connsiteY160" fmla="*/ 2488837 h 2915645"/>
              <a:gd name="connsiteX161" fmla="*/ 331234 w 668361"/>
              <a:gd name="connsiteY161" fmla="*/ 2495383 h 2915645"/>
              <a:gd name="connsiteX162" fmla="*/ 379675 w 668361"/>
              <a:gd name="connsiteY162" fmla="*/ 2535969 h 2915645"/>
              <a:gd name="connsiteX163" fmla="*/ 406514 w 668361"/>
              <a:gd name="connsiteY163" fmla="*/ 2558226 h 2915645"/>
              <a:gd name="connsiteX164" fmla="*/ 414369 w 668361"/>
              <a:gd name="connsiteY164" fmla="*/ 2564772 h 2915645"/>
              <a:gd name="connsiteX165" fmla="*/ 422224 w 668361"/>
              <a:gd name="connsiteY165" fmla="*/ 2571318 h 2915645"/>
              <a:gd name="connsiteX166" fmla="*/ 668359 w 668361"/>
              <a:gd name="connsiteY166" fmla="*/ 2914335 h 2915645"/>
              <a:gd name="connsiteX167" fmla="*/ 565585 w 668361"/>
              <a:gd name="connsiteY167" fmla="*/ 2914335 h 2915645"/>
              <a:gd name="connsiteX168" fmla="*/ 346289 w 668361"/>
              <a:gd name="connsiteY168" fmla="*/ 2633506 h 2915645"/>
              <a:gd name="connsiteX169" fmla="*/ 338434 w 668361"/>
              <a:gd name="connsiteY169" fmla="*/ 2626960 h 2915645"/>
              <a:gd name="connsiteX170" fmla="*/ 330579 w 668361"/>
              <a:gd name="connsiteY170" fmla="*/ 2620414 h 2915645"/>
              <a:gd name="connsiteX171" fmla="*/ 308977 w 668361"/>
              <a:gd name="connsiteY171" fmla="*/ 2602739 h 2915645"/>
              <a:gd name="connsiteX172" fmla="*/ 255298 w 668361"/>
              <a:gd name="connsiteY172" fmla="*/ 2558226 h 2915645"/>
              <a:gd name="connsiteX173" fmla="*/ 247443 w 668361"/>
              <a:gd name="connsiteY173" fmla="*/ 2551680 h 2915645"/>
              <a:gd name="connsiteX174" fmla="*/ 239588 w 668361"/>
              <a:gd name="connsiteY174" fmla="*/ 2545134 h 2915645"/>
              <a:gd name="connsiteX175" fmla="*/ 72171 w 668361"/>
              <a:gd name="connsiteY175" fmla="*/ 2377144 h 2915645"/>
              <a:gd name="connsiteX176" fmla="*/ 0 w 668361"/>
              <a:gd name="connsiteY176" fmla="*/ 2915645 h 2915645"/>
              <a:gd name="connsiteX177" fmla="*/ 240242 w 668361"/>
              <a:gd name="connsiteY177" fmla="*/ 2572628 h 2915645"/>
              <a:gd name="connsiteX178" fmla="*/ 295229 w 668361"/>
              <a:gd name="connsiteY178" fmla="*/ 2617796 h 2915645"/>
              <a:gd name="connsiteX179" fmla="*/ 315523 w 668361"/>
              <a:gd name="connsiteY179" fmla="*/ 2634816 h 2915645"/>
              <a:gd name="connsiteX180" fmla="*/ 102773 w 668361"/>
              <a:gd name="connsiteY180" fmla="*/ 2915645 h 291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668361" h="2915645">
                <a:moveTo>
                  <a:pt x="140599" y="245336"/>
                </a:moveTo>
                <a:cubicBezTo>
                  <a:pt x="128509" y="230178"/>
                  <a:pt x="117666" y="214386"/>
                  <a:pt x="108665" y="197693"/>
                </a:cubicBezTo>
                <a:cubicBezTo>
                  <a:pt x="72007" y="129613"/>
                  <a:pt x="58261" y="62843"/>
                  <a:pt x="58915" y="0"/>
                </a:cubicBezTo>
                <a:lnTo>
                  <a:pt x="149881" y="0"/>
                </a:lnTo>
                <a:lnTo>
                  <a:pt x="173094" y="31461"/>
                </a:lnTo>
                <a:lnTo>
                  <a:pt x="173472" y="74380"/>
                </a:lnTo>
                <a:cubicBezTo>
                  <a:pt x="176745" y="99010"/>
                  <a:pt x="183291" y="123394"/>
                  <a:pt x="193765" y="147287"/>
                </a:cubicBezTo>
                <a:cubicBezTo>
                  <a:pt x="219295" y="205548"/>
                  <a:pt x="280174" y="249407"/>
                  <a:pt x="330579" y="298503"/>
                </a:cubicBezTo>
                <a:cubicBezTo>
                  <a:pt x="312904" y="318796"/>
                  <a:pt x="295230" y="339089"/>
                  <a:pt x="277555" y="359382"/>
                </a:cubicBezTo>
                <a:cubicBezTo>
                  <a:pt x="274282" y="363309"/>
                  <a:pt x="270355" y="367892"/>
                  <a:pt x="267082" y="371820"/>
                </a:cubicBezTo>
                <a:cubicBezTo>
                  <a:pt x="224368" y="330579"/>
                  <a:pt x="176868" y="290812"/>
                  <a:pt x="140599" y="245336"/>
                </a:cubicBezTo>
                <a:close/>
                <a:moveTo>
                  <a:pt x="166926" y="750840"/>
                </a:moveTo>
                <a:lnTo>
                  <a:pt x="553147" y="750840"/>
                </a:lnTo>
                <a:cubicBezTo>
                  <a:pt x="553147" y="746258"/>
                  <a:pt x="552493" y="742331"/>
                  <a:pt x="551838" y="737748"/>
                </a:cubicBezTo>
                <a:cubicBezTo>
                  <a:pt x="548565" y="716146"/>
                  <a:pt x="541364" y="693889"/>
                  <a:pt x="531545" y="672287"/>
                </a:cubicBezTo>
                <a:cubicBezTo>
                  <a:pt x="527617" y="662468"/>
                  <a:pt x="522381" y="653303"/>
                  <a:pt x="517144" y="644139"/>
                </a:cubicBezTo>
                <a:lnTo>
                  <a:pt x="206202" y="644139"/>
                </a:lnTo>
                <a:cubicBezTo>
                  <a:pt x="200965" y="653958"/>
                  <a:pt x="195729" y="663122"/>
                  <a:pt x="191146" y="672287"/>
                </a:cubicBezTo>
                <a:cubicBezTo>
                  <a:pt x="180018" y="694544"/>
                  <a:pt x="172162" y="716801"/>
                  <a:pt x="168890" y="737748"/>
                </a:cubicBezTo>
                <a:cubicBezTo>
                  <a:pt x="168235" y="742331"/>
                  <a:pt x="167581" y="746913"/>
                  <a:pt x="166926" y="750840"/>
                </a:cubicBezTo>
                <a:close/>
                <a:moveTo>
                  <a:pt x="205548" y="902056"/>
                </a:moveTo>
                <a:cubicBezTo>
                  <a:pt x="206202" y="902711"/>
                  <a:pt x="206202" y="902711"/>
                  <a:pt x="206857" y="903365"/>
                </a:cubicBezTo>
                <a:lnTo>
                  <a:pt x="513216" y="903365"/>
                </a:lnTo>
                <a:cubicBezTo>
                  <a:pt x="513216" y="902710"/>
                  <a:pt x="513870" y="902710"/>
                  <a:pt x="513870" y="902056"/>
                </a:cubicBezTo>
                <a:cubicBezTo>
                  <a:pt x="522381" y="887655"/>
                  <a:pt x="530236" y="871944"/>
                  <a:pt x="536127" y="856233"/>
                </a:cubicBezTo>
                <a:cubicBezTo>
                  <a:pt x="543328" y="837904"/>
                  <a:pt x="548565" y="817611"/>
                  <a:pt x="551184" y="797318"/>
                </a:cubicBezTo>
                <a:lnTo>
                  <a:pt x="168890" y="797318"/>
                </a:lnTo>
                <a:cubicBezTo>
                  <a:pt x="171508" y="817611"/>
                  <a:pt x="176090" y="837249"/>
                  <a:pt x="183291" y="856233"/>
                </a:cubicBezTo>
                <a:cubicBezTo>
                  <a:pt x="189182" y="871944"/>
                  <a:pt x="197038" y="887655"/>
                  <a:pt x="205548" y="902056"/>
                </a:cubicBezTo>
                <a:close/>
                <a:moveTo>
                  <a:pt x="154488" y="1451276"/>
                </a:moveTo>
                <a:lnTo>
                  <a:pt x="373783" y="1451276"/>
                </a:lnTo>
                <a:lnTo>
                  <a:pt x="374438" y="1451276"/>
                </a:lnTo>
                <a:lnTo>
                  <a:pt x="543982" y="1451276"/>
                </a:lnTo>
                <a:cubicBezTo>
                  <a:pt x="543328" y="1446039"/>
                  <a:pt x="543328" y="1441457"/>
                  <a:pt x="542673" y="1436874"/>
                </a:cubicBezTo>
                <a:cubicBezTo>
                  <a:pt x="540055" y="1413963"/>
                  <a:pt x="534163" y="1391706"/>
                  <a:pt x="524999" y="1371413"/>
                </a:cubicBezTo>
                <a:cubicBezTo>
                  <a:pt x="524999" y="1370104"/>
                  <a:pt x="524344" y="1369450"/>
                  <a:pt x="523690" y="1368140"/>
                </a:cubicBezTo>
                <a:cubicBezTo>
                  <a:pt x="520416" y="1360285"/>
                  <a:pt x="516489" y="1352430"/>
                  <a:pt x="511907" y="1344574"/>
                </a:cubicBezTo>
                <a:lnTo>
                  <a:pt x="187219" y="1344574"/>
                </a:lnTo>
                <a:cubicBezTo>
                  <a:pt x="181327" y="1353739"/>
                  <a:pt x="175436" y="1362248"/>
                  <a:pt x="170853" y="1371413"/>
                </a:cubicBezTo>
                <a:cubicBezTo>
                  <a:pt x="160379" y="1392361"/>
                  <a:pt x="153833" y="1413963"/>
                  <a:pt x="153833" y="1436874"/>
                </a:cubicBezTo>
                <a:cubicBezTo>
                  <a:pt x="153833" y="1441457"/>
                  <a:pt x="153833" y="1446694"/>
                  <a:pt x="154488" y="1451276"/>
                </a:cubicBezTo>
                <a:close/>
                <a:moveTo>
                  <a:pt x="204893" y="1604455"/>
                </a:moveTo>
                <a:lnTo>
                  <a:pt x="498160" y="1604455"/>
                </a:lnTo>
                <a:cubicBezTo>
                  <a:pt x="500124" y="1601837"/>
                  <a:pt x="502087" y="1598564"/>
                  <a:pt x="504051" y="1595291"/>
                </a:cubicBezTo>
                <a:cubicBezTo>
                  <a:pt x="507324" y="1589399"/>
                  <a:pt x="510598" y="1584162"/>
                  <a:pt x="513870" y="1578271"/>
                </a:cubicBezTo>
                <a:lnTo>
                  <a:pt x="513216" y="1578271"/>
                </a:lnTo>
                <a:cubicBezTo>
                  <a:pt x="518453" y="1568452"/>
                  <a:pt x="523035" y="1558632"/>
                  <a:pt x="526962" y="1548813"/>
                </a:cubicBezTo>
                <a:cubicBezTo>
                  <a:pt x="533508" y="1532448"/>
                  <a:pt x="538746" y="1515428"/>
                  <a:pt x="541364" y="1497754"/>
                </a:cubicBezTo>
                <a:lnTo>
                  <a:pt x="374438" y="1497753"/>
                </a:lnTo>
                <a:lnTo>
                  <a:pt x="373783" y="1497753"/>
                </a:lnTo>
                <a:lnTo>
                  <a:pt x="160379" y="1497754"/>
                </a:lnTo>
                <a:cubicBezTo>
                  <a:pt x="164307" y="1514774"/>
                  <a:pt x="170199" y="1531793"/>
                  <a:pt x="176745" y="1548814"/>
                </a:cubicBezTo>
                <a:cubicBezTo>
                  <a:pt x="182636" y="1564524"/>
                  <a:pt x="190492" y="1579580"/>
                  <a:pt x="199002" y="1594636"/>
                </a:cubicBezTo>
                <a:cubicBezTo>
                  <a:pt x="200965" y="1597255"/>
                  <a:pt x="202930" y="1600527"/>
                  <a:pt x="204893" y="1603801"/>
                </a:cubicBezTo>
                <a:close/>
                <a:moveTo>
                  <a:pt x="103428" y="2176587"/>
                </a:moveTo>
                <a:lnTo>
                  <a:pt x="543328" y="2176587"/>
                </a:lnTo>
                <a:cubicBezTo>
                  <a:pt x="542673" y="2173968"/>
                  <a:pt x="542673" y="2171350"/>
                  <a:pt x="542019" y="2168731"/>
                </a:cubicBezTo>
                <a:cubicBezTo>
                  <a:pt x="537436" y="2147129"/>
                  <a:pt x="528927" y="2124872"/>
                  <a:pt x="517144" y="2103270"/>
                </a:cubicBezTo>
                <a:cubicBezTo>
                  <a:pt x="509943" y="2090178"/>
                  <a:pt x="501433" y="2077740"/>
                  <a:pt x="492268" y="2064648"/>
                </a:cubicBezTo>
                <a:lnTo>
                  <a:pt x="151215" y="2064648"/>
                </a:lnTo>
                <a:cubicBezTo>
                  <a:pt x="142050" y="2077085"/>
                  <a:pt x="133541" y="2090178"/>
                  <a:pt x="126340" y="2103270"/>
                </a:cubicBezTo>
                <a:cubicBezTo>
                  <a:pt x="114556" y="2124218"/>
                  <a:pt x="107356" y="2146474"/>
                  <a:pt x="104083" y="2168731"/>
                </a:cubicBezTo>
                <a:cubicBezTo>
                  <a:pt x="103429" y="2171350"/>
                  <a:pt x="103428" y="2173968"/>
                  <a:pt x="103428" y="2176587"/>
                </a:cubicBezTo>
                <a:close/>
                <a:moveTo>
                  <a:pt x="157761" y="2325838"/>
                </a:moveTo>
                <a:cubicBezTo>
                  <a:pt x="160379" y="2329766"/>
                  <a:pt x="163653" y="2333693"/>
                  <a:pt x="167581" y="2337621"/>
                </a:cubicBezTo>
                <a:lnTo>
                  <a:pt x="488341" y="2337621"/>
                </a:lnTo>
                <a:cubicBezTo>
                  <a:pt x="490959" y="2333693"/>
                  <a:pt x="494232" y="2329766"/>
                  <a:pt x="496850" y="2325838"/>
                </a:cubicBezTo>
                <a:cubicBezTo>
                  <a:pt x="507979" y="2310782"/>
                  <a:pt x="517144" y="2295726"/>
                  <a:pt x="524344" y="2280015"/>
                </a:cubicBezTo>
                <a:cubicBezTo>
                  <a:pt x="532854" y="2261686"/>
                  <a:pt x="539400" y="2243357"/>
                  <a:pt x="542673" y="2225028"/>
                </a:cubicBezTo>
                <a:lnTo>
                  <a:pt x="107356" y="2225028"/>
                </a:lnTo>
                <a:cubicBezTo>
                  <a:pt x="111284" y="2243357"/>
                  <a:pt x="118484" y="2261686"/>
                  <a:pt x="128304" y="2280015"/>
                </a:cubicBezTo>
                <a:cubicBezTo>
                  <a:pt x="136159" y="2295072"/>
                  <a:pt x="146633" y="2310782"/>
                  <a:pt x="157761" y="2325838"/>
                </a:cubicBezTo>
                <a:close/>
                <a:moveTo>
                  <a:pt x="72171" y="2377144"/>
                </a:moveTo>
                <a:cubicBezTo>
                  <a:pt x="28148" y="2318474"/>
                  <a:pt x="0" y="2256450"/>
                  <a:pt x="0" y="2189025"/>
                </a:cubicBezTo>
                <a:cubicBezTo>
                  <a:pt x="0" y="2048938"/>
                  <a:pt x="120448" y="1941581"/>
                  <a:pt x="247443" y="1838152"/>
                </a:cubicBezTo>
                <a:cubicBezTo>
                  <a:pt x="250062" y="1836188"/>
                  <a:pt x="252680" y="1833570"/>
                  <a:pt x="255299" y="1831606"/>
                </a:cubicBezTo>
                <a:cubicBezTo>
                  <a:pt x="257917" y="1829642"/>
                  <a:pt x="260536" y="1827023"/>
                  <a:pt x="263154" y="1825060"/>
                </a:cubicBezTo>
                <a:cubicBezTo>
                  <a:pt x="267736" y="1821132"/>
                  <a:pt x="272319" y="1817859"/>
                  <a:pt x="276901" y="1813931"/>
                </a:cubicBezTo>
                <a:cubicBezTo>
                  <a:pt x="297848" y="1797566"/>
                  <a:pt x="319451" y="1780546"/>
                  <a:pt x="339743" y="1763526"/>
                </a:cubicBezTo>
                <a:cubicBezTo>
                  <a:pt x="342362" y="1761562"/>
                  <a:pt x="344980" y="1758944"/>
                  <a:pt x="347599" y="1756980"/>
                </a:cubicBezTo>
                <a:cubicBezTo>
                  <a:pt x="350217" y="1755016"/>
                  <a:pt x="352836" y="1752398"/>
                  <a:pt x="355454" y="1750434"/>
                </a:cubicBezTo>
                <a:cubicBezTo>
                  <a:pt x="394731" y="1717048"/>
                  <a:pt x="432044" y="1683009"/>
                  <a:pt x="462811" y="1647659"/>
                </a:cubicBezTo>
                <a:lnTo>
                  <a:pt x="236314" y="1647660"/>
                </a:lnTo>
                <a:cubicBezTo>
                  <a:pt x="261845" y="1682355"/>
                  <a:pt x="292611" y="1716394"/>
                  <a:pt x="324688" y="1749125"/>
                </a:cubicBezTo>
                <a:cubicBezTo>
                  <a:pt x="303740" y="1766145"/>
                  <a:pt x="282792" y="1782510"/>
                  <a:pt x="261845" y="1799530"/>
                </a:cubicBezTo>
                <a:cubicBezTo>
                  <a:pt x="257262" y="1803457"/>
                  <a:pt x="252680" y="1806731"/>
                  <a:pt x="248097" y="1810659"/>
                </a:cubicBezTo>
                <a:cubicBezTo>
                  <a:pt x="144014" y="1704611"/>
                  <a:pt x="51059" y="1584163"/>
                  <a:pt x="51060" y="1434911"/>
                </a:cubicBezTo>
                <a:cubicBezTo>
                  <a:pt x="51059" y="1311844"/>
                  <a:pt x="153179" y="1225435"/>
                  <a:pt x="267736" y="1136407"/>
                </a:cubicBezTo>
                <a:cubicBezTo>
                  <a:pt x="282792" y="1148845"/>
                  <a:pt x="297848" y="1161283"/>
                  <a:pt x="312904" y="1173066"/>
                </a:cubicBezTo>
                <a:cubicBezTo>
                  <a:pt x="324032" y="1181576"/>
                  <a:pt x="334506" y="1190086"/>
                  <a:pt x="344980" y="1198595"/>
                </a:cubicBezTo>
                <a:cubicBezTo>
                  <a:pt x="301122" y="1232635"/>
                  <a:pt x="260535" y="1264712"/>
                  <a:pt x="227805" y="1296787"/>
                </a:cubicBezTo>
                <a:lnTo>
                  <a:pt x="481139" y="1296787"/>
                </a:lnTo>
                <a:cubicBezTo>
                  <a:pt x="452992" y="1263402"/>
                  <a:pt x="417642" y="1231326"/>
                  <a:pt x="379020" y="1199250"/>
                </a:cubicBezTo>
                <a:cubicBezTo>
                  <a:pt x="376402" y="1197286"/>
                  <a:pt x="373783" y="1194668"/>
                  <a:pt x="371165" y="1192704"/>
                </a:cubicBezTo>
                <a:cubicBezTo>
                  <a:pt x="367892" y="1190740"/>
                  <a:pt x="365273" y="1188122"/>
                  <a:pt x="362655" y="1186158"/>
                </a:cubicBezTo>
                <a:cubicBezTo>
                  <a:pt x="351526" y="1176993"/>
                  <a:pt x="340398" y="1167829"/>
                  <a:pt x="328615" y="1158664"/>
                </a:cubicBezTo>
                <a:cubicBezTo>
                  <a:pt x="314214" y="1147536"/>
                  <a:pt x="299812" y="1135753"/>
                  <a:pt x="285411" y="1123970"/>
                </a:cubicBezTo>
                <a:cubicBezTo>
                  <a:pt x="282792" y="1122006"/>
                  <a:pt x="280174" y="1119388"/>
                  <a:pt x="277555" y="1117423"/>
                </a:cubicBezTo>
                <a:cubicBezTo>
                  <a:pt x="274937" y="1115460"/>
                  <a:pt x="272319" y="1112841"/>
                  <a:pt x="269700" y="1110877"/>
                </a:cubicBezTo>
                <a:cubicBezTo>
                  <a:pt x="164962" y="1023159"/>
                  <a:pt x="65461" y="919076"/>
                  <a:pt x="65461" y="761969"/>
                </a:cubicBezTo>
                <a:cubicBezTo>
                  <a:pt x="65461" y="643484"/>
                  <a:pt x="161689" y="525654"/>
                  <a:pt x="269700" y="401277"/>
                </a:cubicBezTo>
                <a:cubicBezTo>
                  <a:pt x="271664" y="398659"/>
                  <a:pt x="273628" y="396040"/>
                  <a:pt x="276246" y="393422"/>
                </a:cubicBezTo>
                <a:cubicBezTo>
                  <a:pt x="278210" y="390804"/>
                  <a:pt x="280174" y="388185"/>
                  <a:pt x="282792" y="385566"/>
                </a:cubicBezTo>
                <a:cubicBezTo>
                  <a:pt x="287374" y="380984"/>
                  <a:pt x="291302" y="376402"/>
                  <a:pt x="295885" y="371165"/>
                </a:cubicBezTo>
                <a:cubicBezTo>
                  <a:pt x="312904" y="352182"/>
                  <a:pt x="329925" y="332543"/>
                  <a:pt x="346944" y="312905"/>
                </a:cubicBezTo>
                <a:cubicBezTo>
                  <a:pt x="348908" y="310287"/>
                  <a:pt x="351526" y="307668"/>
                  <a:pt x="353491" y="305050"/>
                </a:cubicBezTo>
                <a:cubicBezTo>
                  <a:pt x="355454" y="302431"/>
                  <a:pt x="358072" y="299813"/>
                  <a:pt x="360037" y="297194"/>
                </a:cubicBezTo>
                <a:lnTo>
                  <a:pt x="364846" y="291338"/>
                </a:lnTo>
                <a:lnTo>
                  <a:pt x="425133" y="373044"/>
                </a:lnTo>
                <a:lnTo>
                  <a:pt x="422879" y="375748"/>
                </a:lnTo>
                <a:cubicBezTo>
                  <a:pt x="420915" y="378366"/>
                  <a:pt x="418297" y="380984"/>
                  <a:pt x="416333" y="383603"/>
                </a:cubicBezTo>
                <a:cubicBezTo>
                  <a:pt x="402586" y="399314"/>
                  <a:pt x="388839" y="415025"/>
                  <a:pt x="375092" y="430735"/>
                </a:cubicBezTo>
                <a:cubicBezTo>
                  <a:pt x="367237" y="439245"/>
                  <a:pt x="359382" y="447755"/>
                  <a:pt x="352181" y="456265"/>
                </a:cubicBezTo>
                <a:cubicBezTo>
                  <a:pt x="350217" y="458883"/>
                  <a:pt x="347598" y="461502"/>
                  <a:pt x="345635" y="464120"/>
                </a:cubicBezTo>
                <a:cubicBezTo>
                  <a:pt x="343671" y="466739"/>
                  <a:pt x="341053" y="469357"/>
                  <a:pt x="339089" y="471976"/>
                </a:cubicBezTo>
                <a:cubicBezTo>
                  <a:pt x="300466" y="515835"/>
                  <a:pt x="265117" y="559039"/>
                  <a:pt x="235660" y="600279"/>
                </a:cubicBezTo>
                <a:lnTo>
                  <a:pt x="487031" y="600279"/>
                </a:lnTo>
                <a:cubicBezTo>
                  <a:pt x="454301" y="557075"/>
                  <a:pt x="413060" y="514526"/>
                  <a:pt x="368546" y="470666"/>
                </a:cubicBezTo>
                <a:cubicBezTo>
                  <a:pt x="377057" y="461502"/>
                  <a:pt x="384912" y="451683"/>
                  <a:pt x="393422" y="442518"/>
                </a:cubicBezTo>
                <a:cubicBezTo>
                  <a:pt x="406514" y="427462"/>
                  <a:pt x="419606" y="412406"/>
                  <a:pt x="432698" y="397350"/>
                </a:cubicBezTo>
                <a:lnTo>
                  <a:pt x="474179" y="439515"/>
                </a:lnTo>
                <a:lnTo>
                  <a:pt x="632201" y="653679"/>
                </a:lnTo>
                <a:lnTo>
                  <a:pt x="638441" y="665506"/>
                </a:lnTo>
                <a:cubicBezTo>
                  <a:pt x="650071" y="697326"/>
                  <a:pt x="656576" y="730221"/>
                  <a:pt x="656576" y="764588"/>
                </a:cubicBezTo>
                <a:cubicBezTo>
                  <a:pt x="656576" y="915803"/>
                  <a:pt x="562967" y="1023159"/>
                  <a:pt x="455610" y="1114151"/>
                </a:cubicBezTo>
                <a:cubicBezTo>
                  <a:pt x="440554" y="1101713"/>
                  <a:pt x="426152" y="1089930"/>
                  <a:pt x="411096" y="1078147"/>
                </a:cubicBezTo>
                <a:cubicBezTo>
                  <a:pt x="400623" y="1069637"/>
                  <a:pt x="389494" y="1061127"/>
                  <a:pt x="379020" y="1052617"/>
                </a:cubicBezTo>
                <a:cubicBezTo>
                  <a:pt x="416987" y="1020541"/>
                  <a:pt x="452991" y="986501"/>
                  <a:pt x="481794" y="950498"/>
                </a:cubicBezTo>
                <a:lnTo>
                  <a:pt x="240242" y="950498"/>
                </a:lnTo>
                <a:cubicBezTo>
                  <a:pt x="270354" y="986501"/>
                  <a:pt x="307668" y="1019886"/>
                  <a:pt x="346944" y="1052617"/>
                </a:cubicBezTo>
                <a:cubicBezTo>
                  <a:pt x="349563" y="1054580"/>
                  <a:pt x="352181" y="1057199"/>
                  <a:pt x="354800" y="1059163"/>
                </a:cubicBezTo>
                <a:cubicBezTo>
                  <a:pt x="357418" y="1061127"/>
                  <a:pt x="360037" y="1063745"/>
                  <a:pt x="362655" y="1065709"/>
                </a:cubicBezTo>
                <a:cubicBezTo>
                  <a:pt x="373783" y="1074219"/>
                  <a:pt x="384912" y="1083383"/>
                  <a:pt x="396040" y="1092548"/>
                </a:cubicBezTo>
                <a:cubicBezTo>
                  <a:pt x="410441" y="1104331"/>
                  <a:pt x="424843" y="1115460"/>
                  <a:pt x="439244" y="1127243"/>
                </a:cubicBezTo>
                <a:cubicBezTo>
                  <a:pt x="441863" y="1129207"/>
                  <a:pt x="444481" y="1131825"/>
                  <a:pt x="447100" y="1133789"/>
                </a:cubicBezTo>
                <a:cubicBezTo>
                  <a:pt x="449718" y="1135753"/>
                  <a:pt x="452337" y="1138371"/>
                  <a:pt x="454955" y="1140335"/>
                </a:cubicBezTo>
                <a:cubicBezTo>
                  <a:pt x="532200" y="1205141"/>
                  <a:pt x="602898" y="1275839"/>
                  <a:pt x="632355" y="1368795"/>
                </a:cubicBezTo>
                <a:lnTo>
                  <a:pt x="631700" y="1368795"/>
                </a:lnTo>
                <a:cubicBezTo>
                  <a:pt x="640865" y="1398253"/>
                  <a:pt x="646102" y="1429674"/>
                  <a:pt x="646102" y="1463714"/>
                </a:cubicBezTo>
                <a:cubicBezTo>
                  <a:pt x="646102" y="1504300"/>
                  <a:pt x="637592" y="1542267"/>
                  <a:pt x="623191" y="1578270"/>
                </a:cubicBezTo>
                <a:lnTo>
                  <a:pt x="623845" y="1578271"/>
                </a:lnTo>
                <a:cubicBezTo>
                  <a:pt x="586532" y="1671226"/>
                  <a:pt x="507979" y="1749779"/>
                  <a:pt x="424189" y="1820477"/>
                </a:cubicBezTo>
                <a:cubicBezTo>
                  <a:pt x="421570" y="1822441"/>
                  <a:pt x="418952" y="1825060"/>
                  <a:pt x="416333" y="1827023"/>
                </a:cubicBezTo>
                <a:cubicBezTo>
                  <a:pt x="413715" y="1828988"/>
                  <a:pt x="411097" y="1831606"/>
                  <a:pt x="408478" y="1833570"/>
                </a:cubicBezTo>
                <a:cubicBezTo>
                  <a:pt x="386875" y="1851245"/>
                  <a:pt x="365273" y="1868264"/>
                  <a:pt x="344326" y="1885284"/>
                </a:cubicBezTo>
                <a:cubicBezTo>
                  <a:pt x="339743" y="1888557"/>
                  <a:pt x="335816" y="1891830"/>
                  <a:pt x="331888" y="1895103"/>
                </a:cubicBezTo>
                <a:cubicBezTo>
                  <a:pt x="328615" y="1897067"/>
                  <a:pt x="325997" y="1899686"/>
                  <a:pt x="323378" y="1901649"/>
                </a:cubicBezTo>
                <a:cubicBezTo>
                  <a:pt x="320760" y="1903613"/>
                  <a:pt x="318141" y="1906232"/>
                  <a:pt x="315523" y="1908195"/>
                </a:cubicBezTo>
                <a:cubicBezTo>
                  <a:pt x="271009" y="1944854"/>
                  <a:pt x="228459" y="1980203"/>
                  <a:pt x="193110" y="2016207"/>
                </a:cubicBezTo>
                <a:lnTo>
                  <a:pt x="454301" y="2016207"/>
                </a:lnTo>
                <a:cubicBezTo>
                  <a:pt x="423534" y="1980858"/>
                  <a:pt x="386875" y="1945509"/>
                  <a:pt x="348908" y="1909504"/>
                </a:cubicBezTo>
                <a:cubicBezTo>
                  <a:pt x="352836" y="1906886"/>
                  <a:pt x="356763" y="1903613"/>
                  <a:pt x="360691" y="1900340"/>
                </a:cubicBezTo>
                <a:cubicBezTo>
                  <a:pt x="381638" y="1883320"/>
                  <a:pt x="403241" y="1865646"/>
                  <a:pt x="424843" y="1847971"/>
                </a:cubicBezTo>
                <a:cubicBezTo>
                  <a:pt x="541364" y="1959255"/>
                  <a:pt x="648066" y="2065302"/>
                  <a:pt x="648066" y="2196225"/>
                </a:cubicBezTo>
                <a:cubicBezTo>
                  <a:pt x="648066" y="2328456"/>
                  <a:pt x="542673" y="2439741"/>
                  <a:pt x="422879" y="2544479"/>
                </a:cubicBezTo>
                <a:cubicBezTo>
                  <a:pt x="413715" y="2536623"/>
                  <a:pt x="404550" y="2529423"/>
                  <a:pt x="395386" y="2521568"/>
                </a:cubicBezTo>
                <a:cubicBezTo>
                  <a:pt x="379675" y="2508475"/>
                  <a:pt x="363309" y="2495383"/>
                  <a:pt x="347598" y="2482291"/>
                </a:cubicBezTo>
                <a:cubicBezTo>
                  <a:pt x="383603" y="2450870"/>
                  <a:pt x="417642" y="2418793"/>
                  <a:pt x="447755" y="2386717"/>
                </a:cubicBezTo>
                <a:lnTo>
                  <a:pt x="210785" y="2386718"/>
                </a:lnTo>
                <a:cubicBezTo>
                  <a:pt x="242206" y="2418793"/>
                  <a:pt x="278210" y="2450870"/>
                  <a:pt x="315523" y="2482291"/>
                </a:cubicBezTo>
                <a:cubicBezTo>
                  <a:pt x="318141" y="2484254"/>
                  <a:pt x="320760" y="2486873"/>
                  <a:pt x="323378" y="2488837"/>
                </a:cubicBezTo>
                <a:cubicBezTo>
                  <a:pt x="325997" y="2490800"/>
                  <a:pt x="328615" y="2493419"/>
                  <a:pt x="331234" y="2495383"/>
                </a:cubicBezTo>
                <a:cubicBezTo>
                  <a:pt x="346944" y="2509129"/>
                  <a:pt x="363309" y="2522877"/>
                  <a:pt x="379675" y="2535969"/>
                </a:cubicBezTo>
                <a:cubicBezTo>
                  <a:pt x="388840" y="2543170"/>
                  <a:pt x="397349" y="2551025"/>
                  <a:pt x="406514" y="2558226"/>
                </a:cubicBezTo>
                <a:cubicBezTo>
                  <a:pt x="409132" y="2560190"/>
                  <a:pt x="411751" y="2562808"/>
                  <a:pt x="414369" y="2564772"/>
                </a:cubicBezTo>
                <a:cubicBezTo>
                  <a:pt x="416988" y="2566736"/>
                  <a:pt x="419606" y="2569354"/>
                  <a:pt x="422224" y="2571318"/>
                </a:cubicBezTo>
                <a:cubicBezTo>
                  <a:pt x="549874" y="2678020"/>
                  <a:pt x="669014" y="2788649"/>
                  <a:pt x="668359" y="2914335"/>
                </a:cubicBezTo>
                <a:lnTo>
                  <a:pt x="565585" y="2914335"/>
                </a:lnTo>
                <a:cubicBezTo>
                  <a:pt x="565585" y="2823998"/>
                  <a:pt x="459538" y="2727770"/>
                  <a:pt x="346289" y="2633506"/>
                </a:cubicBezTo>
                <a:cubicBezTo>
                  <a:pt x="343671" y="2631543"/>
                  <a:pt x="341052" y="2628924"/>
                  <a:pt x="338434" y="2626960"/>
                </a:cubicBezTo>
                <a:cubicBezTo>
                  <a:pt x="335815" y="2624996"/>
                  <a:pt x="333197" y="2622378"/>
                  <a:pt x="330579" y="2620414"/>
                </a:cubicBezTo>
                <a:cubicBezTo>
                  <a:pt x="323378" y="2614522"/>
                  <a:pt x="316177" y="2608631"/>
                  <a:pt x="308977" y="2602739"/>
                </a:cubicBezTo>
                <a:cubicBezTo>
                  <a:pt x="291302" y="2588338"/>
                  <a:pt x="272973" y="2573282"/>
                  <a:pt x="255298" y="2558226"/>
                </a:cubicBezTo>
                <a:cubicBezTo>
                  <a:pt x="252680" y="2556262"/>
                  <a:pt x="250062" y="2553643"/>
                  <a:pt x="247443" y="2551680"/>
                </a:cubicBezTo>
                <a:cubicBezTo>
                  <a:pt x="244825" y="2549716"/>
                  <a:pt x="242206" y="2547097"/>
                  <a:pt x="239588" y="2545134"/>
                </a:cubicBezTo>
                <a:cubicBezTo>
                  <a:pt x="176091" y="2491128"/>
                  <a:pt x="116194" y="2435813"/>
                  <a:pt x="72171" y="2377144"/>
                </a:cubicBezTo>
                <a:close/>
                <a:moveTo>
                  <a:pt x="0" y="2915645"/>
                </a:moveTo>
                <a:cubicBezTo>
                  <a:pt x="0" y="2787995"/>
                  <a:pt x="116521" y="2678020"/>
                  <a:pt x="240242" y="2572628"/>
                </a:cubicBezTo>
                <a:cubicBezTo>
                  <a:pt x="257917" y="2587683"/>
                  <a:pt x="276246" y="2602740"/>
                  <a:pt x="295229" y="2617796"/>
                </a:cubicBezTo>
                <a:cubicBezTo>
                  <a:pt x="301776" y="2623687"/>
                  <a:pt x="308977" y="2628925"/>
                  <a:pt x="315523" y="2634816"/>
                </a:cubicBezTo>
                <a:cubicBezTo>
                  <a:pt x="202275" y="2731698"/>
                  <a:pt x="102773" y="2823999"/>
                  <a:pt x="102773" y="2915645"/>
                </a:cubicBezTo>
                <a:close/>
              </a:path>
            </a:pathLst>
          </a:custGeom>
          <a:solidFill>
            <a:schemeClr val="accent4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7278C10-63C6-47B3-B402-85698C8991BF}"/>
              </a:ext>
            </a:extLst>
          </p:cNvPr>
          <p:cNvSpPr/>
          <p:nvPr userDrawn="1"/>
        </p:nvSpPr>
        <p:spPr>
          <a:xfrm rot="2700000">
            <a:off x="5357021" y="-2166980"/>
            <a:ext cx="3185171" cy="11865198"/>
          </a:xfrm>
          <a:custGeom>
            <a:avLst/>
            <a:gdLst>
              <a:gd name="connsiteX0" fmla="*/ 580433 w 3185171"/>
              <a:gd name="connsiteY0" fmla="*/ 10991076 h 11865198"/>
              <a:gd name="connsiteX1" fmla="*/ 730150 w 3185171"/>
              <a:gd name="connsiteY1" fmla="*/ 10841979 h 11865198"/>
              <a:gd name="connsiteX2" fmla="*/ 1165461 w 3185171"/>
              <a:gd name="connsiteY2" fmla="*/ 10453358 h 11865198"/>
              <a:gd name="connsiteX3" fmla="*/ 1318996 w 3185171"/>
              <a:gd name="connsiteY3" fmla="*/ 10579476 h 11865198"/>
              <a:gd name="connsiteX4" fmla="*/ 33274 w 3185171"/>
              <a:gd name="connsiteY4" fmla="*/ 11865198 h 11865198"/>
              <a:gd name="connsiteX5" fmla="*/ 43303 w 3185171"/>
              <a:gd name="connsiteY5" fmla="*/ 11819253 h 11865198"/>
              <a:gd name="connsiteX6" fmla="*/ 580433 w 3185171"/>
              <a:gd name="connsiteY6" fmla="*/ 10991076 h 11865198"/>
              <a:gd name="connsiteX7" fmla="*/ 520806 w 3185171"/>
              <a:gd name="connsiteY7" fmla="*/ 8767093 h 11865198"/>
              <a:gd name="connsiteX8" fmla="*/ 622428 w 3185171"/>
              <a:gd name="connsiteY8" fmla="*/ 9033846 h 11865198"/>
              <a:gd name="connsiteX9" fmla="*/ 765331 w 3185171"/>
              <a:gd name="connsiteY9" fmla="*/ 9256143 h 11865198"/>
              <a:gd name="connsiteX10" fmla="*/ 809789 w 3185171"/>
              <a:gd name="connsiteY10" fmla="*/ 9313305 h 11865198"/>
              <a:gd name="connsiteX11" fmla="*/ 2365855 w 3185171"/>
              <a:gd name="connsiteY11" fmla="*/ 9313305 h 11865198"/>
              <a:gd name="connsiteX12" fmla="*/ 2407139 w 3185171"/>
              <a:gd name="connsiteY12" fmla="*/ 9256143 h 11865198"/>
              <a:gd name="connsiteX13" fmla="*/ 2540515 w 3185171"/>
              <a:gd name="connsiteY13" fmla="*/ 9033846 h 11865198"/>
              <a:gd name="connsiteX14" fmla="*/ 2632610 w 3185171"/>
              <a:gd name="connsiteY14" fmla="*/ 8767093 h 11865198"/>
              <a:gd name="connsiteX15" fmla="*/ 733574 w 3185171"/>
              <a:gd name="connsiteY15" fmla="*/ 7985884 h 11865198"/>
              <a:gd name="connsiteX16" fmla="*/ 612899 w 3185171"/>
              <a:gd name="connsiteY16" fmla="*/ 8173246 h 11865198"/>
              <a:gd name="connsiteX17" fmla="*/ 504928 w 3185171"/>
              <a:gd name="connsiteY17" fmla="*/ 8490812 h 11865198"/>
              <a:gd name="connsiteX18" fmla="*/ 501754 w 3185171"/>
              <a:gd name="connsiteY18" fmla="*/ 8528920 h 11865198"/>
              <a:gd name="connsiteX19" fmla="*/ 2635785 w 3185171"/>
              <a:gd name="connsiteY19" fmla="*/ 8528920 h 11865198"/>
              <a:gd name="connsiteX20" fmla="*/ 2629433 w 3185171"/>
              <a:gd name="connsiteY20" fmla="*/ 8490812 h 11865198"/>
              <a:gd name="connsiteX21" fmla="*/ 2508761 w 3185171"/>
              <a:gd name="connsiteY21" fmla="*/ 8173247 h 11865198"/>
              <a:gd name="connsiteX22" fmla="*/ 2388085 w 3185171"/>
              <a:gd name="connsiteY22" fmla="*/ 7985884 h 11865198"/>
              <a:gd name="connsiteX23" fmla="*/ 819317 w 3185171"/>
              <a:gd name="connsiteY23" fmla="*/ 1841012 h 11865198"/>
              <a:gd name="connsiteX24" fmla="*/ 889180 w 3185171"/>
              <a:gd name="connsiteY24" fmla="*/ 2126820 h 11865198"/>
              <a:gd name="connsiteX25" fmla="*/ 997152 w 3185171"/>
              <a:gd name="connsiteY25" fmla="*/ 2349114 h 11865198"/>
              <a:gd name="connsiteX26" fmla="*/ 1003503 w 3185171"/>
              <a:gd name="connsiteY26" fmla="*/ 2355466 h 11865198"/>
              <a:gd name="connsiteX27" fmla="*/ 2489705 w 3185171"/>
              <a:gd name="connsiteY27" fmla="*/ 2355467 h 11865198"/>
              <a:gd name="connsiteX28" fmla="*/ 2492882 w 3185171"/>
              <a:gd name="connsiteY28" fmla="*/ 2349114 h 11865198"/>
              <a:gd name="connsiteX29" fmla="*/ 2600854 w 3185171"/>
              <a:gd name="connsiteY29" fmla="*/ 2126820 h 11865198"/>
              <a:gd name="connsiteX30" fmla="*/ 2673893 w 3185171"/>
              <a:gd name="connsiteY30" fmla="*/ 1841011 h 11865198"/>
              <a:gd name="connsiteX31" fmla="*/ 1865672 w 3185171"/>
              <a:gd name="connsiteY31" fmla="*/ 334123 h 11865198"/>
              <a:gd name="connsiteX32" fmla="*/ 2199795 w 3185171"/>
              <a:gd name="connsiteY32" fmla="*/ 0 h 11865198"/>
              <a:gd name="connsiteX33" fmla="*/ 2312620 w 3185171"/>
              <a:gd name="connsiteY33" fmla="*/ 111270 h 11865198"/>
              <a:gd name="connsiteX34" fmla="*/ 3185171 w 3185171"/>
              <a:gd name="connsiteY34" fmla="*/ 1682228 h 11865198"/>
              <a:gd name="connsiteX35" fmla="*/ 2210249 w 3185171"/>
              <a:gd name="connsiteY35" fmla="*/ 3378023 h 11865198"/>
              <a:gd name="connsiteX36" fmla="*/ 1994304 w 3185171"/>
              <a:gd name="connsiteY36" fmla="*/ 3203364 h 11865198"/>
              <a:gd name="connsiteX37" fmla="*/ 1838699 w 3185171"/>
              <a:gd name="connsiteY37" fmla="*/ 3079514 h 11865198"/>
              <a:gd name="connsiteX38" fmla="*/ 2337274 w 3185171"/>
              <a:gd name="connsiteY38" fmla="*/ 2584112 h 11865198"/>
              <a:gd name="connsiteX39" fmla="*/ 1165462 w 3185171"/>
              <a:gd name="connsiteY39" fmla="*/ 2584113 h 11865198"/>
              <a:gd name="connsiteX40" fmla="*/ 1683091 w 3185171"/>
              <a:gd name="connsiteY40" fmla="*/ 3079514 h 11865198"/>
              <a:gd name="connsiteX41" fmla="*/ 1721199 w 3185171"/>
              <a:gd name="connsiteY41" fmla="*/ 3111269 h 11865198"/>
              <a:gd name="connsiteX42" fmla="*/ 1759308 w 3185171"/>
              <a:gd name="connsiteY42" fmla="*/ 3143025 h 11865198"/>
              <a:gd name="connsiteX43" fmla="*/ 1921266 w 3185171"/>
              <a:gd name="connsiteY43" fmla="*/ 3273227 h 11865198"/>
              <a:gd name="connsiteX44" fmla="*/ 2130857 w 3185171"/>
              <a:gd name="connsiteY44" fmla="*/ 3441537 h 11865198"/>
              <a:gd name="connsiteX45" fmla="*/ 2168965 w 3185171"/>
              <a:gd name="connsiteY45" fmla="*/ 3473294 h 11865198"/>
              <a:gd name="connsiteX46" fmla="*/ 2207075 w 3185171"/>
              <a:gd name="connsiteY46" fmla="*/ 3505050 h 11865198"/>
              <a:gd name="connsiteX47" fmla="*/ 3067672 w 3185171"/>
              <a:gd name="connsiteY47" fmla="*/ 4613349 h 11865198"/>
              <a:gd name="connsiteX48" fmla="*/ 2540515 w 3185171"/>
              <a:gd name="connsiteY48" fmla="*/ 4613348 h 11865198"/>
              <a:gd name="connsiteX49" fmla="*/ 2483353 w 3185171"/>
              <a:gd name="connsiteY49" fmla="*/ 4499025 h 11865198"/>
              <a:gd name="connsiteX50" fmla="*/ 908236 w 3185171"/>
              <a:gd name="connsiteY50" fmla="*/ 4499025 h 11865198"/>
              <a:gd name="connsiteX51" fmla="*/ 828844 w 3185171"/>
              <a:gd name="connsiteY51" fmla="*/ 4629227 h 11865198"/>
              <a:gd name="connsiteX52" fmla="*/ 746278 w 3185171"/>
              <a:gd name="connsiteY52" fmla="*/ 4946792 h 11865198"/>
              <a:gd name="connsiteX53" fmla="*/ 749453 w 3185171"/>
              <a:gd name="connsiteY53" fmla="*/ 5016657 h 11865198"/>
              <a:gd name="connsiteX54" fmla="*/ 1816469 w 3185171"/>
              <a:gd name="connsiteY54" fmla="*/ 5016657 h 11865198"/>
              <a:gd name="connsiteX55" fmla="*/ 1816469 w 3185171"/>
              <a:gd name="connsiteY55" fmla="*/ 5238952 h 11865198"/>
              <a:gd name="connsiteX56" fmla="*/ 778035 w 3185171"/>
              <a:gd name="connsiteY56" fmla="*/ 5238952 h 11865198"/>
              <a:gd name="connsiteX57" fmla="*/ 857424 w 3185171"/>
              <a:gd name="connsiteY57" fmla="*/ 5486652 h 11865198"/>
              <a:gd name="connsiteX58" fmla="*/ 965396 w 3185171"/>
              <a:gd name="connsiteY58" fmla="*/ 5708948 h 11865198"/>
              <a:gd name="connsiteX59" fmla="*/ 993977 w 3185171"/>
              <a:gd name="connsiteY59" fmla="*/ 5753406 h 11865198"/>
              <a:gd name="connsiteX60" fmla="*/ 2413490 w 3185171"/>
              <a:gd name="connsiteY60" fmla="*/ 5753406 h 11865198"/>
              <a:gd name="connsiteX61" fmla="*/ 2442071 w 3185171"/>
              <a:gd name="connsiteY61" fmla="*/ 5708948 h 11865198"/>
              <a:gd name="connsiteX62" fmla="*/ 2489705 w 3185171"/>
              <a:gd name="connsiteY62" fmla="*/ 5626379 h 11865198"/>
              <a:gd name="connsiteX63" fmla="*/ 3029565 w 3185171"/>
              <a:gd name="connsiteY63" fmla="*/ 5626379 h 11865198"/>
              <a:gd name="connsiteX64" fmla="*/ 2060994 w 3185171"/>
              <a:gd name="connsiteY64" fmla="*/ 6801368 h 11865198"/>
              <a:gd name="connsiteX65" fmla="*/ 2022886 w 3185171"/>
              <a:gd name="connsiteY65" fmla="*/ 6833124 h 11865198"/>
              <a:gd name="connsiteX66" fmla="*/ 1984777 w 3185171"/>
              <a:gd name="connsiteY66" fmla="*/ 6864882 h 11865198"/>
              <a:gd name="connsiteX67" fmla="*/ 1673564 w 3185171"/>
              <a:gd name="connsiteY67" fmla="*/ 7115758 h 11865198"/>
              <a:gd name="connsiteX68" fmla="*/ 1613228 w 3185171"/>
              <a:gd name="connsiteY68" fmla="*/ 7163392 h 11865198"/>
              <a:gd name="connsiteX69" fmla="*/ 1571945 w 3185171"/>
              <a:gd name="connsiteY69" fmla="*/ 7195148 h 11865198"/>
              <a:gd name="connsiteX70" fmla="*/ 1530661 w 3185171"/>
              <a:gd name="connsiteY70" fmla="*/ 7223729 h 11865198"/>
              <a:gd name="connsiteX71" fmla="*/ 936816 w 3185171"/>
              <a:gd name="connsiteY71" fmla="*/ 7747710 h 11865198"/>
              <a:gd name="connsiteX72" fmla="*/ 2200722 w 3185171"/>
              <a:gd name="connsiteY72" fmla="*/ 7747710 h 11865198"/>
              <a:gd name="connsiteX73" fmla="*/ 1689443 w 3185171"/>
              <a:gd name="connsiteY73" fmla="*/ 7230082 h 11865198"/>
              <a:gd name="connsiteX74" fmla="*/ 1746604 w 3185171"/>
              <a:gd name="connsiteY74" fmla="*/ 7185621 h 11865198"/>
              <a:gd name="connsiteX75" fmla="*/ 2057817 w 3185171"/>
              <a:gd name="connsiteY75" fmla="*/ 6931570 h 11865198"/>
              <a:gd name="connsiteX76" fmla="*/ 3140712 w 3185171"/>
              <a:gd name="connsiteY76" fmla="*/ 8621014 h 11865198"/>
              <a:gd name="connsiteX77" fmla="*/ 3134828 w 3185171"/>
              <a:gd name="connsiteY77" fmla="*/ 8740118 h 11865198"/>
              <a:gd name="connsiteX78" fmla="*/ 3130761 w 3185171"/>
              <a:gd name="connsiteY78" fmla="*/ 8767711 h 11865198"/>
              <a:gd name="connsiteX79" fmla="*/ 1796494 w 3185171"/>
              <a:gd name="connsiteY79" fmla="*/ 10101978 h 11865198"/>
              <a:gd name="connsiteX80" fmla="*/ 1683091 w 3185171"/>
              <a:gd name="connsiteY80" fmla="*/ 10008771 h 11865198"/>
              <a:gd name="connsiteX81" fmla="*/ 2168966 w 3185171"/>
              <a:gd name="connsiteY81" fmla="*/ 9545126 h 11865198"/>
              <a:gd name="connsiteX82" fmla="*/ 1019382 w 3185171"/>
              <a:gd name="connsiteY82" fmla="*/ 9545126 h 11865198"/>
              <a:gd name="connsiteX83" fmla="*/ 1527485 w 3185171"/>
              <a:gd name="connsiteY83" fmla="*/ 10008771 h 11865198"/>
              <a:gd name="connsiteX84" fmla="*/ 1565593 w 3185171"/>
              <a:gd name="connsiteY84" fmla="*/ 10040527 h 11865198"/>
              <a:gd name="connsiteX85" fmla="*/ 1603702 w 3185171"/>
              <a:gd name="connsiteY85" fmla="*/ 10072284 h 11865198"/>
              <a:gd name="connsiteX86" fmla="*/ 1724760 w 3185171"/>
              <a:gd name="connsiteY86" fmla="*/ 10173712 h 11865198"/>
              <a:gd name="connsiteX87" fmla="*/ 1389641 w 3185171"/>
              <a:gd name="connsiteY87" fmla="*/ 10508831 h 11865198"/>
              <a:gd name="connsiteX88" fmla="*/ 1238502 w 3185171"/>
              <a:gd name="connsiteY88" fmla="*/ 10383497 h 11865198"/>
              <a:gd name="connsiteX89" fmla="*/ 1200393 w 3185171"/>
              <a:gd name="connsiteY89" fmla="*/ 10351740 h 11865198"/>
              <a:gd name="connsiteX90" fmla="*/ 1162287 w 3185171"/>
              <a:gd name="connsiteY90" fmla="*/ 10319984 h 11865198"/>
              <a:gd name="connsiteX91" fmla="*/ 0 w 3185171"/>
              <a:gd name="connsiteY91" fmla="*/ 8592432 h 11865198"/>
              <a:gd name="connsiteX92" fmla="*/ 1200393 w 3185171"/>
              <a:gd name="connsiteY92" fmla="*/ 6890287 h 11865198"/>
              <a:gd name="connsiteX93" fmla="*/ 1238501 w 3185171"/>
              <a:gd name="connsiteY93" fmla="*/ 6858530 h 11865198"/>
              <a:gd name="connsiteX94" fmla="*/ 1276610 w 3185171"/>
              <a:gd name="connsiteY94" fmla="*/ 6826773 h 11865198"/>
              <a:gd name="connsiteX95" fmla="*/ 1343298 w 3185171"/>
              <a:gd name="connsiteY95" fmla="*/ 6772789 h 11865198"/>
              <a:gd name="connsiteX96" fmla="*/ 1648159 w 3185171"/>
              <a:gd name="connsiteY96" fmla="*/ 6528264 h 11865198"/>
              <a:gd name="connsiteX97" fmla="*/ 1686268 w 3185171"/>
              <a:gd name="connsiteY97" fmla="*/ 6496507 h 11865198"/>
              <a:gd name="connsiteX98" fmla="*/ 1724374 w 3185171"/>
              <a:gd name="connsiteY98" fmla="*/ 6464750 h 11865198"/>
              <a:gd name="connsiteX99" fmla="*/ 2245180 w 3185171"/>
              <a:gd name="connsiteY99" fmla="*/ 5966174 h 11865198"/>
              <a:gd name="connsiteX100" fmla="*/ 1146409 w 3185171"/>
              <a:gd name="connsiteY100" fmla="*/ 5966174 h 11865198"/>
              <a:gd name="connsiteX101" fmla="*/ 1575119 w 3185171"/>
              <a:gd name="connsiteY101" fmla="*/ 6458399 h 11865198"/>
              <a:gd name="connsiteX102" fmla="*/ 1270259 w 3185171"/>
              <a:gd name="connsiteY102" fmla="*/ 6702924 h 11865198"/>
              <a:gd name="connsiteX103" fmla="*/ 1203570 w 3185171"/>
              <a:gd name="connsiteY103" fmla="*/ 6756910 h 11865198"/>
              <a:gd name="connsiteX104" fmla="*/ 247702 w 3185171"/>
              <a:gd name="connsiteY104" fmla="*/ 4934090 h 11865198"/>
              <a:gd name="connsiteX105" fmla="*/ 1298838 w 3185171"/>
              <a:gd name="connsiteY105" fmla="*/ 3485995 h 11865198"/>
              <a:gd name="connsiteX106" fmla="*/ 1517958 w 3185171"/>
              <a:gd name="connsiteY106" fmla="*/ 3663832 h 11865198"/>
              <a:gd name="connsiteX107" fmla="*/ 1673565 w 3185171"/>
              <a:gd name="connsiteY107" fmla="*/ 3787681 h 11865198"/>
              <a:gd name="connsiteX108" fmla="*/ 1105126 w 3185171"/>
              <a:gd name="connsiteY108" fmla="*/ 4264030 h 11865198"/>
              <a:gd name="connsiteX109" fmla="*/ 2334099 w 3185171"/>
              <a:gd name="connsiteY109" fmla="*/ 4264030 h 11865198"/>
              <a:gd name="connsiteX110" fmla="*/ 1838697 w 3185171"/>
              <a:gd name="connsiteY110" fmla="*/ 3790858 h 11865198"/>
              <a:gd name="connsiteX111" fmla="*/ 1800591 w 3185171"/>
              <a:gd name="connsiteY111" fmla="*/ 3759102 h 11865198"/>
              <a:gd name="connsiteX112" fmla="*/ 1759308 w 3185171"/>
              <a:gd name="connsiteY112" fmla="*/ 3727345 h 11865198"/>
              <a:gd name="connsiteX113" fmla="*/ 1594175 w 3185171"/>
              <a:gd name="connsiteY113" fmla="*/ 3593968 h 11865198"/>
              <a:gd name="connsiteX114" fmla="*/ 1384582 w 3185171"/>
              <a:gd name="connsiteY114" fmla="*/ 3425658 h 11865198"/>
              <a:gd name="connsiteX115" fmla="*/ 1346473 w 3185171"/>
              <a:gd name="connsiteY115" fmla="*/ 3393902 h 11865198"/>
              <a:gd name="connsiteX116" fmla="*/ 1308367 w 3185171"/>
              <a:gd name="connsiteY116" fmla="*/ 3362145 h 11865198"/>
              <a:gd name="connsiteX117" fmla="*/ 339298 w 3185171"/>
              <a:gd name="connsiteY117" fmla="*/ 1943624 h 11865198"/>
              <a:gd name="connsiteX118" fmla="*/ 330348 w 3185171"/>
              <a:gd name="connsiteY118" fmla="*/ 1869447 h 11865198"/>
              <a:gd name="connsiteX119" fmla="*/ 899326 w 3185171"/>
              <a:gd name="connsiteY119" fmla="*/ 1300469 h 11865198"/>
              <a:gd name="connsiteX120" fmla="*/ 859012 w 3185171"/>
              <a:gd name="connsiteY120" fmla="*/ 1395627 h 11865198"/>
              <a:gd name="connsiteX121" fmla="*/ 819318 w 3185171"/>
              <a:gd name="connsiteY121" fmla="*/ 1552026 h 11865198"/>
              <a:gd name="connsiteX122" fmla="*/ 809790 w 3185171"/>
              <a:gd name="connsiteY122" fmla="*/ 1615540 h 11865198"/>
              <a:gd name="connsiteX123" fmla="*/ 2683420 w 3185171"/>
              <a:gd name="connsiteY123" fmla="*/ 1615540 h 11865198"/>
              <a:gd name="connsiteX124" fmla="*/ 2677068 w 3185171"/>
              <a:gd name="connsiteY124" fmla="*/ 1552027 h 11865198"/>
              <a:gd name="connsiteX125" fmla="*/ 2578624 w 3185171"/>
              <a:gd name="connsiteY125" fmla="*/ 1234464 h 11865198"/>
              <a:gd name="connsiteX126" fmla="*/ 2508760 w 3185171"/>
              <a:gd name="connsiteY126" fmla="*/ 1097910 h 11865198"/>
              <a:gd name="connsiteX127" fmla="*/ 1101885 w 3185171"/>
              <a:gd name="connsiteY127" fmla="*/ 1097910 h 11865198"/>
              <a:gd name="connsiteX128" fmla="*/ 1314652 w 3185171"/>
              <a:gd name="connsiteY128" fmla="*/ 885143 h 11865198"/>
              <a:gd name="connsiteX129" fmla="*/ 2362680 w 3185171"/>
              <a:gd name="connsiteY129" fmla="*/ 885143 h 11865198"/>
              <a:gd name="connsiteX130" fmla="*/ 1946472 w 3185171"/>
              <a:gd name="connsiteY130" fmla="*/ 414899 h 1186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3185171" h="11865198">
                <a:moveTo>
                  <a:pt x="580433" y="10991076"/>
                </a:moveTo>
                <a:cubicBezTo>
                  <a:pt x="628575" y="10941007"/>
                  <a:pt x="678626" y="10891325"/>
                  <a:pt x="730150" y="10841979"/>
                </a:cubicBezTo>
                <a:cubicBezTo>
                  <a:pt x="867546" y="10710387"/>
                  <a:pt x="1015412" y="10581178"/>
                  <a:pt x="1165461" y="10453358"/>
                </a:cubicBezTo>
                <a:lnTo>
                  <a:pt x="1318996" y="10579476"/>
                </a:lnTo>
                <a:lnTo>
                  <a:pt x="33274" y="11865198"/>
                </a:lnTo>
                <a:lnTo>
                  <a:pt x="43303" y="11819253"/>
                </a:lnTo>
                <a:cubicBezTo>
                  <a:pt x="127566" y="11527471"/>
                  <a:pt x="327687" y="11253936"/>
                  <a:pt x="580433" y="10991076"/>
                </a:cubicBezTo>
                <a:close/>
                <a:moveTo>
                  <a:pt x="520806" y="8767093"/>
                </a:moveTo>
                <a:cubicBezTo>
                  <a:pt x="539859" y="8856012"/>
                  <a:pt x="574793" y="8944930"/>
                  <a:pt x="622428" y="9033846"/>
                </a:cubicBezTo>
                <a:cubicBezTo>
                  <a:pt x="660534" y="9106888"/>
                  <a:pt x="711345" y="9183103"/>
                  <a:pt x="765331" y="9256143"/>
                </a:cubicBezTo>
                <a:cubicBezTo>
                  <a:pt x="778034" y="9275196"/>
                  <a:pt x="793913" y="9294249"/>
                  <a:pt x="809789" y="9313305"/>
                </a:cubicBezTo>
                <a:lnTo>
                  <a:pt x="2365855" y="9313305"/>
                </a:lnTo>
                <a:cubicBezTo>
                  <a:pt x="2378559" y="9294249"/>
                  <a:pt x="2394437" y="9275196"/>
                  <a:pt x="2407139" y="9256143"/>
                </a:cubicBezTo>
                <a:cubicBezTo>
                  <a:pt x="2461125" y="9183103"/>
                  <a:pt x="2505583" y="9110063"/>
                  <a:pt x="2540515" y="9033846"/>
                </a:cubicBezTo>
                <a:cubicBezTo>
                  <a:pt x="2581800" y="8944930"/>
                  <a:pt x="2613554" y="8856012"/>
                  <a:pt x="2632610" y="8767093"/>
                </a:cubicBezTo>
                <a:close/>
                <a:moveTo>
                  <a:pt x="733574" y="7985884"/>
                </a:moveTo>
                <a:cubicBezTo>
                  <a:pt x="689116" y="8046223"/>
                  <a:pt x="647833" y="8109736"/>
                  <a:pt x="612899" y="8173246"/>
                </a:cubicBezTo>
                <a:cubicBezTo>
                  <a:pt x="555737" y="8274868"/>
                  <a:pt x="520806" y="8382841"/>
                  <a:pt x="504928" y="8490812"/>
                </a:cubicBezTo>
                <a:cubicBezTo>
                  <a:pt x="504927" y="8503515"/>
                  <a:pt x="501753" y="8516217"/>
                  <a:pt x="501754" y="8528920"/>
                </a:cubicBezTo>
                <a:lnTo>
                  <a:pt x="2635785" y="8528920"/>
                </a:lnTo>
                <a:cubicBezTo>
                  <a:pt x="2632610" y="8516217"/>
                  <a:pt x="2632610" y="8503515"/>
                  <a:pt x="2629433" y="8490812"/>
                </a:cubicBezTo>
                <a:cubicBezTo>
                  <a:pt x="2607205" y="8386015"/>
                  <a:pt x="2565922" y="8278044"/>
                  <a:pt x="2508761" y="8173247"/>
                </a:cubicBezTo>
                <a:cubicBezTo>
                  <a:pt x="2473827" y="8109736"/>
                  <a:pt x="2432543" y="8049397"/>
                  <a:pt x="2388085" y="7985884"/>
                </a:cubicBezTo>
                <a:close/>
                <a:moveTo>
                  <a:pt x="819317" y="1841012"/>
                </a:moveTo>
                <a:cubicBezTo>
                  <a:pt x="832019" y="1939456"/>
                  <a:pt x="854249" y="2034726"/>
                  <a:pt x="889180" y="2126820"/>
                </a:cubicBezTo>
                <a:cubicBezTo>
                  <a:pt x="917762" y="2203034"/>
                  <a:pt x="955868" y="2279252"/>
                  <a:pt x="997152" y="2349114"/>
                </a:cubicBezTo>
                <a:cubicBezTo>
                  <a:pt x="1000329" y="2352290"/>
                  <a:pt x="1000329" y="2352290"/>
                  <a:pt x="1003503" y="2355466"/>
                </a:cubicBezTo>
                <a:lnTo>
                  <a:pt x="2489705" y="2355467"/>
                </a:lnTo>
                <a:cubicBezTo>
                  <a:pt x="2489705" y="2352289"/>
                  <a:pt x="2492882" y="2352290"/>
                  <a:pt x="2492882" y="2349114"/>
                </a:cubicBezTo>
                <a:cubicBezTo>
                  <a:pt x="2534165" y="2279251"/>
                  <a:pt x="2572271" y="2203035"/>
                  <a:pt x="2600854" y="2126820"/>
                </a:cubicBezTo>
                <a:cubicBezTo>
                  <a:pt x="2635785" y="2037901"/>
                  <a:pt x="2661190" y="1939456"/>
                  <a:pt x="2673893" y="1841011"/>
                </a:cubicBezTo>
                <a:close/>
                <a:moveTo>
                  <a:pt x="1865672" y="334123"/>
                </a:moveTo>
                <a:lnTo>
                  <a:pt x="2199795" y="0"/>
                </a:lnTo>
                <a:lnTo>
                  <a:pt x="2312620" y="111270"/>
                </a:lnTo>
                <a:cubicBezTo>
                  <a:pt x="2798587" y="602708"/>
                  <a:pt x="3185171" y="1098705"/>
                  <a:pt x="3185171" y="1682228"/>
                </a:cubicBezTo>
                <a:cubicBezTo>
                  <a:pt x="3185171" y="2415803"/>
                  <a:pt x="2731055" y="2936609"/>
                  <a:pt x="2210249" y="3378023"/>
                </a:cubicBezTo>
                <a:cubicBezTo>
                  <a:pt x="2137210" y="3317687"/>
                  <a:pt x="2067344" y="3260525"/>
                  <a:pt x="1994304" y="3203364"/>
                </a:cubicBezTo>
                <a:cubicBezTo>
                  <a:pt x="1943494" y="3162080"/>
                  <a:pt x="1889509" y="3120797"/>
                  <a:pt x="1838699" y="3079514"/>
                </a:cubicBezTo>
                <a:cubicBezTo>
                  <a:pt x="2022885" y="2923905"/>
                  <a:pt x="2197545" y="2758772"/>
                  <a:pt x="2337274" y="2584112"/>
                </a:cubicBezTo>
                <a:lnTo>
                  <a:pt x="1165462" y="2584113"/>
                </a:lnTo>
                <a:cubicBezTo>
                  <a:pt x="1311542" y="2758772"/>
                  <a:pt x="1492553" y="2920731"/>
                  <a:pt x="1683091" y="3079514"/>
                </a:cubicBezTo>
                <a:cubicBezTo>
                  <a:pt x="1695794" y="3089041"/>
                  <a:pt x="1708496" y="3101742"/>
                  <a:pt x="1721199" y="3111269"/>
                </a:cubicBezTo>
                <a:cubicBezTo>
                  <a:pt x="1733903" y="3120797"/>
                  <a:pt x="1746604" y="3133499"/>
                  <a:pt x="1759308" y="3143025"/>
                </a:cubicBezTo>
                <a:cubicBezTo>
                  <a:pt x="1813292" y="3184309"/>
                  <a:pt x="1867279" y="3228769"/>
                  <a:pt x="1921266" y="3273227"/>
                </a:cubicBezTo>
                <a:cubicBezTo>
                  <a:pt x="1991129" y="3330388"/>
                  <a:pt x="2060994" y="3384376"/>
                  <a:pt x="2130857" y="3441537"/>
                </a:cubicBezTo>
                <a:cubicBezTo>
                  <a:pt x="2143560" y="3451064"/>
                  <a:pt x="2156262" y="3463765"/>
                  <a:pt x="2168965" y="3473294"/>
                </a:cubicBezTo>
                <a:cubicBezTo>
                  <a:pt x="2181667" y="3482821"/>
                  <a:pt x="2194370" y="3495522"/>
                  <a:pt x="2207075" y="3505050"/>
                </a:cubicBezTo>
                <a:cubicBezTo>
                  <a:pt x="2581800" y="3819438"/>
                  <a:pt x="2924768" y="4162407"/>
                  <a:pt x="3067672" y="4613349"/>
                </a:cubicBezTo>
                <a:lnTo>
                  <a:pt x="2540515" y="4613348"/>
                </a:lnTo>
                <a:cubicBezTo>
                  <a:pt x="2524637" y="4575243"/>
                  <a:pt x="2505583" y="4537134"/>
                  <a:pt x="2483353" y="4499025"/>
                </a:cubicBezTo>
                <a:lnTo>
                  <a:pt x="908236" y="4499025"/>
                </a:lnTo>
                <a:cubicBezTo>
                  <a:pt x="879654" y="4543486"/>
                  <a:pt x="851072" y="4584769"/>
                  <a:pt x="828844" y="4629227"/>
                </a:cubicBezTo>
                <a:cubicBezTo>
                  <a:pt x="778036" y="4730849"/>
                  <a:pt x="746278" y="4835646"/>
                  <a:pt x="746278" y="4946792"/>
                </a:cubicBezTo>
                <a:cubicBezTo>
                  <a:pt x="746277" y="4969022"/>
                  <a:pt x="749452" y="4994427"/>
                  <a:pt x="749453" y="5016657"/>
                </a:cubicBezTo>
                <a:lnTo>
                  <a:pt x="1816469" y="5016657"/>
                </a:lnTo>
                <a:lnTo>
                  <a:pt x="1816469" y="5238952"/>
                </a:lnTo>
                <a:lnTo>
                  <a:pt x="778035" y="5238952"/>
                </a:lnTo>
                <a:cubicBezTo>
                  <a:pt x="797089" y="5321518"/>
                  <a:pt x="825667" y="5404085"/>
                  <a:pt x="857424" y="5486652"/>
                </a:cubicBezTo>
                <a:cubicBezTo>
                  <a:pt x="886006" y="5562868"/>
                  <a:pt x="924112" y="5635908"/>
                  <a:pt x="965396" y="5708948"/>
                </a:cubicBezTo>
                <a:cubicBezTo>
                  <a:pt x="974925" y="5721650"/>
                  <a:pt x="984451" y="5737528"/>
                  <a:pt x="993977" y="5753406"/>
                </a:cubicBezTo>
                <a:lnTo>
                  <a:pt x="2413490" y="5753406"/>
                </a:lnTo>
                <a:cubicBezTo>
                  <a:pt x="2423016" y="5740702"/>
                  <a:pt x="2432543" y="5724824"/>
                  <a:pt x="2442071" y="5708948"/>
                </a:cubicBezTo>
                <a:cubicBezTo>
                  <a:pt x="2457948" y="5680366"/>
                  <a:pt x="2473826" y="5654962"/>
                  <a:pt x="2489705" y="5626379"/>
                </a:cubicBezTo>
                <a:lnTo>
                  <a:pt x="3029565" y="5626379"/>
                </a:lnTo>
                <a:cubicBezTo>
                  <a:pt x="2848553" y="6077321"/>
                  <a:pt x="2467475" y="6458399"/>
                  <a:pt x="2060994" y="6801368"/>
                </a:cubicBezTo>
                <a:cubicBezTo>
                  <a:pt x="2048290" y="6810895"/>
                  <a:pt x="2035589" y="6823599"/>
                  <a:pt x="2022886" y="6833124"/>
                </a:cubicBezTo>
                <a:cubicBezTo>
                  <a:pt x="2010182" y="6842652"/>
                  <a:pt x="1997481" y="6855355"/>
                  <a:pt x="1984777" y="6864882"/>
                </a:cubicBezTo>
                <a:cubicBezTo>
                  <a:pt x="1879983" y="6950625"/>
                  <a:pt x="1775186" y="7033190"/>
                  <a:pt x="1673564" y="7115758"/>
                </a:cubicBezTo>
                <a:cubicBezTo>
                  <a:pt x="1651337" y="7131637"/>
                  <a:pt x="1632282" y="7147514"/>
                  <a:pt x="1613228" y="7163392"/>
                </a:cubicBezTo>
                <a:cubicBezTo>
                  <a:pt x="1597349" y="7172920"/>
                  <a:pt x="1584646" y="7185621"/>
                  <a:pt x="1571945" y="7195148"/>
                </a:cubicBezTo>
                <a:cubicBezTo>
                  <a:pt x="1559241" y="7207852"/>
                  <a:pt x="1546540" y="7217378"/>
                  <a:pt x="1530661" y="7223729"/>
                </a:cubicBezTo>
                <a:cubicBezTo>
                  <a:pt x="1314717" y="7401566"/>
                  <a:pt x="1108300" y="7573051"/>
                  <a:pt x="936816" y="7747710"/>
                </a:cubicBezTo>
                <a:lnTo>
                  <a:pt x="2200722" y="7747710"/>
                </a:lnTo>
                <a:cubicBezTo>
                  <a:pt x="2051465" y="7576226"/>
                  <a:pt x="1873631" y="7404741"/>
                  <a:pt x="1689443" y="7230082"/>
                </a:cubicBezTo>
                <a:cubicBezTo>
                  <a:pt x="1708496" y="7217378"/>
                  <a:pt x="1727551" y="7201500"/>
                  <a:pt x="1746604" y="7185621"/>
                </a:cubicBezTo>
                <a:cubicBezTo>
                  <a:pt x="1848226" y="7103055"/>
                  <a:pt x="1953021" y="7017313"/>
                  <a:pt x="2057817" y="6931570"/>
                </a:cubicBezTo>
                <a:cubicBezTo>
                  <a:pt x="2623081" y="7471429"/>
                  <a:pt x="3140712" y="7985884"/>
                  <a:pt x="3140712" y="8621014"/>
                </a:cubicBezTo>
                <a:cubicBezTo>
                  <a:pt x="3140712" y="8661107"/>
                  <a:pt x="3138715" y="8700802"/>
                  <a:pt x="3134828" y="8740118"/>
                </a:cubicBezTo>
                <a:lnTo>
                  <a:pt x="3130761" y="8767711"/>
                </a:lnTo>
                <a:lnTo>
                  <a:pt x="1796494" y="10101978"/>
                </a:lnTo>
                <a:lnTo>
                  <a:pt x="1683091" y="10008771"/>
                </a:lnTo>
                <a:cubicBezTo>
                  <a:pt x="1857752" y="9856339"/>
                  <a:pt x="2022886" y="9700732"/>
                  <a:pt x="2168966" y="9545126"/>
                </a:cubicBezTo>
                <a:lnTo>
                  <a:pt x="1019382" y="9545126"/>
                </a:lnTo>
                <a:cubicBezTo>
                  <a:pt x="1171813" y="9700733"/>
                  <a:pt x="1346473" y="9856338"/>
                  <a:pt x="1527485" y="10008771"/>
                </a:cubicBezTo>
                <a:cubicBezTo>
                  <a:pt x="1540188" y="10018297"/>
                  <a:pt x="1552890" y="10031001"/>
                  <a:pt x="1565593" y="10040527"/>
                </a:cubicBezTo>
                <a:cubicBezTo>
                  <a:pt x="1578297" y="10050054"/>
                  <a:pt x="1590998" y="10062757"/>
                  <a:pt x="1603702" y="10072284"/>
                </a:cubicBezTo>
                <a:lnTo>
                  <a:pt x="1724760" y="10173712"/>
                </a:lnTo>
                <a:lnTo>
                  <a:pt x="1389641" y="10508831"/>
                </a:lnTo>
                <a:lnTo>
                  <a:pt x="1238502" y="10383497"/>
                </a:lnTo>
                <a:cubicBezTo>
                  <a:pt x="1225798" y="10373970"/>
                  <a:pt x="1213097" y="10361267"/>
                  <a:pt x="1200393" y="10351740"/>
                </a:cubicBezTo>
                <a:cubicBezTo>
                  <a:pt x="1187692" y="10342214"/>
                  <a:pt x="1174988" y="10329510"/>
                  <a:pt x="1162287" y="10319984"/>
                </a:cubicBezTo>
                <a:cubicBezTo>
                  <a:pt x="546211" y="9796003"/>
                  <a:pt x="0" y="9246617"/>
                  <a:pt x="0" y="8592432"/>
                </a:cubicBezTo>
                <a:cubicBezTo>
                  <a:pt x="1" y="7912844"/>
                  <a:pt x="584319" y="7392040"/>
                  <a:pt x="1200393" y="6890287"/>
                </a:cubicBezTo>
                <a:cubicBezTo>
                  <a:pt x="1213096" y="6880760"/>
                  <a:pt x="1225798" y="6868059"/>
                  <a:pt x="1238501" y="6858530"/>
                </a:cubicBezTo>
                <a:cubicBezTo>
                  <a:pt x="1251205" y="6849003"/>
                  <a:pt x="1263906" y="6836302"/>
                  <a:pt x="1276610" y="6826773"/>
                </a:cubicBezTo>
                <a:cubicBezTo>
                  <a:pt x="1298838" y="6807720"/>
                  <a:pt x="1321068" y="6791842"/>
                  <a:pt x="1343298" y="6772789"/>
                </a:cubicBezTo>
                <a:cubicBezTo>
                  <a:pt x="1444918" y="6693397"/>
                  <a:pt x="1549714" y="6610830"/>
                  <a:pt x="1648159" y="6528264"/>
                </a:cubicBezTo>
                <a:cubicBezTo>
                  <a:pt x="1660864" y="6518737"/>
                  <a:pt x="1673564" y="6506034"/>
                  <a:pt x="1686268" y="6496507"/>
                </a:cubicBezTo>
                <a:cubicBezTo>
                  <a:pt x="1698969" y="6486981"/>
                  <a:pt x="1711673" y="6474277"/>
                  <a:pt x="1724374" y="6464750"/>
                </a:cubicBezTo>
                <a:cubicBezTo>
                  <a:pt x="1914914" y="6302792"/>
                  <a:pt x="2095925" y="6137659"/>
                  <a:pt x="2245180" y="5966174"/>
                </a:cubicBezTo>
                <a:lnTo>
                  <a:pt x="1146409" y="5966174"/>
                </a:lnTo>
                <a:cubicBezTo>
                  <a:pt x="1270259" y="6134484"/>
                  <a:pt x="1419513" y="6299618"/>
                  <a:pt x="1575119" y="6458399"/>
                </a:cubicBezTo>
                <a:cubicBezTo>
                  <a:pt x="1473499" y="6540965"/>
                  <a:pt x="1371878" y="6620356"/>
                  <a:pt x="1270259" y="6702924"/>
                </a:cubicBezTo>
                <a:cubicBezTo>
                  <a:pt x="1248028" y="6721979"/>
                  <a:pt x="1225798" y="6737857"/>
                  <a:pt x="1203570" y="6756910"/>
                </a:cubicBezTo>
                <a:cubicBezTo>
                  <a:pt x="698642" y="6242456"/>
                  <a:pt x="247701" y="5658136"/>
                  <a:pt x="247702" y="4934090"/>
                </a:cubicBezTo>
                <a:cubicBezTo>
                  <a:pt x="247701" y="4337067"/>
                  <a:pt x="743101" y="3917883"/>
                  <a:pt x="1298838" y="3485995"/>
                </a:cubicBezTo>
                <a:cubicBezTo>
                  <a:pt x="1371878" y="3546333"/>
                  <a:pt x="1444918" y="3606670"/>
                  <a:pt x="1517958" y="3663832"/>
                </a:cubicBezTo>
                <a:cubicBezTo>
                  <a:pt x="1571944" y="3705115"/>
                  <a:pt x="1622754" y="3746399"/>
                  <a:pt x="1673565" y="3787681"/>
                </a:cubicBezTo>
                <a:cubicBezTo>
                  <a:pt x="1460796" y="3952817"/>
                  <a:pt x="1263906" y="4108421"/>
                  <a:pt x="1105126" y="4264030"/>
                </a:cubicBezTo>
                <a:lnTo>
                  <a:pt x="2334099" y="4264030"/>
                </a:lnTo>
                <a:cubicBezTo>
                  <a:pt x="2197545" y="4102071"/>
                  <a:pt x="2026060" y="3946465"/>
                  <a:pt x="1838697" y="3790858"/>
                </a:cubicBezTo>
                <a:cubicBezTo>
                  <a:pt x="1825996" y="3781329"/>
                  <a:pt x="1813292" y="3768628"/>
                  <a:pt x="1800591" y="3759102"/>
                </a:cubicBezTo>
                <a:cubicBezTo>
                  <a:pt x="1784713" y="3749573"/>
                  <a:pt x="1772009" y="3736871"/>
                  <a:pt x="1759308" y="3727345"/>
                </a:cubicBezTo>
                <a:cubicBezTo>
                  <a:pt x="1705321" y="3682884"/>
                  <a:pt x="1651336" y="3638427"/>
                  <a:pt x="1594175" y="3593968"/>
                </a:cubicBezTo>
                <a:cubicBezTo>
                  <a:pt x="1524310" y="3539982"/>
                  <a:pt x="1454445" y="3482820"/>
                  <a:pt x="1384582" y="3425658"/>
                </a:cubicBezTo>
                <a:cubicBezTo>
                  <a:pt x="1371878" y="3416132"/>
                  <a:pt x="1359177" y="3403428"/>
                  <a:pt x="1346473" y="3393902"/>
                </a:cubicBezTo>
                <a:cubicBezTo>
                  <a:pt x="1333772" y="3384375"/>
                  <a:pt x="1321068" y="3371671"/>
                  <a:pt x="1308367" y="3362145"/>
                </a:cubicBezTo>
                <a:cubicBezTo>
                  <a:pt x="863776" y="2989801"/>
                  <a:pt x="438636" y="2556672"/>
                  <a:pt x="339298" y="1943624"/>
                </a:cubicBezTo>
                <a:lnTo>
                  <a:pt x="330348" y="1869447"/>
                </a:lnTo>
                <a:lnTo>
                  <a:pt x="899326" y="1300469"/>
                </a:lnTo>
                <a:lnTo>
                  <a:pt x="859012" y="1395627"/>
                </a:lnTo>
                <a:cubicBezTo>
                  <a:pt x="840752" y="1448819"/>
                  <a:pt x="827256" y="1501217"/>
                  <a:pt x="819318" y="1552026"/>
                </a:cubicBezTo>
                <a:cubicBezTo>
                  <a:pt x="816140" y="1574257"/>
                  <a:pt x="812965" y="1596487"/>
                  <a:pt x="809790" y="1615540"/>
                </a:cubicBezTo>
                <a:lnTo>
                  <a:pt x="2683420" y="1615540"/>
                </a:lnTo>
                <a:cubicBezTo>
                  <a:pt x="2683420" y="1593312"/>
                  <a:pt x="2680245" y="1574257"/>
                  <a:pt x="2677068" y="1552027"/>
                </a:cubicBezTo>
                <a:cubicBezTo>
                  <a:pt x="2661190" y="1447232"/>
                  <a:pt x="2626259" y="1339258"/>
                  <a:pt x="2578624" y="1234464"/>
                </a:cubicBezTo>
                <a:cubicBezTo>
                  <a:pt x="2559570" y="1186829"/>
                  <a:pt x="2534165" y="1142369"/>
                  <a:pt x="2508760" y="1097910"/>
                </a:cubicBezTo>
                <a:lnTo>
                  <a:pt x="1101885" y="1097910"/>
                </a:lnTo>
                <a:lnTo>
                  <a:pt x="1314652" y="885143"/>
                </a:lnTo>
                <a:lnTo>
                  <a:pt x="2362680" y="885143"/>
                </a:lnTo>
                <a:cubicBezTo>
                  <a:pt x="2243592" y="727949"/>
                  <a:pt x="2101285" y="572541"/>
                  <a:pt x="1946472" y="414899"/>
                </a:cubicBezTo>
                <a:close/>
              </a:path>
            </a:pathLst>
          </a:custGeom>
          <a:solidFill>
            <a:schemeClr val="accent3">
              <a:alpha val="16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911EF6-C546-4CF0-9282-B87CD7E0EC34}"/>
              </a:ext>
            </a:extLst>
          </p:cNvPr>
          <p:cNvSpPr/>
          <p:nvPr userDrawn="1"/>
        </p:nvSpPr>
        <p:spPr>
          <a:xfrm rot="2700000">
            <a:off x="10611807" y="3783420"/>
            <a:ext cx="826822" cy="3671652"/>
          </a:xfrm>
          <a:custGeom>
            <a:avLst/>
            <a:gdLst>
              <a:gd name="connsiteX0" fmla="*/ 189536 w 826822"/>
              <a:gd name="connsiteY0" fmla="*/ 3340572 h 3671652"/>
              <a:gd name="connsiteX1" fmla="*/ 302537 w 826822"/>
              <a:gd name="connsiteY1" fmla="*/ 3239692 h 3671652"/>
              <a:gd name="connsiteX2" fmla="*/ 371781 w 826822"/>
              <a:gd name="connsiteY2" fmla="*/ 3296572 h 3671652"/>
              <a:gd name="connsiteX3" fmla="*/ 397337 w 826822"/>
              <a:gd name="connsiteY3" fmla="*/ 3318005 h 3671652"/>
              <a:gd name="connsiteX4" fmla="*/ 129423 w 826822"/>
              <a:gd name="connsiteY4" fmla="*/ 3671652 h 3671652"/>
              <a:gd name="connsiteX5" fmla="*/ 1 w 826822"/>
              <a:gd name="connsiteY5" fmla="*/ 3671652 h 3671652"/>
              <a:gd name="connsiteX6" fmla="*/ 189536 w 826822"/>
              <a:gd name="connsiteY6" fmla="*/ 3340572 h 3671652"/>
              <a:gd name="connsiteX7" fmla="*/ 135194 w 826822"/>
              <a:gd name="connsiteY7" fmla="*/ 2801963 h 3671652"/>
              <a:gd name="connsiteX8" fmla="*/ 161573 w 826822"/>
              <a:gd name="connsiteY8" fmla="*/ 2871208 h 3671652"/>
              <a:gd name="connsiteX9" fmla="*/ 198669 w 826822"/>
              <a:gd name="connsiteY9" fmla="*/ 2928913 h 3671652"/>
              <a:gd name="connsiteX10" fmla="*/ 210209 w 826822"/>
              <a:gd name="connsiteY10" fmla="*/ 2943752 h 3671652"/>
              <a:gd name="connsiteX11" fmla="*/ 614141 w 826822"/>
              <a:gd name="connsiteY11" fmla="*/ 2943752 h 3671652"/>
              <a:gd name="connsiteX12" fmla="*/ 624857 w 826822"/>
              <a:gd name="connsiteY12" fmla="*/ 2928913 h 3671652"/>
              <a:gd name="connsiteX13" fmla="*/ 659479 w 826822"/>
              <a:gd name="connsiteY13" fmla="*/ 2871208 h 3671652"/>
              <a:gd name="connsiteX14" fmla="*/ 683386 w 826822"/>
              <a:gd name="connsiteY14" fmla="*/ 2801964 h 3671652"/>
              <a:gd name="connsiteX15" fmla="*/ 190425 w 826822"/>
              <a:gd name="connsiteY15" fmla="*/ 2599174 h 3671652"/>
              <a:gd name="connsiteX16" fmla="*/ 159100 w 826822"/>
              <a:gd name="connsiteY16" fmla="*/ 2647810 h 3671652"/>
              <a:gd name="connsiteX17" fmla="*/ 131072 w 826822"/>
              <a:gd name="connsiteY17" fmla="*/ 2730245 h 3671652"/>
              <a:gd name="connsiteX18" fmla="*/ 130248 w 826822"/>
              <a:gd name="connsiteY18" fmla="*/ 2740137 h 3671652"/>
              <a:gd name="connsiteX19" fmla="*/ 684211 w 826822"/>
              <a:gd name="connsiteY19" fmla="*/ 2740137 h 3671652"/>
              <a:gd name="connsiteX20" fmla="*/ 682562 w 826822"/>
              <a:gd name="connsiteY20" fmla="*/ 2730245 h 3671652"/>
              <a:gd name="connsiteX21" fmla="*/ 651237 w 826822"/>
              <a:gd name="connsiteY21" fmla="*/ 2647810 h 3671652"/>
              <a:gd name="connsiteX22" fmla="*/ 619911 w 826822"/>
              <a:gd name="connsiteY22" fmla="*/ 2599173 h 3671652"/>
              <a:gd name="connsiteX23" fmla="*/ 212682 w 826822"/>
              <a:gd name="connsiteY23" fmla="*/ 1004057 h 3671652"/>
              <a:gd name="connsiteX24" fmla="*/ 230818 w 826822"/>
              <a:gd name="connsiteY24" fmla="*/ 1078248 h 3671652"/>
              <a:gd name="connsiteX25" fmla="*/ 258846 w 826822"/>
              <a:gd name="connsiteY25" fmla="*/ 1135953 h 3671652"/>
              <a:gd name="connsiteX26" fmla="*/ 260494 w 826822"/>
              <a:gd name="connsiteY26" fmla="*/ 1137602 h 3671652"/>
              <a:gd name="connsiteX27" fmla="*/ 646290 w 826822"/>
              <a:gd name="connsiteY27" fmla="*/ 1137602 h 3671652"/>
              <a:gd name="connsiteX28" fmla="*/ 647115 w 826822"/>
              <a:gd name="connsiteY28" fmla="*/ 1135953 h 3671652"/>
              <a:gd name="connsiteX29" fmla="*/ 675143 w 826822"/>
              <a:gd name="connsiteY29" fmla="*/ 1078248 h 3671652"/>
              <a:gd name="connsiteX30" fmla="*/ 694103 w 826822"/>
              <a:gd name="connsiteY30" fmla="*/ 1004057 h 3671652"/>
              <a:gd name="connsiteX31" fmla="*/ 259670 w 826822"/>
              <a:gd name="connsiteY31" fmla="*/ 811159 h 3671652"/>
              <a:gd name="connsiteX32" fmla="*/ 240710 w 826822"/>
              <a:gd name="connsiteY32" fmla="*/ 846607 h 3671652"/>
              <a:gd name="connsiteX33" fmla="*/ 212683 w 826822"/>
              <a:gd name="connsiteY33" fmla="*/ 929041 h 3671652"/>
              <a:gd name="connsiteX34" fmla="*/ 210210 w 826822"/>
              <a:gd name="connsiteY34" fmla="*/ 945528 h 3671652"/>
              <a:gd name="connsiteX35" fmla="*/ 696576 w 826822"/>
              <a:gd name="connsiteY35" fmla="*/ 945528 h 3671652"/>
              <a:gd name="connsiteX36" fmla="*/ 694927 w 826822"/>
              <a:gd name="connsiteY36" fmla="*/ 929041 h 3671652"/>
              <a:gd name="connsiteX37" fmla="*/ 669372 w 826822"/>
              <a:gd name="connsiteY37" fmla="*/ 846606 h 3671652"/>
              <a:gd name="connsiteX38" fmla="*/ 651236 w 826822"/>
              <a:gd name="connsiteY38" fmla="*/ 811159 h 3671652"/>
              <a:gd name="connsiteX39" fmla="*/ 520365 w 826822"/>
              <a:gd name="connsiteY39" fmla="*/ 292702 h 3671652"/>
              <a:gd name="connsiteX40" fmla="*/ 610158 w 826822"/>
              <a:gd name="connsiteY40" fmla="*/ 382495 h 3671652"/>
              <a:gd name="connsiteX41" fmla="*/ 540773 w 826822"/>
              <a:gd name="connsiteY41" fmla="*/ 463284 h 3671652"/>
              <a:gd name="connsiteX42" fmla="*/ 532529 w 826822"/>
              <a:gd name="connsiteY42" fmla="*/ 473176 h 3671652"/>
              <a:gd name="connsiteX43" fmla="*/ 524287 w 826822"/>
              <a:gd name="connsiteY43" fmla="*/ 483068 h 3671652"/>
              <a:gd name="connsiteX44" fmla="*/ 472353 w 826822"/>
              <a:gd name="connsiteY44" fmla="*/ 542421 h 3671652"/>
              <a:gd name="connsiteX45" fmla="*/ 443500 w 826822"/>
              <a:gd name="connsiteY45" fmla="*/ 574571 h 3671652"/>
              <a:gd name="connsiteX46" fmla="*/ 435257 w 826822"/>
              <a:gd name="connsiteY46" fmla="*/ 584463 h 3671652"/>
              <a:gd name="connsiteX47" fmla="*/ 427013 w 826822"/>
              <a:gd name="connsiteY47" fmla="*/ 594355 h 3671652"/>
              <a:gd name="connsiteX48" fmla="*/ 296766 w 826822"/>
              <a:gd name="connsiteY48" fmla="*/ 755928 h 3671652"/>
              <a:gd name="connsiteX49" fmla="*/ 613316 w 826822"/>
              <a:gd name="connsiteY49" fmla="*/ 755928 h 3671652"/>
              <a:gd name="connsiteX50" fmla="*/ 464109 w 826822"/>
              <a:gd name="connsiteY50" fmla="*/ 592707 h 3671652"/>
              <a:gd name="connsiteX51" fmla="*/ 495435 w 826822"/>
              <a:gd name="connsiteY51" fmla="*/ 557259 h 3671652"/>
              <a:gd name="connsiteX52" fmla="*/ 544895 w 826822"/>
              <a:gd name="connsiteY52" fmla="*/ 500379 h 3671652"/>
              <a:gd name="connsiteX53" fmla="*/ 826822 w 826822"/>
              <a:gd name="connsiteY53" fmla="*/ 962839 h 3671652"/>
              <a:gd name="connsiteX54" fmla="*/ 573748 w 826822"/>
              <a:gd name="connsiteY54" fmla="*/ 1403042 h 3671652"/>
              <a:gd name="connsiteX55" fmla="*/ 517692 w 826822"/>
              <a:gd name="connsiteY55" fmla="*/ 1357703 h 3671652"/>
              <a:gd name="connsiteX56" fmla="*/ 477299 w 826822"/>
              <a:gd name="connsiteY56" fmla="*/ 1325553 h 3671652"/>
              <a:gd name="connsiteX57" fmla="*/ 606721 w 826822"/>
              <a:gd name="connsiteY57" fmla="*/ 1196955 h 3671652"/>
              <a:gd name="connsiteX58" fmla="*/ 302536 w 826822"/>
              <a:gd name="connsiteY58" fmla="*/ 1196955 h 3671652"/>
              <a:gd name="connsiteX59" fmla="*/ 436905 w 826822"/>
              <a:gd name="connsiteY59" fmla="*/ 1325554 h 3671652"/>
              <a:gd name="connsiteX60" fmla="*/ 446798 w 826822"/>
              <a:gd name="connsiteY60" fmla="*/ 1333796 h 3671652"/>
              <a:gd name="connsiteX61" fmla="*/ 456690 w 826822"/>
              <a:gd name="connsiteY61" fmla="*/ 1342040 h 3671652"/>
              <a:gd name="connsiteX62" fmla="*/ 498732 w 826822"/>
              <a:gd name="connsiteY62" fmla="*/ 1375838 h 3671652"/>
              <a:gd name="connsiteX63" fmla="*/ 553139 w 826822"/>
              <a:gd name="connsiteY63" fmla="*/ 1419529 h 3671652"/>
              <a:gd name="connsiteX64" fmla="*/ 563031 w 826822"/>
              <a:gd name="connsiteY64" fmla="*/ 1427773 h 3671652"/>
              <a:gd name="connsiteX65" fmla="*/ 572924 w 826822"/>
              <a:gd name="connsiteY65" fmla="*/ 1436016 h 3671652"/>
              <a:gd name="connsiteX66" fmla="*/ 796322 w 826822"/>
              <a:gd name="connsiteY66" fmla="*/ 1723714 h 3671652"/>
              <a:gd name="connsiteX67" fmla="*/ 659479 w 826822"/>
              <a:gd name="connsiteY67" fmla="*/ 1723714 h 3671652"/>
              <a:gd name="connsiteX68" fmla="*/ 644642 w 826822"/>
              <a:gd name="connsiteY68" fmla="*/ 1694037 h 3671652"/>
              <a:gd name="connsiteX69" fmla="*/ 235764 w 826822"/>
              <a:gd name="connsiteY69" fmla="*/ 1694037 h 3671652"/>
              <a:gd name="connsiteX70" fmla="*/ 215155 w 826822"/>
              <a:gd name="connsiteY70" fmla="*/ 1727836 h 3671652"/>
              <a:gd name="connsiteX71" fmla="*/ 193722 w 826822"/>
              <a:gd name="connsiteY71" fmla="*/ 1810271 h 3671652"/>
              <a:gd name="connsiteX72" fmla="*/ 194546 w 826822"/>
              <a:gd name="connsiteY72" fmla="*/ 1828407 h 3671652"/>
              <a:gd name="connsiteX73" fmla="*/ 471528 w 826822"/>
              <a:gd name="connsiteY73" fmla="*/ 1828406 h 3671652"/>
              <a:gd name="connsiteX74" fmla="*/ 471529 w 826822"/>
              <a:gd name="connsiteY74" fmla="*/ 1886111 h 3671652"/>
              <a:gd name="connsiteX75" fmla="*/ 201966 w 826822"/>
              <a:gd name="connsiteY75" fmla="*/ 1886111 h 3671652"/>
              <a:gd name="connsiteX76" fmla="*/ 222574 w 826822"/>
              <a:gd name="connsiteY76" fmla="*/ 1950411 h 3671652"/>
              <a:gd name="connsiteX77" fmla="*/ 250602 w 826822"/>
              <a:gd name="connsiteY77" fmla="*/ 2008115 h 3671652"/>
              <a:gd name="connsiteX78" fmla="*/ 258021 w 826822"/>
              <a:gd name="connsiteY78" fmla="*/ 2019656 h 3671652"/>
              <a:gd name="connsiteX79" fmla="*/ 626506 w 826822"/>
              <a:gd name="connsiteY79" fmla="*/ 2019656 h 3671652"/>
              <a:gd name="connsiteX80" fmla="*/ 633925 w 826822"/>
              <a:gd name="connsiteY80" fmla="*/ 2008115 h 3671652"/>
              <a:gd name="connsiteX81" fmla="*/ 646290 w 826822"/>
              <a:gd name="connsiteY81" fmla="*/ 1986682 h 3671652"/>
              <a:gd name="connsiteX82" fmla="*/ 786429 w 826822"/>
              <a:gd name="connsiteY82" fmla="*/ 1986682 h 3671652"/>
              <a:gd name="connsiteX83" fmla="*/ 535003 w 826822"/>
              <a:gd name="connsiteY83" fmla="*/ 2291691 h 3671652"/>
              <a:gd name="connsiteX84" fmla="*/ 525111 w 826822"/>
              <a:gd name="connsiteY84" fmla="*/ 2299934 h 3671652"/>
              <a:gd name="connsiteX85" fmla="*/ 515219 w 826822"/>
              <a:gd name="connsiteY85" fmla="*/ 2308178 h 3671652"/>
              <a:gd name="connsiteX86" fmla="*/ 434432 w 826822"/>
              <a:gd name="connsiteY86" fmla="*/ 2373302 h 3671652"/>
              <a:gd name="connsiteX87" fmla="*/ 418770 w 826822"/>
              <a:gd name="connsiteY87" fmla="*/ 2385667 h 3671652"/>
              <a:gd name="connsiteX88" fmla="*/ 408053 w 826822"/>
              <a:gd name="connsiteY88" fmla="*/ 2393910 h 3671652"/>
              <a:gd name="connsiteX89" fmla="*/ 397337 w 826822"/>
              <a:gd name="connsiteY89" fmla="*/ 2401329 h 3671652"/>
              <a:gd name="connsiteX90" fmla="*/ 243183 w 826822"/>
              <a:gd name="connsiteY90" fmla="*/ 2537347 h 3671652"/>
              <a:gd name="connsiteX91" fmla="*/ 571274 w 826822"/>
              <a:gd name="connsiteY91" fmla="*/ 2537346 h 3671652"/>
              <a:gd name="connsiteX92" fmla="*/ 438554 w 826822"/>
              <a:gd name="connsiteY92" fmla="*/ 2402978 h 3671652"/>
              <a:gd name="connsiteX93" fmla="*/ 453392 w 826822"/>
              <a:gd name="connsiteY93" fmla="*/ 2391437 h 3671652"/>
              <a:gd name="connsiteX94" fmla="*/ 534179 w 826822"/>
              <a:gd name="connsiteY94" fmla="*/ 2325489 h 3671652"/>
              <a:gd name="connsiteX95" fmla="*/ 815282 w 826822"/>
              <a:gd name="connsiteY95" fmla="*/ 2764044 h 3671652"/>
              <a:gd name="connsiteX96" fmla="*/ 531706 w 826822"/>
              <a:gd name="connsiteY96" fmla="*/ 3202597 h 3671652"/>
              <a:gd name="connsiteX97" fmla="*/ 497083 w 826822"/>
              <a:gd name="connsiteY97" fmla="*/ 3173745 h 3671652"/>
              <a:gd name="connsiteX98" fmla="*/ 436906 w 826822"/>
              <a:gd name="connsiteY98" fmla="*/ 3124284 h 3671652"/>
              <a:gd name="connsiteX99" fmla="*/ 563031 w 826822"/>
              <a:gd name="connsiteY99" fmla="*/ 3003929 h 3671652"/>
              <a:gd name="connsiteX100" fmla="*/ 264616 w 826822"/>
              <a:gd name="connsiteY100" fmla="*/ 3003929 h 3671652"/>
              <a:gd name="connsiteX101" fmla="*/ 396512 w 826822"/>
              <a:gd name="connsiteY101" fmla="*/ 3124284 h 3671652"/>
              <a:gd name="connsiteX102" fmla="*/ 406404 w 826822"/>
              <a:gd name="connsiteY102" fmla="*/ 3132528 h 3671652"/>
              <a:gd name="connsiteX103" fmla="*/ 416297 w 826822"/>
              <a:gd name="connsiteY103" fmla="*/ 3140771 h 3671652"/>
              <a:gd name="connsiteX104" fmla="*/ 477298 w 826822"/>
              <a:gd name="connsiteY104" fmla="*/ 3191881 h 3671652"/>
              <a:gd name="connsiteX105" fmla="*/ 511097 w 826822"/>
              <a:gd name="connsiteY105" fmla="*/ 3219909 h 3671652"/>
              <a:gd name="connsiteX106" fmla="*/ 520989 w 826822"/>
              <a:gd name="connsiteY106" fmla="*/ 3228152 h 3671652"/>
              <a:gd name="connsiteX107" fmla="*/ 530881 w 826822"/>
              <a:gd name="connsiteY107" fmla="*/ 3236396 h 3671652"/>
              <a:gd name="connsiteX108" fmla="*/ 647256 w 826822"/>
              <a:gd name="connsiteY108" fmla="*/ 3338345 h 3671652"/>
              <a:gd name="connsiteX109" fmla="*/ 655663 w 826822"/>
              <a:gd name="connsiteY109" fmla="*/ 3347259 h 3671652"/>
              <a:gd name="connsiteX110" fmla="*/ 568132 w 826822"/>
              <a:gd name="connsiteY110" fmla="*/ 3434790 h 3671652"/>
              <a:gd name="connsiteX111" fmla="*/ 539395 w 826822"/>
              <a:gd name="connsiteY111" fmla="*/ 3405697 h 3671652"/>
              <a:gd name="connsiteX112" fmla="*/ 436081 w 826822"/>
              <a:gd name="connsiteY112" fmla="*/ 3316357 h 3671652"/>
              <a:gd name="connsiteX113" fmla="*/ 426189 w 826822"/>
              <a:gd name="connsiteY113" fmla="*/ 3308114 h 3671652"/>
              <a:gd name="connsiteX114" fmla="*/ 416297 w 826822"/>
              <a:gd name="connsiteY114" fmla="*/ 3299871 h 3671652"/>
              <a:gd name="connsiteX115" fmla="*/ 389093 w 826822"/>
              <a:gd name="connsiteY115" fmla="*/ 3277613 h 3671652"/>
              <a:gd name="connsiteX116" fmla="*/ 321497 w 826822"/>
              <a:gd name="connsiteY116" fmla="*/ 3221557 h 3671652"/>
              <a:gd name="connsiteX117" fmla="*/ 311604 w 826822"/>
              <a:gd name="connsiteY117" fmla="*/ 3213314 h 3671652"/>
              <a:gd name="connsiteX118" fmla="*/ 301712 w 826822"/>
              <a:gd name="connsiteY118" fmla="*/ 3205071 h 3671652"/>
              <a:gd name="connsiteX119" fmla="*/ 0 w 826822"/>
              <a:gd name="connsiteY119" fmla="*/ 2756624 h 3671652"/>
              <a:gd name="connsiteX120" fmla="*/ 311604 w 826822"/>
              <a:gd name="connsiteY120" fmla="*/ 2314772 h 3671652"/>
              <a:gd name="connsiteX121" fmla="*/ 321496 w 826822"/>
              <a:gd name="connsiteY121" fmla="*/ 2306529 h 3671652"/>
              <a:gd name="connsiteX122" fmla="*/ 331389 w 826822"/>
              <a:gd name="connsiteY122" fmla="*/ 2298285 h 3671652"/>
              <a:gd name="connsiteX123" fmla="*/ 348700 w 826822"/>
              <a:gd name="connsiteY123" fmla="*/ 2284272 h 3671652"/>
              <a:gd name="connsiteX124" fmla="*/ 427838 w 826822"/>
              <a:gd name="connsiteY124" fmla="*/ 2220797 h 3671652"/>
              <a:gd name="connsiteX125" fmla="*/ 437730 w 826822"/>
              <a:gd name="connsiteY125" fmla="*/ 2212553 h 3671652"/>
              <a:gd name="connsiteX126" fmla="*/ 447622 w 826822"/>
              <a:gd name="connsiteY126" fmla="*/ 2204310 h 3671652"/>
              <a:gd name="connsiteX127" fmla="*/ 582815 w 826822"/>
              <a:gd name="connsiteY127" fmla="*/ 2074887 h 3671652"/>
              <a:gd name="connsiteX128" fmla="*/ 297591 w 826822"/>
              <a:gd name="connsiteY128" fmla="*/ 2074887 h 3671652"/>
              <a:gd name="connsiteX129" fmla="*/ 408878 w 826822"/>
              <a:gd name="connsiteY129" fmla="*/ 2202661 h 3671652"/>
              <a:gd name="connsiteX130" fmla="*/ 329740 w 826822"/>
              <a:gd name="connsiteY130" fmla="*/ 2266136 h 3671652"/>
              <a:gd name="connsiteX131" fmla="*/ 312429 w 826822"/>
              <a:gd name="connsiteY131" fmla="*/ 2280150 h 3671652"/>
              <a:gd name="connsiteX132" fmla="*/ 64300 w 826822"/>
              <a:gd name="connsiteY132" fmla="*/ 1806974 h 3671652"/>
              <a:gd name="connsiteX133" fmla="*/ 337159 w 826822"/>
              <a:gd name="connsiteY133" fmla="*/ 1431070 h 3671652"/>
              <a:gd name="connsiteX134" fmla="*/ 394039 w 826822"/>
              <a:gd name="connsiteY134" fmla="*/ 1477234 h 3671652"/>
              <a:gd name="connsiteX135" fmla="*/ 434432 w 826822"/>
              <a:gd name="connsiteY135" fmla="*/ 1509383 h 3671652"/>
              <a:gd name="connsiteX136" fmla="*/ 286874 w 826822"/>
              <a:gd name="connsiteY136" fmla="*/ 1633036 h 3671652"/>
              <a:gd name="connsiteX137" fmla="*/ 605897 w 826822"/>
              <a:gd name="connsiteY137" fmla="*/ 1633036 h 3671652"/>
              <a:gd name="connsiteX138" fmla="*/ 477298 w 826822"/>
              <a:gd name="connsiteY138" fmla="*/ 1510208 h 3671652"/>
              <a:gd name="connsiteX139" fmla="*/ 467407 w 826822"/>
              <a:gd name="connsiteY139" fmla="*/ 1501964 h 3671652"/>
              <a:gd name="connsiteX140" fmla="*/ 456690 w 826822"/>
              <a:gd name="connsiteY140" fmla="*/ 1493721 h 3671652"/>
              <a:gd name="connsiteX141" fmla="*/ 413824 w 826822"/>
              <a:gd name="connsiteY141" fmla="*/ 1459098 h 3671652"/>
              <a:gd name="connsiteX142" fmla="*/ 359417 w 826822"/>
              <a:gd name="connsiteY142" fmla="*/ 1415408 h 3671652"/>
              <a:gd name="connsiteX143" fmla="*/ 349525 w 826822"/>
              <a:gd name="connsiteY143" fmla="*/ 1407164 h 3671652"/>
              <a:gd name="connsiteX144" fmla="*/ 339632 w 826822"/>
              <a:gd name="connsiteY144" fmla="*/ 1398920 h 3671652"/>
              <a:gd name="connsiteX145" fmla="*/ 82435 w 826822"/>
              <a:gd name="connsiteY145" fmla="*/ 959542 h 3671652"/>
              <a:gd name="connsiteX146" fmla="*/ 339633 w 826822"/>
              <a:gd name="connsiteY146" fmla="*/ 505326 h 3671652"/>
              <a:gd name="connsiteX147" fmla="*/ 347877 w 826822"/>
              <a:gd name="connsiteY147" fmla="*/ 495433 h 3671652"/>
              <a:gd name="connsiteX148" fmla="*/ 356119 w 826822"/>
              <a:gd name="connsiteY148" fmla="*/ 485541 h 3671652"/>
              <a:gd name="connsiteX149" fmla="*/ 372606 w 826822"/>
              <a:gd name="connsiteY149" fmla="*/ 467406 h 3671652"/>
              <a:gd name="connsiteX150" fmla="*/ 436905 w 826822"/>
              <a:gd name="connsiteY150" fmla="*/ 394038 h 3671652"/>
              <a:gd name="connsiteX151" fmla="*/ 445149 w 826822"/>
              <a:gd name="connsiteY151" fmla="*/ 384146 h 3671652"/>
              <a:gd name="connsiteX152" fmla="*/ 453392 w 826822"/>
              <a:gd name="connsiteY152" fmla="*/ 374254 h 3671652"/>
              <a:gd name="connsiteX153" fmla="*/ 74191 w 826822"/>
              <a:gd name="connsiteY153" fmla="*/ 0 h 3671652"/>
              <a:gd name="connsiteX154" fmla="*/ 217628 w 826822"/>
              <a:gd name="connsiteY154" fmla="*/ 0 h 3671652"/>
              <a:gd name="connsiteX155" fmla="*/ 244008 w 826822"/>
              <a:gd name="connsiteY155" fmla="*/ 185478 h 3671652"/>
              <a:gd name="connsiteX156" fmla="*/ 416297 w 826822"/>
              <a:gd name="connsiteY156" fmla="*/ 375903 h 3671652"/>
              <a:gd name="connsiteX157" fmla="*/ 349524 w 826822"/>
              <a:gd name="connsiteY157" fmla="*/ 452567 h 3671652"/>
              <a:gd name="connsiteX158" fmla="*/ 336334 w 826822"/>
              <a:gd name="connsiteY158" fmla="*/ 468230 h 3671652"/>
              <a:gd name="connsiteX159" fmla="*/ 136842 w 826822"/>
              <a:gd name="connsiteY159" fmla="*/ 248953 h 3671652"/>
              <a:gd name="connsiteX160" fmla="*/ 74191 w 826822"/>
              <a:gd name="connsiteY160" fmla="*/ 0 h 367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826822" h="3671652">
                <a:moveTo>
                  <a:pt x="189536" y="3340572"/>
                </a:moveTo>
                <a:cubicBezTo>
                  <a:pt x="225202" y="3306414"/>
                  <a:pt x="263586" y="3272872"/>
                  <a:pt x="302537" y="3239692"/>
                </a:cubicBezTo>
                <a:cubicBezTo>
                  <a:pt x="324793" y="3258652"/>
                  <a:pt x="347876" y="3277612"/>
                  <a:pt x="371781" y="3296572"/>
                </a:cubicBezTo>
                <a:cubicBezTo>
                  <a:pt x="380025" y="3303991"/>
                  <a:pt x="389093" y="3310586"/>
                  <a:pt x="397337" y="3318005"/>
                </a:cubicBezTo>
                <a:cubicBezTo>
                  <a:pt x="254723" y="3440010"/>
                  <a:pt x="129423" y="3556243"/>
                  <a:pt x="129423" y="3671652"/>
                </a:cubicBezTo>
                <a:lnTo>
                  <a:pt x="1" y="3671652"/>
                </a:lnTo>
                <a:cubicBezTo>
                  <a:pt x="1" y="3551090"/>
                  <a:pt x="82538" y="3443050"/>
                  <a:pt x="189536" y="3340572"/>
                </a:cubicBezTo>
                <a:close/>
                <a:moveTo>
                  <a:pt x="135194" y="2801963"/>
                </a:moveTo>
                <a:cubicBezTo>
                  <a:pt x="140139" y="2825046"/>
                  <a:pt x="149208" y="2848127"/>
                  <a:pt x="161573" y="2871208"/>
                </a:cubicBezTo>
                <a:cubicBezTo>
                  <a:pt x="171465" y="2890170"/>
                  <a:pt x="184654" y="2909953"/>
                  <a:pt x="198669" y="2928913"/>
                </a:cubicBezTo>
                <a:cubicBezTo>
                  <a:pt x="201967" y="2933859"/>
                  <a:pt x="206088" y="2938805"/>
                  <a:pt x="210209" y="2943752"/>
                </a:cubicBezTo>
                <a:lnTo>
                  <a:pt x="614141" y="2943752"/>
                </a:lnTo>
                <a:cubicBezTo>
                  <a:pt x="617438" y="2938805"/>
                  <a:pt x="621560" y="2933859"/>
                  <a:pt x="624857" y="2928913"/>
                </a:cubicBezTo>
                <a:cubicBezTo>
                  <a:pt x="638871" y="2909953"/>
                  <a:pt x="650412" y="2890993"/>
                  <a:pt x="659479" y="2871208"/>
                </a:cubicBezTo>
                <a:cubicBezTo>
                  <a:pt x="670196" y="2848127"/>
                  <a:pt x="678439" y="2825045"/>
                  <a:pt x="683386" y="2801964"/>
                </a:cubicBezTo>
                <a:close/>
                <a:moveTo>
                  <a:pt x="190425" y="2599174"/>
                </a:moveTo>
                <a:cubicBezTo>
                  <a:pt x="178885" y="2614836"/>
                  <a:pt x="168168" y="2631323"/>
                  <a:pt x="159100" y="2647810"/>
                </a:cubicBezTo>
                <a:cubicBezTo>
                  <a:pt x="144261" y="2674190"/>
                  <a:pt x="135194" y="2702217"/>
                  <a:pt x="131072" y="2730245"/>
                </a:cubicBezTo>
                <a:cubicBezTo>
                  <a:pt x="131072" y="2733543"/>
                  <a:pt x="130248" y="2736839"/>
                  <a:pt x="130248" y="2740137"/>
                </a:cubicBezTo>
                <a:lnTo>
                  <a:pt x="684211" y="2740137"/>
                </a:lnTo>
                <a:cubicBezTo>
                  <a:pt x="683386" y="2736839"/>
                  <a:pt x="683386" y="2733543"/>
                  <a:pt x="682562" y="2730245"/>
                </a:cubicBezTo>
                <a:cubicBezTo>
                  <a:pt x="676791" y="2703042"/>
                  <a:pt x="666075" y="2675014"/>
                  <a:pt x="651237" y="2647810"/>
                </a:cubicBezTo>
                <a:cubicBezTo>
                  <a:pt x="642169" y="2631323"/>
                  <a:pt x="631452" y="2615660"/>
                  <a:pt x="619911" y="2599173"/>
                </a:cubicBezTo>
                <a:close/>
                <a:moveTo>
                  <a:pt x="212682" y="1004057"/>
                </a:moveTo>
                <a:cubicBezTo>
                  <a:pt x="215980" y="1029612"/>
                  <a:pt x="221750" y="1054343"/>
                  <a:pt x="230818" y="1078248"/>
                </a:cubicBezTo>
                <a:cubicBezTo>
                  <a:pt x="238238" y="1098033"/>
                  <a:pt x="248129" y="1117818"/>
                  <a:pt x="258846" y="1135953"/>
                </a:cubicBezTo>
                <a:cubicBezTo>
                  <a:pt x="259671" y="1136777"/>
                  <a:pt x="259671" y="1136777"/>
                  <a:pt x="260494" y="1137602"/>
                </a:cubicBezTo>
                <a:lnTo>
                  <a:pt x="646290" y="1137602"/>
                </a:lnTo>
                <a:cubicBezTo>
                  <a:pt x="646290" y="1136777"/>
                  <a:pt x="647115" y="1136777"/>
                  <a:pt x="647115" y="1135953"/>
                </a:cubicBezTo>
                <a:cubicBezTo>
                  <a:pt x="657831" y="1117818"/>
                  <a:pt x="667723" y="1098033"/>
                  <a:pt x="675143" y="1078248"/>
                </a:cubicBezTo>
                <a:cubicBezTo>
                  <a:pt x="684211" y="1055167"/>
                  <a:pt x="690805" y="1029612"/>
                  <a:pt x="694103" y="1004057"/>
                </a:cubicBezTo>
                <a:close/>
                <a:moveTo>
                  <a:pt x="259670" y="811159"/>
                </a:moveTo>
                <a:cubicBezTo>
                  <a:pt x="253075" y="823525"/>
                  <a:pt x="246481" y="835065"/>
                  <a:pt x="240710" y="846607"/>
                </a:cubicBezTo>
                <a:cubicBezTo>
                  <a:pt x="226696" y="874635"/>
                  <a:pt x="216804" y="902662"/>
                  <a:pt x="212683" y="929041"/>
                </a:cubicBezTo>
                <a:cubicBezTo>
                  <a:pt x="211858" y="934812"/>
                  <a:pt x="211034" y="940582"/>
                  <a:pt x="210210" y="945528"/>
                </a:cubicBezTo>
                <a:lnTo>
                  <a:pt x="696576" y="945528"/>
                </a:lnTo>
                <a:cubicBezTo>
                  <a:pt x="696576" y="939758"/>
                  <a:pt x="695752" y="934811"/>
                  <a:pt x="694927" y="929041"/>
                </a:cubicBezTo>
                <a:cubicBezTo>
                  <a:pt x="690805" y="901838"/>
                  <a:pt x="681737" y="873810"/>
                  <a:pt x="669372" y="846606"/>
                </a:cubicBezTo>
                <a:cubicBezTo>
                  <a:pt x="664426" y="834241"/>
                  <a:pt x="657832" y="822700"/>
                  <a:pt x="651236" y="811159"/>
                </a:cubicBezTo>
                <a:close/>
                <a:moveTo>
                  <a:pt x="520365" y="292702"/>
                </a:moveTo>
                <a:lnTo>
                  <a:pt x="610158" y="382495"/>
                </a:lnTo>
                <a:lnTo>
                  <a:pt x="540773" y="463284"/>
                </a:lnTo>
                <a:cubicBezTo>
                  <a:pt x="538300" y="466581"/>
                  <a:pt x="535004" y="469878"/>
                  <a:pt x="532529" y="473176"/>
                </a:cubicBezTo>
                <a:cubicBezTo>
                  <a:pt x="530057" y="476473"/>
                  <a:pt x="526760" y="479771"/>
                  <a:pt x="524287" y="483068"/>
                </a:cubicBezTo>
                <a:cubicBezTo>
                  <a:pt x="506975" y="502852"/>
                  <a:pt x="489664" y="522637"/>
                  <a:pt x="472353" y="542421"/>
                </a:cubicBezTo>
                <a:cubicBezTo>
                  <a:pt x="462460" y="553137"/>
                  <a:pt x="452569" y="563854"/>
                  <a:pt x="443500" y="574571"/>
                </a:cubicBezTo>
                <a:cubicBezTo>
                  <a:pt x="441027" y="577869"/>
                  <a:pt x="437730" y="581166"/>
                  <a:pt x="435257" y="584463"/>
                </a:cubicBezTo>
                <a:cubicBezTo>
                  <a:pt x="432783" y="587761"/>
                  <a:pt x="429486" y="591058"/>
                  <a:pt x="427013" y="594355"/>
                </a:cubicBezTo>
                <a:cubicBezTo>
                  <a:pt x="378377" y="649587"/>
                  <a:pt x="333862" y="703994"/>
                  <a:pt x="296766" y="755928"/>
                </a:cubicBezTo>
                <a:lnTo>
                  <a:pt x="613316" y="755928"/>
                </a:lnTo>
                <a:cubicBezTo>
                  <a:pt x="572099" y="701520"/>
                  <a:pt x="520165" y="647938"/>
                  <a:pt x="464109" y="592707"/>
                </a:cubicBezTo>
                <a:cubicBezTo>
                  <a:pt x="474826" y="581165"/>
                  <a:pt x="484718" y="568801"/>
                  <a:pt x="495435" y="557259"/>
                </a:cubicBezTo>
                <a:cubicBezTo>
                  <a:pt x="511922" y="538299"/>
                  <a:pt x="528408" y="519340"/>
                  <a:pt x="544895" y="500379"/>
                </a:cubicBezTo>
                <a:cubicBezTo>
                  <a:pt x="695752" y="646289"/>
                  <a:pt x="826823" y="789726"/>
                  <a:pt x="826822" y="962839"/>
                </a:cubicBezTo>
                <a:cubicBezTo>
                  <a:pt x="826823" y="1153264"/>
                  <a:pt x="708941" y="1288458"/>
                  <a:pt x="573748" y="1403042"/>
                </a:cubicBezTo>
                <a:cubicBezTo>
                  <a:pt x="554787" y="1387380"/>
                  <a:pt x="536651" y="1372542"/>
                  <a:pt x="517692" y="1357703"/>
                </a:cubicBezTo>
                <a:cubicBezTo>
                  <a:pt x="504502" y="1346987"/>
                  <a:pt x="490489" y="1336270"/>
                  <a:pt x="477299" y="1325553"/>
                </a:cubicBezTo>
                <a:cubicBezTo>
                  <a:pt x="525111" y="1285160"/>
                  <a:pt x="570450" y="1242294"/>
                  <a:pt x="606721" y="1196955"/>
                </a:cubicBezTo>
                <a:lnTo>
                  <a:pt x="302536" y="1196955"/>
                </a:lnTo>
                <a:cubicBezTo>
                  <a:pt x="340457" y="1242294"/>
                  <a:pt x="387445" y="1284336"/>
                  <a:pt x="436905" y="1325554"/>
                </a:cubicBezTo>
                <a:cubicBezTo>
                  <a:pt x="440203" y="1328026"/>
                  <a:pt x="443500" y="1331324"/>
                  <a:pt x="446798" y="1333796"/>
                </a:cubicBezTo>
                <a:cubicBezTo>
                  <a:pt x="450095" y="1336271"/>
                  <a:pt x="453392" y="1339567"/>
                  <a:pt x="456690" y="1342040"/>
                </a:cubicBezTo>
                <a:cubicBezTo>
                  <a:pt x="470704" y="1352757"/>
                  <a:pt x="484718" y="1364297"/>
                  <a:pt x="498732" y="1375838"/>
                </a:cubicBezTo>
                <a:cubicBezTo>
                  <a:pt x="516867" y="1390677"/>
                  <a:pt x="535003" y="1404691"/>
                  <a:pt x="553139" y="1419529"/>
                </a:cubicBezTo>
                <a:cubicBezTo>
                  <a:pt x="556436" y="1422002"/>
                  <a:pt x="559733" y="1425299"/>
                  <a:pt x="563031" y="1427773"/>
                </a:cubicBezTo>
                <a:cubicBezTo>
                  <a:pt x="566328" y="1430245"/>
                  <a:pt x="569626" y="1433543"/>
                  <a:pt x="572924" y="1436016"/>
                </a:cubicBezTo>
                <a:cubicBezTo>
                  <a:pt x="670197" y="1517627"/>
                  <a:pt x="759226" y="1606656"/>
                  <a:pt x="796322" y="1723714"/>
                </a:cubicBezTo>
                <a:lnTo>
                  <a:pt x="659479" y="1723714"/>
                </a:lnTo>
                <a:cubicBezTo>
                  <a:pt x="655358" y="1713822"/>
                  <a:pt x="650412" y="1703930"/>
                  <a:pt x="644642" y="1694037"/>
                </a:cubicBezTo>
                <a:lnTo>
                  <a:pt x="235764" y="1694037"/>
                </a:lnTo>
                <a:cubicBezTo>
                  <a:pt x="228345" y="1705579"/>
                  <a:pt x="220926" y="1716295"/>
                  <a:pt x="215155" y="1727836"/>
                </a:cubicBezTo>
                <a:cubicBezTo>
                  <a:pt x="201967" y="1754215"/>
                  <a:pt x="193723" y="1781419"/>
                  <a:pt x="193722" y="1810271"/>
                </a:cubicBezTo>
                <a:cubicBezTo>
                  <a:pt x="193723" y="1816041"/>
                  <a:pt x="194547" y="1822636"/>
                  <a:pt x="194546" y="1828407"/>
                </a:cubicBezTo>
                <a:lnTo>
                  <a:pt x="471528" y="1828406"/>
                </a:lnTo>
                <a:lnTo>
                  <a:pt x="471529" y="1886111"/>
                </a:lnTo>
                <a:lnTo>
                  <a:pt x="201966" y="1886111"/>
                </a:lnTo>
                <a:cubicBezTo>
                  <a:pt x="206912" y="1907544"/>
                  <a:pt x="214331" y="1928977"/>
                  <a:pt x="222574" y="1950411"/>
                </a:cubicBezTo>
                <a:cubicBezTo>
                  <a:pt x="229994" y="1970195"/>
                  <a:pt x="239885" y="1989155"/>
                  <a:pt x="250602" y="2008115"/>
                </a:cubicBezTo>
                <a:cubicBezTo>
                  <a:pt x="253076" y="2011412"/>
                  <a:pt x="255549" y="2015534"/>
                  <a:pt x="258021" y="2019656"/>
                </a:cubicBezTo>
                <a:lnTo>
                  <a:pt x="626506" y="2019656"/>
                </a:lnTo>
                <a:cubicBezTo>
                  <a:pt x="628979" y="2016358"/>
                  <a:pt x="631452" y="2012236"/>
                  <a:pt x="633925" y="2008115"/>
                </a:cubicBezTo>
                <a:cubicBezTo>
                  <a:pt x="638046" y="2000696"/>
                  <a:pt x="642168" y="1994101"/>
                  <a:pt x="646290" y="1986682"/>
                </a:cubicBezTo>
                <a:lnTo>
                  <a:pt x="786429" y="1986682"/>
                </a:lnTo>
                <a:cubicBezTo>
                  <a:pt x="739442" y="2103739"/>
                  <a:pt x="640520" y="2202661"/>
                  <a:pt x="535003" y="2291691"/>
                </a:cubicBezTo>
                <a:cubicBezTo>
                  <a:pt x="531705" y="2294164"/>
                  <a:pt x="528408" y="2297462"/>
                  <a:pt x="525111" y="2299934"/>
                </a:cubicBezTo>
                <a:cubicBezTo>
                  <a:pt x="521813" y="2302408"/>
                  <a:pt x="518516" y="2305705"/>
                  <a:pt x="515219" y="2308178"/>
                </a:cubicBezTo>
                <a:cubicBezTo>
                  <a:pt x="488016" y="2330435"/>
                  <a:pt x="460812" y="2351868"/>
                  <a:pt x="434432" y="2373302"/>
                </a:cubicBezTo>
                <a:cubicBezTo>
                  <a:pt x="428662" y="2377424"/>
                  <a:pt x="423716" y="2381546"/>
                  <a:pt x="418770" y="2385667"/>
                </a:cubicBezTo>
                <a:cubicBezTo>
                  <a:pt x="414648" y="2388140"/>
                  <a:pt x="411351" y="2391437"/>
                  <a:pt x="408053" y="2393910"/>
                </a:cubicBezTo>
                <a:cubicBezTo>
                  <a:pt x="404756" y="2397208"/>
                  <a:pt x="401458" y="2399681"/>
                  <a:pt x="397337" y="2401329"/>
                </a:cubicBezTo>
                <a:cubicBezTo>
                  <a:pt x="341281" y="2447493"/>
                  <a:pt x="287698" y="2492008"/>
                  <a:pt x="243183" y="2537347"/>
                </a:cubicBezTo>
                <a:lnTo>
                  <a:pt x="571274" y="2537346"/>
                </a:lnTo>
                <a:cubicBezTo>
                  <a:pt x="532529" y="2492832"/>
                  <a:pt x="486367" y="2448317"/>
                  <a:pt x="438554" y="2402978"/>
                </a:cubicBezTo>
                <a:cubicBezTo>
                  <a:pt x="443500" y="2399681"/>
                  <a:pt x="448446" y="2395559"/>
                  <a:pt x="453392" y="2391437"/>
                </a:cubicBezTo>
                <a:cubicBezTo>
                  <a:pt x="479772" y="2370004"/>
                  <a:pt x="506975" y="2347747"/>
                  <a:pt x="534179" y="2325489"/>
                </a:cubicBezTo>
                <a:cubicBezTo>
                  <a:pt x="680913" y="2465629"/>
                  <a:pt x="815282" y="2599173"/>
                  <a:pt x="815282" y="2764044"/>
                </a:cubicBezTo>
                <a:cubicBezTo>
                  <a:pt x="815282" y="2930562"/>
                  <a:pt x="682561" y="3070702"/>
                  <a:pt x="531706" y="3202597"/>
                </a:cubicBezTo>
                <a:cubicBezTo>
                  <a:pt x="520165" y="3192705"/>
                  <a:pt x="508624" y="3183637"/>
                  <a:pt x="497083" y="3173745"/>
                </a:cubicBezTo>
                <a:cubicBezTo>
                  <a:pt x="477299" y="3157258"/>
                  <a:pt x="456690" y="3140771"/>
                  <a:pt x="436906" y="3124284"/>
                </a:cubicBezTo>
                <a:cubicBezTo>
                  <a:pt x="482245" y="3084715"/>
                  <a:pt x="525111" y="3044322"/>
                  <a:pt x="563031" y="3003929"/>
                </a:cubicBezTo>
                <a:lnTo>
                  <a:pt x="264616" y="3003929"/>
                </a:lnTo>
                <a:cubicBezTo>
                  <a:pt x="304185" y="3044322"/>
                  <a:pt x="349524" y="3084715"/>
                  <a:pt x="396512" y="3124284"/>
                </a:cubicBezTo>
                <a:cubicBezTo>
                  <a:pt x="399810" y="3126757"/>
                  <a:pt x="403107" y="3130055"/>
                  <a:pt x="406404" y="3132528"/>
                </a:cubicBezTo>
                <a:cubicBezTo>
                  <a:pt x="409702" y="3135000"/>
                  <a:pt x="412999" y="3138298"/>
                  <a:pt x="416297" y="3140771"/>
                </a:cubicBezTo>
                <a:cubicBezTo>
                  <a:pt x="436081" y="3158082"/>
                  <a:pt x="456690" y="3175393"/>
                  <a:pt x="477298" y="3191881"/>
                </a:cubicBezTo>
                <a:cubicBezTo>
                  <a:pt x="488840" y="3200949"/>
                  <a:pt x="499556" y="3210841"/>
                  <a:pt x="511097" y="3219909"/>
                </a:cubicBezTo>
                <a:cubicBezTo>
                  <a:pt x="514394" y="3222382"/>
                  <a:pt x="517691" y="3225679"/>
                  <a:pt x="520989" y="3228152"/>
                </a:cubicBezTo>
                <a:cubicBezTo>
                  <a:pt x="524287" y="3230626"/>
                  <a:pt x="527584" y="3233922"/>
                  <a:pt x="530881" y="3236396"/>
                </a:cubicBezTo>
                <a:cubicBezTo>
                  <a:pt x="571068" y="3269989"/>
                  <a:pt x="610585" y="3303890"/>
                  <a:pt x="647256" y="3338345"/>
                </a:cubicBezTo>
                <a:lnTo>
                  <a:pt x="655663" y="3347259"/>
                </a:lnTo>
                <a:lnTo>
                  <a:pt x="568132" y="3434790"/>
                </a:lnTo>
                <a:lnTo>
                  <a:pt x="539395" y="3405697"/>
                </a:lnTo>
                <a:cubicBezTo>
                  <a:pt x="506820" y="3375866"/>
                  <a:pt x="471734" y="3346034"/>
                  <a:pt x="436081" y="3316357"/>
                </a:cubicBezTo>
                <a:cubicBezTo>
                  <a:pt x="432784" y="3313884"/>
                  <a:pt x="429487" y="3310587"/>
                  <a:pt x="426189" y="3308114"/>
                </a:cubicBezTo>
                <a:cubicBezTo>
                  <a:pt x="422891" y="3305641"/>
                  <a:pt x="419594" y="3302344"/>
                  <a:pt x="416297" y="3299871"/>
                </a:cubicBezTo>
                <a:cubicBezTo>
                  <a:pt x="407229" y="3292451"/>
                  <a:pt x="398161" y="3285032"/>
                  <a:pt x="389093" y="3277613"/>
                </a:cubicBezTo>
                <a:cubicBezTo>
                  <a:pt x="366836" y="3259478"/>
                  <a:pt x="343753" y="3240518"/>
                  <a:pt x="321497" y="3221557"/>
                </a:cubicBezTo>
                <a:cubicBezTo>
                  <a:pt x="318199" y="3219084"/>
                  <a:pt x="314902" y="3215787"/>
                  <a:pt x="311604" y="3213314"/>
                </a:cubicBezTo>
                <a:cubicBezTo>
                  <a:pt x="308307" y="3210841"/>
                  <a:pt x="305009" y="3207543"/>
                  <a:pt x="301712" y="3205071"/>
                </a:cubicBezTo>
                <a:cubicBezTo>
                  <a:pt x="141788" y="3069053"/>
                  <a:pt x="0" y="2926440"/>
                  <a:pt x="0" y="2756624"/>
                </a:cubicBezTo>
                <a:cubicBezTo>
                  <a:pt x="1" y="2580213"/>
                  <a:pt x="151681" y="2445020"/>
                  <a:pt x="311604" y="2314772"/>
                </a:cubicBezTo>
                <a:cubicBezTo>
                  <a:pt x="314902" y="2312300"/>
                  <a:pt x="318199" y="2309002"/>
                  <a:pt x="321496" y="2306529"/>
                </a:cubicBezTo>
                <a:cubicBezTo>
                  <a:pt x="324794" y="2304056"/>
                  <a:pt x="328091" y="2300759"/>
                  <a:pt x="331389" y="2298285"/>
                </a:cubicBezTo>
                <a:cubicBezTo>
                  <a:pt x="337159" y="2293340"/>
                  <a:pt x="342930" y="2289218"/>
                  <a:pt x="348700" y="2284272"/>
                </a:cubicBezTo>
                <a:cubicBezTo>
                  <a:pt x="375079" y="2263663"/>
                  <a:pt x="402282" y="2242230"/>
                  <a:pt x="427838" y="2220797"/>
                </a:cubicBezTo>
                <a:cubicBezTo>
                  <a:pt x="431135" y="2218324"/>
                  <a:pt x="434432" y="2215027"/>
                  <a:pt x="437730" y="2212553"/>
                </a:cubicBezTo>
                <a:cubicBezTo>
                  <a:pt x="441027" y="2210081"/>
                  <a:pt x="444325" y="2206783"/>
                  <a:pt x="447622" y="2204310"/>
                </a:cubicBezTo>
                <a:cubicBezTo>
                  <a:pt x="497083" y="2162268"/>
                  <a:pt x="544071" y="2119402"/>
                  <a:pt x="582815" y="2074887"/>
                </a:cubicBezTo>
                <a:lnTo>
                  <a:pt x="297591" y="2074887"/>
                </a:lnTo>
                <a:cubicBezTo>
                  <a:pt x="329740" y="2118578"/>
                  <a:pt x="368485" y="2161444"/>
                  <a:pt x="408878" y="2202661"/>
                </a:cubicBezTo>
                <a:cubicBezTo>
                  <a:pt x="382499" y="2224094"/>
                  <a:pt x="356119" y="2244703"/>
                  <a:pt x="329740" y="2266136"/>
                </a:cubicBezTo>
                <a:cubicBezTo>
                  <a:pt x="323970" y="2271082"/>
                  <a:pt x="318199" y="2275204"/>
                  <a:pt x="312429" y="2280150"/>
                </a:cubicBezTo>
                <a:cubicBezTo>
                  <a:pt x="181357" y="2146606"/>
                  <a:pt x="64300" y="1994925"/>
                  <a:pt x="64300" y="1806974"/>
                </a:cubicBezTo>
                <a:cubicBezTo>
                  <a:pt x="64300" y="1651996"/>
                  <a:pt x="192898" y="1543181"/>
                  <a:pt x="337159" y="1431070"/>
                </a:cubicBezTo>
                <a:cubicBezTo>
                  <a:pt x="356119" y="1446733"/>
                  <a:pt x="375079" y="1462395"/>
                  <a:pt x="394039" y="1477234"/>
                </a:cubicBezTo>
                <a:cubicBezTo>
                  <a:pt x="408053" y="1487950"/>
                  <a:pt x="421243" y="1498667"/>
                  <a:pt x="434432" y="1509383"/>
                </a:cubicBezTo>
                <a:cubicBezTo>
                  <a:pt x="379201" y="1552250"/>
                  <a:pt x="328091" y="1592642"/>
                  <a:pt x="286874" y="1633036"/>
                </a:cubicBezTo>
                <a:lnTo>
                  <a:pt x="605897" y="1633036"/>
                </a:lnTo>
                <a:cubicBezTo>
                  <a:pt x="570450" y="1590994"/>
                  <a:pt x="525935" y="1550601"/>
                  <a:pt x="477298" y="1510208"/>
                </a:cubicBezTo>
                <a:cubicBezTo>
                  <a:pt x="474001" y="1507734"/>
                  <a:pt x="470704" y="1504437"/>
                  <a:pt x="467407" y="1501964"/>
                </a:cubicBezTo>
                <a:cubicBezTo>
                  <a:pt x="463285" y="1499491"/>
                  <a:pt x="459987" y="1496194"/>
                  <a:pt x="456690" y="1493721"/>
                </a:cubicBezTo>
                <a:cubicBezTo>
                  <a:pt x="442676" y="1482179"/>
                  <a:pt x="428662" y="1470639"/>
                  <a:pt x="413824" y="1459098"/>
                </a:cubicBezTo>
                <a:cubicBezTo>
                  <a:pt x="395688" y="1445084"/>
                  <a:pt x="377552" y="1430246"/>
                  <a:pt x="359417" y="1415408"/>
                </a:cubicBezTo>
                <a:cubicBezTo>
                  <a:pt x="356119" y="1412935"/>
                  <a:pt x="352822" y="1409637"/>
                  <a:pt x="349525" y="1407164"/>
                </a:cubicBezTo>
                <a:cubicBezTo>
                  <a:pt x="346228" y="1404691"/>
                  <a:pt x="342930" y="1401393"/>
                  <a:pt x="339632" y="1398920"/>
                </a:cubicBezTo>
                <a:cubicBezTo>
                  <a:pt x="207736" y="1288458"/>
                  <a:pt x="82435" y="1157386"/>
                  <a:pt x="82435" y="959542"/>
                </a:cubicBezTo>
                <a:cubicBezTo>
                  <a:pt x="82435" y="810335"/>
                  <a:pt x="203614" y="661952"/>
                  <a:pt x="339633" y="505326"/>
                </a:cubicBezTo>
                <a:cubicBezTo>
                  <a:pt x="342105" y="502028"/>
                  <a:pt x="344578" y="498731"/>
                  <a:pt x="347877" y="495433"/>
                </a:cubicBezTo>
                <a:cubicBezTo>
                  <a:pt x="350349" y="492136"/>
                  <a:pt x="352822" y="488839"/>
                  <a:pt x="356119" y="485541"/>
                </a:cubicBezTo>
                <a:cubicBezTo>
                  <a:pt x="361890" y="479771"/>
                  <a:pt x="366836" y="474000"/>
                  <a:pt x="372606" y="467406"/>
                </a:cubicBezTo>
                <a:cubicBezTo>
                  <a:pt x="394039" y="443499"/>
                  <a:pt x="415472" y="418768"/>
                  <a:pt x="436905" y="394038"/>
                </a:cubicBezTo>
                <a:cubicBezTo>
                  <a:pt x="439379" y="390741"/>
                  <a:pt x="442676" y="387443"/>
                  <a:pt x="445149" y="384146"/>
                </a:cubicBezTo>
                <a:cubicBezTo>
                  <a:pt x="447622" y="380849"/>
                  <a:pt x="450920" y="377551"/>
                  <a:pt x="453392" y="374254"/>
                </a:cubicBezTo>
                <a:close/>
                <a:moveTo>
                  <a:pt x="74191" y="0"/>
                </a:moveTo>
                <a:lnTo>
                  <a:pt x="217628" y="0"/>
                </a:lnTo>
                <a:cubicBezTo>
                  <a:pt x="211033" y="62650"/>
                  <a:pt x="217628" y="125300"/>
                  <a:pt x="244008" y="185478"/>
                </a:cubicBezTo>
                <a:cubicBezTo>
                  <a:pt x="276157" y="258846"/>
                  <a:pt x="352821" y="314077"/>
                  <a:pt x="416297" y="375903"/>
                </a:cubicBezTo>
                <a:cubicBezTo>
                  <a:pt x="394038" y="401458"/>
                  <a:pt x="371781" y="427013"/>
                  <a:pt x="349524" y="452567"/>
                </a:cubicBezTo>
                <a:cubicBezTo>
                  <a:pt x="345402" y="457514"/>
                  <a:pt x="340456" y="463284"/>
                  <a:pt x="336334" y="468230"/>
                </a:cubicBezTo>
                <a:cubicBezTo>
                  <a:pt x="264616" y="398985"/>
                  <a:pt x="182181" y="333037"/>
                  <a:pt x="136842" y="248953"/>
                </a:cubicBezTo>
                <a:cubicBezTo>
                  <a:pt x="90678" y="163221"/>
                  <a:pt x="73367" y="79138"/>
                  <a:pt x="74191" y="0"/>
                </a:cubicBezTo>
                <a:close/>
              </a:path>
            </a:pathLst>
          </a:custGeom>
          <a:solidFill>
            <a:schemeClr val="accent3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DFF98-A988-4C56-849B-E56B01758860}"/>
              </a:ext>
            </a:extLst>
          </p:cNvPr>
          <p:cNvSpPr/>
          <p:nvPr userDrawn="1"/>
        </p:nvSpPr>
        <p:spPr>
          <a:xfrm rot="2700000">
            <a:off x="1031037" y="-1094186"/>
            <a:ext cx="1169612" cy="5100012"/>
          </a:xfrm>
          <a:custGeom>
            <a:avLst/>
            <a:gdLst>
              <a:gd name="connsiteX0" fmla="*/ 324707 w 1169612"/>
              <a:gd name="connsiteY0" fmla="*/ 4587477 h 5100012"/>
              <a:gd name="connsiteX1" fmla="*/ 420418 w 1169612"/>
              <a:gd name="connsiteY1" fmla="*/ 4502032 h 5100012"/>
              <a:gd name="connsiteX2" fmla="*/ 516645 w 1169612"/>
              <a:gd name="connsiteY2" fmla="*/ 4581075 h 5100012"/>
              <a:gd name="connsiteX3" fmla="*/ 552157 w 1169612"/>
              <a:gd name="connsiteY3" fmla="*/ 4610860 h 5100012"/>
              <a:gd name="connsiteX4" fmla="*/ 444014 w 1169612"/>
              <a:gd name="connsiteY4" fmla="*/ 4706784 h 5100012"/>
              <a:gd name="connsiteX5" fmla="*/ 187871 w 1169612"/>
              <a:gd name="connsiteY5" fmla="*/ 3893742 h 5100012"/>
              <a:gd name="connsiteX6" fmla="*/ 224529 w 1169612"/>
              <a:gd name="connsiteY6" fmla="*/ 3989969 h 5100012"/>
              <a:gd name="connsiteX7" fmla="*/ 276079 w 1169612"/>
              <a:gd name="connsiteY7" fmla="*/ 4070158 h 5100012"/>
              <a:gd name="connsiteX8" fmla="*/ 292116 w 1169612"/>
              <a:gd name="connsiteY8" fmla="*/ 4090778 h 5100012"/>
              <a:gd name="connsiteX9" fmla="*/ 853439 w 1169612"/>
              <a:gd name="connsiteY9" fmla="*/ 4090778 h 5100012"/>
              <a:gd name="connsiteX10" fmla="*/ 868331 w 1169612"/>
              <a:gd name="connsiteY10" fmla="*/ 4070158 h 5100012"/>
              <a:gd name="connsiteX11" fmla="*/ 916444 w 1169612"/>
              <a:gd name="connsiteY11" fmla="*/ 3989969 h 5100012"/>
              <a:gd name="connsiteX12" fmla="*/ 949666 w 1169612"/>
              <a:gd name="connsiteY12" fmla="*/ 3893742 h 5100012"/>
              <a:gd name="connsiteX13" fmla="*/ 264623 w 1169612"/>
              <a:gd name="connsiteY13" fmla="*/ 3611936 h 5100012"/>
              <a:gd name="connsiteX14" fmla="*/ 221092 w 1169612"/>
              <a:gd name="connsiteY14" fmla="*/ 3679523 h 5100012"/>
              <a:gd name="connsiteX15" fmla="*/ 182143 w 1169612"/>
              <a:gd name="connsiteY15" fmla="*/ 3794079 h 5100012"/>
              <a:gd name="connsiteX16" fmla="*/ 180998 w 1169612"/>
              <a:gd name="connsiteY16" fmla="*/ 3807826 h 5100012"/>
              <a:gd name="connsiteX17" fmla="*/ 950811 w 1169612"/>
              <a:gd name="connsiteY17" fmla="*/ 3807826 h 5100012"/>
              <a:gd name="connsiteX18" fmla="*/ 948519 w 1169612"/>
              <a:gd name="connsiteY18" fmla="*/ 3794079 h 5100012"/>
              <a:gd name="connsiteX19" fmla="*/ 904989 w 1169612"/>
              <a:gd name="connsiteY19" fmla="*/ 3679523 h 5100012"/>
              <a:gd name="connsiteX20" fmla="*/ 861458 w 1169612"/>
              <a:gd name="connsiteY20" fmla="*/ 3611936 h 5100012"/>
              <a:gd name="connsiteX21" fmla="*/ 295554 w 1169612"/>
              <a:gd name="connsiteY21" fmla="*/ 1395287 h 5100012"/>
              <a:gd name="connsiteX22" fmla="*/ 320755 w 1169612"/>
              <a:gd name="connsiteY22" fmla="*/ 1498387 h 5100012"/>
              <a:gd name="connsiteX23" fmla="*/ 359704 w 1169612"/>
              <a:gd name="connsiteY23" fmla="*/ 1578575 h 5100012"/>
              <a:gd name="connsiteX24" fmla="*/ 361995 w 1169612"/>
              <a:gd name="connsiteY24" fmla="*/ 1580867 h 5100012"/>
              <a:gd name="connsiteX25" fmla="*/ 898115 w 1169612"/>
              <a:gd name="connsiteY25" fmla="*/ 1580867 h 5100012"/>
              <a:gd name="connsiteX26" fmla="*/ 899261 w 1169612"/>
              <a:gd name="connsiteY26" fmla="*/ 1578575 h 5100012"/>
              <a:gd name="connsiteX27" fmla="*/ 938210 w 1169612"/>
              <a:gd name="connsiteY27" fmla="*/ 1498387 h 5100012"/>
              <a:gd name="connsiteX28" fmla="*/ 964558 w 1169612"/>
              <a:gd name="connsiteY28" fmla="*/ 1395287 h 5100012"/>
              <a:gd name="connsiteX29" fmla="*/ 360850 w 1169612"/>
              <a:gd name="connsiteY29" fmla="*/ 1127227 h 5100012"/>
              <a:gd name="connsiteX30" fmla="*/ 334502 w 1169612"/>
              <a:gd name="connsiteY30" fmla="*/ 1176486 h 5100012"/>
              <a:gd name="connsiteX31" fmla="*/ 295554 w 1169612"/>
              <a:gd name="connsiteY31" fmla="*/ 1291041 h 5100012"/>
              <a:gd name="connsiteX32" fmla="*/ 292116 w 1169612"/>
              <a:gd name="connsiteY32" fmla="*/ 1313952 h 5100012"/>
              <a:gd name="connsiteX33" fmla="*/ 967994 w 1169612"/>
              <a:gd name="connsiteY33" fmla="*/ 1313952 h 5100012"/>
              <a:gd name="connsiteX34" fmla="*/ 965703 w 1169612"/>
              <a:gd name="connsiteY34" fmla="*/ 1291041 h 5100012"/>
              <a:gd name="connsiteX35" fmla="*/ 930191 w 1169612"/>
              <a:gd name="connsiteY35" fmla="*/ 1176486 h 5100012"/>
              <a:gd name="connsiteX36" fmla="*/ 904989 w 1169612"/>
              <a:gd name="connsiteY36" fmla="*/ 1127227 h 5100012"/>
              <a:gd name="connsiteX37" fmla="*/ 842523 w 1169612"/>
              <a:gd name="connsiteY37" fmla="*/ 233449 h 5100012"/>
              <a:gd name="connsiteX38" fmla="*/ 1075972 w 1169612"/>
              <a:gd name="connsiteY38" fmla="*/ 0 h 5100012"/>
              <a:gd name="connsiteX39" fmla="*/ 1087132 w 1169612"/>
              <a:gd name="connsiteY39" fmla="*/ 0 h 5100012"/>
              <a:gd name="connsiteX40" fmla="*/ 981741 w 1169612"/>
              <a:gd name="connsiteY40" fmla="*/ 347104 h 5100012"/>
              <a:gd name="connsiteX41" fmla="*/ 751484 w 1169612"/>
              <a:gd name="connsiteY41" fmla="*/ 643802 h 5100012"/>
              <a:gd name="connsiteX42" fmla="*/ 740028 w 1169612"/>
              <a:gd name="connsiteY42" fmla="*/ 657549 h 5100012"/>
              <a:gd name="connsiteX43" fmla="*/ 728573 w 1169612"/>
              <a:gd name="connsiteY43" fmla="*/ 671296 h 5100012"/>
              <a:gd name="connsiteX44" fmla="*/ 656403 w 1169612"/>
              <a:gd name="connsiteY44" fmla="*/ 753775 h 5100012"/>
              <a:gd name="connsiteX45" fmla="*/ 616308 w 1169612"/>
              <a:gd name="connsiteY45" fmla="*/ 798452 h 5100012"/>
              <a:gd name="connsiteX46" fmla="*/ 604853 w 1169612"/>
              <a:gd name="connsiteY46" fmla="*/ 812199 h 5100012"/>
              <a:gd name="connsiteX47" fmla="*/ 593398 w 1169612"/>
              <a:gd name="connsiteY47" fmla="*/ 825946 h 5100012"/>
              <a:gd name="connsiteX48" fmla="*/ 412400 w 1169612"/>
              <a:gd name="connsiteY48" fmla="*/ 1050475 h 5100012"/>
              <a:gd name="connsiteX49" fmla="*/ 852293 w 1169612"/>
              <a:gd name="connsiteY49" fmla="*/ 1050475 h 5100012"/>
              <a:gd name="connsiteX50" fmla="*/ 644947 w 1169612"/>
              <a:gd name="connsiteY50" fmla="*/ 823655 h 5100012"/>
              <a:gd name="connsiteX51" fmla="*/ 688479 w 1169612"/>
              <a:gd name="connsiteY51" fmla="*/ 774396 h 5100012"/>
              <a:gd name="connsiteX52" fmla="*/ 757212 w 1169612"/>
              <a:gd name="connsiteY52" fmla="*/ 695352 h 5100012"/>
              <a:gd name="connsiteX53" fmla="*/ 1148992 w 1169612"/>
              <a:gd name="connsiteY53" fmla="*/ 1338008 h 5100012"/>
              <a:gd name="connsiteX54" fmla="*/ 797306 w 1169612"/>
              <a:gd name="connsiteY54" fmla="*/ 1949735 h 5100012"/>
              <a:gd name="connsiteX55" fmla="*/ 719408 w 1169612"/>
              <a:gd name="connsiteY55" fmla="*/ 1886730 h 5100012"/>
              <a:gd name="connsiteX56" fmla="*/ 663276 w 1169612"/>
              <a:gd name="connsiteY56" fmla="*/ 1842053 h 5100012"/>
              <a:gd name="connsiteX57" fmla="*/ 843128 w 1169612"/>
              <a:gd name="connsiteY57" fmla="*/ 1663347 h 5100012"/>
              <a:gd name="connsiteX58" fmla="*/ 420419 w 1169612"/>
              <a:gd name="connsiteY58" fmla="*/ 1663347 h 5100012"/>
              <a:gd name="connsiteX59" fmla="*/ 607144 w 1169612"/>
              <a:gd name="connsiteY59" fmla="*/ 1842053 h 5100012"/>
              <a:gd name="connsiteX60" fmla="*/ 620891 w 1169612"/>
              <a:gd name="connsiteY60" fmla="*/ 1853508 h 5100012"/>
              <a:gd name="connsiteX61" fmla="*/ 634638 w 1169612"/>
              <a:gd name="connsiteY61" fmla="*/ 1864964 h 5100012"/>
              <a:gd name="connsiteX62" fmla="*/ 693061 w 1169612"/>
              <a:gd name="connsiteY62" fmla="*/ 1911932 h 5100012"/>
              <a:gd name="connsiteX63" fmla="*/ 768667 w 1169612"/>
              <a:gd name="connsiteY63" fmla="*/ 1972646 h 5100012"/>
              <a:gd name="connsiteX64" fmla="*/ 782414 w 1169612"/>
              <a:gd name="connsiteY64" fmla="*/ 1984102 h 5100012"/>
              <a:gd name="connsiteX65" fmla="*/ 796161 w 1169612"/>
              <a:gd name="connsiteY65" fmla="*/ 1995558 h 5100012"/>
              <a:gd name="connsiteX66" fmla="*/ 1106606 w 1169612"/>
              <a:gd name="connsiteY66" fmla="*/ 2395356 h 5100012"/>
              <a:gd name="connsiteX67" fmla="*/ 916444 w 1169612"/>
              <a:gd name="connsiteY67" fmla="*/ 2395356 h 5100012"/>
              <a:gd name="connsiteX68" fmla="*/ 895824 w 1169612"/>
              <a:gd name="connsiteY68" fmla="*/ 2354116 h 5100012"/>
              <a:gd name="connsiteX69" fmla="*/ 327629 w 1169612"/>
              <a:gd name="connsiteY69" fmla="*/ 2354116 h 5100012"/>
              <a:gd name="connsiteX70" fmla="*/ 298990 w 1169612"/>
              <a:gd name="connsiteY70" fmla="*/ 2401084 h 5100012"/>
              <a:gd name="connsiteX71" fmla="*/ 269206 w 1169612"/>
              <a:gd name="connsiteY71" fmla="*/ 2515639 h 5100012"/>
              <a:gd name="connsiteX72" fmla="*/ 270351 w 1169612"/>
              <a:gd name="connsiteY72" fmla="*/ 2540842 h 5100012"/>
              <a:gd name="connsiteX73" fmla="*/ 655258 w 1169612"/>
              <a:gd name="connsiteY73" fmla="*/ 2540842 h 5100012"/>
              <a:gd name="connsiteX74" fmla="*/ 655258 w 1169612"/>
              <a:gd name="connsiteY74" fmla="*/ 2621031 h 5100012"/>
              <a:gd name="connsiteX75" fmla="*/ 280661 w 1169612"/>
              <a:gd name="connsiteY75" fmla="*/ 2621031 h 5100012"/>
              <a:gd name="connsiteX76" fmla="*/ 309300 w 1169612"/>
              <a:gd name="connsiteY76" fmla="*/ 2710384 h 5100012"/>
              <a:gd name="connsiteX77" fmla="*/ 348249 w 1169612"/>
              <a:gd name="connsiteY77" fmla="*/ 2790573 h 5100012"/>
              <a:gd name="connsiteX78" fmla="*/ 358559 w 1169612"/>
              <a:gd name="connsiteY78" fmla="*/ 2806611 h 5100012"/>
              <a:gd name="connsiteX79" fmla="*/ 870622 w 1169612"/>
              <a:gd name="connsiteY79" fmla="*/ 2806611 h 5100012"/>
              <a:gd name="connsiteX80" fmla="*/ 880932 w 1169612"/>
              <a:gd name="connsiteY80" fmla="*/ 2790573 h 5100012"/>
              <a:gd name="connsiteX81" fmla="*/ 898115 w 1169612"/>
              <a:gd name="connsiteY81" fmla="*/ 2760788 h 5100012"/>
              <a:gd name="connsiteX82" fmla="*/ 1092859 w 1169612"/>
              <a:gd name="connsiteY82" fmla="*/ 2760788 h 5100012"/>
              <a:gd name="connsiteX83" fmla="*/ 743466 w 1169612"/>
              <a:gd name="connsiteY83" fmla="*/ 3184644 h 5100012"/>
              <a:gd name="connsiteX84" fmla="*/ 729719 w 1169612"/>
              <a:gd name="connsiteY84" fmla="*/ 3196099 h 5100012"/>
              <a:gd name="connsiteX85" fmla="*/ 715972 w 1169612"/>
              <a:gd name="connsiteY85" fmla="*/ 3207555 h 5100012"/>
              <a:gd name="connsiteX86" fmla="*/ 603708 w 1169612"/>
              <a:gd name="connsiteY86" fmla="*/ 3298054 h 5100012"/>
              <a:gd name="connsiteX87" fmla="*/ 581942 w 1169612"/>
              <a:gd name="connsiteY87" fmla="*/ 3315237 h 5100012"/>
              <a:gd name="connsiteX88" fmla="*/ 567050 w 1169612"/>
              <a:gd name="connsiteY88" fmla="*/ 3326692 h 5100012"/>
              <a:gd name="connsiteX89" fmla="*/ 552158 w 1169612"/>
              <a:gd name="connsiteY89" fmla="*/ 3337003 h 5100012"/>
              <a:gd name="connsiteX90" fmla="*/ 337939 w 1169612"/>
              <a:gd name="connsiteY90" fmla="*/ 3526019 h 5100012"/>
              <a:gd name="connsiteX91" fmla="*/ 793870 w 1169612"/>
              <a:gd name="connsiteY91" fmla="*/ 3526019 h 5100012"/>
              <a:gd name="connsiteX92" fmla="*/ 609435 w 1169612"/>
              <a:gd name="connsiteY92" fmla="*/ 3339294 h 5100012"/>
              <a:gd name="connsiteX93" fmla="*/ 630055 w 1169612"/>
              <a:gd name="connsiteY93" fmla="*/ 3323256 h 5100012"/>
              <a:gd name="connsiteX94" fmla="*/ 742320 w 1169612"/>
              <a:gd name="connsiteY94" fmla="*/ 3231611 h 5100012"/>
              <a:gd name="connsiteX95" fmla="*/ 1132954 w 1169612"/>
              <a:gd name="connsiteY95" fmla="*/ 3841047 h 5100012"/>
              <a:gd name="connsiteX96" fmla="*/ 738883 w 1169612"/>
              <a:gd name="connsiteY96" fmla="*/ 4450482 h 5100012"/>
              <a:gd name="connsiteX97" fmla="*/ 690770 w 1169612"/>
              <a:gd name="connsiteY97" fmla="*/ 4410387 h 5100012"/>
              <a:gd name="connsiteX98" fmla="*/ 607144 w 1169612"/>
              <a:gd name="connsiteY98" fmla="*/ 4341654 h 5100012"/>
              <a:gd name="connsiteX99" fmla="*/ 782414 w 1169612"/>
              <a:gd name="connsiteY99" fmla="*/ 4174403 h 5100012"/>
              <a:gd name="connsiteX100" fmla="*/ 367723 w 1169612"/>
              <a:gd name="connsiteY100" fmla="*/ 4174403 h 5100012"/>
              <a:gd name="connsiteX101" fmla="*/ 551012 w 1169612"/>
              <a:gd name="connsiteY101" fmla="*/ 4341654 h 5100012"/>
              <a:gd name="connsiteX102" fmla="*/ 564759 w 1169612"/>
              <a:gd name="connsiteY102" fmla="*/ 4353110 h 5100012"/>
              <a:gd name="connsiteX103" fmla="*/ 578506 w 1169612"/>
              <a:gd name="connsiteY103" fmla="*/ 4364566 h 5100012"/>
              <a:gd name="connsiteX104" fmla="*/ 663276 w 1169612"/>
              <a:gd name="connsiteY104" fmla="*/ 4435590 h 5100012"/>
              <a:gd name="connsiteX105" fmla="*/ 710244 w 1169612"/>
              <a:gd name="connsiteY105" fmla="*/ 4474539 h 5100012"/>
              <a:gd name="connsiteX106" fmla="*/ 723991 w 1169612"/>
              <a:gd name="connsiteY106" fmla="*/ 4485994 h 5100012"/>
              <a:gd name="connsiteX107" fmla="*/ 737738 w 1169612"/>
              <a:gd name="connsiteY107" fmla="*/ 4497450 h 5100012"/>
              <a:gd name="connsiteX108" fmla="*/ 1169612 w 1169612"/>
              <a:gd name="connsiteY108" fmla="*/ 5100012 h 5100012"/>
              <a:gd name="connsiteX109" fmla="*/ 989759 w 1169612"/>
              <a:gd name="connsiteY109" fmla="*/ 5100012 h 5100012"/>
              <a:gd name="connsiteX110" fmla="*/ 605999 w 1169612"/>
              <a:gd name="connsiteY110" fmla="*/ 4608568 h 5100012"/>
              <a:gd name="connsiteX111" fmla="*/ 592252 w 1169612"/>
              <a:gd name="connsiteY111" fmla="*/ 4597113 h 5100012"/>
              <a:gd name="connsiteX112" fmla="*/ 578506 w 1169612"/>
              <a:gd name="connsiteY112" fmla="*/ 4585658 h 5100012"/>
              <a:gd name="connsiteX113" fmla="*/ 540702 w 1169612"/>
              <a:gd name="connsiteY113" fmla="*/ 4554727 h 5100012"/>
              <a:gd name="connsiteX114" fmla="*/ 446767 w 1169612"/>
              <a:gd name="connsiteY114" fmla="*/ 4476830 h 5100012"/>
              <a:gd name="connsiteX115" fmla="*/ 433020 w 1169612"/>
              <a:gd name="connsiteY115" fmla="*/ 4465374 h 5100012"/>
              <a:gd name="connsiteX116" fmla="*/ 419274 w 1169612"/>
              <a:gd name="connsiteY116" fmla="*/ 4453919 h 5100012"/>
              <a:gd name="connsiteX117" fmla="*/ 0 w 1169612"/>
              <a:gd name="connsiteY117" fmla="*/ 3830736 h 5100012"/>
              <a:gd name="connsiteX118" fmla="*/ 433020 w 1169612"/>
              <a:gd name="connsiteY118" fmla="*/ 3216719 h 5100012"/>
              <a:gd name="connsiteX119" fmla="*/ 446767 w 1169612"/>
              <a:gd name="connsiteY119" fmla="*/ 3205264 h 5100012"/>
              <a:gd name="connsiteX120" fmla="*/ 460513 w 1169612"/>
              <a:gd name="connsiteY120" fmla="*/ 3193808 h 5100012"/>
              <a:gd name="connsiteX121" fmla="*/ 484570 w 1169612"/>
              <a:gd name="connsiteY121" fmla="*/ 3174334 h 5100012"/>
              <a:gd name="connsiteX122" fmla="*/ 594543 w 1169612"/>
              <a:gd name="connsiteY122" fmla="*/ 3086126 h 5100012"/>
              <a:gd name="connsiteX123" fmla="*/ 608290 w 1169612"/>
              <a:gd name="connsiteY123" fmla="*/ 3074670 h 5100012"/>
              <a:gd name="connsiteX124" fmla="*/ 622036 w 1169612"/>
              <a:gd name="connsiteY124" fmla="*/ 3063215 h 5100012"/>
              <a:gd name="connsiteX125" fmla="*/ 809907 w 1169612"/>
              <a:gd name="connsiteY125" fmla="*/ 2883363 h 5100012"/>
              <a:gd name="connsiteX126" fmla="*/ 413546 w 1169612"/>
              <a:gd name="connsiteY126" fmla="*/ 2883363 h 5100012"/>
              <a:gd name="connsiteX127" fmla="*/ 568195 w 1169612"/>
              <a:gd name="connsiteY127" fmla="*/ 3060924 h 5100012"/>
              <a:gd name="connsiteX128" fmla="*/ 458222 w 1169612"/>
              <a:gd name="connsiteY128" fmla="*/ 3149131 h 5100012"/>
              <a:gd name="connsiteX129" fmla="*/ 434166 w 1169612"/>
              <a:gd name="connsiteY129" fmla="*/ 3168606 h 5100012"/>
              <a:gd name="connsiteX130" fmla="*/ 89354 w 1169612"/>
              <a:gd name="connsiteY130" fmla="*/ 2511058 h 5100012"/>
              <a:gd name="connsiteX131" fmla="*/ 468532 w 1169612"/>
              <a:gd name="connsiteY131" fmla="*/ 1988684 h 5100012"/>
              <a:gd name="connsiteX132" fmla="*/ 547575 w 1169612"/>
              <a:gd name="connsiteY132" fmla="*/ 2052835 h 5100012"/>
              <a:gd name="connsiteX133" fmla="*/ 603708 w 1169612"/>
              <a:gd name="connsiteY133" fmla="*/ 2097512 h 5100012"/>
              <a:gd name="connsiteX134" fmla="*/ 398654 w 1169612"/>
              <a:gd name="connsiteY134" fmla="*/ 2269346 h 5100012"/>
              <a:gd name="connsiteX135" fmla="*/ 841983 w 1169612"/>
              <a:gd name="connsiteY135" fmla="*/ 2269346 h 5100012"/>
              <a:gd name="connsiteX136" fmla="*/ 663276 w 1169612"/>
              <a:gd name="connsiteY136" fmla="*/ 2098658 h 5100012"/>
              <a:gd name="connsiteX137" fmla="*/ 649530 w 1169612"/>
              <a:gd name="connsiteY137" fmla="*/ 2087202 h 5100012"/>
              <a:gd name="connsiteX138" fmla="*/ 634638 w 1169612"/>
              <a:gd name="connsiteY138" fmla="*/ 2075746 h 5100012"/>
              <a:gd name="connsiteX139" fmla="*/ 575069 w 1169612"/>
              <a:gd name="connsiteY139" fmla="*/ 2027633 h 5100012"/>
              <a:gd name="connsiteX140" fmla="*/ 499462 w 1169612"/>
              <a:gd name="connsiteY140" fmla="*/ 1966919 h 5100012"/>
              <a:gd name="connsiteX141" fmla="*/ 485715 w 1169612"/>
              <a:gd name="connsiteY141" fmla="*/ 1955463 h 5100012"/>
              <a:gd name="connsiteX142" fmla="*/ 471969 w 1169612"/>
              <a:gd name="connsiteY142" fmla="*/ 1944007 h 5100012"/>
              <a:gd name="connsiteX143" fmla="*/ 114555 w 1169612"/>
              <a:gd name="connsiteY143" fmla="*/ 1333427 h 5100012"/>
              <a:gd name="connsiteX144" fmla="*/ 471969 w 1169612"/>
              <a:gd name="connsiteY144" fmla="*/ 702226 h 5100012"/>
              <a:gd name="connsiteX145" fmla="*/ 483424 w 1169612"/>
              <a:gd name="connsiteY145" fmla="*/ 688479 h 5100012"/>
              <a:gd name="connsiteX146" fmla="*/ 494880 w 1169612"/>
              <a:gd name="connsiteY146" fmla="*/ 674732 h 5100012"/>
              <a:gd name="connsiteX147" fmla="*/ 517791 w 1169612"/>
              <a:gd name="connsiteY147" fmla="*/ 649530 h 5100012"/>
              <a:gd name="connsiteX148" fmla="*/ 607144 w 1169612"/>
              <a:gd name="connsiteY148" fmla="*/ 547576 h 5100012"/>
              <a:gd name="connsiteX149" fmla="*/ 618600 w 1169612"/>
              <a:gd name="connsiteY149" fmla="*/ 533829 h 5100012"/>
              <a:gd name="connsiteX150" fmla="*/ 630055 w 1169612"/>
              <a:gd name="connsiteY150" fmla="*/ 520082 h 5100012"/>
              <a:gd name="connsiteX151" fmla="*/ 829382 w 1169612"/>
              <a:gd name="connsiteY151" fmla="*/ 261187 h 5100012"/>
              <a:gd name="connsiteX152" fmla="*/ 445671 w 1169612"/>
              <a:gd name="connsiteY152" fmla="*/ 630301 h 5100012"/>
              <a:gd name="connsiteX153" fmla="*/ 565571 w 1169612"/>
              <a:gd name="connsiteY153" fmla="*/ 510401 h 5100012"/>
              <a:gd name="connsiteX154" fmla="*/ 578506 w 1169612"/>
              <a:gd name="connsiteY154" fmla="*/ 522373 h 5100012"/>
              <a:gd name="connsiteX155" fmla="*/ 485715 w 1169612"/>
              <a:gd name="connsiteY155" fmla="*/ 628910 h 5100012"/>
              <a:gd name="connsiteX156" fmla="*/ 467386 w 1169612"/>
              <a:gd name="connsiteY156" fmla="*/ 650675 h 5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169612" h="5100012">
                <a:moveTo>
                  <a:pt x="324707" y="4587477"/>
                </a:moveTo>
                <a:lnTo>
                  <a:pt x="420418" y="4502032"/>
                </a:lnTo>
                <a:cubicBezTo>
                  <a:pt x="451349" y="4528379"/>
                  <a:pt x="483424" y="4554727"/>
                  <a:pt x="516645" y="4581075"/>
                </a:cubicBezTo>
                <a:cubicBezTo>
                  <a:pt x="528101" y="4591385"/>
                  <a:pt x="540702" y="4600550"/>
                  <a:pt x="552157" y="4610860"/>
                </a:cubicBezTo>
                <a:lnTo>
                  <a:pt x="444014" y="4706784"/>
                </a:lnTo>
                <a:close/>
                <a:moveTo>
                  <a:pt x="187871" y="3893742"/>
                </a:moveTo>
                <a:cubicBezTo>
                  <a:pt x="194744" y="3925818"/>
                  <a:pt x="207346" y="3957894"/>
                  <a:pt x="224529" y="3989969"/>
                </a:cubicBezTo>
                <a:cubicBezTo>
                  <a:pt x="238275" y="4016317"/>
                  <a:pt x="256604" y="4043810"/>
                  <a:pt x="276079" y="4070158"/>
                </a:cubicBezTo>
                <a:cubicBezTo>
                  <a:pt x="280661" y="4077031"/>
                  <a:pt x="286389" y="4083904"/>
                  <a:pt x="292116" y="4090778"/>
                </a:cubicBezTo>
                <a:lnTo>
                  <a:pt x="853439" y="4090778"/>
                </a:lnTo>
                <a:cubicBezTo>
                  <a:pt x="858021" y="4083904"/>
                  <a:pt x="863749" y="4077031"/>
                  <a:pt x="868331" y="4070158"/>
                </a:cubicBezTo>
                <a:cubicBezTo>
                  <a:pt x="887806" y="4043810"/>
                  <a:pt x="903843" y="4017462"/>
                  <a:pt x="916444" y="3989969"/>
                </a:cubicBezTo>
                <a:cubicBezTo>
                  <a:pt x="931337" y="3957894"/>
                  <a:pt x="942792" y="3925818"/>
                  <a:pt x="949666" y="3893742"/>
                </a:cubicBezTo>
                <a:close/>
                <a:moveTo>
                  <a:pt x="264623" y="3611936"/>
                </a:moveTo>
                <a:cubicBezTo>
                  <a:pt x="248586" y="3633702"/>
                  <a:pt x="233694" y="3656613"/>
                  <a:pt x="221092" y="3679523"/>
                </a:cubicBezTo>
                <a:cubicBezTo>
                  <a:pt x="200472" y="3716182"/>
                  <a:pt x="187871" y="3755130"/>
                  <a:pt x="182143" y="3794079"/>
                </a:cubicBezTo>
                <a:cubicBezTo>
                  <a:pt x="182143" y="3798662"/>
                  <a:pt x="180998" y="3803243"/>
                  <a:pt x="180998" y="3807826"/>
                </a:cubicBezTo>
                <a:lnTo>
                  <a:pt x="950811" y="3807826"/>
                </a:lnTo>
                <a:cubicBezTo>
                  <a:pt x="949666" y="3803243"/>
                  <a:pt x="949666" y="3798662"/>
                  <a:pt x="948519" y="3794079"/>
                </a:cubicBezTo>
                <a:cubicBezTo>
                  <a:pt x="940501" y="3756276"/>
                  <a:pt x="925609" y="3717327"/>
                  <a:pt x="904989" y="3679523"/>
                </a:cubicBezTo>
                <a:cubicBezTo>
                  <a:pt x="892387" y="3656613"/>
                  <a:pt x="877495" y="3634847"/>
                  <a:pt x="861458" y="3611936"/>
                </a:cubicBezTo>
                <a:close/>
                <a:moveTo>
                  <a:pt x="295554" y="1395287"/>
                </a:moveTo>
                <a:cubicBezTo>
                  <a:pt x="300135" y="1430799"/>
                  <a:pt x="308154" y="1465166"/>
                  <a:pt x="320755" y="1498387"/>
                </a:cubicBezTo>
                <a:cubicBezTo>
                  <a:pt x="331066" y="1525880"/>
                  <a:pt x="344812" y="1553373"/>
                  <a:pt x="359704" y="1578575"/>
                </a:cubicBezTo>
                <a:cubicBezTo>
                  <a:pt x="360850" y="1579721"/>
                  <a:pt x="360850" y="1579721"/>
                  <a:pt x="361995" y="1580867"/>
                </a:cubicBezTo>
                <a:lnTo>
                  <a:pt x="898115" y="1580867"/>
                </a:lnTo>
                <a:cubicBezTo>
                  <a:pt x="898115" y="1579721"/>
                  <a:pt x="899261" y="1579721"/>
                  <a:pt x="899261" y="1578575"/>
                </a:cubicBezTo>
                <a:cubicBezTo>
                  <a:pt x="914153" y="1553374"/>
                  <a:pt x="927899" y="1525880"/>
                  <a:pt x="938210" y="1498387"/>
                </a:cubicBezTo>
                <a:cubicBezTo>
                  <a:pt x="950811" y="1466311"/>
                  <a:pt x="959975" y="1430799"/>
                  <a:pt x="964558" y="1395287"/>
                </a:cubicBezTo>
                <a:close/>
                <a:moveTo>
                  <a:pt x="360850" y="1127227"/>
                </a:moveTo>
                <a:cubicBezTo>
                  <a:pt x="351686" y="1144410"/>
                  <a:pt x="342521" y="1160448"/>
                  <a:pt x="334502" y="1176486"/>
                </a:cubicBezTo>
                <a:cubicBezTo>
                  <a:pt x="315028" y="1215434"/>
                  <a:pt x="301281" y="1254383"/>
                  <a:pt x="295554" y="1291041"/>
                </a:cubicBezTo>
                <a:cubicBezTo>
                  <a:pt x="294408" y="1299060"/>
                  <a:pt x="293262" y="1307079"/>
                  <a:pt x="292116" y="1313952"/>
                </a:cubicBezTo>
                <a:lnTo>
                  <a:pt x="967994" y="1313952"/>
                </a:lnTo>
                <a:cubicBezTo>
                  <a:pt x="967994" y="1305934"/>
                  <a:pt x="966849" y="1299060"/>
                  <a:pt x="965703" y="1291041"/>
                </a:cubicBezTo>
                <a:cubicBezTo>
                  <a:pt x="959975" y="1253238"/>
                  <a:pt x="947374" y="1214289"/>
                  <a:pt x="930191" y="1176486"/>
                </a:cubicBezTo>
                <a:cubicBezTo>
                  <a:pt x="923318" y="1159302"/>
                  <a:pt x="914153" y="1143264"/>
                  <a:pt x="904989" y="1127227"/>
                </a:cubicBezTo>
                <a:close/>
                <a:moveTo>
                  <a:pt x="842523" y="233449"/>
                </a:moveTo>
                <a:lnTo>
                  <a:pt x="1075972" y="0"/>
                </a:lnTo>
                <a:lnTo>
                  <a:pt x="1087132" y="0"/>
                </a:lnTo>
                <a:cubicBezTo>
                  <a:pt x="1080259" y="107683"/>
                  <a:pt x="1049328" y="222238"/>
                  <a:pt x="981741" y="347104"/>
                </a:cubicBezTo>
                <a:cubicBezTo>
                  <a:pt x="922172" y="453640"/>
                  <a:pt x="833964" y="548722"/>
                  <a:pt x="751484" y="643802"/>
                </a:cubicBezTo>
                <a:cubicBezTo>
                  <a:pt x="748047" y="648384"/>
                  <a:pt x="743466" y="652967"/>
                  <a:pt x="740028" y="657549"/>
                </a:cubicBezTo>
                <a:cubicBezTo>
                  <a:pt x="736592" y="662131"/>
                  <a:pt x="732010" y="666714"/>
                  <a:pt x="728573" y="671296"/>
                </a:cubicBezTo>
                <a:cubicBezTo>
                  <a:pt x="704516" y="698789"/>
                  <a:pt x="680460" y="726283"/>
                  <a:pt x="656403" y="753775"/>
                </a:cubicBezTo>
                <a:cubicBezTo>
                  <a:pt x="642656" y="768668"/>
                  <a:pt x="628910" y="783560"/>
                  <a:pt x="616308" y="798452"/>
                </a:cubicBezTo>
                <a:cubicBezTo>
                  <a:pt x="612872" y="803035"/>
                  <a:pt x="608290" y="807616"/>
                  <a:pt x="604853" y="812199"/>
                </a:cubicBezTo>
                <a:cubicBezTo>
                  <a:pt x="601416" y="816781"/>
                  <a:pt x="596834" y="821363"/>
                  <a:pt x="593398" y="825946"/>
                </a:cubicBezTo>
                <a:cubicBezTo>
                  <a:pt x="525810" y="902698"/>
                  <a:pt x="463950" y="978304"/>
                  <a:pt x="412400" y="1050475"/>
                </a:cubicBezTo>
                <a:lnTo>
                  <a:pt x="852293" y="1050475"/>
                </a:lnTo>
                <a:cubicBezTo>
                  <a:pt x="795015" y="974868"/>
                  <a:pt x="722846" y="900407"/>
                  <a:pt x="644947" y="823655"/>
                </a:cubicBezTo>
                <a:cubicBezTo>
                  <a:pt x="659840" y="807616"/>
                  <a:pt x="673586" y="790434"/>
                  <a:pt x="688479" y="774396"/>
                </a:cubicBezTo>
                <a:cubicBezTo>
                  <a:pt x="711390" y="748048"/>
                  <a:pt x="734301" y="721700"/>
                  <a:pt x="757212" y="695352"/>
                </a:cubicBezTo>
                <a:cubicBezTo>
                  <a:pt x="966849" y="898115"/>
                  <a:pt x="1148992" y="1097442"/>
                  <a:pt x="1148992" y="1338008"/>
                </a:cubicBezTo>
                <a:cubicBezTo>
                  <a:pt x="1148992" y="1602632"/>
                  <a:pt x="985178" y="1790503"/>
                  <a:pt x="797306" y="1949735"/>
                </a:cubicBezTo>
                <a:cubicBezTo>
                  <a:pt x="770959" y="1927970"/>
                  <a:pt x="745756" y="1907350"/>
                  <a:pt x="719408" y="1886730"/>
                </a:cubicBezTo>
                <a:cubicBezTo>
                  <a:pt x="701080" y="1871838"/>
                  <a:pt x="681606" y="1856946"/>
                  <a:pt x="663276" y="1842053"/>
                </a:cubicBezTo>
                <a:cubicBezTo>
                  <a:pt x="729719" y="1785921"/>
                  <a:pt x="792724" y="1726352"/>
                  <a:pt x="843128" y="1663347"/>
                </a:cubicBezTo>
                <a:lnTo>
                  <a:pt x="420419" y="1663347"/>
                </a:lnTo>
                <a:cubicBezTo>
                  <a:pt x="473114" y="1726352"/>
                  <a:pt x="538411" y="1784775"/>
                  <a:pt x="607144" y="1842053"/>
                </a:cubicBezTo>
                <a:cubicBezTo>
                  <a:pt x="611727" y="1845490"/>
                  <a:pt x="616308" y="1850072"/>
                  <a:pt x="620891" y="1853508"/>
                </a:cubicBezTo>
                <a:cubicBezTo>
                  <a:pt x="625474" y="1856946"/>
                  <a:pt x="630055" y="1861527"/>
                  <a:pt x="634638" y="1864964"/>
                </a:cubicBezTo>
                <a:cubicBezTo>
                  <a:pt x="654112" y="1879856"/>
                  <a:pt x="673586" y="1895894"/>
                  <a:pt x="693061" y="1911932"/>
                </a:cubicBezTo>
                <a:cubicBezTo>
                  <a:pt x="718263" y="1932552"/>
                  <a:pt x="743466" y="1952026"/>
                  <a:pt x="768667" y="1972646"/>
                </a:cubicBezTo>
                <a:cubicBezTo>
                  <a:pt x="773250" y="1976083"/>
                  <a:pt x="777832" y="1980665"/>
                  <a:pt x="782414" y="1984102"/>
                </a:cubicBezTo>
                <a:cubicBezTo>
                  <a:pt x="786996" y="1987539"/>
                  <a:pt x="791579" y="1992120"/>
                  <a:pt x="796161" y="1995558"/>
                </a:cubicBezTo>
                <a:cubicBezTo>
                  <a:pt x="931337" y="2108967"/>
                  <a:pt x="1055056" y="2232687"/>
                  <a:pt x="1106606" y="2395356"/>
                </a:cubicBezTo>
                <a:lnTo>
                  <a:pt x="916444" y="2395356"/>
                </a:lnTo>
                <a:cubicBezTo>
                  <a:pt x="910716" y="2381610"/>
                  <a:pt x="903843" y="2367863"/>
                  <a:pt x="895824" y="2354116"/>
                </a:cubicBezTo>
                <a:lnTo>
                  <a:pt x="327629" y="2354116"/>
                </a:lnTo>
                <a:cubicBezTo>
                  <a:pt x="317319" y="2370154"/>
                  <a:pt x="307008" y="2385046"/>
                  <a:pt x="298990" y="2401084"/>
                </a:cubicBezTo>
                <a:cubicBezTo>
                  <a:pt x="280661" y="2437742"/>
                  <a:pt x="269206" y="2475545"/>
                  <a:pt x="269206" y="2515639"/>
                </a:cubicBezTo>
                <a:cubicBezTo>
                  <a:pt x="269206" y="2523658"/>
                  <a:pt x="270351" y="2532823"/>
                  <a:pt x="270351" y="2540842"/>
                </a:cubicBezTo>
                <a:lnTo>
                  <a:pt x="655258" y="2540842"/>
                </a:lnTo>
                <a:lnTo>
                  <a:pt x="655258" y="2621031"/>
                </a:lnTo>
                <a:lnTo>
                  <a:pt x="280661" y="2621031"/>
                </a:lnTo>
                <a:cubicBezTo>
                  <a:pt x="287534" y="2650815"/>
                  <a:pt x="297844" y="2680599"/>
                  <a:pt x="309300" y="2710384"/>
                </a:cubicBezTo>
                <a:cubicBezTo>
                  <a:pt x="319610" y="2737877"/>
                  <a:pt x="333356" y="2764225"/>
                  <a:pt x="348249" y="2790573"/>
                </a:cubicBezTo>
                <a:cubicBezTo>
                  <a:pt x="351686" y="2795155"/>
                  <a:pt x="355122" y="2800883"/>
                  <a:pt x="358559" y="2806611"/>
                </a:cubicBezTo>
                <a:lnTo>
                  <a:pt x="870622" y="2806611"/>
                </a:lnTo>
                <a:cubicBezTo>
                  <a:pt x="874058" y="2802028"/>
                  <a:pt x="877495" y="2796300"/>
                  <a:pt x="880932" y="2790573"/>
                </a:cubicBezTo>
                <a:cubicBezTo>
                  <a:pt x="886659" y="2780263"/>
                  <a:pt x="892387" y="2771098"/>
                  <a:pt x="898115" y="2760788"/>
                </a:cubicBezTo>
                <a:lnTo>
                  <a:pt x="1092859" y="2760788"/>
                </a:lnTo>
                <a:cubicBezTo>
                  <a:pt x="1027563" y="2923457"/>
                  <a:pt x="890096" y="3060924"/>
                  <a:pt x="743466" y="3184644"/>
                </a:cubicBezTo>
                <a:cubicBezTo>
                  <a:pt x="738883" y="3188080"/>
                  <a:pt x="734301" y="3192663"/>
                  <a:pt x="729719" y="3196099"/>
                </a:cubicBezTo>
                <a:cubicBezTo>
                  <a:pt x="725136" y="3199536"/>
                  <a:pt x="720554" y="3204118"/>
                  <a:pt x="715972" y="3207555"/>
                </a:cubicBezTo>
                <a:cubicBezTo>
                  <a:pt x="678169" y="3238485"/>
                  <a:pt x="640366" y="3268269"/>
                  <a:pt x="603708" y="3298054"/>
                </a:cubicBezTo>
                <a:cubicBezTo>
                  <a:pt x="595689" y="3303782"/>
                  <a:pt x="588815" y="3309510"/>
                  <a:pt x="581942" y="3315237"/>
                </a:cubicBezTo>
                <a:cubicBezTo>
                  <a:pt x="576214" y="3318674"/>
                  <a:pt x="571632" y="3323256"/>
                  <a:pt x="567050" y="3326692"/>
                </a:cubicBezTo>
                <a:cubicBezTo>
                  <a:pt x="562467" y="3331275"/>
                  <a:pt x="557886" y="3334711"/>
                  <a:pt x="552158" y="3337003"/>
                </a:cubicBezTo>
                <a:cubicBezTo>
                  <a:pt x="474260" y="3401154"/>
                  <a:pt x="399799" y="3463014"/>
                  <a:pt x="337939" y="3526019"/>
                </a:cubicBezTo>
                <a:lnTo>
                  <a:pt x="793870" y="3526019"/>
                </a:lnTo>
                <a:cubicBezTo>
                  <a:pt x="740028" y="3464159"/>
                  <a:pt x="675878" y="3402299"/>
                  <a:pt x="609435" y="3339294"/>
                </a:cubicBezTo>
                <a:cubicBezTo>
                  <a:pt x="616308" y="3334711"/>
                  <a:pt x="623182" y="3328983"/>
                  <a:pt x="630055" y="3323256"/>
                </a:cubicBezTo>
                <a:cubicBezTo>
                  <a:pt x="666713" y="3293471"/>
                  <a:pt x="704516" y="3262542"/>
                  <a:pt x="742320" y="3231611"/>
                </a:cubicBezTo>
                <a:cubicBezTo>
                  <a:pt x="946228" y="3426356"/>
                  <a:pt x="1132954" y="3611936"/>
                  <a:pt x="1132954" y="3841047"/>
                </a:cubicBezTo>
                <a:cubicBezTo>
                  <a:pt x="1132954" y="4072449"/>
                  <a:pt x="948519" y="4267193"/>
                  <a:pt x="738883" y="4450482"/>
                </a:cubicBezTo>
                <a:cubicBezTo>
                  <a:pt x="722846" y="4436735"/>
                  <a:pt x="706807" y="4424134"/>
                  <a:pt x="690770" y="4410387"/>
                </a:cubicBezTo>
                <a:cubicBezTo>
                  <a:pt x="663276" y="4387477"/>
                  <a:pt x="634638" y="4364566"/>
                  <a:pt x="607144" y="4341654"/>
                </a:cubicBezTo>
                <a:cubicBezTo>
                  <a:pt x="670150" y="4286667"/>
                  <a:pt x="729719" y="4230535"/>
                  <a:pt x="782414" y="4174403"/>
                </a:cubicBezTo>
                <a:lnTo>
                  <a:pt x="367723" y="4174403"/>
                </a:lnTo>
                <a:cubicBezTo>
                  <a:pt x="422710" y="4230535"/>
                  <a:pt x="485715" y="4286667"/>
                  <a:pt x="551012" y="4341654"/>
                </a:cubicBezTo>
                <a:cubicBezTo>
                  <a:pt x="555594" y="4345091"/>
                  <a:pt x="560176" y="4349673"/>
                  <a:pt x="564759" y="4353110"/>
                </a:cubicBezTo>
                <a:cubicBezTo>
                  <a:pt x="569341" y="4356547"/>
                  <a:pt x="573923" y="4361129"/>
                  <a:pt x="578506" y="4364566"/>
                </a:cubicBezTo>
                <a:cubicBezTo>
                  <a:pt x="605999" y="4388622"/>
                  <a:pt x="634638" y="4412679"/>
                  <a:pt x="663276" y="4435590"/>
                </a:cubicBezTo>
                <a:cubicBezTo>
                  <a:pt x="679314" y="4448191"/>
                  <a:pt x="694206" y="4461938"/>
                  <a:pt x="710244" y="4474539"/>
                </a:cubicBezTo>
                <a:cubicBezTo>
                  <a:pt x="714826" y="4477975"/>
                  <a:pt x="719408" y="4482558"/>
                  <a:pt x="723991" y="4485994"/>
                </a:cubicBezTo>
                <a:cubicBezTo>
                  <a:pt x="728573" y="4489431"/>
                  <a:pt x="733155" y="4494013"/>
                  <a:pt x="737738" y="4497450"/>
                </a:cubicBezTo>
                <a:cubicBezTo>
                  <a:pt x="961121" y="4684175"/>
                  <a:pt x="1169612" y="4877774"/>
                  <a:pt x="1169612" y="5100012"/>
                </a:cubicBezTo>
                <a:lnTo>
                  <a:pt x="989759" y="5100012"/>
                </a:lnTo>
                <a:cubicBezTo>
                  <a:pt x="989759" y="4941925"/>
                  <a:pt x="804179" y="4773529"/>
                  <a:pt x="605999" y="4608568"/>
                </a:cubicBezTo>
                <a:cubicBezTo>
                  <a:pt x="601416" y="4605132"/>
                  <a:pt x="596834" y="4600550"/>
                  <a:pt x="592252" y="4597113"/>
                </a:cubicBezTo>
                <a:cubicBezTo>
                  <a:pt x="587670" y="4593676"/>
                  <a:pt x="583087" y="4589094"/>
                  <a:pt x="578506" y="4585658"/>
                </a:cubicBezTo>
                <a:cubicBezTo>
                  <a:pt x="565904" y="4575347"/>
                  <a:pt x="553303" y="4565038"/>
                  <a:pt x="540702" y="4554727"/>
                </a:cubicBezTo>
                <a:cubicBezTo>
                  <a:pt x="509772" y="4529526"/>
                  <a:pt x="477696" y="4503178"/>
                  <a:pt x="446767" y="4476830"/>
                </a:cubicBezTo>
                <a:cubicBezTo>
                  <a:pt x="442184" y="4473393"/>
                  <a:pt x="437602" y="4468811"/>
                  <a:pt x="433020" y="4465374"/>
                </a:cubicBezTo>
                <a:cubicBezTo>
                  <a:pt x="428438" y="4461938"/>
                  <a:pt x="423855" y="4457355"/>
                  <a:pt x="419274" y="4453919"/>
                </a:cubicBezTo>
                <a:cubicBezTo>
                  <a:pt x="197035" y="4264902"/>
                  <a:pt x="0" y="4066721"/>
                  <a:pt x="0" y="3830736"/>
                </a:cubicBezTo>
                <a:cubicBezTo>
                  <a:pt x="0" y="3585588"/>
                  <a:pt x="210782" y="3397717"/>
                  <a:pt x="433020" y="3216719"/>
                </a:cubicBezTo>
                <a:cubicBezTo>
                  <a:pt x="437602" y="3213283"/>
                  <a:pt x="442184" y="3208701"/>
                  <a:pt x="446767" y="3205264"/>
                </a:cubicBezTo>
                <a:cubicBezTo>
                  <a:pt x="451349" y="3201827"/>
                  <a:pt x="455931" y="3197245"/>
                  <a:pt x="460513" y="3193808"/>
                </a:cubicBezTo>
                <a:cubicBezTo>
                  <a:pt x="468532" y="3186935"/>
                  <a:pt x="476551" y="3181207"/>
                  <a:pt x="484570" y="3174334"/>
                </a:cubicBezTo>
                <a:cubicBezTo>
                  <a:pt x="521227" y="3145695"/>
                  <a:pt x="559031" y="3115910"/>
                  <a:pt x="594543" y="3086126"/>
                </a:cubicBezTo>
                <a:cubicBezTo>
                  <a:pt x="599126" y="3082690"/>
                  <a:pt x="603707" y="3078107"/>
                  <a:pt x="608290" y="3074670"/>
                </a:cubicBezTo>
                <a:cubicBezTo>
                  <a:pt x="612872" y="3071234"/>
                  <a:pt x="617454" y="3066651"/>
                  <a:pt x="622036" y="3063215"/>
                </a:cubicBezTo>
                <a:cubicBezTo>
                  <a:pt x="690770" y="3004791"/>
                  <a:pt x="756067" y="2945223"/>
                  <a:pt x="809907" y="2883363"/>
                </a:cubicBezTo>
                <a:lnTo>
                  <a:pt x="413546" y="2883363"/>
                </a:lnTo>
                <a:cubicBezTo>
                  <a:pt x="458222" y="2944077"/>
                  <a:pt x="512063" y="3003646"/>
                  <a:pt x="568195" y="3060924"/>
                </a:cubicBezTo>
                <a:cubicBezTo>
                  <a:pt x="531538" y="3090708"/>
                  <a:pt x="494880" y="3119347"/>
                  <a:pt x="458222" y="3149131"/>
                </a:cubicBezTo>
                <a:cubicBezTo>
                  <a:pt x="450203" y="3156005"/>
                  <a:pt x="442184" y="3161733"/>
                  <a:pt x="434166" y="3168606"/>
                </a:cubicBezTo>
                <a:cubicBezTo>
                  <a:pt x="252022" y="2983026"/>
                  <a:pt x="89354" y="2772244"/>
                  <a:pt x="89354" y="2511058"/>
                </a:cubicBezTo>
                <a:cubicBezTo>
                  <a:pt x="89354" y="2295692"/>
                  <a:pt x="268060" y="2144479"/>
                  <a:pt x="468532" y="1988684"/>
                </a:cubicBezTo>
                <a:cubicBezTo>
                  <a:pt x="494880" y="2010450"/>
                  <a:pt x="521228" y="2032215"/>
                  <a:pt x="547575" y="2052835"/>
                </a:cubicBezTo>
                <a:cubicBezTo>
                  <a:pt x="567050" y="2067727"/>
                  <a:pt x="585379" y="2082619"/>
                  <a:pt x="603708" y="2097512"/>
                </a:cubicBezTo>
                <a:cubicBezTo>
                  <a:pt x="526955" y="2157081"/>
                  <a:pt x="455931" y="2213213"/>
                  <a:pt x="398654" y="2269346"/>
                </a:cubicBezTo>
                <a:lnTo>
                  <a:pt x="841983" y="2269346"/>
                </a:lnTo>
                <a:cubicBezTo>
                  <a:pt x="792724" y="2210922"/>
                  <a:pt x="730864" y="2154790"/>
                  <a:pt x="663276" y="2098658"/>
                </a:cubicBezTo>
                <a:cubicBezTo>
                  <a:pt x="658694" y="2095220"/>
                  <a:pt x="654112" y="2090639"/>
                  <a:pt x="649530" y="2087202"/>
                </a:cubicBezTo>
                <a:cubicBezTo>
                  <a:pt x="643802" y="2083765"/>
                  <a:pt x="639220" y="2079183"/>
                  <a:pt x="634638" y="2075746"/>
                </a:cubicBezTo>
                <a:cubicBezTo>
                  <a:pt x="615163" y="2059708"/>
                  <a:pt x="595689" y="2043671"/>
                  <a:pt x="575069" y="2027633"/>
                </a:cubicBezTo>
                <a:cubicBezTo>
                  <a:pt x="549867" y="2008159"/>
                  <a:pt x="524664" y="1987539"/>
                  <a:pt x="499462" y="1966919"/>
                </a:cubicBezTo>
                <a:cubicBezTo>
                  <a:pt x="494880" y="1963482"/>
                  <a:pt x="490298" y="1958900"/>
                  <a:pt x="485715" y="1955463"/>
                </a:cubicBezTo>
                <a:cubicBezTo>
                  <a:pt x="481133" y="1952026"/>
                  <a:pt x="476551" y="1947444"/>
                  <a:pt x="471969" y="1944007"/>
                </a:cubicBezTo>
                <a:cubicBezTo>
                  <a:pt x="288680" y="1790503"/>
                  <a:pt x="114555" y="1608360"/>
                  <a:pt x="114555" y="1333427"/>
                </a:cubicBezTo>
                <a:cubicBezTo>
                  <a:pt x="114555" y="1126082"/>
                  <a:pt x="282952" y="919881"/>
                  <a:pt x="471969" y="702226"/>
                </a:cubicBezTo>
                <a:cubicBezTo>
                  <a:pt x="475406" y="697643"/>
                  <a:pt x="478842" y="693062"/>
                  <a:pt x="483424" y="688479"/>
                </a:cubicBezTo>
                <a:cubicBezTo>
                  <a:pt x="486861" y="683897"/>
                  <a:pt x="490298" y="679315"/>
                  <a:pt x="494880" y="674732"/>
                </a:cubicBezTo>
                <a:cubicBezTo>
                  <a:pt x="502899" y="666714"/>
                  <a:pt x="509772" y="658695"/>
                  <a:pt x="517791" y="649530"/>
                </a:cubicBezTo>
                <a:cubicBezTo>
                  <a:pt x="547575" y="616309"/>
                  <a:pt x="577360" y="581942"/>
                  <a:pt x="607144" y="547576"/>
                </a:cubicBezTo>
                <a:cubicBezTo>
                  <a:pt x="610581" y="542994"/>
                  <a:pt x="615163" y="538411"/>
                  <a:pt x="618600" y="533829"/>
                </a:cubicBezTo>
                <a:cubicBezTo>
                  <a:pt x="622036" y="529247"/>
                  <a:pt x="626619" y="524664"/>
                  <a:pt x="630055" y="520082"/>
                </a:cubicBezTo>
                <a:cubicBezTo>
                  <a:pt x="702226" y="435311"/>
                  <a:pt x="772104" y="349395"/>
                  <a:pt x="829382" y="261187"/>
                </a:cubicBezTo>
                <a:close/>
                <a:moveTo>
                  <a:pt x="445671" y="630301"/>
                </a:moveTo>
                <a:lnTo>
                  <a:pt x="565571" y="510401"/>
                </a:lnTo>
                <a:lnTo>
                  <a:pt x="578506" y="522373"/>
                </a:lnTo>
                <a:cubicBezTo>
                  <a:pt x="547575" y="557885"/>
                  <a:pt x="516646" y="593398"/>
                  <a:pt x="485715" y="628910"/>
                </a:cubicBezTo>
                <a:cubicBezTo>
                  <a:pt x="479988" y="635783"/>
                  <a:pt x="473114" y="643802"/>
                  <a:pt x="467386" y="650675"/>
                </a:cubicBezTo>
                <a:close/>
              </a:path>
            </a:pathLst>
          </a:custGeom>
          <a:solidFill>
            <a:schemeClr val="accent2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511F6DB-9A36-400C-8FF0-D5DE61D5908E}"/>
              </a:ext>
            </a:extLst>
          </p:cNvPr>
          <p:cNvSpPr/>
          <p:nvPr userDrawn="1"/>
        </p:nvSpPr>
        <p:spPr>
          <a:xfrm rot="2613694">
            <a:off x="6204536" y="1338587"/>
            <a:ext cx="1719555" cy="1405706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8405EAC-939C-4C4A-A652-22978EC323B2}"/>
              </a:ext>
            </a:extLst>
          </p:cNvPr>
          <p:cNvSpPr/>
          <p:nvPr userDrawn="1"/>
        </p:nvSpPr>
        <p:spPr>
          <a:xfrm rot="5400000">
            <a:off x="10559005" y="1597448"/>
            <a:ext cx="1161448" cy="949463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F3D761A-CEA6-4A9C-BC05-657BD6ED734C}"/>
              </a:ext>
            </a:extLst>
          </p:cNvPr>
          <p:cNvSpPr/>
          <p:nvPr userDrawn="1"/>
        </p:nvSpPr>
        <p:spPr>
          <a:xfrm rot="8257828">
            <a:off x="273193" y="259357"/>
            <a:ext cx="749314" cy="612551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1260B8-53BA-47D3-87D6-323C933B25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7617" y="2316383"/>
            <a:ext cx="1816765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42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014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75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2">
            <a:extLst>
              <a:ext uri="{FF2B5EF4-FFF2-40B4-BE49-F238E27FC236}">
                <a16:creationId xmlns:a16="http://schemas.microsoft.com/office/drawing/2014/main" id="{F3FFAF36-2C4B-400A-925A-732215955DA6}"/>
              </a:ext>
            </a:extLst>
          </p:cNvPr>
          <p:cNvSpPr/>
          <p:nvPr userDrawn="1"/>
        </p:nvSpPr>
        <p:spPr>
          <a:xfrm rot="19437896">
            <a:off x="1838780" y="2362240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B378E988-CF50-42D9-BB8A-C7CC41B0FF82}"/>
              </a:ext>
            </a:extLst>
          </p:cNvPr>
          <p:cNvSpPr/>
          <p:nvPr userDrawn="1"/>
        </p:nvSpPr>
        <p:spPr>
          <a:xfrm rot="3709911">
            <a:off x="2854980" y="1774880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" name="Oval 2">
            <a:extLst>
              <a:ext uri="{FF2B5EF4-FFF2-40B4-BE49-F238E27FC236}">
                <a16:creationId xmlns:a16="http://schemas.microsoft.com/office/drawing/2014/main" id="{882B12CC-1A46-4380-988F-674F427BDFAA}"/>
              </a:ext>
            </a:extLst>
          </p:cNvPr>
          <p:cNvSpPr/>
          <p:nvPr userDrawn="1"/>
        </p:nvSpPr>
        <p:spPr>
          <a:xfrm>
            <a:off x="1048873" y="497779"/>
            <a:ext cx="898072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9E0B5CE1-6191-492E-979D-03E880B959B9}"/>
              </a:ext>
            </a:extLst>
          </p:cNvPr>
          <p:cNvSpPr/>
          <p:nvPr userDrawn="1"/>
        </p:nvSpPr>
        <p:spPr>
          <a:xfrm rot="19437896">
            <a:off x="3270239" y="533348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2" name="Oval 2">
            <a:extLst>
              <a:ext uri="{FF2B5EF4-FFF2-40B4-BE49-F238E27FC236}">
                <a16:creationId xmlns:a16="http://schemas.microsoft.com/office/drawing/2014/main" id="{0A67EB8D-45A4-4910-AADE-A48602E910EF}"/>
              </a:ext>
            </a:extLst>
          </p:cNvPr>
          <p:cNvSpPr/>
          <p:nvPr userDrawn="1"/>
        </p:nvSpPr>
        <p:spPr>
          <a:xfrm rot="3709911">
            <a:off x="237016" y="1454775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3" name="Oval 2">
            <a:extLst>
              <a:ext uri="{FF2B5EF4-FFF2-40B4-BE49-F238E27FC236}">
                <a16:creationId xmlns:a16="http://schemas.microsoft.com/office/drawing/2014/main" id="{A0CF3B62-DB0F-4638-94E6-97B858867087}"/>
              </a:ext>
            </a:extLst>
          </p:cNvPr>
          <p:cNvSpPr/>
          <p:nvPr userDrawn="1"/>
        </p:nvSpPr>
        <p:spPr>
          <a:xfrm rot="8100000">
            <a:off x="998505" y="1013950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Oval 2">
            <a:extLst>
              <a:ext uri="{FF2B5EF4-FFF2-40B4-BE49-F238E27FC236}">
                <a16:creationId xmlns:a16="http://schemas.microsoft.com/office/drawing/2014/main" id="{D57B7012-81D1-4191-8692-189F53B11026}"/>
              </a:ext>
            </a:extLst>
          </p:cNvPr>
          <p:cNvSpPr/>
          <p:nvPr userDrawn="1"/>
        </p:nvSpPr>
        <p:spPr>
          <a:xfrm rot="5157174">
            <a:off x="3514632" y="1701234"/>
            <a:ext cx="1231676" cy="11283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8B8C5338-F012-4C7E-9ACF-B5A004F58BC4}"/>
              </a:ext>
            </a:extLst>
          </p:cNvPr>
          <p:cNvSpPr/>
          <p:nvPr userDrawn="1"/>
        </p:nvSpPr>
        <p:spPr>
          <a:xfrm rot="900000">
            <a:off x="3586510" y="2731196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F14FC152-57DA-44B2-A3EA-C4C08418F158}"/>
              </a:ext>
            </a:extLst>
          </p:cNvPr>
          <p:cNvSpPr/>
          <p:nvPr userDrawn="1"/>
        </p:nvSpPr>
        <p:spPr>
          <a:xfrm rot="900000">
            <a:off x="1168343" y="3259592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547F32D0-9CB1-4705-8640-A43951E0E605}"/>
              </a:ext>
            </a:extLst>
          </p:cNvPr>
          <p:cNvSpPr/>
          <p:nvPr userDrawn="1"/>
        </p:nvSpPr>
        <p:spPr>
          <a:xfrm rot="3709911">
            <a:off x="214059" y="3424670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21073768-FD4E-4493-888D-9732C93ED0D8}"/>
              </a:ext>
            </a:extLst>
          </p:cNvPr>
          <p:cNvSpPr/>
          <p:nvPr userDrawn="1"/>
        </p:nvSpPr>
        <p:spPr>
          <a:xfrm rot="8100000">
            <a:off x="4838833" y="581154"/>
            <a:ext cx="778758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0" name="Oval 2">
            <a:extLst>
              <a:ext uri="{FF2B5EF4-FFF2-40B4-BE49-F238E27FC236}">
                <a16:creationId xmlns:a16="http://schemas.microsoft.com/office/drawing/2014/main" id="{1D42871E-8273-4BDC-8CA1-94B1735D8EDF}"/>
              </a:ext>
            </a:extLst>
          </p:cNvPr>
          <p:cNvSpPr/>
          <p:nvPr userDrawn="1"/>
        </p:nvSpPr>
        <p:spPr>
          <a:xfrm rot="19437896">
            <a:off x="4863418" y="1780896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CE15439B-0BDE-4539-A86A-60E9DC33FD77}"/>
              </a:ext>
            </a:extLst>
          </p:cNvPr>
          <p:cNvSpPr/>
          <p:nvPr userDrawn="1"/>
        </p:nvSpPr>
        <p:spPr>
          <a:xfrm rot="900000">
            <a:off x="2051612" y="2186572"/>
            <a:ext cx="821418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2" name="Oval 2">
            <a:extLst>
              <a:ext uri="{FF2B5EF4-FFF2-40B4-BE49-F238E27FC236}">
                <a16:creationId xmlns:a16="http://schemas.microsoft.com/office/drawing/2014/main" id="{6298CC55-4945-46BD-8615-24E6D3295A86}"/>
              </a:ext>
            </a:extLst>
          </p:cNvPr>
          <p:cNvSpPr/>
          <p:nvPr userDrawn="1"/>
        </p:nvSpPr>
        <p:spPr>
          <a:xfrm rot="3709911">
            <a:off x="2616634" y="3622577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3" name="Oval 2">
            <a:extLst>
              <a:ext uri="{FF2B5EF4-FFF2-40B4-BE49-F238E27FC236}">
                <a16:creationId xmlns:a16="http://schemas.microsoft.com/office/drawing/2014/main" id="{A0796784-D231-4ABA-8910-4D81ACFFD485}"/>
              </a:ext>
            </a:extLst>
          </p:cNvPr>
          <p:cNvSpPr/>
          <p:nvPr userDrawn="1"/>
        </p:nvSpPr>
        <p:spPr>
          <a:xfrm rot="3709911">
            <a:off x="2933966" y="330776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90FD235E-0A91-4D21-B439-5C7942717E86}"/>
              </a:ext>
            </a:extLst>
          </p:cNvPr>
          <p:cNvSpPr/>
          <p:nvPr userDrawn="1"/>
        </p:nvSpPr>
        <p:spPr>
          <a:xfrm rot="900000">
            <a:off x="5193686" y="3075597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6" name="Oval 2">
            <a:extLst>
              <a:ext uri="{FF2B5EF4-FFF2-40B4-BE49-F238E27FC236}">
                <a16:creationId xmlns:a16="http://schemas.microsoft.com/office/drawing/2014/main" id="{0EFA984F-F0B3-4CAF-8E35-AF3B5ED34BB8}"/>
              </a:ext>
            </a:extLst>
          </p:cNvPr>
          <p:cNvSpPr/>
          <p:nvPr userDrawn="1"/>
        </p:nvSpPr>
        <p:spPr>
          <a:xfrm rot="3709911">
            <a:off x="2070340" y="582744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716C2270-FE55-45F4-830A-CEEE330AAB4B}"/>
              </a:ext>
            </a:extLst>
          </p:cNvPr>
          <p:cNvSpPr/>
          <p:nvPr userDrawn="1"/>
        </p:nvSpPr>
        <p:spPr>
          <a:xfrm rot="19437896">
            <a:off x="398767" y="424638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8" name="Oval 2">
            <a:extLst>
              <a:ext uri="{FF2B5EF4-FFF2-40B4-BE49-F238E27FC236}">
                <a16:creationId xmlns:a16="http://schemas.microsoft.com/office/drawing/2014/main" id="{E437DF43-9E19-4E00-ADE0-77136E44B427}"/>
              </a:ext>
            </a:extLst>
          </p:cNvPr>
          <p:cNvSpPr/>
          <p:nvPr userDrawn="1"/>
        </p:nvSpPr>
        <p:spPr>
          <a:xfrm rot="19437896">
            <a:off x="539123" y="2595464"/>
            <a:ext cx="826258" cy="7569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3" name="Oval 2">
            <a:extLst>
              <a:ext uri="{FF2B5EF4-FFF2-40B4-BE49-F238E27FC236}">
                <a16:creationId xmlns:a16="http://schemas.microsoft.com/office/drawing/2014/main" id="{E6275495-B5CE-4EF7-B942-C32B042C1551}"/>
              </a:ext>
            </a:extLst>
          </p:cNvPr>
          <p:cNvSpPr/>
          <p:nvPr userDrawn="1"/>
        </p:nvSpPr>
        <p:spPr>
          <a:xfrm rot="19437896">
            <a:off x="4270899" y="5258009"/>
            <a:ext cx="1858078" cy="1702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6E4E7F37-8DDA-43E6-815F-6D9BA7B8A2D5}"/>
              </a:ext>
            </a:extLst>
          </p:cNvPr>
          <p:cNvSpPr/>
          <p:nvPr userDrawn="1"/>
        </p:nvSpPr>
        <p:spPr>
          <a:xfrm rot="3709911">
            <a:off x="1553212" y="5870073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B94DBAFA-3F1D-47A1-839E-3719DE3EBC6E}"/>
              </a:ext>
            </a:extLst>
          </p:cNvPr>
          <p:cNvSpPr/>
          <p:nvPr userDrawn="1"/>
        </p:nvSpPr>
        <p:spPr>
          <a:xfrm>
            <a:off x="660460" y="4701812"/>
            <a:ext cx="898072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5F0DE6B8-9DA6-48F5-AF04-7278BEE6A96F}"/>
              </a:ext>
            </a:extLst>
          </p:cNvPr>
          <p:cNvSpPr/>
          <p:nvPr userDrawn="1"/>
        </p:nvSpPr>
        <p:spPr>
          <a:xfrm rot="19437896">
            <a:off x="2314619" y="4700669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56472159-3837-4012-8E16-16B2FD021F97}"/>
              </a:ext>
            </a:extLst>
          </p:cNvPr>
          <p:cNvSpPr/>
          <p:nvPr userDrawn="1"/>
        </p:nvSpPr>
        <p:spPr>
          <a:xfrm rot="8100000">
            <a:off x="-424473" y="5170061"/>
            <a:ext cx="2266749" cy="207654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F2D9B3CB-56C4-44F0-923E-75E14486D199}"/>
              </a:ext>
            </a:extLst>
          </p:cNvPr>
          <p:cNvSpPr/>
          <p:nvPr userDrawn="1"/>
        </p:nvSpPr>
        <p:spPr>
          <a:xfrm rot="5157174">
            <a:off x="2212864" y="5796427"/>
            <a:ext cx="1231676" cy="11283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C5F6E746-37D8-4A7A-AD33-6B6B1D014BD4}"/>
              </a:ext>
            </a:extLst>
          </p:cNvPr>
          <p:cNvSpPr/>
          <p:nvPr userDrawn="1"/>
        </p:nvSpPr>
        <p:spPr>
          <a:xfrm rot="900000">
            <a:off x="321825" y="4090744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379CFB22-212D-4552-83FB-F9C38030B6EA}"/>
              </a:ext>
            </a:extLst>
          </p:cNvPr>
          <p:cNvSpPr/>
          <p:nvPr userDrawn="1"/>
        </p:nvSpPr>
        <p:spPr>
          <a:xfrm rot="900000">
            <a:off x="1600041" y="4650431"/>
            <a:ext cx="1132658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116A01F3-5E4C-410E-93C1-F085D04D1170}"/>
              </a:ext>
            </a:extLst>
          </p:cNvPr>
          <p:cNvSpPr/>
          <p:nvPr userDrawn="1"/>
        </p:nvSpPr>
        <p:spPr>
          <a:xfrm rot="3709911">
            <a:off x="4429414" y="2983033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EF0F6281-4283-4BFA-9BD6-03D8CD575F45}"/>
              </a:ext>
            </a:extLst>
          </p:cNvPr>
          <p:cNvSpPr/>
          <p:nvPr userDrawn="1"/>
        </p:nvSpPr>
        <p:spPr>
          <a:xfrm rot="8100000">
            <a:off x="3377267" y="3485261"/>
            <a:ext cx="778758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70C0120E-1DA4-4408-BBA5-0C14EA77E097}"/>
              </a:ext>
            </a:extLst>
          </p:cNvPr>
          <p:cNvSpPr/>
          <p:nvPr userDrawn="1"/>
        </p:nvSpPr>
        <p:spPr>
          <a:xfrm rot="19437896">
            <a:off x="3561650" y="5876089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3C952919-975B-4539-9278-27219E721DA4}"/>
              </a:ext>
            </a:extLst>
          </p:cNvPr>
          <p:cNvSpPr/>
          <p:nvPr userDrawn="1"/>
        </p:nvSpPr>
        <p:spPr>
          <a:xfrm rot="900000">
            <a:off x="4245490" y="3608737"/>
            <a:ext cx="821418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D5306C3F-626B-4D03-80B7-B6706B651F76}"/>
              </a:ext>
            </a:extLst>
          </p:cNvPr>
          <p:cNvSpPr/>
          <p:nvPr userDrawn="1"/>
        </p:nvSpPr>
        <p:spPr>
          <a:xfrm rot="3709911">
            <a:off x="3599311" y="4368286"/>
            <a:ext cx="1038426" cy="9512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993DAAA7-9B09-4DD2-9187-75E3581900E1}"/>
              </a:ext>
            </a:extLst>
          </p:cNvPr>
          <p:cNvSpPr/>
          <p:nvPr userDrawn="1"/>
        </p:nvSpPr>
        <p:spPr>
          <a:xfrm rot="3709911">
            <a:off x="1848179" y="4037013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9" name="Oval 2">
            <a:extLst>
              <a:ext uri="{FF2B5EF4-FFF2-40B4-BE49-F238E27FC236}">
                <a16:creationId xmlns:a16="http://schemas.microsoft.com/office/drawing/2014/main" id="{58EAD41B-5683-47F8-B4DF-FEB698E8D5C9}"/>
              </a:ext>
            </a:extLst>
          </p:cNvPr>
          <p:cNvSpPr/>
          <p:nvPr userDrawn="1"/>
        </p:nvSpPr>
        <p:spPr>
          <a:xfrm rot="900000">
            <a:off x="3336589" y="5100329"/>
            <a:ext cx="815880" cy="74741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7F47E53E-A714-49C8-9CF6-E8CEA0D64CE8}"/>
              </a:ext>
            </a:extLst>
          </p:cNvPr>
          <p:cNvSpPr/>
          <p:nvPr userDrawn="1"/>
        </p:nvSpPr>
        <p:spPr>
          <a:xfrm rot="19437896">
            <a:off x="-857233" y="6604006"/>
            <a:ext cx="1015434" cy="9302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A538598F-4ECE-4AE8-8B4F-F99AEF364E8B}"/>
              </a:ext>
            </a:extLst>
          </p:cNvPr>
          <p:cNvSpPr/>
          <p:nvPr userDrawn="1"/>
        </p:nvSpPr>
        <p:spPr>
          <a:xfrm rot="19437896">
            <a:off x="4773279" y="4383116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034275C5-196F-49DE-9AF5-76EB1B2D8275}"/>
              </a:ext>
            </a:extLst>
          </p:cNvPr>
          <p:cNvSpPr/>
          <p:nvPr userDrawn="1"/>
        </p:nvSpPr>
        <p:spPr>
          <a:xfrm rot="8100000">
            <a:off x="2818578" y="1990373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C3F37386-5866-4EED-9107-2A36F47353AE}"/>
              </a:ext>
            </a:extLst>
          </p:cNvPr>
          <p:cNvSpPr/>
          <p:nvPr userDrawn="1"/>
        </p:nvSpPr>
        <p:spPr>
          <a:xfrm rot="8100000">
            <a:off x="4228067" y="4747085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337016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11C7802-0270-441B-9D57-6EB56016906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95311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66C92F7-2E27-469F-AEAC-8DBEC5FE7725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7295743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7FCFEA9-28B7-4A1C-8BC7-F3F635A8BB6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696174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691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16A93B-6921-4C70-8BB4-714FCAD39A3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827782" y="2898848"/>
            <a:ext cx="1190833" cy="1952967"/>
          </a:xfrm>
          <a:custGeom>
            <a:avLst/>
            <a:gdLst>
              <a:gd name="connsiteX0" fmla="*/ 0 w 1190833"/>
              <a:gd name="connsiteY0" fmla="*/ 0 h 1952967"/>
              <a:gd name="connsiteX1" fmla="*/ 1190833 w 1190833"/>
              <a:gd name="connsiteY1" fmla="*/ 0 h 1952967"/>
              <a:gd name="connsiteX2" fmla="*/ 1190833 w 1190833"/>
              <a:gd name="connsiteY2" fmla="*/ 1952967 h 1952967"/>
              <a:gd name="connsiteX3" fmla="*/ 0 w 1190833"/>
              <a:gd name="connsiteY3" fmla="*/ 1952967 h 195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0833" h="1952967">
                <a:moveTo>
                  <a:pt x="0" y="0"/>
                </a:moveTo>
                <a:lnTo>
                  <a:pt x="1190833" y="0"/>
                </a:lnTo>
                <a:lnTo>
                  <a:pt x="1190833" y="1952967"/>
                </a:lnTo>
                <a:lnTo>
                  <a:pt x="0" y="19529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4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87254" y="538742"/>
            <a:ext cx="647872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08725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31861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54997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35360" y="264012"/>
            <a:ext cx="11521280" cy="6329977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922243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36453" y="1516026"/>
            <a:ext cx="3096000" cy="38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547742" y="540839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245163" y="3571213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1447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968208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4098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AE611C2-19EC-4180-B746-B8E5A871E71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1A7D8-3817-4D41-B0AC-6F6407DDD54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7968208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1079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0D10032-074E-4CA2-ABA5-9CD5B90CB80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58349" y="520166"/>
            <a:ext cx="4728531" cy="5817668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860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726" y="642257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27285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489078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9733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5875FE7-E5ED-4E41-9EB7-B5DE447AD05E}"/>
              </a:ext>
            </a:extLst>
          </p:cNvPr>
          <p:cNvSpPr>
            <a:spLocks/>
          </p:cNvSpPr>
          <p:nvPr userDrawn="1"/>
        </p:nvSpPr>
        <p:spPr bwMode="auto">
          <a:xfrm>
            <a:off x="0" y="2596"/>
            <a:ext cx="11682484" cy="6855404"/>
          </a:xfrm>
          <a:custGeom>
            <a:avLst/>
            <a:gdLst>
              <a:gd name="connsiteX0" fmla="*/ 135716 w 11682484"/>
              <a:gd name="connsiteY0" fmla="*/ 0 h 6855404"/>
              <a:gd name="connsiteX1" fmla="*/ 1583140 w 11682484"/>
              <a:gd name="connsiteY1" fmla="*/ 1348532 h 6855404"/>
              <a:gd name="connsiteX2" fmla="*/ 11682484 w 11682484"/>
              <a:gd name="connsiteY2" fmla="*/ 4114823 h 6855404"/>
              <a:gd name="connsiteX3" fmla="*/ 11682484 w 11682484"/>
              <a:gd name="connsiteY3" fmla="*/ 6855404 h 6855404"/>
              <a:gd name="connsiteX4" fmla="*/ 9707328 w 11682484"/>
              <a:gd name="connsiteY4" fmla="*/ 6855404 h 6855404"/>
              <a:gd name="connsiteX5" fmla="*/ 9569988 w 11682484"/>
              <a:gd name="connsiteY5" fmla="*/ 6685097 h 6855404"/>
              <a:gd name="connsiteX6" fmla="*/ 5598025 w 11682484"/>
              <a:gd name="connsiteY6" fmla="*/ 3691219 h 6855404"/>
              <a:gd name="connsiteX7" fmla="*/ 2821856 w 11682484"/>
              <a:gd name="connsiteY7" fmla="*/ 3599026 h 6855404"/>
              <a:gd name="connsiteX8" fmla="*/ 63756 w 11682484"/>
              <a:gd name="connsiteY8" fmla="*/ 6602507 h 6855404"/>
              <a:gd name="connsiteX9" fmla="*/ 3589 w 11682484"/>
              <a:gd name="connsiteY9" fmla="*/ 6855404 h 6855404"/>
              <a:gd name="connsiteX10" fmla="*/ 0 w 11682484"/>
              <a:gd name="connsiteY10" fmla="*/ 6855404 h 6855404"/>
              <a:gd name="connsiteX11" fmla="*/ 0 w 11682484"/>
              <a:gd name="connsiteY11" fmla="*/ 5728147 h 6855404"/>
              <a:gd name="connsiteX12" fmla="*/ 0 w 11682484"/>
              <a:gd name="connsiteY12" fmla="*/ 1967486 h 6855404"/>
              <a:gd name="connsiteX13" fmla="*/ 0 w 11682484"/>
              <a:gd name="connsiteY13" fmla="*/ 825147 h 6855404"/>
              <a:gd name="connsiteX14" fmla="*/ 1 w 11682484"/>
              <a:gd name="connsiteY14" fmla="*/ 825147 h 6855404"/>
              <a:gd name="connsiteX15" fmla="*/ 1 w 11682484"/>
              <a:gd name="connsiteY15" fmla="*/ 479227 h 6855404"/>
              <a:gd name="connsiteX16" fmla="*/ 1 w 11682484"/>
              <a:gd name="connsiteY16" fmla="*/ 346491 h 6855404"/>
              <a:gd name="connsiteX17" fmla="*/ 2 w 11682484"/>
              <a:gd name="connsiteY17" fmla="*/ 346491 h 6855404"/>
              <a:gd name="connsiteX18" fmla="*/ 2 w 11682484"/>
              <a:gd name="connsiteY18" fmla="*/ 571 h 6855404"/>
              <a:gd name="connsiteX19" fmla="*/ 127322 w 11682484"/>
              <a:gd name="connsiteY19" fmla="*/ 31 h 685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682484" h="6855404">
                <a:moveTo>
                  <a:pt x="135716" y="0"/>
                </a:moveTo>
                <a:lnTo>
                  <a:pt x="1583140" y="1348532"/>
                </a:lnTo>
                <a:lnTo>
                  <a:pt x="11682484" y="4114823"/>
                </a:lnTo>
                <a:lnTo>
                  <a:pt x="11682484" y="6855404"/>
                </a:lnTo>
                <a:lnTo>
                  <a:pt x="9707328" y="6855404"/>
                </a:lnTo>
                <a:lnTo>
                  <a:pt x="9569988" y="6685097"/>
                </a:lnTo>
                <a:cubicBezTo>
                  <a:pt x="8411292" y="5293196"/>
                  <a:pt x="7168522" y="4300079"/>
                  <a:pt x="5598025" y="3691219"/>
                </a:cubicBezTo>
                <a:cubicBezTo>
                  <a:pt x="4810593" y="3386702"/>
                  <a:pt x="3628101" y="3319652"/>
                  <a:pt x="2821856" y="3599026"/>
                </a:cubicBezTo>
                <a:cubicBezTo>
                  <a:pt x="1476436" y="4020704"/>
                  <a:pt x="428633" y="5267408"/>
                  <a:pt x="63756" y="6602507"/>
                </a:cubicBezTo>
                <a:lnTo>
                  <a:pt x="3589" y="6855404"/>
                </a:lnTo>
                <a:lnTo>
                  <a:pt x="0" y="6855404"/>
                </a:lnTo>
                <a:lnTo>
                  <a:pt x="0" y="5728147"/>
                </a:lnTo>
                <a:lnTo>
                  <a:pt x="0" y="1967486"/>
                </a:lnTo>
                <a:lnTo>
                  <a:pt x="0" y="825147"/>
                </a:lnTo>
                <a:lnTo>
                  <a:pt x="1" y="825147"/>
                </a:lnTo>
                <a:lnTo>
                  <a:pt x="1" y="479227"/>
                </a:lnTo>
                <a:lnTo>
                  <a:pt x="1" y="346491"/>
                </a:lnTo>
                <a:lnTo>
                  <a:pt x="2" y="346491"/>
                </a:lnTo>
                <a:lnTo>
                  <a:pt x="2" y="571"/>
                </a:lnTo>
                <a:cubicBezTo>
                  <a:pt x="2" y="571"/>
                  <a:pt x="46193" y="353"/>
                  <a:pt x="127322" y="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218F5CF-15FE-4EEB-9CE3-3FBB4D1D799E}"/>
              </a:ext>
            </a:extLst>
          </p:cNvPr>
          <p:cNvSpPr>
            <a:spLocks/>
          </p:cNvSpPr>
          <p:nvPr userDrawn="1"/>
        </p:nvSpPr>
        <p:spPr bwMode="auto">
          <a:xfrm rot="213804">
            <a:off x="-19171" y="109604"/>
            <a:ext cx="12075996" cy="2051564"/>
          </a:xfrm>
          <a:custGeom>
            <a:avLst/>
            <a:gdLst>
              <a:gd name="connsiteX0" fmla="*/ 1 w 12075996"/>
              <a:gd name="connsiteY0" fmla="*/ 264203 h 2051564"/>
              <a:gd name="connsiteX1" fmla="*/ 4242639 w 12075996"/>
              <a:gd name="connsiteY1" fmla="*/ 0 h 2051564"/>
              <a:gd name="connsiteX2" fmla="*/ 4506096 w 12075996"/>
              <a:gd name="connsiteY2" fmla="*/ 105217 h 2051564"/>
              <a:gd name="connsiteX3" fmla="*/ 7760587 w 12075996"/>
              <a:gd name="connsiteY3" fmla="*/ 1449725 h 2051564"/>
              <a:gd name="connsiteX4" fmla="*/ 12023712 w 12075996"/>
              <a:gd name="connsiteY4" fmla="*/ 181916 h 2051564"/>
              <a:gd name="connsiteX5" fmla="*/ 12075996 w 12075996"/>
              <a:gd name="connsiteY5" fmla="*/ 38560 h 2051564"/>
              <a:gd name="connsiteX6" fmla="*/ 12075996 w 12075996"/>
              <a:gd name="connsiteY6" fmla="*/ 49656 h 2051564"/>
              <a:gd name="connsiteX7" fmla="*/ 12034949 w 12075996"/>
              <a:gd name="connsiteY7" fmla="*/ 192180 h 2051564"/>
              <a:gd name="connsiteX8" fmla="*/ 7869859 w 12075996"/>
              <a:gd name="connsiteY8" fmla="*/ 1752181 h 2051564"/>
              <a:gd name="connsiteX9" fmla="*/ 3235820 w 12075996"/>
              <a:gd name="connsiteY9" fmla="*/ 242456 h 2051564"/>
              <a:gd name="connsiteX10" fmla="*/ 1558466 w 12075996"/>
              <a:gd name="connsiteY10" fmla="*/ 338976 h 2051564"/>
              <a:gd name="connsiteX11" fmla="*/ 220 w 12075996"/>
              <a:gd name="connsiteY11" fmla="*/ 450295 h 2051564"/>
              <a:gd name="connsiteX12" fmla="*/ 881 w 12075996"/>
              <a:gd name="connsiteY12" fmla="*/ 459818 h 2051564"/>
              <a:gd name="connsiteX13" fmla="*/ 0 w 12075996"/>
              <a:gd name="connsiteY13" fmla="*/ 459516 h 2051564"/>
              <a:gd name="connsiteX14" fmla="*/ 0 w 12075996"/>
              <a:gd name="connsiteY14" fmla="*/ 429248 h 2051564"/>
              <a:gd name="connsiteX15" fmla="*/ 1 w 12075996"/>
              <a:gd name="connsiteY15" fmla="*/ 429248 h 205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075996" h="2051564">
                <a:moveTo>
                  <a:pt x="1" y="264203"/>
                </a:moveTo>
                <a:lnTo>
                  <a:pt x="4242639" y="0"/>
                </a:lnTo>
                <a:lnTo>
                  <a:pt x="4506096" y="105217"/>
                </a:lnTo>
                <a:cubicBezTo>
                  <a:pt x="5593744" y="542784"/>
                  <a:pt x="6923737" y="1110296"/>
                  <a:pt x="7760587" y="1449725"/>
                </a:cubicBezTo>
                <a:cubicBezTo>
                  <a:pt x="10618004" y="2616266"/>
                  <a:pt x="11666948" y="1084938"/>
                  <a:pt x="12023712" y="181916"/>
                </a:cubicBezTo>
                <a:lnTo>
                  <a:pt x="12075996" y="38560"/>
                </a:lnTo>
                <a:lnTo>
                  <a:pt x="12075996" y="49656"/>
                </a:lnTo>
                <a:lnTo>
                  <a:pt x="12034949" y="192180"/>
                </a:lnTo>
                <a:cubicBezTo>
                  <a:pt x="11741579" y="1117741"/>
                  <a:pt x="10801203" y="2718034"/>
                  <a:pt x="7869859" y="1752181"/>
                </a:cubicBezTo>
                <a:cubicBezTo>
                  <a:pt x="6621354" y="1343948"/>
                  <a:pt x="4298591" y="526574"/>
                  <a:pt x="3235820" y="242456"/>
                </a:cubicBezTo>
                <a:cubicBezTo>
                  <a:pt x="3156415" y="232591"/>
                  <a:pt x="2347516" y="284550"/>
                  <a:pt x="1558466" y="338976"/>
                </a:cubicBezTo>
                <a:cubicBezTo>
                  <a:pt x="769418" y="393403"/>
                  <a:pt x="220" y="450295"/>
                  <a:pt x="220" y="450295"/>
                </a:cubicBezTo>
                <a:lnTo>
                  <a:pt x="881" y="459818"/>
                </a:lnTo>
                <a:lnTo>
                  <a:pt x="0" y="459516"/>
                </a:lnTo>
                <a:lnTo>
                  <a:pt x="0" y="429248"/>
                </a:lnTo>
                <a:lnTo>
                  <a:pt x="1" y="429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815AE85-5663-49FF-822D-A9BCC638FE7E}"/>
              </a:ext>
            </a:extLst>
          </p:cNvPr>
          <p:cNvSpPr>
            <a:spLocks/>
          </p:cNvSpPr>
          <p:nvPr userDrawn="1"/>
        </p:nvSpPr>
        <p:spPr bwMode="auto">
          <a:xfrm>
            <a:off x="-2" y="0"/>
            <a:ext cx="12192002" cy="6858000"/>
          </a:xfrm>
          <a:custGeom>
            <a:avLst/>
            <a:gdLst>
              <a:gd name="connsiteX0" fmla="*/ 1562216 w 12192002"/>
              <a:gd name="connsiteY0" fmla="*/ 24 h 6847230"/>
              <a:gd name="connsiteX1" fmla="*/ 3242227 w 12192002"/>
              <a:gd name="connsiteY1" fmla="*/ 19898 h 6847230"/>
              <a:gd name="connsiteX2" fmla="*/ 7760587 w 12192002"/>
              <a:gd name="connsiteY2" fmla="*/ 1846920 h 6847230"/>
              <a:gd name="connsiteX3" fmla="*/ 12192002 w 12192002"/>
              <a:gd name="connsiteY3" fmla="*/ 3162 h 6847230"/>
              <a:gd name="connsiteX4" fmla="*/ 12192002 w 12192002"/>
              <a:gd name="connsiteY4" fmla="*/ 1143708 h 6847230"/>
              <a:gd name="connsiteX5" fmla="*/ 12192002 w 12192002"/>
              <a:gd name="connsiteY5" fmla="*/ 6847230 h 6847230"/>
              <a:gd name="connsiteX6" fmla="*/ 10130702 w 12192002"/>
              <a:gd name="connsiteY6" fmla="*/ 6847230 h 6847230"/>
              <a:gd name="connsiteX7" fmla="*/ 9987372 w 12192002"/>
              <a:gd name="connsiteY7" fmla="*/ 6677190 h 6847230"/>
              <a:gd name="connsiteX8" fmla="*/ 5842176 w 12192002"/>
              <a:gd name="connsiteY8" fmla="*/ 3688014 h 6847230"/>
              <a:gd name="connsiteX9" fmla="*/ 2944928 w 12192002"/>
              <a:gd name="connsiteY9" fmla="*/ 3595966 h 6847230"/>
              <a:gd name="connsiteX10" fmla="*/ 66537 w 12192002"/>
              <a:gd name="connsiteY10" fmla="*/ 6594730 h 6847230"/>
              <a:gd name="connsiteX11" fmla="*/ 3745 w 12192002"/>
              <a:gd name="connsiteY11" fmla="*/ 6847230 h 6847230"/>
              <a:gd name="connsiteX12" fmla="*/ 0 w 12192002"/>
              <a:gd name="connsiteY12" fmla="*/ 6847230 h 6847230"/>
              <a:gd name="connsiteX13" fmla="*/ 0 w 12192002"/>
              <a:gd name="connsiteY13" fmla="*/ 5721743 h 6847230"/>
              <a:gd name="connsiteX14" fmla="*/ 0 w 12192002"/>
              <a:gd name="connsiteY14" fmla="*/ 1966988 h 6847230"/>
              <a:gd name="connsiteX15" fmla="*/ 0 w 12192002"/>
              <a:gd name="connsiteY15" fmla="*/ 826443 h 6847230"/>
              <a:gd name="connsiteX16" fmla="*/ 1 w 12192002"/>
              <a:gd name="connsiteY16" fmla="*/ 826443 h 6847230"/>
              <a:gd name="connsiteX17" fmla="*/ 1 w 12192002"/>
              <a:gd name="connsiteY17" fmla="*/ 481066 h 6847230"/>
              <a:gd name="connsiteX18" fmla="*/ 1 w 12192002"/>
              <a:gd name="connsiteY18" fmla="*/ 348539 h 6847230"/>
              <a:gd name="connsiteX19" fmla="*/ 2 w 12192002"/>
              <a:gd name="connsiteY19" fmla="*/ 348539 h 6847230"/>
              <a:gd name="connsiteX20" fmla="*/ 2 w 12192002"/>
              <a:gd name="connsiteY20" fmla="*/ 3162 h 6847230"/>
              <a:gd name="connsiteX21" fmla="*/ 1562216 w 12192002"/>
              <a:gd name="connsiteY21" fmla="*/ 24 h 684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2002" h="6847230">
                <a:moveTo>
                  <a:pt x="1562216" y="24"/>
                </a:moveTo>
                <a:cubicBezTo>
                  <a:pt x="2353140" y="373"/>
                  <a:pt x="3163696" y="4557"/>
                  <a:pt x="3242227" y="19898"/>
                </a:cubicBezTo>
                <a:cubicBezTo>
                  <a:pt x="4282770" y="376934"/>
                  <a:pt x="6543351" y="1353205"/>
                  <a:pt x="7760587" y="1846920"/>
                </a:cubicBezTo>
                <a:cubicBezTo>
                  <a:pt x="11661915" y="3439636"/>
                  <a:pt x="12192002" y="3162"/>
                  <a:pt x="12192002" y="3162"/>
                </a:cubicBezTo>
                <a:lnTo>
                  <a:pt x="12192002" y="1143708"/>
                </a:lnTo>
                <a:lnTo>
                  <a:pt x="12192002" y="6847230"/>
                </a:lnTo>
                <a:lnTo>
                  <a:pt x="10130702" y="6847230"/>
                </a:lnTo>
                <a:lnTo>
                  <a:pt x="9987372" y="6677190"/>
                </a:lnTo>
                <a:cubicBezTo>
                  <a:pt x="8778141" y="5287475"/>
                  <a:pt x="7481169" y="4295918"/>
                  <a:pt x="5842176" y="3688014"/>
                </a:cubicBezTo>
                <a:cubicBezTo>
                  <a:pt x="5020401" y="3383975"/>
                  <a:pt x="3786336" y="3317031"/>
                  <a:pt x="2944928" y="3595966"/>
                </a:cubicBezTo>
                <a:cubicBezTo>
                  <a:pt x="1540829" y="4016982"/>
                  <a:pt x="447327" y="5261728"/>
                  <a:pt x="66537" y="6594730"/>
                </a:cubicBezTo>
                <a:lnTo>
                  <a:pt x="3745" y="6847230"/>
                </a:lnTo>
                <a:lnTo>
                  <a:pt x="0" y="6847230"/>
                </a:lnTo>
                <a:lnTo>
                  <a:pt x="0" y="5721743"/>
                </a:lnTo>
                <a:lnTo>
                  <a:pt x="0" y="1966988"/>
                </a:lnTo>
                <a:lnTo>
                  <a:pt x="0" y="826443"/>
                </a:lnTo>
                <a:lnTo>
                  <a:pt x="1" y="826443"/>
                </a:lnTo>
                <a:lnTo>
                  <a:pt x="1" y="481066"/>
                </a:lnTo>
                <a:lnTo>
                  <a:pt x="1" y="348539"/>
                </a:lnTo>
                <a:lnTo>
                  <a:pt x="2" y="348539"/>
                </a:lnTo>
                <a:lnTo>
                  <a:pt x="2" y="3162"/>
                </a:lnTo>
                <a:cubicBezTo>
                  <a:pt x="2" y="3162"/>
                  <a:pt x="771293" y="-324"/>
                  <a:pt x="1562216" y="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BA38739-135D-4AF4-8B9D-F28B606324BD}"/>
              </a:ext>
            </a:extLst>
          </p:cNvPr>
          <p:cNvSpPr/>
          <p:nvPr userDrawn="1"/>
        </p:nvSpPr>
        <p:spPr>
          <a:xfrm>
            <a:off x="342402" y="0"/>
            <a:ext cx="1784313" cy="6858000"/>
          </a:xfrm>
          <a:custGeom>
            <a:avLst/>
            <a:gdLst>
              <a:gd name="connsiteX0" fmla="*/ 652884 w 1784313"/>
              <a:gd name="connsiteY0" fmla="*/ 6458598 h 6858000"/>
              <a:gd name="connsiteX1" fmla="*/ 802318 w 1784313"/>
              <a:gd name="connsiteY1" fmla="*/ 6581346 h 6858000"/>
              <a:gd name="connsiteX2" fmla="*/ 857467 w 1784313"/>
              <a:gd name="connsiteY2" fmla="*/ 6627600 h 6858000"/>
              <a:gd name="connsiteX3" fmla="*/ 637290 w 1784313"/>
              <a:gd name="connsiteY3" fmla="*/ 6822898 h 6858000"/>
              <a:gd name="connsiteX4" fmla="*/ 601533 w 1784313"/>
              <a:gd name="connsiteY4" fmla="*/ 6858000 h 6858000"/>
              <a:gd name="connsiteX5" fmla="*/ 238242 w 1784313"/>
              <a:gd name="connsiteY5" fmla="*/ 6858000 h 6858000"/>
              <a:gd name="connsiteX6" fmla="*/ 298552 w 1784313"/>
              <a:gd name="connsiteY6" fmla="*/ 6787944 h 6858000"/>
              <a:gd name="connsiteX7" fmla="*/ 652884 w 1784313"/>
              <a:gd name="connsiteY7" fmla="*/ 6458598 h 6858000"/>
              <a:gd name="connsiteX8" fmla="*/ 291752 w 1784313"/>
              <a:gd name="connsiteY8" fmla="*/ 5513960 h 6858000"/>
              <a:gd name="connsiteX9" fmla="*/ 348680 w 1784313"/>
              <a:gd name="connsiteY9" fmla="*/ 5663394 h 6858000"/>
              <a:gd name="connsiteX10" fmla="*/ 428733 w 1784313"/>
              <a:gd name="connsiteY10" fmla="*/ 5787923 h 6858000"/>
              <a:gd name="connsiteX11" fmla="*/ 455418 w 1784313"/>
              <a:gd name="connsiteY11" fmla="*/ 5819944 h 6858000"/>
              <a:gd name="connsiteX12" fmla="*/ 1327117 w 1784313"/>
              <a:gd name="connsiteY12" fmla="*/ 5819944 h 6858000"/>
              <a:gd name="connsiteX13" fmla="*/ 1350243 w 1784313"/>
              <a:gd name="connsiteY13" fmla="*/ 5787923 h 6858000"/>
              <a:gd name="connsiteX14" fmla="*/ 1424960 w 1784313"/>
              <a:gd name="connsiteY14" fmla="*/ 5663394 h 6858000"/>
              <a:gd name="connsiteX15" fmla="*/ 1474771 w 1784313"/>
              <a:gd name="connsiteY15" fmla="*/ 5513960 h 6858000"/>
              <a:gd name="connsiteX16" fmla="*/ 410943 w 1784313"/>
              <a:gd name="connsiteY16" fmla="*/ 5078112 h 6858000"/>
              <a:gd name="connsiteX17" fmla="*/ 343342 w 1784313"/>
              <a:gd name="connsiteY17" fmla="*/ 5183070 h 6858000"/>
              <a:gd name="connsiteX18" fmla="*/ 282856 w 1784313"/>
              <a:gd name="connsiteY18" fmla="*/ 5360968 h 6858000"/>
              <a:gd name="connsiteX19" fmla="*/ 281078 w 1784313"/>
              <a:gd name="connsiteY19" fmla="*/ 5382316 h 6858000"/>
              <a:gd name="connsiteX20" fmla="*/ 1476551 w 1784313"/>
              <a:gd name="connsiteY20" fmla="*/ 5382316 h 6858000"/>
              <a:gd name="connsiteX21" fmla="*/ 1472993 w 1784313"/>
              <a:gd name="connsiteY21" fmla="*/ 5360968 h 6858000"/>
              <a:gd name="connsiteX22" fmla="*/ 1405392 w 1784313"/>
              <a:gd name="connsiteY22" fmla="*/ 5183070 h 6858000"/>
              <a:gd name="connsiteX23" fmla="*/ 1337791 w 1784313"/>
              <a:gd name="connsiteY23" fmla="*/ 5078112 h 6858000"/>
              <a:gd name="connsiteX24" fmla="*/ 435849 w 1784313"/>
              <a:gd name="connsiteY24" fmla="*/ 3537517 h 6858000"/>
              <a:gd name="connsiteX25" fmla="*/ 480324 w 1784313"/>
              <a:gd name="connsiteY25" fmla="*/ 3676278 h 6858000"/>
              <a:gd name="connsiteX26" fmla="*/ 540809 w 1784313"/>
              <a:gd name="connsiteY26" fmla="*/ 3800806 h 6858000"/>
              <a:gd name="connsiteX27" fmla="*/ 556819 w 1784313"/>
              <a:gd name="connsiteY27" fmla="*/ 3825712 h 6858000"/>
              <a:gd name="connsiteX28" fmla="*/ 556819 w 1784313"/>
              <a:gd name="connsiteY28" fmla="*/ 3827490 h 6858000"/>
              <a:gd name="connsiteX29" fmla="*/ 1353801 w 1784313"/>
              <a:gd name="connsiteY29" fmla="*/ 3827490 h 6858000"/>
              <a:gd name="connsiteX30" fmla="*/ 1369813 w 1784313"/>
              <a:gd name="connsiteY30" fmla="*/ 3802584 h 6858000"/>
              <a:gd name="connsiteX31" fmla="*/ 1396497 w 1784313"/>
              <a:gd name="connsiteY31" fmla="*/ 3756331 h 6858000"/>
              <a:gd name="connsiteX32" fmla="*/ 1394718 w 1784313"/>
              <a:gd name="connsiteY32" fmla="*/ 3756331 h 6858000"/>
              <a:gd name="connsiteX33" fmla="*/ 1432076 w 1784313"/>
              <a:gd name="connsiteY33" fmla="*/ 3676277 h 6858000"/>
              <a:gd name="connsiteX34" fmla="*/ 1471213 w 1784313"/>
              <a:gd name="connsiteY34" fmla="*/ 3537517 h 6858000"/>
              <a:gd name="connsiteX35" fmla="*/ 1017575 w 1784313"/>
              <a:gd name="connsiteY35" fmla="*/ 3537517 h 6858000"/>
              <a:gd name="connsiteX36" fmla="*/ 1015795 w 1784313"/>
              <a:gd name="connsiteY36" fmla="*/ 3537517 h 6858000"/>
              <a:gd name="connsiteX37" fmla="*/ 508787 w 1784313"/>
              <a:gd name="connsiteY37" fmla="*/ 3121236 h 6858000"/>
              <a:gd name="connsiteX38" fmla="*/ 464312 w 1784313"/>
              <a:gd name="connsiteY38" fmla="*/ 3194174 h 6858000"/>
              <a:gd name="connsiteX39" fmla="*/ 418059 w 1784313"/>
              <a:gd name="connsiteY39" fmla="*/ 3372072 h 6858000"/>
              <a:gd name="connsiteX40" fmla="*/ 419839 w 1784313"/>
              <a:gd name="connsiteY40" fmla="*/ 3411209 h 6858000"/>
              <a:gd name="connsiteX41" fmla="*/ 1015795 w 1784313"/>
              <a:gd name="connsiteY41" fmla="*/ 3411209 h 6858000"/>
              <a:gd name="connsiteX42" fmla="*/ 1017575 w 1784313"/>
              <a:gd name="connsiteY42" fmla="*/ 3411209 h 6858000"/>
              <a:gd name="connsiteX43" fmla="*/ 1478329 w 1784313"/>
              <a:gd name="connsiteY43" fmla="*/ 3411209 h 6858000"/>
              <a:gd name="connsiteX44" fmla="*/ 1474772 w 1784313"/>
              <a:gd name="connsiteY44" fmla="*/ 3372071 h 6858000"/>
              <a:gd name="connsiteX45" fmla="*/ 1426740 w 1784313"/>
              <a:gd name="connsiteY45" fmla="*/ 3194174 h 6858000"/>
              <a:gd name="connsiteX46" fmla="*/ 1423182 w 1784313"/>
              <a:gd name="connsiteY46" fmla="*/ 3185280 h 6858000"/>
              <a:gd name="connsiteX47" fmla="*/ 1391161 w 1784313"/>
              <a:gd name="connsiteY47" fmla="*/ 3121237 h 6858000"/>
              <a:gd name="connsiteX48" fmla="*/ 458976 w 1784313"/>
              <a:gd name="connsiteY48" fmla="*/ 1634012 h 6858000"/>
              <a:gd name="connsiteX49" fmla="*/ 498114 w 1784313"/>
              <a:gd name="connsiteY49" fmla="*/ 1794120 h 6858000"/>
              <a:gd name="connsiteX50" fmla="*/ 558599 w 1784313"/>
              <a:gd name="connsiteY50" fmla="*/ 1918648 h 6858000"/>
              <a:gd name="connsiteX51" fmla="*/ 562157 w 1784313"/>
              <a:gd name="connsiteY51" fmla="*/ 1922206 h 6858000"/>
              <a:gd name="connsiteX52" fmla="*/ 1394718 w 1784313"/>
              <a:gd name="connsiteY52" fmla="*/ 1922206 h 6858000"/>
              <a:gd name="connsiteX53" fmla="*/ 1396497 w 1784313"/>
              <a:gd name="connsiteY53" fmla="*/ 1918648 h 6858000"/>
              <a:gd name="connsiteX54" fmla="*/ 1456982 w 1784313"/>
              <a:gd name="connsiteY54" fmla="*/ 1794120 h 6858000"/>
              <a:gd name="connsiteX55" fmla="*/ 1497899 w 1784313"/>
              <a:gd name="connsiteY55" fmla="*/ 1634012 h 6858000"/>
              <a:gd name="connsiteX56" fmla="*/ 560377 w 1784313"/>
              <a:gd name="connsiteY56" fmla="*/ 1217731 h 6858000"/>
              <a:gd name="connsiteX57" fmla="*/ 519461 w 1784313"/>
              <a:gd name="connsiteY57" fmla="*/ 1294226 h 6858000"/>
              <a:gd name="connsiteX58" fmla="*/ 458976 w 1784313"/>
              <a:gd name="connsiteY58" fmla="*/ 1472124 h 6858000"/>
              <a:gd name="connsiteX59" fmla="*/ 453638 w 1784313"/>
              <a:gd name="connsiteY59" fmla="*/ 1507703 h 6858000"/>
              <a:gd name="connsiteX60" fmla="*/ 1503235 w 1784313"/>
              <a:gd name="connsiteY60" fmla="*/ 1507703 h 6858000"/>
              <a:gd name="connsiteX61" fmla="*/ 1499677 w 1784313"/>
              <a:gd name="connsiteY61" fmla="*/ 1472124 h 6858000"/>
              <a:gd name="connsiteX62" fmla="*/ 1444530 w 1784313"/>
              <a:gd name="connsiteY62" fmla="*/ 1294226 h 6858000"/>
              <a:gd name="connsiteX63" fmla="*/ 1405392 w 1784313"/>
              <a:gd name="connsiteY63" fmla="*/ 1217731 h 6858000"/>
              <a:gd name="connsiteX64" fmla="*/ 1196463 w 1784313"/>
              <a:gd name="connsiteY64" fmla="*/ 0 h 6858000"/>
              <a:gd name="connsiteX65" fmla="*/ 1527579 w 1784313"/>
              <a:gd name="connsiteY65" fmla="*/ 0 h 6858000"/>
              <a:gd name="connsiteX66" fmla="*/ 1524583 w 1784313"/>
              <a:gd name="connsiteY66" fmla="*/ 6246 h 6858000"/>
              <a:gd name="connsiteX67" fmla="*/ 1167009 w 1784313"/>
              <a:gd name="connsiteY67" fmla="*/ 467002 h 6858000"/>
              <a:gd name="connsiteX68" fmla="*/ 1149220 w 1784313"/>
              <a:gd name="connsiteY68" fmla="*/ 488350 h 6858000"/>
              <a:gd name="connsiteX69" fmla="*/ 1131430 w 1784313"/>
              <a:gd name="connsiteY69" fmla="*/ 509698 h 6858000"/>
              <a:gd name="connsiteX70" fmla="*/ 1019353 w 1784313"/>
              <a:gd name="connsiteY70" fmla="*/ 637784 h 6858000"/>
              <a:gd name="connsiteX71" fmla="*/ 957090 w 1784313"/>
              <a:gd name="connsiteY71" fmla="*/ 707163 h 6858000"/>
              <a:gd name="connsiteX72" fmla="*/ 939300 w 1784313"/>
              <a:gd name="connsiteY72" fmla="*/ 728511 h 6858000"/>
              <a:gd name="connsiteX73" fmla="*/ 921511 w 1784313"/>
              <a:gd name="connsiteY73" fmla="*/ 749859 h 6858000"/>
              <a:gd name="connsiteX74" fmla="*/ 640432 w 1784313"/>
              <a:gd name="connsiteY74" fmla="*/ 1098538 h 6858000"/>
              <a:gd name="connsiteX75" fmla="*/ 1323559 w 1784313"/>
              <a:gd name="connsiteY75" fmla="*/ 1098538 h 6858000"/>
              <a:gd name="connsiteX76" fmla="*/ 1001563 w 1784313"/>
              <a:gd name="connsiteY76" fmla="*/ 746301 h 6858000"/>
              <a:gd name="connsiteX77" fmla="*/ 1069165 w 1784313"/>
              <a:gd name="connsiteY77" fmla="*/ 669806 h 6858000"/>
              <a:gd name="connsiteX78" fmla="*/ 1175903 w 1784313"/>
              <a:gd name="connsiteY78" fmla="*/ 547056 h 6858000"/>
              <a:gd name="connsiteX79" fmla="*/ 1784313 w 1784313"/>
              <a:gd name="connsiteY79" fmla="*/ 1545063 h 6858000"/>
              <a:gd name="connsiteX80" fmla="*/ 1238168 w 1784313"/>
              <a:gd name="connsiteY80" fmla="*/ 2495036 h 6858000"/>
              <a:gd name="connsiteX81" fmla="*/ 1117198 w 1784313"/>
              <a:gd name="connsiteY81" fmla="*/ 2397192 h 6858000"/>
              <a:gd name="connsiteX82" fmla="*/ 1030027 w 1784313"/>
              <a:gd name="connsiteY82" fmla="*/ 2327813 h 6858000"/>
              <a:gd name="connsiteX83" fmla="*/ 1309327 w 1784313"/>
              <a:gd name="connsiteY83" fmla="*/ 2050292 h 6858000"/>
              <a:gd name="connsiteX84" fmla="*/ 652884 w 1784313"/>
              <a:gd name="connsiteY84" fmla="*/ 2050292 h 6858000"/>
              <a:gd name="connsiteX85" fmla="*/ 942858 w 1784313"/>
              <a:gd name="connsiteY85" fmla="*/ 2327813 h 6858000"/>
              <a:gd name="connsiteX86" fmla="*/ 964206 w 1784313"/>
              <a:gd name="connsiteY86" fmla="*/ 2345603 h 6858000"/>
              <a:gd name="connsiteX87" fmla="*/ 985554 w 1784313"/>
              <a:gd name="connsiteY87" fmla="*/ 2363392 h 6858000"/>
              <a:gd name="connsiteX88" fmla="*/ 1076281 w 1784313"/>
              <a:gd name="connsiteY88" fmla="*/ 2436330 h 6858000"/>
              <a:gd name="connsiteX89" fmla="*/ 1193693 w 1784313"/>
              <a:gd name="connsiteY89" fmla="*/ 2530616 h 6858000"/>
              <a:gd name="connsiteX90" fmla="*/ 1215041 w 1784313"/>
              <a:gd name="connsiteY90" fmla="*/ 2548406 h 6858000"/>
              <a:gd name="connsiteX91" fmla="*/ 1236389 w 1784313"/>
              <a:gd name="connsiteY91" fmla="*/ 2566196 h 6858000"/>
              <a:gd name="connsiteX92" fmla="*/ 1718492 w 1784313"/>
              <a:gd name="connsiteY92" fmla="*/ 3187058 h 6858000"/>
              <a:gd name="connsiteX93" fmla="*/ 1716713 w 1784313"/>
              <a:gd name="connsiteY93" fmla="*/ 3187058 h 6858000"/>
              <a:gd name="connsiteX94" fmla="*/ 1755850 w 1784313"/>
              <a:gd name="connsiteY94" fmla="*/ 3445010 h 6858000"/>
              <a:gd name="connsiteX95" fmla="*/ 1693587 w 1784313"/>
              <a:gd name="connsiteY95" fmla="*/ 3756331 h 6858000"/>
              <a:gd name="connsiteX96" fmla="*/ 1695365 w 1784313"/>
              <a:gd name="connsiteY96" fmla="*/ 3756331 h 6858000"/>
              <a:gd name="connsiteX97" fmla="*/ 1152777 w 1784313"/>
              <a:gd name="connsiteY97" fmla="*/ 4414552 h 6858000"/>
              <a:gd name="connsiteX98" fmla="*/ 1131430 w 1784313"/>
              <a:gd name="connsiteY98" fmla="*/ 4432342 h 6858000"/>
              <a:gd name="connsiteX99" fmla="*/ 1110082 w 1784313"/>
              <a:gd name="connsiteY99" fmla="*/ 4450132 h 6858000"/>
              <a:gd name="connsiteX100" fmla="*/ 935742 w 1784313"/>
              <a:gd name="connsiteY100" fmla="*/ 4590672 h 6858000"/>
              <a:gd name="connsiteX101" fmla="*/ 901941 w 1784313"/>
              <a:gd name="connsiteY101" fmla="*/ 4617356 h 6858000"/>
              <a:gd name="connsiteX102" fmla="*/ 878815 w 1784313"/>
              <a:gd name="connsiteY102" fmla="*/ 4635145 h 6858000"/>
              <a:gd name="connsiteX103" fmla="*/ 857467 w 1784313"/>
              <a:gd name="connsiteY103" fmla="*/ 4652935 h 6858000"/>
              <a:gd name="connsiteX104" fmla="*/ 524797 w 1784313"/>
              <a:gd name="connsiteY104" fmla="*/ 4946467 h 6858000"/>
              <a:gd name="connsiteX105" fmla="*/ 1234610 w 1784313"/>
              <a:gd name="connsiteY105" fmla="*/ 4946467 h 6858000"/>
              <a:gd name="connsiteX106" fmla="*/ 948194 w 1784313"/>
              <a:gd name="connsiteY106" fmla="*/ 4656493 h 6858000"/>
              <a:gd name="connsiteX107" fmla="*/ 980216 w 1784313"/>
              <a:gd name="connsiteY107" fmla="*/ 4631587 h 6858000"/>
              <a:gd name="connsiteX108" fmla="*/ 1154556 w 1784313"/>
              <a:gd name="connsiteY108" fmla="*/ 4489269 h 6858000"/>
              <a:gd name="connsiteX109" fmla="*/ 1761188 w 1784313"/>
              <a:gd name="connsiteY109" fmla="*/ 5435685 h 6858000"/>
              <a:gd name="connsiteX110" fmla="*/ 1149220 w 1784313"/>
              <a:gd name="connsiteY110" fmla="*/ 6382101 h 6858000"/>
              <a:gd name="connsiteX111" fmla="*/ 1074503 w 1784313"/>
              <a:gd name="connsiteY111" fmla="*/ 6319838 h 6858000"/>
              <a:gd name="connsiteX112" fmla="*/ 944636 w 1784313"/>
              <a:gd name="connsiteY112" fmla="*/ 6213099 h 6858000"/>
              <a:gd name="connsiteX113" fmla="*/ 1216821 w 1784313"/>
              <a:gd name="connsiteY113" fmla="*/ 5953368 h 6858000"/>
              <a:gd name="connsiteX114" fmla="*/ 572831 w 1784313"/>
              <a:gd name="connsiteY114" fmla="*/ 5953368 h 6858000"/>
              <a:gd name="connsiteX115" fmla="*/ 857467 w 1784313"/>
              <a:gd name="connsiteY115" fmla="*/ 6213099 h 6858000"/>
              <a:gd name="connsiteX116" fmla="*/ 878815 w 1784313"/>
              <a:gd name="connsiteY116" fmla="*/ 6230889 h 6858000"/>
              <a:gd name="connsiteX117" fmla="*/ 900163 w 1784313"/>
              <a:gd name="connsiteY117" fmla="*/ 6248679 h 6858000"/>
              <a:gd name="connsiteX118" fmla="*/ 1031807 w 1784313"/>
              <a:gd name="connsiteY118" fmla="*/ 6358975 h 6858000"/>
              <a:gd name="connsiteX119" fmla="*/ 1104744 w 1784313"/>
              <a:gd name="connsiteY119" fmla="*/ 6419461 h 6858000"/>
              <a:gd name="connsiteX120" fmla="*/ 1126092 w 1784313"/>
              <a:gd name="connsiteY120" fmla="*/ 6437250 h 6858000"/>
              <a:gd name="connsiteX121" fmla="*/ 1147440 w 1784313"/>
              <a:gd name="connsiteY121" fmla="*/ 6455040 h 6858000"/>
              <a:gd name="connsiteX122" fmla="*/ 1456655 w 1784313"/>
              <a:gd name="connsiteY122" fmla="*/ 6730940 h 6858000"/>
              <a:gd name="connsiteX123" fmla="*/ 1574943 w 1784313"/>
              <a:gd name="connsiteY123" fmla="*/ 6858000 h 6858000"/>
              <a:gd name="connsiteX124" fmla="*/ 1205808 w 1784313"/>
              <a:gd name="connsiteY124" fmla="*/ 6858000 h 6858000"/>
              <a:gd name="connsiteX125" fmla="*/ 1110361 w 1784313"/>
              <a:gd name="connsiteY125" fmla="*/ 6768562 h 6858000"/>
              <a:gd name="connsiteX126" fmla="*/ 941078 w 1784313"/>
              <a:gd name="connsiteY126" fmla="*/ 6624042 h 6858000"/>
              <a:gd name="connsiteX127" fmla="*/ 919730 w 1784313"/>
              <a:gd name="connsiteY127" fmla="*/ 6606252 h 6858000"/>
              <a:gd name="connsiteX128" fmla="*/ 898383 w 1784313"/>
              <a:gd name="connsiteY128" fmla="*/ 6588462 h 6858000"/>
              <a:gd name="connsiteX129" fmla="*/ 839677 w 1784313"/>
              <a:gd name="connsiteY129" fmla="*/ 6540431 h 6858000"/>
              <a:gd name="connsiteX130" fmla="*/ 693801 w 1784313"/>
              <a:gd name="connsiteY130" fmla="*/ 6419461 h 6858000"/>
              <a:gd name="connsiteX131" fmla="*/ 672454 w 1784313"/>
              <a:gd name="connsiteY131" fmla="*/ 6401671 h 6858000"/>
              <a:gd name="connsiteX132" fmla="*/ 651106 w 1784313"/>
              <a:gd name="connsiteY132" fmla="*/ 6383881 h 6858000"/>
              <a:gd name="connsiteX133" fmla="*/ 0 w 1784313"/>
              <a:gd name="connsiteY133" fmla="*/ 5416117 h 6858000"/>
              <a:gd name="connsiteX134" fmla="*/ 672454 w 1784313"/>
              <a:gd name="connsiteY134" fmla="*/ 4462585 h 6858000"/>
              <a:gd name="connsiteX135" fmla="*/ 693801 w 1784313"/>
              <a:gd name="connsiteY135" fmla="*/ 4444796 h 6858000"/>
              <a:gd name="connsiteX136" fmla="*/ 715149 w 1784313"/>
              <a:gd name="connsiteY136" fmla="*/ 4427006 h 6858000"/>
              <a:gd name="connsiteX137" fmla="*/ 752506 w 1784313"/>
              <a:gd name="connsiteY137" fmla="*/ 4396762 h 6858000"/>
              <a:gd name="connsiteX138" fmla="*/ 923288 w 1784313"/>
              <a:gd name="connsiteY138" fmla="*/ 4259782 h 6858000"/>
              <a:gd name="connsiteX139" fmla="*/ 944636 w 1784313"/>
              <a:gd name="connsiteY139" fmla="*/ 4241992 h 6858000"/>
              <a:gd name="connsiteX140" fmla="*/ 965984 w 1784313"/>
              <a:gd name="connsiteY140" fmla="*/ 4224202 h 6858000"/>
              <a:gd name="connsiteX141" fmla="*/ 1257736 w 1784313"/>
              <a:gd name="connsiteY141" fmla="*/ 3944902 h 6858000"/>
              <a:gd name="connsiteX142" fmla="*/ 642210 w 1784313"/>
              <a:gd name="connsiteY142" fmla="*/ 3944902 h 6858000"/>
              <a:gd name="connsiteX143" fmla="*/ 882373 w 1784313"/>
              <a:gd name="connsiteY143" fmla="*/ 4220645 h 6858000"/>
              <a:gd name="connsiteX144" fmla="*/ 711591 w 1784313"/>
              <a:gd name="connsiteY144" fmla="*/ 4357625 h 6858000"/>
              <a:gd name="connsiteX145" fmla="*/ 674232 w 1784313"/>
              <a:gd name="connsiteY145" fmla="*/ 4387868 h 6858000"/>
              <a:gd name="connsiteX146" fmla="*/ 138760 w 1784313"/>
              <a:gd name="connsiteY146" fmla="*/ 3366735 h 6858000"/>
              <a:gd name="connsiteX147" fmla="*/ 727601 w 1784313"/>
              <a:gd name="connsiteY147" fmla="*/ 2555522 h 6858000"/>
              <a:gd name="connsiteX148" fmla="*/ 850351 w 1784313"/>
              <a:gd name="connsiteY148" fmla="*/ 2655145 h 6858000"/>
              <a:gd name="connsiteX149" fmla="*/ 937520 w 1784313"/>
              <a:gd name="connsiteY149" fmla="*/ 2724524 h 6858000"/>
              <a:gd name="connsiteX150" fmla="*/ 619084 w 1784313"/>
              <a:gd name="connsiteY150" fmla="*/ 2991370 h 6858000"/>
              <a:gd name="connsiteX151" fmla="*/ 1307548 w 1784313"/>
              <a:gd name="connsiteY151" fmla="*/ 2991370 h 6858000"/>
              <a:gd name="connsiteX152" fmla="*/ 1030027 w 1784313"/>
              <a:gd name="connsiteY152" fmla="*/ 2726303 h 6858000"/>
              <a:gd name="connsiteX153" fmla="*/ 1008679 w 1784313"/>
              <a:gd name="connsiteY153" fmla="*/ 2708514 h 6858000"/>
              <a:gd name="connsiteX154" fmla="*/ 985553 w 1784313"/>
              <a:gd name="connsiteY154" fmla="*/ 2690724 h 6858000"/>
              <a:gd name="connsiteX155" fmla="*/ 893047 w 1784313"/>
              <a:gd name="connsiteY155" fmla="*/ 2616007 h 6858000"/>
              <a:gd name="connsiteX156" fmla="*/ 775634 w 1784313"/>
              <a:gd name="connsiteY156" fmla="*/ 2521720 h 6858000"/>
              <a:gd name="connsiteX157" fmla="*/ 754286 w 1784313"/>
              <a:gd name="connsiteY157" fmla="*/ 2503931 h 6858000"/>
              <a:gd name="connsiteX158" fmla="*/ 732939 w 1784313"/>
              <a:gd name="connsiteY158" fmla="*/ 2486141 h 6858000"/>
              <a:gd name="connsiteX159" fmla="*/ 177898 w 1784313"/>
              <a:gd name="connsiteY159" fmla="*/ 1537947 h 6858000"/>
              <a:gd name="connsiteX160" fmla="*/ 732939 w 1784313"/>
              <a:gd name="connsiteY160" fmla="*/ 557729 h 6858000"/>
              <a:gd name="connsiteX161" fmla="*/ 750728 w 1784313"/>
              <a:gd name="connsiteY161" fmla="*/ 536382 h 6858000"/>
              <a:gd name="connsiteX162" fmla="*/ 768518 w 1784313"/>
              <a:gd name="connsiteY162" fmla="*/ 515034 h 6858000"/>
              <a:gd name="connsiteX163" fmla="*/ 804098 w 1784313"/>
              <a:gd name="connsiteY163" fmla="*/ 475896 h 6858000"/>
              <a:gd name="connsiteX164" fmla="*/ 942858 w 1784313"/>
              <a:gd name="connsiteY164" fmla="*/ 317568 h 6858000"/>
              <a:gd name="connsiteX165" fmla="*/ 960648 w 1784313"/>
              <a:gd name="connsiteY165" fmla="*/ 296221 h 6858000"/>
              <a:gd name="connsiteX166" fmla="*/ 978438 w 1784313"/>
              <a:gd name="connsiteY166" fmla="*/ 274873 h 6858000"/>
              <a:gd name="connsiteX167" fmla="*/ 1141881 w 1784313"/>
              <a:gd name="connsiteY167" fmla="*/ 75850 h 6858000"/>
              <a:gd name="connsiteX168" fmla="*/ 293257 w 1784313"/>
              <a:gd name="connsiteY168" fmla="*/ 0 h 6858000"/>
              <a:gd name="connsiteX169" fmla="*/ 612950 w 1784313"/>
              <a:gd name="connsiteY169" fmla="*/ 0 h 6858000"/>
              <a:gd name="connsiteX170" fmla="*/ 687130 w 1784313"/>
              <a:gd name="connsiteY170" fmla="*/ 82299 h 6858000"/>
              <a:gd name="connsiteX171" fmla="*/ 898384 w 1784313"/>
              <a:gd name="connsiteY171" fmla="*/ 278431 h 6858000"/>
              <a:gd name="connsiteX172" fmla="*/ 754286 w 1784313"/>
              <a:gd name="connsiteY172" fmla="*/ 443875 h 6858000"/>
              <a:gd name="connsiteX173" fmla="*/ 725823 w 1784313"/>
              <a:gd name="connsiteY173" fmla="*/ 477677 h 6858000"/>
              <a:gd name="connsiteX174" fmla="*/ 295310 w 1784313"/>
              <a:gd name="connsiteY174" fmla="*/ 4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1784313" h="6858000">
                <a:moveTo>
                  <a:pt x="652884" y="6458598"/>
                </a:moveTo>
                <a:cubicBezTo>
                  <a:pt x="700917" y="6499513"/>
                  <a:pt x="750728" y="6540431"/>
                  <a:pt x="802318" y="6581346"/>
                </a:cubicBezTo>
                <a:cubicBezTo>
                  <a:pt x="820108" y="6597358"/>
                  <a:pt x="839677" y="6611590"/>
                  <a:pt x="857467" y="6627600"/>
                </a:cubicBezTo>
                <a:cubicBezTo>
                  <a:pt x="780526" y="6693422"/>
                  <a:pt x="705920" y="6758466"/>
                  <a:pt x="637290" y="6822898"/>
                </a:cubicBezTo>
                <a:lnTo>
                  <a:pt x="601533" y="6858000"/>
                </a:lnTo>
                <a:lnTo>
                  <a:pt x="238242" y="6858000"/>
                </a:lnTo>
                <a:lnTo>
                  <a:pt x="298552" y="6787944"/>
                </a:lnTo>
                <a:cubicBezTo>
                  <a:pt x="403466" y="6675160"/>
                  <a:pt x="526799" y="6566004"/>
                  <a:pt x="652884" y="6458598"/>
                </a:cubicBezTo>
                <a:close/>
                <a:moveTo>
                  <a:pt x="291752" y="5513960"/>
                </a:moveTo>
                <a:cubicBezTo>
                  <a:pt x="302426" y="5563772"/>
                  <a:pt x="321994" y="5613583"/>
                  <a:pt x="348680" y="5663394"/>
                </a:cubicBezTo>
                <a:cubicBezTo>
                  <a:pt x="370027" y="5704312"/>
                  <a:pt x="398491" y="5747007"/>
                  <a:pt x="428733" y="5787923"/>
                </a:cubicBezTo>
                <a:cubicBezTo>
                  <a:pt x="435849" y="5798597"/>
                  <a:pt x="444744" y="5809270"/>
                  <a:pt x="455418" y="5819944"/>
                </a:cubicBezTo>
                <a:lnTo>
                  <a:pt x="1327117" y="5819944"/>
                </a:lnTo>
                <a:cubicBezTo>
                  <a:pt x="1334233" y="5809270"/>
                  <a:pt x="1343127" y="5798597"/>
                  <a:pt x="1350243" y="5787923"/>
                </a:cubicBezTo>
                <a:cubicBezTo>
                  <a:pt x="1380487" y="5747007"/>
                  <a:pt x="1405392" y="5706090"/>
                  <a:pt x="1424960" y="5663394"/>
                </a:cubicBezTo>
                <a:cubicBezTo>
                  <a:pt x="1448088" y="5613583"/>
                  <a:pt x="1465878" y="5563772"/>
                  <a:pt x="1474771" y="5513960"/>
                </a:cubicBezTo>
                <a:close/>
                <a:moveTo>
                  <a:pt x="410943" y="5078112"/>
                </a:moveTo>
                <a:cubicBezTo>
                  <a:pt x="386037" y="5111911"/>
                  <a:pt x="362911" y="5147491"/>
                  <a:pt x="343342" y="5183070"/>
                </a:cubicBezTo>
                <a:cubicBezTo>
                  <a:pt x="311320" y="5239998"/>
                  <a:pt x="291752" y="5300483"/>
                  <a:pt x="282856" y="5360968"/>
                </a:cubicBezTo>
                <a:cubicBezTo>
                  <a:pt x="281079" y="5368084"/>
                  <a:pt x="281079" y="5375200"/>
                  <a:pt x="281078" y="5382316"/>
                </a:cubicBezTo>
                <a:lnTo>
                  <a:pt x="1476551" y="5382316"/>
                </a:lnTo>
                <a:cubicBezTo>
                  <a:pt x="1474771" y="5375200"/>
                  <a:pt x="1474771" y="5368084"/>
                  <a:pt x="1472993" y="5360968"/>
                </a:cubicBezTo>
                <a:cubicBezTo>
                  <a:pt x="1460540" y="5302263"/>
                  <a:pt x="1437414" y="5241778"/>
                  <a:pt x="1405392" y="5183070"/>
                </a:cubicBezTo>
                <a:cubicBezTo>
                  <a:pt x="1385823" y="5147491"/>
                  <a:pt x="1362697" y="5113691"/>
                  <a:pt x="1337791" y="5078112"/>
                </a:cubicBezTo>
                <a:close/>
                <a:moveTo>
                  <a:pt x="435849" y="3537517"/>
                </a:moveTo>
                <a:cubicBezTo>
                  <a:pt x="446522" y="3583771"/>
                  <a:pt x="462534" y="3630024"/>
                  <a:pt x="480324" y="3676278"/>
                </a:cubicBezTo>
                <a:cubicBezTo>
                  <a:pt x="496334" y="3718973"/>
                  <a:pt x="517681" y="3759888"/>
                  <a:pt x="540809" y="3800806"/>
                </a:cubicBezTo>
                <a:cubicBezTo>
                  <a:pt x="546145" y="3807922"/>
                  <a:pt x="551483" y="3816816"/>
                  <a:pt x="556819" y="3825712"/>
                </a:cubicBezTo>
                <a:lnTo>
                  <a:pt x="556819" y="3827490"/>
                </a:lnTo>
                <a:lnTo>
                  <a:pt x="1353801" y="3827490"/>
                </a:lnTo>
                <a:cubicBezTo>
                  <a:pt x="1359139" y="3820374"/>
                  <a:pt x="1364475" y="3811480"/>
                  <a:pt x="1369813" y="3802584"/>
                </a:cubicBezTo>
                <a:cubicBezTo>
                  <a:pt x="1378707" y="3786574"/>
                  <a:pt x="1387603" y="3772342"/>
                  <a:pt x="1396497" y="3756331"/>
                </a:cubicBezTo>
                <a:lnTo>
                  <a:pt x="1394718" y="3756331"/>
                </a:lnTo>
                <a:cubicBezTo>
                  <a:pt x="1408950" y="3729647"/>
                  <a:pt x="1421402" y="3702961"/>
                  <a:pt x="1432076" y="3676277"/>
                </a:cubicBezTo>
                <a:cubicBezTo>
                  <a:pt x="1449866" y="3631802"/>
                  <a:pt x="1464098" y="3585549"/>
                  <a:pt x="1471213" y="3537517"/>
                </a:cubicBezTo>
                <a:lnTo>
                  <a:pt x="1017575" y="3537517"/>
                </a:lnTo>
                <a:lnTo>
                  <a:pt x="1015795" y="3537517"/>
                </a:lnTo>
                <a:close/>
                <a:moveTo>
                  <a:pt x="508787" y="3121236"/>
                </a:moveTo>
                <a:cubicBezTo>
                  <a:pt x="492776" y="3146142"/>
                  <a:pt x="476766" y="3169268"/>
                  <a:pt x="464312" y="3194174"/>
                </a:cubicBezTo>
                <a:cubicBezTo>
                  <a:pt x="435849" y="3251101"/>
                  <a:pt x="418059" y="3309808"/>
                  <a:pt x="418059" y="3372072"/>
                </a:cubicBezTo>
                <a:cubicBezTo>
                  <a:pt x="418059" y="3384526"/>
                  <a:pt x="418059" y="3398757"/>
                  <a:pt x="419839" y="3411209"/>
                </a:cubicBezTo>
                <a:lnTo>
                  <a:pt x="1015795" y="3411209"/>
                </a:lnTo>
                <a:lnTo>
                  <a:pt x="1017575" y="3411209"/>
                </a:lnTo>
                <a:lnTo>
                  <a:pt x="1478329" y="3411209"/>
                </a:lnTo>
                <a:cubicBezTo>
                  <a:pt x="1476551" y="3396977"/>
                  <a:pt x="1476551" y="3384525"/>
                  <a:pt x="1474772" y="3372071"/>
                </a:cubicBezTo>
                <a:cubicBezTo>
                  <a:pt x="1467656" y="3309808"/>
                  <a:pt x="1451646" y="3249323"/>
                  <a:pt x="1426740" y="3194174"/>
                </a:cubicBezTo>
                <a:cubicBezTo>
                  <a:pt x="1426740" y="3190616"/>
                  <a:pt x="1424960" y="3188838"/>
                  <a:pt x="1423182" y="3185280"/>
                </a:cubicBezTo>
                <a:cubicBezTo>
                  <a:pt x="1414286" y="3163932"/>
                  <a:pt x="1403612" y="3142584"/>
                  <a:pt x="1391161" y="3121237"/>
                </a:cubicBezTo>
                <a:close/>
                <a:moveTo>
                  <a:pt x="458976" y="1634012"/>
                </a:moveTo>
                <a:cubicBezTo>
                  <a:pt x="466092" y="1689159"/>
                  <a:pt x="478544" y="1742528"/>
                  <a:pt x="498114" y="1794120"/>
                </a:cubicBezTo>
                <a:cubicBezTo>
                  <a:pt x="514124" y="1836815"/>
                  <a:pt x="535471" y="1879510"/>
                  <a:pt x="558599" y="1918648"/>
                </a:cubicBezTo>
                <a:cubicBezTo>
                  <a:pt x="560377" y="1920426"/>
                  <a:pt x="560377" y="1920426"/>
                  <a:pt x="562157" y="1922206"/>
                </a:cubicBezTo>
                <a:lnTo>
                  <a:pt x="1394718" y="1922206"/>
                </a:lnTo>
                <a:cubicBezTo>
                  <a:pt x="1394719" y="1920426"/>
                  <a:pt x="1396497" y="1920426"/>
                  <a:pt x="1396497" y="1918648"/>
                </a:cubicBezTo>
                <a:cubicBezTo>
                  <a:pt x="1419624" y="1879510"/>
                  <a:pt x="1440972" y="1836815"/>
                  <a:pt x="1456982" y="1794120"/>
                </a:cubicBezTo>
                <a:cubicBezTo>
                  <a:pt x="1476551" y="1744308"/>
                  <a:pt x="1490783" y="1689159"/>
                  <a:pt x="1497899" y="1634012"/>
                </a:cubicBezTo>
                <a:close/>
                <a:moveTo>
                  <a:pt x="560377" y="1217731"/>
                </a:moveTo>
                <a:cubicBezTo>
                  <a:pt x="546145" y="1244415"/>
                  <a:pt x="531913" y="1269320"/>
                  <a:pt x="519461" y="1294226"/>
                </a:cubicBezTo>
                <a:cubicBezTo>
                  <a:pt x="489218" y="1354711"/>
                  <a:pt x="467870" y="1415197"/>
                  <a:pt x="458976" y="1472124"/>
                </a:cubicBezTo>
                <a:cubicBezTo>
                  <a:pt x="457196" y="1484577"/>
                  <a:pt x="455418" y="1497029"/>
                  <a:pt x="453638" y="1507703"/>
                </a:cubicBezTo>
                <a:lnTo>
                  <a:pt x="1503235" y="1507703"/>
                </a:lnTo>
                <a:cubicBezTo>
                  <a:pt x="1503235" y="1495251"/>
                  <a:pt x="1501457" y="1484577"/>
                  <a:pt x="1499677" y="1472124"/>
                </a:cubicBezTo>
                <a:cubicBezTo>
                  <a:pt x="1490783" y="1413418"/>
                  <a:pt x="1471214" y="1352933"/>
                  <a:pt x="1444530" y="1294226"/>
                </a:cubicBezTo>
                <a:cubicBezTo>
                  <a:pt x="1433856" y="1267542"/>
                  <a:pt x="1419624" y="1242637"/>
                  <a:pt x="1405392" y="1217731"/>
                </a:cubicBezTo>
                <a:close/>
                <a:moveTo>
                  <a:pt x="1196463" y="0"/>
                </a:moveTo>
                <a:lnTo>
                  <a:pt x="1527579" y="0"/>
                </a:lnTo>
                <a:lnTo>
                  <a:pt x="1524583" y="6246"/>
                </a:lnTo>
                <a:cubicBezTo>
                  <a:pt x="1432076" y="171692"/>
                  <a:pt x="1295096" y="319346"/>
                  <a:pt x="1167009" y="467002"/>
                </a:cubicBezTo>
                <a:cubicBezTo>
                  <a:pt x="1161671" y="474118"/>
                  <a:pt x="1154556" y="481234"/>
                  <a:pt x="1149220" y="488350"/>
                </a:cubicBezTo>
                <a:cubicBezTo>
                  <a:pt x="1143882" y="495466"/>
                  <a:pt x="1136766" y="502582"/>
                  <a:pt x="1131430" y="509698"/>
                </a:cubicBezTo>
                <a:cubicBezTo>
                  <a:pt x="1094070" y="552393"/>
                  <a:pt x="1056712" y="595089"/>
                  <a:pt x="1019353" y="637784"/>
                </a:cubicBezTo>
                <a:cubicBezTo>
                  <a:pt x="998005" y="660910"/>
                  <a:pt x="976658" y="684037"/>
                  <a:pt x="957090" y="707163"/>
                </a:cubicBezTo>
                <a:cubicBezTo>
                  <a:pt x="951752" y="714279"/>
                  <a:pt x="944636" y="721395"/>
                  <a:pt x="939300" y="728511"/>
                </a:cubicBezTo>
                <a:cubicBezTo>
                  <a:pt x="933962" y="735627"/>
                  <a:pt x="926846" y="742743"/>
                  <a:pt x="921511" y="749859"/>
                </a:cubicBezTo>
                <a:cubicBezTo>
                  <a:pt x="816550" y="869051"/>
                  <a:pt x="720485" y="986464"/>
                  <a:pt x="640432" y="1098538"/>
                </a:cubicBezTo>
                <a:lnTo>
                  <a:pt x="1323559" y="1098538"/>
                </a:lnTo>
                <a:cubicBezTo>
                  <a:pt x="1234610" y="981126"/>
                  <a:pt x="1122534" y="865493"/>
                  <a:pt x="1001563" y="746301"/>
                </a:cubicBezTo>
                <a:cubicBezTo>
                  <a:pt x="1024691" y="721395"/>
                  <a:pt x="1046039" y="694712"/>
                  <a:pt x="1069165" y="669806"/>
                </a:cubicBezTo>
                <a:cubicBezTo>
                  <a:pt x="1104744" y="628888"/>
                  <a:pt x="1140324" y="587973"/>
                  <a:pt x="1175903" y="547056"/>
                </a:cubicBezTo>
                <a:cubicBezTo>
                  <a:pt x="1501457" y="861935"/>
                  <a:pt x="1784314" y="1171477"/>
                  <a:pt x="1784313" y="1545063"/>
                </a:cubicBezTo>
                <a:cubicBezTo>
                  <a:pt x="1784314" y="1956006"/>
                  <a:pt x="1529921" y="2247758"/>
                  <a:pt x="1238168" y="2495036"/>
                </a:cubicBezTo>
                <a:cubicBezTo>
                  <a:pt x="1197251" y="2461235"/>
                  <a:pt x="1158114" y="2429214"/>
                  <a:pt x="1117198" y="2397192"/>
                </a:cubicBezTo>
                <a:cubicBezTo>
                  <a:pt x="1088734" y="2374066"/>
                  <a:pt x="1058491" y="2350939"/>
                  <a:pt x="1030027" y="2327813"/>
                </a:cubicBezTo>
                <a:cubicBezTo>
                  <a:pt x="1133208" y="2240642"/>
                  <a:pt x="1231052" y="2148135"/>
                  <a:pt x="1309327" y="2050292"/>
                </a:cubicBezTo>
                <a:lnTo>
                  <a:pt x="652884" y="2050292"/>
                </a:lnTo>
                <a:cubicBezTo>
                  <a:pt x="734717" y="2148135"/>
                  <a:pt x="836119" y="2238864"/>
                  <a:pt x="942858" y="2327813"/>
                </a:cubicBezTo>
                <a:cubicBezTo>
                  <a:pt x="949974" y="2333149"/>
                  <a:pt x="957090" y="2340265"/>
                  <a:pt x="964206" y="2345603"/>
                </a:cubicBezTo>
                <a:cubicBezTo>
                  <a:pt x="971322" y="2350938"/>
                  <a:pt x="978438" y="2358054"/>
                  <a:pt x="985554" y="2363392"/>
                </a:cubicBezTo>
                <a:cubicBezTo>
                  <a:pt x="1015795" y="2386518"/>
                  <a:pt x="1046039" y="2411424"/>
                  <a:pt x="1076281" y="2436330"/>
                </a:cubicBezTo>
                <a:cubicBezTo>
                  <a:pt x="1115418" y="2468351"/>
                  <a:pt x="1154555" y="2498595"/>
                  <a:pt x="1193693" y="2530616"/>
                </a:cubicBezTo>
                <a:cubicBezTo>
                  <a:pt x="1200809" y="2535952"/>
                  <a:pt x="1207925" y="2543068"/>
                  <a:pt x="1215041" y="2548406"/>
                </a:cubicBezTo>
                <a:cubicBezTo>
                  <a:pt x="1222157" y="2553742"/>
                  <a:pt x="1229272" y="2560858"/>
                  <a:pt x="1236389" y="2566196"/>
                </a:cubicBezTo>
                <a:cubicBezTo>
                  <a:pt x="1446308" y="2742313"/>
                  <a:pt x="1638437" y="2934443"/>
                  <a:pt x="1718492" y="3187058"/>
                </a:cubicBezTo>
                <a:lnTo>
                  <a:pt x="1716713" y="3187058"/>
                </a:lnTo>
                <a:cubicBezTo>
                  <a:pt x="1741618" y="3267113"/>
                  <a:pt x="1755850" y="3352504"/>
                  <a:pt x="1755850" y="3445010"/>
                </a:cubicBezTo>
                <a:cubicBezTo>
                  <a:pt x="1755850" y="3555307"/>
                  <a:pt x="1732724" y="3658488"/>
                  <a:pt x="1693587" y="3756331"/>
                </a:cubicBezTo>
                <a:lnTo>
                  <a:pt x="1695365" y="3756331"/>
                </a:lnTo>
                <a:cubicBezTo>
                  <a:pt x="1593964" y="4008945"/>
                  <a:pt x="1380487" y="4222423"/>
                  <a:pt x="1152777" y="4414552"/>
                </a:cubicBezTo>
                <a:cubicBezTo>
                  <a:pt x="1145661" y="4419890"/>
                  <a:pt x="1138546" y="4427006"/>
                  <a:pt x="1131430" y="4432342"/>
                </a:cubicBezTo>
                <a:cubicBezTo>
                  <a:pt x="1124314" y="4437680"/>
                  <a:pt x="1117198" y="4444796"/>
                  <a:pt x="1110082" y="4450132"/>
                </a:cubicBezTo>
                <a:cubicBezTo>
                  <a:pt x="1051375" y="4498165"/>
                  <a:pt x="992669" y="4544418"/>
                  <a:pt x="935742" y="4590672"/>
                </a:cubicBezTo>
                <a:cubicBezTo>
                  <a:pt x="923288" y="4599566"/>
                  <a:pt x="912615" y="4608462"/>
                  <a:pt x="901941" y="4617356"/>
                </a:cubicBezTo>
                <a:cubicBezTo>
                  <a:pt x="893047" y="4622693"/>
                  <a:pt x="885931" y="4629809"/>
                  <a:pt x="878815" y="4635145"/>
                </a:cubicBezTo>
                <a:cubicBezTo>
                  <a:pt x="871699" y="4640483"/>
                  <a:pt x="864583" y="4647599"/>
                  <a:pt x="857467" y="4652935"/>
                </a:cubicBezTo>
                <a:cubicBezTo>
                  <a:pt x="736497" y="4752558"/>
                  <a:pt x="620862" y="4848623"/>
                  <a:pt x="524797" y="4946467"/>
                </a:cubicBezTo>
                <a:lnTo>
                  <a:pt x="1234610" y="4946467"/>
                </a:lnTo>
                <a:cubicBezTo>
                  <a:pt x="1150997" y="4850403"/>
                  <a:pt x="1051375" y="4754338"/>
                  <a:pt x="948194" y="4656493"/>
                </a:cubicBezTo>
                <a:cubicBezTo>
                  <a:pt x="958868" y="4649377"/>
                  <a:pt x="969542" y="4640483"/>
                  <a:pt x="980216" y="4631587"/>
                </a:cubicBezTo>
                <a:cubicBezTo>
                  <a:pt x="1037143" y="4585334"/>
                  <a:pt x="1095850" y="4537303"/>
                  <a:pt x="1154556" y="4489269"/>
                </a:cubicBezTo>
                <a:cubicBezTo>
                  <a:pt x="1471214" y="4791695"/>
                  <a:pt x="1761188" y="5079890"/>
                  <a:pt x="1761188" y="5435685"/>
                </a:cubicBezTo>
                <a:cubicBezTo>
                  <a:pt x="1761188" y="5795039"/>
                  <a:pt x="1474772" y="6097465"/>
                  <a:pt x="1149220" y="6382101"/>
                </a:cubicBezTo>
                <a:cubicBezTo>
                  <a:pt x="1124314" y="6360753"/>
                  <a:pt x="1099408" y="6341186"/>
                  <a:pt x="1074503" y="6319838"/>
                </a:cubicBezTo>
                <a:cubicBezTo>
                  <a:pt x="1031807" y="6284258"/>
                  <a:pt x="987332" y="6248679"/>
                  <a:pt x="944636" y="6213099"/>
                </a:cubicBezTo>
                <a:cubicBezTo>
                  <a:pt x="1042481" y="6127708"/>
                  <a:pt x="1134988" y="6040537"/>
                  <a:pt x="1216821" y="5953368"/>
                </a:cubicBezTo>
                <a:lnTo>
                  <a:pt x="572831" y="5953368"/>
                </a:lnTo>
                <a:cubicBezTo>
                  <a:pt x="658222" y="6040537"/>
                  <a:pt x="756065" y="6127708"/>
                  <a:pt x="857467" y="6213099"/>
                </a:cubicBezTo>
                <a:cubicBezTo>
                  <a:pt x="864583" y="6218435"/>
                  <a:pt x="871699" y="6225551"/>
                  <a:pt x="878815" y="6230889"/>
                </a:cubicBezTo>
                <a:cubicBezTo>
                  <a:pt x="885931" y="6236225"/>
                  <a:pt x="893047" y="6243341"/>
                  <a:pt x="900163" y="6248679"/>
                </a:cubicBezTo>
                <a:cubicBezTo>
                  <a:pt x="942858" y="6286036"/>
                  <a:pt x="987332" y="6323396"/>
                  <a:pt x="1031807" y="6358975"/>
                </a:cubicBezTo>
                <a:cubicBezTo>
                  <a:pt x="1056713" y="6378543"/>
                  <a:pt x="1079839" y="6399891"/>
                  <a:pt x="1104744" y="6419461"/>
                </a:cubicBezTo>
                <a:cubicBezTo>
                  <a:pt x="1111860" y="6424797"/>
                  <a:pt x="1118976" y="6431912"/>
                  <a:pt x="1126092" y="6437250"/>
                </a:cubicBezTo>
                <a:cubicBezTo>
                  <a:pt x="1133208" y="6442586"/>
                  <a:pt x="1140324" y="6449702"/>
                  <a:pt x="1147440" y="6455040"/>
                </a:cubicBezTo>
                <a:cubicBezTo>
                  <a:pt x="1255847" y="6545657"/>
                  <a:pt x="1361995" y="6637316"/>
                  <a:pt x="1456655" y="6730940"/>
                </a:cubicBezTo>
                <a:lnTo>
                  <a:pt x="1574943" y="6858000"/>
                </a:lnTo>
                <a:lnTo>
                  <a:pt x="1205808" y="6858000"/>
                </a:lnTo>
                <a:lnTo>
                  <a:pt x="1110361" y="6768562"/>
                </a:lnTo>
                <a:cubicBezTo>
                  <a:pt x="1055802" y="6720295"/>
                  <a:pt x="998784" y="6672075"/>
                  <a:pt x="941078" y="6624042"/>
                </a:cubicBezTo>
                <a:cubicBezTo>
                  <a:pt x="933962" y="6618706"/>
                  <a:pt x="926846" y="6611590"/>
                  <a:pt x="919730" y="6606252"/>
                </a:cubicBezTo>
                <a:cubicBezTo>
                  <a:pt x="912615" y="6600916"/>
                  <a:pt x="905499" y="6593800"/>
                  <a:pt x="898383" y="6588462"/>
                </a:cubicBezTo>
                <a:cubicBezTo>
                  <a:pt x="878815" y="6572453"/>
                  <a:pt x="859245" y="6556441"/>
                  <a:pt x="839677" y="6540431"/>
                </a:cubicBezTo>
                <a:cubicBezTo>
                  <a:pt x="791644" y="6501294"/>
                  <a:pt x="741833" y="6460376"/>
                  <a:pt x="693801" y="6419461"/>
                </a:cubicBezTo>
                <a:cubicBezTo>
                  <a:pt x="686685" y="6414123"/>
                  <a:pt x="679569" y="6407007"/>
                  <a:pt x="672454" y="6401671"/>
                </a:cubicBezTo>
                <a:cubicBezTo>
                  <a:pt x="665338" y="6396333"/>
                  <a:pt x="658222" y="6389217"/>
                  <a:pt x="651106" y="6383881"/>
                </a:cubicBezTo>
                <a:cubicBezTo>
                  <a:pt x="305984" y="6090349"/>
                  <a:pt x="0" y="5782587"/>
                  <a:pt x="0" y="5416117"/>
                </a:cubicBezTo>
                <a:cubicBezTo>
                  <a:pt x="0" y="5035416"/>
                  <a:pt x="327332" y="4743664"/>
                  <a:pt x="672454" y="4462585"/>
                </a:cubicBezTo>
                <a:cubicBezTo>
                  <a:pt x="679570" y="4457248"/>
                  <a:pt x="686685" y="4450132"/>
                  <a:pt x="693801" y="4444796"/>
                </a:cubicBezTo>
                <a:cubicBezTo>
                  <a:pt x="700917" y="4439458"/>
                  <a:pt x="708033" y="4432342"/>
                  <a:pt x="715149" y="4427006"/>
                </a:cubicBezTo>
                <a:cubicBezTo>
                  <a:pt x="727601" y="4416332"/>
                  <a:pt x="740055" y="4407436"/>
                  <a:pt x="752506" y="4396762"/>
                </a:cubicBezTo>
                <a:cubicBezTo>
                  <a:pt x="809434" y="4352289"/>
                  <a:pt x="868141" y="4306035"/>
                  <a:pt x="923288" y="4259782"/>
                </a:cubicBezTo>
                <a:cubicBezTo>
                  <a:pt x="930404" y="4254444"/>
                  <a:pt x="937520" y="4247328"/>
                  <a:pt x="944636" y="4241992"/>
                </a:cubicBezTo>
                <a:cubicBezTo>
                  <a:pt x="951752" y="4236654"/>
                  <a:pt x="958868" y="4229538"/>
                  <a:pt x="965984" y="4224202"/>
                </a:cubicBezTo>
                <a:cubicBezTo>
                  <a:pt x="1072723" y="4133474"/>
                  <a:pt x="1174125" y="4040967"/>
                  <a:pt x="1257736" y="3944902"/>
                </a:cubicBezTo>
                <a:lnTo>
                  <a:pt x="642210" y="3944902"/>
                </a:lnTo>
                <a:cubicBezTo>
                  <a:pt x="711591" y="4039189"/>
                  <a:pt x="795202" y="4131696"/>
                  <a:pt x="882373" y="4220645"/>
                </a:cubicBezTo>
                <a:cubicBezTo>
                  <a:pt x="825445" y="4266898"/>
                  <a:pt x="768518" y="4311371"/>
                  <a:pt x="711591" y="4357625"/>
                </a:cubicBezTo>
                <a:cubicBezTo>
                  <a:pt x="699137" y="4368299"/>
                  <a:pt x="686685" y="4377195"/>
                  <a:pt x="674232" y="4387868"/>
                </a:cubicBezTo>
                <a:cubicBezTo>
                  <a:pt x="391375" y="4099674"/>
                  <a:pt x="138760" y="3772342"/>
                  <a:pt x="138760" y="3366735"/>
                </a:cubicBezTo>
                <a:cubicBezTo>
                  <a:pt x="138760" y="3032288"/>
                  <a:pt x="416281" y="2797463"/>
                  <a:pt x="727601" y="2555522"/>
                </a:cubicBezTo>
                <a:cubicBezTo>
                  <a:pt x="768518" y="2589321"/>
                  <a:pt x="809434" y="2623123"/>
                  <a:pt x="850351" y="2655145"/>
                </a:cubicBezTo>
                <a:cubicBezTo>
                  <a:pt x="880593" y="2678270"/>
                  <a:pt x="909057" y="2701398"/>
                  <a:pt x="937520" y="2724524"/>
                </a:cubicBezTo>
                <a:cubicBezTo>
                  <a:pt x="818330" y="2817031"/>
                  <a:pt x="708033" y="2904201"/>
                  <a:pt x="619084" y="2991370"/>
                </a:cubicBezTo>
                <a:lnTo>
                  <a:pt x="1307548" y="2991370"/>
                </a:lnTo>
                <a:cubicBezTo>
                  <a:pt x="1231053" y="2900643"/>
                  <a:pt x="1134988" y="2813473"/>
                  <a:pt x="1030027" y="2726303"/>
                </a:cubicBezTo>
                <a:cubicBezTo>
                  <a:pt x="1022911" y="2720966"/>
                  <a:pt x="1015795" y="2713850"/>
                  <a:pt x="1008679" y="2708514"/>
                </a:cubicBezTo>
                <a:cubicBezTo>
                  <a:pt x="999785" y="2703176"/>
                  <a:pt x="992669" y="2696060"/>
                  <a:pt x="985553" y="2690724"/>
                </a:cubicBezTo>
                <a:cubicBezTo>
                  <a:pt x="955310" y="2665818"/>
                  <a:pt x="925069" y="2640913"/>
                  <a:pt x="893047" y="2616007"/>
                </a:cubicBezTo>
                <a:cubicBezTo>
                  <a:pt x="853909" y="2585764"/>
                  <a:pt x="814772" y="2553742"/>
                  <a:pt x="775634" y="2521720"/>
                </a:cubicBezTo>
                <a:cubicBezTo>
                  <a:pt x="768518" y="2516384"/>
                  <a:pt x="761402" y="2509269"/>
                  <a:pt x="754286" y="2503931"/>
                </a:cubicBezTo>
                <a:cubicBezTo>
                  <a:pt x="747170" y="2498595"/>
                  <a:pt x="740055" y="2491479"/>
                  <a:pt x="732939" y="2486141"/>
                </a:cubicBezTo>
                <a:cubicBezTo>
                  <a:pt x="448302" y="2247758"/>
                  <a:pt x="177898" y="1964901"/>
                  <a:pt x="177898" y="1537947"/>
                </a:cubicBezTo>
                <a:cubicBezTo>
                  <a:pt x="177898" y="1215951"/>
                  <a:pt x="439406" y="895735"/>
                  <a:pt x="732939" y="557729"/>
                </a:cubicBezTo>
                <a:cubicBezTo>
                  <a:pt x="738275" y="550614"/>
                  <a:pt x="743613" y="543498"/>
                  <a:pt x="750728" y="536382"/>
                </a:cubicBezTo>
                <a:cubicBezTo>
                  <a:pt x="756064" y="529266"/>
                  <a:pt x="761402" y="522150"/>
                  <a:pt x="768518" y="515034"/>
                </a:cubicBezTo>
                <a:cubicBezTo>
                  <a:pt x="780970" y="502582"/>
                  <a:pt x="791644" y="490128"/>
                  <a:pt x="804098" y="475896"/>
                </a:cubicBezTo>
                <a:cubicBezTo>
                  <a:pt x="850351" y="424307"/>
                  <a:pt x="896605" y="370938"/>
                  <a:pt x="942858" y="317568"/>
                </a:cubicBezTo>
                <a:cubicBezTo>
                  <a:pt x="948194" y="310452"/>
                  <a:pt x="955310" y="303337"/>
                  <a:pt x="960648" y="296221"/>
                </a:cubicBezTo>
                <a:cubicBezTo>
                  <a:pt x="965984" y="289105"/>
                  <a:pt x="973100" y="281989"/>
                  <a:pt x="978438" y="274873"/>
                </a:cubicBezTo>
                <a:cubicBezTo>
                  <a:pt x="1034475" y="209051"/>
                  <a:pt x="1089623" y="142784"/>
                  <a:pt x="1141881" y="75850"/>
                </a:cubicBezTo>
                <a:close/>
                <a:moveTo>
                  <a:pt x="293257" y="0"/>
                </a:moveTo>
                <a:lnTo>
                  <a:pt x="612950" y="0"/>
                </a:lnTo>
                <a:lnTo>
                  <a:pt x="687130" y="82299"/>
                </a:lnTo>
                <a:cubicBezTo>
                  <a:pt x="754287" y="148566"/>
                  <a:pt x="829893" y="211719"/>
                  <a:pt x="898384" y="278431"/>
                </a:cubicBezTo>
                <a:cubicBezTo>
                  <a:pt x="850351" y="333579"/>
                  <a:pt x="802319" y="388728"/>
                  <a:pt x="754286" y="443875"/>
                </a:cubicBezTo>
                <a:cubicBezTo>
                  <a:pt x="745392" y="454549"/>
                  <a:pt x="734718" y="467003"/>
                  <a:pt x="725823" y="477677"/>
                </a:cubicBezTo>
                <a:cubicBezTo>
                  <a:pt x="571053" y="328243"/>
                  <a:pt x="393155" y="185925"/>
                  <a:pt x="295310" y="4469"/>
                </a:cubicBezTo>
                <a:close/>
              </a:path>
            </a:pathLst>
          </a:custGeom>
          <a:solidFill>
            <a:schemeClr val="accent4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  <p:sldLayoutId id="2147483740" r:id="rId3"/>
    <p:sldLayoutId id="2147483736" r:id="rId4"/>
    <p:sldLayoutId id="2147483738" r:id="rId5"/>
    <p:sldLayoutId id="2147483737" r:id="rId6"/>
    <p:sldLayoutId id="2147483753" r:id="rId7"/>
    <p:sldLayoutId id="2147483739" r:id="rId8"/>
    <p:sldLayoutId id="2147483741" r:id="rId9"/>
    <p:sldLayoutId id="2147483742" r:id="rId10"/>
    <p:sldLayoutId id="2147483744" r:id="rId11"/>
    <p:sldLayoutId id="2147483745" r:id="rId12"/>
    <p:sldLayoutId id="2147483754" r:id="rId13"/>
    <p:sldLayoutId id="2147483749" r:id="rId14"/>
    <p:sldLayoutId id="2147483751" r:id="rId15"/>
    <p:sldLayoutId id="2147483732" r:id="rId16"/>
    <p:sldLayoutId id="2147483733" r:id="rId17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54" r:id="rId2"/>
    <p:sldLayoutId id="2147483656" r:id="rId3"/>
    <p:sldLayoutId id="2147483687" r:id="rId4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image" Target="../media/image16.png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image" Target="../media/image20.png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27.jpeg"/><Relationship Id="rId4" Type="http://schemas.openxmlformats.org/officeDocument/2006/relationships/diagramLayout" Target="../diagrams/layout17.xml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8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29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diagramDrawing" Target="../diagrams/drawing27.xml"/><Relationship Id="rId18" Type="http://schemas.microsoft.com/office/2007/relationships/diagramDrawing" Target="../diagrams/drawing28.xml"/><Relationship Id="rId3" Type="http://schemas.openxmlformats.org/officeDocument/2006/relationships/diagramLayout" Target="../diagrams/layout26.xml"/><Relationship Id="rId21" Type="http://schemas.openxmlformats.org/officeDocument/2006/relationships/diagramQuickStyle" Target="../diagrams/quickStyle29.xml"/><Relationship Id="rId7" Type="http://schemas.openxmlformats.org/officeDocument/2006/relationships/image" Target="../media/image42.png"/><Relationship Id="rId12" Type="http://schemas.openxmlformats.org/officeDocument/2006/relationships/diagramColors" Target="../diagrams/colors27.xml"/><Relationship Id="rId17" Type="http://schemas.openxmlformats.org/officeDocument/2006/relationships/diagramColors" Target="../diagrams/colors28.xml"/><Relationship Id="rId2" Type="http://schemas.openxmlformats.org/officeDocument/2006/relationships/diagramData" Target="../diagrams/data26.xml"/><Relationship Id="rId16" Type="http://schemas.openxmlformats.org/officeDocument/2006/relationships/diagramQuickStyle" Target="../diagrams/quickStyle28.xml"/><Relationship Id="rId20" Type="http://schemas.openxmlformats.org/officeDocument/2006/relationships/diagramLayout" Target="../diagrams/layout2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6.xml"/><Relationship Id="rId11" Type="http://schemas.openxmlformats.org/officeDocument/2006/relationships/diagramQuickStyle" Target="../diagrams/quickStyle27.xml"/><Relationship Id="rId5" Type="http://schemas.openxmlformats.org/officeDocument/2006/relationships/diagramColors" Target="../diagrams/colors26.xml"/><Relationship Id="rId15" Type="http://schemas.openxmlformats.org/officeDocument/2006/relationships/diagramLayout" Target="../diagrams/layout28.xml"/><Relationship Id="rId23" Type="http://schemas.microsoft.com/office/2007/relationships/diagramDrawing" Target="../diagrams/drawing29.xml"/><Relationship Id="rId10" Type="http://schemas.openxmlformats.org/officeDocument/2006/relationships/diagramLayout" Target="../diagrams/layout27.xml"/><Relationship Id="rId19" Type="http://schemas.openxmlformats.org/officeDocument/2006/relationships/diagramData" Target="../diagrams/data29.xml"/><Relationship Id="rId4" Type="http://schemas.openxmlformats.org/officeDocument/2006/relationships/diagramQuickStyle" Target="../diagrams/quickStyle26.xml"/><Relationship Id="rId9" Type="http://schemas.openxmlformats.org/officeDocument/2006/relationships/diagramData" Target="../diagrams/data27.xml"/><Relationship Id="rId14" Type="http://schemas.openxmlformats.org/officeDocument/2006/relationships/diagramData" Target="../diagrams/data28.xml"/><Relationship Id="rId22" Type="http://schemas.openxmlformats.org/officeDocument/2006/relationships/diagramColors" Target="../diagrams/colors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D27DFF5-FA32-41A8-A04D-E0125D1B6938}"/>
              </a:ext>
            </a:extLst>
          </p:cNvPr>
          <p:cNvSpPr/>
          <p:nvPr/>
        </p:nvSpPr>
        <p:spPr>
          <a:xfrm>
            <a:off x="906029" y="5213732"/>
            <a:ext cx="1046784" cy="292484"/>
          </a:xfrm>
          <a:custGeom>
            <a:avLst/>
            <a:gdLst>
              <a:gd name="connsiteX0" fmla="*/ 67911 w 1046784"/>
              <a:gd name="connsiteY0" fmla="*/ 147959 h 292483"/>
              <a:gd name="connsiteX1" fmla="*/ 137183 w 1046784"/>
              <a:gd name="connsiteY1" fmla="*/ 255716 h 292483"/>
              <a:gd name="connsiteX2" fmla="*/ 158735 w 1046784"/>
              <a:gd name="connsiteY2" fmla="*/ 283425 h 292483"/>
              <a:gd name="connsiteX3" fmla="*/ 913035 w 1046784"/>
              <a:gd name="connsiteY3" fmla="*/ 283425 h 292483"/>
              <a:gd name="connsiteX4" fmla="*/ 933047 w 1046784"/>
              <a:gd name="connsiteY4" fmla="*/ 255716 h 292483"/>
              <a:gd name="connsiteX5" fmla="*/ 997702 w 1046784"/>
              <a:gd name="connsiteY5" fmla="*/ 147959 h 292483"/>
              <a:gd name="connsiteX6" fmla="*/ 1040804 w 1046784"/>
              <a:gd name="connsiteY6" fmla="*/ 18650 h 292483"/>
              <a:gd name="connsiteX7" fmla="*/ 18650 w 1046784"/>
              <a:gd name="connsiteY7" fmla="*/ 18650 h 292483"/>
              <a:gd name="connsiteX8" fmla="*/ 67911 w 1046784"/>
              <a:gd name="connsiteY8" fmla="*/ 147959 h 2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784" h="292483">
                <a:moveTo>
                  <a:pt x="67911" y="147959"/>
                </a:moveTo>
                <a:cubicBezTo>
                  <a:pt x="87923" y="183365"/>
                  <a:pt x="111014" y="220310"/>
                  <a:pt x="137183" y="255716"/>
                </a:cubicBezTo>
                <a:cubicBezTo>
                  <a:pt x="143341" y="264953"/>
                  <a:pt x="151038" y="274189"/>
                  <a:pt x="158735" y="283425"/>
                </a:cubicBezTo>
                <a:lnTo>
                  <a:pt x="913035" y="283425"/>
                </a:lnTo>
                <a:cubicBezTo>
                  <a:pt x="919193" y="274189"/>
                  <a:pt x="926890" y="264953"/>
                  <a:pt x="933047" y="255716"/>
                </a:cubicBezTo>
                <a:cubicBezTo>
                  <a:pt x="957678" y="220310"/>
                  <a:pt x="979229" y="183365"/>
                  <a:pt x="997702" y="147959"/>
                </a:cubicBezTo>
                <a:cubicBezTo>
                  <a:pt x="1017714" y="104856"/>
                  <a:pt x="1033108" y="61753"/>
                  <a:pt x="1040804" y="18650"/>
                </a:cubicBezTo>
                <a:lnTo>
                  <a:pt x="18650" y="18650"/>
                </a:lnTo>
                <a:cubicBezTo>
                  <a:pt x="29426" y="61753"/>
                  <a:pt x="46359" y="104856"/>
                  <a:pt x="67911" y="147959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E92FD7D-E97F-4C09-B986-EB9ED6429FC5}"/>
              </a:ext>
            </a:extLst>
          </p:cNvPr>
          <p:cNvSpPr/>
          <p:nvPr/>
        </p:nvSpPr>
        <p:spPr>
          <a:xfrm>
            <a:off x="1049192" y="1496108"/>
            <a:ext cx="939027" cy="277090"/>
          </a:xfrm>
          <a:custGeom>
            <a:avLst/>
            <a:gdLst>
              <a:gd name="connsiteX0" fmla="*/ 922272 w 939027"/>
              <a:gd name="connsiteY0" fmla="*/ 238783 h 277089"/>
              <a:gd name="connsiteX1" fmla="*/ 874550 w 939027"/>
              <a:gd name="connsiteY1" fmla="*/ 84844 h 277089"/>
              <a:gd name="connsiteX2" fmla="*/ 840684 w 939027"/>
              <a:gd name="connsiteY2" fmla="*/ 18650 h 277089"/>
              <a:gd name="connsiteX3" fmla="*/ 109474 w 939027"/>
              <a:gd name="connsiteY3" fmla="*/ 18650 h 277089"/>
              <a:gd name="connsiteX4" fmla="*/ 74068 w 939027"/>
              <a:gd name="connsiteY4" fmla="*/ 84844 h 277089"/>
              <a:gd name="connsiteX5" fmla="*/ 21729 w 939027"/>
              <a:gd name="connsiteY5" fmla="*/ 238783 h 277089"/>
              <a:gd name="connsiteX6" fmla="*/ 18650 w 939027"/>
              <a:gd name="connsiteY6" fmla="*/ 269571 h 277089"/>
              <a:gd name="connsiteX7" fmla="*/ 926890 w 939027"/>
              <a:gd name="connsiteY7" fmla="*/ 269571 h 277089"/>
              <a:gd name="connsiteX8" fmla="*/ 922272 w 939027"/>
              <a:gd name="connsiteY8" fmla="*/ 238783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9027" h="277089">
                <a:moveTo>
                  <a:pt x="922272" y="238783"/>
                </a:moveTo>
                <a:cubicBezTo>
                  <a:pt x="914575" y="186444"/>
                  <a:pt x="899181" y="135644"/>
                  <a:pt x="874550" y="84844"/>
                </a:cubicBezTo>
                <a:cubicBezTo>
                  <a:pt x="863775" y="63293"/>
                  <a:pt x="852999" y="41741"/>
                  <a:pt x="840684" y="18650"/>
                </a:cubicBezTo>
                <a:lnTo>
                  <a:pt x="109474" y="18650"/>
                </a:lnTo>
                <a:cubicBezTo>
                  <a:pt x="97159" y="40202"/>
                  <a:pt x="84844" y="63293"/>
                  <a:pt x="74068" y="84844"/>
                </a:cubicBezTo>
                <a:cubicBezTo>
                  <a:pt x="47899" y="138723"/>
                  <a:pt x="29426" y="189522"/>
                  <a:pt x="21729" y="238783"/>
                </a:cubicBezTo>
                <a:cubicBezTo>
                  <a:pt x="20190" y="249559"/>
                  <a:pt x="18650" y="258795"/>
                  <a:pt x="18650" y="269571"/>
                </a:cubicBezTo>
                <a:lnTo>
                  <a:pt x="926890" y="269571"/>
                </a:lnTo>
                <a:cubicBezTo>
                  <a:pt x="925350" y="258795"/>
                  <a:pt x="923811" y="249559"/>
                  <a:pt x="922272" y="238783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3C9BBE-EC25-47B2-B3D9-832D0DF0F417}"/>
              </a:ext>
            </a:extLst>
          </p:cNvPr>
          <p:cNvSpPr/>
          <p:nvPr/>
        </p:nvSpPr>
        <p:spPr>
          <a:xfrm>
            <a:off x="1018404" y="3143254"/>
            <a:ext cx="892846" cy="277090"/>
          </a:xfrm>
          <a:custGeom>
            <a:avLst/>
            <a:gdLst>
              <a:gd name="connsiteX0" fmla="*/ 888405 w 892845"/>
              <a:gd name="connsiteY0" fmla="*/ 74068 h 277089"/>
              <a:gd name="connsiteX1" fmla="*/ 860696 w 892845"/>
              <a:gd name="connsiteY1" fmla="*/ 18650 h 277089"/>
              <a:gd name="connsiteX2" fmla="*/ 97159 w 892845"/>
              <a:gd name="connsiteY2" fmla="*/ 18650 h 277089"/>
              <a:gd name="connsiteX3" fmla="*/ 58674 w 892845"/>
              <a:gd name="connsiteY3" fmla="*/ 81765 h 277089"/>
              <a:gd name="connsiteX4" fmla="*/ 18650 w 892845"/>
              <a:gd name="connsiteY4" fmla="*/ 235704 h 277089"/>
              <a:gd name="connsiteX5" fmla="*/ 18650 w 892845"/>
              <a:gd name="connsiteY5" fmla="*/ 235704 h 277089"/>
              <a:gd name="connsiteX6" fmla="*/ 20190 w 892845"/>
              <a:gd name="connsiteY6" fmla="*/ 269571 h 277089"/>
              <a:gd name="connsiteX7" fmla="*/ 538964 w 892845"/>
              <a:gd name="connsiteY7" fmla="*/ 269571 h 277089"/>
              <a:gd name="connsiteX8" fmla="*/ 538964 w 892845"/>
              <a:gd name="connsiteY8" fmla="*/ 74068 h 277089"/>
              <a:gd name="connsiteX9" fmla="*/ 888405 w 892845"/>
              <a:gd name="connsiteY9" fmla="*/ 74068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2845" h="277089">
                <a:moveTo>
                  <a:pt x="888405" y="74068"/>
                </a:moveTo>
                <a:cubicBezTo>
                  <a:pt x="880708" y="55596"/>
                  <a:pt x="869932" y="37123"/>
                  <a:pt x="860696" y="18650"/>
                </a:cubicBezTo>
                <a:lnTo>
                  <a:pt x="97159" y="18650"/>
                </a:lnTo>
                <a:cubicBezTo>
                  <a:pt x="81765" y="38662"/>
                  <a:pt x="69450" y="60214"/>
                  <a:pt x="58674" y="81765"/>
                </a:cubicBezTo>
                <a:cubicBezTo>
                  <a:pt x="32505" y="131026"/>
                  <a:pt x="18650" y="181826"/>
                  <a:pt x="18650" y="235704"/>
                </a:cubicBezTo>
                <a:cubicBezTo>
                  <a:pt x="18650" y="235704"/>
                  <a:pt x="18650" y="235704"/>
                  <a:pt x="18650" y="235704"/>
                </a:cubicBezTo>
                <a:cubicBezTo>
                  <a:pt x="18650" y="246480"/>
                  <a:pt x="18650" y="258795"/>
                  <a:pt x="20190" y="269571"/>
                </a:cubicBezTo>
                <a:lnTo>
                  <a:pt x="538964" y="269571"/>
                </a:lnTo>
                <a:lnTo>
                  <a:pt x="538964" y="74068"/>
                </a:lnTo>
                <a:lnTo>
                  <a:pt x="888405" y="74068"/>
                </a:ln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898A41-40B0-45E9-9B71-D0C5903AE86C}"/>
              </a:ext>
            </a:extLst>
          </p:cNvPr>
          <p:cNvSpPr/>
          <p:nvPr/>
        </p:nvSpPr>
        <p:spPr>
          <a:xfrm>
            <a:off x="1052271" y="1856325"/>
            <a:ext cx="923633" cy="277090"/>
          </a:xfrm>
          <a:custGeom>
            <a:avLst/>
            <a:gdLst>
              <a:gd name="connsiteX0" fmla="*/ 831448 w 923633"/>
              <a:gd name="connsiteY0" fmla="*/ 264953 h 277089"/>
              <a:gd name="connsiteX1" fmla="*/ 883787 w 923633"/>
              <a:gd name="connsiteY1" fmla="*/ 157195 h 277089"/>
              <a:gd name="connsiteX2" fmla="*/ 919193 w 923633"/>
              <a:gd name="connsiteY2" fmla="*/ 18650 h 277089"/>
              <a:gd name="connsiteX3" fmla="*/ 18650 w 923633"/>
              <a:gd name="connsiteY3" fmla="*/ 18650 h 277089"/>
              <a:gd name="connsiteX4" fmla="*/ 52517 w 923633"/>
              <a:gd name="connsiteY4" fmla="*/ 157195 h 277089"/>
              <a:gd name="connsiteX5" fmla="*/ 104856 w 923633"/>
              <a:gd name="connsiteY5" fmla="*/ 264953 h 277089"/>
              <a:gd name="connsiteX6" fmla="*/ 106395 w 923633"/>
              <a:gd name="connsiteY6" fmla="*/ 268031 h 277089"/>
              <a:gd name="connsiteX7" fmla="*/ 828369 w 923633"/>
              <a:gd name="connsiteY7" fmla="*/ 268031 h 277089"/>
              <a:gd name="connsiteX8" fmla="*/ 831448 w 923633"/>
              <a:gd name="connsiteY8" fmla="*/ 264953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633" h="277089">
                <a:moveTo>
                  <a:pt x="831448" y="264953"/>
                </a:moveTo>
                <a:cubicBezTo>
                  <a:pt x="851460" y="229547"/>
                  <a:pt x="869932" y="194141"/>
                  <a:pt x="883787" y="157195"/>
                </a:cubicBezTo>
                <a:cubicBezTo>
                  <a:pt x="900720" y="112553"/>
                  <a:pt x="911496" y="66371"/>
                  <a:pt x="919193" y="18650"/>
                </a:cubicBezTo>
                <a:lnTo>
                  <a:pt x="18650" y="18650"/>
                </a:lnTo>
                <a:cubicBezTo>
                  <a:pt x="24808" y="67911"/>
                  <a:pt x="35584" y="114092"/>
                  <a:pt x="52517" y="157195"/>
                </a:cubicBezTo>
                <a:cubicBezTo>
                  <a:pt x="66371" y="194141"/>
                  <a:pt x="84844" y="231086"/>
                  <a:pt x="104856" y="264953"/>
                </a:cubicBezTo>
                <a:cubicBezTo>
                  <a:pt x="104856" y="266492"/>
                  <a:pt x="106395" y="266492"/>
                  <a:pt x="106395" y="268031"/>
                </a:cubicBezTo>
                <a:lnTo>
                  <a:pt x="828369" y="268031"/>
                </a:lnTo>
                <a:cubicBezTo>
                  <a:pt x="829908" y="266492"/>
                  <a:pt x="829908" y="266492"/>
                  <a:pt x="831448" y="264953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14DBE7D-3558-4414-95D8-884751D88C88}"/>
              </a:ext>
            </a:extLst>
          </p:cNvPr>
          <p:cNvSpPr/>
          <p:nvPr/>
        </p:nvSpPr>
        <p:spPr>
          <a:xfrm>
            <a:off x="1032259" y="3501932"/>
            <a:ext cx="862058" cy="277090"/>
          </a:xfrm>
          <a:custGeom>
            <a:avLst/>
            <a:gdLst>
              <a:gd name="connsiteX0" fmla="*/ 522030 w 862057"/>
              <a:gd name="connsiteY0" fmla="*/ 18650 h 277089"/>
              <a:gd name="connsiteX1" fmla="*/ 18650 w 862057"/>
              <a:gd name="connsiteY1" fmla="*/ 18650 h 277089"/>
              <a:gd name="connsiteX2" fmla="*/ 57135 w 862057"/>
              <a:gd name="connsiteY2" fmla="*/ 138723 h 277089"/>
              <a:gd name="connsiteX3" fmla="*/ 109474 w 862057"/>
              <a:gd name="connsiteY3" fmla="*/ 246480 h 277089"/>
              <a:gd name="connsiteX4" fmla="*/ 123329 w 862057"/>
              <a:gd name="connsiteY4" fmla="*/ 268031 h 277089"/>
              <a:gd name="connsiteX5" fmla="*/ 811436 w 862057"/>
              <a:gd name="connsiteY5" fmla="*/ 268031 h 277089"/>
              <a:gd name="connsiteX6" fmla="*/ 825290 w 862057"/>
              <a:gd name="connsiteY6" fmla="*/ 246480 h 277089"/>
              <a:gd name="connsiteX7" fmla="*/ 848381 w 862057"/>
              <a:gd name="connsiteY7" fmla="*/ 206456 h 277089"/>
              <a:gd name="connsiteX8" fmla="*/ 522030 w 862057"/>
              <a:gd name="connsiteY8" fmla="*/ 206456 h 277089"/>
              <a:gd name="connsiteX9" fmla="*/ 522030 w 862057"/>
              <a:gd name="connsiteY9" fmla="*/ 18650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057" h="277089">
                <a:moveTo>
                  <a:pt x="522030" y="18650"/>
                </a:moveTo>
                <a:lnTo>
                  <a:pt x="18650" y="18650"/>
                </a:lnTo>
                <a:cubicBezTo>
                  <a:pt x="27887" y="60214"/>
                  <a:pt x="40202" y="100238"/>
                  <a:pt x="57135" y="138723"/>
                </a:cubicBezTo>
                <a:cubicBezTo>
                  <a:pt x="72529" y="175668"/>
                  <a:pt x="89462" y="211074"/>
                  <a:pt x="109474" y="246480"/>
                </a:cubicBezTo>
                <a:cubicBezTo>
                  <a:pt x="114092" y="254177"/>
                  <a:pt x="118711" y="261874"/>
                  <a:pt x="123329" y="268031"/>
                </a:cubicBezTo>
                <a:lnTo>
                  <a:pt x="811436" y="268031"/>
                </a:lnTo>
                <a:cubicBezTo>
                  <a:pt x="816054" y="260334"/>
                  <a:pt x="820672" y="252637"/>
                  <a:pt x="825290" y="246480"/>
                </a:cubicBezTo>
                <a:cubicBezTo>
                  <a:pt x="832987" y="234165"/>
                  <a:pt x="840684" y="220310"/>
                  <a:pt x="848381" y="206456"/>
                </a:cubicBezTo>
                <a:lnTo>
                  <a:pt x="522030" y="206456"/>
                </a:lnTo>
                <a:lnTo>
                  <a:pt x="522030" y="18650"/>
                </a:ln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5995D32-6A82-439F-AEA6-48407C44F08D}"/>
              </a:ext>
            </a:extLst>
          </p:cNvPr>
          <p:cNvSpPr/>
          <p:nvPr/>
        </p:nvSpPr>
        <p:spPr>
          <a:xfrm>
            <a:off x="898332" y="4835042"/>
            <a:ext cx="1062178" cy="292484"/>
          </a:xfrm>
          <a:custGeom>
            <a:avLst/>
            <a:gdLst>
              <a:gd name="connsiteX0" fmla="*/ 72529 w 1062178"/>
              <a:gd name="connsiteY0" fmla="*/ 109475 h 292483"/>
              <a:gd name="connsiteX1" fmla="*/ 20190 w 1062178"/>
              <a:gd name="connsiteY1" fmla="*/ 263413 h 292483"/>
              <a:gd name="connsiteX2" fmla="*/ 18650 w 1062178"/>
              <a:gd name="connsiteY2" fmla="*/ 281886 h 292483"/>
              <a:gd name="connsiteX3" fmla="*/ 1053120 w 1062178"/>
              <a:gd name="connsiteY3" fmla="*/ 281886 h 292483"/>
              <a:gd name="connsiteX4" fmla="*/ 1050041 w 1062178"/>
              <a:gd name="connsiteY4" fmla="*/ 263413 h 292483"/>
              <a:gd name="connsiteX5" fmla="*/ 991544 w 1062178"/>
              <a:gd name="connsiteY5" fmla="*/ 109475 h 292483"/>
              <a:gd name="connsiteX6" fmla="*/ 933047 w 1062178"/>
              <a:gd name="connsiteY6" fmla="*/ 18650 h 292483"/>
              <a:gd name="connsiteX7" fmla="*/ 131026 w 1062178"/>
              <a:gd name="connsiteY7" fmla="*/ 18650 h 292483"/>
              <a:gd name="connsiteX8" fmla="*/ 72529 w 1062178"/>
              <a:gd name="connsiteY8" fmla="*/ 109475 h 2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2178" h="292483">
                <a:moveTo>
                  <a:pt x="72529" y="109475"/>
                </a:moveTo>
                <a:cubicBezTo>
                  <a:pt x="46359" y="160274"/>
                  <a:pt x="27887" y="211074"/>
                  <a:pt x="20190" y="263413"/>
                </a:cubicBezTo>
                <a:cubicBezTo>
                  <a:pt x="18650" y="269571"/>
                  <a:pt x="18650" y="275728"/>
                  <a:pt x="18650" y="281886"/>
                </a:cubicBezTo>
                <a:lnTo>
                  <a:pt x="1053120" y="281886"/>
                </a:lnTo>
                <a:cubicBezTo>
                  <a:pt x="1051580" y="275728"/>
                  <a:pt x="1051580" y="269571"/>
                  <a:pt x="1050041" y="263413"/>
                </a:cubicBezTo>
                <a:cubicBezTo>
                  <a:pt x="1040804" y="211074"/>
                  <a:pt x="1020792" y="160274"/>
                  <a:pt x="991544" y="109475"/>
                </a:cubicBezTo>
                <a:cubicBezTo>
                  <a:pt x="974611" y="78687"/>
                  <a:pt x="954599" y="49438"/>
                  <a:pt x="933047" y="18650"/>
                </a:cubicBezTo>
                <a:lnTo>
                  <a:pt x="131026" y="18650"/>
                </a:lnTo>
                <a:cubicBezTo>
                  <a:pt x="107935" y="49438"/>
                  <a:pt x="87923" y="78687"/>
                  <a:pt x="72529" y="109475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933193F-DCE5-4F76-9215-8D4466550A49}"/>
              </a:ext>
            </a:extLst>
          </p:cNvPr>
          <p:cNvSpPr/>
          <p:nvPr/>
        </p:nvSpPr>
        <p:spPr>
          <a:xfrm>
            <a:off x="543135" y="-7876"/>
            <a:ext cx="1571716" cy="6856439"/>
          </a:xfrm>
          <a:custGeom>
            <a:avLst/>
            <a:gdLst>
              <a:gd name="connsiteX0" fmla="*/ 564956 w 1571716"/>
              <a:gd name="connsiteY0" fmla="*/ 6049798 h 6856439"/>
              <a:gd name="connsiteX1" fmla="*/ 694265 w 1571716"/>
              <a:gd name="connsiteY1" fmla="*/ 6156016 h 6856439"/>
              <a:gd name="connsiteX2" fmla="*/ 741986 w 1571716"/>
              <a:gd name="connsiteY2" fmla="*/ 6196040 h 6856439"/>
              <a:gd name="connsiteX3" fmla="*/ 241684 w 1571716"/>
              <a:gd name="connsiteY3" fmla="*/ 6856439 h 6856439"/>
              <a:gd name="connsiteX4" fmla="*/ 0 w 1571716"/>
              <a:gd name="connsiteY4" fmla="*/ 6856439 h 6856439"/>
              <a:gd name="connsiteX5" fmla="*/ 564956 w 1571716"/>
              <a:gd name="connsiteY5" fmla="*/ 6049798 h 6856439"/>
              <a:gd name="connsiteX6" fmla="*/ 252460 w 1571716"/>
              <a:gd name="connsiteY6" fmla="*/ 5232384 h 6856439"/>
              <a:gd name="connsiteX7" fmla="*/ 301721 w 1571716"/>
              <a:gd name="connsiteY7" fmla="*/ 5361692 h 6856439"/>
              <a:gd name="connsiteX8" fmla="*/ 370993 w 1571716"/>
              <a:gd name="connsiteY8" fmla="*/ 5469450 h 6856439"/>
              <a:gd name="connsiteX9" fmla="*/ 392544 w 1571716"/>
              <a:gd name="connsiteY9" fmla="*/ 5497159 h 6856439"/>
              <a:gd name="connsiteX10" fmla="*/ 1146845 w 1571716"/>
              <a:gd name="connsiteY10" fmla="*/ 5497159 h 6856439"/>
              <a:gd name="connsiteX11" fmla="*/ 1166857 w 1571716"/>
              <a:gd name="connsiteY11" fmla="*/ 5469450 h 6856439"/>
              <a:gd name="connsiteX12" fmla="*/ 1231511 w 1571716"/>
              <a:gd name="connsiteY12" fmla="*/ 5361692 h 6856439"/>
              <a:gd name="connsiteX13" fmla="*/ 1276154 w 1571716"/>
              <a:gd name="connsiteY13" fmla="*/ 5232384 h 6856439"/>
              <a:gd name="connsiteX14" fmla="*/ 355599 w 1571716"/>
              <a:gd name="connsiteY14" fmla="*/ 4853693 h 6856439"/>
              <a:gd name="connsiteX15" fmla="*/ 297102 w 1571716"/>
              <a:gd name="connsiteY15" fmla="*/ 4944517 h 6856439"/>
              <a:gd name="connsiteX16" fmla="*/ 244763 w 1571716"/>
              <a:gd name="connsiteY16" fmla="*/ 5098456 h 6856439"/>
              <a:gd name="connsiteX17" fmla="*/ 243224 w 1571716"/>
              <a:gd name="connsiteY17" fmla="*/ 5116929 h 6856439"/>
              <a:gd name="connsiteX18" fmla="*/ 1277693 w 1571716"/>
              <a:gd name="connsiteY18" fmla="*/ 5116929 h 6856439"/>
              <a:gd name="connsiteX19" fmla="*/ 1274614 w 1571716"/>
              <a:gd name="connsiteY19" fmla="*/ 5098456 h 6856439"/>
              <a:gd name="connsiteX20" fmla="*/ 1216118 w 1571716"/>
              <a:gd name="connsiteY20" fmla="*/ 4944517 h 6856439"/>
              <a:gd name="connsiteX21" fmla="*/ 1157621 w 1571716"/>
              <a:gd name="connsiteY21" fmla="*/ 4853693 h 6856439"/>
              <a:gd name="connsiteX22" fmla="*/ 397163 w 1571716"/>
              <a:gd name="connsiteY22" fmla="*/ 1874976 h 6856439"/>
              <a:gd name="connsiteX23" fmla="*/ 431029 w 1571716"/>
              <a:gd name="connsiteY23" fmla="*/ 2013521 h 6856439"/>
              <a:gd name="connsiteX24" fmla="*/ 483368 w 1571716"/>
              <a:gd name="connsiteY24" fmla="*/ 2121278 h 6856439"/>
              <a:gd name="connsiteX25" fmla="*/ 486447 w 1571716"/>
              <a:gd name="connsiteY25" fmla="*/ 2124357 h 6856439"/>
              <a:gd name="connsiteX26" fmla="*/ 1206881 w 1571716"/>
              <a:gd name="connsiteY26" fmla="*/ 2124357 h 6856439"/>
              <a:gd name="connsiteX27" fmla="*/ 1208421 w 1571716"/>
              <a:gd name="connsiteY27" fmla="*/ 2121278 h 6856439"/>
              <a:gd name="connsiteX28" fmla="*/ 1260760 w 1571716"/>
              <a:gd name="connsiteY28" fmla="*/ 2013521 h 6856439"/>
              <a:gd name="connsiteX29" fmla="*/ 1296166 w 1571716"/>
              <a:gd name="connsiteY29" fmla="*/ 1874976 h 6856439"/>
              <a:gd name="connsiteX30" fmla="*/ 484908 w 1571716"/>
              <a:gd name="connsiteY30" fmla="*/ 1514759 h 6856439"/>
              <a:gd name="connsiteX31" fmla="*/ 449502 w 1571716"/>
              <a:gd name="connsiteY31" fmla="*/ 1580953 h 6856439"/>
              <a:gd name="connsiteX32" fmla="*/ 397163 w 1571716"/>
              <a:gd name="connsiteY32" fmla="*/ 1734891 h 6856439"/>
              <a:gd name="connsiteX33" fmla="*/ 392544 w 1571716"/>
              <a:gd name="connsiteY33" fmla="*/ 1765679 h 6856439"/>
              <a:gd name="connsiteX34" fmla="*/ 1300784 w 1571716"/>
              <a:gd name="connsiteY34" fmla="*/ 1765679 h 6856439"/>
              <a:gd name="connsiteX35" fmla="*/ 1297705 w 1571716"/>
              <a:gd name="connsiteY35" fmla="*/ 1734891 h 6856439"/>
              <a:gd name="connsiteX36" fmla="*/ 1249984 w 1571716"/>
              <a:gd name="connsiteY36" fmla="*/ 1580953 h 6856439"/>
              <a:gd name="connsiteX37" fmla="*/ 1216118 w 1571716"/>
              <a:gd name="connsiteY37" fmla="*/ 1514759 h 6856439"/>
              <a:gd name="connsiteX38" fmla="*/ 138545 w 1571716"/>
              <a:gd name="connsiteY38" fmla="*/ 0 h 6856439"/>
              <a:gd name="connsiteX39" fmla="*/ 406398 w 1571716"/>
              <a:gd name="connsiteY39" fmla="*/ 0 h 6856439"/>
              <a:gd name="connsiteX40" fmla="*/ 455659 w 1571716"/>
              <a:gd name="connsiteY40" fmla="*/ 346363 h 6856439"/>
              <a:gd name="connsiteX41" fmla="*/ 777391 w 1571716"/>
              <a:gd name="connsiteY41" fmla="*/ 701962 h 6856439"/>
              <a:gd name="connsiteX42" fmla="*/ 652700 w 1571716"/>
              <a:gd name="connsiteY42" fmla="*/ 845125 h 6856439"/>
              <a:gd name="connsiteX43" fmla="*/ 628070 w 1571716"/>
              <a:gd name="connsiteY43" fmla="*/ 874373 h 6856439"/>
              <a:gd name="connsiteX44" fmla="*/ 255538 w 1571716"/>
              <a:gd name="connsiteY44" fmla="*/ 464896 h 6856439"/>
              <a:gd name="connsiteX45" fmla="*/ 138545 w 1571716"/>
              <a:gd name="connsiteY45" fmla="*/ 0 h 6856439"/>
              <a:gd name="connsiteX46" fmla="*/ 1231511 w 1571716"/>
              <a:gd name="connsiteY46" fmla="*/ 0 h 6856439"/>
              <a:gd name="connsiteX47" fmla="*/ 1460880 w 1571716"/>
              <a:gd name="connsiteY47" fmla="*/ 0 h 6856439"/>
              <a:gd name="connsiteX48" fmla="*/ 1319257 w 1571716"/>
              <a:gd name="connsiteY48" fmla="*/ 466435 h 6856439"/>
              <a:gd name="connsiteX49" fmla="*/ 1009839 w 1571716"/>
              <a:gd name="connsiteY49" fmla="*/ 865137 h 6856439"/>
              <a:gd name="connsiteX50" fmla="*/ 994445 w 1571716"/>
              <a:gd name="connsiteY50" fmla="*/ 883609 h 6856439"/>
              <a:gd name="connsiteX51" fmla="*/ 979052 w 1571716"/>
              <a:gd name="connsiteY51" fmla="*/ 902082 h 6856439"/>
              <a:gd name="connsiteX52" fmla="*/ 882070 w 1571716"/>
              <a:gd name="connsiteY52" fmla="*/ 1012918 h 6856439"/>
              <a:gd name="connsiteX53" fmla="*/ 828191 w 1571716"/>
              <a:gd name="connsiteY53" fmla="*/ 1072954 h 6856439"/>
              <a:gd name="connsiteX54" fmla="*/ 812798 w 1571716"/>
              <a:gd name="connsiteY54" fmla="*/ 1091427 h 6856439"/>
              <a:gd name="connsiteX55" fmla="*/ 797404 w 1571716"/>
              <a:gd name="connsiteY55" fmla="*/ 1109900 h 6856439"/>
              <a:gd name="connsiteX56" fmla="*/ 554180 w 1571716"/>
              <a:gd name="connsiteY56" fmla="*/ 1411620 h 6856439"/>
              <a:gd name="connsiteX57" fmla="*/ 1145306 w 1571716"/>
              <a:gd name="connsiteY57" fmla="*/ 1411620 h 6856439"/>
              <a:gd name="connsiteX58" fmla="*/ 866676 w 1571716"/>
              <a:gd name="connsiteY58" fmla="*/ 1106821 h 6856439"/>
              <a:gd name="connsiteX59" fmla="*/ 925173 w 1571716"/>
              <a:gd name="connsiteY59" fmla="*/ 1040627 h 6856439"/>
              <a:gd name="connsiteX60" fmla="*/ 1017536 w 1571716"/>
              <a:gd name="connsiteY60" fmla="*/ 934409 h 6856439"/>
              <a:gd name="connsiteX61" fmla="*/ 1544007 w 1571716"/>
              <a:gd name="connsiteY61" fmla="*/ 1798006 h 6856439"/>
              <a:gd name="connsiteX62" fmla="*/ 1071415 w 1571716"/>
              <a:gd name="connsiteY62" fmla="*/ 2620040 h 6856439"/>
              <a:gd name="connsiteX63" fmla="*/ 966736 w 1571716"/>
              <a:gd name="connsiteY63" fmla="*/ 2535374 h 6856439"/>
              <a:gd name="connsiteX64" fmla="*/ 891306 w 1571716"/>
              <a:gd name="connsiteY64" fmla="*/ 2475338 h 6856439"/>
              <a:gd name="connsiteX65" fmla="*/ 1132990 w 1571716"/>
              <a:gd name="connsiteY65" fmla="*/ 2235193 h 6856439"/>
              <a:gd name="connsiteX66" fmla="*/ 564956 w 1571716"/>
              <a:gd name="connsiteY66" fmla="*/ 2235193 h 6856439"/>
              <a:gd name="connsiteX67" fmla="*/ 815876 w 1571716"/>
              <a:gd name="connsiteY67" fmla="*/ 2475338 h 6856439"/>
              <a:gd name="connsiteX68" fmla="*/ 834349 w 1571716"/>
              <a:gd name="connsiteY68" fmla="*/ 2490731 h 6856439"/>
              <a:gd name="connsiteX69" fmla="*/ 852822 w 1571716"/>
              <a:gd name="connsiteY69" fmla="*/ 2506125 h 6856439"/>
              <a:gd name="connsiteX70" fmla="*/ 931331 w 1571716"/>
              <a:gd name="connsiteY70" fmla="*/ 2569240 h 6856439"/>
              <a:gd name="connsiteX71" fmla="*/ 1032930 w 1571716"/>
              <a:gd name="connsiteY71" fmla="*/ 2650828 h 6856439"/>
              <a:gd name="connsiteX72" fmla="*/ 1051403 w 1571716"/>
              <a:gd name="connsiteY72" fmla="*/ 2666222 h 6856439"/>
              <a:gd name="connsiteX73" fmla="*/ 1069876 w 1571716"/>
              <a:gd name="connsiteY73" fmla="*/ 2681616 h 6856439"/>
              <a:gd name="connsiteX74" fmla="*/ 1487050 w 1571716"/>
              <a:gd name="connsiteY74" fmla="*/ 3218862 h 6856439"/>
              <a:gd name="connsiteX75" fmla="*/ 1231511 w 1571716"/>
              <a:gd name="connsiteY75" fmla="*/ 3218862 h 6856439"/>
              <a:gd name="connsiteX76" fmla="*/ 1203802 w 1571716"/>
              <a:gd name="connsiteY76" fmla="*/ 3163444 h 6856439"/>
              <a:gd name="connsiteX77" fmla="*/ 440266 w 1571716"/>
              <a:gd name="connsiteY77" fmla="*/ 3163444 h 6856439"/>
              <a:gd name="connsiteX78" fmla="*/ 401781 w 1571716"/>
              <a:gd name="connsiteY78" fmla="*/ 3226560 h 6856439"/>
              <a:gd name="connsiteX79" fmla="*/ 361757 w 1571716"/>
              <a:gd name="connsiteY79" fmla="*/ 3380498 h 6856439"/>
              <a:gd name="connsiteX80" fmla="*/ 363296 w 1571716"/>
              <a:gd name="connsiteY80" fmla="*/ 3414365 h 6856439"/>
              <a:gd name="connsiteX81" fmla="*/ 880531 w 1571716"/>
              <a:gd name="connsiteY81" fmla="*/ 3414365 h 6856439"/>
              <a:gd name="connsiteX82" fmla="*/ 880531 w 1571716"/>
              <a:gd name="connsiteY82" fmla="*/ 3522122 h 6856439"/>
              <a:gd name="connsiteX83" fmla="*/ 377151 w 1571716"/>
              <a:gd name="connsiteY83" fmla="*/ 3522122 h 6856439"/>
              <a:gd name="connsiteX84" fmla="*/ 415635 w 1571716"/>
              <a:gd name="connsiteY84" fmla="*/ 3642194 h 6856439"/>
              <a:gd name="connsiteX85" fmla="*/ 467974 w 1571716"/>
              <a:gd name="connsiteY85" fmla="*/ 3749952 h 6856439"/>
              <a:gd name="connsiteX86" fmla="*/ 481829 w 1571716"/>
              <a:gd name="connsiteY86" fmla="*/ 3771503 h 6856439"/>
              <a:gd name="connsiteX87" fmla="*/ 1169936 w 1571716"/>
              <a:gd name="connsiteY87" fmla="*/ 3771503 h 6856439"/>
              <a:gd name="connsiteX88" fmla="*/ 1183790 w 1571716"/>
              <a:gd name="connsiteY88" fmla="*/ 3749952 h 6856439"/>
              <a:gd name="connsiteX89" fmla="*/ 1206881 w 1571716"/>
              <a:gd name="connsiteY89" fmla="*/ 3709927 h 6856439"/>
              <a:gd name="connsiteX90" fmla="*/ 1468577 w 1571716"/>
              <a:gd name="connsiteY90" fmla="*/ 3709927 h 6856439"/>
              <a:gd name="connsiteX91" fmla="*/ 999064 w 1571716"/>
              <a:gd name="connsiteY91" fmla="*/ 4279501 h 6856439"/>
              <a:gd name="connsiteX92" fmla="*/ 980591 w 1571716"/>
              <a:gd name="connsiteY92" fmla="*/ 4294895 h 6856439"/>
              <a:gd name="connsiteX93" fmla="*/ 962118 w 1571716"/>
              <a:gd name="connsiteY93" fmla="*/ 4310289 h 6856439"/>
              <a:gd name="connsiteX94" fmla="*/ 811258 w 1571716"/>
              <a:gd name="connsiteY94" fmla="*/ 4431901 h 6856439"/>
              <a:gd name="connsiteX95" fmla="*/ 782010 w 1571716"/>
              <a:gd name="connsiteY95" fmla="*/ 4454992 h 6856439"/>
              <a:gd name="connsiteX96" fmla="*/ 761998 w 1571716"/>
              <a:gd name="connsiteY96" fmla="*/ 4470385 h 6856439"/>
              <a:gd name="connsiteX97" fmla="*/ 741986 w 1571716"/>
              <a:gd name="connsiteY97" fmla="*/ 4484240 h 6856439"/>
              <a:gd name="connsiteX98" fmla="*/ 454120 w 1571716"/>
              <a:gd name="connsiteY98" fmla="*/ 4738239 h 6856439"/>
              <a:gd name="connsiteX99" fmla="*/ 1066797 w 1571716"/>
              <a:gd name="connsiteY99" fmla="*/ 4738239 h 6856439"/>
              <a:gd name="connsiteX100" fmla="*/ 818955 w 1571716"/>
              <a:gd name="connsiteY100" fmla="*/ 4487319 h 6856439"/>
              <a:gd name="connsiteX101" fmla="*/ 846664 w 1571716"/>
              <a:gd name="connsiteY101" fmla="*/ 4465767 h 6856439"/>
              <a:gd name="connsiteX102" fmla="*/ 997524 w 1571716"/>
              <a:gd name="connsiteY102" fmla="*/ 4342616 h 6856439"/>
              <a:gd name="connsiteX103" fmla="*/ 1522456 w 1571716"/>
              <a:gd name="connsiteY103" fmla="*/ 5161572 h 6856439"/>
              <a:gd name="connsiteX104" fmla="*/ 992906 w 1571716"/>
              <a:gd name="connsiteY104" fmla="*/ 5980527 h 6856439"/>
              <a:gd name="connsiteX105" fmla="*/ 928252 w 1571716"/>
              <a:gd name="connsiteY105" fmla="*/ 5926648 h 6856439"/>
              <a:gd name="connsiteX106" fmla="*/ 815876 w 1571716"/>
              <a:gd name="connsiteY106" fmla="*/ 5834285 h 6856439"/>
              <a:gd name="connsiteX107" fmla="*/ 1051403 w 1571716"/>
              <a:gd name="connsiteY107" fmla="*/ 5609534 h 6856439"/>
              <a:gd name="connsiteX108" fmla="*/ 494144 w 1571716"/>
              <a:gd name="connsiteY108" fmla="*/ 5609534 h 6856439"/>
              <a:gd name="connsiteX109" fmla="*/ 740446 w 1571716"/>
              <a:gd name="connsiteY109" fmla="*/ 5834285 h 6856439"/>
              <a:gd name="connsiteX110" fmla="*/ 758919 w 1571716"/>
              <a:gd name="connsiteY110" fmla="*/ 5849679 h 6856439"/>
              <a:gd name="connsiteX111" fmla="*/ 777392 w 1571716"/>
              <a:gd name="connsiteY111" fmla="*/ 5865073 h 6856439"/>
              <a:gd name="connsiteX112" fmla="*/ 891306 w 1571716"/>
              <a:gd name="connsiteY112" fmla="*/ 5960515 h 6856439"/>
              <a:gd name="connsiteX113" fmla="*/ 954421 w 1571716"/>
              <a:gd name="connsiteY113" fmla="*/ 6012854 h 6856439"/>
              <a:gd name="connsiteX114" fmla="*/ 972894 w 1571716"/>
              <a:gd name="connsiteY114" fmla="*/ 6028248 h 6856439"/>
              <a:gd name="connsiteX115" fmla="*/ 991367 w 1571716"/>
              <a:gd name="connsiteY115" fmla="*/ 6043642 h 6856439"/>
              <a:gd name="connsiteX116" fmla="*/ 1571716 w 1571716"/>
              <a:gd name="connsiteY116" fmla="*/ 6853361 h 6856439"/>
              <a:gd name="connsiteX117" fmla="*/ 1330032 w 1571716"/>
              <a:gd name="connsiteY117" fmla="*/ 6853361 h 6856439"/>
              <a:gd name="connsiteX118" fmla="*/ 814337 w 1571716"/>
              <a:gd name="connsiteY118" fmla="*/ 6192962 h 6856439"/>
              <a:gd name="connsiteX119" fmla="*/ 795864 w 1571716"/>
              <a:gd name="connsiteY119" fmla="*/ 6177568 h 6856439"/>
              <a:gd name="connsiteX120" fmla="*/ 777392 w 1571716"/>
              <a:gd name="connsiteY120" fmla="*/ 6162175 h 6856439"/>
              <a:gd name="connsiteX121" fmla="*/ 726592 w 1571716"/>
              <a:gd name="connsiteY121" fmla="*/ 6120611 h 6856439"/>
              <a:gd name="connsiteX122" fmla="*/ 600362 w 1571716"/>
              <a:gd name="connsiteY122" fmla="*/ 6015933 h 6856439"/>
              <a:gd name="connsiteX123" fmla="*/ 581889 w 1571716"/>
              <a:gd name="connsiteY123" fmla="*/ 6000539 h 6856439"/>
              <a:gd name="connsiteX124" fmla="*/ 563417 w 1571716"/>
              <a:gd name="connsiteY124" fmla="*/ 5985145 h 6856439"/>
              <a:gd name="connsiteX125" fmla="*/ 0 w 1571716"/>
              <a:gd name="connsiteY125" fmla="*/ 5147717 h 6856439"/>
              <a:gd name="connsiteX126" fmla="*/ 581889 w 1571716"/>
              <a:gd name="connsiteY126" fmla="*/ 4322604 h 6856439"/>
              <a:gd name="connsiteX127" fmla="*/ 600362 w 1571716"/>
              <a:gd name="connsiteY127" fmla="*/ 4307210 h 6856439"/>
              <a:gd name="connsiteX128" fmla="*/ 618835 w 1571716"/>
              <a:gd name="connsiteY128" fmla="*/ 4291816 h 6856439"/>
              <a:gd name="connsiteX129" fmla="*/ 651162 w 1571716"/>
              <a:gd name="connsiteY129" fmla="*/ 4265647 h 6856439"/>
              <a:gd name="connsiteX130" fmla="*/ 798943 w 1571716"/>
              <a:gd name="connsiteY130" fmla="*/ 4147114 h 6856439"/>
              <a:gd name="connsiteX131" fmla="*/ 817416 w 1571716"/>
              <a:gd name="connsiteY131" fmla="*/ 4131720 h 6856439"/>
              <a:gd name="connsiteX132" fmla="*/ 835888 w 1571716"/>
              <a:gd name="connsiteY132" fmla="*/ 4116326 h 6856439"/>
              <a:gd name="connsiteX133" fmla="*/ 1088348 w 1571716"/>
              <a:gd name="connsiteY133" fmla="*/ 3874642 h 6856439"/>
              <a:gd name="connsiteX134" fmla="*/ 555720 w 1571716"/>
              <a:gd name="connsiteY134" fmla="*/ 3874642 h 6856439"/>
              <a:gd name="connsiteX135" fmla="*/ 763537 w 1571716"/>
              <a:gd name="connsiteY135" fmla="*/ 4113247 h 6856439"/>
              <a:gd name="connsiteX136" fmla="*/ 615756 w 1571716"/>
              <a:gd name="connsiteY136" fmla="*/ 4231780 h 6856439"/>
              <a:gd name="connsiteX137" fmla="*/ 583429 w 1571716"/>
              <a:gd name="connsiteY137" fmla="*/ 4257950 h 6856439"/>
              <a:gd name="connsiteX138" fmla="*/ 120073 w 1571716"/>
              <a:gd name="connsiteY138" fmla="*/ 3374341 h 6856439"/>
              <a:gd name="connsiteX139" fmla="*/ 629610 w 1571716"/>
              <a:gd name="connsiteY139" fmla="*/ 2672379 h 6856439"/>
              <a:gd name="connsiteX140" fmla="*/ 735828 w 1571716"/>
              <a:gd name="connsiteY140" fmla="*/ 2758585 h 6856439"/>
              <a:gd name="connsiteX141" fmla="*/ 811258 w 1571716"/>
              <a:gd name="connsiteY141" fmla="*/ 2818621 h 6856439"/>
              <a:gd name="connsiteX142" fmla="*/ 535708 w 1571716"/>
              <a:gd name="connsiteY142" fmla="*/ 3049530 h 6856439"/>
              <a:gd name="connsiteX143" fmla="*/ 1131451 w 1571716"/>
              <a:gd name="connsiteY143" fmla="*/ 3049530 h 6856439"/>
              <a:gd name="connsiteX144" fmla="*/ 891306 w 1571716"/>
              <a:gd name="connsiteY144" fmla="*/ 2820161 h 6856439"/>
              <a:gd name="connsiteX145" fmla="*/ 872834 w 1571716"/>
              <a:gd name="connsiteY145" fmla="*/ 2804767 h 6856439"/>
              <a:gd name="connsiteX146" fmla="*/ 852822 w 1571716"/>
              <a:gd name="connsiteY146" fmla="*/ 2789373 h 6856439"/>
              <a:gd name="connsiteX147" fmla="*/ 772774 w 1571716"/>
              <a:gd name="connsiteY147" fmla="*/ 2724719 h 6856439"/>
              <a:gd name="connsiteX148" fmla="*/ 671174 w 1571716"/>
              <a:gd name="connsiteY148" fmla="*/ 2643131 h 6856439"/>
              <a:gd name="connsiteX149" fmla="*/ 652701 w 1571716"/>
              <a:gd name="connsiteY149" fmla="*/ 2627737 h 6856439"/>
              <a:gd name="connsiteX150" fmla="*/ 634229 w 1571716"/>
              <a:gd name="connsiteY150" fmla="*/ 2612343 h 6856439"/>
              <a:gd name="connsiteX151" fmla="*/ 153939 w 1571716"/>
              <a:gd name="connsiteY151" fmla="*/ 1791849 h 6856439"/>
              <a:gd name="connsiteX152" fmla="*/ 634229 w 1571716"/>
              <a:gd name="connsiteY152" fmla="*/ 943646 h 6856439"/>
              <a:gd name="connsiteX153" fmla="*/ 649622 w 1571716"/>
              <a:gd name="connsiteY153" fmla="*/ 925173 h 6856439"/>
              <a:gd name="connsiteX154" fmla="*/ 665016 w 1571716"/>
              <a:gd name="connsiteY154" fmla="*/ 906700 h 6856439"/>
              <a:gd name="connsiteX155" fmla="*/ 695804 w 1571716"/>
              <a:gd name="connsiteY155" fmla="*/ 872834 h 6856439"/>
              <a:gd name="connsiteX156" fmla="*/ 815876 w 1571716"/>
              <a:gd name="connsiteY156" fmla="*/ 735828 h 6856439"/>
              <a:gd name="connsiteX157" fmla="*/ 831270 w 1571716"/>
              <a:gd name="connsiteY157" fmla="*/ 717355 h 6856439"/>
              <a:gd name="connsiteX158" fmla="*/ 846664 w 1571716"/>
              <a:gd name="connsiteY158" fmla="*/ 698883 h 6856439"/>
              <a:gd name="connsiteX159" fmla="*/ 1114518 w 1571716"/>
              <a:gd name="connsiteY159" fmla="*/ 350981 h 6856439"/>
              <a:gd name="connsiteX160" fmla="*/ 1231511 w 1571716"/>
              <a:gd name="connsiteY160" fmla="*/ 0 h 685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571716" h="6856439">
                <a:moveTo>
                  <a:pt x="564956" y="6049798"/>
                </a:moveTo>
                <a:cubicBezTo>
                  <a:pt x="606520" y="6085204"/>
                  <a:pt x="649622" y="6120610"/>
                  <a:pt x="694265" y="6156016"/>
                </a:cubicBezTo>
                <a:cubicBezTo>
                  <a:pt x="709659" y="6169870"/>
                  <a:pt x="726592" y="6182186"/>
                  <a:pt x="741986" y="6196040"/>
                </a:cubicBezTo>
                <a:cubicBezTo>
                  <a:pt x="475671" y="6423871"/>
                  <a:pt x="241684" y="6640925"/>
                  <a:pt x="241684" y="6856439"/>
                </a:cubicBezTo>
                <a:lnTo>
                  <a:pt x="0" y="6856439"/>
                </a:lnTo>
                <a:cubicBezTo>
                  <a:pt x="0" y="6556258"/>
                  <a:pt x="274011" y="6297641"/>
                  <a:pt x="564956" y="6049798"/>
                </a:cubicBezTo>
                <a:close/>
                <a:moveTo>
                  <a:pt x="252460" y="5232384"/>
                </a:moveTo>
                <a:cubicBezTo>
                  <a:pt x="261696" y="5275487"/>
                  <a:pt x="278630" y="5318590"/>
                  <a:pt x="301721" y="5361692"/>
                </a:cubicBezTo>
                <a:cubicBezTo>
                  <a:pt x="320193" y="5397099"/>
                  <a:pt x="344823" y="5434044"/>
                  <a:pt x="370993" y="5469450"/>
                </a:cubicBezTo>
                <a:cubicBezTo>
                  <a:pt x="377151" y="5478686"/>
                  <a:pt x="384848" y="5487922"/>
                  <a:pt x="392544" y="5497159"/>
                </a:cubicBezTo>
                <a:lnTo>
                  <a:pt x="1146845" y="5497159"/>
                </a:lnTo>
                <a:cubicBezTo>
                  <a:pt x="1153003" y="5487922"/>
                  <a:pt x="1160700" y="5478686"/>
                  <a:pt x="1166857" y="5469450"/>
                </a:cubicBezTo>
                <a:cubicBezTo>
                  <a:pt x="1193027" y="5434044"/>
                  <a:pt x="1214578" y="5398638"/>
                  <a:pt x="1231511" y="5361692"/>
                </a:cubicBezTo>
                <a:cubicBezTo>
                  <a:pt x="1251524" y="5318590"/>
                  <a:pt x="1266917" y="5275487"/>
                  <a:pt x="1276154" y="5232384"/>
                </a:cubicBezTo>
                <a:close/>
                <a:moveTo>
                  <a:pt x="355599" y="4853693"/>
                </a:moveTo>
                <a:cubicBezTo>
                  <a:pt x="334048" y="4882942"/>
                  <a:pt x="314036" y="4913730"/>
                  <a:pt x="297102" y="4944517"/>
                </a:cubicBezTo>
                <a:cubicBezTo>
                  <a:pt x="269393" y="4993778"/>
                  <a:pt x="252460" y="5046117"/>
                  <a:pt x="244763" y="5098456"/>
                </a:cubicBezTo>
                <a:cubicBezTo>
                  <a:pt x="244763" y="5104614"/>
                  <a:pt x="243224" y="5110771"/>
                  <a:pt x="243224" y="5116929"/>
                </a:cubicBezTo>
                <a:lnTo>
                  <a:pt x="1277693" y="5116929"/>
                </a:lnTo>
                <a:cubicBezTo>
                  <a:pt x="1276154" y="5110771"/>
                  <a:pt x="1276154" y="5104614"/>
                  <a:pt x="1274614" y="5098456"/>
                </a:cubicBezTo>
                <a:cubicBezTo>
                  <a:pt x="1263839" y="5047656"/>
                  <a:pt x="1243827" y="4995317"/>
                  <a:pt x="1216118" y="4944517"/>
                </a:cubicBezTo>
                <a:cubicBezTo>
                  <a:pt x="1199184" y="4913730"/>
                  <a:pt x="1179172" y="4884481"/>
                  <a:pt x="1157621" y="4853693"/>
                </a:cubicBezTo>
                <a:close/>
                <a:moveTo>
                  <a:pt x="397163" y="1874976"/>
                </a:moveTo>
                <a:cubicBezTo>
                  <a:pt x="403320" y="1922697"/>
                  <a:pt x="414096" y="1968879"/>
                  <a:pt x="431029" y="2013521"/>
                </a:cubicBezTo>
                <a:cubicBezTo>
                  <a:pt x="444884" y="2050466"/>
                  <a:pt x="463356" y="2087412"/>
                  <a:pt x="483368" y="2121278"/>
                </a:cubicBezTo>
                <a:cubicBezTo>
                  <a:pt x="484908" y="2122817"/>
                  <a:pt x="484908" y="2122817"/>
                  <a:pt x="486447" y="2124357"/>
                </a:cubicBezTo>
                <a:lnTo>
                  <a:pt x="1206881" y="2124357"/>
                </a:lnTo>
                <a:cubicBezTo>
                  <a:pt x="1206881" y="2122817"/>
                  <a:pt x="1208421" y="2122817"/>
                  <a:pt x="1208421" y="2121278"/>
                </a:cubicBezTo>
                <a:cubicBezTo>
                  <a:pt x="1228433" y="2087412"/>
                  <a:pt x="1246905" y="2050466"/>
                  <a:pt x="1260760" y="2013521"/>
                </a:cubicBezTo>
                <a:cubicBezTo>
                  <a:pt x="1277693" y="1970418"/>
                  <a:pt x="1290008" y="1922697"/>
                  <a:pt x="1296166" y="1874976"/>
                </a:cubicBezTo>
                <a:close/>
                <a:moveTo>
                  <a:pt x="484908" y="1514759"/>
                </a:moveTo>
                <a:cubicBezTo>
                  <a:pt x="472593" y="1537850"/>
                  <a:pt x="460278" y="1559401"/>
                  <a:pt x="449502" y="1580953"/>
                </a:cubicBezTo>
                <a:cubicBezTo>
                  <a:pt x="423332" y="1633292"/>
                  <a:pt x="404860" y="1685631"/>
                  <a:pt x="397163" y="1734891"/>
                </a:cubicBezTo>
                <a:cubicBezTo>
                  <a:pt x="395623" y="1745667"/>
                  <a:pt x="394084" y="1756443"/>
                  <a:pt x="392544" y="1765679"/>
                </a:cubicBezTo>
                <a:lnTo>
                  <a:pt x="1300784" y="1765679"/>
                </a:lnTo>
                <a:cubicBezTo>
                  <a:pt x="1300784" y="1754904"/>
                  <a:pt x="1299245" y="1745667"/>
                  <a:pt x="1297705" y="1734891"/>
                </a:cubicBezTo>
                <a:cubicBezTo>
                  <a:pt x="1290008" y="1684092"/>
                  <a:pt x="1273075" y="1631752"/>
                  <a:pt x="1249984" y="1580953"/>
                </a:cubicBezTo>
                <a:cubicBezTo>
                  <a:pt x="1240748" y="1557862"/>
                  <a:pt x="1228433" y="1536310"/>
                  <a:pt x="1216118" y="1514759"/>
                </a:cubicBezTo>
                <a:close/>
                <a:moveTo>
                  <a:pt x="138545" y="0"/>
                </a:moveTo>
                <a:lnTo>
                  <a:pt x="406398" y="0"/>
                </a:lnTo>
                <a:cubicBezTo>
                  <a:pt x="394083" y="116994"/>
                  <a:pt x="406398" y="233987"/>
                  <a:pt x="455659" y="346363"/>
                </a:cubicBezTo>
                <a:cubicBezTo>
                  <a:pt x="515695" y="483368"/>
                  <a:pt x="658858" y="586507"/>
                  <a:pt x="777391" y="701962"/>
                </a:cubicBezTo>
                <a:cubicBezTo>
                  <a:pt x="735827" y="749683"/>
                  <a:pt x="694264" y="797404"/>
                  <a:pt x="652700" y="845125"/>
                </a:cubicBezTo>
                <a:cubicBezTo>
                  <a:pt x="645004" y="854361"/>
                  <a:pt x="635767" y="865137"/>
                  <a:pt x="628070" y="874373"/>
                </a:cubicBezTo>
                <a:cubicBezTo>
                  <a:pt x="494143" y="745065"/>
                  <a:pt x="340204" y="621913"/>
                  <a:pt x="255538" y="464896"/>
                </a:cubicBezTo>
                <a:cubicBezTo>
                  <a:pt x="169332" y="304799"/>
                  <a:pt x="137005" y="147782"/>
                  <a:pt x="138545" y="0"/>
                </a:cubicBezTo>
                <a:close/>
                <a:moveTo>
                  <a:pt x="1231511" y="0"/>
                </a:moveTo>
                <a:lnTo>
                  <a:pt x="1460880" y="0"/>
                </a:lnTo>
                <a:cubicBezTo>
                  <a:pt x="1451644" y="144703"/>
                  <a:pt x="1410080" y="298642"/>
                  <a:pt x="1319257" y="466435"/>
                </a:cubicBezTo>
                <a:cubicBezTo>
                  <a:pt x="1239208" y="609598"/>
                  <a:pt x="1120675" y="737368"/>
                  <a:pt x="1009839" y="865137"/>
                </a:cubicBezTo>
                <a:cubicBezTo>
                  <a:pt x="1005221" y="871294"/>
                  <a:pt x="999064" y="877452"/>
                  <a:pt x="994445" y="883609"/>
                </a:cubicBezTo>
                <a:cubicBezTo>
                  <a:pt x="989827" y="889767"/>
                  <a:pt x="983670" y="895925"/>
                  <a:pt x="979052" y="902082"/>
                </a:cubicBezTo>
                <a:cubicBezTo>
                  <a:pt x="946724" y="939027"/>
                  <a:pt x="914397" y="975973"/>
                  <a:pt x="882070" y="1012918"/>
                </a:cubicBezTo>
                <a:cubicBezTo>
                  <a:pt x="863597" y="1032930"/>
                  <a:pt x="845125" y="1052942"/>
                  <a:pt x="828191" y="1072954"/>
                </a:cubicBezTo>
                <a:cubicBezTo>
                  <a:pt x="823573" y="1079112"/>
                  <a:pt x="817416" y="1085269"/>
                  <a:pt x="812798" y="1091427"/>
                </a:cubicBezTo>
                <a:cubicBezTo>
                  <a:pt x="808179" y="1097585"/>
                  <a:pt x="802022" y="1103742"/>
                  <a:pt x="797404" y="1109900"/>
                </a:cubicBezTo>
                <a:cubicBezTo>
                  <a:pt x="706580" y="1213039"/>
                  <a:pt x="623453" y="1314638"/>
                  <a:pt x="554180" y="1411620"/>
                </a:cubicBezTo>
                <a:lnTo>
                  <a:pt x="1145306" y="1411620"/>
                </a:lnTo>
                <a:cubicBezTo>
                  <a:pt x="1068336" y="1310020"/>
                  <a:pt x="971355" y="1209960"/>
                  <a:pt x="866676" y="1106821"/>
                </a:cubicBezTo>
                <a:cubicBezTo>
                  <a:pt x="886688" y="1085269"/>
                  <a:pt x="905161" y="1062179"/>
                  <a:pt x="925173" y="1040627"/>
                </a:cubicBezTo>
                <a:cubicBezTo>
                  <a:pt x="955961" y="1005221"/>
                  <a:pt x="986749" y="969815"/>
                  <a:pt x="1017536" y="934409"/>
                </a:cubicBezTo>
                <a:cubicBezTo>
                  <a:pt x="1299245" y="1206881"/>
                  <a:pt x="1544007" y="1474735"/>
                  <a:pt x="1544007" y="1798006"/>
                </a:cubicBezTo>
                <a:cubicBezTo>
                  <a:pt x="1544007" y="2153605"/>
                  <a:pt x="1323875" y="2406065"/>
                  <a:pt x="1071415" y="2620040"/>
                </a:cubicBezTo>
                <a:cubicBezTo>
                  <a:pt x="1036009" y="2590792"/>
                  <a:pt x="1002142" y="2563083"/>
                  <a:pt x="966736" y="2535374"/>
                </a:cubicBezTo>
                <a:cubicBezTo>
                  <a:pt x="942106" y="2515362"/>
                  <a:pt x="915937" y="2495350"/>
                  <a:pt x="891306" y="2475338"/>
                </a:cubicBezTo>
                <a:cubicBezTo>
                  <a:pt x="980591" y="2399907"/>
                  <a:pt x="1065257" y="2319859"/>
                  <a:pt x="1132990" y="2235193"/>
                </a:cubicBezTo>
                <a:lnTo>
                  <a:pt x="564956" y="2235193"/>
                </a:lnTo>
                <a:cubicBezTo>
                  <a:pt x="635768" y="2319859"/>
                  <a:pt x="723513" y="2398368"/>
                  <a:pt x="815876" y="2475338"/>
                </a:cubicBezTo>
                <a:cubicBezTo>
                  <a:pt x="822034" y="2479956"/>
                  <a:pt x="828191" y="2486113"/>
                  <a:pt x="834349" y="2490731"/>
                </a:cubicBezTo>
                <a:cubicBezTo>
                  <a:pt x="840507" y="2495350"/>
                  <a:pt x="846664" y="2501507"/>
                  <a:pt x="852822" y="2506125"/>
                </a:cubicBezTo>
                <a:cubicBezTo>
                  <a:pt x="878991" y="2526137"/>
                  <a:pt x="905161" y="2547689"/>
                  <a:pt x="931331" y="2569240"/>
                </a:cubicBezTo>
                <a:cubicBezTo>
                  <a:pt x="965197" y="2596949"/>
                  <a:pt x="999064" y="2623119"/>
                  <a:pt x="1032930" y="2650828"/>
                </a:cubicBezTo>
                <a:cubicBezTo>
                  <a:pt x="1039088" y="2655446"/>
                  <a:pt x="1045245" y="2661604"/>
                  <a:pt x="1051403" y="2666222"/>
                </a:cubicBezTo>
                <a:cubicBezTo>
                  <a:pt x="1057560" y="2670840"/>
                  <a:pt x="1063718" y="2676997"/>
                  <a:pt x="1069876" y="2681616"/>
                </a:cubicBezTo>
                <a:cubicBezTo>
                  <a:pt x="1251524" y="2834015"/>
                  <a:pt x="1417777" y="3000270"/>
                  <a:pt x="1487050" y="3218862"/>
                </a:cubicBezTo>
                <a:lnTo>
                  <a:pt x="1231511" y="3218862"/>
                </a:lnTo>
                <a:cubicBezTo>
                  <a:pt x="1223814" y="3200390"/>
                  <a:pt x="1214578" y="3181917"/>
                  <a:pt x="1203802" y="3163444"/>
                </a:cubicBezTo>
                <a:lnTo>
                  <a:pt x="440266" y="3163444"/>
                </a:lnTo>
                <a:cubicBezTo>
                  <a:pt x="426411" y="3184997"/>
                  <a:pt x="412556" y="3205008"/>
                  <a:pt x="401781" y="3226560"/>
                </a:cubicBezTo>
                <a:cubicBezTo>
                  <a:pt x="377151" y="3275820"/>
                  <a:pt x="361757" y="3326620"/>
                  <a:pt x="361757" y="3380498"/>
                </a:cubicBezTo>
                <a:cubicBezTo>
                  <a:pt x="361757" y="3391274"/>
                  <a:pt x="363296" y="3403590"/>
                  <a:pt x="363296" y="3414365"/>
                </a:cubicBezTo>
                <a:lnTo>
                  <a:pt x="880531" y="3414365"/>
                </a:lnTo>
                <a:lnTo>
                  <a:pt x="880531" y="3522122"/>
                </a:lnTo>
                <a:lnTo>
                  <a:pt x="377151" y="3522122"/>
                </a:lnTo>
                <a:cubicBezTo>
                  <a:pt x="386387" y="3562146"/>
                  <a:pt x="400241" y="3602170"/>
                  <a:pt x="415635" y="3642194"/>
                </a:cubicBezTo>
                <a:cubicBezTo>
                  <a:pt x="429490" y="3679140"/>
                  <a:pt x="447962" y="3714546"/>
                  <a:pt x="467974" y="3749952"/>
                </a:cubicBezTo>
                <a:cubicBezTo>
                  <a:pt x="472593" y="3756109"/>
                  <a:pt x="477211" y="3763806"/>
                  <a:pt x="481829" y="3771503"/>
                </a:cubicBezTo>
                <a:lnTo>
                  <a:pt x="1169936" y="3771503"/>
                </a:lnTo>
                <a:cubicBezTo>
                  <a:pt x="1174554" y="3765345"/>
                  <a:pt x="1179172" y="3757648"/>
                  <a:pt x="1183790" y="3749952"/>
                </a:cubicBezTo>
                <a:cubicBezTo>
                  <a:pt x="1191487" y="3736097"/>
                  <a:pt x="1199184" y="3723782"/>
                  <a:pt x="1206881" y="3709927"/>
                </a:cubicBezTo>
                <a:lnTo>
                  <a:pt x="1468577" y="3709927"/>
                </a:lnTo>
                <a:cubicBezTo>
                  <a:pt x="1380832" y="3928520"/>
                  <a:pt x="1196105" y="4113247"/>
                  <a:pt x="999064" y="4279501"/>
                </a:cubicBezTo>
                <a:cubicBezTo>
                  <a:pt x="992906" y="4284119"/>
                  <a:pt x="986749" y="4290277"/>
                  <a:pt x="980591" y="4294895"/>
                </a:cubicBezTo>
                <a:cubicBezTo>
                  <a:pt x="974433" y="4299513"/>
                  <a:pt x="968276" y="4305671"/>
                  <a:pt x="962118" y="4310289"/>
                </a:cubicBezTo>
                <a:cubicBezTo>
                  <a:pt x="911319" y="4351853"/>
                  <a:pt x="860519" y="4391876"/>
                  <a:pt x="811258" y="4431901"/>
                </a:cubicBezTo>
                <a:cubicBezTo>
                  <a:pt x="800483" y="4439598"/>
                  <a:pt x="791246" y="4447295"/>
                  <a:pt x="782010" y="4454992"/>
                </a:cubicBezTo>
                <a:cubicBezTo>
                  <a:pt x="774313" y="4459610"/>
                  <a:pt x="768155" y="4465767"/>
                  <a:pt x="761998" y="4470385"/>
                </a:cubicBezTo>
                <a:cubicBezTo>
                  <a:pt x="755840" y="4476543"/>
                  <a:pt x="749683" y="4481161"/>
                  <a:pt x="741986" y="4484240"/>
                </a:cubicBezTo>
                <a:cubicBezTo>
                  <a:pt x="637307" y="4570446"/>
                  <a:pt x="537247" y="4653573"/>
                  <a:pt x="454120" y="4738239"/>
                </a:cubicBezTo>
                <a:lnTo>
                  <a:pt x="1066797" y="4738239"/>
                </a:lnTo>
                <a:cubicBezTo>
                  <a:pt x="994445" y="4655112"/>
                  <a:pt x="908240" y="4571985"/>
                  <a:pt x="818955" y="4487319"/>
                </a:cubicBezTo>
                <a:cubicBezTo>
                  <a:pt x="828191" y="4481161"/>
                  <a:pt x="837428" y="4473464"/>
                  <a:pt x="846664" y="4465767"/>
                </a:cubicBezTo>
                <a:cubicBezTo>
                  <a:pt x="895925" y="4425743"/>
                  <a:pt x="946724" y="4384180"/>
                  <a:pt x="997524" y="4342616"/>
                </a:cubicBezTo>
                <a:cubicBezTo>
                  <a:pt x="1271535" y="4604312"/>
                  <a:pt x="1522456" y="4853693"/>
                  <a:pt x="1522456" y="5161572"/>
                </a:cubicBezTo>
                <a:cubicBezTo>
                  <a:pt x="1522456" y="5472529"/>
                  <a:pt x="1274614" y="5734225"/>
                  <a:pt x="992906" y="5980527"/>
                </a:cubicBezTo>
                <a:cubicBezTo>
                  <a:pt x="971355" y="5962054"/>
                  <a:pt x="949803" y="5945121"/>
                  <a:pt x="928252" y="5926648"/>
                </a:cubicBezTo>
                <a:cubicBezTo>
                  <a:pt x="891306" y="5895861"/>
                  <a:pt x="852822" y="5865073"/>
                  <a:pt x="815876" y="5834285"/>
                </a:cubicBezTo>
                <a:cubicBezTo>
                  <a:pt x="900543" y="5760394"/>
                  <a:pt x="980591" y="5684964"/>
                  <a:pt x="1051403" y="5609534"/>
                </a:cubicBezTo>
                <a:lnTo>
                  <a:pt x="494144" y="5609534"/>
                </a:lnTo>
                <a:cubicBezTo>
                  <a:pt x="568035" y="5684964"/>
                  <a:pt x="652701" y="5760394"/>
                  <a:pt x="740446" y="5834285"/>
                </a:cubicBezTo>
                <a:cubicBezTo>
                  <a:pt x="746604" y="5838903"/>
                  <a:pt x="752761" y="5845061"/>
                  <a:pt x="758919" y="5849679"/>
                </a:cubicBezTo>
                <a:cubicBezTo>
                  <a:pt x="765077" y="5854297"/>
                  <a:pt x="771234" y="5860455"/>
                  <a:pt x="777392" y="5865073"/>
                </a:cubicBezTo>
                <a:cubicBezTo>
                  <a:pt x="814337" y="5897400"/>
                  <a:pt x="852822" y="5929727"/>
                  <a:pt x="891306" y="5960515"/>
                </a:cubicBezTo>
                <a:cubicBezTo>
                  <a:pt x="912858" y="5977448"/>
                  <a:pt x="932870" y="5995921"/>
                  <a:pt x="954421" y="6012854"/>
                </a:cubicBezTo>
                <a:cubicBezTo>
                  <a:pt x="960579" y="6017472"/>
                  <a:pt x="966736" y="6023630"/>
                  <a:pt x="972894" y="6028248"/>
                </a:cubicBezTo>
                <a:cubicBezTo>
                  <a:pt x="979052" y="6032866"/>
                  <a:pt x="985209" y="6039023"/>
                  <a:pt x="991367" y="6043642"/>
                </a:cubicBezTo>
                <a:cubicBezTo>
                  <a:pt x="1291548" y="6294562"/>
                  <a:pt x="1571716" y="6554719"/>
                  <a:pt x="1571716" y="6853361"/>
                </a:cubicBezTo>
                <a:lnTo>
                  <a:pt x="1330032" y="6853361"/>
                </a:lnTo>
                <a:cubicBezTo>
                  <a:pt x="1330032" y="6640925"/>
                  <a:pt x="1080651" y="6414635"/>
                  <a:pt x="814337" y="6192962"/>
                </a:cubicBezTo>
                <a:cubicBezTo>
                  <a:pt x="808179" y="6188344"/>
                  <a:pt x="802022" y="6182187"/>
                  <a:pt x="795864" y="6177568"/>
                </a:cubicBezTo>
                <a:cubicBezTo>
                  <a:pt x="789707" y="6172950"/>
                  <a:pt x="783549" y="6166793"/>
                  <a:pt x="777392" y="6162175"/>
                </a:cubicBezTo>
                <a:cubicBezTo>
                  <a:pt x="760458" y="6148320"/>
                  <a:pt x="743525" y="6134466"/>
                  <a:pt x="726592" y="6120611"/>
                </a:cubicBezTo>
                <a:cubicBezTo>
                  <a:pt x="685028" y="6086745"/>
                  <a:pt x="641925" y="6051339"/>
                  <a:pt x="600362" y="6015933"/>
                </a:cubicBezTo>
                <a:cubicBezTo>
                  <a:pt x="594204" y="6011315"/>
                  <a:pt x="588047" y="6005157"/>
                  <a:pt x="581889" y="6000539"/>
                </a:cubicBezTo>
                <a:cubicBezTo>
                  <a:pt x="575732" y="5995921"/>
                  <a:pt x="569574" y="5989763"/>
                  <a:pt x="563417" y="5985145"/>
                </a:cubicBezTo>
                <a:cubicBezTo>
                  <a:pt x="264775" y="5731146"/>
                  <a:pt x="0" y="5464832"/>
                  <a:pt x="0" y="5147717"/>
                </a:cubicBezTo>
                <a:cubicBezTo>
                  <a:pt x="0" y="4818287"/>
                  <a:pt x="283248" y="4565828"/>
                  <a:pt x="581889" y="4322604"/>
                </a:cubicBezTo>
                <a:cubicBezTo>
                  <a:pt x="588047" y="4317986"/>
                  <a:pt x="594204" y="4311829"/>
                  <a:pt x="600362" y="4307210"/>
                </a:cubicBezTo>
                <a:cubicBezTo>
                  <a:pt x="606520" y="4302592"/>
                  <a:pt x="612677" y="4296435"/>
                  <a:pt x="618835" y="4291816"/>
                </a:cubicBezTo>
                <a:cubicBezTo>
                  <a:pt x="629610" y="4282580"/>
                  <a:pt x="640386" y="4274883"/>
                  <a:pt x="651162" y="4265647"/>
                </a:cubicBezTo>
                <a:cubicBezTo>
                  <a:pt x="700422" y="4227162"/>
                  <a:pt x="751222" y="4187138"/>
                  <a:pt x="798943" y="4147114"/>
                </a:cubicBezTo>
                <a:cubicBezTo>
                  <a:pt x="805101" y="4142496"/>
                  <a:pt x="811258" y="4136338"/>
                  <a:pt x="817416" y="4131720"/>
                </a:cubicBezTo>
                <a:cubicBezTo>
                  <a:pt x="823573" y="4127102"/>
                  <a:pt x="829731" y="4120944"/>
                  <a:pt x="835888" y="4116326"/>
                </a:cubicBezTo>
                <a:cubicBezTo>
                  <a:pt x="928252" y="4037817"/>
                  <a:pt x="1015997" y="3957769"/>
                  <a:pt x="1088348" y="3874642"/>
                </a:cubicBezTo>
                <a:lnTo>
                  <a:pt x="555720" y="3874642"/>
                </a:lnTo>
                <a:cubicBezTo>
                  <a:pt x="615756" y="3956230"/>
                  <a:pt x="688107" y="4036278"/>
                  <a:pt x="763537" y="4113247"/>
                </a:cubicBezTo>
                <a:cubicBezTo>
                  <a:pt x="714277" y="4153271"/>
                  <a:pt x="665016" y="4191756"/>
                  <a:pt x="615756" y="4231780"/>
                </a:cubicBezTo>
                <a:cubicBezTo>
                  <a:pt x="604980" y="4241017"/>
                  <a:pt x="594204" y="4248714"/>
                  <a:pt x="583429" y="4257950"/>
                </a:cubicBezTo>
                <a:cubicBezTo>
                  <a:pt x="338666" y="4008569"/>
                  <a:pt x="120073" y="3725321"/>
                  <a:pt x="120073" y="3374341"/>
                </a:cubicBezTo>
                <a:cubicBezTo>
                  <a:pt x="120073" y="3084935"/>
                  <a:pt x="360217" y="2881737"/>
                  <a:pt x="629610" y="2672379"/>
                </a:cubicBezTo>
                <a:cubicBezTo>
                  <a:pt x="665016" y="2701628"/>
                  <a:pt x="700422" y="2730876"/>
                  <a:pt x="735828" y="2758585"/>
                </a:cubicBezTo>
                <a:cubicBezTo>
                  <a:pt x="761998" y="2778598"/>
                  <a:pt x="786628" y="2798609"/>
                  <a:pt x="811258" y="2818621"/>
                </a:cubicBezTo>
                <a:cubicBezTo>
                  <a:pt x="708119" y="2898671"/>
                  <a:pt x="612677" y="2974099"/>
                  <a:pt x="535708" y="3049530"/>
                </a:cubicBezTo>
                <a:lnTo>
                  <a:pt x="1131451" y="3049530"/>
                </a:lnTo>
                <a:cubicBezTo>
                  <a:pt x="1065257" y="2971022"/>
                  <a:pt x="982130" y="2895591"/>
                  <a:pt x="891306" y="2820161"/>
                </a:cubicBezTo>
                <a:cubicBezTo>
                  <a:pt x="885149" y="2815543"/>
                  <a:pt x="878991" y="2809386"/>
                  <a:pt x="872834" y="2804767"/>
                </a:cubicBezTo>
                <a:cubicBezTo>
                  <a:pt x="865137" y="2800149"/>
                  <a:pt x="858979" y="2793992"/>
                  <a:pt x="852822" y="2789373"/>
                </a:cubicBezTo>
                <a:cubicBezTo>
                  <a:pt x="826652" y="2767821"/>
                  <a:pt x="800483" y="2746270"/>
                  <a:pt x="772774" y="2724719"/>
                </a:cubicBezTo>
                <a:cubicBezTo>
                  <a:pt x="738907" y="2698550"/>
                  <a:pt x="705040" y="2670840"/>
                  <a:pt x="671174" y="2643131"/>
                </a:cubicBezTo>
                <a:cubicBezTo>
                  <a:pt x="665016" y="2638513"/>
                  <a:pt x="658859" y="2632356"/>
                  <a:pt x="652701" y="2627737"/>
                </a:cubicBezTo>
                <a:cubicBezTo>
                  <a:pt x="646544" y="2623119"/>
                  <a:pt x="640386" y="2616962"/>
                  <a:pt x="634229" y="2612343"/>
                </a:cubicBezTo>
                <a:cubicBezTo>
                  <a:pt x="387926" y="2406065"/>
                  <a:pt x="153939" y="2161302"/>
                  <a:pt x="153939" y="1791849"/>
                </a:cubicBezTo>
                <a:cubicBezTo>
                  <a:pt x="153939" y="1513220"/>
                  <a:pt x="380229" y="1236130"/>
                  <a:pt x="634229" y="943646"/>
                </a:cubicBezTo>
                <a:cubicBezTo>
                  <a:pt x="638847" y="937488"/>
                  <a:pt x="643465" y="931331"/>
                  <a:pt x="649622" y="925173"/>
                </a:cubicBezTo>
                <a:cubicBezTo>
                  <a:pt x="654241" y="919015"/>
                  <a:pt x="658859" y="912858"/>
                  <a:pt x="665016" y="906700"/>
                </a:cubicBezTo>
                <a:cubicBezTo>
                  <a:pt x="675792" y="895925"/>
                  <a:pt x="685028" y="885149"/>
                  <a:pt x="695804" y="872834"/>
                </a:cubicBezTo>
                <a:cubicBezTo>
                  <a:pt x="735828" y="828191"/>
                  <a:pt x="775852" y="782010"/>
                  <a:pt x="815876" y="735828"/>
                </a:cubicBezTo>
                <a:cubicBezTo>
                  <a:pt x="820495" y="729671"/>
                  <a:pt x="826652" y="723513"/>
                  <a:pt x="831270" y="717355"/>
                </a:cubicBezTo>
                <a:cubicBezTo>
                  <a:pt x="835888" y="711198"/>
                  <a:pt x="842046" y="705040"/>
                  <a:pt x="846664" y="698883"/>
                </a:cubicBezTo>
                <a:cubicBezTo>
                  <a:pt x="943646" y="584968"/>
                  <a:pt x="1037548" y="469514"/>
                  <a:pt x="1114518" y="350981"/>
                </a:cubicBezTo>
                <a:cubicBezTo>
                  <a:pt x="1182251" y="246303"/>
                  <a:pt x="1220736" y="123151"/>
                  <a:pt x="1231511" y="0"/>
                </a:cubicBezTo>
                <a:close/>
              </a:path>
            </a:pathLst>
          </a:custGeom>
          <a:solidFill>
            <a:schemeClr val="accent2"/>
          </a:solidFill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EEA6A24-4ED4-4F88-92F7-5AD558AAAFF8}"/>
              </a:ext>
            </a:extLst>
          </p:cNvPr>
          <p:cNvSpPr/>
          <p:nvPr/>
        </p:nvSpPr>
        <p:spPr>
          <a:xfrm>
            <a:off x="2658438" y="3187054"/>
            <a:ext cx="677331" cy="523392"/>
          </a:xfrm>
          <a:custGeom>
            <a:avLst/>
            <a:gdLst>
              <a:gd name="connsiteX0" fmla="*/ 372710 w 677331"/>
              <a:gd name="connsiteY0" fmla="*/ 26347 h 523392"/>
              <a:gd name="connsiteX1" fmla="*/ 414273 w 677331"/>
              <a:gd name="connsiteY1" fmla="*/ 180286 h 523392"/>
              <a:gd name="connsiteX2" fmla="*/ 417352 w 677331"/>
              <a:gd name="connsiteY2" fmla="*/ 214153 h 523392"/>
              <a:gd name="connsiteX3" fmla="*/ 18650 w 677331"/>
              <a:gd name="connsiteY3" fmla="*/ 214153 h 523392"/>
              <a:gd name="connsiteX4" fmla="*/ 18650 w 677331"/>
              <a:gd name="connsiteY4" fmla="*/ 321910 h 523392"/>
              <a:gd name="connsiteX5" fmla="*/ 411194 w 677331"/>
              <a:gd name="connsiteY5" fmla="*/ 321910 h 523392"/>
              <a:gd name="connsiteX6" fmla="*/ 377328 w 677331"/>
              <a:gd name="connsiteY6" fmla="*/ 441982 h 523392"/>
              <a:gd name="connsiteX7" fmla="*/ 345001 w 677331"/>
              <a:gd name="connsiteY7" fmla="*/ 511255 h 523392"/>
              <a:gd name="connsiteX8" fmla="*/ 606697 w 677331"/>
              <a:gd name="connsiteY8" fmla="*/ 511255 h 523392"/>
              <a:gd name="connsiteX9" fmla="*/ 660575 w 677331"/>
              <a:gd name="connsiteY9" fmla="*/ 241862 h 523392"/>
              <a:gd name="connsiteX10" fmla="*/ 626709 w 677331"/>
              <a:gd name="connsiteY10" fmla="*/ 18650 h 523392"/>
              <a:gd name="connsiteX11" fmla="*/ 371170 w 677331"/>
              <a:gd name="connsiteY11" fmla="*/ 18650 h 523392"/>
              <a:gd name="connsiteX12" fmla="*/ 372710 w 677331"/>
              <a:gd name="connsiteY12" fmla="*/ 26347 h 52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7331" h="523392">
                <a:moveTo>
                  <a:pt x="372710" y="26347"/>
                </a:moveTo>
                <a:cubicBezTo>
                  <a:pt x="394261" y="74068"/>
                  <a:pt x="408116" y="126408"/>
                  <a:pt x="414273" y="180286"/>
                </a:cubicBezTo>
                <a:cubicBezTo>
                  <a:pt x="415813" y="191062"/>
                  <a:pt x="415813" y="201837"/>
                  <a:pt x="417352" y="214153"/>
                </a:cubicBezTo>
                <a:lnTo>
                  <a:pt x="18650" y="214153"/>
                </a:lnTo>
                <a:lnTo>
                  <a:pt x="18650" y="321910"/>
                </a:lnTo>
                <a:lnTo>
                  <a:pt x="411194" y="321910"/>
                </a:lnTo>
                <a:cubicBezTo>
                  <a:pt x="405037" y="363473"/>
                  <a:pt x="392722" y="403497"/>
                  <a:pt x="377328" y="441982"/>
                </a:cubicBezTo>
                <a:cubicBezTo>
                  <a:pt x="368092" y="465073"/>
                  <a:pt x="357316" y="488164"/>
                  <a:pt x="345001" y="511255"/>
                </a:cubicBezTo>
                <a:lnTo>
                  <a:pt x="606697" y="511255"/>
                </a:lnTo>
                <a:cubicBezTo>
                  <a:pt x="640563" y="426588"/>
                  <a:pt x="660575" y="337304"/>
                  <a:pt x="660575" y="241862"/>
                </a:cubicBezTo>
                <a:cubicBezTo>
                  <a:pt x="660575" y="161813"/>
                  <a:pt x="648260" y="87923"/>
                  <a:pt x="626709" y="18650"/>
                </a:cubicBezTo>
                <a:lnTo>
                  <a:pt x="371170" y="18650"/>
                </a:lnTo>
                <a:cubicBezTo>
                  <a:pt x="371170" y="21729"/>
                  <a:pt x="371170" y="23269"/>
                  <a:pt x="372710" y="26347"/>
                </a:cubicBezTo>
                <a:close/>
              </a:path>
            </a:pathLst>
          </a:custGeom>
          <a:solidFill>
            <a:schemeClr val="accent5"/>
          </a:solidFill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40048" y="148190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dirty="0">
                <a:solidFill>
                  <a:schemeClr val="bg1"/>
                </a:solidFill>
              </a:rPr>
              <a:t>Міністерство охорони здоров’я України Одеський національний медичний університет</a:t>
            </a:r>
          </a:p>
          <a:p>
            <a:pPr algn="ctr"/>
            <a:r>
              <a:rPr lang="uk-UA" sz="1400" dirty="0">
                <a:solidFill>
                  <a:schemeClr val="bg1"/>
                </a:solidFill>
              </a:rPr>
              <a:t>Фармацевтичний факультет</a:t>
            </a:r>
          </a:p>
          <a:p>
            <a:pPr algn="ctr"/>
            <a:r>
              <a:rPr lang="uk-UA" sz="1400" dirty="0">
                <a:solidFill>
                  <a:schemeClr val="bg1"/>
                </a:solidFill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93294" y="5477959"/>
            <a:ext cx="3712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Розробила ст. викладач Степанова Оксана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42484" y="1745305"/>
            <a:ext cx="696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ko-KR" sz="2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Фармацевтичне та медичне товарознавство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64234" y="3128558"/>
            <a:ext cx="72413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altLang="ko-KR" sz="2800" b="1" dirty="0" smtClean="0">
                <a:solidFill>
                  <a:schemeClr val="bg1"/>
                </a:solidFill>
                <a:cs typeface="Arial" pitchFamily="34" charset="0"/>
              </a:rPr>
              <a:t>«</a:t>
            </a:r>
            <a:r>
              <a:rPr lang="uk-UA" altLang="ko-KR" sz="2800" b="1" dirty="0">
                <a:solidFill>
                  <a:schemeClr val="bg1"/>
                </a:solidFill>
                <a:cs typeface="Arial" pitchFamily="34" charset="0"/>
              </a:rPr>
              <a:t>Класифікація   та </a:t>
            </a:r>
            <a:r>
              <a:rPr lang="uk-UA" altLang="ko-KR" sz="2800" b="1" dirty="0" smtClean="0">
                <a:solidFill>
                  <a:schemeClr val="bg1"/>
                </a:solidFill>
                <a:cs typeface="Arial" pitchFamily="34" charset="0"/>
              </a:rPr>
              <a:t>кодування </a:t>
            </a:r>
            <a:r>
              <a:rPr lang="uk-UA" altLang="ko-KR" sz="2800" b="1" dirty="0">
                <a:solidFill>
                  <a:schemeClr val="bg1"/>
                </a:solidFill>
                <a:cs typeface="Arial" pitchFamily="34" charset="0"/>
              </a:rPr>
              <a:t>товарів»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8" y="0"/>
            <a:ext cx="4334662" cy="684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-49645" y="3235266"/>
            <a:ext cx="6022109" cy="1490912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uk-UA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002624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Presentations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8002624" y="112650"/>
          <a:ext cx="3032915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1620" y="151180"/>
            <a:ext cx="56595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Класифікація (від лат. </a:t>
            </a:r>
            <a:r>
              <a:rPr lang="pl-PL" dirty="0">
                <a:solidFill>
                  <a:schemeClr val="bg1"/>
                </a:solidFill>
              </a:rPr>
              <a:t>classic – </a:t>
            </a:r>
            <a:r>
              <a:rPr lang="uk-UA" dirty="0">
                <a:solidFill>
                  <a:schemeClr val="bg1"/>
                </a:solidFill>
              </a:rPr>
              <a:t>розряд, група) – це розподіл множини об'єктів (предметів і явищ) на класи, групи й інші підрозділи в залежності від загальних ознак і має велике теоретичне і практичне значення. Іншими словами, класифікація – система упорядкованого розподілу товарів за поділами і більш дрібними підрозділами у </a:t>
            </a:r>
            <a:r>
              <a:rPr lang="uk-UA" dirty="0" smtClean="0">
                <a:solidFill>
                  <a:schemeClr val="bg1"/>
                </a:solidFill>
              </a:rPr>
              <a:t>логічній послідовності із супідрядністю за визначеними ознаками.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620" y="306944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dirty="0">
                <a:solidFill>
                  <a:schemeClr val="bg1"/>
                </a:solidFill>
              </a:rPr>
              <a:t>Метою класифікації в товарознавстві є полегшення вивчення споживчих властивостей, якості, </a:t>
            </a:r>
          </a:p>
          <a:p>
            <a:pPr lvl="0"/>
            <a:r>
              <a:rPr lang="uk-UA" dirty="0">
                <a:solidFill>
                  <a:schemeClr val="bg1"/>
                </a:solidFill>
              </a:rPr>
              <a:t>асортименту товарів і управління ними.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29484793"/>
              </p:ext>
            </p:extLst>
          </p:nvPr>
        </p:nvGraphicFramePr>
        <p:xfrm>
          <a:off x="6227620" y="989813"/>
          <a:ext cx="5594925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0" y="4034202"/>
            <a:ext cx="4784501" cy="28237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6310205" y="1312978"/>
            <a:ext cx="5502562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Призначення класифікації виявляється в тому, що вона дозволяє: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досліджувати споживчі властивості однорідних груп (підгруп) товарів;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встановлювати оптимальний рівень властивостей товарів; </a:t>
            </a:r>
            <a:endParaRPr lang="uk-UA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розробляти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групові методи дослідження й оцінки рівня якості товарів (наприклад, для груп інструментів, приладів, перев'язувальних засобів, гумових виробів і ін.) </a:t>
            </a:r>
          </a:p>
        </p:txBody>
      </p:sp>
    </p:spTree>
    <p:extLst>
      <p:ext uri="{BB962C8B-B14F-4D97-AF65-F5344CB8AC3E}">
        <p14:creationId xmlns:p14="http://schemas.microsoft.com/office/powerpoint/2010/main" val="364272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100">
            <a:extLst>
              <a:ext uri="{FF2B5EF4-FFF2-40B4-BE49-F238E27FC236}">
                <a16:creationId xmlns:a16="http://schemas.microsoft.com/office/drawing/2014/main" id="{A0BC9194-F5A2-423F-A629-AAD2955C05B0}"/>
              </a:ext>
            </a:extLst>
          </p:cNvPr>
          <p:cNvSpPr/>
          <p:nvPr/>
        </p:nvSpPr>
        <p:spPr>
          <a:xfrm rot="10800000">
            <a:off x="3851316" y="1"/>
            <a:ext cx="4489373" cy="2801354"/>
          </a:xfrm>
          <a:custGeom>
            <a:avLst/>
            <a:gdLst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9372" h="2965169">
                <a:moveTo>
                  <a:pt x="0" y="2965169"/>
                </a:moveTo>
                <a:cubicBezTo>
                  <a:pt x="718474" y="2561571"/>
                  <a:pt x="1256196" y="1137245"/>
                  <a:pt x="1836448" y="0"/>
                </a:cubicBezTo>
                <a:lnTo>
                  <a:pt x="2652924" y="0"/>
                </a:lnTo>
                <a:cubicBezTo>
                  <a:pt x="3233175" y="1030921"/>
                  <a:pt x="3781530" y="2646630"/>
                  <a:pt x="4489372" y="2965169"/>
                </a:cubicBezTo>
                <a:lnTo>
                  <a:pt x="0" y="29651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D42BA0F9-A7B9-464E-89B2-EF95984E98AD}"/>
              </a:ext>
            </a:extLst>
          </p:cNvPr>
          <p:cNvSpPr/>
          <p:nvPr/>
        </p:nvSpPr>
        <p:spPr>
          <a:xfrm rot="10800000">
            <a:off x="5319833" y="4032874"/>
            <a:ext cx="536501" cy="957165"/>
          </a:xfrm>
          <a:custGeom>
            <a:avLst/>
            <a:gdLst>
              <a:gd name="connsiteX0" fmla="*/ 0 w 546754"/>
              <a:gd name="connsiteY0" fmla="*/ 0 h 961225"/>
              <a:gd name="connsiteX1" fmla="*/ 546754 w 546754"/>
              <a:gd name="connsiteY1" fmla="*/ 0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53450"/>
              <a:gd name="connsiteY0" fmla="*/ 0 h 961225"/>
              <a:gd name="connsiteX1" fmla="*/ 475997 w 553450"/>
              <a:gd name="connsiteY1" fmla="*/ 46264 h 961225"/>
              <a:gd name="connsiteX2" fmla="*/ 546754 w 553450"/>
              <a:gd name="connsiteY2" fmla="*/ 961225 h 961225"/>
              <a:gd name="connsiteX3" fmla="*/ 0 w 553450"/>
              <a:gd name="connsiteY3" fmla="*/ 961225 h 961225"/>
              <a:gd name="connsiteX4" fmla="*/ 0 w 553450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0 h 961225"/>
              <a:gd name="connsiteX1" fmla="*/ 463832 w 546754"/>
              <a:gd name="connsiteY1" fmla="*/ 1911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5758 h 966983"/>
              <a:gd name="connsiteX1" fmla="*/ 463832 w 546754"/>
              <a:gd name="connsiteY1" fmla="*/ 4841 h 966983"/>
              <a:gd name="connsiteX2" fmla="*/ 546754 w 546754"/>
              <a:gd name="connsiteY2" fmla="*/ 966983 h 966983"/>
              <a:gd name="connsiteX3" fmla="*/ 0 w 546754"/>
              <a:gd name="connsiteY3" fmla="*/ 966983 h 966983"/>
              <a:gd name="connsiteX4" fmla="*/ 0 w 546754"/>
              <a:gd name="connsiteY4" fmla="*/ 5758 h 966983"/>
              <a:gd name="connsiteX0" fmla="*/ 0 w 546754"/>
              <a:gd name="connsiteY0" fmla="*/ 917 h 962142"/>
              <a:gd name="connsiteX1" fmla="*/ 463832 w 546754"/>
              <a:gd name="connsiteY1" fmla="*/ 0 h 962142"/>
              <a:gd name="connsiteX2" fmla="*/ 546754 w 546754"/>
              <a:gd name="connsiteY2" fmla="*/ 962142 h 962142"/>
              <a:gd name="connsiteX3" fmla="*/ 0 w 546754"/>
              <a:gd name="connsiteY3" fmla="*/ 962142 h 962142"/>
              <a:gd name="connsiteX4" fmla="*/ 0 w 546754"/>
              <a:gd name="connsiteY4" fmla="*/ 917 h 962142"/>
              <a:gd name="connsiteX0" fmla="*/ 0 w 546754"/>
              <a:gd name="connsiteY0" fmla="*/ 3249 h 964474"/>
              <a:gd name="connsiteX1" fmla="*/ 463832 w 546754"/>
              <a:gd name="connsiteY1" fmla="*/ 2332 h 964474"/>
              <a:gd name="connsiteX2" fmla="*/ 546754 w 546754"/>
              <a:gd name="connsiteY2" fmla="*/ 964474 h 964474"/>
              <a:gd name="connsiteX3" fmla="*/ 0 w 546754"/>
              <a:gd name="connsiteY3" fmla="*/ 964474 h 964474"/>
              <a:gd name="connsiteX4" fmla="*/ 0 w 546754"/>
              <a:gd name="connsiteY4" fmla="*/ 3249 h 964474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69 h 961894"/>
              <a:gd name="connsiteX1" fmla="*/ 463832 w 546754"/>
              <a:gd name="connsiteY1" fmla="*/ 26460 h 961894"/>
              <a:gd name="connsiteX2" fmla="*/ 546754 w 546754"/>
              <a:gd name="connsiteY2" fmla="*/ 961894 h 961894"/>
              <a:gd name="connsiteX3" fmla="*/ 0 w 546754"/>
              <a:gd name="connsiteY3" fmla="*/ 961894 h 961894"/>
              <a:gd name="connsiteX4" fmla="*/ 0 w 546754"/>
              <a:gd name="connsiteY4" fmla="*/ 669 h 961894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20846 h 982071"/>
              <a:gd name="connsiteX1" fmla="*/ 463832 w 546754"/>
              <a:gd name="connsiteY1" fmla="*/ 46637 h 982071"/>
              <a:gd name="connsiteX2" fmla="*/ 546754 w 546754"/>
              <a:gd name="connsiteY2" fmla="*/ 982071 h 982071"/>
              <a:gd name="connsiteX3" fmla="*/ 0 w 546754"/>
              <a:gd name="connsiteY3" fmla="*/ 982071 h 982071"/>
              <a:gd name="connsiteX4" fmla="*/ 0 w 546754"/>
              <a:gd name="connsiteY4" fmla="*/ 20846 h 98207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124"/>
              <a:gd name="connsiteY0" fmla="*/ 7566 h 968791"/>
              <a:gd name="connsiteX1" fmla="*/ 480278 w 555124"/>
              <a:gd name="connsiteY1" fmla="*/ 60065 h 968791"/>
              <a:gd name="connsiteX2" fmla="*/ 543465 w 555124"/>
              <a:gd name="connsiteY2" fmla="*/ 915375 h 968791"/>
              <a:gd name="connsiteX3" fmla="*/ 0 w 555124"/>
              <a:gd name="connsiteY3" fmla="*/ 968791 h 968791"/>
              <a:gd name="connsiteX4" fmla="*/ 0 w 55512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428"/>
              <a:gd name="connsiteY0" fmla="*/ 10291 h 971516"/>
              <a:gd name="connsiteX1" fmla="*/ 509880 w 555428"/>
              <a:gd name="connsiteY1" fmla="*/ 56113 h 971516"/>
              <a:gd name="connsiteX2" fmla="*/ 543465 w 555428"/>
              <a:gd name="connsiteY2" fmla="*/ 918100 h 971516"/>
              <a:gd name="connsiteX3" fmla="*/ 0 w 555428"/>
              <a:gd name="connsiteY3" fmla="*/ 971516 h 971516"/>
              <a:gd name="connsiteX4" fmla="*/ 0 w 555428"/>
              <a:gd name="connsiteY4" fmla="*/ 10291 h 971516"/>
              <a:gd name="connsiteX0" fmla="*/ 0 w 543465"/>
              <a:gd name="connsiteY0" fmla="*/ 10291 h 971516"/>
              <a:gd name="connsiteX1" fmla="*/ 509880 w 543465"/>
              <a:gd name="connsiteY1" fmla="*/ 56113 h 971516"/>
              <a:gd name="connsiteX2" fmla="*/ 543465 w 543465"/>
              <a:gd name="connsiteY2" fmla="*/ 918100 h 971516"/>
              <a:gd name="connsiteX3" fmla="*/ 0 w 543465"/>
              <a:gd name="connsiteY3" fmla="*/ 971516 h 971516"/>
              <a:gd name="connsiteX4" fmla="*/ 0 w 543465"/>
              <a:gd name="connsiteY4" fmla="*/ 10291 h 971516"/>
              <a:gd name="connsiteX0" fmla="*/ 0 w 530031"/>
              <a:gd name="connsiteY0" fmla="*/ 10291 h 971516"/>
              <a:gd name="connsiteX1" fmla="*/ 509880 w 530031"/>
              <a:gd name="connsiteY1" fmla="*/ 56113 h 971516"/>
              <a:gd name="connsiteX2" fmla="*/ 513862 w 530031"/>
              <a:gd name="connsiteY2" fmla="*/ 908085 h 971516"/>
              <a:gd name="connsiteX3" fmla="*/ 0 w 530031"/>
              <a:gd name="connsiteY3" fmla="*/ 971516 h 971516"/>
              <a:gd name="connsiteX4" fmla="*/ 0 w 530031"/>
              <a:gd name="connsiteY4" fmla="*/ 10291 h 971516"/>
              <a:gd name="connsiteX0" fmla="*/ 0 w 536501"/>
              <a:gd name="connsiteY0" fmla="*/ 10291 h 971516"/>
              <a:gd name="connsiteX1" fmla="*/ 509880 w 536501"/>
              <a:gd name="connsiteY1" fmla="*/ 56113 h 971516"/>
              <a:gd name="connsiteX2" fmla="*/ 513862 w 536501"/>
              <a:gd name="connsiteY2" fmla="*/ 908085 h 971516"/>
              <a:gd name="connsiteX3" fmla="*/ 0 w 536501"/>
              <a:gd name="connsiteY3" fmla="*/ 971516 h 971516"/>
              <a:gd name="connsiteX4" fmla="*/ 0 w 536501"/>
              <a:gd name="connsiteY4" fmla="*/ 10291 h 97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01" h="971516">
                <a:moveTo>
                  <a:pt x="0" y="10291"/>
                </a:moveTo>
                <a:cubicBezTo>
                  <a:pt x="165244" y="5681"/>
                  <a:pt x="427191" y="-27332"/>
                  <a:pt x="509880" y="56113"/>
                </a:cubicBezTo>
                <a:cubicBezTo>
                  <a:pt x="562814" y="128909"/>
                  <a:pt x="521818" y="594317"/>
                  <a:pt x="513862" y="908085"/>
                </a:cubicBezTo>
                <a:cubicBezTo>
                  <a:pt x="385334" y="925890"/>
                  <a:pt x="181155" y="953711"/>
                  <a:pt x="0" y="971516"/>
                </a:cubicBezTo>
                <a:lnTo>
                  <a:pt x="0" y="10291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10000"/>
                </a:schemeClr>
              </a:gs>
              <a:gs pos="100000">
                <a:schemeClr val="accent2">
                  <a:lumMod val="1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9D135E83-80A6-4210-AF35-9A49EE762AEE}"/>
              </a:ext>
            </a:extLst>
          </p:cNvPr>
          <p:cNvSpPr/>
          <p:nvPr/>
        </p:nvSpPr>
        <p:spPr>
          <a:xfrm>
            <a:off x="6376057" y="2893479"/>
            <a:ext cx="536501" cy="957165"/>
          </a:xfrm>
          <a:custGeom>
            <a:avLst/>
            <a:gdLst>
              <a:gd name="connsiteX0" fmla="*/ 0 w 546754"/>
              <a:gd name="connsiteY0" fmla="*/ 0 h 961225"/>
              <a:gd name="connsiteX1" fmla="*/ 546754 w 546754"/>
              <a:gd name="connsiteY1" fmla="*/ 0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53450"/>
              <a:gd name="connsiteY0" fmla="*/ 0 h 961225"/>
              <a:gd name="connsiteX1" fmla="*/ 475997 w 553450"/>
              <a:gd name="connsiteY1" fmla="*/ 46264 h 961225"/>
              <a:gd name="connsiteX2" fmla="*/ 546754 w 553450"/>
              <a:gd name="connsiteY2" fmla="*/ 961225 h 961225"/>
              <a:gd name="connsiteX3" fmla="*/ 0 w 553450"/>
              <a:gd name="connsiteY3" fmla="*/ 961225 h 961225"/>
              <a:gd name="connsiteX4" fmla="*/ 0 w 553450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0 h 961225"/>
              <a:gd name="connsiteX1" fmla="*/ 463832 w 546754"/>
              <a:gd name="connsiteY1" fmla="*/ 1911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5758 h 966983"/>
              <a:gd name="connsiteX1" fmla="*/ 463832 w 546754"/>
              <a:gd name="connsiteY1" fmla="*/ 4841 h 966983"/>
              <a:gd name="connsiteX2" fmla="*/ 546754 w 546754"/>
              <a:gd name="connsiteY2" fmla="*/ 966983 h 966983"/>
              <a:gd name="connsiteX3" fmla="*/ 0 w 546754"/>
              <a:gd name="connsiteY3" fmla="*/ 966983 h 966983"/>
              <a:gd name="connsiteX4" fmla="*/ 0 w 546754"/>
              <a:gd name="connsiteY4" fmla="*/ 5758 h 966983"/>
              <a:gd name="connsiteX0" fmla="*/ 0 w 546754"/>
              <a:gd name="connsiteY0" fmla="*/ 917 h 962142"/>
              <a:gd name="connsiteX1" fmla="*/ 463832 w 546754"/>
              <a:gd name="connsiteY1" fmla="*/ 0 h 962142"/>
              <a:gd name="connsiteX2" fmla="*/ 546754 w 546754"/>
              <a:gd name="connsiteY2" fmla="*/ 962142 h 962142"/>
              <a:gd name="connsiteX3" fmla="*/ 0 w 546754"/>
              <a:gd name="connsiteY3" fmla="*/ 962142 h 962142"/>
              <a:gd name="connsiteX4" fmla="*/ 0 w 546754"/>
              <a:gd name="connsiteY4" fmla="*/ 917 h 962142"/>
              <a:gd name="connsiteX0" fmla="*/ 0 w 546754"/>
              <a:gd name="connsiteY0" fmla="*/ 3249 h 964474"/>
              <a:gd name="connsiteX1" fmla="*/ 463832 w 546754"/>
              <a:gd name="connsiteY1" fmla="*/ 2332 h 964474"/>
              <a:gd name="connsiteX2" fmla="*/ 546754 w 546754"/>
              <a:gd name="connsiteY2" fmla="*/ 964474 h 964474"/>
              <a:gd name="connsiteX3" fmla="*/ 0 w 546754"/>
              <a:gd name="connsiteY3" fmla="*/ 964474 h 964474"/>
              <a:gd name="connsiteX4" fmla="*/ 0 w 546754"/>
              <a:gd name="connsiteY4" fmla="*/ 3249 h 964474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69 h 961894"/>
              <a:gd name="connsiteX1" fmla="*/ 463832 w 546754"/>
              <a:gd name="connsiteY1" fmla="*/ 26460 h 961894"/>
              <a:gd name="connsiteX2" fmla="*/ 546754 w 546754"/>
              <a:gd name="connsiteY2" fmla="*/ 961894 h 961894"/>
              <a:gd name="connsiteX3" fmla="*/ 0 w 546754"/>
              <a:gd name="connsiteY3" fmla="*/ 961894 h 961894"/>
              <a:gd name="connsiteX4" fmla="*/ 0 w 546754"/>
              <a:gd name="connsiteY4" fmla="*/ 669 h 961894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20846 h 982071"/>
              <a:gd name="connsiteX1" fmla="*/ 463832 w 546754"/>
              <a:gd name="connsiteY1" fmla="*/ 46637 h 982071"/>
              <a:gd name="connsiteX2" fmla="*/ 546754 w 546754"/>
              <a:gd name="connsiteY2" fmla="*/ 982071 h 982071"/>
              <a:gd name="connsiteX3" fmla="*/ 0 w 546754"/>
              <a:gd name="connsiteY3" fmla="*/ 982071 h 982071"/>
              <a:gd name="connsiteX4" fmla="*/ 0 w 546754"/>
              <a:gd name="connsiteY4" fmla="*/ 20846 h 98207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124"/>
              <a:gd name="connsiteY0" fmla="*/ 7566 h 968791"/>
              <a:gd name="connsiteX1" fmla="*/ 480278 w 555124"/>
              <a:gd name="connsiteY1" fmla="*/ 60065 h 968791"/>
              <a:gd name="connsiteX2" fmla="*/ 543465 w 555124"/>
              <a:gd name="connsiteY2" fmla="*/ 915375 h 968791"/>
              <a:gd name="connsiteX3" fmla="*/ 0 w 555124"/>
              <a:gd name="connsiteY3" fmla="*/ 968791 h 968791"/>
              <a:gd name="connsiteX4" fmla="*/ 0 w 55512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428"/>
              <a:gd name="connsiteY0" fmla="*/ 10291 h 971516"/>
              <a:gd name="connsiteX1" fmla="*/ 509880 w 555428"/>
              <a:gd name="connsiteY1" fmla="*/ 56113 h 971516"/>
              <a:gd name="connsiteX2" fmla="*/ 543465 w 555428"/>
              <a:gd name="connsiteY2" fmla="*/ 918100 h 971516"/>
              <a:gd name="connsiteX3" fmla="*/ 0 w 555428"/>
              <a:gd name="connsiteY3" fmla="*/ 971516 h 971516"/>
              <a:gd name="connsiteX4" fmla="*/ 0 w 555428"/>
              <a:gd name="connsiteY4" fmla="*/ 10291 h 971516"/>
              <a:gd name="connsiteX0" fmla="*/ 0 w 543465"/>
              <a:gd name="connsiteY0" fmla="*/ 10291 h 971516"/>
              <a:gd name="connsiteX1" fmla="*/ 509880 w 543465"/>
              <a:gd name="connsiteY1" fmla="*/ 56113 h 971516"/>
              <a:gd name="connsiteX2" fmla="*/ 543465 w 543465"/>
              <a:gd name="connsiteY2" fmla="*/ 918100 h 971516"/>
              <a:gd name="connsiteX3" fmla="*/ 0 w 543465"/>
              <a:gd name="connsiteY3" fmla="*/ 971516 h 971516"/>
              <a:gd name="connsiteX4" fmla="*/ 0 w 543465"/>
              <a:gd name="connsiteY4" fmla="*/ 10291 h 971516"/>
              <a:gd name="connsiteX0" fmla="*/ 0 w 530031"/>
              <a:gd name="connsiteY0" fmla="*/ 10291 h 971516"/>
              <a:gd name="connsiteX1" fmla="*/ 509880 w 530031"/>
              <a:gd name="connsiteY1" fmla="*/ 56113 h 971516"/>
              <a:gd name="connsiteX2" fmla="*/ 513862 w 530031"/>
              <a:gd name="connsiteY2" fmla="*/ 908085 h 971516"/>
              <a:gd name="connsiteX3" fmla="*/ 0 w 530031"/>
              <a:gd name="connsiteY3" fmla="*/ 971516 h 971516"/>
              <a:gd name="connsiteX4" fmla="*/ 0 w 530031"/>
              <a:gd name="connsiteY4" fmla="*/ 10291 h 971516"/>
              <a:gd name="connsiteX0" fmla="*/ 0 w 536501"/>
              <a:gd name="connsiteY0" fmla="*/ 10291 h 971516"/>
              <a:gd name="connsiteX1" fmla="*/ 509880 w 536501"/>
              <a:gd name="connsiteY1" fmla="*/ 56113 h 971516"/>
              <a:gd name="connsiteX2" fmla="*/ 513862 w 536501"/>
              <a:gd name="connsiteY2" fmla="*/ 908085 h 971516"/>
              <a:gd name="connsiteX3" fmla="*/ 0 w 536501"/>
              <a:gd name="connsiteY3" fmla="*/ 971516 h 971516"/>
              <a:gd name="connsiteX4" fmla="*/ 0 w 536501"/>
              <a:gd name="connsiteY4" fmla="*/ 10291 h 97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01" h="971516">
                <a:moveTo>
                  <a:pt x="0" y="10291"/>
                </a:moveTo>
                <a:cubicBezTo>
                  <a:pt x="165244" y="5681"/>
                  <a:pt x="427191" y="-27332"/>
                  <a:pt x="509880" y="56113"/>
                </a:cubicBezTo>
                <a:cubicBezTo>
                  <a:pt x="562814" y="128909"/>
                  <a:pt x="521818" y="594317"/>
                  <a:pt x="513862" y="908085"/>
                </a:cubicBezTo>
                <a:cubicBezTo>
                  <a:pt x="385334" y="925890"/>
                  <a:pt x="181155" y="953711"/>
                  <a:pt x="0" y="971516"/>
                </a:cubicBezTo>
                <a:lnTo>
                  <a:pt x="0" y="10291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10000"/>
                </a:schemeClr>
              </a:gs>
              <a:gs pos="100000">
                <a:schemeClr val="accent2">
                  <a:lumMod val="1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EFFBE-B2A5-4CC9-B4CF-D9FB2ACA2882}"/>
              </a:ext>
            </a:extLst>
          </p:cNvPr>
          <p:cNvSpPr/>
          <p:nvPr/>
        </p:nvSpPr>
        <p:spPr>
          <a:xfrm>
            <a:off x="2817248" y="2922700"/>
            <a:ext cx="2927603" cy="961226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30000">
                <a:schemeClr val="accent3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2464E2-0308-45AA-B3A1-C48FE904C623}"/>
              </a:ext>
            </a:extLst>
          </p:cNvPr>
          <p:cNvSpPr/>
          <p:nvPr/>
        </p:nvSpPr>
        <p:spPr>
          <a:xfrm>
            <a:off x="6391362" y="4032874"/>
            <a:ext cx="3296402" cy="9612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9000">
                <a:schemeClr val="accent2"/>
              </a:gs>
              <a:gs pos="100000">
                <a:schemeClr val="accent2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6" name="Parallelogram 31">
            <a:extLst>
              <a:ext uri="{FF2B5EF4-FFF2-40B4-BE49-F238E27FC236}">
                <a16:creationId xmlns:a16="http://schemas.microsoft.com/office/drawing/2014/main" id="{4BF9B406-1863-41A9-B72A-B8431EFDFD26}"/>
              </a:ext>
            </a:extLst>
          </p:cNvPr>
          <p:cNvSpPr/>
          <p:nvPr/>
        </p:nvSpPr>
        <p:spPr>
          <a:xfrm rot="16200000" flipH="1">
            <a:off x="5089175" y="3143918"/>
            <a:ext cx="2074198" cy="1611075"/>
          </a:xfrm>
          <a:custGeom>
            <a:avLst/>
            <a:gdLst>
              <a:gd name="connsiteX0" fmla="*/ 0 w 2160038"/>
              <a:gd name="connsiteY0" fmla="*/ 1598104 h 1598104"/>
              <a:gd name="connsiteX1" fmla="*/ 1205194 w 2160038"/>
              <a:gd name="connsiteY1" fmla="*/ 0 h 1598104"/>
              <a:gd name="connsiteX2" fmla="*/ 2160038 w 2160038"/>
              <a:gd name="connsiteY2" fmla="*/ 0 h 1598104"/>
              <a:gd name="connsiteX3" fmla="*/ 954844 w 2160038"/>
              <a:gd name="connsiteY3" fmla="*/ 1598104 h 1598104"/>
              <a:gd name="connsiteX4" fmla="*/ 0 w 2160038"/>
              <a:gd name="connsiteY4" fmla="*/ 1598104 h 1598104"/>
              <a:gd name="connsiteX0" fmla="*/ 0 w 2160038"/>
              <a:gd name="connsiteY0" fmla="*/ 1598104 h 1598104"/>
              <a:gd name="connsiteX1" fmla="*/ 1205194 w 2160038"/>
              <a:gd name="connsiteY1" fmla="*/ 0 h 1598104"/>
              <a:gd name="connsiteX2" fmla="*/ 2160038 w 2160038"/>
              <a:gd name="connsiteY2" fmla="*/ 0 h 1598104"/>
              <a:gd name="connsiteX3" fmla="*/ 954844 w 2160038"/>
              <a:gd name="connsiteY3" fmla="*/ 1598104 h 1598104"/>
              <a:gd name="connsiteX4" fmla="*/ 196602 w 2160038"/>
              <a:gd name="connsiteY4" fmla="*/ 1593944 h 1598104"/>
              <a:gd name="connsiteX5" fmla="*/ 0 w 2160038"/>
              <a:gd name="connsiteY5" fmla="*/ 1598104 h 1598104"/>
              <a:gd name="connsiteX0" fmla="*/ 0 w 2086559"/>
              <a:gd name="connsiteY0" fmla="*/ 1489247 h 1598104"/>
              <a:gd name="connsiteX1" fmla="*/ 1131715 w 2086559"/>
              <a:gd name="connsiteY1" fmla="*/ 0 h 1598104"/>
              <a:gd name="connsiteX2" fmla="*/ 2086559 w 2086559"/>
              <a:gd name="connsiteY2" fmla="*/ 0 h 1598104"/>
              <a:gd name="connsiteX3" fmla="*/ 881365 w 2086559"/>
              <a:gd name="connsiteY3" fmla="*/ 1598104 h 1598104"/>
              <a:gd name="connsiteX4" fmla="*/ 123123 w 2086559"/>
              <a:gd name="connsiteY4" fmla="*/ 1593944 h 1598104"/>
              <a:gd name="connsiteX5" fmla="*/ 0 w 2086559"/>
              <a:gd name="connsiteY5" fmla="*/ 1489247 h 1598104"/>
              <a:gd name="connsiteX0" fmla="*/ 0 w 2086559"/>
              <a:gd name="connsiteY0" fmla="*/ 1489247 h 1598104"/>
              <a:gd name="connsiteX1" fmla="*/ 1131715 w 2086559"/>
              <a:gd name="connsiteY1" fmla="*/ 0 h 1598104"/>
              <a:gd name="connsiteX2" fmla="*/ 2086559 w 2086559"/>
              <a:gd name="connsiteY2" fmla="*/ 0 h 1598104"/>
              <a:gd name="connsiteX3" fmla="*/ 881365 w 2086559"/>
              <a:gd name="connsiteY3" fmla="*/ 1598104 h 1598104"/>
              <a:gd name="connsiteX4" fmla="*/ 123123 w 2086559"/>
              <a:gd name="connsiteY4" fmla="*/ 1593944 h 1598104"/>
              <a:gd name="connsiteX5" fmla="*/ 0 w 2086559"/>
              <a:gd name="connsiteY5" fmla="*/ 1489247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89280"/>
              <a:gd name="connsiteY0" fmla="*/ 1478366 h 1598104"/>
              <a:gd name="connsiteX1" fmla="*/ 1134436 w 2089280"/>
              <a:gd name="connsiteY1" fmla="*/ 0 h 1598104"/>
              <a:gd name="connsiteX2" fmla="*/ 2089280 w 2089280"/>
              <a:gd name="connsiteY2" fmla="*/ 0 h 1598104"/>
              <a:gd name="connsiteX3" fmla="*/ 884086 w 2089280"/>
              <a:gd name="connsiteY3" fmla="*/ 1598104 h 1598104"/>
              <a:gd name="connsiteX4" fmla="*/ 125844 w 2089280"/>
              <a:gd name="connsiteY4" fmla="*/ 1593944 h 1598104"/>
              <a:gd name="connsiteX5" fmla="*/ 0 w 2089280"/>
              <a:gd name="connsiteY5" fmla="*/ 1478366 h 1598104"/>
              <a:gd name="connsiteX0" fmla="*/ 0 w 2089280"/>
              <a:gd name="connsiteY0" fmla="*/ 1470201 h 1598104"/>
              <a:gd name="connsiteX1" fmla="*/ 1134436 w 2089280"/>
              <a:gd name="connsiteY1" fmla="*/ 0 h 1598104"/>
              <a:gd name="connsiteX2" fmla="*/ 2089280 w 2089280"/>
              <a:gd name="connsiteY2" fmla="*/ 0 h 1598104"/>
              <a:gd name="connsiteX3" fmla="*/ 884086 w 2089280"/>
              <a:gd name="connsiteY3" fmla="*/ 1598104 h 1598104"/>
              <a:gd name="connsiteX4" fmla="*/ 125844 w 2089280"/>
              <a:gd name="connsiteY4" fmla="*/ 1593944 h 1598104"/>
              <a:gd name="connsiteX5" fmla="*/ 0 w 2089280"/>
              <a:gd name="connsiteY5" fmla="*/ 1470201 h 1598104"/>
              <a:gd name="connsiteX0" fmla="*/ 0 w 2116495"/>
              <a:gd name="connsiteY0" fmla="*/ 1413051 h 1598104"/>
              <a:gd name="connsiteX1" fmla="*/ 1161651 w 2116495"/>
              <a:gd name="connsiteY1" fmla="*/ 0 h 1598104"/>
              <a:gd name="connsiteX2" fmla="*/ 2116495 w 2116495"/>
              <a:gd name="connsiteY2" fmla="*/ 0 h 1598104"/>
              <a:gd name="connsiteX3" fmla="*/ 911301 w 2116495"/>
              <a:gd name="connsiteY3" fmla="*/ 1598104 h 1598104"/>
              <a:gd name="connsiteX4" fmla="*/ 153059 w 2116495"/>
              <a:gd name="connsiteY4" fmla="*/ 1593944 h 1598104"/>
              <a:gd name="connsiteX5" fmla="*/ 0 w 2116495"/>
              <a:gd name="connsiteY5" fmla="*/ 1413051 h 1598104"/>
              <a:gd name="connsiteX0" fmla="*/ 0 w 2116495"/>
              <a:gd name="connsiteY0" fmla="*/ 1413051 h 1598104"/>
              <a:gd name="connsiteX1" fmla="*/ 1161651 w 2116495"/>
              <a:gd name="connsiteY1" fmla="*/ 0 h 1598104"/>
              <a:gd name="connsiteX2" fmla="*/ 2116495 w 2116495"/>
              <a:gd name="connsiteY2" fmla="*/ 0 h 1598104"/>
              <a:gd name="connsiteX3" fmla="*/ 911301 w 2116495"/>
              <a:gd name="connsiteY3" fmla="*/ 1598104 h 1598104"/>
              <a:gd name="connsiteX4" fmla="*/ 153059 w 2116495"/>
              <a:gd name="connsiteY4" fmla="*/ 1593944 h 1598104"/>
              <a:gd name="connsiteX5" fmla="*/ 0 w 2116495"/>
              <a:gd name="connsiteY5" fmla="*/ 1413051 h 1598104"/>
              <a:gd name="connsiteX0" fmla="*/ 0 w 2116495"/>
              <a:gd name="connsiteY0" fmla="*/ 1413051 h 1598104"/>
              <a:gd name="connsiteX1" fmla="*/ 1161651 w 2116495"/>
              <a:gd name="connsiteY1" fmla="*/ 0 h 1598104"/>
              <a:gd name="connsiteX2" fmla="*/ 2116495 w 2116495"/>
              <a:gd name="connsiteY2" fmla="*/ 0 h 1598104"/>
              <a:gd name="connsiteX3" fmla="*/ 911301 w 2116495"/>
              <a:gd name="connsiteY3" fmla="*/ 1598104 h 1598104"/>
              <a:gd name="connsiteX4" fmla="*/ 153059 w 2116495"/>
              <a:gd name="connsiteY4" fmla="*/ 1593944 h 1598104"/>
              <a:gd name="connsiteX5" fmla="*/ 0 w 2116495"/>
              <a:gd name="connsiteY5" fmla="*/ 1413051 h 1598104"/>
              <a:gd name="connsiteX0" fmla="*/ 0 w 2127381"/>
              <a:gd name="connsiteY0" fmla="*/ 1323246 h 1598104"/>
              <a:gd name="connsiteX1" fmla="*/ 1172537 w 2127381"/>
              <a:gd name="connsiteY1" fmla="*/ 0 h 1598104"/>
              <a:gd name="connsiteX2" fmla="*/ 2127381 w 2127381"/>
              <a:gd name="connsiteY2" fmla="*/ 0 h 1598104"/>
              <a:gd name="connsiteX3" fmla="*/ 922187 w 2127381"/>
              <a:gd name="connsiteY3" fmla="*/ 1598104 h 1598104"/>
              <a:gd name="connsiteX4" fmla="*/ 163945 w 2127381"/>
              <a:gd name="connsiteY4" fmla="*/ 1593944 h 1598104"/>
              <a:gd name="connsiteX5" fmla="*/ 0 w 2127381"/>
              <a:gd name="connsiteY5" fmla="*/ 1323246 h 1598104"/>
              <a:gd name="connsiteX0" fmla="*/ 993 w 2128374"/>
              <a:gd name="connsiteY0" fmla="*/ 1323246 h 1598104"/>
              <a:gd name="connsiteX1" fmla="*/ 1173530 w 2128374"/>
              <a:gd name="connsiteY1" fmla="*/ 0 h 1598104"/>
              <a:gd name="connsiteX2" fmla="*/ 2128374 w 2128374"/>
              <a:gd name="connsiteY2" fmla="*/ 0 h 1598104"/>
              <a:gd name="connsiteX3" fmla="*/ 923180 w 2128374"/>
              <a:gd name="connsiteY3" fmla="*/ 1598104 h 1598104"/>
              <a:gd name="connsiteX4" fmla="*/ 164938 w 2128374"/>
              <a:gd name="connsiteY4" fmla="*/ 1593944 h 1598104"/>
              <a:gd name="connsiteX5" fmla="*/ 993 w 2128374"/>
              <a:gd name="connsiteY5" fmla="*/ 1323246 h 1598104"/>
              <a:gd name="connsiteX0" fmla="*/ 993 w 2128374"/>
              <a:gd name="connsiteY0" fmla="*/ 1323246 h 1598104"/>
              <a:gd name="connsiteX1" fmla="*/ 1173530 w 2128374"/>
              <a:gd name="connsiteY1" fmla="*/ 0 h 1598104"/>
              <a:gd name="connsiteX2" fmla="*/ 2128374 w 2128374"/>
              <a:gd name="connsiteY2" fmla="*/ 0 h 1598104"/>
              <a:gd name="connsiteX3" fmla="*/ 923180 w 2128374"/>
              <a:gd name="connsiteY3" fmla="*/ 1598104 h 1598104"/>
              <a:gd name="connsiteX4" fmla="*/ 164938 w 2128374"/>
              <a:gd name="connsiteY4" fmla="*/ 1593944 h 1598104"/>
              <a:gd name="connsiteX5" fmla="*/ 993 w 2128374"/>
              <a:gd name="connsiteY5" fmla="*/ 1323246 h 1598104"/>
              <a:gd name="connsiteX0" fmla="*/ 0 w 2127381"/>
              <a:gd name="connsiteY0" fmla="*/ 1323246 h 1598104"/>
              <a:gd name="connsiteX1" fmla="*/ 1172537 w 2127381"/>
              <a:gd name="connsiteY1" fmla="*/ 0 h 1598104"/>
              <a:gd name="connsiteX2" fmla="*/ 2127381 w 2127381"/>
              <a:gd name="connsiteY2" fmla="*/ 0 h 1598104"/>
              <a:gd name="connsiteX3" fmla="*/ 922187 w 2127381"/>
              <a:gd name="connsiteY3" fmla="*/ 1598104 h 1598104"/>
              <a:gd name="connsiteX4" fmla="*/ 163945 w 2127381"/>
              <a:gd name="connsiteY4" fmla="*/ 1593944 h 1598104"/>
              <a:gd name="connsiteX5" fmla="*/ 0 w 2127381"/>
              <a:gd name="connsiteY5" fmla="*/ 1323246 h 1598104"/>
              <a:gd name="connsiteX0" fmla="*/ 0 w 2127381"/>
              <a:gd name="connsiteY0" fmla="*/ 1323246 h 1598104"/>
              <a:gd name="connsiteX1" fmla="*/ 1172537 w 2127381"/>
              <a:gd name="connsiteY1" fmla="*/ 0 h 1598104"/>
              <a:gd name="connsiteX2" fmla="*/ 2127381 w 2127381"/>
              <a:gd name="connsiteY2" fmla="*/ 0 h 1598104"/>
              <a:gd name="connsiteX3" fmla="*/ 922187 w 2127381"/>
              <a:gd name="connsiteY3" fmla="*/ 1598104 h 1598104"/>
              <a:gd name="connsiteX4" fmla="*/ 163945 w 2127381"/>
              <a:gd name="connsiteY4" fmla="*/ 1593944 h 1598104"/>
              <a:gd name="connsiteX5" fmla="*/ 0 w 2127381"/>
              <a:gd name="connsiteY5" fmla="*/ 1323246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13774"/>
              <a:gd name="connsiteY0" fmla="*/ 1502861 h 1718854"/>
              <a:gd name="connsiteX1" fmla="*/ 1158930 w 2113774"/>
              <a:gd name="connsiteY1" fmla="*/ 0 h 1718854"/>
              <a:gd name="connsiteX2" fmla="*/ 2113774 w 2113774"/>
              <a:gd name="connsiteY2" fmla="*/ 0 h 1718854"/>
              <a:gd name="connsiteX3" fmla="*/ 908580 w 2113774"/>
              <a:gd name="connsiteY3" fmla="*/ 1598104 h 1718854"/>
              <a:gd name="connsiteX4" fmla="*/ 150338 w 2113774"/>
              <a:gd name="connsiteY4" fmla="*/ 1593944 h 1718854"/>
              <a:gd name="connsiteX5" fmla="*/ 0 w 2113774"/>
              <a:gd name="connsiteY5" fmla="*/ 1502861 h 1718854"/>
              <a:gd name="connsiteX0" fmla="*/ 0 w 2113774"/>
              <a:gd name="connsiteY0" fmla="*/ 1502861 h 1718854"/>
              <a:gd name="connsiteX1" fmla="*/ 1158930 w 2113774"/>
              <a:gd name="connsiteY1" fmla="*/ 0 h 1718854"/>
              <a:gd name="connsiteX2" fmla="*/ 2113774 w 2113774"/>
              <a:gd name="connsiteY2" fmla="*/ 0 h 1718854"/>
              <a:gd name="connsiteX3" fmla="*/ 908580 w 2113774"/>
              <a:gd name="connsiteY3" fmla="*/ 1598104 h 1718854"/>
              <a:gd name="connsiteX4" fmla="*/ 150338 w 2113774"/>
              <a:gd name="connsiteY4" fmla="*/ 1593944 h 1718854"/>
              <a:gd name="connsiteX5" fmla="*/ 0 w 2113774"/>
              <a:gd name="connsiteY5" fmla="*/ 1502861 h 1718854"/>
              <a:gd name="connsiteX0" fmla="*/ 0 w 2113774"/>
              <a:gd name="connsiteY0" fmla="*/ 1502861 h 1598104"/>
              <a:gd name="connsiteX1" fmla="*/ 1158930 w 2113774"/>
              <a:gd name="connsiteY1" fmla="*/ 0 h 1598104"/>
              <a:gd name="connsiteX2" fmla="*/ 2113774 w 2113774"/>
              <a:gd name="connsiteY2" fmla="*/ 0 h 1598104"/>
              <a:gd name="connsiteX3" fmla="*/ 908580 w 2113774"/>
              <a:gd name="connsiteY3" fmla="*/ 1598104 h 1598104"/>
              <a:gd name="connsiteX4" fmla="*/ 150338 w 2113774"/>
              <a:gd name="connsiteY4" fmla="*/ 1593944 h 1598104"/>
              <a:gd name="connsiteX5" fmla="*/ 0 w 2113774"/>
              <a:gd name="connsiteY5" fmla="*/ 1502861 h 1598104"/>
              <a:gd name="connsiteX0" fmla="*/ 0 w 2113774"/>
              <a:gd name="connsiteY0" fmla="*/ 1502861 h 1598104"/>
              <a:gd name="connsiteX1" fmla="*/ 1158930 w 2113774"/>
              <a:gd name="connsiteY1" fmla="*/ 0 h 1598104"/>
              <a:gd name="connsiteX2" fmla="*/ 2113774 w 2113774"/>
              <a:gd name="connsiteY2" fmla="*/ 0 h 1598104"/>
              <a:gd name="connsiteX3" fmla="*/ 908580 w 2113774"/>
              <a:gd name="connsiteY3" fmla="*/ 1598104 h 1598104"/>
              <a:gd name="connsiteX4" fmla="*/ 150338 w 2113774"/>
              <a:gd name="connsiteY4" fmla="*/ 1593944 h 1598104"/>
              <a:gd name="connsiteX5" fmla="*/ 0 w 2113774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29230"/>
              <a:gd name="connsiteY0" fmla="*/ 1459075 h 1598104"/>
              <a:gd name="connsiteX1" fmla="*/ 1174386 w 2129230"/>
              <a:gd name="connsiteY1" fmla="*/ 0 h 1598104"/>
              <a:gd name="connsiteX2" fmla="*/ 2129230 w 2129230"/>
              <a:gd name="connsiteY2" fmla="*/ 0 h 1598104"/>
              <a:gd name="connsiteX3" fmla="*/ 924036 w 2129230"/>
              <a:gd name="connsiteY3" fmla="*/ 1598104 h 1598104"/>
              <a:gd name="connsiteX4" fmla="*/ 165794 w 2129230"/>
              <a:gd name="connsiteY4" fmla="*/ 1593944 h 1598104"/>
              <a:gd name="connsiteX5" fmla="*/ 1 w 2129230"/>
              <a:gd name="connsiteY5" fmla="*/ 1459075 h 1598104"/>
              <a:gd name="connsiteX0" fmla="*/ 2 w 2124080"/>
              <a:gd name="connsiteY0" fmla="*/ 1448772 h 1598104"/>
              <a:gd name="connsiteX1" fmla="*/ 1169236 w 2124080"/>
              <a:gd name="connsiteY1" fmla="*/ 0 h 1598104"/>
              <a:gd name="connsiteX2" fmla="*/ 2124080 w 2124080"/>
              <a:gd name="connsiteY2" fmla="*/ 0 h 1598104"/>
              <a:gd name="connsiteX3" fmla="*/ 918886 w 2124080"/>
              <a:gd name="connsiteY3" fmla="*/ 1598104 h 1598104"/>
              <a:gd name="connsiteX4" fmla="*/ 160644 w 2124080"/>
              <a:gd name="connsiteY4" fmla="*/ 1593944 h 1598104"/>
              <a:gd name="connsiteX5" fmla="*/ 2 w 2124080"/>
              <a:gd name="connsiteY5" fmla="*/ 1448772 h 1598104"/>
              <a:gd name="connsiteX0" fmla="*/ 2 w 2124080"/>
              <a:gd name="connsiteY0" fmla="*/ 1448772 h 1598104"/>
              <a:gd name="connsiteX1" fmla="*/ 1169236 w 2124080"/>
              <a:gd name="connsiteY1" fmla="*/ 0 h 1598104"/>
              <a:gd name="connsiteX2" fmla="*/ 2124080 w 2124080"/>
              <a:gd name="connsiteY2" fmla="*/ 0 h 1598104"/>
              <a:gd name="connsiteX3" fmla="*/ 918886 w 2124080"/>
              <a:gd name="connsiteY3" fmla="*/ 1598104 h 1598104"/>
              <a:gd name="connsiteX4" fmla="*/ 160644 w 2124080"/>
              <a:gd name="connsiteY4" fmla="*/ 1593944 h 1598104"/>
              <a:gd name="connsiteX5" fmla="*/ 2 w 2124080"/>
              <a:gd name="connsiteY5" fmla="*/ 1448772 h 1598104"/>
              <a:gd name="connsiteX0" fmla="*/ 0 w 2124078"/>
              <a:gd name="connsiteY0" fmla="*/ 1448772 h 1598104"/>
              <a:gd name="connsiteX1" fmla="*/ 1169234 w 2124078"/>
              <a:gd name="connsiteY1" fmla="*/ 0 h 1598104"/>
              <a:gd name="connsiteX2" fmla="*/ 2124078 w 2124078"/>
              <a:gd name="connsiteY2" fmla="*/ 0 h 1598104"/>
              <a:gd name="connsiteX3" fmla="*/ 918884 w 2124078"/>
              <a:gd name="connsiteY3" fmla="*/ 1598104 h 1598104"/>
              <a:gd name="connsiteX4" fmla="*/ 160642 w 2124078"/>
              <a:gd name="connsiteY4" fmla="*/ 1593944 h 1598104"/>
              <a:gd name="connsiteX5" fmla="*/ 0 w 2124078"/>
              <a:gd name="connsiteY5" fmla="*/ 1448772 h 1598104"/>
              <a:gd name="connsiteX0" fmla="*/ 0 w 2124078"/>
              <a:gd name="connsiteY0" fmla="*/ 1448772 h 1598104"/>
              <a:gd name="connsiteX1" fmla="*/ 1169234 w 2124078"/>
              <a:gd name="connsiteY1" fmla="*/ 0 h 1598104"/>
              <a:gd name="connsiteX2" fmla="*/ 2124078 w 2124078"/>
              <a:gd name="connsiteY2" fmla="*/ 0 h 1598104"/>
              <a:gd name="connsiteX3" fmla="*/ 918884 w 2124078"/>
              <a:gd name="connsiteY3" fmla="*/ 1598104 h 1598104"/>
              <a:gd name="connsiteX4" fmla="*/ 160642 w 2124078"/>
              <a:gd name="connsiteY4" fmla="*/ 1593944 h 1598104"/>
              <a:gd name="connsiteX5" fmla="*/ 0 w 2124078"/>
              <a:gd name="connsiteY5" fmla="*/ 1448772 h 1598104"/>
              <a:gd name="connsiteX0" fmla="*/ 31 w 2124109"/>
              <a:gd name="connsiteY0" fmla="*/ 1448772 h 1598104"/>
              <a:gd name="connsiteX1" fmla="*/ 1169265 w 2124109"/>
              <a:gd name="connsiteY1" fmla="*/ 0 h 1598104"/>
              <a:gd name="connsiteX2" fmla="*/ 2124109 w 2124109"/>
              <a:gd name="connsiteY2" fmla="*/ 0 h 1598104"/>
              <a:gd name="connsiteX3" fmla="*/ 918915 w 2124109"/>
              <a:gd name="connsiteY3" fmla="*/ 1598104 h 1598104"/>
              <a:gd name="connsiteX4" fmla="*/ 160673 w 2124109"/>
              <a:gd name="connsiteY4" fmla="*/ 1593944 h 1598104"/>
              <a:gd name="connsiteX5" fmla="*/ 31 w 2124109"/>
              <a:gd name="connsiteY5" fmla="*/ 1448772 h 1598104"/>
              <a:gd name="connsiteX0" fmla="*/ 31 w 2124109"/>
              <a:gd name="connsiteY0" fmla="*/ 1448772 h 1598104"/>
              <a:gd name="connsiteX1" fmla="*/ 1169265 w 2124109"/>
              <a:gd name="connsiteY1" fmla="*/ 0 h 1598104"/>
              <a:gd name="connsiteX2" fmla="*/ 2124109 w 2124109"/>
              <a:gd name="connsiteY2" fmla="*/ 0 h 1598104"/>
              <a:gd name="connsiteX3" fmla="*/ 918915 w 2124109"/>
              <a:gd name="connsiteY3" fmla="*/ 1598104 h 1598104"/>
              <a:gd name="connsiteX4" fmla="*/ 160673 w 2124109"/>
              <a:gd name="connsiteY4" fmla="*/ 1593944 h 1598104"/>
              <a:gd name="connsiteX5" fmla="*/ 31 w 2124109"/>
              <a:gd name="connsiteY5" fmla="*/ 1448772 h 1598104"/>
              <a:gd name="connsiteX0" fmla="*/ 177 w 2124255"/>
              <a:gd name="connsiteY0" fmla="*/ 1448772 h 1598104"/>
              <a:gd name="connsiteX1" fmla="*/ 1169411 w 2124255"/>
              <a:gd name="connsiteY1" fmla="*/ 0 h 1598104"/>
              <a:gd name="connsiteX2" fmla="*/ 2124255 w 2124255"/>
              <a:gd name="connsiteY2" fmla="*/ 0 h 1598104"/>
              <a:gd name="connsiteX3" fmla="*/ 919061 w 2124255"/>
              <a:gd name="connsiteY3" fmla="*/ 1598104 h 1598104"/>
              <a:gd name="connsiteX4" fmla="*/ 160819 w 2124255"/>
              <a:gd name="connsiteY4" fmla="*/ 1593944 h 1598104"/>
              <a:gd name="connsiteX5" fmla="*/ 177 w 2124255"/>
              <a:gd name="connsiteY5" fmla="*/ 1448772 h 1598104"/>
              <a:gd name="connsiteX0" fmla="*/ 177 w 2124255"/>
              <a:gd name="connsiteY0" fmla="*/ 1448772 h 1598104"/>
              <a:gd name="connsiteX1" fmla="*/ 1169411 w 2124255"/>
              <a:gd name="connsiteY1" fmla="*/ 0 h 1598104"/>
              <a:gd name="connsiteX2" fmla="*/ 2124255 w 2124255"/>
              <a:gd name="connsiteY2" fmla="*/ 0 h 1598104"/>
              <a:gd name="connsiteX3" fmla="*/ 919061 w 2124255"/>
              <a:gd name="connsiteY3" fmla="*/ 1598104 h 1598104"/>
              <a:gd name="connsiteX4" fmla="*/ 160819 w 2124255"/>
              <a:gd name="connsiteY4" fmla="*/ 1593944 h 1598104"/>
              <a:gd name="connsiteX5" fmla="*/ 177 w 2124255"/>
              <a:gd name="connsiteY5" fmla="*/ 1448772 h 1598104"/>
              <a:gd name="connsiteX0" fmla="*/ 176 w 2126830"/>
              <a:gd name="connsiteY0" fmla="*/ 1428168 h 1598104"/>
              <a:gd name="connsiteX1" fmla="*/ 1171986 w 2126830"/>
              <a:gd name="connsiteY1" fmla="*/ 0 h 1598104"/>
              <a:gd name="connsiteX2" fmla="*/ 2126830 w 2126830"/>
              <a:gd name="connsiteY2" fmla="*/ 0 h 1598104"/>
              <a:gd name="connsiteX3" fmla="*/ 921636 w 2126830"/>
              <a:gd name="connsiteY3" fmla="*/ 1598104 h 1598104"/>
              <a:gd name="connsiteX4" fmla="*/ 163394 w 2126830"/>
              <a:gd name="connsiteY4" fmla="*/ 1593944 h 1598104"/>
              <a:gd name="connsiteX5" fmla="*/ 176 w 2126830"/>
              <a:gd name="connsiteY5" fmla="*/ 1428168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03 w 2136625"/>
              <a:gd name="connsiteY0" fmla="*/ 1421590 h 1598104"/>
              <a:gd name="connsiteX1" fmla="*/ 1181781 w 2136625"/>
              <a:gd name="connsiteY1" fmla="*/ 0 h 1598104"/>
              <a:gd name="connsiteX2" fmla="*/ 2136625 w 2136625"/>
              <a:gd name="connsiteY2" fmla="*/ 0 h 1598104"/>
              <a:gd name="connsiteX3" fmla="*/ 931431 w 2136625"/>
              <a:gd name="connsiteY3" fmla="*/ 1598104 h 1598104"/>
              <a:gd name="connsiteX4" fmla="*/ 173189 w 2136625"/>
              <a:gd name="connsiteY4" fmla="*/ 1593944 h 1598104"/>
              <a:gd name="connsiteX5" fmla="*/ 103 w 2136625"/>
              <a:gd name="connsiteY5" fmla="*/ 1421590 h 1598104"/>
              <a:gd name="connsiteX0" fmla="*/ 136 w 2136658"/>
              <a:gd name="connsiteY0" fmla="*/ 1421590 h 1598104"/>
              <a:gd name="connsiteX1" fmla="*/ 1181814 w 2136658"/>
              <a:gd name="connsiteY1" fmla="*/ 0 h 1598104"/>
              <a:gd name="connsiteX2" fmla="*/ 2136658 w 2136658"/>
              <a:gd name="connsiteY2" fmla="*/ 0 h 1598104"/>
              <a:gd name="connsiteX3" fmla="*/ 931464 w 2136658"/>
              <a:gd name="connsiteY3" fmla="*/ 1598104 h 1598104"/>
              <a:gd name="connsiteX4" fmla="*/ 173222 w 2136658"/>
              <a:gd name="connsiteY4" fmla="*/ 1593944 h 1598104"/>
              <a:gd name="connsiteX5" fmla="*/ 136 w 2136658"/>
              <a:gd name="connsiteY5" fmla="*/ 1421590 h 1598104"/>
              <a:gd name="connsiteX0" fmla="*/ 103 w 2136625"/>
              <a:gd name="connsiteY0" fmla="*/ 1421590 h 1598104"/>
              <a:gd name="connsiteX1" fmla="*/ 1181781 w 2136625"/>
              <a:gd name="connsiteY1" fmla="*/ 0 h 1598104"/>
              <a:gd name="connsiteX2" fmla="*/ 2136625 w 2136625"/>
              <a:gd name="connsiteY2" fmla="*/ 0 h 1598104"/>
              <a:gd name="connsiteX3" fmla="*/ 931431 w 2136625"/>
              <a:gd name="connsiteY3" fmla="*/ 1598104 h 1598104"/>
              <a:gd name="connsiteX4" fmla="*/ 173189 w 2136625"/>
              <a:gd name="connsiteY4" fmla="*/ 1593944 h 1598104"/>
              <a:gd name="connsiteX5" fmla="*/ 103 w 2136625"/>
              <a:gd name="connsiteY5" fmla="*/ 1421590 h 1598104"/>
              <a:gd name="connsiteX0" fmla="*/ 0 w 2136522"/>
              <a:gd name="connsiteY0" fmla="*/ 1421590 h 1598104"/>
              <a:gd name="connsiteX1" fmla="*/ 1181678 w 2136522"/>
              <a:gd name="connsiteY1" fmla="*/ 0 h 1598104"/>
              <a:gd name="connsiteX2" fmla="*/ 2136522 w 2136522"/>
              <a:gd name="connsiteY2" fmla="*/ 0 h 1598104"/>
              <a:gd name="connsiteX3" fmla="*/ 931328 w 2136522"/>
              <a:gd name="connsiteY3" fmla="*/ 1598104 h 1598104"/>
              <a:gd name="connsiteX4" fmla="*/ 173086 w 2136522"/>
              <a:gd name="connsiteY4" fmla="*/ 1593944 h 1598104"/>
              <a:gd name="connsiteX5" fmla="*/ 0 w 2136522"/>
              <a:gd name="connsiteY5" fmla="*/ 1421590 h 1598104"/>
              <a:gd name="connsiteX0" fmla="*/ 0 w 2136522"/>
              <a:gd name="connsiteY0" fmla="*/ 1421590 h 1598104"/>
              <a:gd name="connsiteX1" fmla="*/ 1181678 w 2136522"/>
              <a:gd name="connsiteY1" fmla="*/ 0 h 1598104"/>
              <a:gd name="connsiteX2" fmla="*/ 2136522 w 2136522"/>
              <a:gd name="connsiteY2" fmla="*/ 0 h 1598104"/>
              <a:gd name="connsiteX3" fmla="*/ 931328 w 2136522"/>
              <a:gd name="connsiteY3" fmla="*/ 1598104 h 1598104"/>
              <a:gd name="connsiteX4" fmla="*/ 173086 w 2136522"/>
              <a:gd name="connsiteY4" fmla="*/ 1593944 h 1598104"/>
              <a:gd name="connsiteX5" fmla="*/ 0 w 2136522"/>
              <a:gd name="connsiteY5" fmla="*/ 1421590 h 1598104"/>
              <a:gd name="connsiteX0" fmla="*/ 0 w 2136522"/>
              <a:gd name="connsiteY0" fmla="*/ 1421590 h 1605886"/>
              <a:gd name="connsiteX1" fmla="*/ 1181678 w 2136522"/>
              <a:gd name="connsiteY1" fmla="*/ 0 h 1605886"/>
              <a:gd name="connsiteX2" fmla="*/ 2136522 w 2136522"/>
              <a:gd name="connsiteY2" fmla="*/ 0 h 1605886"/>
              <a:gd name="connsiteX3" fmla="*/ 931328 w 2136522"/>
              <a:gd name="connsiteY3" fmla="*/ 1598104 h 1605886"/>
              <a:gd name="connsiteX4" fmla="*/ 173086 w 2136522"/>
              <a:gd name="connsiteY4" fmla="*/ 1593944 h 1605886"/>
              <a:gd name="connsiteX5" fmla="*/ 0 w 2136522"/>
              <a:gd name="connsiteY5" fmla="*/ 1421590 h 1605886"/>
              <a:gd name="connsiteX0" fmla="*/ 379 w 2136901"/>
              <a:gd name="connsiteY0" fmla="*/ 1421590 h 1598104"/>
              <a:gd name="connsiteX1" fmla="*/ 1182057 w 2136901"/>
              <a:gd name="connsiteY1" fmla="*/ 0 h 1598104"/>
              <a:gd name="connsiteX2" fmla="*/ 2136901 w 2136901"/>
              <a:gd name="connsiteY2" fmla="*/ 0 h 1598104"/>
              <a:gd name="connsiteX3" fmla="*/ 931707 w 2136901"/>
              <a:gd name="connsiteY3" fmla="*/ 1598104 h 1598104"/>
              <a:gd name="connsiteX4" fmla="*/ 173465 w 2136901"/>
              <a:gd name="connsiteY4" fmla="*/ 1593944 h 1598104"/>
              <a:gd name="connsiteX5" fmla="*/ 379 w 2136901"/>
              <a:gd name="connsiteY5" fmla="*/ 1421590 h 1598104"/>
              <a:gd name="connsiteX0" fmla="*/ 379 w 2136901"/>
              <a:gd name="connsiteY0" fmla="*/ 1421590 h 1598104"/>
              <a:gd name="connsiteX1" fmla="*/ 1182057 w 2136901"/>
              <a:gd name="connsiteY1" fmla="*/ 0 h 1598104"/>
              <a:gd name="connsiteX2" fmla="*/ 2136901 w 2136901"/>
              <a:gd name="connsiteY2" fmla="*/ 0 h 1598104"/>
              <a:gd name="connsiteX3" fmla="*/ 931707 w 2136901"/>
              <a:gd name="connsiteY3" fmla="*/ 1598104 h 1598104"/>
              <a:gd name="connsiteX4" fmla="*/ 173465 w 2136901"/>
              <a:gd name="connsiteY4" fmla="*/ 1593944 h 1598104"/>
              <a:gd name="connsiteX5" fmla="*/ 379 w 2136901"/>
              <a:gd name="connsiteY5" fmla="*/ 1421590 h 1598104"/>
              <a:gd name="connsiteX0" fmla="*/ 379 w 2136901"/>
              <a:gd name="connsiteY0" fmla="*/ 1421590 h 1598104"/>
              <a:gd name="connsiteX1" fmla="*/ 1182057 w 2136901"/>
              <a:gd name="connsiteY1" fmla="*/ 0 h 1598104"/>
              <a:gd name="connsiteX2" fmla="*/ 2136901 w 2136901"/>
              <a:gd name="connsiteY2" fmla="*/ 0 h 1598104"/>
              <a:gd name="connsiteX3" fmla="*/ 931707 w 2136901"/>
              <a:gd name="connsiteY3" fmla="*/ 1598104 h 1598104"/>
              <a:gd name="connsiteX4" fmla="*/ 173465 w 2136901"/>
              <a:gd name="connsiteY4" fmla="*/ 1593944 h 1598104"/>
              <a:gd name="connsiteX5" fmla="*/ 379 w 2136901"/>
              <a:gd name="connsiteY5" fmla="*/ 1421590 h 1598104"/>
              <a:gd name="connsiteX0" fmla="*/ 175 w 2136697"/>
              <a:gd name="connsiteY0" fmla="*/ 1421590 h 1598104"/>
              <a:gd name="connsiteX1" fmla="*/ 1181853 w 2136697"/>
              <a:gd name="connsiteY1" fmla="*/ 0 h 1598104"/>
              <a:gd name="connsiteX2" fmla="*/ 2136697 w 2136697"/>
              <a:gd name="connsiteY2" fmla="*/ 0 h 1598104"/>
              <a:gd name="connsiteX3" fmla="*/ 931503 w 2136697"/>
              <a:gd name="connsiteY3" fmla="*/ 1598104 h 1598104"/>
              <a:gd name="connsiteX4" fmla="*/ 173261 w 2136697"/>
              <a:gd name="connsiteY4" fmla="*/ 1593944 h 1598104"/>
              <a:gd name="connsiteX5" fmla="*/ 175 w 2136697"/>
              <a:gd name="connsiteY5" fmla="*/ 1421590 h 1598104"/>
              <a:gd name="connsiteX0" fmla="*/ 175 w 2136697"/>
              <a:gd name="connsiteY0" fmla="*/ 1421590 h 1598104"/>
              <a:gd name="connsiteX1" fmla="*/ 1181853 w 2136697"/>
              <a:gd name="connsiteY1" fmla="*/ 0 h 1598104"/>
              <a:gd name="connsiteX2" fmla="*/ 2136697 w 2136697"/>
              <a:gd name="connsiteY2" fmla="*/ 0 h 1598104"/>
              <a:gd name="connsiteX3" fmla="*/ 931503 w 2136697"/>
              <a:gd name="connsiteY3" fmla="*/ 1598104 h 1598104"/>
              <a:gd name="connsiteX4" fmla="*/ 173261 w 2136697"/>
              <a:gd name="connsiteY4" fmla="*/ 1593944 h 1598104"/>
              <a:gd name="connsiteX5" fmla="*/ 175 w 2136697"/>
              <a:gd name="connsiteY5" fmla="*/ 1421590 h 1598104"/>
              <a:gd name="connsiteX0" fmla="*/ 175 w 2136697"/>
              <a:gd name="connsiteY0" fmla="*/ 1421590 h 1598104"/>
              <a:gd name="connsiteX1" fmla="*/ 1181853 w 2136697"/>
              <a:gd name="connsiteY1" fmla="*/ 0 h 1598104"/>
              <a:gd name="connsiteX2" fmla="*/ 2136697 w 2136697"/>
              <a:gd name="connsiteY2" fmla="*/ 0 h 1598104"/>
              <a:gd name="connsiteX3" fmla="*/ 931503 w 2136697"/>
              <a:gd name="connsiteY3" fmla="*/ 1598104 h 1598104"/>
              <a:gd name="connsiteX4" fmla="*/ 173261 w 2136697"/>
              <a:gd name="connsiteY4" fmla="*/ 1593944 h 1598104"/>
              <a:gd name="connsiteX5" fmla="*/ 175 w 2136697"/>
              <a:gd name="connsiteY5" fmla="*/ 1421590 h 1598104"/>
              <a:gd name="connsiteX0" fmla="*/ 175 w 2136697"/>
              <a:gd name="connsiteY0" fmla="*/ 1421590 h 1624516"/>
              <a:gd name="connsiteX1" fmla="*/ 1181853 w 2136697"/>
              <a:gd name="connsiteY1" fmla="*/ 0 h 1624516"/>
              <a:gd name="connsiteX2" fmla="*/ 2136697 w 2136697"/>
              <a:gd name="connsiteY2" fmla="*/ 0 h 1624516"/>
              <a:gd name="connsiteX3" fmla="*/ 931503 w 2136697"/>
              <a:gd name="connsiteY3" fmla="*/ 1598104 h 1624516"/>
              <a:gd name="connsiteX4" fmla="*/ 173261 w 2136697"/>
              <a:gd name="connsiteY4" fmla="*/ 1593944 h 1624516"/>
              <a:gd name="connsiteX5" fmla="*/ 175 w 2136697"/>
              <a:gd name="connsiteY5" fmla="*/ 1421590 h 1624516"/>
              <a:gd name="connsiteX0" fmla="*/ 175 w 2136697"/>
              <a:gd name="connsiteY0" fmla="*/ 1421590 h 1615756"/>
              <a:gd name="connsiteX1" fmla="*/ 1181853 w 2136697"/>
              <a:gd name="connsiteY1" fmla="*/ 0 h 1615756"/>
              <a:gd name="connsiteX2" fmla="*/ 2136697 w 2136697"/>
              <a:gd name="connsiteY2" fmla="*/ 0 h 1615756"/>
              <a:gd name="connsiteX3" fmla="*/ 931503 w 2136697"/>
              <a:gd name="connsiteY3" fmla="*/ 1598104 h 1615756"/>
              <a:gd name="connsiteX4" fmla="*/ 173261 w 2136697"/>
              <a:gd name="connsiteY4" fmla="*/ 1593944 h 1615756"/>
              <a:gd name="connsiteX5" fmla="*/ 175 w 2136697"/>
              <a:gd name="connsiteY5" fmla="*/ 1421590 h 1615756"/>
              <a:gd name="connsiteX0" fmla="*/ 175 w 2136697"/>
              <a:gd name="connsiteY0" fmla="*/ 1421590 h 1604305"/>
              <a:gd name="connsiteX1" fmla="*/ 1181853 w 2136697"/>
              <a:gd name="connsiteY1" fmla="*/ 0 h 1604305"/>
              <a:gd name="connsiteX2" fmla="*/ 2136697 w 2136697"/>
              <a:gd name="connsiteY2" fmla="*/ 0 h 1604305"/>
              <a:gd name="connsiteX3" fmla="*/ 934795 w 2136697"/>
              <a:gd name="connsiteY3" fmla="*/ 1581660 h 1604305"/>
              <a:gd name="connsiteX4" fmla="*/ 173261 w 2136697"/>
              <a:gd name="connsiteY4" fmla="*/ 1593944 h 1604305"/>
              <a:gd name="connsiteX5" fmla="*/ 175 w 2136697"/>
              <a:gd name="connsiteY5" fmla="*/ 1421590 h 1604305"/>
              <a:gd name="connsiteX0" fmla="*/ 175 w 2136697"/>
              <a:gd name="connsiteY0" fmla="*/ 1421590 h 1608521"/>
              <a:gd name="connsiteX1" fmla="*/ 1181853 w 2136697"/>
              <a:gd name="connsiteY1" fmla="*/ 0 h 1608521"/>
              <a:gd name="connsiteX2" fmla="*/ 2136697 w 2136697"/>
              <a:gd name="connsiteY2" fmla="*/ 0 h 1608521"/>
              <a:gd name="connsiteX3" fmla="*/ 934795 w 2136697"/>
              <a:gd name="connsiteY3" fmla="*/ 1581660 h 1608521"/>
              <a:gd name="connsiteX4" fmla="*/ 173261 w 2136697"/>
              <a:gd name="connsiteY4" fmla="*/ 1593944 h 1608521"/>
              <a:gd name="connsiteX5" fmla="*/ 175 w 2136697"/>
              <a:gd name="connsiteY5" fmla="*/ 1421590 h 1608521"/>
              <a:gd name="connsiteX0" fmla="*/ 175 w 2136697"/>
              <a:gd name="connsiteY0" fmla="*/ 1421590 h 1595941"/>
              <a:gd name="connsiteX1" fmla="*/ 1181853 w 2136697"/>
              <a:gd name="connsiteY1" fmla="*/ 0 h 1595941"/>
              <a:gd name="connsiteX2" fmla="*/ 2136697 w 2136697"/>
              <a:gd name="connsiteY2" fmla="*/ 0 h 1595941"/>
              <a:gd name="connsiteX3" fmla="*/ 951241 w 2136697"/>
              <a:gd name="connsiteY3" fmla="*/ 1555346 h 1595941"/>
              <a:gd name="connsiteX4" fmla="*/ 173261 w 2136697"/>
              <a:gd name="connsiteY4" fmla="*/ 1593944 h 1595941"/>
              <a:gd name="connsiteX5" fmla="*/ 175 w 2136697"/>
              <a:gd name="connsiteY5" fmla="*/ 1421590 h 1595941"/>
              <a:gd name="connsiteX0" fmla="*/ 175 w 2136697"/>
              <a:gd name="connsiteY0" fmla="*/ 1421590 h 1610638"/>
              <a:gd name="connsiteX1" fmla="*/ 1181853 w 2136697"/>
              <a:gd name="connsiteY1" fmla="*/ 0 h 1610638"/>
              <a:gd name="connsiteX2" fmla="*/ 2136697 w 2136697"/>
              <a:gd name="connsiteY2" fmla="*/ 0 h 1610638"/>
              <a:gd name="connsiteX3" fmla="*/ 951241 w 2136697"/>
              <a:gd name="connsiteY3" fmla="*/ 1555346 h 1610638"/>
              <a:gd name="connsiteX4" fmla="*/ 173261 w 2136697"/>
              <a:gd name="connsiteY4" fmla="*/ 1593944 h 1610638"/>
              <a:gd name="connsiteX5" fmla="*/ 175 w 2136697"/>
              <a:gd name="connsiteY5" fmla="*/ 1421590 h 1610638"/>
              <a:gd name="connsiteX0" fmla="*/ 175 w 2136697"/>
              <a:gd name="connsiteY0" fmla="*/ 1421590 h 1616000"/>
              <a:gd name="connsiteX1" fmla="*/ 1181853 w 2136697"/>
              <a:gd name="connsiteY1" fmla="*/ 0 h 1616000"/>
              <a:gd name="connsiteX2" fmla="*/ 2136697 w 2136697"/>
              <a:gd name="connsiteY2" fmla="*/ 0 h 1616000"/>
              <a:gd name="connsiteX3" fmla="*/ 951241 w 2136697"/>
              <a:gd name="connsiteY3" fmla="*/ 1555346 h 1616000"/>
              <a:gd name="connsiteX4" fmla="*/ 173261 w 2136697"/>
              <a:gd name="connsiteY4" fmla="*/ 1593944 h 1616000"/>
              <a:gd name="connsiteX5" fmla="*/ 175 w 2136697"/>
              <a:gd name="connsiteY5" fmla="*/ 1421590 h 1616000"/>
              <a:gd name="connsiteX0" fmla="*/ 175 w 2136697"/>
              <a:gd name="connsiteY0" fmla="*/ 1421590 h 1621935"/>
              <a:gd name="connsiteX1" fmla="*/ 1181853 w 2136697"/>
              <a:gd name="connsiteY1" fmla="*/ 0 h 1621935"/>
              <a:gd name="connsiteX2" fmla="*/ 2136697 w 2136697"/>
              <a:gd name="connsiteY2" fmla="*/ 0 h 1621935"/>
              <a:gd name="connsiteX3" fmla="*/ 951241 w 2136697"/>
              <a:gd name="connsiteY3" fmla="*/ 1555346 h 1621935"/>
              <a:gd name="connsiteX4" fmla="*/ 176550 w 2136697"/>
              <a:gd name="connsiteY4" fmla="*/ 1607103 h 1621935"/>
              <a:gd name="connsiteX5" fmla="*/ 175 w 2136697"/>
              <a:gd name="connsiteY5" fmla="*/ 1421590 h 1621935"/>
              <a:gd name="connsiteX0" fmla="*/ 175 w 2136697"/>
              <a:gd name="connsiteY0" fmla="*/ 1421590 h 1612307"/>
              <a:gd name="connsiteX1" fmla="*/ 1181853 w 2136697"/>
              <a:gd name="connsiteY1" fmla="*/ 0 h 1612307"/>
              <a:gd name="connsiteX2" fmla="*/ 2136697 w 2136697"/>
              <a:gd name="connsiteY2" fmla="*/ 0 h 1612307"/>
              <a:gd name="connsiteX3" fmla="*/ 964398 w 2136697"/>
              <a:gd name="connsiteY3" fmla="*/ 1532321 h 1612307"/>
              <a:gd name="connsiteX4" fmla="*/ 176550 w 2136697"/>
              <a:gd name="connsiteY4" fmla="*/ 1607103 h 1612307"/>
              <a:gd name="connsiteX5" fmla="*/ 175 w 2136697"/>
              <a:gd name="connsiteY5" fmla="*/ 1421590 h 1612307"/>
              <a:gd name="connsiteX0" fmla="*/ 175 w 2136697"/>
              <a:gd name="connsiteY0" fmla="*/ 1421590 h 1620507"/>
              <a:gd name="connsiteX1" fmla="*/ 1181853 w 2136697"/>
              <a:gd name="connsiteY1" fmla="*/ 0 h 1620507"/>
              <a:gd name="connsiteX2" fmla="*/ 2136697 w 2136697"/>
              <a:gd name="connsiteY2" fmla="*/ 0 h 1620507"/>
              <a:gd name="connsiteX3" fmla="*/ 964398 w 2136697"/>
              <a:gd name="connsiteY3" fmla="*/ 1532321 h 1620507"/>
              <a:gd name="connsiteX4" fmla="*/ 176550 w 2136697"/>
              <a:gd name="connsiteY4" fmla="*/ 1607103 h 1620507"/>
              <a:gd name="connsiteX5" fmla="*/ 175 w 2136697"/>
              <a:gd name="connsiteY5" fmla="*/ 1421590 h 1620507"/>
              <a:gd name="connsiteX0" fmla="*/ 175 w 2136697"/>
              <a:gd name="connsiteY0" fmla="*/ 1422384 h 1621301"/>
              <a:gd name="connsiteX1" fmla="*/ 1181853 w 2136697"/>
              <a:gd name="connsiteY1" fmla="*/ 794 h 1621301"/>
              <a:gd name="connsiteX2" fmla="*/ 1893612 w 2136697"/>
              <a:gd name="connsiteY2" fmla="*/ 0 h 1621301"/>
              <a:gd name="connsiteX3" fmla="*/ 2136697 w 2136697"/>
              <a:gd name="connsiteY3" fmla="*/ 794 h 1621301"/>
              <a:gd name="connsiteX4" fmla="*/ 964398 w 2136697"/>
              <a:gd name="connsiteY4" fmla="*/ 1533115 h 1621301"/>
              <a:gd name="connsiteX5" fmla="*/ 176550 w 2136697"/>
              <a:gd name="connsiteY5" fmla="*/ 1607897 h 1621301"/>
              <a:gd name="connsiteX6" fmla="*/ 175 w 2136697"/>
              <a:gd name="connsiteY6" fmla="*/ 1422384 h 1621301"/>
              <a:gd name="connsiteX0" fmla="*/ 175 w 2067623"/>
              <a:gd name="connsiteY0" fmla="*/ 1422384 h 1621301"/>
              <a:gd name="connsiteX1" fmla="*/ 1181853 w 2067623"/>
              <a:gd name="connsiteY1" fmla="*/ 794 h 1621301"/>
              <a:gd name="connsiteX2" fmla="*/ 1893612 w 2067623"/>
              <a:gd name="connsiteY2" fmla="*/ 0 h 1621301"/>
              <a:gd name="connsiteX3" fmla="*/ 2067623 w 2067623"/>
              <a:gd name="connsiteY3" fmla="*/ 115917 h 1621301"/>
              <a:gd name="connsiteX4" fmla="*/ 964398 w 2067623"/>
              <a:gd name="connsiteY4" fmla="*/ 1533115 h 1621301"/>
              <a:gd name="connsiteX5" fmla="*/ 176550 w 2067623"/>
              <a:gd name="connsiteY5" fmla="*/ 1607897 h 1621301"/>
              <a:gd name="connsiteX6" fmla="*/ 175 w 2067623"/>
              <a:gd name="connsiteY6" fmla="*/ 1422384 h 1621301"/>
              <a:gd name="connsiteX0" fmla="*/ 175 w 2073421"/>
              <a:gd name="connsiteY0" fmla="*/ 1422384 h 1621301"/>
              <a:gd name="connsiteX1" fmla="*/ 1181853 w 2073421"/>
              <a:gd name="connsiteY1" fmla="*/ 794 h 1621301"/>
              <a:gd name="connsiteX2" fmla="*/ 1893612 w 2073421"/>
              <a:gd name="connsiteY2" fmla="*/ 0 h 1621301"/>
              <a:gd name="connsiteX3" fmla="*/ 2067623 w 2073421"/>
              <a:gd name="connsiteY3" fmla="*/ 115917 h 1621301"/>
              <a:gd name="connsiteX4" fmla="*/ 964398 w 2073421"/>
              <a:gd name="connsiteY4" fmla="*/ 1533115 h 1621301"/>
              <a:gd name="connsiteX5" fmla="*/ 176550 w 2073421"/>
              <a:gd name="connsiteY5" fmla="*/ 1607897 h 1621301"/>
              <a:gd name="connsiteX6" fmla="*/ 175 w 2073421"/>
              <a:gd name="connsiteY6" fmla="*/ 1422384 h 1621301"/>
              <a:gd name="connsiteX0" fmla="*/ 175 w 2079798"/>
              <a:gd name="connsiteY0" fmla="*/ 1422384 h 1621301"/>
              <a:gd name="connsiteX1" fmla="*/ 1181853 w 2079798"/>
              <a:gd name="connsiteY1" fmla="*/ 794 h 1621301"/>
              <a:gd name="connsiteX2" fmla="*/ 1893612 w 2079798"/>
              <a:gd name="connsiteY2" fmla="*/ 0 h 1621301"/>
              <a:gd name="connsiteX3" fmla="*/ 2074201 w 2079798"/>
              <a:gd name="connsiteY3" fmla="*/ 155388 h 1621301"/>
              <a:gd name="connsiteX4" fmla="*/ 964398 w 2079798"/>
              <a:gd name="connsiteY4" fmla="*/ 1533115 h 1621301"/>
              <a:gd name="connsiteX5" fmla="*/ 176550 w 2079798"/>
              <a:gd name="connsiteY5" fmla="*/ 1607897 h 1621301"/>
              <a:gd name="connsiteX6" fmla="*/ 175 w 2079798"/>
              <a:gd name="connsiteY6" fmla="*/ 1422384 h 1621301"/>
              <a:gd name="connsiteX0" fmla="*/ 175 w 2086273"/>
              <a:gd name="connsiteY0" fmla="*/ 1422384 h 1621301"/>
              <a:gd name="connsiteX1" fmla="*/ 1181853 w 2086273"/>
              <a:gd name="connsiteY1" fmla="*/ 794 h 1621301"/>
              <a:gd name="connsiteX2" fmla="*/ 1893612 w 2086273"/>
              <a:gd name="connsiteY2" fmla="*/ 0 h 1621301"/>
              <a:gd name="connsiteX3" fmla="*/ 2074201 w 2086273"/>
              <a:gd name="connsiteY3" fmla="*/ 155388 h 1621301"/>
              <a:gd name="connsiteX4" fmla="*/ 964398 w 2086273"/>
              <a:gd name="connsiteY4" fmla="*/ 1533115 h 1621301"/>
              <a:gd name="connsiteX5" fmla="*/ 176550 w 2086273"/>
              <a:gd name="connsiteY5" fmla="*/ 1607897 h 1621301"/>
              <a:gd name="connsiteX6" fmla="*/ 175 w 2086273"/>
              <a:gd name="connsiteY6" fmla="*/ 1422384 h 1621301"/>
              <a:gd name="connsiteX0" fmla="*/ 175 w 2086273"/>
              <a:gd name="connsiteY0" fmla="*/ 1422384 h 1621301"/>
              <a:gd name="connsiteX1" fmla="*/ 1181853 w 2086273"/>
              <a:gd name="connsiteY1" fmla="*/ 794 h 1621301"/>
              <a:gd name="connsiteX2" fmla="*/ 1893612 w 2086273"/>
              <a:gd name="connsiteY2" fmla="*/ 0 h 1621301"/>
              <a:gd name="connsiteX3" fmla="*/ 2074201 w 2086273"/>
              <a:gd name="connsiteY3" fmla="*/ 155388 h 1621301"/>
              <a:gd name="connsiteX4" fmla="*/ 964398 w 2086273"/>
              <a:gd name="connsiteY4" fmla="*/ 1533115 h 1621301"/>
              <a:gd name="connsiteX5" fmla="*/ 176550 w 2086273"/>
              <a:gd name="connsiteY5" fmla="*/ 1607897 h 1621301"/>
              <a:gd name="connsiteX6" fmla="*/ 175 w 2086273"/>
              <a:gd name="connsiteY6" fmla="*/ 1422384 h 1621301"/>
              <a:gd name="connsiteX0" fmla="*/ 175 w 2088520"/>
              <a:gd name="connsiteY0" fmla="*/ 1422384 h 1621301"/>
              <a:gd name="connsiteX1" fmla="*/ 1181853 w 2088520"/>
              <a:gd name="connsiteY1" fmla="*/ 794 h 1621301"/>
              <a:gd name="connsiteX2" fmla="*/ 1893612 w 2088520"/>
              <a:gd name="connsiteY2" fmla="*/ 0 h 1621301"/>
              <a:gd name="connsiteX3" fmla="*/ 2074201 w 2088520"/>
              <a:gd name="connsiteY3" fmla="*/ 155388 h 1621301"/>
              <a:gd name="connsiteX4" fmla="*/ 964398 w 2088520"/>
              <a:gd name="connsiteY4" fmla="*/ 1533115 h 1621301"/>
              <a:gd name="connsiteX5" fmla="*/ 176550 w 2088520"/>
              <a:gd name="connsiteY5" fmla="*/ 1607897 h 1621301"/>
              <a:gd name="connsiteX6" fmla="*/ 175 w 2088520"/>
              <a:gd name="connsiteY6" fmla="*/ 1422384 h 1621301"/>
              <a:gd name="connsiteX0" fmla="*/ 175 w 2075561"/>
              <a:gd name="connsiteY0" fmla="*/ 1422384 h 1621301"/>
              <a:gd name="connsiteX1" fmla="*/ 1181853 w 2075561"/>
              <a:gd name="connsiteY1" fmla="*/ 794 h 1621301"/>
              <a:gd name="connsiteX2" fmla="*/ 1893612 w 2075561"/>
              <a:gd name="connsiteY2" fmla="*/ 0 h 1621301"/>
              <a:gd name="connsiteX3" fmla="*/ 2061048 w 2075561"/>
              <a:gd name="connsiteY3" fmla="*/ 145520 h 1621301"/>
              <a:gd name="connsiteX4" fmla="*/ 964398 w 2075561"/>
              <a:gd name="connsiteY4" fmla="*/ 1533115 h 1621301"/>
              <a:gd name="connsiteX5" fmla="*/ 176550 w 2075561"/>
              <a:gd name="connsiteY5" fmla="*/ 1607897 h 1621301"/>
              <a:gd name="connsiteX6" fmla="*/ 175 w 2075561"/>
              <a:gd name="connsiteY6" fmla="*/ 1422384 h 1621301"/>
              <a:gd name="connsiteX0" fmla="*/ 175 w 2088524"/>
              <a:gd name="connsiteY0" fmla="*/ 1422384 h 1621301"/>
              <a:gd name="connsiteX1" fmla="*/ 1181853 w 2088524"/>
              <a:gd name="connsiteY1" fmla="*/ 794 h 1621301"/>
              <a:gd name="connsiteX2" fmla="*/ 1893612 w 2088524"/>
              <a:gd name="connsiteY2" fmla="*/ 0 h 1621301"/>
              <a:gd name="connsiteX3" fmla="*/ 2074205 w 2088524"/>
              <a:gd name="connsiteY3" fmla="*/ 214594 h 1621301"/>
              <a:gd name="connsiteX4" fmla="*/ 964398 w 2088524"/>
              <a:gd name="connsiteY4" fmla="*/ 1533115 h 1621301"/>
              <a:gd name="connsiteX5" fmla="*/ 176550 w 2088524"/>
              <a:gd name="connsiteY5" fmla="*/ 1607897 h 1621301"/>
              <a:gd name="connsiteX6" fmla="*/ 175 w 2088524"/>
              <a:gd name="connsiteY6" fmla="*/ 1422384 h 1621301"/>
              <a:gd name="connsiteX0" fmla="*/ 175 w 2088524"/>
              <a:gd name="connsiteY0" fmla="*/ 1422384 h 1621301"/>
              <a:gd name="connsiteX1" fmla="*/ 1181853 w 2088524"/>
              <a:gd name="connsiteY1" fmla="*/ 794 h 1621301"/>
              <a:gd name="connsiteX2" fmla="*/ 1893612 w 2088524"/>
              <a:gd name="connsiteY2" fmla="*/ 0 h 1621301"/>
              <a:gd name="connsiteX3" fmla="*/ 2074205 w 2088524"/>
              <a:gd name="connsiteY3" fmla="*/ 214594 h 1621301"/>
              <a:gd name="connsiteX4" fmla="*/ 964398 w 2088524"/>
              <a:gd name="connsiteY4" fmla="*/ 1533115 h 1621301"/>
              <a:gd name="connsiteX5" fmla="*/ 176550 w 2088524"/>
              <a:gd name="connsiteY5" fmla="*/ 1607897 h 1621301"/>
              <a:gd name="connsiteX6" fmla="*/ 175 w 2088524"/>
              <a:gd name="connsiteY6" fmla="*/ 1422384 h 1621301"/>
              <a:gd name="connsiteX0" fmla="*/ 175 w 2074539"/>
              <a:gd name="connsiteY0" fmla="*/ 1422384 h 1621301"/>
              <a:gd name="connsiteX1" fmla="*/ 1181853 w 2074539"/>
              <a:gd name="connsiteY1" fmla="*/ 794 h 1621301"/>
              <a:gd name="connsiteX2" fmla="*/ 1893612 w 2074539"/>
              <a:gd name="connsiteY2" fmla="*/ 0 h 1621301"/>
              <a:gd name="connsiteX3" fmla="*/ 2074205 w 2074539"/>
              <a:gd name="connsiteY3" fmla="*/ 214594 h 1621301"/>
              <a:gd name="connsiteX4" fmla="*/ 964398 w 2074539"/>
              <a:gd name="connsiteY4" fmla="*/ 1533115 h 1621301"/>
              <a:gd name="connsiteX5" fmla="*/ 176550 w 2074539"/>
              <a:gd name="connsiteY5" fmla="*/ 1607897 h 1621301"/>
              <a:gd name="connsiteX6" fmla="*/ 175 w 2074539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3822 h 1622739"/>
              <a:gd name="connsiteX1" fmla="*/ 1181853 w 2074205"/>
              <a:gd name="connsiteY1" fmla="*/ 2232 h 1622739"/>
              <a:gd name="connsiteX2" fmla="*/ 1893612 w 2074205"/>
              <a:gd name="connsiteY2" fmla="*/ 1438 h 1622739"/>
              <a:gd name="connsiteX3" fmla="*/ 2074205 w 2074205"/>
              <a:gd name="connsiteY3" fmla="*/ 216032 h 1622739"/>
              <a:gd name="connsiteX4" fmla="*/ 964398 w 2074205"/>
              <a:gd name="connsiteY4" fmla="*/ 1534553 h 1622739"/>
              <a:gd name="connsiteX5" fmla="*/ 176550 w 2074205"/>
              <a:gd name="connsiteY5" fmla="*/ 1609335 h 1622739"/>
              <a:gd name="connsiteX6" fmla="*/ 175 w 2074205"/>
              <a:gd name="connsiteY6" fmla="*/ 1423822 h 1622739"/>
              <a:gd name="connsiteX0" fmla="*/ 175 w 2074205"/>
              <a:gd name="connsiteY0" fmla="*/ 1424365 h 1623282"/>
              <a:gd name="connsiteX1" fmla="*/ 1181853 w 2074205"/>
              <a:gd name="connsiteY1" fmla="*/ 2775 h 1623282"/>
              <a:gd name="connsiteX2" fmla="*/ 1893612 w 2074205"/>
              <a:gd name="connsiteY2" fmla="*/ 1981 h 1623282"/>
              <a:gd name="connsiteX3" fmla="*/ 2074205 w 2074205"/>
              <a:gd name="connsiteY3" fmla="*/ 216575 h 1623282"/>
              <a:gd name="connsiteX4" fmla="*/ 964398 w 2074205"/>
              <a:gd name="connsiteY4" fmla="*/ 1535096 h 1623282"/>
              <a:gd name="connsiteX5" fmla="*/ 176550 w 2074205"/>
              <a:gd name="connsiteY5" fmla="*/ 1609878 h 1623282"/>
              <a:gd name="connsiteX6" fmla="*/ 175 w 2074205"/>
              <a:gd name="connsiteY6" fmla="*/ 1424365 h 1623282"/>
              <a:gd name="connsiteX0" fmla="*/ 175 w 2074205"/>
              <a:gd name="connsiteY0" fmla="*/ 1424365 h 1623282"/>
              <a:gd name="connsiteX1" fmla="*/ 1181853 w 2074205"/>
              <a:gd name="connsiteY1" fmla="*/ 2775 h 1623282"/>
              <a:gd name="connsiteX2" fmla="*/ 1893612 w 2074205"/>
              <a:gd name="connsiteY2" fmla="*/ 1981 h 1623282"/>
              <a:gd name="connsiteX3" fmla="*/ 2074205 w 2074205"/>
              <a:gd name="connsiteY3" fmla="*/ 216575 h 1623282"/>
              <a:gd name="connsiteX4" fmla="*/ 964398 w 2074205"/>
              <a:gd name="connsiteY4" fmla="*/ 1535096 h 1623282"/>
              <a:gd name="connsiteX5" fmla="*/ 176550 w 2074205"/>
              <a:gd name="connsiteY5" fmla="*/ 1609878 h 1623282"/>
              <a:gd name="connsiteX6" fmla="*/ 175 w 2074205"/>
              <a:gd name="connsiteY6" fmla="*/ 1424365 h 1623282"/>
              <a:gd name="connsiteX0" fmla="*/ 133 w 2074163"/>
              <a:gd name="connsiteY0" fmla="*/ 1424365 h 1623282"/>
              <a:gd name="connsiteX1" fmla="*/ 1181811 w 2074163"/>
              <a:gd name="connsiteY1" fmla="*/ 2775 h 1623282"/>
              <a:gd name="connsiteX2" fmla="*/ 1893570 w 2074163"/>
              <a:gd name="connsiteY2" fmla="*/ 1981 h 1623282"/>
              <a:gd name="connsiteX3" fmla="*/ 2074163 w 2074163"/>
              <a:gd name="connsiteY3" fmla="*/ 216575 h 1623282"/>
              <a:gd name="connsiteX4" fmla="*/ 964356 w 2074163"/>
              <a:gd name="connsiteY4" fmla="*/ 1535096 h 1623282"/>
              <a:gd name="connsiteX5" fmla="*/ 176508 w 2074163"/>
              <a:gd name="connsiteY5" fmla="*/ 1609878 h 1623282"/>
              <a:gd name="connsiteX6" fmla="*/ 133 w 2074163"/>
              <a:gd name="connsiteY6" fmla="*/ 1424365 h 1623282"/>
              <a:gd name="connsiteX0" fmla="*/ 133 w 2074163"/>
              <a:gd name="connsiteY0" fmla="*/ 1424365 h 1623282"/>
              <a:gd name="connsiteX1" fmla="*/ 1181811 w 2074163"/>
              <a:gd name="connsiteY1" fmla="*/ 2775 h 1623282"/>
              <a:gd name="connsiteX2" fmla="*/ 1893570 w 2074163"/>
              <a:gd name="connsiteY2" fmla="*/ 1981 h 1623282"/>
              <a:gd name="connsiteX3" fmla="*/ 2074163 w 2074163"/>
              <a:gd name="connsiteY3" fmla="*/ 216575 h 1623282"/>
              <a:gd name="connsiteX4" fmla="*/ 964356 w 2074163"/>
              <a:gd name="connsiteY4" fmla="*/ 1535096 h 1623282"/>
              <a:gd name="connsiteX5" fmla="*/ 176508 w 2074163"/>
              <a:gd name="connsiteY5" fmla="*/ 1609878 h 1623282"/>
              <a:gd name="connsiteX6" fmla="*/ 133 w 2074163"/>
              <a:gd name="connsiteY6" fmla="*/ 1424365 h 1623282"/>
              <a:gd name="connsiteX0" fmla="*/ 135 w 2074165"/>
              <a:gd name="connsiteY0" fmla="*/ 1424365 h 1623282"/>
              <a:gd name="connsiteX1" fmla="*/ 1181813 w 2074165"/>
              <a:gd name="connsiteY1" fmla="*/ 2775 h 1623282"/>
              <a:gd name="connsiteX2" fmla="*/ 1893572 w 2074165"/>
              <a:gd name="connsiteY2" fmla="*/ 1981 h 1623282"/>
              <a:gd name="connsiteX3" fmla="*/ 2074165 w 2074165"/>
              <a:gd name="connsiteY3" fmla="*/ 216575 h 1623282"/>
              <a:gd name="connsiteX4" fmla="*/ 964358 w 2074165"/>
              <a:gd name="connsiteY4" fmla="*/ 1535096 h 1623282"/>
              <a:gd name="connsiteX5" fmla="*/ 176510 w 2074165"/>
              <a:gd name="connsiteY5" fmla="*/ 1609878 h 1623282"/>
              <a:gd name="connsiteX6" fmla="*/ 135 w 2074165"/>
              <a:gd name="connsiteY6" fmla="*/ 1424365 h 1623282"/>
              <a:gd name="connsiteX0" fmla="*/ 140 w 2074170"/>
              <a:gd name="connsiteY0" fmla="*/ 1424365 h 1623282"/>
              <a:gd name="connsiteX1" fmla="*/ 1181818 w 2074170"/>
              <a:gd name="connsiteY1" fmla="*/ 2775 h 1623282"/>
              <a:gd name="connsiteX2" fmla="*/ 1893577 w 2074170"/>
              <a:gd name="connsiteY2" fmla="*/ 1981 h 1623282"/>
              <a:gd name="connsiteX3" fmla="*/ 2074170 w 2074170"/>
              <a:gd name="connsiteY3" fmla="*/ 216575 h 1623282"/>
              <a:gd name="connsiteX4" fmla="*/ 964363 w 2074170"/>
              <a:gd name="connsiteY4" fmla="*/ 1535096 h 1623282"/>
              <a:gd name="connsiteX5" fmla="*/ 176515 w 2074170"/>
              <a:gd name="connsiteY5" fmla="*/ 1609878 h 1623282"/>
              <a:gd name="connsiteX6" fmla="*/ 140 w 2074170"/>
              <a:gd name="connsiteY6" fmla="*/ 1424365 h 1623282"/>
              <a:gd name="connsiteX0" fmla="*/ 143 w 2074173"/>
              <a:gd name="connsiteY0" fmla="*/ 1424365 h 1623282"/>
              <a:gd name="connsiteX1" fmla="*/ 1181821 w 2074173"/>
              <a:gd name="connsiteY1" fmla="*/ 2775 h 1623282"/>
              <a:gd name="connsiteX2" fmla="*/ 1893580 w 2074173"/>
              <a:gd name="connsiteY2" fmla="*/ 1981 h 1623282"/>
              <a:gd name="connsiteX3" fmla="*/ 2074173 w 2074173"/>
              <a:gd name="connsiteY3" fmla="*/ 216575 h 1623282"/>
              <a:gd name="connsiteX4" fmla="*/ 964366 w 2074173"/>
              <a:gd name="connsiteY4" fmla="*/ 1535096 h 1623282"/>
              <a:gd name="connsiteX5" fmla="*/ 176518 w 2074173"/>
              <a:gd name="connsiteY5" fmla="*/ 1609878 h 1623282"/>
              <a:gd name="connsiteX6" fmla="*/ 143 w 2074173"/>
              <a:gd name="connsiteY6" fmla="*/ 1424365 h 1623282"/>
              <a:gd name="connsiteX0" fmla="*/ 143 w 2074173"/>
              <a:gd name="connsiteY0" fmla="*/ 1424365 h 1630465"/>
              <a:gd name="connsiteX1" fmla="*/ 1181821 w 2074173"/>
              <a:gd name="connsiteY1" fmla="*/ 2775 h 1630465"/>
              <a:gd name="connsiteX2" fmla="*/ 1893580 w 2074173"/>
              <a:gd name="connsiteY2" fmla="*/ 1981 h 1630465"/>
              <a:gd name="connsiteX3" fmla="*/ 2074173 w 2074173"/>
              <a:gd name="connsiteY3" fmla="*/ 216575 h 1630465"/>
              <a:gd name="connsiteX4" fmla="*/ 964366 w 2074173"/>
              <a:gd name="connsiteY4" fmla="*/ 1535096 h 1630465"/>
              <a:gd name="connsiteX5" fmla="*/ 176518 w 2074173"/>
              <a:gd name="connsiteY5" fmla="*/ 1609878 h 1630465"/>
              <a:gd name="connsiteX6" fmla="*/ 143 w 2074173"/>
              <a:gd name="connsiteY6" fmla="*/ 1424365 h 1630465"/>
              <a:gd name="connsiteX0" fmla="*/ 143 w 2074173"/>
              <a:gd name="connsiteY0" fmla="*/ 1424365 h 1676501"/>
              <a:gd name="connsiteX1" fmla="*/ 1181821 w 2074173"/>
              <a:gd name="connsiteY1" fmla="*/ 2775 h 1676501"/>
              <a:gd name="connsiteX2" fmla="*/ 1893580 w 2074173"/>
              <a:gd name="connsiteY2" fmla="*/ 1981 h 1676501"/>
              <a:gd name="connsiteX3" fmla="*/ 2074173 w 2074173"/>
              <a:gd name="connsiteY3" fmla="*/ 216575 h 1676501"/>
              <a:gd name="connsiteX4" fmla="*/ 915028 w 2074173"/>
              <a:gd name="connsiteY4" fmla="*/ 1607459 h 1676501"/>
              <a:gd name="connsiteX5" fmla="*/ 176518 w 2074173"/>
              <a:gd name="connsiteY5" fmla="*/ 1609878 h 1676501"/>
              <a:gd name="connsiteX6" fmla="*/ 143 w 2074173"/>
              <a:gd name="connsiteY6" fmla="*/ 1424365 h 1676501"/>
              <a:gd name="connsiteX0" fmla="*/ 143 w 2074173"/>
              <a:gd name="connsiteY0" fmla="*/ 1424365 h 1612418"/>
              <a:gd name="connsiteX1" fmla="*/ 1181821 w 2074173"/>
              <a:gd name="connsiteY1" fmla="*/ 2775 h 1612418"/>
              <a:gd name="connsiteX2" fmla="*/ 1893580 w 2074173"/>
              <a:gd name="connsiteY2" fmla="*/ 1981 h 1612418"/>
              <a:gd name="connsiteX3" fmla="*/ 2074173 w 2074173"/>
              <a:gd name="connsiteY3" fmla="*/ 216575 h 1612418"/>
              <a:gd name="connsiteX4" fmla="*/ 915028 w 2074173"/>
              <a:gd name="connsiteY4" fmla="*/ 1607459 h 1612418"/>
              <a:gd name="connsiteX5" fmla="*/ 176518 w 2074173"/>
              <a:gd name="connsiteY5" fmla="*/ 1609878 h 1612418"/>
              <a:gd name="connsiteX6" fmla="*/ 143 w 2074173"/>
              <a:gd name="connsiteY6" fmla="*/ 1424365 h 1612418"/>
              <a:gd name="connsiteX0" fmla="*/ 143 w 2074173"/>
              <a:gd name="connsiteY0" fmla="*/ 1424365 h 1609996"/>
              <a:gd name="connsiteX1" fmla="*/ 1181821 w 2074173"/>
              <a:gd name="connsiteY1" fmla="*/ 2775 h 1609996"/>
              <a:gd name="connsiteX2" fmla="*/ 1893580 w 2074173"/>
              <a:gd name="connsiteY2" fmla="*/ 1981 h 1609996"/>
              <a:gd name="connsiteX3" fmla="*/ 2074173 w 2074173"/>
              <a:gd name="connsiteY3" fmla="*/ 216575 h 1609996"/>
              <a:gd name="connsiteX4" fmla="*/ 915028 w 2074173"/>
              <a:gd name="connsiteY4" fmla="*/ 1607459 h 1609996"/>
              <a:gd name="connsiteX5" fmla="*/ 176518 w 2074173"/>
              <a:gd name="connsiteY5" fmla="*/ 1609878 h 1609996"/>
              <a:gd name="connsiteX6" fmla="*/ 143 w 2074173"/>
              <a:gd name="connsiteY6" fmla="*/ 1424365 h 1609996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4198" h="1611075">
                <a:moveTo>
                  <a:pt x="168" y="1425562"/>
                </a:moveTo>
                <a:cubicBezTo>
                  <a:pt x="-13747" y="2036916"/>
                  <a:pt x="948780" y="3379"/>
                  <a:pt x="1181846" y="3972"/>
                </a:cubicBezTo>
                <a:lnTo>
                  <a:pt x="1893605" y="3178"/>
                </a:lnTo>
                <a:cubicBezTo>
                  <a:pt x="1974634" y="8924"/>
                  <a:pt x="2072119" y="-57691"/>
                  <a:pt x="2074198" y="217772"/>
                </a:cubicBezTo>
                <a:cubicBezTo>
                  <a:pt x="2066085" y="-563017"/>
                  <a:pt x="1202760" y="1596748"/>
                  <a:pt x="915053" y="1608656"/>
                </a:cubicBezTo>
                <a:lnTo>
                  <a:pt x="176543" y="1611075"/>
                </a:lnTo>
                <a:cubicBezTo>
                  <a:pt x="87416" y="1598403"/>
                  <a:pt x="-4473" y="1617577"/>
                  <a:pt x="168" y="1425562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30000"/>
                </a:schemeClr>
              </a:gs>
              <a:gs pos="50418">
                <a:schemeClr val="accent3"/>
              </a:gs>
              <a:gs pos="100000">
                <a:schemeClr val="accent2">
                  <a:lumMod val="3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E79603C-AB8A-4C0F-9CF0-983AE71F530B}"/>
              </a:ext>
            </a:extLst>
          </p:cNvPr>
          <p:cNvSpPr/>
          <p:nvPr/>
        </p:nvSpPr>
        <p:spPr>
          <a:xfrm rot="5400000">
            <a:off x="9185515" y="4162268"/>
            <a:ext cx="1372450" cy="67190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194D154E-AD7F-45AA-9E39-F394803CB65A}"/>
              </a:ext>
            </a:extLst>
          </p:cNvPr>
          <p:cNvSpPr/>
          <p:nvPr/>
        </p:nvSpPr>
        <p:spPr>
          <a:xfrm rot="16200000">
            <a:off x="1785049" y="3041396"/>
            <a:ext cx="1372450" cy="671909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4D5A21-B0EC-4221-9220-51D1B77710A9}"/>
              </a:ext>
            </a:extLst>
          </p:cNvPr>
          <p:cNvSpPr txBox="1"/>
          <p:nvPr/>
        </p:nvSpPr>
        <p:spPr>
          <a:xfrm>
            <a:off x="2823167" y="3084965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218F12-9E6F-4C08-A431-4B1A27A2BC35}"/>
              </a:ext>
            </a:extLst>
          </p:cNvPr>
          <p:cNvSpPr txBox="1"/>
          <p:nvPr/>
        </p:nvSpPr>
        <p:spPr>
          <a:xfrm>
            <a:off x="8783292" y="4205836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그룹 2">
            <a:extLst>
              <a:ext uri="{FF2B5EF4-FFF2-40B4-BE49-F238E27FC236}">
                <a16:creationId xmlns:a16="http://schemas.microsoft.com/office/drawing/2014/main" id="{C24047EA-E038-4D86-BC5E-45F1311F7DDF}"/>
              </a:ext>
            </a:extLst>
          </p:cNvPr>
          <p:cNvGrpSpPr/>
          <p:nvPr/>
        </p:nvGrpSpPr>
        <p:grpSpPr>
          <a:xfrm>
            <a:off x="4353286" y="2363"/>
            <a:ext cx="3618584" cy="2488435"/>
            <a:chOff x="2794115" y="2362"/>
            <a:chExt cx="3618584" cy="2488435"/>
          </a:xfrm>
          <a:solidFill>
            <a:schemeClr val="accent6"/>
          </a:solidFill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1A915666-14A7-4022-B57E-241B48BF0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124" y="2176247"/>
              <a:ext cx="286470" cy="291957"/>
            </a:xfrm>
            <a:custGeom>
              <a:avLst/>
              <a:gdLst>
                <a:gd name="T0" fmla="*/ 987 w 1776"/>
                <a:gd name="T1" fmla="*/ 23 h 1881"/>
                <a:gd name="T2" fmla="*/ 994 w 1776"/>
                <a:gd name="T3" fmla="*/ 296 h 1881"/>
                <a:gd name="T4" fmla="*/ 994 w 1776"/>
                <a:gd name="T5" fmla="*/ 612 h 1881"/>
                <a:gd name="T6" fmla="*/ 1071 w 1776"/>
                <a:gd name="T7" fmla="*/ 663 h 1881"/>
                <a:gd name="T8" fmla="*/ 1145 w 1776"/>
                <a:gd name="T9" fmla="*/ 580 h 1881"/>
                <a:gd name="T10" fmla="*/ 1252 w 1776"/>
                <a:gd name="T11" fmla="*/ 490 h 1881"/>
                <a:gd name="T12" fmla="*/ 1380 w 1776"/>
                <a:gd name="T13" fmla="*/ 556 h 1881"/>
                <a:gd name="T14" fmla="*/ 1527 w 1776"/>
                <a:gd name="T15" fmla="*/ 729 h 1881"/>
                <a:gd name="T16" fmla="*/ 1634 w 1776"/>
                <a:gd name="T17" fmla="*/ 956 h 1881"/>
                <a:gd name="T18" fmla="*/ 1722 w 1776"/>
                <a:gd name="T19" fmla="*/ 1294 h 1881"/>
                <a:gd name="T20" fmla="*/ 1771 w 1776"/>
                <a:gd name="T21" fmla="*/ 1549 h 1881"/>
                <a:gd name="T22" fmla="*/ 1767 w 1776"/>
                <a:gd name="T23" fmla="*/ 1734 h 1881"/>
                <a:gd name="T24" fmla="*/ 1694 w 1776"/>
                <a:gd name="T25" fmla="*/ 1860 h 1881"/>
                <a:gd name="T26" fmla="*/ 1591 w 1776"/>
                <a:gd name="T27" fmla="*/ 1854 h 1881"/>
                <a:gd name="T28" fmla="*/ 1462 w 1776"/>
                <a:gd name="T29" fmla="*/ 1781 h 1881"/>
                <a:gd name="T30" fmla="*/ 1362 w 1776"/>
                <a:gd name="T31" fmla="*/ 1707 h 1881"/>
                <a:gd name="T32" fmla="*/ 1212 w 1776"/>
                <a:gd name="T33" fmla="*/ 1605 h 1881"/>
                <a:gd name="T34" fmla="*/ 1031 w 1776"/>
                <a:gd name="T35" fmla="*/ 1500 h 1881"/>
                <a:gd name="T36" fmla="*/ 989 w 1776"/>
                <a:gd name="T37" fmla="*/ 1327 h 1881"/>
                <a:gd name="T38" fmla="*/ 1014 w 1776"/>
                <a:gd name="T39" fmla="*/ 1176 h 1881"/>
                <a:gd name="T40" fmla="*/ 989 w 1776"/>
                <a:gd name="T41" fmla="*/ 1036 h 1881"/>
                <a:gd name="T42" fmla="*/ 1034 w 1776"/>
                <a:gd name="T43" fmla="*/ 858 h 1881"/>
                <a:gd name="T44" fmla="*/ 1009 w 1776"/>
                <a:gd name="T45" fmla="*/ 776 h 1881"/>
                <a:gd name="T46" fmla="*/ 891 w 1776"/>
                <a:gd name="T47" fmla="*/ 720 h 1881"/>
                <a:gd name="T48" fmla="*/ 787 w 1776"/>
                <a:gd name="T49" fmla="*/ 770 h 1881"/>
                <a:gd name="T50" fmla="*/ 740 w 1776"/>
                <a:gd name="T51" fmla="*/ 874 h 1881"/>
                <a:gd name="T52" fmla="*/ 778 w 1776"/>
                <a:gd name="T53" fmla="*/ 1021 h 1881"/>
                <a:gd name="T54" fmla="*/ 754 w 1776"/>
                <a:gd name="T55" fmla="*/ 1149 h 1881"/>
                <a:gd name="T56" fmla="*/ 767 w 1776"/>
                <a:gd name="T57" fmla="*/ 1292 h 1881"/>
                <a:gd name="T58" fmla="*/ 783 w 1776"/>
                <a:gd name="T59" fmla="*/ 1432 h 1881"/>
                <a:gd name="T60" fmla="*/ 540 w 1776"/>
                <a:gd name="T61" fmla="*/ 1621 h 1881"/>
                <a:gd name="T62" fmla="*/ 371 w 1776"/>
                <a:gd name="T63" fmla="*/ 1736 h 1881"/>
                <a:gd name="T64" fmla="*/ 252 w 1776"/>
                <a:gd name="T65" fmla="*/ 1827 h 1881"/>
                <a:gd name="T66" fmla="*/ 143 w 1776"/>
                <a:gd name="T67" fmla="*/ 1881 h 1881"/>
                <a:gd name="T68" fmla="*/ 47 w 1776"/>
                <a:gd name="T69" fmla="*/ 1832 h 1881"/>
                <a:gd name="T70" fmla="*/ 3 w 1776"/>
                <a:gd name="T71" fmla="*/ 1690 h 1881"/>
                <a:gd name="T72" fmla="*/ 5 w 1776"/>
                <a:gd name="T73" fmla="*/ 1512 h 1881"/>
                <a:gd name="T74" fmla="*/ 47 w 1776"/>
                <a:gd name="T75" fmla="*/ 1285 h 1881"/>
                <a:gd name="T76" fmla="*/ 162 w 1776"/>
                <a:gd name="T77" fmla="*/ 912 h 1881"/>
                <a:gd name="T78" fmla="*/ 311 w 1776"/>
                <a:gd name="T79" fmla="*/ 656 h 1881"/>
                <a:gd name="T80" fmla="*/ 378 w 1776"/>
                <a:gd name="T81" fmla="*/ 563 h 1881"/>
                <a:gd name="T82" fmla="*/ 471 w 1776"/>
                <a:gd name="T83" fmla="*/ 492 h 1881"/>
                <a:gd name="T84" fmla="*/ 582 w 1776"/>
                <a:gd name="T85" fmla="*/ 538 h 1881"/>
                <a:gd name="T86" fmla="*/ 638 w 1776"/>
                <a:gd name="T87" fmla="*/ 660 h 1881"/>
                <a:gd name="T88" fmla="*/ 674 w 1776"/>
                <a:gd name="T89" fmla="*/ 716 h 1881"/>
                <a:gd name="T90" fmla="*/ 694 w 1776"/>
                <a:gd name="T91" fmla="*/ 690 h 1881"/>
                <a:gd name="T92" fmla="*/ 774 w 1776"/>
                <a:gd name="T93" fmla="*/ 632 h 1881"/>
                <a:gd name="T94" fmla="*/ 816 w 1776"/>
                <a:gd name="T95" fmla="*/ 461 h 1881"/>
                <a:gd name="T96" fmla="*/ 811 w 1776"/>
                <a:gd name="T97" fmla="*/ 185 h 1881"/>
                <a:gd name="T98" fmla="*/ 829 w 1776"/>
                <a:gd name="T99" fmla="*/ 16 h 1881"/>
                <a:gd name="T100" fmla="*/ 914 w 1776"/>
                <a:gd name="T101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76" h="1881">
                  <a:moveTo>
                    <a:pt x="914" y="0"/>
                  </a:moveTo>
                  <a:lnTo>
                    <a:pt x="940" y="3"/>
                  </a:lnTo>
                  <a:lnTo>
                    <a:pt x="965" y="10"/>
                  </a:lnTo>
                  <a:lnTo>
                    <a:pt x="987" y="23"/>
                  </a:lnTo>
                  <a:lnTo>
                    <a:pt x="991" y="81"/>
                  </a:lnTo>
                  <a:lnTo>
                    <a:pt x="994" y="147"/>
                  </a:lnTo>
                  <a:lnTo>
                    <a:pt x="994" y="220"/>
                  </a:lnTo>
                  <a:lnTo>
                    <a:pt x="994" y="296"/>
                  </a:lnTo>
                  <a:lnTo>
                    <a:pt x="994" y="376"/>
                  </a:lnTo>
                  <a:lnTo>
                    <a:pt x="994" y="458"/>
                  </a:lnTo>
                  <a:lnTo>
                    <a:pt x="994" y="536"/>
                  </a:lnTo>
                  <a:lnTo>
                    <a:pt x="994" y="612"/>
                  </a:lnTo>
                  <a:lnTo>
                    <a:pt x="1020" y="629"/>
                  </a:lnTo>
                  <a:lnTo>
                    <a:pt x="1040" y="641"/>
                  </a:lnTo>
                  <a:lnTo>
                    <a:pt x="1056" y="652"/>
                  </a:lnTo>
                  <a:lnTo>
                    <a:pt x="1071" y="663"/>
                  </a:lnTo>
                  <a:lnTo>
                    <a:pt x="1085" y="674"/>
                  </a:lnTo>
                  <a:lnTo>
                    <a:pt x="1100" y="689"/>
                  </a:lnTo>
                  <a:lnTo>
                    <a:pt x="1122" y="629"/>
                  </a:lnTo>
                  <a:lnTo>
                    <a:pt x="1145" y="580"/>
                  </a:lnTo>
                  <a:lnTo>
                    <a:pt x="1171" y="543"/>
                  </a:lnTo>
                  <a:lnTo>
                    <a:pt x="1196" y="516"/>
                  </a:lnTo>
                  <a:lnTo>
                    <a:pt x="1223" y="498"/>
                  </a:lnTo>
                  <a:lnTo>
                    <a:pt x="1252" y="490"/>
                  </a:lnTo>
                  <a:lnTo>
                    <a:pt x="1282" y="494"/>
                  </a:lnTo>
                  <a:lnTo>
                    <a:pt x="1314" y="505"/>
                  </a:lnTo>
                  <a:lnTo>
                    <a:pt x="1345" y="525"/>
                  </a:lnTo>
                  <a:lnTo>
                    <a:pt x="1380" y="556"/>
                  </a:lnTo>
                  <a:lnTo>
                    <a:pt x="1414" y="594"/>
                  </a:lnTo>
                  <a:lnTo>
                    <a:pt x="1451" y="640"/>
                  </a:lnTo>
                  <a:lnTo>
                    <a:pt x="1491" y="683"/>
                  </a:lnTo>
                  <a:lnTo>
                    <a:pt x="1527" y="729"/>
                  </a:lnTo>
                  <a:lnTo>
                    <a:pt x="1558" y="778"/>
                  </a:lnTo>
                  <a:lnTo>
                    <a:pt x="1585" y="832"/>
                  </a:lnTo>
                  <a:lnTo>
                    <a:pt x="1611" y="890"/>
                  </a:lnTo>
                  <a:lnTo>
                    <a:pt x="1634" y="956"/>
                  </a:lnTo>
                  <a:lnTo>
                    <a:pt x="1656" y="1027"/>
                  </a:lnTo>
                  <a:lnTo>
                    <a:pt x="1678" y="1107"/>
                  </a:lnTo>
                  <a:lnTo>
                    <a:pt x="1700" y="1196"/>
                  </a:lnTo>
                  <a:lnTo>
                    <a:pt x="1722" y="1294"/>
                  </a:lnTo>
                  <a:lnTo>
                    <a:pt x="1747" y="1403"/>
                  </a:lnTo>
                  <a:lnTo>
                    <a:pt x="1756" y="1450"/>
                  </a:lnTo>
                  <a:lnTo>
                    <a:pt x="1765" y="1500"/>
                  </a:lnTo>
                  <a:lnTo>
                    <a:pt x="1771" y="1549"/>
                  </a:lnTo>
                  <a:lnTo>
                    <a:pt x="1774" y="1598"/>
                  </a:lnTo>
                  <a:lnTo>
                    <a:pt x="1776" y="1645"/>
                  </a:lnTo>
                  <a:lnTo>
                    <a:pt x="1774" y="1690"/>
                  </a:lnTo>
                  <a:lnTo>
                    <a:pt x="1767" y="1734"/>
                  </a:lnTo>
                  <a:lnTo>
                    <a:pt x="1756" y="1774"/>
                  </a:lnTo>
                  <a:lnTo>
                    <a:pt x="1742" y="1809"/>
                  </a:lnTo>
                  <a:lnTo>
                    <a:pt x="1722" y="1838"/>
                  </a:lnTo>
                  <a:lnTo>
                    <a:pt x="1694" y="1860"/>
                  </a:lnTo>
                  <a:lnTo>
                    <a:pt x="1674" y="1869"/>
                  </a:lnTo>
                  <a:lnTo>
                    <a:pt x="1649" y="1869"/>
                  </a:lnTo>
                  <a:lnTo>
                    <a:pt x="1622" y="1863"/>
                  </a:lnTo>
                  <a:lnTo>
                    <a:pt x="1591" y="1854"/>
                  </a:lnTo>
                  <a:lnTo>
                    <a:pt x="1558" y="1840"/>
                  </a:lnTo>
                  <a:lnTo>
                    <a:pt x="1527" y="1821"/>
                  </a:lnTo>
                  <a:lnTo>
                    <a:pt x="1494" y="1801"/>
                  </a:lnTo>
                  <a:lnTo>
                    <a:pt x="1462" y="1781"/>
                  </a:lnTo>
                  <a:lnTo>
                    <a:pt x="1432" y="1760"/>
                  </a:lnTo>
                  <a:lnTo>
                    <a:pt x="1405" y="1740"/>
                  </a:lnTo>
                  <a:lnTo>
                    <a:pt x="1382" y="1723"/>
                  </a:lnTo>
                  <a:lnTo>
                    <a:pt x="1362" y="1707"/>
                  </a:lnTo>
                  <a:lnTo>
                    <a:pt x="1347" y="1696"/>
                  </a:lnTo>
                  <a:lnTo>
                    <a:pt x="1305" y="1663"/>
                  </a:lnTo>
                  <a:lnTo>
                    <a:pt x="1260" y="1632"/>
                  </a:lnTo>
                  <a:lnTo>
                    <a:pt x="1212" y="1605"/>
                  </a:lnTo>
                  <a:lnTo>
                    <a:pt x="1163" y="1580"/>
                  </a:lnTo>
                  <a:lnTo>
                    <a:pt x="1114" y="1554"/>
                  </a:lnTo>
                  <a:lnTo>
                    <a:pt x="1071" y="1527"/>
                  </a:lnTo>
                  <a:lnTo>
                    <a:pt x="1031" y="1500"/>
                  </a:lnTo>
                  <a:lnTo>
                    <a:pt x="1000" y="1469"/>
                  </a:lnTo>
                  <a:lnTo>
                    <a:pt x="987" y="1420"/>
                  </a:lnTo>
                  <a:lnTo>
                    <a:pt x="985" y="1372"/>
                  </a:lnTo>
                  <a:lnTo>
                    <a:pt x="989" y="1327"/>
                  </a:lnTo>
                  <a:lnTo>
                    <a:pt x="996" y="1285"/>
                  </a:lnTo>
                  <a:lnTo>
                    <a:pt x="1003" y="1247"/>
                  </a:lnTo>
                  <a:lnTo>
                    <a:pt x="1011" y="1212"/>
                  </a:lnTo>
                  <a:lnTo>
                    <a:pt x="1014" y="1176"/>
                  </a:lnTo>
                  <a:lnTo>
                    <a:pt x="1009" y="1143"/>
                  </a:lnTo>
                  <a:lnTo>
                    <a:pt x="1002" y="1114"/>
                  </a:lnTo>
                  <a:lnTo>
                    <a:pt x="994" y="1089"/>
                  </a:lnTo>
                  <a:lnTo>
                    <a:pt x="989" y="1036"/>
                  </a:lnTo>
                  <a:lnTo>
                    <a:pt x="992" y="985"/>
                  </a:lnTo>
                  <a:lnTo>
                    <a:pt x="1003" y="938"/>
                  </a:lnTo>
                  <a:lnTo>
                    <a:pt x="1018" y="896"/>
                  </a:lnTo>
                  <a:lnTo>
                    <a:pt x="1034" y="858"/>
                  </a:lnTo>
                  <a:lnTo>
                    <a:pt x="1051" y="825"/>
                  </a:lnTo>
                  <a:lnTo>
                    <a:pt x="1040" y="810"/>
                  </a:lnTo>
                  <a:lnTo>
                    <a:pt x="1025" y="794"/>
                  </a:lnTo>
                  <a:lnTo>
                    <a:pt x="1009" y="776"/>
                  </a:lnTo>
                  <a:lnTo>
                    <a:pt x="989" y="758"/>
                  </a:lnTo>
                  <a:lnTo>
                    <a:pt x="963" y="743"/>
                  </a:lnTo>
                  <a:lnTo>
                    <a:pt x="931" y="729"/>
                  </a:lnTo>
                  <a:lnTo>
                    <a:pt x="891" y="720"/>
                  </a:lnTo>
                  <a:lnTo>
                    <a:pt x="856" y="732"/>
                  </a:lnTo>
                  <a:lnTo>
                    <a:pt x="829" y="743"/>
                  </a:lnTo>
                  <a:lnTo>
                    <a:pt x="805" y="756"/>
                  </a:lnTo>
                  <a:lnTo>
                    <a:pt x="787" y="770"/>
                  </a:lnTo>
                  <a:lnTo>
                    <a:pt x="769" y="789"/>
                  </a:lnTo>
                  <a:lnTo>
                    <a:pt x="751" y="810"/>
                  </a:lnTo>
                  <a:lnTo>
                    <a:pt x="727" y="840"/>
                  </a:lnTo>
                  <a:lnTo>
                    <a:pt x="740" y="874"/>
                  </a:lnTo>
                  <a:lnTo>
                    <a:pt x="752" y="909"/>
                  </a:lnTo>
                  <a:lnTo>
                    <a:pt x="765" y="945"/>
                  </a:lnTo>
                  <a:lnTo>
                    <a:pt x="774" y="983"/>
                  </a:lnTo>
                  <a:lnTo>
                    <a:pt x="778" y="1021"/>
                  </a:lnTo>
                  <a:lnTo>
                    <a:pt x="776" y="1056"/>
                  </a:lnTo>
                  <a:lnTo>
                    <a:pt x="769" y="1089"/>
                  </a:lnTo>
                  <a:lnTo>
                    <a:pt x="762" y="1120"/>
                  </a:lnTo>
                  <a:lnTo>
                    <a:pt x="754" y="1149"/>
                  </a:lnTo>
                  <a:lnTo>
                    <a:pt x="752" y="1183"/>
                  </a:lnTo>
                  <a:lnTo>
                    <a:pt x="754" y="1220"/>
                  </a:lnTo>
                  <a:lnTo>
                    <a:pt x="760" y="1256"/>
                  </a:lnTo>
                  <a:lnTo>
                    <a:pt x="767" y="1292"/>
                  </a:lnTo>
                  <a:lnTo>
                    <a:pt x="774" y="1330"/>
                  </a:lnTo>
                  <a:lnTo>
                    <a:pt x="782" y="1365"/>
                  </a:lnTo>
                  <a:lnTo>
                    <a:pt x="785" y="1400"/>
                  </a:lnTo>
                  <a:lnTo>
                    <a:pt x="783" y="1432"/>
                  </a:lnTo>
                  <a:lnTo>
                    <a:pt x="774" y="1461"/>
                  </a:lnTo>
                  <a:lnTo>
                    <a:pt x="760" y="1489"/>
                  </a:lnTo>
                  <a:lnTo>
                    <a:pt x="651" y="1556"/>
                  </a:lnTo>
                  <a:lnTo>
                    <a:pt x="540" y="1621"/>
                  </a:lnTo>
                  <a:lnTo>
                    <a:pt x="431" y="1689"/>
                  </a:lnTo>
                  <a:lnTo>
                    <a:pt x="416" y="1700"/>
                  </a:lnTo>
                  <a:lnTo>
                    <a:pt x="396" y="1716"/>
                  </a:lnTo>
                  <a:lnTo>
                    <a:pt x="371" y="1736"/>
                  </a:lnTo>
                  <a:lnTo>
                    <a:pt x="343" y="1758"/>
                  </a:lnTo>
                  <a:lnTo>
                    <a:pt x="314" y="1781"/>
                  </a:lnTo>
                  <a:lnTo>
                    <a:pt x="283" y="1805"/>
                  </a:lnTo>
                  <a:lnTo>
                    <a:pt x="252" y="1827"/>
                  </a:lnTo>
                  <a:lnTo>
                    <a:pt x="222" y="1847"/>
                  </a:lnTo>
                  <a:lnTo>
                    <a:pt x="192" y="1863"/>
                  </a:lnTo>
                  <a:lnTo>
                    <a:pt x="167" y="1874"/>
                  </a:lnTo>
                  <a:lnTo>
                    <a:pt x="143" y="1881"/>
                  </a:lnTo>
                  <a:lnTo>
                    <a:pt x="123" y="1880"/>
                  </a:lnTo>
                  <a:lnTo>
                    <a:pt x="92" y="1872"/>
                  </a:lnTo>
                  <a:lnTo>
                    <a:pt x="69" y="1856"/>
                  </a:lnTo>
                  <a:lnTo>
                    <a:pt x="47" y="1832"/>
                  </a:lnTo>
                  <a:lnTo>
                    <a:pt x="31" y="1803"/>
                  </a:lnTo>
                  <a:lnTo>
                    <a:pt x="18" y="1769"/>
                  </a:lnTo>
                  <a:lnTo>
                    <a:pt x="9" y="1730"/>
                  </a:lnTo>
                  <a:lnTo>
                    <a:pt x="3" y="1690"/>
                  </a:lnTo>
                  <a:lnTo>
                    <a:pt x="0" y="1647"/>
                  </a:lnTo>
                  <a:lnTo>
                    <a:pt x="0" y="1601"/>
                  </a:lnTo>
                  <a:lnTo>
                    <a:pt x="2" y="1558"/>
                  </a:lnTo>
                  <a:lnTo>
                    <a:pt x="5" y="1512"/>
                  </a:lnTo>
                  <a:lnTo>
                    <a:pt x="9" y="1470"/>
                  </a:lnTo>
                  <a:lnTo>
                    <a:pt x="16" y="1429"/>
                  </a:lnTo>
                  <a:lnTo>
                    <a:pt x="23" y="1392"/>
                  </a:lnTo>
                  <a:lnTo>
                    <a:pt x="47" y="1285"/>
                  </a:lnTo>
                  <a:lnTo>
                    <a:pt x="72" y="1183"/>
                  </a:lnTo>
                  <a:lnTo>
                    <a:pt x="100" y="1087"/>
                  </a:lnTo>
                  <a:lnTo>
                    <a:pt x="129" y="996"/>
                  </a:lnTo>
                  <a:lnTo>
                    <a:pt x="162" y="912"/>
                  </a:lnTo>
                  <a:lnTo>
                    <a:pt x="194" y="834"/>
                  </a:lnTo>
                  <a:lnTo>
                    <a:pt x="231" y="767"/>
                  </a:lnTo>
                  <a:lnTo>
                    <a:pt x="269" y="707"/>
                  </a:lnTo>
                  <a:lnTo>
                    <a:pt x="311" y="656"/>
                  </a:lnTo>
                  <a:lnTo>
                    <a:pt x="327" y="634"/>
                  </a:lnTo>
                  <a:lnTo>
                    <a:pt x="343" y="610"/>
                  </a:lnTo>
                  <a:lnTo>
                    <a:pt x="360" y="587"/>
                  </a:lnTo>
                  <a:lnTo>
                    <a:pt x="378" y="563"/>
                  </a:lnTo>
                  <a:lnTo>
                    <a:pt x="398" y="541"/>
                  </a:lnTo>
                  <a:lnTo>
                    <a:pt x="420" y="521"/>
                  </a:lnTo>
                  <a:lnTo>
                    <a:pt x="443" y="505"/>
                  </a:lnTo>
                  <a:lnTo>
                    <a:pt x="471" y="492"/>
                  </a:lnTo>
                  <a:lnTo>
                    <a:pt x="502" y="487"/>
                  </a:lnTo>
                  <a:lnTo>
                    <a:pt x="534" y="489"/>
                  </a:lnTo>
                  <a:lnTo>
                    <a:pt x="562" y="510"/>
                  </a:lnTo>
                  <a:lnTo>
                    <a:pt x="582" y="538"/>
                  </a:lnTo>
                  <a:lnTo>
                    <a:pt x="596" y="567"/>
                  </a:lnTo>
                  <a:lnTo>
                    <a:pt x="611" y="598"/>
                  </a:lnTo>
                  <a:lnTo>
                    <a:pt x="623" y="629"/>
                  </a:lnTo>
                  <a:lnTo>
                    <a:pt x="638" y="660"/>
                  </a:lnTo>
                  <a:lnTo>
                    <a:pt x="654" y="689"/>
                  </a:lnTo>
                  <a:lnTo>
                    <a:pt x="672" y="712"/>
                  </a:lnTo>
                  <a:lnTo>
                    <a:pt x="671" y="716"/>
                  </a:lnTo>
                  <a:lnTo>
                    <a:pt x="674" y="716"/>
                  </a:lnTo>
                  <a:lnTo>
                    <a:pt x="672" y="712"/>
                  </a:lnTo>
                  <a:lnTo>
                    <a:pt x="672" y="710"/>
                  </a:lnTo>
                  <a:lnTo>
                    <a:pt x="682" y="701"/>
                  </a:lnTo>
                  <a:lnTo>
                    <a:pt x="694" y="690"/>
                  </a:lnTo>
                  <a:lnTo>
                    <a:pt x="711" y="676"/>
                  </a:lnTo>
                  <a:lnTo>
                    <a:pt x="731" y="661"/>
                  </a:lnTo>
                  <a:lnTo>
                    <a:pt x="752" y="645"/>
                  </a:lnTo>
                  <a:lnTo>
                    <a:pt x="774" y="632"/>
                  </a:lnTo>
                  <a:lnTo>
                    <a:pt x="796" y="620"/>
                  </a:lnTo>
                  <a:lnTo>
                    <a:pt x="814" y="612"/>
                  </a:lnTo>
                  <a:lnTo>
                    <a:pt x="816" y="534"/>
                  </a:lnTo>
                  <a:lnTo>
                    <a:pt x="816" y="461"/>
                  </a:lnTo>
                  <a:lnTo>
                    <a:pt x="814" y="394"/>
                  </a:lnTo>
                  <a:lnTo>
                    <a:pt x="812" y="327"/>
                  </a:lnTo>
                  <a:lnTo>
                    <a:pt x="812" y="258"/>
                  </a:lnTo>
                  <a:lnTo>
                    <a:pt x="811" y="185"/>
                  </a:lnTo>
                  <a:lnTo>
                    <a:pt x="812" y="107"/>
                  </a:lnTo>
                  <a:lnTo>
                    <a:pt x="814" y="20"/>
                  </a:lnTo>
                  <a:lnTo>
                    <a:pt x="818" y="20"/>
                  </a:lnTo>
                  <a:lnTo>
                    <a:pt x="829" y="16"/>
                  </a:lnTo>
                  <a:lnTo>
                    <a:pt x="845" y="10"/>
                  </a:lnTo>
                  <a:lnTo>
                    <a:pt x="865" y="5"/>
                  </a:lnTo>
                  <a:lnTo>
                    <a:pt x="889" y="1"/>
                  </a:lnTo>
                  <a:lnTo>
                    <a:pt x="9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DA9B50B7-4E3C-4D7D-AFF3-3C2EBEF986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1793" y="1896737"/>
              <a:ext cx="346432" cy="256088"/>
            </a:xfrm>
            <a:custGeom>
              <a:avLst/>
              <a:gdLst>
                <a:gd name="T0" fmla="*/ 1251 w 3501"/>
                <a:gd name="T1" fmla="*/ 1386 h 2588"/>
                <a:gd name="T2" fmla="*/ 1383 w 3501"/>
                <a:gd name="T3" fmla="*/ 1398 h 2588"/>
                <a:gd name="T4" fmla="*/ 1496 w 3501"/>
                <a:gd name="T5" fmla="*/ 1304 h 2588"/>
                <a:gd name="T6" fmla="*/ 1696 w 3501"/>
                <a:gd name="T7" fmla="*/ 104 h 2588"/>
                <a:gd name="T8" fmla="*/ 1696 w 3501"/>
                <a:gd name="T9" fmla="*/ 340 h 2588"/>
                <a:gd name="T10" fmla="*/ 1892 w 3501"/>
                <a:gd name="T11" fmla="*/ 1404 h 2588"/>
                <a:gd name="T12" fmla="*/ 2240 w 3501"/>
                <a:gd name="T13" fmla="*/ 1448 h 2588"/>
                <a:gd name="T14" fmla="*/ 2185 w 3501"/>
                <a:gd name="T15" fmla="*/ 1282 h 2588"/>
                <a:gd name="T16" fmla="*/ 2003 w 3501"/>
                <a:gd name="T17" fmla="*/ 1302 h 2588"/>
                <a:gd name="T18" fmla="*/ 1841 w 3501"/>
                <a:gd name="T19" fmla="*/ 1258 h 2588"/>
                <a:gd name="T20" fmla="*/ 1807 w 3501"/>
                <a:gd name="T21" fmla="*/ 284 h 2588"/>
                <a:gd name="T22" fmla="*/ 1809 w 3501"/>
                <a:gd name="T23" fmla="*/ 77 h 2588"/>
                <a:gd name="T24" fmla="*/ 1925 w 3501"/>
                <a:gd name="T25" fmla="*/ 6 h 2588"/>
                <a:gd name="T26" fmla="*/ 2012 w 3501"/>
                <a:gd name="T27" fmla="*/ 140 h 2588"/>
                <a:gd name="T28" fmla="*/ 2009 w 3501"/>
                <a:gd name="T29" fmla="*/ 1124 h 2588"/>
                <a:gd name="T30" fmla="*/ 2303 w 3501"/>
                <a:gd name="T31" fmla="*/ 1157 h 2588"/>
                <a:gd name="T32" fmla="*/ 2261 w 3501"/>
                <a:gd name="T33" fmla="*/ 1071 h 2588"/>
                <a:gd name="T34" fmla="*/ 2096 w 3501"/>
                <a:gd name="T35" fmla="*/ 911 h 2588"/>
                <a:gd name="T36" fmla="*/ 2061 w 3501"/>
                <a:gd name="T37" fmla="*/ 557 h 2588"/>
                <a:gd name="T38" fmla="*/ 2309 w 3501"/>
                <a:gd name="T39" fmla="*/ 284 h 2588"/>
                <a:gd name="T40" fmla="*/ 2731 w 3501"/>
                <a:gd name="T41" fmla="*/ 273 h 2588"/>
                <a:gd name="T42" fmla="*/ 3158 w 3501"/>
                <a:gd name="T43" fmla="*/ 571 h 2588"/>
                <a:gd name="T44" fmla="*/ 3412 w 3501"/>
                <a:gd name="T45" fmla="*/ 1057 h 2588"/>
                <a:gd name="T46" fmla="*/ 3494 w 3501"/>
                <a:gd name="T47" fmla="*/ 1635 h 2588"/>
                <a:gd name="T48" fmla="*/ 3278 w 3501"/>
                <a:gd name="T49" fmla="*/ 2138 h 2588"/>
                <a:gd name="T50" fmla="*/ 2883 w 3501"/>
                <a:gd name="T51" fmla="*/ 2404 h 2588"/>
                <a:gd name="T52" fmla="*/ 2527 w 3501"/>
                <a:gd name="T53" fmla="*/ 2368 h 2588"/>
                <a:gd name="T54" fmla="*/ 2311 w 3501"/>
                <a:gd name="T55" fmla="*/ 2128 h 2588"/>
                <a:gd name="T56" fmla="*/ 2349 w 3501"/>
                <a:gd name="T57" fmla="*/ 1829 h 2588"/>
                <a:gd name="T58" fmla="*/ 2320 w 3501"/>
                <a:gd name="T59" fmla="*/ 1637 h 2588"/>
                <a:gd name="T60" fmla="*/ 2003 w 3501"/>
                <a:gd name="T61" fmla="*/ 1548 h 2588"/>
                <a:gd name="T62" fmla="*/ 1894 w 3501"/>
                <a:gd name="T63" fmla="*/ 2588 h 2588"/>
                <a:gd name="T64" fmla="*/ 1803 w 3501"/>
                <a:gd name="T65" fmla="*/ 2415 h 2588"/>
                <a:gd name="T66" fmla="*/ 1789 w 3501"/>
                <a:gd name="T67" fmla="*/ 1497 h 2588"/>
                <a:gd name="T68" fmla="*/ 1694 w 3501"/>
                <a:gd name="T69" fmla="*/ 1906 h 2588"/>
                <a:gd name="T70" fmla="*/ 1607 w 3501"/>
                <a:gd name="T71" fmla="*/ 2586 h 2588"/>
                <a:gd name="T72" fmla="*/ 1512 w 3501"/>
                <a:gd name="T73" fmla="*/ 2248 h 2588"/>
                <a:gd name="T74" fmla="*/ 1503 w 3501"/>
                <a:gd name="T75" fmla="*/ 1797 h 2588"/>
                <a:gd name="T76" fmla="*/ 1458 w 3501"/>
                <a:gd name="T77" fmla="*/ 1495 h 2588"/>
                <a:gd name="T78" fmla="*/ 1252 w 3501"/>
                <a:gd name="T79" fmla="*/ 1551 h 2588"/>
                <a:gd name="T80" fmla="*/ 1123 w 3501"/>
                <a:gd name="T81" fmla="*/ 1664 h 2588"/>
                <a:gd name="T82" fmla="*/ 1123 w 3501"/>
                <a:gd name="T83" fmla="*/ 1786 h 2588"/>
                <a:gd name="T84" fmla="*/ 1198 w 3501"/>
                <a:gd name="T85" fmla="*/ 2093 h 2588"/>
                <a:gd name="T86" fmla="*/ 1001 w 3501"/>
                <a:gd name="T87" fmla="*/ 2357 h 2588"/>
                <a:gd name="T88" fmla="*/ 594 w 3501"/>
                <a:gd name="T89" fmla="*/ 2393 h 2588"/>
                <a:gd name="T90" fmla="*/ 183 w 3501"/>
                <a:gd name="T91" fmla="*/ 2086 h 2588"/>
                <a:gd name="T92" fmla="*/ 0 w 3501"/>
                <a:gd name="T93" fmla="*/ 1544 h 2588"/>
                <a:gd name="T94" fmla="*/ 143 w 3501"/>
                <a:gd name="T95" fmla="*/ 909 h 2588"/>
                <a:gd name="T96" fmla="*/ 496 w 3501"/>
                <a:gd name="T97" fmla="*/ 426 h 2588"/>
                <a:gd name="T98" fmla="*/ 823 w 3501"/>
                <a:gd name="T99" fmla="*/ 249 h 2588"/>
                <a:gd name="T100" fmla="*/ 1176 w 3501"/>
                <a:gd name="T101" fmla="*/ 289 h 2588"/>
                <a:gd name="T102" fmla="*/ 1414 w 3501"/>
                <a:gd name="T103" fmla="*/ 493 h 2588"/>
                <a:gd name="T104" fmla="*/ 1441 w 3501"/>
                <a:gd name="T105" fmla="*/ 822 h 2588"/>
                <a:gd name="T106" fmla="*/ 1252 w 3501"/>
                <a:gd name="T107" fmla="*/ 1071 h 2588"/>
                <a:gd name="T108" fmla="*/ 1191 w 3501"/>
                <a:gd name="T109" fmla="*/ 1184 h 2588"/>
                <a:gd name="T110" fmla="*/ 1327 w 3501"/>
                <a:gd name="T111" fmla="*/ 1226 h 2588"/>
                <a:gd name="T112" fmla="*/ 1501 w 3501"/>
                <a:gd name="T113" fmla="*/ 826 h 2588"/>
                <a:gd name="T114" fmla="*/ 1498 w 3501"/>
                <a:gd name="T115" fmla="*/ 184 h 2588"/>
                <a:gd name="T116" fmla="*/ 1600 w 3501"/>
                <a:gd name="T117" fmla="*/ 0 h 2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01" h="2588">
                  <a:moveTo>
                    <a:pt x="1496" y="1304"/>
                  </a:moveTo>
                  <a:lnTo>
                    <a:pt x="1436" y="1317"/>
                  </a:lnTo>
                  <a:lnTo>
                    <a:pt x="1376" y="1335"/>
                  </a:lnTo>
                  <a:lnTo>
                    <a:pt x="1316" y="1353"/>
                  </a:lnTo>
                  <a:lnTo>
                    <a:pt x="1252" y="1368"/>
                  </a:lnTo>
                  <a:lnTo>
                    <a:pt x="1251" y="1386"/>
                  </a:lnTo>
                  <a:lnTo>
                    <a:pt x="1251" y="1398"/>
                  </a:lnTo>
                  <a:lnTo>
                    <a:pt x="1249" y="1411"/>
                  </a:lnTo>
                  <a:lnTo>
                    <a:pt x="1249" y="1428"/>
                  </a:lnTo>
                  <a:lnTo>
                    <a:pt x="1296" y="1422"/>
                  </a:lnTo>
                  <a:lnTo>
                    <a:pt x="1341" y="1413"/>
                  </a:lnTo>
                  <a:lnTo>
                    <a:pt x="1383" y="1398"/>
                  </a:lnTo>
                  <a:lnTo>
                    <a:pt x="1423" y="1384"/>
                  </a:lnTo>
                  <a:lnTo>
                    <a:pt x="1461" y="1368"/>
                  </a:lnTo>
                  <a:lnTo>
                    <a:pt x="1500" y="1353"/>
                  </a:lnTo>
                  <a:lnTo>
                    <a:pt x="1503" y="1333"/>
                  </a:lnTo>
                  <a:lnTo>
                    <a:pt x="1501" y="1318"/>
                  </a:lnTo>
                  <a:lnTo>
                    <a:pt x="1496" y="1304"/>
                  </a:lnTo>
                  <a:close/>
                  <a:moveTo>
                    <a:pt x="1600" y="0"/>
                  </a:moveTo>
                  <a:lnTo>
                    <a:pt x="1636" y="4"/>
                  </a:lnTo>
                  <a:lnTo>
                    <a:pt x="1669" y="17"/>
                  </a:lnTo>
                  <a:lnTo>
                    <a:pt x="1681" y="40"/>
                  </a:lnTo>
                  <a:lnTo>
                    <a:pt x="1691" y="69"/>
                  </a:lnTo>
                  <a:lnTo>
                    <a:pt x="1696" y="104"/>
                  </a:lnTo>
                  <a:lnTo>
                    <a:pt x="1698" y="142"/>
                  </a:lnTo>
                  <a:lnTo>
                    <a:pt x="1700" y="182"/>
                  </a:lnTo>
                  <a:lnTo>
                    <a:pt x="1700" y="222"/>
                  </a:lnTo>
                  <a:lnTo>
                    <a:pt x="1698" y="264"/>
                  </a:lnTo>
                  <a:lnTo>
                    <a:pt x="1696" y="304"/>
                  </a:lnTo>
                  <a:lnTo>
                    <a:pt x="1696" y="340"/>
                  </a:lnTo>
                  <a:lnTo>
                    <a:pt x="1700" y="1280"/>
                  </a:lnTo>
                  <a:lnTo>
                    <a:pt x="1723" y="1311"/>
                  </a:lnTo>
                  <a:lnTo>
                    <a:pt x="1754" y="1340"/>
                  </a:lnTo>
                  <a:lnTo>
                    <a:pt x="1794" y="1364"/>
                  </a:lnTo>
                  <a:lnTo>
                    <a:pt x="1841" y="1386"/>
                  </a:lnTo>
                  <a:lnTo>
                    <a:pt x="1892" y="1404"/>
                  </a:lnTo>
                  <a:lnTo>
                    <a:pt x="1949" y="1417"/>
                  </a:lnTo>
                  <a:lnTo>
                    <a:pt x="2005" y="1429"/>
                  </a:lnTo>
                  <a:lnTo>
                    <a:pt x="2065" y="1438"/>
                  </a:lnTo>
                  <a:lnTo>
                    <a:pt x="2125" y="1444"/>
                  </a:lnTo>
                  <a:lnTo>
                    <a:pt x="2183" y="1448"/>
                  </a:lnTo>
                  <a:lnTo>
                    <a:pt x="2240" y="1448"/>
                  </a:lnTo>
                  <a:lnTo>
                    <a:pt x="2240" y="1437"/>
                  </a:lnTo>
                  <a:lnTo>
                    <a:pt x="2232" y="1397"/>
                  </a:lnTo>
                  <a:lnTo>
                    <a:pt x="2232" y="1358"/>
                  </a:lnTo>
                  <a:lnTo>
                    <a:pt x="2236" y="1322"/>
                  </a:lnTo>
                  <a:lnTo>
                    <a:pt x="2243" y="1288"/>
                  </a:lnTo>
                  <a:lnTo>
                    <a:pt x="2185" y="1282"/>
                  </a:lnTo>
                  <a:lnTo>
                    <a:pt x="2129" y="1275"/>
                  </a:lnTo>
                  <a:lnTo>
                    <a:pt x="2074" y="1268"/>
                  </a:lnTo>
                  <a:lnTo>
                    <a:pt x="2016" y="1260"/>
                  </a:lnTo>
                  <a:lnTo>
                    <a:pt x="2012" y="1277"/>
                  </a:lnTo>
                  <a:lnTo>
                    <a:pt x="2009" y="1289"/>
                  </a:lnTo>
                  <a:lnTo>
                    <a:pt x="2003" y="1302"/>
                  </a:lnTo>
                  <a:lnTo>
                    <a:pt x="2000" y="1320"/>
                  </a:lnTo>
                  <a:lnTo>
                    <a:pt x="1996" y="1320"/>
                  </a:lnTo>
                  <a:lnTo>
                    <a:pt x="1951" y="1309"/>
                  </a:lnTo>
                  <a:lnTo>
                    <a:pt x="1911" y="1295"/>
                  </a:lnTo>
                  <a:lnTo>
                    <a:pt x="1874" y="1280"/>
                  </a:lnTo>
                  <a:lnTo>
                    <a:pt x="1841" y="1258"/>
                  </a:lnTo>
                  <a:lnTo>
                    <a:pt x="1812" y="1231"/>
                  </a:lnTo>
                  <a:lnTo>
                    <a:pt x="1811" y="1004"/>
                  </a:lnTo>
                  <a:lnTo>
                    <a:pt x="1811" y="773"/>
                  </a:lnTo>
                  <a:lnTo>
                    <a:pt x="1809" y="540"/>
                  </a:lnTo>
                  <a:lnTo>
                    <a:pt x="1809" y="311"/>
                  </a:lnTo>
                  <a:lnTo>
                    <a:pt x="1807" y="284"/>
                  </a:lnTo>
                  <a:lnTo>
                    <a:pt x="1805" y="249"/>
                  </a:lnTo>
                  <a:lnTo>
                    <a:pt x="1805" y="215"/>
                  </a:lnTo>
                  <a:lnTo>
                    <a:pt x="1803" y="178"/>
                  </a:lnTo>
                  <a:lnTo>
                    <a:pt x="1803" y="142"/>
                  </a:lnTo>
                  <a:lnTo>
                    <a:pt x="1805" y="108"/>
                  </a:lnTo>
                  <a:lnTo>
                    <a:pt x="1809" y="77"/>
                  </a:lnTo>
                  <a:lnTo>
                    <a:pt x="1816" y="49"/>
                  </a:lnTo>
                  <a:lnTo>
                    <a:pt x="1829" y="29"/>
                  </a:lnTo>
                  <a:lnTo>
                    <a:pt x="1843" y="17"/>
                  </a:lnTo>
                  <a:lnTo>
                    <a:pt x="1871" y="9"/>
                  </a:lnTo>
                  <a:lnTo>
                    <a:pt x="1898" y="4"/>
                  </a:lnTo>
                  <a:lnTo>
                    <a:pt x="1925" y="6"/>
                  </a:lnTo>
                  <a:lnTo>
                    <a:pt x="1951" y="9"/>
                  </a:lnTo>
                  <a:lnTo>
                    <a:pt x="1974" y="22"/>
                  </a:lnTo>
                  <a:lnTo>
                    <a:pt x="1996" y="40"/>
                  </a:lnTo>
                  <a:lnTo>
                    <a:pt x="2005" y="68"/>
                  </a:lnTo>
                  <a:lnTo>
                    <a:pt x="2011" y="100"/>
                  </a:lnTo>
                  <a:lnTo>
                    <a:pt x="2012" y="140"/>
                  </a:lnTo>
                  <a:lnTo>
                    <a:pt x="2012" y="180"/>
                  </a:lnTo>
                  <a:lnTo>
                    <a:pt x="2011" y="224"/>
                  </a:lnTo>
                  <a:lnTo>
                    <a:pt x="2007" y="264"/>
                  </a:lnTo>
                  <a:lnTo>
                    <a:pt x="2005" y="302"/>
                  </a:lnTo>
                  <a:lnTo>
                    <a:pt x="2003" y="337"/>
                  </a:lnTo>
                  <a:lnTo>
                    <a:pt x="2009" y="1124"/>
                  </a:lnTo>
                  <a:lnTo>
                    <a:pt x="2049" y="1138"/>
                  </a:lnTo>
                  <a:lnTo>
                    <a:pt x="2094" y="1149"/>
                  </a:lnTo>
                  <a:lnTo>
                    <a:pt x="2145" y="1157"/>
                  </a:lnTo>
                  <a:lnTo>
                    <a:pt x="2200" y="1160"/>
                  </a:lnTo>
                  <a:lnTo>
                    <a:pt x="2252" y="1160"/>
                  </a:lnTo>
                  <a:lnTo>
                    <a:pt x="2303" y="1157"/>
                  </a:lnTo>
                  <a:lnTo>
                    <a:pt x="2311" y="1146"/>
                  </a:lnTo>
                  <a:lnTo>
                    <a:pt x="2316" y="1140"/>
                  </a:lnTo>
                  <a:lnTo>
                    <a:pt x="2321" y="1133"/>
                  </a:lnTo>
                  <a:lnTo>
                    <a:pt x="2329" y="1124"/>
                  </a:lnTo>
                  <a:lnTo>
                    <a:pt x="2294" y="1097"/>
                  </a:lnTo>
                  <a:lnTo>
                    <a:pt x="2261" y="1071"/>
                  </a:lnTo>
                  <a:lnTo>
                    <a:pt x="2231" y="1048"/>
                  </a:lnTo>
                  <a:lnTo>
                    <a:pt x="2200" y="1024"/>
                  </a:lnTo>
                  <a:lnTo>
                    <a:pt x="2171" y="1000"/>
                  </a:lnTo>
                  <a:lnTo>
                    <a:pt x="2143" y="975"/>
                  </a:lnTo>
                  <a:lnTo>
                    <a:pt x="2118" y="946"/>
                  </a:lnTo>
                  <a:lnTo>
                    <a:pt x="2096" y="911"/>
                  </a:lnTo>
                  <a:lnTo>
                    <a:pt x="2076" y="871"/>
                  </a:lnTo>
                  <a:lnTo>
                    <a:pt x="2060" y="824"/>
                  </a:lnTo>
                  <a:lnTo>
                    <a:pt x="2045" y="753"/>
                  </a:lnTo>
                  <a:lnTo>
                    <a:pt x="2041" y="686"/>
                  </a:lnTo>
                  <a:lnTo>
                    <a:pt x="2047" y="620"/>
                  </a:lnTo>
                  <a:lnTo>
                    <a:pt x="2061" y="557"/>
                  </a:lnTo>
                  <a:lnTo>
                    <a:pt x="2085" y="498"/>
                  </a:lnTo>
                  <a:lnTo>
                    <a:pt x="2116" y="444"/>
                  </a:lnTo>
                  <a:lnTo>
                    <a:pt x="2156" y="395"/>
                  </a:lnTo>
                  <a:lnTo>
                    <a:pt x="2201" y="351"/>
                  </a:lnTo>
                  <a:lnTo>
                    <a:pt x="2252" y="315"/>
                  </a:lnTo>
                  <a:lnTo>
                    <a:pt x="2309" y="284"/>
                  </a:lnTo>
                  <a:lnTo>
                    <a:pt x="2369" y="260"/>
                  </a:lnTo>
                  <a:lnTo>
                    <a:pt x="2432" y="244"/>
                  </a:lnTo>
                  <a:lnTo>
                    <a:pt x="2500" y="237"/>
                  </a:lnTo>
                  <a:lnTo>
                    <a:pt x="2569" y="237"/>
                  </a:lnTo>
                  <a:lnTo>
                    <a:pt x="2640" y="248"/>
                  </a:lnTo>
                  <a:lnTo>
                    <a:pt x="2731" y="273"/>
                  </a:lnTo>
                  <a:lnTo>
                    <a:pt x="2816" y="306"/>
                  </a:lnTo>
                  <a:lnTo>
                    <a:pt x="2894" y="346"/>
                  </a:lnTo>
                  <a:lnTo>
                    <a:pt x="2969" y="393"/>
                  </a:lnTo>
                  <a:lnTo>
                    <a:pt x="3036" y="446"/>
                  </a:lnTo>
                  <a:lnTo>
                    <a:pt x="3100" y="506"/>
                  </a:lnTo>
                  <a:lnTo>
                    <a:pt x="3158" y="571"/>
                  </a:lnTo>
                  <a:lnTo>
                    <a:pt x="3212" y="642"/>
                  </a:lnTo>
                  <a:lnTo>
                    <a:pt x="3261" y="717"/>
                  </a:lnTo>
                  <a:lnTo>
                    <a:pt x="3305" y="797"/>
                  </a:lnTo>
                  <a:lnTo>
                    <a:pt x="3345" y="880"/>
                  </a:lnTo>
                  <a:lnTo>
                    <a:pt x="3381" y="966"/>
                  </a:lnTo>
                  <a:lnTo>
                    <a:pt x="3412" y="1057"/>
                  </a:lnTo>
                  <a:lnTo>
                    <a:pt x="3440" y="1148"/>
                  </a:lnTo>
                  <a:lnTo>
                    <a:pt x="3463" y="1240"/>
                  </a:lnTo>
                  <a:lnTo>
                    <a:pt x="3483" y="1337"/>
                  </a:lnTo>
                  <a:lnTo>
                    <a:pt x="3498" y="1438"/>
                  </a:lnTo>
                  <a:lnTo>
                    <a:pt x="3501" y="1537"/>
                  </a:lnTo>
                  <a:lnTo>
                    <a:pt x="3494" y="1635"/>
                  </a:lnTo>
                  <a:lnTo>
                    <a:pt x="3478" y="1729"/>
                  </a:lnTo>
                  <a:lnTo>
                    <a:pt x="3452" y="1820"/>
                  </a:lnTo>
                  <a:lnTo>
                    <a:pt x="3418" y="1908"/>
                  </a:lnTo>
                  <a:lnTo>
                    <a:pt x="3378" y="1989"/>
                  </a:lnTo>
                  <a:lnTo>
                    <a:pt x="3331" y="2068"/>
                  </a:lnTo>
                  <a:lnTo>
                    <a:pt x="3278" y="2138"/>
                  </a:lnTo>
                  <a:lnTo>
                    <a:pt x="3220" y="2202"/>
                  </a:lnTo>
                  <a:lnTo>
                    <a:pt x="3158" y="2260"/>
                  </a:lnTo>
                  <a:lnTo>
                    <a:pt x="3092" y="2309"/>
                  </a:lnTo>
                  <a:lnTo>
                    <a:pt x="3025" y="2349"/>
                  </a:lnTo>
                  <a:lnTo>
                    <a:pt x="2956" y="2382"/>
                  </a:lnTo>
                  <a:lnTo>
                    <a:pt x="2883" y="2404"/>
                  </a:lnTo>
                  <a:lnTo>
                    <a:pt x="2821" y="2415"/>
                  </a:lnTo>
                  <a:lnTo>
                    <a:pt x="2758" y="2418"/>
                  </a:lnTo>
                  <a:lnTo>
                    <a:pt x="2698" y="2417"/>
                  </a:lnTo>
                  <a:lnTo>
                    <a:pt x="2638" y="2406"/>
                  </a:lnTo>
                  <a:lnTo>
                    <a:pt x="2580" y="2389"/>
                  </a:lnTo>
                  <a:lnTo>
                    <a:pt x="2527" y="2368"/>
                  </a:lnTo>
                  <a:lnTo>
                    <a:pt x="2476" y="2340"/>
                  </a:lnTo>
                  <a:lnTo>
                    <a:pt x="2432" y="2306"/>
                  </a:lnTo>
                  <a:lnTo>
                    <a:pt x="2392" y="2268"/>
                  </a:lnTo>
                  <a:lnTo>
                    <a:pt x="2358" y="2226"/>
                  </a:lnTo>
                  <a:lnTo>
                    <a:pt x="2331" y="2178"/>
                  </a:lnTo>
                  <a:lnTo>
                    <a:pt x="2311" y="2128"/>
                  </a:lnTo>
                  <a:lnTo>
                    <a:pt x="2298" y="2073"/>
                  </a:lnTo>
                  <a:lnTo>
                    <a:pt x="2294" y="2015"/>
                  </a:lnTo>
                  <a:lnTo>
                    <a:pt x="2300" y="1955"/>
                  </a:lnTo>
                  <a:lnTo>
                    <a:pt x="2316" y="1893"/>
                  </a:lnTo>
                  <a:lnTo>
                    <a:pt x="2331" y="1858"/>
                  </a:lnTo>
                  <a:lnTo>
                    <a:pt x="2349" y="1829"/>
                  </a:lnTo>
                  <a:lnTo>
                    <a:pt x="2369" y="1804"/>
                  </a:lnTo>
                  <a:lnTo>
                    <a:pt x="2391" y="1780"/>
                  </a:lnTo>
                  <a:lnTo>
                    <a:pt x="2414" y="1757"/>
                  </a:lnTo>
                  <a:lnTo>
                    <a:pt x="2436" y="1731"/>
                  </a:lnTo>
                  <a:lnTo>
                    <a:pt x="2429" y="1731"/>
                  </a:lnTo>
                  <a:lnTo>
                    <a:pt x="2320" y="1637"/>
                  </a:lnTo>
                  <a:lnTo>
                    <a:pt x="2307" y="1617"/>
                  </a:lnTo>
                  <a:lnTo>
                    <a:pt x="2285" y="1588"/>
                  </a:lnTo>
                  <a:lnTo>
                    <a:pt x="2272" y="1568"/>
                  </a:lnTo>
                  <a:lnTo>
                    <a:pt x="2183" y="1562"/>
                  </a:lnTo>
                  <a:lnTo>
                    <a:pt x="2092" y="1553"/>
                  </a:lnTo>
                  <a:lnTo>
                    <a:pt x="2003" y="1548"/>
                  </a:lnTo>
                  <a:lnTo>
                    <a:pt x="2003" y="2537"/>
                  </a:lnTo>
                  <a:lnTo>
                    <a:pt x="1991" y="2558"/>
                  </a:lnTo>
                  <a:lnTo>
                    <a:pt x="1971" y="2573"/>
                  </a:lnTo>
                  <a:lnTo>
                    <a:pt x="1947" y="2584"/>
                  </a:lnTo>
                  <a:lnTo>
                    <a:pt x="1921" y="2588"/>
                  </a:lnTo>
                  <a:lnTo>
                    <a:pt x="1894" y="2588"/>
                  </a:lnTo>
                  <a:lnTo>
                    <a:pt x="1867" y="2582"/>
                  </a:lnTo>
                  <a:lnTo>
                    <a:pt x="1841" y="2573"/>
                  </a:lnTo>
                  <a:lnTo>
                    <a:pt x="1820" y="2560"/>
                  </a:lnTo>
                  <a:lnTo>
                    <a:pt x="1811" y="2517"/>
                  </a:lnTo>
                  <a:lnTo>
                    <a:pt x="1805" y="2468"/>
                  </a:lnTo>
                  <a:lnTo>
                    <a:pt x="1803" y="2415"/>
                  </a:lnTo>
                  <a:lnTo>
                    <a:pt x="1803" y="2360"/>
                  </a:lnTo>
                  <a:lnTo>
                    <a:pt x="1805" y="2306"/>
                  </a:lnTo>
                  <a:lnTo>
                    <a:pt x="1807" y="2251"/>
                  </a:lnTo>
                  <a:lnTo>
                    <a:pt x="1809" y="2200"/>
                  </a:lnTo>
                  <a:lnTo>
                    <a:pt x="1809" y="1508"/>
                  </a:lnTo>
                  <a:lnTo>
                    <a:pt x="1789" y="1497"/>
                  </a:lnTo>
                  <a:lnTo>
                    <a:pt x="1767" y="1484"/>
                  </a:lnTo>
                  <a:lnTo>
                    <a:pt x="1743" y="1475"/>
                  </a:lnTo>
                  <a:lnTo>
                    <a:pt x="1720" y="1468"/>
                  </a:lnTo>
                  <a:lnTo>
                    <a:pt x="1696" y="1468"/>
                  </a:lnTo>
                  <a:lnTo>
                    <a:pt x="1696" y="1689"/>
                  </a:lnTo>
                  <a:lnTo>
                    <a:pt x="1694" y="1906"/>
                  </a:lnTo>
                  <a:lnTo>
                    <a:pt x="1694" y="2118"/>
                  </a:lnTo>
                  <a:lnTo>
                    <a:pt x="1692" y="2335"/>
                  </a:lnTo>
                  <a:lnTo>
                    <a:pt x="1692" y="2557"/>
                  </a:lnTo>
                  <a:lnTo>
                    <a:pt x="1667" y="2571"/>
                  </a:lnTo>
                  <a:lnTo>
                    <a:pt x="1638" y="2582"/>
                  </a:lnTo>
                  <a:lnTo>
                    <a:pt x="1607" y="2586"/>
                  </a:lnTo>
                  <a:lnTo>
                    <a:pt x="1576" y="2586"/>
                  </a:lnTo>
                  <a:lnTo>
                    <a:pt x="1545" y="2578"/>
                  </a:lnTo>
                  <a:lnTo>
                    <a:pt x="1516" y="2564"/>
                  </a:lnTo>
                  <a:lnTo>
                    <a:pt x="1514" y="2448"/>
                  </a:lnTo>
                  <a:lnTo>
                    <a:pt x="1512" y="2344"/>
                  </a:lnTo>
                  <a:lnTo>
                    <a:pt x="1512" y="2248"/>
                  </a:lnTo>
                  <a:lnTo>
                    <a:pt x="1511" y="2162"/>
                  </a:lnTo>
                  <a:lnTo>
                    <a:pt x="1509" y="2082"/>
                  </a:lnTo>
                  <a:lnTo>
                    <a:pt x="1509" y="2008"/>
                  </a:lnTo>
                  <a:lnTo>
                    <a:pt x="1507" y="1937"/>
                  </a:lnTo>
                  <a:lnTo>
                    <a:pt x="1505" y="1866"/>
                  </a:lnTo>
                  <a:lnTo>
                    <a:pt x="1503" y="1797"/>
                  </a:lnTo>
                  <a:lnTo>
                    <a:pt x="1501" y="1726"/>
                  </a:lnTo>
                  <a:lnTo>
                    <a:pt x="1498" y="1651"/>
                  </a:lnTo>
                  <a:lnTo>
                    <a:pt x="1496" y="1571"/>
                  </a:lnTo>
                  <a:lnTo>
                    <a:pt x="1492" y="1484"/>
                  </a:lnTo>
                  <a:lnTo>
                    <a:pt x="1480" y="1489"/>
                  </a:lnTo>
                  <a:lnTo>
                    <a:pt x="1458" y="1495"/>
                  </a:lnTo>
                  <a:lnTo>
                    <a:pt x="1429" y="1504"/>
                  </a:lnTo>
                  <a:lnTo>
                    <a:pt x="1396" y="1513"/>
                  </a:lnTo>
                  <a:lnTo>
                    <a:pt x="1360" y="1524"/>
                  </a:lnTo>
                  <a:lnTo>
                    <a:pt x="1323" y="1533"/>
                  </a:lnTo>
                  <a:lnTo>
                    <a:pt x="1287" y="1544"/>
                  </a:lnTo>
                  <a:lnTo>
                    <a:pt x="1252" y="1551"/>
                  </a:lnTo>
                  <a:lnTo>
                    <a:pt x="1223" y="1558"/>
                  </a:lnTo>
                  <a:lnTo>
                    <a:pt x="1200" y="1564"/>
                  </a:lnTo>
                  <a:lnTo>
                    <a:pt x="1185" y="1595"/>
                  </a:lnTo>
                  <a:lnTo>
                    <a:pt x="1167" y="1620"/>
                  </a:lnTo>
                  <a:lnTo>
                    <a:pt x="1147" y="1642"/>
                  </a:lnTo>
                  <a:lnTo>
                    <a:pt x="1123" y="1664"/>
                  </a:lnTo>
                  <a:lnTo>
                    <a:pt x="1100" y="1682"/>
                  </a:lnTo>
                  <a:lnTo>
                    <a:pt x="1074" y="1702"/>
                  </a:lnTo>
                  <a:lnTo>
                    <a:pt x="1052" y="1724"/>
                  </a:lnTo>
                  <a:lnTo>
                    <a:pt x="1056" y="1731"/>
                  </a:lnTo>
                  <a:lnTo>
                    <a:pt x="1091" y="1755"/>
                  </a:lnTo>
                  <a:lnTo>
                    <a:pt x="1123" y="1786"/>
                  </a:lnTo>
                  <a:lnTo>
                    <a:pt x="1151" y="1826"/>
                  </a:lnTo>
                  <a:lnTo>
                    <a:pt x="1174" y="1873"/>
                  </a:lnTo>
                  <a:lnTo>
                    <a:pt x="1191" y="1924"/>
                  </a:lnTo>
                  <a:lnTo>
                    <a:pt x="1201" y="1978"/>
                  </a:lnTo>
                  <a:lnTo>
                    <a:pt x="1203" y="2035"/>
                  </a:lnTo>
                  <a:lnTo>
                    <a:pt x="1198" y="2093"/>
                  </a:lnTo>
                  <a:lnTo>
                    <a:pt x="1183" y="2148"/>
                  </a:lnTo>
                  <a:lnTo>
                    <a:pt x="1163" y="2195"/>
                  </a:lnTo>
                  <a:lnTo>
                    <a:pt x="1132" y="2242"/>
                  </a:lnTo>
                  <a:lnTo>
                    <a:pt x="1096" y="2284"/>
                  </a:lnTo>
                  <a:lnTo>
                    <a:pt x="1052" y="2322"/>
                  </a:lnTo>
                  <a:lnTo>
                    <a:pt x="1001" y="2357"/>
                  </a:lnTo>
                  <a:lnTo>
                    <a:pt x="945" y="2384"/>
                  </a:lnTo>
                  <a:lnTo>
                    <a:pt x="883" y="2404"/>
                  </a:lnTo>
                  <a:lnTo>
                    <a:pt x="816" y="2417"/>
                  </a:lnTo>
                  <a:lnTo>
                    <a:pt x="745" y="2420"/>
                  </a:lnTo>
                  <a:lnTo>
                    <a:pt x="672" y="2411"/>
                  </a:lnTo>
                  <a:lnTo>
                    <a:pt x="594" y="2393"/>
                  </a:lnTo>
                  <a:lnTo>
                    <a:pt x="516" y="2364"/>
                  </a:lnTo>
                  <a:lnTo>
                    <a:pt x="443" y="2326"/>
                  </a:lnTo>
                  <a:lnTo>
                    <a:pt x="371" y="2277"/>
                  </a:lnTo>
                  <a:lnTo>
                    <a:pt x="303" y="2220"/>
                  </a:lnTo>
                  <a:lnTo>
                    <a:pt x="241" y="2157"/>
                  </a:lnTo>
                  <a:lnTo>
                    <a:pt x="183" y="2086"/>
                  </a:lnTo>
                  <a:lnTo>
                    <a:pt x="132" y="2008"/>
                  </a:lnTo>
                  <a:lnTo>
                    <a:pt x="89" y="1924"/>
                  </a:lnTo>
                  <a:lnTo>
                    <a:pt x="52" y="1835"/>
                  </a:lnTo>
                  <a:lnTo>
                    <a:pt x="25" y="1742"/>
                  </a:lnTo>
                  <a:lnTo>
                    <a:pt x="7" y="1644"/>
                  </a:lnTo>
                  <a:lnTo>
                    <a:pt x="0" y="1544"/>
                  </a:lnTo>
                  <a:lnTo>
                    <a:pt x="1" y="1440"/>
                  </a:lnTo>
                  <a:lnTo>
                    <a:pt x="16" y="1337"/>
                  </a:lnTo>
                  <a:lnTo>
                    <a:pt x="41" y="1224"/>
                  </a:lnTo>
                  <a:lnTo>
                    <a:pt x="71" y="1115"/>
                  </a:lnTo>
                  <a:lnTo>
                    <a:pt x="105" y="1009"/>
                  </a:lnTo>
                  <a:lnTo>
                    <a:pt x="143" y="909"/>
                  </a:lnTo>
                  <a:lnTo>
                    <a:pt x="189" y="815"/>
                  </a:lnTo>
                  <a:lnTo>
                    <a:pt x="240" y="726"/>
                  </a:lnTo>
                  <a:lnTo>
                    <a:pt x="294" y="642"/>
                  </a:lnTo>
                  <a:lnTo>
                    <a:pt x="356" y="564"/>
                  </a:lnTo>
                  <a:lnTo>
                    <a:pt x="423" y="491"/>
                  </a:lnTo>
                  <a:lnTo>
                    <a:pt x="496" y="426"/>
                  </a:lnTo>
                  <a:lnTo>
                    <a:pt x="576" y="368"/>
                  </a:lnTo>
                  <a:lnTo>
                    <a:pt x="614" y="344"/>
                  </a:lnTo>
                  <a:lnTo>
                    <a:pt x="660" y="317"/>
                  </a:lnTo>
                  <a:lnTo>
                    <a:pt x="711" y="291"/>
                  </a:lnTo>
                  <a:lnTo>
                    <a:pt x="765" y="268"/>
                  </a:lnTo>
                  <a:lnTo>
                    <a:pt x="823" y="249"/>
                  </a:lnTo>
                  <a:lnTo>
                    <a:pt x="885" y="238"/>
                  </a:lnTo>
                  <a:lnTo>
                    <a:pt x="951" y="233"/>
                  </a:lnTo>
                  <a:lnTo>
                    <a:pt x="1016" y="240"/>
                  </a:lnTo>
                  <a:lnTo>
                    <a:pt x="1071" y="253"/>
                  </a:lnTo>
                  <a:lnTo>
                    <a:pt x="1123" y="268"/>
                  </a:lnTo>
                  <a:lnTo>
                    <a:pt x="1176" y="289"/>
                  </a:lnTo>
                  <a:lnTo>
                    <a:pt x="1225" y="313"/>
                  </a:lnTo>
                  <a:lnTo>
                    <a:pt x="1271" y="342"/>
                  </a:lnTo>
                  <a:lnTo>
                    <a:pt x="1314" y="373"/>
                  </a:lnTo>
                  <a:lnTo>
                    <a:pt x="1352" y="409"/>
                  </a:lnTo>
                  <a:lnTo>
                    <a:pt x="1385" y="449"/>
                  </a:lnTo>
                  <a:lnTo>
                    <a:pt x="1414" y="493"/>
                  </a:lnTo>
                  <a:lnTo>
                    <a:pt x="1438" y="538"/>
                  </a:lnTo>
                  <a:lnTo>
                    <a:pt x="1452" y="589"/>
                  </a:lnTo>
                  <a:lnTo>
                    <a:pt x="1461" y="642"/>
                  </a:lnTo>
                  <a:lnTo>
                    <a:pt x="1463" y="700"/>
                  </a:lnTo>
                  <a:lnTo>
                    <a:pt x="1456" y="758"/>
                  </a:lnTo>
                  <a:lnTo>
                    <a:pt x="1441" y="822"/>
                  </a:lnTo>
                  <a:lnTo>
                    <a:pt x="1416" y="888"/>
                  </a:lnTo>
                  <a:lnTo>
                    <a:pt x="1392" y="933"/>
                  </a:lnTo>
                  <a:lnTo>
                    <a:pt x="1363" y="973"/>
                  </a:lnTo>
                  <a:lnTo>
                    <a:pt x="1331" y="1009"/>
                  </a:lnTo>
                  <a:lnTo>
                    <a:pt x="1292" y="1042"/>
                  </a:lnTo>
                  <a:lnTo>
                    <a:pt x="1252" y="1071"/>
                  </a:lnTo>
                  <a:lnTo>
                    <a:pt x="1211" y="1098"/>
                  </a:lnTo>
                  <a:lnTo>
                    <a:pt x="1169" y="1124"/>
                  </a:lnTo>
                  <a:lnTo>
                    <a:pt x="1169" y="1128"/>
                  </a:lnTo>
                  <a:lnTo>
                    <a:pt x="1176" y="1144"/>
                  </a:lnTo>
                  <a:lnTo>
                    <a:pt x="1185" y="1162"/>
                  </a:lnTo>
                  <a:lnTo>
                    <a:pt x="1191" y="1184"/>
                  </a:lnTo>
                  <a:lnTo>
                    <a:pt x="1200" y="1206"/>
                  </a:lnTo>
                  <a:lnTo>
                    <a:pt x="1207" y="1226"/>
                  </a:lnTo>
                  <a:lnTo>
                    <a:pt x="1218" y="1240"/>
                  </a:lnTo>
                  <a:lnTo>
                    <a:pt x="1232" y="1248"/>
                  </a:lnTo>
                  <a:lnTo>
                    <a:pt x="1278" y="1237"/>
                  </a:lnTo>
                  <a:lnTo>
                    <a:pt x="1327" y="1226"/>
                  </a:lnTo>
                  <a:lnTo>
                    <a:pt x="1374" y="1215"/>
                  </a:lnTo>
                  <a:lnTo>
                    <a:pt x="1421" y="1200"/>
                  </a:lnTo>
                  <a:lnTo>
                    <a:pt x="1463" y="1184"/>
                  </a:lnTo>
                  <a:lnTo>
                    <a:pt x="1500" y="1164"/>
                  </a:lnTo>
                  <a:lnTo>
                    <a:pt x="1500" y="993"/>
                  </a:lnTo>
                  <a:lnTo>
                    <a:pt x="1501" y="826"/>
                  </a:lnTo>
                  <a:lnTo>
                    <a:pt x="1503" y="662"/>
                  </a:lnTo>
                  <a:lnTo>
                    <a:pt x="1503" y="495"/>
                  </a:lnTo>
                  <a:lnTo>
                    <a:pt x="1503" y="324"/>
                  </a:lnTo>
                  <a:lnTo>
                    <a:pt x="1503" y="275"/>
                  </a:lnTo>
                  <a:lnTo>
                    <a:pt x="1501" y="228"/>
                  </a:lnTo>
                  <a:lnTo>
                    <a:pt x="1498" y="184"/>
                  </a:lnTo>
                  <a:lnTo>
                    <a:pt x="1496" y="140"/>
                  </a:lnTo>
                  <a:lnTo>
                    <a:pt x="1498" y="98"/>
                  </a:lnTo>
                  <a:lnTo>
                    <a:pt x="1505" y="60"/>
                  </a:lnTo>
                  <a:lnTo>
                    <a:pt x="1520" y="24"/>
                  </a:lnTo>
                  <a:lnTo>
                    <a:pt x="1561" y="8"/>
                  </a:lnTo>
                  <a:lnTo>
                    <a:pt x="16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9AAE368D-B1E2-4358-A7E3-48CE6A339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545" y="1566097"/>
              <a:ext cx="277876" cy="316802"/>
            </a:xfrm>
            <a:custGeom>
              <a:avLst/>
              <a:gdLst>
                <a:gd name="T0" fmla="*/ 1764 w 2942"/>
                <a:gd name="T1" fmla="*/ 10 h 3247"/>
                <a:gd name="T2" fmla="*/ 2091 w 2942"/>
                <a:gd name="T3" fmla="*/ 74 h 3247"/>
                <a:gd name="T4" fmla="*/ 2365 w 2942"/>
                <a:gd name="T5" fmla="*/ 192 h 3247"/>
                <a:gd name="T6" fmla="*/ 2591 w 2942"/>
                <a:gd name="T7" fmla="*/ 361 h 3247"/>
                <a:gd name="T8" fmla="*/ 2765 w 2942"/>
                <a:gd name="T9" fmla="*/ 576 h 3247"/>
                <a:gd name="T10" fmla="*/ 2873 w 2942"/>
                <a:gd name="T11" fmla="*/ 798 h 3247"/>
                <a:gd name="T12" fmla="*/ 2933 w 2942"/>
                <a:gd name="T13" fmla="*/ 1060 h 3247"/>
                <a:gd name="T14" fmla="*/ 2936 w 2942"/>
                <a:gd name="T15" fmla="*/ 1345 h 3247"/>
                <a:gd name="T16" fmla="*/ 2873 w 2942"/>
                <a:gd name="T17" fmla="*/ 1607 h 3247"/>
                <a:gd name="T18" fmla="*/ 2753 w 2942"/>
                <a:gd name="T19" fmla="*/ 1812 h 3247"/>
                <a:gd name="T20" fmla="*/ 2611 w 2942"/>
                <a:gd name="T21" fmla="*/ 1998 h 3247"/>
                <a:gd name="T22" fmla="*/ 2509 w 2942"/>
                <a:gd name="T23" fmla="*/ 2167 h 3247"/>
                <a:gd name="T24" fmla="*/ 2471 w 2942"/>
                <a:gd name="T25" fmla="*/ 2323 h 3247"/>
                <a:gd name="T26" fmla="*/ 2485 w 2942"/>
                <a:gd name="T27" fmla="*/ 2452 h 3247"/>
                <a:gd name="T28" fmla="*/ 2522 w 2942"/>
                <a:gd name="T29" fmla="*/ 2603 h 3247"/>
                <a:gd name="T30" fmla="*/ 2562 w 2942"/>
                <a:gd name="T31" fmla="*/ 2729 h 3247"/>
                <a:gd name="T32" fmla="*/ 2604 w 2942"/>
                <a:gd name="T33" fmla="*/ 2845 h 3247"/>
                <a:gd name="T34" fmla="*/ 2654 w 2942"/>
                <a:gd name="T35" fmla="*/ 3007 h 3247"/>
                <a:gd name="T36" fmla="*/ 2336 w 2942"/>
                <a:gd name="T37" fmla="*/ 3154 h 3247"/>
                <a:gd name="T38" fmla="*/ 1874 w 2942"/>
                <a:gd name="T39" fmla="*/ 3240 h 3247"/>
                <a:gd name="T40" fmla="*/ 1449 w 2942"/>
                <a:gd name="T41" fmla="*/ 3232 h 3247"/>
                <a:gd name="T42" fmla="*/ 1300 w 2942"/>
                <a:gd name="T43" fmla="*/ 3138 h 3247"/>
                <a:gd name="T44" fmla="*/ 1274 w 2942"/>
                <a:gd name="T45" fmla="*/ 2990 h 3247"/>
                <a:gd name="T46" fmla="*/ 1240 w 2942"/>
                <a:gd name="T47" fmla="*/ 2832 h 3247"/>
                <a:gd name="T48" fmla="*/ 1194 w 2942"/>
                <a:gd name="T49" fmla="*/ 2703 h 3247"/>
                <a:gd name="T50" fmla="*/ 1134 w 2942"/>
                <a:gd name="T51" fmla="*/ 2647 h 3247"/>
                <a:gd name="T52" fmla="*/ 1051 w 2942"/>
                <a:gd name="T53" fmla="*/ 2649 h 3247"/>
                <a:gd name="T54" fmla="*/ 974 w 2942"/>
                <a:gd name="T55" fmla="*/ 2670 h 3247"/>
                <a:gd name="T56" fmla="*/ 864 w 2942"/>
                <a:gd name="T57" fmla="*/ 2703 h 3247"/>
                <a:gd name="T58" fmla="*/ 693 w 2942"/>
                <a:gd name="T59" fmla="*/ 2727 h 3247"/>
                <a:gd name="T60" fmla="*/ 525 w 2942"/>
                <a:gd name="T61" fmla="*/ 2716 h 3247"/>
                <a:gd name="T62" fmla="*/ 438 w 2942"/>
                <a:gd name="T63" fmla="*/ 2681 h 3247"/>
                <a:gd name="T64" fmla="*/ 367 w 2942"/>
                <a:gd name="T65" fmla="*/ 2618 h 3247"/>
                <a:gd name="T66" fmla="*/ 338 w 2942"/>
                <a:gd name="T67" fmla="*/ 2520 h 3247"/>
                <a:gd name="T68" fmla="*/ 354 w 2942"/>
                <a:gd name="T69" fmla="*/ 2421 h 3247"/>
                <a:gd name="T70" fmla="*/ 365 w 2942"/>
                <a:gd name="T71" fmla="*/ 2325 h 3247"/>
                <a:gd name="T72" fmla="*/ 331 w 2942"/>
                <a:gd name="T73" fmla="*/ 2265 h 3247"/>
                <a:gd name="T74" fmla="*/ 278 w 2942"/>
                <a:gd name="T75" fmla="*/ 2232 h 3247"/>
                <a:gd name="T76" fmla="*/ 249 w 2942"/>
                <a:gd name="T77" fmla="*/ 2180 h 3247"/>
                <a:gd name="T78" fmla="*/ 267 w 2942"/>
                <a:gd name="T79" fmla="*/ 2125 h 3247"/>
                <a:gd name="T80" fmla="*/ 224 w 2942"/>
                <a:gd name="T81" fmla="*/ 2069 h 3247"/>
                <a:gd name="T82" fmla="*/ 214 w 2942"/>
                <a:gd name="T83" fmla="*/ 2007 h 3247"/>
                <a:gd name="T84" fmla="*/ 245 w 2942"/>
                <a:gd name="T85" fmla="*/ 1941 h 3247"/>
                <a:gd name="T86" fmla="*/ 273 w 2942"/>
                <a:gd name="T87" fmla="*/ 1872 h 3247"/>
                <a:gd name="T88" fmla="*/ 194 w 2942"/>
                <a:gd name="T89" fmla="*/ 1827 h 3247"/>
                <a:gd name="T90" fmla="*/ 96 w 2942"/>
                <a:gd name="T91" fmla="*/ 1794 h 3247"/>
                <a:gd name="T92" fmla="*/ 18 w 2942"/>
                <a:gd name="T93" fmla="*/ 1747 h 3247"/>
                <a:gd name="T94" fmla="*/ 4 w 2942"/>
                <a:gd name="T95" fmla="*/ 1674 h 3247"/>
                <a:gd name="T96" fmla="*/ 44 w 2942"/>
                <a:gd name="T97" fmla="*/ 1616 h 3247"/>
                <a:gd name="T98" fmla="*/ 111 w 2942"/>
                <a:gd name="T99" fmla="*/ 1545 h 3247"/>
                <a:gd name="T100" fmla="*/ 229 w 2942"/>
                <a:gd name="T101" fmla="*/ 1421 h 3247"/>
                <a:gd name="T102" fmla="*/ 325 w 2942"/>
                <a:gd name="T103" fmla="*/ 1276 h 3247"/>
                <a:gd name="T104" fmla="*/ 345 w 2942"/>
                <a:gd name="T105" fmla="*/ 1143 h 3247"/>
                <a:gd name="T106" fmla="*/ 344 w 2942"/>
                <a:gd name="T107" fmla="*/ 992 h 3247"/>
                <a:gd name="T108" fmla="*/ 440 w 2942"/>
                <a:gd name="T109" fmla="*/ 621 h 3247"/>
                <a:gd name="T110" fmla="*/ 587 w 2942"/>
                <a:gd name="T111" fmla="*/ 401 h 3247"/>
                <a:gd name="T112" fmla="*/ 789 w 2942"/>
                <a:gd name="T113" fmla="*/ 227 h 3247"/>
                <a:gd name="T114" fmla="*/ 1031 w 2942"/>
                <a:gd name="T115" fmla="*/ 103 h 3247"/>
                <a:gd name="T116" fmla="*/ 1516 w 2942"/>
                <a:gd name="T117" fmla="*/ 0 h 3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42" h="3247">
                  <a:moveTo>
                    <a:pt x="1516" y="0"/>
                  </a:moveTo>
                  <a:lnTo>
                    <a:pt x="1644" y="1"/>
                  </a:lnTo>
                  <a:lnTo>
                    <a:pt x="1764" y="10"/>
                  </a:lnTo>
                  <a:lnTo>
                    <a:pt x="1878" y="25"/>
                  </a:lnTo>
                  <a:lnTo>
                    <a:pt x="1987" y="47"/>
                  </a:lnTo>
                  <a:lnTo>
                    <a:pt x="2091" y="74"/>
                  </a:lnTo>
                  <a:lnTo>
                    <a:pt x="2187" y="109"/>
                  </a:lnTo>
                  <a:lnTo>
                    <a:pt x="2280" y="147"/>
                  </a:lnTo>
                  <a:lnTo>
                    <a:pt x="2365" y="192"/>
                  </a:lnTo>
                  <a:lnTo>
                    <a:pt x="2445" y="243"/>
                  </a:lnTo>
                  <a:lnTo>
                    <a:pt x="2522" y="300"/>
                  </a:lnTo>
                  <a:lnTo>
                    <a:pt x="2591" y="361"/>
                  </a:lnTo>
                  <a:lnTo>
                    <a:pt x="2654" y="429"/>
                  </a:lnTo>
                  <a:lnTo>
                    <a:pt x="2713" y="500"/>
                  </a:lnTo>
                  <a:lnTo>
                    <a:pt x="2765" y="576"/>
                  </a:lnTo>
                  <a:lnTo>
                    <a:pt x="2813" y="656"/>
                  </a:lnTo>
                  <a:lnTo>
                    <a:pt x="2845" y="723"/>
                  </a:lnTo>
                  <a:lnTo>
                    <a:pt x="2873" y="798"/>
                  </a:lnTo>
                  <a:lnTo>
                    <a:pt x="2898" y="880"/>
                  </a:lnTo>
                  <a:lnTo>
                    <a:pt x="2918" y="969"/>
                  </a:lnTo>
                  <a:lnTo>
                    <a:pt x="2933" y="1060"/>
                  </a:lnTo>
                  <a:lnTo>
                    <a:pt x="2940" y="1154"/>
                  </a:lnTo>
                  <a:lnTo>
                    <a:pt x="2942" y="1250"/>
                  </a:lnTo>
                  <a:lnTo>
                    <a:pt x="2936" y="1345"/>
                  </a:lnTo>
                  <a:lnTo>
                    <a:pt x="2924" y="1438"/>
                  </a:lnTo>
                  <a:lnTo>
                    <a:pt x="2902" y="1529"/>
                  </a:lnTo>
                  <a:lnTo>
                    <a:pt x="2873" y="1607"/>
                  </a:lnTo>
                  <a:lnTo>
                    <a:pt x="2838" y="1680"/>
                  </a:lnTo>
                  <a:lnTo>
                    <a:pt x="2796" y="1747"/>
                  </a:lnTo>
                  <a:lnTo>
                    <a:pt x="2753" y="1812"/>
                  </a:lnTo>
                  <a:lnTo>
                    <a:pt x="2705" y="1876"/>
                  </a:lnTo>
                  <a:lnTo>
                    <a:pt x="2658" y="1936"/>
                  </a:lnTo>
                  <a:lnTo>
                    <a:pt x="2611" y="1998"/>
                  </a:lnTo>
                  <a:lnTo>
                    <a:pt x="2565" y="2060"/>
                  </a:lnTo>
                  <a:lnTo>
                    <a:pt x="2534" y="2110"/>
                  </a:lnTo>
                  <a:lnTo>
                    <a:pt x="2509" y="2167"/>
                  </a:lnTo>
                  <a:lnTo>
                    <a:pt x="2489" y="2227"/>
                  </a:lnTo>
                  <a:lnTo>
                    <a:pt x="2473" y="2292"/>
                  </a:lnTo>
                  <a:lnTo>
                    <a:pt x="2471" y="2323"/>
                  </a:lnTo>
                  <a:lnTo>
                    <a:pt x="2473" y="2360"/>
                  </a:lnTo>
                  <a:lnTo>
                    <a:pt x="2478" y="2405"/>
                  </a:lnTo>
                  <a:lnTo>
                    <a:pt x="2485" y="2452"/>
                  </a:lnTo>
                  <a:lnTo>
                    <a:pt x="2496" y="2503"/>
                  </a:lnTo>
                  <a:lnTo>
                    <a:pt x="2509" y="2554"/>
                  </a:lnTo>
                  <a:lnTo>
                    <a:pt x="2522" y="2603"/>
                  </a:lnTo>
                  <a:lnTo>
                    <a:pt x="2536" y="2650"/>
                  </a:lnTo>
                  <a:lnTo>
                    <a:pt x="2549" y="2692"/>
                  </a:lnTo>
                  <a:lnTo>
                    <a:pt x="2562" y="2729"/>
                  </a:lnTo>
                  <a:lnTo>
                    <a:pt x="2573" y="2756"/>
                  </a:lnTo>
                  <a:lnTo>
                    <a:pt x="2589" y="2796"/>
                  </a:lnTo>
                  <a:lnTo>
                    <a:pt x="2604" y="2845"/>
                  </a:lnTo>
                  <a:lnTo>
                    <a:pt x="2620" y="2900"/>
                  </a:lnTo>
                  <a:lnTo>
                    <a:pt x="2636" y="2956"/>
                  </a:lnTo>
                  <a:lnTo>
                    <a:pt x="2654" y="3007"/>
                  </a:lnTo>
                  <a:lnTo>
                    <a:pt x="2673" y="3052"/>
                  </a:lnTo>
                  <a:lnTo>
                    <a:pt x="2502" y="3107"/>
                  </a:lnTo>
                  <a:lnTo>
                    <a:pt x="2336" y="3154"/>
                  </a:lnTo>
                  <a:lnTo>
                    <a:pt x="2178" y="3192"/>
                  </a:lnTo>
                  <a:lnTo>
                    <a:pt x="2024" y="3220"/>
                  </a:lnTo>
                  <a:lnTo>
                    <a:pt x="1874" y="3240"/>
                  </a:lnTo>
                  <a:lnTo>
                    <a:pt x="1729" y="3247"/>
                  </a:lnTo>
                  <a:lnTo>
                    <a:pt x="1587" y="3245"/>
                  </a:lnTo>
                  <a:lnTo>
                    <a:pt x="1449" y="3232"/>
                  </a:lnTo>
                  <a:lnTo>
                    <a:pt x="1313" y="3209"/>
                  </a:lnTo>
                  <a:lnTo>
                    <a:pt x="1307" y="3176"/>
                  </a:lnTo>
                  <a:lnTo>
                    <a:pt x="1300" y="3138"/>
                  </a:lnTo>
                  <a:lnTo>
                    <a:pt x="1291" y="3092"/>
                  </a:lnTo>
                  <a:lnTo>
                    <a:pt x="1284" y="3043"/>
                  </a:lnTo>
                  <a:lnTo>
                    <a:pt x="1274" y="2990"/>
                  </a:lnTo>
                  <a:lnTo>
                    <a:pt x="1264" y="2936"/>
                  </a:lnTo>
                  <a:lnTo>
                    <a:pt x="1253" y="2883"/>
                  </a:lnTo>
                  <a:lnTo>
                    <a:pt x="1240" y="2832"/>
                  </a:lnTo>
                  <a:lnTo>
                    <a:pt x="1227" y="2783"/>
                  </a:lnTo>
                  <a:lnTo>
                    <a:pt x="1211" y="2740"/>
                  </a:lnTo>
                  <a:lnTo>
                    <a:pt x="1194" y="2703"/>
                  </a:lnTo>
                  <a:lnTo>
                    <a:pt x="1176" y="2674"/>
                  </a:lnTo>
                  <a:lnTo>
                    <a:pt x="1156" y="2656"/>
                  </a:lnTo>
                  <a:lnTo>
                    <a:pt x="1134" y="2647"/>
                  </a:lnTo>
                  <a:lnTo>
                    <a:pt x="1109" y="2643"/>
                  </a:lnTo>
                  <a:lnTo>
                    <a:pt x="1080" y="2645"/>
                  </a:lnTo>
                  <a:lnTo>
                    <a:pt x="1051" y="2649"/>
                  </a:lnTo>
                  <a:lnTo>
                    <a:pt x="1024" y="2656"/>
                  </a:lnTo>
                  <a:lnTo>
                    <a:pt x="998" y="2663"/>
                  </a:lnTo>
                  <a:lnTo>
                    <a:pt x="974" y="2670"/>
                  </a:lnTo>
                  <a:lnTo>
                    <a:pt x="956" y="2676"/>
                  </a:lnTo>
                  <a:lnTo>
                    <a:pt x="913" y="2690"/>
                  </a:lnTo>
                  <a:lnTo>
                    <a:pt x="864" y="2703"/>
                  </a:lnTo>
                  <a:lnTo>
                    <a:pt x="809" y="2714"/>
                  </a:lnTo>
                  <a:lnTo>
                    <a:pt x="751" y="2721"/>
                  </a:lnTo>
                  <a:lnTo>
                    <a:pt x="693" y="2727"/>
                  </a:lnTo>
                  <a:lnTo>
                    <a:pt x="634" y="2729"/>
                  </a:lnTo>
                  <a:lnTo>
                    <a:pt x="578" y="2725"/>
                  </a:lnTo>
                  <a:lnTo>
                    <a:pt x="525" y="2716"/>
                  </a:lnTo>
                  <a:lnTo>
                    <a:pt x="496" y="2709"/>
                  </a:lnTo>
                  <a:lnTo>
                    <a:pt x="467" y="2696"/>
                  </a:lnTo>
                  <a:lnTo>
                    <a:pt x="438" y="2681"/>
                  </a:lnTo>
                  <a:lnTo>
                    <a:pt x="413" y="2663"/>
                  </a:lnTo>
                  <a:lnTo>
                    <a:pt x="387" y="2641"/>
                  </a:lnTo>
                  <a:lnTo>
                    <a:pt x="367" y="2618"/>
                  </a:lnTo>
                  <a:lnTo>
                    <a:pt x="353" y="2589"/>
                  </a:lnTo>
                  <a:lnTo>
                    <a:pt x="342" y="2556"/>
                  </a:lnTo>
                  <a:lnTo>
                    <a:pt x="338" y="2520"/>
                  </a:lnTo>
                  <a:lnTo>
                    <a:pt x="342" y="2480"/>
                  </a:lnTo>
                  <a:lnTo>
                    <a:pt x="347" y="2452"/>
                  </a:lnTo>
                  <a:lnTo>
                    <a:pt x="354" y="2421"/>
                  </a:lnTo>
                  <a:lnTo>
                    <a:pt x="362" y="2389"/>
                  </a:lnTo>
                  <a:lnTo>
                    <a:pt x="365" y="2358"/>
                  </a:lnTo>
                  <a:lnTo>
                    <a:pt x="365" y="2325"/>
                  </a:lnTo>
                  <a:lnTo>
                    <a:pt x="356" y="2296"/>
                  </a:lnTo>
                  <a:lnTo>
                    <a:pt x="347" y="2280"/>
                  </a:lnTo>
                  <a:lnTo>
                    <a:pt x="331" y="2265"/>
                  </a:lnTo>
                  <a:lnTo>
                    <a:pt x="314" y="2254"/>
                  </a:lnTo>
                  <a:lnTo>
                    <a:pt x="296" y="2245"/>
                  </a:lnTo>
                  <a:lnTo>
                    <a:pt x="278" y="2232"/>
                  </a:lnTo>
                  <a:lnTo>
                    <a:pt x="264" y="2218"/>
                  </a:lnTo>
                  <a:lnTo>
                    <a:pt x="253" y="2200"/>
                  </a:lnTo>
                  <a:lnTo>
                    <a:pt x="249" y="2180"/>
                  </a:lnTo>
                  <a:lnTo>
                    <a:pt x="251" y="2160"/>
                  </a:lnTo>
                  <a:lnTo>
                    <a:pt x="258" y="2141"/>
                  </a:lnTo>
                  <a:lnTo>
                    <a:pt x="267" y="2125"/>
                  </a:lnTo>
                  <a:lnTo>
                    <a:pt x="273" y="2109"/>
                  </a:lnTo>
                  <a:lnTo>
                    <a:pt x="244" y="2089"/>
                  </a:lnTo>
                  <a:lnTo>
                    <a:pt x="224" y="2069"/>
                  </a:lnTo>
                  <a:lnTo>
                    <a:pt x="213" y="2049"/>
                  </a:lnTo>
                  <a:lnTo>
                    <a:pt x="211" y="2027"/>
                  </a:lnTo>
                  <a:lnTo>
                    <a:pt x="214" y="2007"/>
                  </a:lnTo>
                  <a:lnTo>
                    <a:pt x="222" y="1985"/>
                  </a:lnTo>
                  <a:lnTo>
                    <a:pt x="233" y="1963"/>
                  </a:lnTo>
                  <a:lnTo>
                    <a:pt x="245" y="1941"/>
                  </a:lnTo>
                  <a:lnTo>
                    <a:pt x="256" y="1918"/>
                  </a:lnTo>
                  <a:lnTo>
                    <a:pt x="267" y="1896"/>
                  </a:lnTo>
                  <a:lnTo>
                    <a:pt x="273" y="1872"/>
                  </a:lnTo>
                  <a:lnTo>
                    <a:pt x="253" y="1854"/>
                  </a:lnTo>
                  <a:lnTo>
                    <a:pt x="225" y="1840"/>
                  </a:lnTo>
                  <a:lnTo>
                    <a:pt x="194" y="1827"/>
                  </a:lnTo>
                  <a:lnTo>
                    <a:pt x="162" y="1816"/>
                  </a:lnTo>
                  <a:lnTo>
                    <a:pt x="129" y="1805"/>
                  </a:lnTo>
                  <a:lnTo>
                    <a:pt x="96" y="1794"/>
                  </a:lnTo>
                  <a:lnTo>
                    <a:pt x="65" y="1781"/>
                  </a:lnTo>
                  <a:lnTo>
                    <a:pt x="40" y="1767"/>
                  </a:lnTo>
                  <a:lnTo>
                    <a:pt x="18" y="1747"/>
                  </a:lnTo>
                  <a:lnTo>
                    <a:pt x="5" y="1723"/>
                  </a:lnTo>
                  <a:lnTo>
                    <a:pt x="0" y="1698"/>
                  </a:lnTo>
                  <a:lnTo>
                    <a:pt x="4" y="1674"/>
                  </a:lnTo>
                  <a:lnTo>
                    <a:pt x="13" y="1652"/>
                  </a:lnTo>
                  <a:lnTo>
                    <a:pt x="27" y="1634"/>
                  </a:lnTo>
                  <a:lnTo>
                    <a:pt x="44" y="1616"/>
                  </a:lnTo>
                  <a:lnTo>
                    <a:pt x="60" y="1601"/>
                  </a:lnTo>
                  <a:lnTo>
                    <a:pt x="73" y="1589"/>
                  </a:lnTo>
                  <a:lnTo>
                    <a:pt x="111" y="1545"/>
                  </a:lnTo>
                  <a:lnTo>
                    <a:pt x="151" y="1505"/>
                  </a:lnTo>
                  <a:lnTo>
                    <a:pt x="191" y="1465"/>
                  </a:lnTo>
                  <a:lnTo>
                    <a:pt x="229" y="1421"/>
                  </a:lnTo>
                  <a:lnTo>
                    <a:pt x="265" y="1378"/>
                  </a:lnTo>
                  <a:lnTo>
                    <a:pt x="298" y="1329"/>
                  </a:lnTo>
                  <a:lnTo>
                    <a:pt x="325" y="1276"/>
                  </a:lnTo>
                  <a:lnTo>
                    <a:pt x="340" y="1232"/>
                  </a:lnTo>
                  <a:lnTo>
                    <a:pt x="345" y="1189"/>
                  </a:lnTo>
                  <a:lnTo>
                    <a:pt x="345" y="1143"/>
                  </a:lnTo>
                  <a:lnTo>
                    <a:pt x="344" y="1094"/>
                  </a:lnTo>
                  <a:lnTo>
                    <a:pt x="342" y="1045"/>
                  </a:lnTo>
                  <a:lnTo>
                    <a:pt x="344" y="992"/>
                  </a:lnTo>
                  <a:lnTo>
                    <a:pt x="349" y="936"/>
                  </a:lnTo>
                  <a:lnTo>
                    <a:pt x="405" y="705"/>
                  </a:lnTo>
                  <a:lnTo>
                    <a:pt x="440" y="621"/>
                  </a:lnTo>
                  <a:lnTo>
                    <a:pt x="482" y="543"/>
                  </a:lnTo>
                  <a:lnTo>
                    <a:pt x="531" y="470"/>
                  </a:lnTo>
                  <a:lnTo>
                    <a:pt x="587" y="401"/>
                  </a:lnTo>
                  <a:lnTo>
                    <a:pt x="649" y="338"/>
                  </a:lnTo>
                  <a:lnTo>
                    <a:pt x="716" y="280"/>
                  </a:lnTo>
                  <a:lnTo>
                    <a:pt x="789" y="227"/>
                  </a:lnTo>
                  <a:lnTo>
                    <a:pt x="865" y="180"/>
                  </a:lnTo>
                  <a:lnTo>
                    <a:pt x="947" y="138"/>
                  </a:lnTo>
                  <a:lnTo>
                    <a:pt x="1031" y="103"/>
                  </a:lnTo>
                  <a:lnTo>
                    <a:pt x="1116" y="72"/>
                  </a:lnTo>
                  <a:lnTo>
                    <a:pt x="1402" y="9"/>
                  </a:lnTo>
                  <a:lnTo>
                    <a:pt x="15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464F0177-40F8-4A41-9926-785183066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7393" y="242967"/>
              <a:ext cx="279395" cy="318533"/>
            </a:xfrm>
            <a:custGeom>
              <a:avLst/>
              <a:gdLst/>
              <a:ahLst/>
              <a:cxnLst/>
              <a:rect l="l" t="t" r="r" b="b"/>
              <a:pathLst>
                <a:path w="3384376" h="3858469">
                  <a:moveTo>
                    <a:pt x="1740934" y="236685"/>
                  </a:moveTo>
                  <a:lnTo>
                    <a:pt x="1571200" y="249050"/>
                  </a:lnTo>
                  <a:lnTo>
                    <a:pt x="1377859" y="294013"/>
                  </a:lnTo>
                  <a:lnTo>
                    <a:pt x="1316035" y="316494"/>
                  </a:lnTo>
                  <a:lnTo>
                    <a:pt x="1250839" y="341224"/>
                  </a:lnTo>
                  <a:lnTo>
                    <a:pt x="1187891" y="369326"/>
                  </a:lnTo>
                  <a:lnTo>
                    <a:pt x="1123819" y="403048"/>
                  </a:lnTo>
                  <a:lnTo>
                    <a:pt x="1063119" y="439018"/>
                  </a:lnTo>
                  <a:lnTo>
                    <a:pt x="1003544" y="478360"/>
                  </a:lnTo>
                  <a:lnTo>
                    <a:pt x="948464" y="523323"/>
                  </a:lnTo>
                  <a:lnTo>
                    <a:pt x="896757" y="571658"/>
                  </a:lnTo>
                  <a:lnTo>
                    <a:pt x="850670" y="625614"/>
                  </a:lnTo>
                  <a:lnTo>
                    <a:pt x="809079" y="680693"/>
                  </a:lnTo>
                  <a:lnTo>
                    <a:pt x="776481" y="741393"/>
                  </a:lnTo>
                  <a:lnTo>
                    <a:pt x="749504" y="807713"/>
                  </a:lnTo>
                  <a:lnTo>
                    <a:pt x="733767" y="876282"/>
                  </a:lnTo>
                  <a:lnTo>
                    <a:pt x="725898" y="952718"/>
                  </a:lnTo>
                  <a:lnTo>
                    <a:pt x="729270" y="1005550"/>
                  </a:lnTo>
                  <a:lnTo>
                    <a:pt x="743883" y="1055009"/>
                  </a:lnTo>
                  <a:lnTo>
                    <a:pt x="764117" y="1099972"/>
                  </a:lnTo>
                  <a:lnTo>
                    <a:pt x="793342" y="1140438"/>
                  </a:lnTo>
                  <a:lnTo>
                    <a:pt x="823692" y="1178657"/>
                  </a:lnTo>
                  <a:lnTo>
                    <a:pt x="858539" y="1212379"/>
                  </a:lnTo>
                  <a:lnTo>
                    <a:pt x="893385" y="1238232"/>
                  </a:lnTo>
                  <a:lnTo>
                    <a:pt x="929355" y="1262962"/>
                  </a:lnTo>
                  <a:lnTo>
                    <a:pt x="976566" y="1280947"/>
                  </a:lnTo>
                  <a:lnTo>
                    <a:pt x="1028273" y="1293312"/>
                  </a:lnTo>
                  <a:lnTo>
                    <a:pt x="1085601" y="1302304"/>
                  </a:lnTo>
                  <a:lnTo>
                    <a:pt x="1146301" y="1307925"/>
                  </a:lnTo>
                  <a:lnTo>
                    <a:pt x="1210373" y="1312421"/>
                  </a:lnTo>
                  <a:lnTo>
                    <a:pt x="1273321" y="1313545"/>
                  </a:lnTo>
                  <a:lnTo>
                    <a:pt x="1338517" y="1313545"/>
                  </a:lnTo>
                  <a:lnTo>
                    <a:pt x="1403713" y="1315793"/>
                  </a:lnTo>
                  <a:lnTo>
                    <a:pt x="1465537" y="1320290"/>
                  </a:lnTo>
                  <a:lnTo>
                    <a:pt x="1522865" y="1324786"/>
                  </a:lnTo>
                  <a:lnTo>
                    <a:pt x="1575696" y="1332654"/>
                  </a:lnTo>
                  <a:lnTo>
                    <a:pt x="1625155" y="1345019"/>
                  </a:lnTo>
                  <a:lnTo>
                    <a:pt x="1665622" y="1360756"/>
                  </a:lnTo>
                  <a:lnTo>
                    <a:pt x="1695971" y="1383238"/>
                  </a:lnTo>
                  <a:lnTo>
                    <a:pt x="1720701" y="1407967"/>
                  </a:lnTo>
                  <a:lnTo>
                    <a:pt x="1743182" y="1437193"/>
                  </a:lnTo>
                  <a:lnTo>
                    <a:pt x="1760043" y="1465295"/>
                  </a:lnTo>
                  <a:lnTo>
                    <a:pt x="1775780" y="1497893"/>
                  </a:lnTo>
                  <a:lnTo>
                    <a:pt x="1788145" y="1528243"/>
                  </a:lnTo>
                  <a:lnTo>
                    <a:pt x="1800510" y="1560841"/>
                  </a:lnTo>
                  <a:lnTo>
                    <a:pt x="1812875" y="1594563"/>
                  </a:lnTo>
                  <a:lnTo>
                    <a:pt x="1827488" y="1624913"/>
                  </a:lnTo>
                  <a:lnTo>
                    <a:pt x="1840977" y="1655263"/>
                  </a:lnTo>
                  <a:lnTo>
                    <a:pt x="1857838" y="1684489"/>
                  </a:lnTo>
                  <a:lnTo>
                    <a:pt x="1875823" y="1710342"/>
                  </a:lnTo>
                  <a:lnTo>
                    <a:pt x="1898304" y="1735072"/>
                  </a:lnTo>
                  <a:lnTo>
                    <a:pt x="1925282" y="1755305"/>
                  </a:lnTo>
                  <a:lnTo>
                    <a:pt x="1957880" y="1772166"/>
                  </a:lnTo>
                  <a:lnTo>
                    <a:pt x="1997222" y="1785655"/>
                  </a:lnTo>
                  <a:lnTo>
                    <a:pt x="2039937" y="1794647"/>
                  </a:lnTo>
                  <a:lnTo>
                    <a:pt x="2090520" y="1798020"/>
                  </a:lnTo>
                  <a:lnTo>
                    <a:pt x="2152344" y="1796896"/>
                  </a:lnTo>
                  <a:lnTo>
                    <a:pt x="2178198" y="1837362"/>
                  </a:lnTo>
                  <a:lnTo>
                    <a:pt x="2209672" y="1880077"/>
                  </a:lnTo>
                  <a:lnTo>
                    <a:pt x="2245642" y="1925040"/>
                  </a:lnTo>
                  <a:lnTo>
                    <a:pt x="2287233" y="1967754"/>
                  </a:lnTo>
                  <a:lnTo>
                    <a:pt x="2329947" y="2009345"/>
                  </a:lnTo>
                  <a:lnTo>
                    <a:pt x="2372662" y="2039695"/>
                  </a:lnTo>
                  <a:lnTo>
                    <a:pt x="2415377" y="2062176"/>
                  </a:lnTo>
                  <a:lnTo>
                    <a:pt x="2452471" y="2072293"/>
                  </a:lnTo>
                  <a:lnTo>
                    <a:pt x="2495186" y="2074541"/>
                  </a:lnTo>
                  <a:lnTo>
                    <a:pt x="2542397" y="2072293"/>
                  </a:lnTo>
                  <a:lnTo>
                    <a:pt x="2591856" y="2067797"/>
                  </a:lnTo>
                  <a:lnTo>
                    <a:pt x="2642439" y="2057680"/>
                  </a:lnTo>
                  <a:lnTo>
                    <a:pt x="2691898" y="2045315"/>
                  </a:lnTo>
                  <a:lnTo>
                    <a:pt x="2740233" y="2031826"/>
                  </a:lnTo>
                  <a:lnTo>
                    <a:pt x="2784072" y="2014965"/>
                  </a:lnTo>
                  <a:lnTo>
                    <a:pt x="2824539" y="1999228"/>
                  </a:lnTo>
                  <a:lnTo>
                    <a:pt x="2854888" y="1982367"/>
                  </a:lnTo>
                  <a:lnTo>
                    <a:pt x="2879618" y="1967754"/>
                  </a:lnTo>
                  <a:lnTo>
                    <a:pt x="2916712" y="1939653"/>
                  </a:lnTo>
                  <a:lnTo>
                    <a:pt x="2952683" y="1907055"/>
                  </a:lnTo>
                  <a:lnTo>
                    <a:pt x="2987529" y="1872208"/>
                  </a:lnTo>
                  <a:lnTo>
                    <a:pt x="3022375" y="1835114"/>
                  </a:lnTo>
                  <a:lnTo>
                    <a:pt x="3054973" y="1792399"/>
                  </a:lnTo>
                  <a:lnTo>
                    <a:pt x="3084199" y="1747437"/>
                  </a:lnTo>
                  <a:lnTo>
                    <a:pt x="3110053" y="1697977"/>
                  </a:lnTo>
                  <a:lnTo>
                    <a:pt x="3132534" y="1642898"/>
                  </a:lnTo>
                  <a:lnTo>
                    <a:pt x="3149395" y="1585570"/>
                  </a:lnTo>
                  <a:lnTo>
                    <a:pt x="3161760" y="1520374"/>
                  </a:lnTo>
                  <a:lnTo>
                    <a:pt x="3166256" y="1452930"/>
                  </a:lnTo>
                  <a:lnTo>
                    <a:pt x="3164008" y="1377617"/>
                  </a:lnTo>
                  <a:lnTo>
                    <a:pt x="3153891" y="1297808"/>
                  </a:lnTo>
                  <a:lnTo>
                    <a:pt x="3129162" y="1178657"/>
                  </a:lnTo>
                  <a:lnTo>
                    <a:pt x="3098812" y="1068498"/>
                  </a:lnTo>
                  <a:lnTo>
                    <a:pt x="3059469" y="962835"/>
                  </a:lnTo>
                  <a:lnTo>
                    <a:pt x="3012258" y="863917"/>
                  </a:lnTo>
                  <a:lnTo>
                    <a:pt x="2959427" y="772867"/>
                  </a:lnTo>
                  <a:lnTo>
                    <a:pt x="2896479" y="686314"/>
                  </a:lnTo>
                  <a:lnTo>
                    <a:pt x="2829035" y="608753"/>
                  </a:lnTo>
                  <a:lnTo>
                    <a:pt x="2750350" y="539060"/>
                  </a:lnTo>
                  <a:lnTo>
                    <a:pt x="2669417" y="473864"/>
                  </a:lnTo>
                  <a:lnTo>
                    <a:pt x="2577243" y="418785"/>
                  </a:lnTo>
                  <a:lnTo>
                    <a:pt x="2479449" y="369326"/>
                  </a:lnTo>
                  <a:lnTo>
                    <a:pt x="2374910" y="326611"/>
                  </a:lnTo>
                  <a:lnTo>
                    <a:pt x="2262503" y="294013"/>
                  </a:lnTo>
                  <a:lnTo>
                    <a:pt x="2142228" y="268159"/>
                  </a:lnTo>
                  <a:lnTo>
                    <a:pt x="2017456" y="249050"/>
                  </a:lnTo>
                  <a:lnTo>
                    <a:pt x="1882567" y="238933"/>
                  </a:lnTo>
                  <a:close/>
                  <a:moveTo>
                    <a:pt x="1743955" y="0"/>
                  </a:moveTo>
                  <a:lnTo>
                    <a:pt x="1891201" y="1188"/>
                  </a:lnTo>
                  <a:lnTo>
                    <a:pt x="2029245" y="11883"/>
                  </a:lnTo>
                  <a:lnTo>
                    <a:pt x="2160387" y="29708"/>
                  </a:lnTo>
                  <a:lnTo>
                    <a:pt x="2285777" y="55851"/>
                  </a:lnTo>
                  <a:lnTo>
                    <a:pt x="2405415" y="87936"/>
                  </a:lnTo>
                  <a:lnTo>
                    <a:pt x="2515850" y="129527"/>
                  </a:lnTo>
                  <a:lnTo>
                    <a:pt x="2622834" y="174683"/>
                  </a:lnTo>
                  <a:lnTo>
                    <a:pt x="2720615" y="228157"/>
                  </a:lnTo>
                  <a:lnTo>
                    <a:pt x="2812644" y="288761"/>
                  </a:lnTo>
                  <a:lnTo>
                    <a:pt x="2901222" y="356496"/>
                  </a:lnTo>
                  <a:lnTo>
                    <a:pt x="2980598" y="428983"/>
                  </a:lnTo>
                  <a:lnTo>
                    <a:pt x="3053071" y="509789"/>
                  </a:lnTo>
                  <a:lnTo>
                    <a:pt x="3120942" y="594159"/>
                  </a:lnTo>
                  <a:lnTo>
                    <a:pt x="3180761" y="684471"/>
                  </a:lnTo>
                  <a:lnTo>
                    <a:pt x="3235979" y="779537"/>
                  </a:lnTo>
                  <a:lnTo>
                    <a:pt x="3272791" y="859154"/>
                  </a:lnTo>
                  <a:lnTo>
                    <a:pt x="3305001" y="948278"/>
                  </a:lnTo>
                  <a:lnTo>
                    <a:pt x="3333760" y="1045720"/>
                  </a:lnTo>
                  <a:lnTo>
                    <a:pt x="3356767" y="1151480"/>
                  </a:lnTo>
                  <a:lnTo>
                    <a:pt x="3374023" y="1259617"/>
                  </a:lnTo>
                  <a:lnTo>
                    <a:pt x="3382075" y="1371319"/>
                  </a:lnTo>
                  <a:lnTo>
                    <a:pt x="3384376" y="1485398"/>
                  </a:lnTo>
                  <a:lnTo>
                    <a:pt x="3377474" y="1598288"/>
                  </a:lnTo>
                  <a:lnTo>
                    <a:pt x="3363669" y="1708802"/>
                  </a:lnTo>
                  <a:lnTo>
                    <a:pt x="3338361" y="1816939"/>
                  </a:lnTo>
                  <a:lnTo>
                    <a:pt x="3305001" y="1909627"/>
                  </a:lnTo>
                  <a:lnTo>
                    <a:pt x="3264738" y="1996375"/>
                  </a:lnTo>
                  <a:lnTo>
                    <a:pt x="3216423" y="2075992"/>
                  </a:lnTo>
                  <a:lnTo>
                    <a:pt x="3166957" y="2153233"/>
                  </a:lnTo>
                  <a:lnTo>
                    <a:pt x="3111739" y="2229285"/>
                  </a:lnTo>
                  <a:lnTo>
                    <a:pt x="3057672" y="2300584"/>
                  </a:lnTo>
                  <a:lnTo>
                    <a:pt x="3003605" y="2374260"/>
                  </a:lnTo>
                  <a:lnTo>
                    <a:pt x="2950688" y="2447935"/>
                  </a:lnTo>
                  <a:lnTo>
                    <a:pt x="2915027" y="2507351"/>
                  </a:lnTo>
                  <a:lnTo>
                    <a:pt x="2886268" y="2575085"/>
                  </a:lnTo>
                  <a:lnTo>
                    <a:pt x="2863260" y="2646385"/>
                  </a:lnTo>
                  <a:lnTo>
                    <a:pt x="2844855" y="2723625"/>
                  </a:lnTo>
                  <a:lnTo>
                    <a:pt x="2842554" y="2760463"/>
                  </a:lnTo>
                  <a:lnTo>
                    <a:pt x="2844855" y="2804431"/>
                  </a:lnTo>
                  <a:lnTo>
                    <a:pt x="2850606" y="2857905"/>
                  </a:lnTo>
                  <a:lnTo>
                    <a:pt x="2858659" y="2913756"/>
                  </a:lnTo>
                  <a:lnTo>
                    <a:pt x="2871313" y="2974360"/>
                  </a:lnTo>
                  <a:lnTo>
                    <a:pt x="2886268" y="3034965"/>
                  </a:lnTo>
                  <a:lnTo>
                    <a:pt x="2901222" y="3093192"/>
                  </a:lnTo>
                  <a:lnTo>
                    <a:pt x="2917328" y="3149043"/>
                  </a:lnTo>
                  <a:lnTo>
                    <a:pt x="2932282" y="3198952"/>
                  </a:lnTo>
                  <a:lnTo>
                    <a:pt x="2947237" y="3242920"/>
                  </a:lnTo>
                  <a:lnTo>
                    <a:pt x="2959891" y="3275005"/>
                  </a:lnTo>
                  <a:lnTo>
                    <a:pt x="2978297" y="3322538"/>
                  </a:lnTo>
                  <a:lnTo>
                    <a:pt x="2995552" y="3380765"/>
                  </a:lnTo>
                  <a:lnTo>
                    <a:pt x="3013958" y="3446123"/>
                  </a:lnTo>
                  <a:lnTo>
                    <a:pt x="3032364" y="3512668"/>
                  </a:lnTo>
                  <a:lnTo>
                    <a:pt x="3053071" y="3573273"/>
                  </a:lnTo>
                  <a:lnTo>
                    <a:pt x="3074928" y="3626747"/>
                  </a:lnTo>
                  <a:lnTo>
                    <a:pt x="2878215" y="3692105"/>
                  </a:lnTo>
                  <a:lnTo>
                    <a:pt x="2687254" y="3747955"/>
                  </a:lnTo>
                  <a:lnTo>
                    <a:pt x="2505497" y="3793112"/>
                  </a:lnTo>
                  <a:lnTo>
                    <a:pt x="2328340" y="3826384"/>
                  </a:lnTo>
                  <a:lnTo>
                    <a:pt x="2155785" y="3850151"/>
                  </a:lnTo>
                  <a:lnTo>
                    <a:pt x="1988983" y="3858469"/>
                  </a:lnTo>
                  <a:lnTo>
                    <a:pt x="1825631" y="3856092"/>
                  </a:lnTo>
                  <a:lnTo>
                    <a:pt x="1666880" y="3840644"/>
                  </a:lnTo>
                  <a:lnTo>
                    <a:pt x="1510430" y="3813313"/>
                  </a:lnTo>
                  <a:lnTo>
                    <a:pt x="1503528" y="3774098"/>
                  </a:lnTo>
                  <a:lnTo>
                    <a:pt x="1495476" y="3728942"/>
                  </a:lnTo>
                  <a:lnTo>
                    <a:pt x="1485122" y="3674280"/>
                  </a:lnTo>
                  <a:lnTo>
                    <a:pt x="1477070" y="3616052"/>
                  </a:lnTo>
                  <a:lnTo>
                    <a:pt x="1465566" y="3553071"/>
                  </a:lnTo>
                  <a:lnTo>
                    <a:pt x="1454062" y="3488902"/>
                  </a:lnTo>
                  <a:lnTo>
                    <a:pt x="1441408" y="3425921"/>
                  </a:lnTo>
                  <a:lnTo>
                    <a:pt x="1426454" y="3365317"/>
                  </a:lnTo>
                  <a:lnTo>
                    <a:pt x="1411499" y="3307089"/>
                  </a:lnTo>
                  <a:lnTo>
                    <a:pt x="1393093" y="3255992"/>
                  </a:lnTo>
                  <a:lnTo>
                    <a:pt x="1373537" y="3212024"/>
                  </a:lnTo>
                  <a:lnTo>
                    <a:pt x="1352830" y="3177563"/>
                  </a:lnTo>
                  <a:lnTo>
                    <a:pt x="1329823" y="3156173"/>
                  </a:lnTo>
                  <a:lnTo>
                    <a:pt x="1304515" y="3145478"/>
                  </a:lnTo>
                  <a:lnTo>
                    <a:pt x="1275756" y="3140725"/>
                  </a:lnTo>
                  <a:lnTo>
                    <a:pt x="1242395" y="3143102"/>
                  </a:lnTo>
                  <a:lnTo>
                    <a:pt x="1209035" y="3147855"/>
                  </a:lnTo>
                  <a:lnTo>
                    <a:pt x="1177975" y="3156173"/>
                  </a:lnTo>
                  <a:lnTo>
                    <a:pt x="1148065" y="3164491"/>
                  </a:lnTo>
                  <a:lnTo>
                    <a:pt x="1120456" y="3172809"/>
                  </a:lnTo>
                  <a:lnTo>
                    <a:pt x="1099750" y="3179939"/>
                  </a:lnTo>
                  <a:lnTo>
                    <a:pt x="1050284" y="3196576"/>
                  </a:lnTo>
                  <a:lnTo>
                    <a:pt x="993916" y="3212024"/>
                  </a:lnTo>
                  <a:lnTo>
                    <a:pt x="930646" y="3225095"/>
                  </a:lnTo>
                  <a:lnTo>
                    <a:pt x="863925" y="3233414"/>
                  </a:lnTo>
                  <a:lnTo>
                    <a:pt x="797204" y="3240544"/>
                  </a:lnTo>
                  <a:lnTo>
                    <a:pt x="729332" y="3242920"/>
                  </a:lnTo>
                  <a:lnTo>
                    <a:pt x="664912" y="3238167"/>
                  </a:lnTo>
                  <a:lnTo>
                    <a:pt x="603942" y="3227472"/>
                  </a:lnTo>
                  <a:lnTo>
                    <a:pt x="570582" y="3219154"/>
                  </a:lnTo>
                  <a:lnTo>
                    <a:pt x="537221" y="3203706"/>
                  </a:lnTo>
                  <a:lnTo>
                    <a:pt x="503860" y="3185881"/>
                  </a:lnTo>
                  <a:lnTo>
                    <a:pt x="475101" y="3164491"/>
                  </a:lnTo>
                  <a:lnTo>
                    <a:pt x="445192" y="3138348"/>
                  </a:lnTo>
                  <a:lnTo>
                    <a:pt x="422184" y="3111017"/>
                  </a:lnTo>
                  <a:lnTo>
                    <a:pt x="406079" y="3076556"/>
                  </a:lnTo>
                  <a:lnTo>
                    <a:pt x="393425" y="3037341"/>
                  </a:lnTo>
                  <a:lnTo>
                    <a:pt x="388824" y="2994562"/>
                  </a:lnTo>
                  <a:lnTo>
                    <a:pt x="393425" y="2947029"/>
                  </a:lnTo>
                  <a:lnTo>
                    <a:pt x="399177" y="2913756"/>
                  </a:lnTo>
                  <a:lnTo>
                    <a:pt x="407230" y="2876918"/>
                  </a:lnTo>
                  <a:lnTo>
                    <a:pt x="416433" y="2838892"/>
                  </a:lnTo>
                  <a:lnTo>
                    <a:pt x="419884" y="2802054"/>
                  </a:lnTo>
                  <a:lnTo>
                    <a:pt x="419884" y="2762840"/>
                  </a:lnTo>
                  <a:lnTo>
                    <a:pt x="409530" y="2728379"/>
                  </a:lnTo>
                  <a:lnTo>
                    <a:pt x="399177" y="2709365"/>
                  </a:lnTo>
                  <a:lnTo>
                    <a:pt x="380771" y="2691541"/>
                  </a:lnTo>
                  <a:lnTo>
                    <a:pt x="361215" y="2678469"/>
                  </a:lnTo>
                  <a:lnTo>
                    <a:pt x="340508" y="2667774"/>
                  </a:lnTo>
                  <a:lnTo>
                    <a:pt x="319802" y="2652326"/>
                  </a:lnTo>
                  <a:lnTo>
                    <a:pt x="303697" y="2635690"/>
                  </a:lnTo>
                  <a:lnTo>
                    <a:pt x="291043" y="2614300"/>
                  </a:lnTo>
                  <a:lnTo>
                    <a:pt x="286441" y="2590534"/>
                  </a:lnTo>
                  <a:lnTo>
                    <a:pt x="288742" y="2566767"/>
                  </a:lnTo>
                  <a:lnTo>
                    <a:pt x="296794" y="2544189"/>
                  </a:lnTo>
                  <a:lnTo>
                    <a:pt x="307148" y="2525176"/>
                  </a:lnTo>
                  <a:lnTo>
                    <a:pt x="314050" y="2506163"/>
                  </a:lnTo>
                  <a:lnTo>
                    <a:pt x="280689" y="2482397"/>
                  </a:lnTo>
                  <a:lnTo>
                    <a:pt x="257682" y="2458630"/>
                  </a:lnTo>
                  <a:lnTo>
                    <a:pt x="245028" y="2434864"/>
                  </a:lnTo>
                  <a:lnTo>
                    <a:pt x="242727" y="2408721"/>
                  </a:lnTo>
                  <a:lnTo>
                    <a:pt x="246178" y="2384955"/>
                  </a:lnTo>
                  <a:lnTo>
                    <a:pt x="255381" y="2358812"/>
                  </a:lnTo>
                  <a:lnTo>
                    <a:pt x="268035" y="2332669"/>
                  </a:lnTo>
                  <a:lnTo>
                    <a:pt x="281840" y="2306526"/>
                  </a:lnTo>
                  <a:lnTo>
                    <a:pt x="294494" y="2279194"/>
                  </a:lnTo>
                  <a:lnTo>
                    <a:pt x="307148" y="2253051"/>
                  </a:lnTo>
                  <a:lnTo>
                    <a:pt x="314050" y="2224532"/>
                  </a:lnTo>
                  <a:lnTo>
                    <a:pt x="291043" y="2203142"/>
                  </a:lnTo>
                  <a:lnTo>
                    <a:pt x="258832" y="2186505"/>
                  </a:lnTo>
                  <a:lnTo>
                    <a:pt x="223171" y="2171057"/>
                  </a:lnTo>
                  <a:lnTo>
                    <a:pt x="186359" y="2157986"/>
                  </a:lnTo>
                  <a:lnTo>
                    <a:pt x="148397" y="2144914"/>
                  </a:lnTo>
                  <a:lnTo>
                    <a:pt x="110435" y="2131843"/>
                  </a:lnTo>
                  <a:lnTo>
                    <a:pt x="74774" y="2116395"/>
                  </a:lnTo>
                  <a:lnTo>
                    <a:pt x="46015" y="2099758"/>
                  </a:lnTo>
                  <a:lnTo>
                    <a:pt x="20707" y="2075992"/>
                  </a:lnTo>
                  <a:lnTo>
                    <a:pt x="5752" y="2047472"/>
                  </a:lnTo>
                  <a:lnTo>
                    <a:pt x="0" y="2017764"/>
                  </a:lnTo>
                  <a:lnTo>
                    <a:pt x="4602" y="1989245"/>
                  </a:lnTo>
                  <a:lnTo>
                    <a:pt x="14955" y="1963102"/>
                  </a:lnTo>
                  <a:lnTo>
                    <a:pt x="31060" y="1941712"/>
                  </a:lnTo>
                  <a:lnTo>
                    <a:pt x="50616" y="1920322"/>
                  </a:lnTo>
                  <a:lnTo>
                    <a:pt x="69022" y="1902497"/>
                  </a:lnTo>
                  <a:lnTo>
                    <a:pt x="83977" y="1888238"/>
                  </a:lnTo>
                  <a:lnTo>
                    <a:pt x="127691" y="1835952"/>
                  </a:lnTo>
                  <a:lnTo>
                    <a:pt x="173705" y="1788419"/>
                  </a:lnTo>
                  <a:lnTo>
                    <a:pt x="219720" y="1740886"/>
                  </a:lnTo>
                  <a:lnTo>
                    <a:pt x="263434" y="1688600"/>
                  </a:lnTo>
                  <a:lnTo>
                    <a:pt x="304847" y="1637503"/>
                  </a:lnTo>
                  <a:lnTo>
                    <a:pt x="342809" y="1579275"/>
                  </a:lnTo>
                  <a:lnTo>
                    <a:pt x="373869" y="1516294"/>
                  </a:lnTo>
                  <a:lnTo>
                    <a:pt x="391124" y="1464008"/>
                  </a:lnTo>
                  <a:lnTo>
                    <a:pt x="396876" y="1412910"/>
                  </a:lnTo>
                  <a:lnTo>
                    <a:pt x="396876" y="1358248"/>
                  </a:lnTo>
                  <a:lnTo>
                    <a:pt x="395726" y="1300020"/>
                  </a:lnTo>
                  <a:lnTo>
                    <a:pt x="393425" y="1241793"/>
                  </a:lnTo>
                  <a:lnTo>
                    <a:pt x="395726" y="1178812"/>
                  </a:lnTo>
                  <a:lnTo>
                    <a:pt x="401478" y="1112266"/>
                  </a:lnTo>
                  <a:lnTo>
                    <a:pt x="465898" y="837764"/>
                  </a:lnTo>
                  <a:lnTo>
                    <a:pt x="506161" y="737946"/>
                  </a:lnTo>
                  <a:lnTo>
                    <a:pt x="554476" y="645257"/>
                  </a:lnTo>
                  <a:lnTo>
                    <a:pt x="610844" y="558510"/>
                  </a:lnTo>
                  <a:lnTo>
                    <a:pt x="675265" y="476516"/>
                  </a:lnTo>
                  <a:lnTo>
                    <a:pt x="746588" y="401652"/>
                  </a:lnTo>
                  <a:lnTo>
                    <a:pt x="823662" y="332729"/>
                  </a:lnTo>
                  <a:lnTo>
                    <a:pt x="907639" y="269748"/>
                  </a:lnTo>
                  <a:lnTo>
                    <a:pt x="995067" y="213897"/>
                  </a:lnTo>
                  <a:lnTo>
                    <a:pt x="1089397" y="163988"/>
                  </a:lnTo>
                  <a:lnTo>
                    <a:pt x="1186027" y="122397"/>
                  </a:lnTo>
                  <a:lnTo>
                    <a:pt x="1283808" y="85559"/>
                  </a:lnTo>
                  <a:lnTo>
                    <a:pt x="1612813" y="106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2C15E9BE-F628-4F9D-B8FC-D6F6B562C6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7146" y="1451291"/>
              <a:ext cx="213534" cy="300406"/>
            </a:xfrm>
            <a:custGeom>
              <a:avLst/>
              <a:gdLst>
                <a:gd name="T0" fmla="*/ 2311 w 2753"/>
                <a:gd name="T1" fmla="*/ 580 h 3873"/>
                <a:gd name="T2" fmla="*/ 2433 w 2753"/>
                <a:gd name="T3" fmla="*/ 735 h 3873"/>
                <a:gd name="T4" fmla="*/ 2415 w 2753"/>
                <a:gd name="T5" fmla="*/ 948 h 3873"/>
                <a:gd name="T6" fmla="*/ 2253 w 2753"/>
                <a:gd name="T7" fmla="*/ 1073 h 3873"/>
                <a:gd name="T8" fmla="*/ 2037 w 2753"/>
                <a:gd name="T9" fmla="*/ 1138 h 3873"/>
                <a:gd name="T10" fmla="*/ 1946 w 2753"/>
                <a:gd name="T11" fmla="*/ 1260 h 3873"/>
                <a:gd name="T12" fmla="*/ 2039 w 2753"/>
                <a:gd name="T13" fmla="*/ 1346 h 3873"/>
                <a:gd name="T14" fmla="*/ 2400 w 2753"/>
                <a:gd name="T15" fmla="*/ 1671 h 3873"/>
                <a:gd name="T16" fmla="*/ 2649 w 2753"/>
                <a:gd name="T17" fmla="*/ 2118 h 3873"/>
                <a:gd name="T18" fmla="*/ 2746 w 2753"/>
                <a:gd name="T19" fmla="*/ 2586 h 3873"/>
                <a:gd name="T20" fmla="*/ 2739 w 2753"/>
                <a:gd name="T21" fmla="*/ 3028 h 3873"/>
                <a:gd name="T22" fmla="*/ 2671 w 2753"/>
                <a:gd name="T23" fmla="*/ 3397 h 3873"/>
                <a:gd name="T24" fmla="*/ 2597 w 2753"/>
                <a:gd name="T25" fmla="*/ 3648 h 3873"/>
                <a:gd name="T26" fmla="*/ 2533 w 2753"/>
                <a:gd name="T27" fmla="*/ 3764 h 3873"/>
                <a:gd name="T28" fmla="*/ 2319 w 2753"/>
                <a:gd name="T29" fmla="*/ 3855 h 3873"/>
                <a:gd name="T30" fmla="*/ 1959 w 2753"/>
                <a:gd name="T31" fmla="*/ 3868 h 3873"/>
                <a:gd name="T32" fmla="*/ 1531 w 2753"/>
                <a:gd name="T33" fmla="*/ 3768 h 3873"/>
                <a:gd name="T34" fmla="*/ 1146 w 2753"/>
                <a:gd name="T35" fmla="*/ 3597 h 3873"/>
                <a:gd name="T36" fmla="*/ 846 w 2753"/>
                <a:gd name="T37" fmla="*/ 3420 h 3873"/>
                <a:gd name="T38" fmla="*/ 669 w 2753"/>
                <a:gd name="T39" fmla="*/ 3297 h 3873"/>
                <a:gd name="T40" fmla="*/ 562 w 2753"/>
                <a:gd name="T41" fmla="*/ 3206 h 3873"/>
                <a:gd name="T42" fmla="*/ 189 w 2753"/>
                <a:gd name="T43" fmla="*/ 2718 h 3873"/>
                <a:gd name="T44" fmla="*/ 0 w 2753"/>
                <a:gd name="T45" fmla="*/ 2148 h 3873"/>
                <a:gd name="T46" fmla="*/ 79 w 2753"/>
                <a:gd name="T47" fmla="*/ 1729 h 3873"/>
                <a:gd name="T48" fmla="*/ 217 w 2753"/>
                <a:gd name="T49" fmla="*/ 1491 h 3873"/>
                <a:gd name="T50" fmla="*/ 319 w 2753"/>
                <a:gd name="T51" fmla="*/ 1380 h 3873"/>
                <a:gd name="T52" fmla="*/ 368 w 2753"/>
                <a:gd name="T53" fmla="*/ 1135 h 3873"/>
                <a:gd name="T54" fmla="*/ 353 w 2753"/>
                <a:gd name="T55" fmla="*/ 831 h 3873"/>
                <a:gd name="T56" fmla="*/ 384 w 2753"/>
                <a:gd name="T57" fmla="*/ 675 h 3873"/>
                <a:gd name="T58" fmla="*/ 559 w 2753"/>
                <a:gd name="T59" fmla="*/ 591 h 3873"/>
                <a:gd name="T60" fmla="*/ 699 w 2753"/>
                <a:gd name="T61" fmla="*/ 664 h 3873"/>
                <a:gd name="T62" fmla="*/ 769 w 2753"/>
                <a:gd name="T63" fmla="*/ 866 h 3873"/>
                <a:gd name="T64" fmla="*/ 791 w 2753"/>
                <a:gd name="T65" fmla="*/ 1115 h 3873"/>
                <a:gd name="T66" fmla="*/ 1008 w 2753"/>
                <a:gd name="T67" fmla="*/ 1053 h 3873"/>
                <a:gd name="T68" fmla="*/ 1433 w 2753"/>
                <a:gd name="T69" fmla="*/ 700 h 3873"/>
                <a:gd name="T70" fmla="*/ 1737 w 2753"/>
                <a:gd name="T71" fmla="*/ 600 h 3873"/>
                <a:gd name="T72" fmla="*/ 2062 w 2753"/>
                <a:gd name="T73" fmla="*/ 557 h 3873"/>
                <a:gd name="T74" fmla="*/ 1277 w 2753"/>
                <a:gd name="T75" fmla="*/ 18 h 3873"/>
                <a:gd name="T76" fmla="*/ 1315 w 2753"/>
                <a:gd name="T77" fmla="*/ 111 h 3873"/>
                <a:gd name="T78" fmla="*/ 1329 w 2753"/>
                <a:gd name="T79" fmla="*/ 229 h 3873"/>
                <a:gd name="T80" fmla="*/ 1389 w 2753"/>
                <a:gd name="T81" fmla="*/ 278 h 3873"/>
                <a:gd name="T82" fmla="*/ 1471 w 2753"/>
                <a:gd name="T83" fmla="*/ 138 h 3873"/>
                <a:gd name="T84" fmla="*/ 1600 w 2753"/>
                <a:gd name="T85" fmla="*/ 22 h 3873"/>
                <a:gd name="T86" fmla="*/ 1671 w 2753"/>
                <a:gd name="T87" fmla="*/ 108 h 3873"/>
                <a:gd name="T88" fmla="*/ 1649 w 2753"/>
                <a:gd name="T89" fmla="*/ 249 h 3873"/>
                <a:gd name="T90" fmla="*/ 1666 w 2753"/>
                <a:gd name="T91" fmla="*/ 408 h 3873"/>
                <a:gd name="T92" fmla="*/ 1775 w 2753"/>
                <a:gd name="T93" fmla="*/ 511 h 3873"/>
                <a:gd name="T94" fmla="*/ 1529 w 2753"/>
                <a:gd name="T95" fmla="*/ 580 h 3873"/>
                <a:gd name="T96" fmla="*/ 1239 w 2753"/>
                <a:gd name="T97" fmla="*/ 735 h 3873"/>
                <a:gd name="T98" fmla="*/ 995 w 2753"/>
                <a:gd name="T99" fmla="*/ 958 h 3873"/>
                <a:gd name="T100" fmla="*/ 871 w 2753"/>
                <a:gd name="T101" fmla="*/ 1124 h 3873"/>
                <a:gd name="T102" fmla="*/ 855 w 2753"/>
                <a:gd name="T103" fmla="*/ 1100 h 3873"/>
                <a:gd name="T104" fmla="*/ 826 w 2753"/>
                <a:gd name="T105" fmla="*/ 798 h 3873"/>
                <a:gd name="T106" fmla="*/ 837 w 2753"/>
                <a:gd name="T107" fmla="*/ 658 h 3873"/>
                <a:gd name="T108" fmla="*/ 897 w 2753"/>
                <a:gd name="T109" fmla="*/ 555 h 3873"/>
                <a:gd name="T110" fmla="*/ 704 w 2753"/>
                <a:gd name="T111" fmla="*/ 437 h 3873"/>
                <a:gd name="T112" fmla="*/ 609 w 2753"/>
                <a:gd name="T113" fmla="*/ 320 h 3873"/>
                <a:gd name="T114" fmla="*/ 691 w 2753"/>
                <a:gd name="T115" fmla="*/ 206 h 3873"/>
                <a:gd name="T116" fmla="*/ 886 w 2753"/>
                <a:gd name="T117" fmla="*/ 251 h 3873"/>
                <a:gd name="T118" fmla="*/ 1144 w 2753"/>
                <a:gd name="T119" fmla="*/ 375 h 3873"/>
                <a:gd name="T120" fmla="*/ 1115 w 2753"/>
                <a:gd name="T121" fmla="*/ 189 h 3873"/>
                <a:gd name="T122" fmla="*/ 1120 w 2753"/>
                <a:gd name="T123" fmla="*/ 38 h 3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53" h="3873">
                  <a:moveTo>
                    <a:pt x="2122" y="555"/>
                  </a:moveTo>
                  <a:lnTo>
                    <a:pt x="2180" y="557"/>
                  </a:lnTo>
                  <a:lnTo>
                    <a:pt x="2231" y="560"/>
                  </a:lnTo>
                  <a:lnTo>
                    <a:pt x="2275" y="568"/>
                  </a:lnTo>
                  <a:lnTo>
                    <a:pt x="2311" y="580"/>
                  </a:lnTo>
                  <a:lnTo>
                    <a:pt x="2346" y="598"/>
                  </a:lnTo>
                  <a:lnTo>
                    <a:pt x="2375" y="626"/>
                  </a:lnTo>
                  <a:lnTo>
                    <a:pt x="2399" y="658"/>
                  </a:lnTo>
                  <a:lnTo>
                    <a:pt x="2419" y="695"/>
                  </a:lnTo>
                  <a:lnTo>
                    <a:pt x="2433" y="735"/>
                  </a:lnTo>
                  <a:lnTo>
                    <a:pt x="2442" y="777"/>
                  </a:lnTo>
                  <a:lnTo>
                    <a:pt x="2444" y="820"/>
                  </a:lnTo>
                  <a:lnTo>
                    <a:pt x="2440" y="864"/>
                  </a:lnTo>
                  <a:lnTo>
                    <a:pt x="2431" y="908"/>
                  </a:lnTo>
                  <a:lnTo>
                    <a:pt x="2415" y="948"/>
                  </a:lnTo>
                  <a:lnTo>
                    <a:pt x="2391" y="984"/>
                  </a:lnTo>
                  <a:lnTo>
                    <a:pt x="2364" y="1013"/>
                  </a:lnTo>
                  <a:lnTo>
                    <a:pt x="2331" y="1037"/>
                  </a:lnTo>
                  <a:lnTo>
                    <a:pt x="2293" y="1057"/>
                  </a:lnTo>
                  <a:lnTo>
                    <a:pt x="2253" y="1073"/>
                  </a:lnTo>
                  <a:lnTo>
                    <a:pt x="2211" y="1086"/>
                  </a:lnTo>
                  <a:lnTo>
                    <a:pt x="2166" y="1098"/>
                  </a:lnTo>
                  <a:lnTo>
                    <a:pt x="2122" y="1111"/>
                  </a:lnTo>
                  <a:lnTo>
                    <a:pt x="2079" y="1124"/>
                  </a:lnTo>
                  <a:lnTo>
                    <a:pt x="2037" y="1138"/>
                  </a:lnTo>
                  <a:lnTo>
                    <a:pt x="1999" y="1157"/>
                  </a:lnTo>
                  <a:lnTo>
                    <a:pt x="1962" y="1178"/>
                  </a:lnTo>
                  <a:lnTo>
                    <a:pt x="1931" y="1204"/>
                  </a:lnTo>
                  <a:lnTo>
                    <a:pt x="1935" y="1235"/>
                  </a:lnTo>
                  <a:lnTo>
                    <a:pt x="1946" y="1260"/>
                  </a:lnTo>
                  <a:lnTo>
                    <a:pt x="1959" y="1282"/>
                  </a:lnTo>
                  <a:lnTo>
                    <a:pt x="1977" y="1302"/>
                  </a:lnTo>
                  <a:lnTo>
                    <a:pt x="1997" y="1318"/>
                  </a:lnTo>
                  <a:lnTo>
                    <a:pt x="2019" y="1333"/>
                  </a:lnTo>
                  <a:lnTo>
                    <a:pt x="2039" y="1346"/>
                  </a:lnTo>
                  <a:lnTo>
                    <a:pt x="2060" y="1360"/>
                  </a:lnTo>
                  <a:lnTo>
                    <a:pt x="2159" y="1433"/>
                  </a:lnTo>
                  <a:lnTo>
                    <a:pt x="2248" y="1509"/>
                  </a:lnTo>
                  <a:lnTo>
                    <a:pt x="2328" y="1588"/>
                  </a:lnTo>
                  <a:lnTo>
                    <a:pt x="2400" y="1671"/>
                  </a:lnTo>
                  <a:lnTo>
                    <a:pt x="2464" y="1757"/>
                  </a:lnTo>
                  <a:lnTo>
                    <a:pt x="2522" y="1844"/>
                  </a:lnTo>
                  <a:lnTo>
                    <a:pt x="2571" y="1933"/>
                  </a:lnTo>
                  <a:lnTo>
                    <a:pt x="2613" y="2026"/>
                  </a:lnTo>
                  <a:lnTo>
                    <a:pt x="2649" y="2118"/>
                  </a:lnTo>
                  <a:lnTo>
                    <a:pt x="2679" y="2211"/>
                  </a:lnTo>
                  <a:lnTo>
                    <a:pt x="2704" y="2304"/>
                  </a:lnTo>
                  <a:lnTo>
                    <a:pt x="2722" y="2398"/>
                  </a:lnTo>
                  <a:lnTo>
                    <a:pt x="2737" y="2493"/>
                  </a:lnTo>
                  <a:lnTo>
                    <a:pt x="2746" y="2586"/>
                  </a:lnTo>
                  <a:lnTo>
                    <a:pt x="2751" y="2677"/>
                  </a:lnTo>
                  <a:lnTo>
                    <a:pt x="2753" y="2768"/>
                  </a:lnTo>
                  <a:lnTo>
                    <a:pt x="2751" y="2857"/>
                  </a:lnTo>
                  <a:lnTo>
                    <a:pt x="2746" y="2942"/>
                  </a:lnTo>
                  <a:lnTo>
                    <a:pt x="2739" y="3028"/>
                  </a:lnTo>
                  <a:lnTo>
                    <a:pt x="2728" y="3108"/>
                  </a:lnTo>
                  <a:lnTo>
                    <a:pt x="2715" y="3186"/>
                  </a:lnTo>
                  <a:lnTo>
                    <a:pt x="2702" y="3260"/>
                  </a:lnTo>
                  <a:lnTo>
                    <a:pt x="2688" y="3331"/>
                  </a:lnTo>
                  <a:lnTo>
                    <a:pt x="2671" y="3397"/>
                  </a:lnTo>
                  <a:lnTo>
                    <a:pt x="2657" y="3458"/>
                  </a:lnTo>
                  <a:lnTo>
                    <a:pt x="2640" y="3515"/>
                  </a:lnTo>
                  <a:lnTo>
                    <a:pt x="2624" y="3564"/>
                  </a:lnTo>
                  <a:lnTo>
                    <a:pt x="2609" y="3609"/>
                  </a:lnTo>
                  <a:lnTo>
                    <a:pt x="2597" y="3648"/>
                  </a:lnTo>
                  <a:lnTo>
                    <a:pt x="2584" y="3680"/>
                  </a:lnTo>
                  <a:lnTo>
                    <a:pt x="2573" y="3704"/>
                  </a:lnTo>
                  <a:lnTo>
                    <a:pt x="2566" y="3722"/>
                  </a:lnTo>
                  <a:lnTo>
                    <a:pt x="2560" y="3733"/>
                  </a:lnTo>
                  <a:lnTo>
                    <a:pt x="2533" y="3764"/>
                  </a:lnTo>
                  <a:lnTo>
                    <a:pt x="2499" y="3789"/>
                  </a:lnTo>
                  <a:lnTo>
                    <a:pt x="2459" y="3811"/>
                  </a:lnTo>
                  <a:lnTo>
                    <a:pt x="2415" y="3829"/>
                  </a:lnTo>
                  <a:lnTo>
                    <a:pt x="2368" y="3844"/>
                  </a:lnTo>
                  <a:lnTo>
                    <a:pt x="2319" y="3855"/>
                  </a:lnTo>
                  <a:lnTo>
                    <a:pt x="2269" y="3862"/>
                  </a:lnTo>
                  <a:lnTo>
                    <a:pt x="2220" y="3868"/>
                  </a:lnTo>
                  <a:lnTo>
                    <a:pt x="2133" y="3873"/>
                  </a:lnTo>
                  <a:lnTo>
                    <a:pt x="2046" y="3873"/>
                  </a:lnTo>
                  <a:lnTo>
                    <a:pt x="1959" y="3868"/>
                  </a:lnTo>
                  <a:lnTo>
                    <a:pt x="1871" y="3855"/>
                  </a:lnTo>
                  <a:lnTo>
                    <a:pt x="1784" y="3838"/>
                  </a:lnTo>
                  <a:lnTo>
                    <a:pt x="1699" y="3818"/>
                  </a:lnTo>
                  <a:lnTo>
                    <a:pt x="1613" y="3795"/>
                  </a:lnTo>
                  <a:lnTo>
                    <a:pt x="1531" y="3768"/>
                  </a:lnTo>
                  <a:lnTo>
                    <a:pt x="1449" y="3737"/>
                  </a:lnTo>
                  <a:lnTo>
                    <a:pt x="1369" y="3704"/>
                  </a:lnTo>
                  <a:lnTo>
                    <a:pt x="1293" y="3669"/>
                  </a:lnTo>
                  <a:lnTo>
                    <a:pt x="1219" y="3635"/>
                  </a:lnTo>
                  <a:lnTo>
                    <a:pt x="1146" y="3597"/>
                  </a:lnTo>
                  <a:lnTo>
                    <a:pt x="1079" y="3560"/>
                  </a:lnTo>
                  <a:lnTo>
                    <a:pt x="1015" y="3524"/>
                  </a:lnTo>
                  <a:lnTo>
                    <a:pt x="953" y="3488"/>
                  </a:lnTo>
                  <a:lnTo>
                    <a:pt x="899" y="3453"/>
                  </a:lnTo>
                  <a:lnTo>
                    <a:pt x="846" y="3420"/>
                  </a:lnTo>
                  <a:lnTo>
                    <a:pt x="800" y="3389"/>
                  </a:lnTo>
                  <a:lnTo>
                    <a:pt x="759" y="3360"/>
                  </a:lnTo>
                  <a:lnTo>
                    <a:pt x="722" y="3335"/>
                  </a:lnTo>
                  <a:lnTo>
                    <a:pt x="693" y="3313"/>
                  </a:lnTo>
                  <a:lnTo>
                    <a:pt x="669" y="3297"/>
                  </a:lnTo>
                  <a:lnTo>
                    <a:pt x="653" y="3284"/>
                  </a:lnTo>
                  <a:lnTo>
                    <a:pt x="642" y="3275"/>
                  </a:lnTo>
                  <a:lnTo>
                    <a:pt x="640" y="3273"/>
                  </a:lnTo>
                  <a:lnTo>
                    <a:pt x="644" y="3277"/>
                  </a:lnTo>
                  <a:lnTo>
                    <a:pt x="562" y="3206"/>
                  </a:lnTo>
                  <a:lnTo>
                    <a:pt x="482" y="3124"/>
                  </a:lnTo>
                  <a:lnTo>
                    <a:pt x="402" y="3033"/>
                  </a:lnTo>
                  <a:lnTo>
                    <a:pt x="326" y="2935"/>
                  </a:lnTo>
                  <a:lnTo>
                    <a:pt x="255" y="2829"/>
                  </a:lnTo>
                  <a:lnTo>
                    <a:pt x="189" y="2718"/>
                  </a:lnTo>
                  <a:lnTo>
                    <a:pt x="131" y="2604"/>
                  </a:lnTo>
                  <a:lnTo>
                    <a:pt x="82" y="2484"/>
                  </a:lnTo>
                  <a:lnTo>
                    <a:pt x="40" y="2362"/>
                  </a:lnTo>
                  <a:lnTo>
                    <a:pt x="11" y="2240"/>
                  </a:lnTo>
                  <a:lnTo>
                    <a:pt x="0" y="2148"/>
                  </a:lnTo>
                  <a:lnTo>
                    <a:pt x="0" y="2057"/>
                  </a:lnTo>
                  <a:lnTo>
                    <a:pt x="9" y="1969"/>
                  </a:lnTo>
                  <a:lnTo>
                    <a:pt x="26" y="1886"/>
                  </a:lnTo>
                  <a:lnTo>
                    <a:pt x="51" y="1804"/>
                  </a:lnTo>
                  <a:lnTo>
                    <a:pt x="79" y="1729"/>
                  </a:lnTo>
                  <a:lnTo>
                    <a:pt x="111" y="1658"/>
                  </a:lnTo>
                  <a:lnTo>
                    <a:pt x="146" y="1595"/>
                  </a:lnTo>
                  <a:lnTo>
                    <a:pt x="180" y="1537"/>
                  </a:lnTo>
                  <a:lnTo>
                    <a:pt x="197" y="1513"/>
                  </a:lnTo>
                  <a:lnTo>
                    <a:pt x="217" y="1491"/>
                  </a:lnTo>
                  <a:lnTo>
                    <a:pt x="237" y="1471"/>
                  </a:lnTo>
                  <a:lnTo>
                    <a:pt x="259" y="1451"/>
                  </a:lnTo>
                  <a:lnTo>
                    <a:pt x="279" y="1429"/>
                  </a:lnTo>
                  <a:lnTo>
                    <a:pt x="300" y="1406"/>
                  </a:lnTo>
                  <a:lnTo>
                    <a:pt x="319" y="1380"/>
                  </a:lnTo>
                  <a:lnTo>
                    <a:pt x="335" y="1349"/>
                  </a:lnTo>
                  <a:lnTo>
                    <a:pt x="349" y="1313"/>
                  </a:lnTo>
                  <a:lnTo>
                    <a:pt x="359" y="1269"/>
                  </a:lnTo>
                  <a:lnTo>
                    <a:pt x="364" y="1220"/>
                  </a:lnTo>
                  <a:lnTo>
                    <a:pt x="368" y="1135"/>
                  </a:lnTo>
                  <a:lnTo>
                    <a:pt x="366" y="1058"/>
                  </a:lnTo>
                  <a:lnTo>
                    <a:pt x="364" y="989"/>
                  </a:lnTo>
                  <a:lnTo>
                    <a:pt x="360" y="929"/>
                  </a:lnTo>
                  <a:lnTo>
                    <a:pt x="357" y="877"/>
                  </a:lnTo>
                  <a:lnTo>
                    <a:pt x="353" y="831"/>
                  </a:lnTo>
                  <a:lnTo>
                    <a:pt x="353" y="789"/>
                  </a:lnTo>
                  <a:lnTo>
                    <a:pt x="355" y="755"/>
                  </a:lnTo>
                  <a:lnTo>
                    <a:pt x="359" y="724"/>
                  </a:lnTo>
                  <a:lnTo>
                    <a:pt x="369" y="698"/>
                  </a:lnTo>
                  <a:lnTo>
                    <a:pt x="384" y="675"/>
                  </a:lnTo>
                  <a:lnTo>
                    <a:pt x="406" y="653"/>
                  </a:lnTo>
                  <a:lnTo>
                    <a:pt x="435" y="635"/>
                  </a:lnTo>
                  <a:lnTo>
                    <a:pt x="473" y="617"/>
                  </a:lnTo>
                  <a:lnTo>
                    <a:pt x="520" y="600"/>
                  </a:lnTo>
                  <a:lnTo>
                    <a:pt x="559" y="591"/>
                  </a:lnTo>
                  <a:lnTo>
                    <a:pt x="593" y="591"/>
                  </a:lnTo>
                  <a:lnTo>
                    <a:pt x="624" y="598"/>
                  </a:lnTo>
                  <a:lnTo>
                    <a:pt x="651" y="615"/>
                  </a:lnTo>
                  <a:lnTo>
                    <a:pt x="677" y="635"/>
                  </a:lnTo>
                  <a:lnTo>
                    <a:pt x="699" y="664"/>
                  </a:lnTo>
                  <a:lnTo>
                    <a:pt x="717" y="697"/>
                  </a:lnTo>
                  <a:lnTo>
                    <a:pt x="733" y="733"/>
                  </a:lnTo>
                  <a:lnTo>
                    <a:pt x="748" y="775"/>
                  </a:lnTo>
                  <a:lnTo>
                    <a:pt x="760" y="818"/>
                  </a:lnTo>
                  <a:lnTo>
                    <a:pt x="769" y="866"/>
                  </a:lnTo>
                  <a:lnTo>
                    <a:pt x="777" y="915"/>
                  </a:lnTo>
                  <a:lnTo>
                    <a:pt x="782" y="964"/>
                  </a:lnTo>
                  <a:lnTo>
                    <a:pt x="788" y="1015"/>
                  </a:lnTo>
                  <a:lnTo>
                    <a:pt x="789" y="1066"/>
                  </a:lnTo>
                  <a:lnTo>
                    <a:pt x="791" y="1115"/>
                  </a:lnTo>
                  <a:lnTo>
                    <a:pt x="791" y="1164"/>
                  </a:lnTo>
                  <a:lnTo>
                    <a:pt x="791" y="1420"/>
                  </a:lnTo>
                  <a:lnTo>
                    <a:pt x="884" y="1224"/>
                  </a:lnTo>
                  <a:lnTo>
                    <a:pt x="942" y="1137"/>
                  </a:lnTo>
                  <a:lnTo>
                    <a:pt x="1008" y="1053"/>
                  </a:lnTo>
                  <a:lnTo>
                    <a:pt x="1080" y="969"/>
                  </a:lnTo>
                  <a:lnTo>
                    <a:pt x="1160" y="893"/>
                  </a:lnTo>
                  <a:lnTo>
                    <a:pt x="1248" y="820"/>
                  </a:lnTo>
                  <a:lnTo>
                    <a:pt x="1339" y="757"/>
                  </a:lnTo>
                  <a:lnTo>
                    <a:pt x="1433" y="700"/>
                  </a:lnTo>
                  <a:lnTo>
                    <a:pt x="1531" y="657"/>
                  </a:lnTo>
                  <a:lnTo>
                    <a:pt x="1573" y="642"/>
                  </a:lnTo>
                  <a:lnTo>
                    <a:pt x="1622" y="628"/>
                  </a:lnTo>
                  <a:lnTo>
                    <a:pt x="1679" y="613"/>
                  </a:lnTo>
                  <a:lnTo>
                    <a:pt x="1737" y="600"/>
                  </a:lnTo>
                  <a:lnTo>
                    <a:pt x="1800" y="588"/>
                  </a:lnTo>
                  <a:lnTo>
                    <a:pt x="1866" y="577"/>
                  </a:lnTo>
                  <a:lnTo>
                    <a:pt x="1931" y="568"/>
                  </a:lnTo>
                  <a:lnTo>
                    <a:pt x="1999" y="562"/>
                  </a:lnTo>
                  <a:lnTo>
                    <a:pt x="2062" y="557"/>
                  </a:lnTo>
                  <a:lnTo>
                    <a:pt x="2122" y="555"/>
                  </a:lnTo>
                  <a:close/>
                  <a:moveTo>
                    <a:pt x="1200" y="0"/>
                  </a:moveTo>
                  <a:lnTo>
                    <a:pt x="1231" y="2"/>
                  </a:lnTo>
                  <a:lnTo>
                    <a:pt x="1257" y="8"/>
                  </a:lnTo>
                  <a:lnTo>
                    <a:pt x="1277" y="18"/>
                  </a:lnTo>
                  <a:lnTo>
                    <a:pt x="1291" y="31"/>
                  </a:lnTo>
                  <a:lnTo>
                    <a:pt x="1300" y="48"/>
                  </a:lnTo>
                  <a:lnTo>
                    <a:pt x="1308" y="68"/>
                  </a:lnTo>
                  <a:lnTo>
                    <a:pt x="1311" y="89"/>
                  </a:lnTo>
                  <a:lnTo>
                    <a:pt x="1315" y="111"/>
                  </a:lnTo>
                  <a:lnTo>
                    <a:pt x="1315" y="137"/>
                  </a:lnTo>
                  <a:lnTo>
                    <a:pt x="1317" y="160"/>
                  </a:lnTo>
                  <a:lnTo>
                    <a:pt x="1320" y="186"/>
                  </a:lnTo>
                  <a:lnTo>
                    <a:pt x="1324" y="208"/>
                  </a:lnTo>
                  <a:lnTo>
                    <a:pt x="1329" y="229"/>
                  </a:lnTo>
                  <a:lnTo>
                    <a:pt x="1339" y="249"/>
                  </a:lnTo>
                  <a:lnTo>
                    <a:pt x="1349" y="266"/>
                  </a:lnTo>
                  <a:lnTo>
                    <a:pt x="1364" y="278"/>
                  </a:lnTo>
                  <a:lnTo>
                    <a:pt x="1375" y="278"/>
                  </a:lnTo>
                  <a:lnTo>
                    <a:pt x="1389" y="278"/>
                  </a:lnTo>
                  <a:lnTo>
                    <a:pt x="1400" y="280"/>
                  </a:lnTo>
                  <a:lnTo>
                    <a:pt x="1420" y="246"/>
                  </a:lnTo>
                  <a:lnTo>
                    <a:pt x="1439" y="209"/>
                  </a:lnTo>
                  <a:lnTo>
                    <a:pt x="1455" y="173"/>
                  </a:lnTo>
                  <a:lnTo>
                    <a:pt x="1471" y="138"/>
                  </a:lnTo>
                  <a:lnTo>
                    <a:pt x="1489" y="104"/>
                  </a:lnTo>
                  <a:lnTo>
                    <a:pt x="1511" y="71"/>
                  </a:lnTo>
                  <a:lnTo>
                    <a:pt x="1537" y="42"/>
                  </a:lnTo>
                  <a:lnTo>
                    <a:pt x="1568" y="18"/>
                  </a:lnTo>
                  <a:lnTo>
                    <a:pt x="1600" y="22"/>
                  </a:lnTo>
                  <a:lnTo>
                    <a:pt x="1626" y="29"/>
                  </a:lnTo>
                  <a:lnTo>
                    <a:pt x="1646" y="44"/>
                  </a:lnTo>
                  <a:lnTo>
                    <a:pt x="1659" y="62"/>
                  </a:lnTo>
                  <a:lnTo>
                    <a:pt x="1668" y="82"/>
                  </a:lnTo>
                  <a:lnTo>
                    <a:pt x="1671" y="108"/>
                  </a:lnTo>
                  <a:lnTo>
                    <a:pt x="1673" y="133"/>
                  </a:lnTo>
                  <a:lnTo>
                    <a:pt x="1669" y="162"/>
                  </a:lnTo>
                  <a:lnTo>
                    <a:pt x="1664" y="191"/>
                  </a:lnTo>
                  <a:lnTo>
                    <a:pt x="1657" y="220"/>
                  </a:lnTo>
                  <a:lnTo>
                    <a:pt x="1649" y="249"/>
                  </a:lnTo>
                  <a:lnTo>
                    <a:pt x="1640" y="278"/>
                  </a:lnTo>
                  <a:lnTo>
                    <a:pt x="1633" y="304"/>
                  </a:lnTo>
                  <a:lnTo>
                    <a:pt x="1626" y="329"/>
                  </a:lnTo>
                  <a:lnTo>
                    <a:pt x="1620" y="349"/>
                  </a:lnTo>
                  <a:lnTo>
                    <a:pt x="1666" y="408"/>
                  </a:lnTo>
                  <a:lnTo>
                    <a:pt x="1717" y="458"/>
                  </a:lnTo>
                  <a:lnTo>
                    <a:pt x="1771" y="502"/>
                  </a:lnTo>
                  <a:lnTo>
                    <a:pt x="1773" y="504"/>
                  </a:lnTo>
                  <a:lnTo>
                    <a:pt x="1773" y="508"/>
                  </a:lnTo>
                  <a:lnTo>
                    <a:pt x="1775" y="511"/>
                  </a:lnTo>
                  <a:lnTo>
                    <a:pt x="1775" y="515"/>
                  </a:lnTo>
                  <a:lnTo>
                    <a:pt x="1777" y="517"/>
                  </a:lnTo>
                  <a:lnTo>
                    <a:pt x="1686" y="535"/>
                  </a:lnTo>
                  <a:lnTo>
                    <a:pt x="1604" y="557"/>
                  </a:lnTo>
                  <a:lnTo>
                    <a:pt x="1529" y="580"/>
                  </a:lnTo>
                  <a:lnTo>
                    <a:pt x="1462" y="606"/>
                  </a:lnTo>
                  <a:lnTo>
                    <a:pt x="1400" y="635"/>
                  </a:lnTo>
                  <a:lnTo>
                    <a:pt x="1342" y="666"/>
                  </a:lnTo>
                  <a:lnTo>
                    <a:pt x="1289" y="700"/>
                  </a:lnTo>
                  <a:lnTo>
                    <a:pt x="1239" y="735"/>
                  </a:lnTo>
                  <a:lnTo>
                    <a:pt x="1189" y="773"/>
                  </a:lnTo>
                  <a:lnTo>
                    <a:pt x="1140" y="813"/>
                  </a:lnTo>
                  <a:lnTo>
                    <a:pt x="1091" y="857"/>
                  </a:lnTo>
                  <a:lnTo>
                    <a:pt x="1039" y="908"/>
                  </a:lnTo>
                  <a:lnTo>
                    <a:pt x="995" y="958"/>
                  </a:lnTo>
                  <a:lnTo>
                    <a:pt x="955" y="1009"/>
                  </a:lnTo>
                  <a:lnTo>
                    <a:pt x="919" y="1060"/>
                  </a:lnTo>
                  <a:lnTo>
                    <a:pt x="880" y="1111"/>
                  </a:lnTo>
                  <a:lnTo>
                    <a:pt x="877" y="1115"/>
                  </a:lnTo>
                  <a:lnTo>
                    <a:pt x="871" y="1124"/>
                  </a:lnTo>
                  <a:lnTo>
                    <a:pt x="866" y="1135"/>
                  </a:lnTo>
                  <a:lnTo>
                    <a:pt x="860" y="1146"/>
                  </a:lnTo>
                  <a:lnTo>
                    <a:pt x="855" y="1153"/>
                  </a:lnTo>
                  <a:lnTo>
                    <a:pt x="851" y="1157"/>
                  </a:lnTo>
                  <a:lnTo>
                    <a:pt x="855" y="1100"/>
                  </a:lnTo>
                  <a:lnTo>
                    <a:pt x="855" y="1038"/>
                  </a:lnTo>
                  <a:lnTo>
                    <a:pt x="851" y="977"/>
                  </a:lnTo>
                  <a:lnTo>
                    <a:pt x="844" y="913"/>
                  </a:lnTo>
                  <a:lnTo>
                    <a:pt x="835" y="853"/>
                  </a:lnTo>
                  <a:lnTo>
                    <a:pt x="826" y="798"/>
                  </a:lnTo>
                  <a:lnTo>
                    <a:pt x="813" y="751"/>
                  </a:lnTo>
                  <a:lnTo>
                    <a:pt x="800" y="713"/>
                  </a:lnTo>
                  <a:lnTo>
                    <a:pt x="809" y="698"/>
                  </a:lnTo>
                  <a:lnTo>
                    <a:pt x="822" y="678"/>
                  </a:lnTo>
                  <a:lnTo>
                    <a:pt x="837" y="658"/>
                  </a:lnTo>
                  <a:lnTo>
                    <a:pt x="853" y="637"/>
                  </a:lnTo>
                  <a:lnTo>
                    <a:pt x="869" y="615"/>
                  </a:lnTo>
                  <a:lnTo>
                    <a:pt x="882" y="593"/>
                  </a:lnTo>
                  <a:lnTo>
                    <a:pt x="891" y="573"/>
                  </a:lnTo>
                  <a:lnTo>
                    <a:pt x="897" y="555"/>
                  </a:lnTo>
                  <a:lnTo>
                    <a:pt x="897" y="540"/>
                  </a:lnTo>
                  <a:lnTo>
                    <a:pt x="840" y="511"/>
                  </a:lnTo>
                  <a:lnTo>
                    <a:pt x="788" y="484"/>
                  </a:lnTo>
                  <a:lnTo>
                    <a:pt x="742" y="460"/>
                  </a:lnTo>
                  <a:lnTo>
                    <a:pt x="704" y="437"/>
                  </a:lnTo>
                  <a:lnTo>
                    <a:pt x="669" y="415"/>
                  </a:lnTo>
                  <a:lnTo>
                    <a:pt x="644" y="393"/>
                  </a:lnTo>
                  <a:lnTo>
                    <a:pt x="624" y="371"/>
                  </a:lnTo>
                  <a:lnTo>
                    <a:pt x="613" y="348"/>
                  </a:lnTo>
                  <a:lnTo>
                    <a:pt x="609" y="320"/>
                  </a:lnTo>
                  <a:lnTo>
                    <a:pt x="615" y="291"/>
                  </a:lnTo>
                  <a:lnTo>
                    <a:pt x="628" y="258"/>
                  </a:lnTo>
                  <a:lnTo>
                    <a:pt x="646" y="233"/>
                  </a:lnTo>
                  <a:lnTo>
                    <a:pt x="666" y="215"/>
                  </a:lnTo>
                  <a:lnTo>
                    <a:pt x="691" y="206"/>
                  </a:lnTo>
                  <a:lnTo>
                    <a:pt x="720" y="202"/>
                  </a:lnTo>
                  <a:lnTo>
                    <a:pt x="755" y="206"/>
                  </a:lnTo>
                  <a:lnTo>
                    <a:pt x="793" y="215"/>
                  </a:lnTo>
                  <a:lnTo>
                    <a:pt x="837" y="231"/>
                  </a:lnTo>
                  <a:lnTo>
                    <a:pt x="886" y="251"/>
                  </a:lnTo>
                  <a:lnTo>
                    <a:pt x="940" y="277"/>
                  </a:lnTo>
                  <a:lnTo>
                    <a:pt x="1000" y="308"/>
                  </a:lnTo>
                  <a:lnTo>
                    <a:pt x="1066" y="340"/>
                  </a:lnTo>
                  <a:lnTo>
                    <a:pt x="1137" y="378"/>
                  </a:lnTo>
                  <a:lnTo>
                    <a:pt x="1144" y="375"/>
                  </a:lnTo>
                  <a:lnTo>
                    <a:pt x="1142" y="338"/>
                  </a:lnTo>
                  <a:lnTo>
                    <a:pt x="1137" y="302"/>
                  </a:lnTo>
                  <a:lnTo>
                    <a:pt x="1129" y="264"/>
                  </a:lnTo>
                  <a:lnTo>
                    <a:pt x="1122" y="228"/>
                  </a:lnTo>
                  <a:lnTo>
                    <a:pt x="1115" y="189"/>
                  </a:lnTo>
                  <a:lnTo>
                    <a:pt x="1109" y="155"/>
                  </a:lnTo>
                  <a:lnTo>
                    <a:pt x="1106" y="120"/>
                  </a:lnTo>
                  <a:lnTo>
                    <a:pt x="1106" y="89"/>
                  </a:lnTo>
                  <a:lnTo>
                    <a:pt x="1111" y="62"/>
                  </a:lnTo>
                  <a:lnTo>
                    <a:pt x="1120" y="38"/>
                  </a:lnTo>
                  <a:lnTo>
                    <a:pt x="1137" y="18"/>
                  </a:lnTo>
                  <a:lnTo>
                    <a:pt x="1160" y="4"/>
                  </a:lnTo>
                  <a:lnTo>
                    <a:pt x="120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F8A9F68D-7961-4790-BD5F-A843AE71D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9872" y="1175323"/>
              <a:ext cx="388063" cy="272151"/>
            </a:xfrm>
            <a:custGeom>
              <a:avLst/>
              <a:gdLst>
                <a:gd name="T0" fmla="*/ 1182 w 4436"/>
                <a:gd name="T1" fmla="*/ 1064 h 3111"/>
                <a:gd name="T2" fmla="*/ 1302 w 4436"/>
                <a:gd name="T3" fmla="*/ 1351 h 3111"/>
                <a:gd name="T4" fmla="*/ 1236 w 4436"/>
                <a:gd name="T5" fmla="*/ 1649 h 3111"/>
                <a:gd name="T6" fmla="*/ 976 w 4436"/>
                <a:gd name="T7" fmla="*/ 1793 h 3111"/>
                <a:gd name="T8" fmla="*/ 702 w 4436"/>
                <a:gd name="T9" fmla="*/ 1633 h 3111"/>
                <a:gd name="T10" fmla="*/ 611 w 4436"/>
                <a:gd name="T11" fmla="*/ 1300 h 3111"/>
                <a:gd name="T12" fmla="*/ 744 w 4436"/>
                <a:gd name="T13" fmla="*/ 1027 h 3111"/>
                <a:gd name="T14" fmla="*/ 3564 w 4436"/>
                <a:gd name="T15" fmla="*/ 958 h 3111"/>
                <a:gd name="T16" fmla="*/ 3798 w 4436"/>
                <a:gd name="T17" fmla="*/ 1113 h 3111"/>
                <a:gd name="T18" fmla="*/ 3851 w 4436"/>
                <a:gd name="T19" fmla="*/ 1396 h 3111"/>
                <a:gd name="T20" fmla="*/ 3749 w 4436"/>
                <a:gd name="T21" fmla="*/ 1671 h 3111"/>
                <a:gd name="T22" fmla="*/ 3520 w 4436"/>
                <a:gd name="T23" fmla="*/ 1795 h 3111"/>
                <a:gd name="T24" fmla="*/ 3235 w 4436"/>
                <a:gd name="T25" fmla="*/ 1644 h 3111"/>
                <a:gd name="T26" fmla="*/ 3167 w 4436"/>
                <a:gd name="T27" fmla="*/ 1302 h 3111"/>
                <a:gd name="T28" fmla="*/ 3325 w 4436"/>
                <a:gd name="T29" fmla="*/ 1027 h 3111"/>
                <a:gd name="T30" fmla="*/ 2318 w 4436"/>
                <a:gd name="T31" fmla="*/ 2 h 3111"/>
                <a:gd name="T32" fmla="*/ 2613 w 4436"/>
                <a:gd name="T33" fmla="*/ 102 h 3111"/>
                <a:gd name="T34" fmla="*/ 2871 w 4436"/>
                <a:gd name="T35" fmla="*/ 233 h 3111"/>
                <a:gd name="T36" fmla="*/ 3215 w 4436"/>
                <a:gd name="T37" fmla="*/ 218 h 3111"/>
                <a:gd name="T38" fmla="*/ 3642 w 4436"/>
                <a:gd name="T39" fmla="*/ 153 h 3111"/>
                <a:gd name="T40" fmla="*/ 4082 w 4436"/>
                <a:gd name="T41" fmla="*/ 240 h 3111"/>
                <a:gd name="T42" fmla="*/ 4364 w 4436"/>
                <a:gd name="T43" fmla="*/ 467 h 3111"/>
                <a:gd name="T44" fmla="*/ 4418 w 4436"/>
                <a:gd name="T45" fmla="*/ 884 h 3111"/>
                <a:gd name="T46" fmla="*/ 4222 w 4436"/>
                <a:gd name="T47" fmla="*/ 1284 h 3111"/>
                <a:gd name="T48" fmla="*/ 3955 w 4436"/>
                <a:gd name="T49" fmla="*/ 1565 h 3111"/>
                <a:gd name="T50" fmla="*/ 3944 w 4436"/>
                <a:gd name="T51" fmla="*/ 1400 h 3111"/>
                <a:gd name="T52" fmla="*/ 3880 w 4436"/>
                <a:gd name="T53" fmla="*/ 1027 h 3111"/>
                <a:gd name="T54" fmla="*/ 4071 w 4436"/>
                <a:gd name="T55" fmla="*/ 1022 h 3111"/>
                <a:gd name="T56" fmla="*/ 4236 w 4436"/>
                <a:gd name="T57" fmla="*/ 831 h 3111"/>
                <a:gd name="T58" fmla="*/ 4167 w 4436"/>
                <a:gd name="T59" fmla="*/ 562 h 3111"/>
                <a:gd name="T60" fmla="*/ 3938 w 4436"/>
                <a:gd name="T61" fmla="*/ 438 h 3111"/>
                <a:gd name="T62" fmla="*/ 3584 w 4436"/>
                <a:gd name="T63" fmla="*/ 431 h 3111"/>
                <a:gd name="T64" fmla="*/ 3165 w 4436"/>
                <a:gd name="T65" fmla="*/ 582 h 3111"/>
                <a:gd name="T66" fmla="*/ 2933 w 4436"/>
                <a:gd name="T67" fmla="*/ 918 h 3111"/>
                <a:gd name="T68" fmla="*/ 2865 w 4436"/>
                <a:gd name="T69" fmla="*/ 1396 h 3111"/>
                <a:gd name="T70" fmla="*/ 2738 w 4436"/>
                <a:gd name="T71" fmla="*/ 1847 h 3111"/>
                <a:gd name="T72" fmla="*/ 2513 w 4436"/>
                <a:gd name="T73" fmla="*/ 2264 h 3111"/>
                <a:gd name="T74" fmla="*/ 2347 w 4436"/>
                <a:gd name="T75" fmla="*/ 2738 h 3111"/>
                <a:gd name="T76" fmla="*/ 2309 w 4436"/>
                <a:gd name="T77" fmla="*/ 3084 h 3111"/>
                <a:gd name="T78" fmla="*/ 2198 w 4436"/>
                <a:gd name="T79" fmla="*/ 3104 h 3111"/>
                <a:gd name="T80" fmla="*/ 2155 w 4436"/>
                <a:gd name="T81" fmla="*/ 2942 h 3111"/>
                <a:gd name="T82" fmla="*/ 2029 w 4436"/>
                <a:gd name="T83" fmla="*/ 2424 h 3111"/>
                <a:gd name="T84" fmla="*/ 1798 w 4436"/>
                <a:gd name="T85" fmla="*/ 2005 h 3111"/>
                <a:gd name="T86" fmla="*/ 1615 w 4436"/>
                <a:gd name="T87" fmla="*/ 1584 h 3111"/>
                <a:gd name="T88" fmla="*/ 1542 w 4436"/>
                <a:gd name="T89" fmla="*/ 1105 h 3111"/>
                <a:gd name="T90" fmla="*/ 1407 w 4436"/>
                <a:gd name="T91" fmla="*/ 691 h 3111"/>
                <a:gd name="T92" fmla="*/ 1093 w 4436"/>
                <a:gd name="T93" fmla="*/ 475 h 3111"/>
                <a:gd name="T94" fmla="*/ 640 w 4436"/>
                <a:gd name="T95" fmla="*/ 424 h 3111"/>
                <a:gd name="T96" fmla="*/ 360 w 4436"/>
                <a:gd name="T97" fmla="*/ 509 h 3111"/>
                <a:gd name="T98" fmla="*/ 191 w 4436"/>
                <a:gd name="T99" fmla="*/ 715 h 3111"/>
                <a:gd name="T100" fmla="*/ 260 w 4436"/>
                <a:gd name="T101" fmla="*/ 965 h 3111"/>
                <a:gd name="T102" fmla="*/ 451 w 4436"/>
                <a:gd name="T103" fmla="*/ 1044 h 3111"/>
                <a:gd name="T104" fmla="*/ 513 w 4436"/>
                <a:gd name="T105" fmla="*/ 1213 h 3111"/>
                <a:gd name="T106" fmla="*/ 547 w 4436"/>
                <a:gd name="T107" fmla="*/ 1607 h 3111"/>
                <a:gd name="T108" fmla="*/ 204 w 4436"/>
                <a:gd name="T109" fmla="*/ 1264 h 3111"/>
                <a:gd name="T110" fmla="*/ 16 w 4436"/>
                <a:gd name="T111" fmla="*/ 889 h 3111"/>
                <a:gd name="T112" fmla="*/ 69 w 4436"/>
                <a:gd name="T113" fmla="*/ 493 h 3111"/>
                <a:gd name="T114" fmla="*/ 371 w 4436"/>
                <a:gd name="T115" fmla="*/ 240 h 3111"/>
                <a:gd name="T116" fmla="*/ 815 w 4436"/>
                <a:gd name="T117" fmla="*/ 145 h 3111"/>
                <a:gd name="T118" fmla="*/ 1333 w 4436"/>
                <a:gd name="T119" fmla="*/ 215 h 3111"/>
                <a:gd name="T120" fmla="*/ 1669 w 4436"/>
                <a:gd name="T121" fmla="*/ 235 h 3111"/>
                <a:gd name="T122" fmla="*/ 1876 w 4436"/>
                <a:gd name="T123" fmla="*/ 115 h 3111"/>
                <a:gd name="T124" fmla="*/ 2125 w 4436"/>
                <a:gd name="T125" fmla="*/ 9 h 3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6" h="3111">
                  <a:moveTo>
                    <a:pt x="951" y="956"/>
                  </a:moveTo>
                  <a:lnTo>
                    <a:pt x="1005" y="964"/>
                  </a:lnTo>
                  <a:lnTo>
                    <a:pt x="1056" y="978"/>
                  </a:lnTo>
                  <a:lnTo>
                    <a:pt x="1104" y="1002"/>
                  </a:lnTo>
                  <a:lnTo>
                    <a:pt x="1144" y="1029"/>
                  </a:lnTo>
                  <a:lnTo>
                    <a:pt x="1182" y="1064"/>
                  </a:lnTo>
                  <a:lnTo>
                    <a:pt x="1213" y="1104"/>
                  </a:lnTo>
                  <a:lnTo>
                    <a:pt x="1240" y="1147"/>
                  </a:lnTo>
                  <a:lnTo>
                    <a:pt x="1264" y="1196"/>
                  </a:lnTo>
                  <a:lnTo>
                    <a:pt x="1282" y="1245"/>
                  </a:lnTo>
                  <a:lnTo>
                    <a:pt x="1295" y="1298"/>
                  </a:lnTo>
                  <a:lnTo>
                    <a:pt x="1302" y="1351"/>
                  </a:lnTo>
                  <a:lnTo>
                    <a:pt x="1304" y="1404"/>
                  </a:lnTo>
                  <a:lnTo>
                    <a:pt x="1302" y="1458"/>
                  </a:lnTo>
                  <a:lnTo>
                    <a:pt x="1293" y="1509"/>
                  </a:lnTo>
                  <a:lnTo>
                    <a:pt x="1280" y="1560"/>
                  </a:lnTo>
                  <a:lnTo>
                    <a:pt x="1262" y="1605"/>
                  </a:lnTo>
                  <a:lnTo>
                    <a:pt x="1236" y="1649"/>
                  </a:lnTo>
                  <a:lnTo>
                    <a:pt x="1207" y="1689"/>
                  </a:lnTo>
                  <a:lnTo>
                    <a:pt x="1173" y="1724"/>
                  </a:lnTo>
                  <a:lnTo>
                    <a:pt x="1131" y="1751"/>
                  </a:lnTo>
                  <a:lnTo>
                    <a:pt x="1084" y="1773"/>
                  </a:lnTo>
                  <a:lnTo>
                    <a:pt x="1033" y="1787"/>
                  </a:lnTo>
                  <a:lnTo>
                    <a:pt x="976" y="1793"/>
                  </a:lnTo>
                  <a:lnTo>
                    <a:pt x="922" y="1785"/>
                  </a:lnTo>
                  <a:lnTo>
                    <a:pt x="871" y="1771"/>
                  </a:lnTo>
                  <a:lnTo>
                    <a:pt x="822" y="1747"/>
                  </a:lnTo>
                  <a:lnTo>
                    <a:pt x="778" y="1715"/>
                  </a:lnTo>
                  <a:lnTo>
                    <a:pt x="738" y="1676"/>
                  </a:lnTo>
                  <a:lnTo>
                    <a:pt x="702" y="1633"/>
                  </a:lnTo>
                  <a:lnTo>
                    <a:pt x="671" y="1584"/>
                  </a:lnTo>
                  <a:lnTo>
                    <a:pt x="645" y="1531"/>
                  </a:lnTo>
                  <a:lnTo>
                    <a:pt x="627" y="1475"/>
                  </a:lnTo>
                  <a:lnTo>
                    <a:pt x="615" y="1418"/>
                  </a:lnTo>
                  <a:lnTo>
                    <a:pt x="609" y="1360"/>
                  </a:lnTo>
                  <a:lnTo>
                    <a:pt x="611" y="1300"/>
                  </a:lnTo>
                  <a:lnTo>
                    <a:pt x="620" y="1244"/>
                  </a:lnTo>
                  <a:lnTo>
                    <a:pt x="636" y="1185"/>
                  </a:lnTo>
                  <a:lnTo>
                    <a:pt x="656" y="1135"/>
                  </a:lnTo>
                  <a:lnTo>
                    <a:pt x="680" y="1093"/>
                  </a:lnTo>
                  <a:lnTo>
                    <a:pt x="709" y="1056"/>
                  </a:lnTo>
                  <a:lnTo>
                    <a:pt x="744" y="1027"/>
                  </a:lnTo>
                  <a:lnTo>
                    <a:pt x="785" y="1002"/>
                  </a:lnTo>
                  <a:lnTo>
                    <a:pt x="835" y="978"/>
                  </a:lnTo>
                  <a:lnTo>
                    <a:pt x="893" y="960"/>
                  </a:lnTo>
                  <a:lnTo>
                    <a:pt x="951" y="956"/>
                  </a:lnTo>
                  <a:close/>
                  <a:moveTo>
                    <a:pt x="3504" y="955"/>
                  </a:moveTo>
                  <a:lnTo>
                    <a:pt x="3564" y="958"/>
                  </a:lnTo>
                  <a:lnTo>
                    <a:pt x="3616" y="969"/>
                  </a:lnTo>
                  <a:lnTo>
                    <a:pt x="3664" y="987"/>
                  </a:lnTo>
                  <a:lnTo>
                    <a:pt x="3705" y="1011"/>
                  </a:lnTo>
                  <a:lnTo>
                    <a:pt x="3742" y="1040"/>
                  </a:lnTo>
                  <a:lnTo>
                    <a:pt x="3773" y="1075"/>
                  </a:lnTo>
                  <a:lnTo>
                    <a:pt x="3798" y="1113"/>
                  </a:lnTo>
                  <a:lnTo>
                    <a:pt x="3818" y="1155"/>
                  </a:lnTo>
                  <a:lnTo>
                    <a:pt x="3835" y="1200"/>
                  </a:lnTo>
                  <a:lnTo>
                    <a:pt x="3845" y="1247"/>
                  </a:lnTo>
                  <a:lnTo>
                    <a:pt x="3853" y="1296"/>
                  </a:lnTo>
                  <a:lnTo>
                    <a:pt x="3853" y="1347"/>
                  </a:lnTo>
                  <a:lnTo>
                    <a:pt x="3851" y="1396"/>
                  </a:lnTo>
                  <a:lnTo>
                    <a:pt x="3844" y="1447"/>
                  </a:lnTo>
                  <a:lnTo>
                    <a:pt x="3833" y="1496"/>
                  </a:lnTo>
                  <a:lnTo>
                    <a:pt x="3818" y="1544"/>
                  </a:lnTo>
                  <a:lnTo>
                    <a:pt x="3798" y="1589"/>
                  </a:lnTo>
                  <a:lnTo>
                    <a:pt x="3775" y="1633"/>
                  </a:lnTo>
                  <a:lnTo>
                    <a:pt x="3749" y="1671"/>
                  </a:lnTo>
                  <a:lnTo>
                    <a:pt x="3718" y="1705"/>
                  </a:lnTo>
                  <a:lnTo>
                    <a:pt x="3685" y="1736"/>
                  </a:lnTo>
                  <a:lnTo>
                    <a:pt x="3649" y="1760"/>
                  </a:lnTo>
                  <a:lnTo>
                    <a:pt x="3609" y="1778"/>
                  </a:lnTo>
                  <a:lnTo>
                    <a:pt x="3565" y="1791"/>
                  </a:lnTo>
                  <a:lnTo>
                    <a:pt x="3520" y="1795"/>
                  </a:lnTo>
                  <a:lnTo>
                    <a:pt x="3473" y="1791"/>
                  </a:lnTo>
                  <a:lnTo>
                    <a:pt x="3413" y="1776"/>
                  </a:lnTo>
                  <a:lnTo>
                    <a:pt x="3360" y="1755"/>
                  </a:lnTo>
                  <a:lnTo>
                    <a:pt x="3313" y="1724"/>
                  </a:lnTo>
                  <a:lnTo>
                    <a:pt x="3271" y="1687"/>
                  </a:lnTo>
                  <a:lnTo>
                    <a:pt x="3235" y="1644"/>
                  </a:lnTo>
                  <a:lnTo>
                    <a:pt x="3205" y="1596"/>
                  </a:lnTo>
                  <a:lnTo>
                    <a:pt x="3184" y="1544"/>
                  </a:lnTo>
                  <a:lnTo>
                    <a:pt x="3169" y="1487"/>
                  </a:lnTo>
                  <a:lnTo>
                    <a:pt x="3160" y="1427"/>
                  </a:lnTo>
                  <a:lnTo>
                    <a:pt x="3160" y="1365"/>
                  </a:lnTo>
                  <a:lnTo>
                    <a:pt x="3167" y="1302"/>
                  </a:lnTo>
                  <a:lnTo>
                    <a:pt x="3184" y="1238"/>
                  </a:lnTo>
                  <a:lnTo>
                    <a:pt x="3207" y="1175"/>
                  </a:lnTo>
                  <a:lnTo>
                    <a:pt x="3233" y="1127"/>
                  </a:lnTo>
                  <a:lnTo>
                    <a:pt x="3260" y="1087"/>
                  </a:lnTo>
                  <a:lnTo>
                    <a:pt x="3291" y="1053"/>
                  </a:lnTo>
                  <a:lnTo>
                    <a:pt x="3325" y="1027"/>
                  </a:lnTo>
                  <a:lnTo>
                    <a:pt x="3362" y="1004"/>
                  </a:lnTo>
                  <a:lnTo>
                    <a:pt x="3405" y="985"/>
                  </a:lnTo>
                  <a:lnTo>
                    <a:pt x="3451" y="969"/>
                  </a:lnTo>
                  <a:lnTo>
                    <a:pt x="3504" y="955"/>
                  </a:lnTo>
                  <a:close/>
                  <a:moveTo>
                    <a:pt x="2253" y="0"/>
                  </a:moveTo>
                  <a:lnTo>
                    <a:pt x="2318" y="2"/>
                  </a:lnTo>
                  <a:lnTo>
                    <a:pt x="2378" y="9"/>
                  </a:lnTo>
                  <a:lnTo>
                    <a:pt x="2433" y="22"/>
                  </a:lnTo>
                  <a:lnTo>
                    <a:pt x="2482" y="38"/>
                  </a:lnTo>
                  <a:lnTo>
                    <a:pt x="2529" y="58"/>
                  </a:lnTo>
                  <a:lnTo>
                    <a:pt x="2571" y="80"/>
                  </a:lnTo>
                  <a:lnTo>
                    <a:pt x="2613" y="102"/>
                  </a:lnTo>
                  <a:lnTo>
                    <a:pt x="2653" y="127"/>
                  </a:lnTo>
                  <a:lnTo>
                    <a:pt x="2693" y="151"/>
                  </a:lnTo>
                  <a:lnTo>
                    <a:pt x="2735" y="175"/>
                  </a:lnTo>
                  <a:lnTo>
                    <a:pt x="2776" y="196"/>
                  </a:lnTo>
                  <a:lnTo>
                    <a:pt x="2822" y="216"/>
                  </a:lnTo>
                  <a:lnTo>
                    <a:pt x="2871" y="233"/>
                  </a:lnTo>
                  <a:lnTo>
                    <a:pt x="2924" y="247"/>
                  </a:lnTo>
                  <a:lnTo>
                    <a:pt x="2982" y="255"/>
                  </a:lnTo>
                  <a:lnTo>
                    <a:pt x="3042" y="253"/>
                  </a:lnTo>
                  <a:lnTo>
                    <a:pt x="3100" y="245"/>
                  </a:lnTo>
                  <a:lnTo>
                    <a:pt x="3158" y="233"/>
                  </a:lnTo>
                  <a:lnTo>
                    <a:pt x="3215" y="218"/>
                  </a:lnTo>
                  <a:lnTo>
                    <a:pt x="3267" y="204"/>
                  </a:lnTo>
                  <a:lnTo>
                    <a:pt x="3316" y="191"/>
                  </a:lnTo>
                  <a:lnTo>
                    <a:pt x="3393" y="175"/>
                  </a:lnTo>
                  <a:lnTo>
                    <a:pt x="3473" y="162"/>
                  </a:lnTo>
                  <a:lnTo>
                    <a:pt x="3556" y="155"/>
                  </a:lnTo>
                  <a:lnTo>
                    <a:pt x="3642" y="153"/>
                  </a:lnTo>
                  <a:lnTo>
                    <a:pt x="3727" y="156"/>
                  </a:lnTo>
                  <a:lnTo>
                    <a:pt x="3809" y="164"/>
                  </a:lnTo>
                  <a:lnTo>
                    <a:pt x="3887" y="176"/>
                  </a:lnTo>
                  <a:lnTo>
                    <a:pt x="3960" y="195"/>
                  </a:lnTo>
                  <a:lnTo>
                    <a:pt x="4022" y="216"/>
                  </a:lnTo>
                  <a:lnTo>
                    <a:pt x="4082" y="240"/>
                  </a:lnTo>
                  <a:lnTo>
                    <a:pt x="4138" y="269"/>
                  </a:lnTo>
                  <a:lnTo>
                    <a:pt x="4193" y="300"/>
                  </a:lnTo>
                  <a:lnTo>
                    <a:pt x="4244" y="335"/>
                  </a:lnTo>
                  <a:lnTo>
                    <a:pt x="4289" y="375"/>
                  </a:lnTo>
                  <a:lnTo>
                    <a:pt x="4329" y="418"/>
                  </a:lnTo>
                  <a:lnTo>
                    <a:pt x="4364" y="467"/>
                  </a:lnTo>
                  <a:lnTo>
                    <a:pt x="4398" y="533"/>
                  </a:lnTo>
                  <a:lnTo>
                    <a:pt x="4420" y="602"/>
                  </a:lnTo>
                  <a:lnTo>
                    <a:pt x="4433" y="671"/>
                  </a:lnTo>
                  <a:lnTo>
                    <a:pt x="4436" y="742"/>
                  </a:lnTo>
                  <a:lnTo>
                    <a:pt x="4431" y="813"/>
                  </a:lnTo>
                  <a:lnTo>
                    <a:pt x="4418" y="884"/>
                  </a:lnTo>
                  <a:lnTo>
                    <a:pt x="4398" y="955"/>
                  </a:lnTo>
                  <a:lnTo>
                    <a:pt x="4371" y="1024"/>
                  </a:lnTo>
                  <a:lnTo>
                    <a:pt x="4340" y="1091"/>
                  </a:lnTo>
                  <a:lnTo>
                    <a:pt x="4304" y="1158"/>
                  </a:lnTo>
                  <a:lnTo>
                    <a:pt x="4265" y="1222"/>
                  </a:lnTo>
                  <a:lnTo>
                    <a:pt x="4222" y="1284"/>
                  </a:lnTo>
                  <a:lnTo>
                    <a:pt x="4178" y="1342"/>
                  </a:lnTo>
                  <a:lnTo>
                    <a:pt x="4133" y="1396"/>
                  </a:lnTo>
                  <a:lnTo>
                    <a:pt x="4087" y="1445"/>
                  </a:lnTo>
                  <a:lnTo>
                    <a:pt x="4042" y="1491"/>
                  </a:lnTo>
                  <a:lnTo>
                    <a:pt x="3996" y="1531"/>
                  </a:lnTo>
                  <a:lnTo>
                    <a:pt x="3955" y="1565"/>
                  </a:lnTo>
                  <a:lnTo>
                    <a:pt x="3916" y="1595"/>
                  </a:lnTo>
                  <a:lnTo>
                    <a:pt x="3904" y="1595"/>
                  </a:lnTo>
                  <a:lnTo>
                    <a:pt x="3904" y="1591"/>
                  </a:lnTo>
                  <a:lnTo>
                    <a:pt x="3924" y="1531"/>
                  </a:lnTo>
                  <a:lnTo>
                    <a:pt x="3936" y="1467"/>
                  </a:lnTo>
                  <a:lnTo>
                    <a:pt x="3944" y="1400"/>
                  </a:lnTo>
                  <a:lnTo>
                    <a:pt x="3944" y="1333"/>
                  </a:lnTo>
                  <a:lnTo>
                    <a:pt x="3940" y="1265"/>
                  </a:lnTo>
                  <a:lnTo>
                    <a:pt x="3933" y="1200"/>
                  </a:lnTo>
                  <a:lnTo>
                    <a:pt x="3918" y="1138"/>
                  </a:lnTo>
                  <a:lnTo>
                    <a:pt x="3902" y="1080"/>
                  </a:lnTo>
                  <a:lnTo>
                    <a:pt x="3880" y="1027"/>
                  </a:lnTo>
                  <a:lnTo>
                    <a:pt x="3880" y="1024"/>
                  </a:lnTo>
                  <a:lnTo>
                    <a:pt x="3916" y="1025"/>
                  </a:lnTo>
                  <a:lnTo>
                    <a:pt x="3955" y="1027"/>
                  </a:lnTo>
                  <a:lnTo>
                    <a:pt x="3993" y="1027"/>
                  </a:lnTo>
                  <a:lnTo>
                    <a:pt x="4033" y="1025"/>
                  </a:lnTo>
                  <a:lnTo>
                    <a:pt x="4071" y="1022"/>
                  </a:lnTo>
                  <a:lnTo>
                    <a:pt x="4107" y="1016"/>
                  </a:lnTo>
                  <a:lnTo>
                    <a:pt x="4140" y="1005"/>
                  </a:lnTo>
                  <a:lnTo>
                    <a:pt x="4171" y="993"/>
                  </a:lnTo>
                  <a:lnTo>
                    <a:pt x="4195" y="976"/>
                  </a:lnTo>
                  <a:lnTo>
                    <a:pt x="4213" y="955"/>
                  </a:lnTo>
                  <a:lnTo>
                    <a:pt x="4236" y="831"/>
                  </a:lnTo>
                  <a:lnTo>
                    <a:pt x="4242" y="775"/>
                  </a:lnTo>
                  <a:lnTo>
                    <a:pt x="4240" y="724"/>
                  </a:lnTo>
                  <a:lnTo>
                    <a:pt x="4231" y="676"/>
                  </a:lnTo>
                  <a:lnTo>
                    <a:pt x="4215" y="635"/>
                  </a:lnTo>
                  <a:lnTo>
                    <a:pt x="4193" y="596"/>
                  </a:lnTo>
                  <a:lnTo>
                    <a:pt x="4167" y="562"/>
                  </a:lnTo>
                  <a:lnTo>
                    <a:pt x="4136" y="533"/>
                  </a:lnTo>
                  <a:lnTo>
                    <a:pt x="4102" y="505"/>
                  </a:lnTo>
                  <a:lnTo>
                    <a:pt x="4065" y="484"/>
                  </a:lnTo>
                  <a:lnTo>
                    <a:pt x="4027" y="465"/>
                  </a:lnTo>
                  <a:lnTo>
                    <a:pt x="3987" y="451"/>
                  </a:lnTo>
                  <a:lnTo>
                    <a:pt x="3938" y="438"/>
                  </a:lnTo>
                  <a:lnTo>
                    <a:pt x="3884" y="427"/>
                  </a:lnTo>
                  <a:lnTo>
                    <a:pt x="3824" y="422"/>
                  </a:lnTo>
                  <a:lnTo>
                    <a:pt x="3762" y="418"/>
                  </a:lnTo>
                  <a:lnTo>
                    <a:pt x="3700" y="418"/>
                  </a:lnTo>
                  <a:lnTo>
                    <a:pt x="3640" y="424"/>
                  </a:lnTo>
                  <a:lnTo>
                    <a:pt x="3584" y="431"/>
                  </a:lnTo>
                  <a:lnTo>
                    <a:pt x="3500" y="449"/>
                  </a:lnTo>
                  <a:lnTo>
                    <a:pt x="3424" y="467"/>
                  </a:lnTo>
                  <a:lnTo>
                    <a:pt x="3351" y="491"/>
                  </a:lnTo>
                  <a:lnTo>
                    <a:pt x="3284" y="516"/>
                  </a:lnTo>
                  <a:lnTo>
                    <a:pt x="3222" y="547"/>
                  </a:lnTo>
                  <a:lnTo>
                    <a:pt x="3165" y="582"/>
                  </a:lnTo>
                  <a:lnTo>
                    <a:pt x="3113" y="622"/>
                  </a:lnTo>
                  <a:lnTo>
                    <a:pt x="3067" y="669"/>
                  </a:lnTo>
                  <a:lnTo>
                    <a:pt x="3025" y="720"/>
                  </a:lnTo>
                  <a:lnTo>
                    <a:pt x="2989" y="780"/>
                  </a:lnTo>
                  <a:lnTo>
                    <a:pt x="2958" y="845"/>
                  </a:lnTo>
                  <a:lnTo>
                    <a:pt x="2933" y="918"/>
                  </a:lnTo>
                  <a:lnTo>
                    <a:pt x="2913" y="993"/>
                  </a:lnTo>
                  <a:lnTo>
                    <a:pt x="2900" y="1069"/>
                  </a:lnTo>
                  <a:lnTo>
                    <a:pt x="2889" y="1151"/>
                  </a:lnTo>
                  <a:lnTo>
                    <a:pt x="2882" y="1231"/>
                  </a:lnTo>
                  <a:lnTo>
                    <a:pt x="2875" y="1315"/>
                  </a:lnTo>
                  <a:lnTo>
                    <a:pt x="2865" y="1396"/>
                  </a:lnTo>
                  <a:lnTo>
                    <a:pt x="2856" y="1476"/>
                  </a:lnTo>
                  <a:lnTo>
                    <a:pt x="2844" y="1555"/>
                  </a:lnTo>
                  <a:lnTo>
                    <a:pt x="2827" y="1629"/>
                  </a:lnTo>
                  <a:lnTo>
                    <a:pt x="2804" y="1698"/>
                  </a:lnTo>
                  <a:lnTo>
                    <a:pt x="2773" y="1775"/>
                  </a:lnTo>
                  <a:lnTo>
                    <a:pt x="2738" y="1847"/>
                  </a:lnTo>
                  <a:lnTo>
                    <a:pt x="2702" y="1918"/>
                  </a:lnTo>
                  <a:lnTo>
                    <a:pt x="2664" y="1987"/>
                  </a:lnTo>
                  <a:lnTo>
                    <a:pt x="2625" y="2056"/>
                  </a:lnTo>
                  <a:lnTo>
                    <a:pt x="2587" y="2124"/>
                  </a:lnTo>
                  <a:lnTo>
                    <a:pt x="2549" y="2193"/>
                  </a:lnTo>
                  <a:lnTo>
                    <a:pt x="2513" y="2264"/>
                  </a:lnTo>
                  <a:lnTo>
                    <a:pt x="2476" y="2335"/>
                  </a:lnTo>
                  <a:lnTo>
                    <a:pt x="2444" y="2409"/>
                  </a:lnTo>
                  <a:lnTo>
                    <a:pt x="2415" y="2485"/>
                  </a:lnTo>
                  <a:lnTo>
                    <a:pt x="2387" y="2565"/>
                  </a:lnTo>
                  <a:lnTo>
                    <a:pt x="2365" y="2649"/>
                  </a:lnTo>
                  <a:lnTo>
                    <a:pt x="2347" y="2738"/>
                  </a:lnTo>
                  <a:lnTo>
                    <a:pt x="2336" y="2833"/>
                  </a:lnTo>
                  <a:lnTo>
                    <a:pt x="2331" y="2933"/>
                  </a:lnTo>
                  <a:lnTo>
                    <a:pt x="2333" y="3038"/>
                  </a:lnTo>
                  <a:lnTo>
                    <a:pt x="2324" y="3056"/>
                  </a:lnTo>
                  <a:lnTo>
                    <a:pt x="2316" y="3071"/>
                  </a:lnTo>
                  <a:lnTo>
                    <a:pt x="2309" y="3084"/>
                  </a:lnTo>
                  <a:lnTo>
                    <a:pt x="2300" y="3095"/>
                  </a:lnTo>
                  <a:lnTo>
                    <a:pt x="2287" y="3104"/>
                  </a:lnTo>
                  <a:lnTo>
                    <a:pt x="2269" y="3109"/>
                  </a:lnTo>
                  <a:lnTo>
                    <a:pt x="2244" y="3111"/>
                  </a:lnTo>
                  <a:lnTo>
                    <a:pt x="2218" y="3109"/>
                  </a:lnTo>
                  <a:lnTo>
                    <a:pt x="2198" y="3104"/>
                  </a:lnTo>
                  <a:lnTo>
                    <a:pt x="2184" y="3096"/>
                  </a:lnTo>
                  <a:lnTo>
                    <a:pt x="2173" y="3085"/>
                  </a:lnTo>
                  <a:lnTo>
                    <a:pt x="2165" y="3073"/>
                  </a:lnTo>
                  <a:lnTo>
                    <a:pt x="2160" y="3060"/>
                  </a:lnTo>
                  <a:lnTo>
                    <a:pt x="2156" y="3047"/>
                  </a:lnTo>
                  <a:lnTo>
                    <a:pt x="2155" y="2942"/>
                  </a:lnTo>
                  <a:lnTo>
                    <a:pt x="2147" y="2844"/>
                  </a:lnTo>
                  <a:lnTo>
                    <a:pt x="2133" y="2749"/>
                  </a:lnTo>
                  <a:lnTo>
                    <a:pt x="2115" y="2662"/>
                  </a:lnTo>
                  <a:lnTo>
                    <a:pt x="2089" y="2578"/>
                  </a:lnTo>
                  <a:lnTo>
                    <a:pt x="2062" y="2498"/>
                  </a:lnTo>
                  <a:lnTo>
                    <a:pt x="2029" y="2424"/>
                  </a:lnTo>
                  <a:lnTo>
                    <a:pt x="1995" y="2349"/>
                  </a:lnTo>
                  <a:lnTo>
                    <a:pt x="1956" y="2278"/>
                  </a:lnTo>
                  <a:lnTo>
                    <a:pt x="1918" y="2209"/>
                  </a:lnTo>
                  <a:lnTo>
                    <a:pt x="1878" y="2142"/>
                  </a:lnTo>
                  <a:lnTo>
                    <a:pt x="1838" y="2073"/>
                  </a:lnTo>
                  <a:lnTo>
                    <a:pt x="1798" y="2005"/>
                  </a:lnTo>
                  <a:lnTo>
                    <a:pt x="1760" y="1936"/>
                  </a:lnTo>
                  <a:lnTo>
                    <a:pt x="1724" y="1865"/>
                  </a:lnTo>
                  <a:lnTo>
                    <a:pt x="1687" y="1795"/>
                  </a:lnTo>
                  <a:lnTo>
                    <a:pt x="1656" y="1720"/>
                  </a:lnTo>
                  <a:lnTo>
                    <a:pt x="1633" y="1653"/>
                  </a:lnTo>
                  <a:lnTo>
                    <a:pt x="1615" y="1584"/>
                  </a:lnTo>
                  <a:lnTo>
                    <a:pt x="1600" y="1507"/>
                  </a:lnTo>
                  <a:lnTo>
                    <a:pt x="1587" y="1429"/>
                  </a:lnTo>
                  <a:lnTo>
                    <a:pt x="1575" y="1349"/>
                  </a:lnTo>
                  <a:lnTo>
                    <a:pt x="1565" y="1267"/>
                  </a:lnTo>
                  <a:lnTo>
                    <a:pt x="1555" y="1185"/>
                  </a:lnTo>
                  <a:lnTo>
                    <a:pt x="1542" y="1105"/>
                  </a:lnTo>
                  <a:lnTo>
                    <a:pt x="1529" y="1025"/>
                  </a:lnTo>
                  <a:lnTo>
                    <a:pt x="1515" y="949"/>
                  </a:lnTo>
                  <a:lnTo>
                    <a:pt x="1495" y="876"/>
                  </a:lnTo>
                  <a:lnTo>
                    <a:pt x="1471" y="809"/>
                  </a:lnTo>
                  <a:lnTo>
                    <a:pt x="1442" y="745"/>
                  </a:lnTo>
                  <a:lnTo>
                    <a:pt x="1407" y="691"/>
                  </a:lnTo>
                  <a:lnTo>
                    <a:pt x="1369" y="644"/>
                  </a:lnTo>
                  <a:lnTo>
                    <a:pt x="1324" y="602"/>
                  </a:lnTo>
                  <a:lnTo>
                    <a:pt x="1273" y="562"/>
                  </a:lnTo>
                  <a:lnTo>
                    <a:pt x="1216" y="529"/>
                  </a:lnTo>
                  <a:lnTo>
                    <a:pt x="1156" y="500"/>
                  </a:lnTo>
                  <a:lnTo>
                    <a:pt x="1093" y="475"/>
                  </a:lnTo>
                  <a:lnTo>
                    <a:pt x="1025" y="453"/>
                  </a:lnTo>
                  <a:lnTo>
                    <a:pt x="956" y="435"/>
                  </a:lnTo>
                  <a:lnTo>
                    <a:pt x="800" y="424"/>
                  </a:lnTo>
                  <a:lnTo>
                    <a:pt x="749" y="418"/>
                  </a:lnTo>
                  <a:lnTo>
                    <a:pt x="695" y="418"/>
                  </a:lnTo>
                  <a:lnTo>
                    <a:pt x="640" y="424"/>
                  </a:lnTo>
                  <a:lnTo>
                    <a:pt x="585" y="433"/>
                  </a:lnTo>
                  <a:lnTo>
                    <a:pt x="536" y="444"/>
                  </a:lnTo>
                  <a:lnTo>
                    <a:pt x="493" y="455"/>
                  </a:lnTo>
                  <a:lnTo>
                    <a:pt x="447" y="471"/>
                  </a:lnTo>
                  <a:lnTo>
                    <a:pt x="402" y="489"/>
                  </a:lnTo>
                  <a:lnTo>
                    <a:pt x="360" y="509"/>
                  </a:lnTo>
                  <a:lnTo>
                    <a:pt x="320" y="535"/>
                  </a:lnTo>
                  <a:lnTo>
                    <a:pt x="284" y="562"/>
                  </a:lnTo>
                  <a:lnTo>
                    <a:pt x="251" y="595"/>
                  </a:lnTo>
                  <a:lnTo>
                    <a:pt x="224" y="631"/>
                  </a:lnTo>
                  <a:lnTo>
                    <a:pt x="204" y="671"/>
                  </a:lnTo>
                  <a:lnTo>
                    <a:pt x="191" y="715"/>
                  </a:lnTo>
                  <a:lnTo>
                    <a:pt x="187" y="760"/>
                  </a:lnTo>
                  <a:lnTo>
                    <a:pt x="191" y="805"/>
                  </a:lnTo>
                  <a:lnTo>
                    <a:pt x="202" y="849"/>
                  </a:lnTo>
                  <a:lnTo>
                    <a:pt x="216" y="893"/>
                  </a:lnTo>
                  <a:lnTo>
                    <a:pt x="236" y="931"/>
                  </a:lnTo>
                  <a:lnTo>
                    <a:pt x="260" y="965"/>
                  </a:lnTo>
                  <a:lnTo>
                    <a:pt x="285" y="996"/>
                  </a:lnTo>
                  <a:lnTo>
                    <a:pt x="313" y="1020"/>
                  </a:lnTo>
                  <a:lnTo>
                    <a:pt x="340" y="1035"/>
                  </a:lnTo>
                  <a:lnTo>
                    <a:pt x="378" y="1045"/>
                  </a:lnTo>
                  <a:lnTo>
                    <a:pt x="415" y="1047"/>
                  </a:lnTo>
                  <a:lnTo>
                    <a:pt x="451" y="1044"/>
                  </a:lnTo>
                  <a:lnTo>
                    <a:pt x="487" y="1036"/>
                  </a:lnTo>
                  <a:lnTo>
                    <a:pt x="522" y="1027"/>
                  </a:lnTo>
                  <a:lnTo>
                    <a:pt x="555" y="1018"/>
                  </a:lnTo>
                  <a:lnTo>
                    <a:pt x="587" y="1011"/>
                  </a:lnTo>
                  <a:lnTo>
                    <a:pt x="527" y="1147"/>
                  </a:lnTo>
                  <a:lnTo>
                    <a:pt x="513" y="1213"/>
                  </a:lnTo>
                  <a:lnTo>
                    <a:pt x="505" y="1280"/>
                  </a:lnTo>
                  <a:lnTo>
                    <a:pt x="505" y="1349"/>
                  </a:lnTo>
                  <a:lnTo>
                    <a:pt x="511" y="1416"/>
                  </a:lnTo>
                  <a:lnTo>
                    <a:pt x="520" y="1484"/>
                  </a:lnTo>
                  <a:lnTo>
                    <a:pt x="533" y="1547"/>
                  </a:lnTo>
                  <a:lnTo>
                    <a:pt x="547" y="1607"/>
                  </a:lnTo>
                  <a:lnTo>
                    <a:pt x="482" y="1560"/>
                  </a:lnTo>
                  <a:lnTo>
                    <a:pt x="420" y="1507"/>
                  </a:lnTo>
                  <a:lnTo>
                    <a:pt x="360" y="1451"/>
                  </a:lnTo>
                  <a:lnTo>
                    <a:pt x="305" y="1391"/>
                  </a:lnTo>
                  <a:lnTo>
                    <a:pt x="253" y="1327"/>
                  </a:lnTo>
                  <a:lnTo>
                    <a:pt x="204" y="1264"/>
                  </a:lnTo>
                  <a:lnTo>
                    <a:pt x="165" y="1209"/>
                  </a:lnTo>
                  <a:lnTo>
                    <a:pt x="129" y="1155"/>
                  </a:lnTo>
                  <a:lnTo>
                    <a:pt x="96" y="1095"/>
                  </a:lnTo>
                  <a:lnTo>
                    <a:pt x="65" y="1033"/>
                  </a:lnTo>
                  <a:lnTo>
                    <a:pt x="40" y="967"/>
                  </a:lnTo>
                  <a:lnTo>
                    <a:pt x="16" y="889"/>
                  </a:lnTo>
                  <a:lnTo>
                    <a:pt x="4" y="813"/>
                  </a:lnTo>
                  <a:lnTo>
                    <a:pt x="0" y="742"/>
                  </a:lnTo>
                  <a:lnTo>
                    <a:pt x="5" y="675"/>
                  </a:lnTo>
                  <a:lnTo>
                    <a:pt x="18" y="609"/>
                  </a:lnTo>
                  <a:lnTo>
                    <a:pt x="40" y="549"/>
                  </a:lnTo>
                  <a:lnTo>
                    <a:pt x="69" y="493"/>
                  </a:lnTo>
                  <a:lnTo>
                    <a:pt x="105" y="440"/>
                  </a:lnTo>
                  <a:lnTo>
                    <a:pt x="147" y="393"/>
                  </a:lnTo>
                  <a:lnTo>
                    <a:pt x="195" y="347"/>
                  </a:lnTo>
                  <a:lnTo>
                    <a:pt x="249" y="307"/>
                  </a:lnTo>
                  <a:lnTo>
                    <a:pt x="307" y="273"/>
                  </a:lnTo>
                  <a:lnTo>
                    <a:pt x="371" y="240"/>
                  </a:lnTo>
                  <a:lnTo>
                    <a:pt x="436" y="213"/>
                  </a:lnTo>
                  <a:lnTo>
                    <a:pt x="507" y="191"/>
                  </a:lnTo>
                  <a:lnTo>
                    <a:pt x="580" y="173"/>
                  </a:lnTo>
                  <a:lnTo>
                    <a:pt x="656" y="158"/>
                  </a:lnTo>
                  <a:lnTo>
                    <a:pt x="735" y="151"/>
                  </a:lnTo>
                  <a:lnTo>
                    <a:pt x="815" y="145"/>
                  </a:lnTo>
                  <a:lnTo>
                    <a:pt x="895" y="147"/>
                  </a:lnTo>
                  <a:lnTo>
                    <a:pt x="975" y="153"/>
                  </a:lnTo>
                  <a:lnTo>
                    <a:pt x="1056" y="164"/>
                  </a:lnTo>
                  <a:lnTo>
                    <a:pt x="1236" y="187"/>
                  </a:lnTo>
                  <a:lnTo>
                    <a:pt x="1282" y="200"/>
                  </a:lnTo>
                  <a:lnTo>
                    <a:pt x="1333" y="215"/>
                  </a:lnTo>
                  <a:lnTo>
                    <a:pt x="1385" y="231"/>
                  </a:lnTo>
                  <a:lnTo>
                    <a:pt x="1444" y="244"/>
                  </a:lnTo>
                  <a:lnTo>
                    <a:pt x="1502" y="253"/>
                  </a:lnTo>
                  <a:lnTo>
                    <a:pt x="1562" y="255"/>
                  </a:lnTo>
                  <a:lnTo>
                    <a:pt x="1624" y="247"/>
                  </a:lnTo>
                  <a:lnTo>
                    <a:pt x="1669" y="235"/>
                  </a:lnTo>
                  <a:lnTo>
                    <a:pt x="1709" y="220"/>
                  </a:lnTo>
                  <a:lnTo>
                    <a:pt x="1745" y="202"/>
                  </a:lnTo>
                  <a:lnTo>
                    <a:pt x="1780" y="182"/>
                  </a:lnTo>
                  <a:lnTo>
                    <a:pt x="1813" y="160"/>
                  </a:lnTo>
                  <a:lnTo>
                    <a:pt x="1844" y="136"/>
                  </a:lnTo>
                  <a:lnTo>
                    <a:pt x="1876" y="115"/>
                  </a:lnTo>
                  <a:lnTo>
                    <a:pt x="1909" y="93"/>
                  </a:lnTo>
                  <a:lnTo>
                    <a:pt x="1944" y="71"/>
                  </a:lnTo>
                  <a:lnTo>
                    <a:pt x="1982" y="51"/>
                  </a:lnTo>
                  <a:lnTo>
                    <a:pt x="2025" y="35"/>
                  </a:lnTo>
                  <a:lnTo>
                    <a:pt x="2073" y="20"/>
                  </a:lnTo>
                  <a:lnTo>
                    <a:pt x="2125" y="9"/>
                  </a:lnTo>
                  <a:lnTo>
                    <a:pt x="2185" y="2"/>
                  </a:lnTo>
                  <a:lnTo>
                    <a:pt x="225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41E753F9-FC4C-4794-896F-2BABA6C4B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2302" y="692696"/>
              <a:ext cx="273901" cy="333043"/>
            </a:xfrm>
            <a:custGeom>
              <a:avLst/>
              <a:gdLst>
                <a:gd name="T0" fmla="*/ 1033 w 2487"/>
                <a:gd name="T1" fmla="*/ 2647 h 3024"/>
                <a:gd name="T2" fmla="*/ 1169 w 2487"/>
                <a:gd name="T3" fmla="*/ 2318 h 3024"/>
                <a:gd name="T4" fmla="*/ 1260 w 2487"/>
                <a:gd name="T5" fmla="*/ 2242 h 3024"/>
                <a:gd name="T6" fmla="*/ 1367 w 2487"/>
                <a:gd name="T7" fmla="*/ 2700 h 3024"/>
                <a:gd name="T8" fmla="*/ 1462 w 2487"/>
                <a:gd name="T9" fmla="*/ 2265 h 3024"/>
                <a:gd name="T10" fmla="*/ 1118 w 2487"/>
                <a:gd name="T11" fmla="*/ 1982 h 3024"/>
                <a:gd name="T12" fmla="*/ 1140 w 2487"/>
                <a:gd name="T13" fmla="*/ 2189 h 3024"/>
                <a:gd name="T14" fmla="*/ 1475 w 2487"/>
                <a:gd name="T15" fmla="*/ 2080 h 3024"/>
                <a:gd name="T16" fmla="*/ 1698 w 2487"/>
                <a:gd name="T17" fmla="*/ 1654 h 3024"/>
                <a:gd name="T18" fmla="*/ 1509 w 2487"/>
                <a:gd name="T19" fmla="*/ 1891 h 3024"/>
                <a:gd name="T20" fmla="*/ 1675 w 2487"/>
                <a:gd name="T21" fmla="*/ 1876 h 3024"/>
                <a:gd name="T22" fmla="*/ 1787 w 2487"/>
                <a:gd name="T23" fmla="*/ 1649 h 3024"/>
                <a:gd name="T24" fmla="*/ 1784 w 2487"/>
                <a:gd name="T25" fmla="*/ 1573 h 3024"/>
                <a:gd name="T26" fmla="*/ 1896 w 2487"/>
                <a:gd name="T27" fmla="*/ 1634 h 3024"/>
                <a:gd name="T28" fmla="*/ 1971 w 2487"/>
                <a:gd name="T29" fmla="*/ 1433 h 3024"/>
                <a:gd name="T30" fmla="*/ 1380 w 2487"/>
                <a:gd name="T31" fmla="*/ 1365 h 3024"/>
                <a:gd name="T32" fmla="*/ 1335 w 2487"/>
                <a:gd name="T33" fmla="*/ 1805 h 3024"/>
                <a:gd name="T34" fmla="*/ 1289 w 2487"/>
                <a:gd name="T35" fmla="*/ 1393 h 3024"/>
                <a:gd name="T36" fmla="*/ 1171 w 2487"/>
                <a:gd name="T37" fmla="*/ 1469 h 3024"/>
                <a:gd name="T38" fmla="*/ 1149 w 2487"/>
                <a:gd name="T39" fmla="*/ 1791 h 3024"/>
                <a:gd name="T40" fmla="*/ 1038 w 2487"/>
                <a:gd name="T41" fmla="*/ 1416 h 3024"/>
                <a:gd name="T42" fmla="*/ 1033 w 2487"/>
                <a:gd name="T43" fmla="*/ 1638 h 3024"/>
                <a:gd name="T44" fmla="*/ 1047 w 2487"/>
                <a:gd name="T45" fmla="*/ 1831 h 3024"/>
                <a:gd name="T46" fmla="*/ 904 w 2487"/>
                <a:gd name="T47" fmla="*/ 1505 h 3024"/>
                <a:gd name="T48" fmla="*/ 945 w 2487"/>
                <a:gd name="T49" fmla="*/ 1756 h 3024"/>
                <a:gd name="T50" fmla="*/ 1316 w 2487"/>
                <a:gd name="T51" fmla="*/ 1891 h 3024"/>
                <a:gd name="T52" fmla="*/ 1480 w 2487"/>
                <a:gd name="T53" fmla="*/ 1520 h 3024"/>
                <a:gd name="T54" fmla="*/ 622 w 2487"/>
                <a:gd name="T55" fmla="*/ 1271 h 3024"/>
                <a:gd name="T56" fmla="*/ 831 w 2487"/>
                <a:gd name="T57" fmla="*/ 1405 h 3024"/>
                <a:gd name="T58" fmla="*/ 1925 w 2487"/>
                <a:gd name="T59" fmla="*/ 1156 h 3024"/>
                <a:gd name="T60" fmla="*/ 1987 w 2487"/>
                <a:gd name="T61" fmla="*/ 1218 h 3024"/>
                <a:gd name="T62" fmla="*/ 878 w 2487"/>
                <a:gd name="T63" fmla="*/ 1165 h 3024"/>
                <a:gd name="T64" fmla="*/ 929 w 2487"/>
                <a:gd name="T65" fmla="*/ 1384 h 3024"/>
                <a:gd name="T66" fmla="*/ 989 w 2487"/>
                <a:gd name="T67" fmla="*/ 1282 h 3024"/>
                <a:gd name="T68" fmla="*/ 913 w 2487"/>
                <a:gd name="T69" fmla="*/ 1064 h 3024"/>
                <a:gd name="T70" fmla="*/ 593 w 2487"/>
                <a:gd name="T71" fmla="*/ 1220 h 3024"/>
                <a:gd name="T72" fmla="*/ 1429 w 2487"/>
                <a:gd name="T73" fmla="*/ 976 h 3024"/>
                <a:gd name="T74" fmla="*/ 1387 w 2487"/>
                <a:gd name="T75" fmla="*/ 1276 h 3024"/>
                <a:gd name="T76" fmla="*/ 1518 w 2487"/>
                <a:gd name="T77" fmla="*/ 1231 h 3024"/>
                <a:gd name="T78" fmla="*/ 1556 w 2487"/>
                <a:gd name="T79" fmla="*/ 1002 h 3024"/>
                <a:gd name="T80" fmla="*/ 1142 w 2487"/>
                <a:gd name="T81" fmla="*/ 1094 h 3024"/>
                <a:gd name="T82" fmla="*/ 1165 w 2487"/>
                <a:gd name="T83" fmla="*/ 1298 h 3024"/>
                <a:gd name="T84" fmla="*/ 1222 w 2487"/>
                <a:gd name="T85" fmla="*/ 1136 h 3024"/>
                <a:gd name="T86" fmla="*/ 489 w 2487"/>
                <a:gd name="T87" fmla="*/ 916 h 3024"/>
                <a:gd name="T88" fmla="*/ 540 w 2487"/>
                <a:gd name="T89" fmla="*/ 902 h 3024"/>
                <a:gd name="T90" fmla="*/ 798 w 2487"/>
                <a:gd name="T91" fmla="*/ 938 h 3024"/>
                <a:gd name="T92" fmla="*/ 855 w 2487"/>
                <a:gd name="T93" fmla="*/ 927 h 3024"/>
                <a:gd name="T94" fmla="*/ 1491 w 2487"/>
                <a:gd name="T95" fmla="*/ 751 h 3024"/>
                <a:gd name="T96" fmla="*/ 1533 w 2487"/>
                <a:gd name="T97" fmla="*/ 840 h 3024"/>
                <a:gd name="T98" fmla="*/ 1125 w 2487"/>
                <a:gd name="T99" fmla="*/ 814 h 3024"/>
                <a:gd name="T100" fmla="*/ 1222 w 2487"/>
                <a:gd name="T101" fmla="*/ 898 h 3024"/>
                <a:gd name="T102" fmla="*/ 762 w 2487"/>
                <a:gd name="T103" fmla="*/ 596 h 3024"/>
                <a:gd name="T104" fmla="*/ 825 w 2487"/>
                <a:gd name="T105" fmla="*/ 734 h 3024"/>
                <a:gd name="T106" fmla="*/ 775 w 2487"/>
                <a:gd name="T107" fmla="*/ 604 h 3024"/>
                <a:gd name="T108" fmla="*/ 1475 w 2487"/>
                <a:gd name="T109" fmla="*/ 596 h 3024"/>
                <a:gd name="T110" fmla="*/ 1535 w 2487"/>
                <a:gd name="T111" fmla="*/ 433 h 3024"/>
                <a:gd name="T112" fmla="*/ 1120 w 2487"/>
                <a:gd name="T113" fmla="*/ 604 h 3024"/>
                <a:gd name="T114" fmla="*/ 2304 w 2487"/>
                <a:gd name="T115" fmla="*/ 173 h 3024"/>
                <a:gd name="T116" fmla="*/ 167 w 2487"/>
                <a:gd name="T117" fmla="*/ 2829 h 3024"/>
                <a:gd name="T118" fmla="*/ 95 w 2487"/>
                <a:gd name="T119" fmla="*/ 2914 h 3024"/>
                <a:gd name="T120" fmla="*/ 2367 w 2487"/>
                <a:gd name="T121" fmla="*/ 93 h 3024"/>
                <a:gd name="T122" fmla="*/ 2464 w 2487"/>
                <a:gd name="T123" fmla="*/ 3022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87" h="3024">
                  <a:moveTo>
                    <a:pt x="1073" y="2245"/>
                  </a:moveTo>
                  <a:lnTo>
                    <a:pt x="1058" y="2260"/>
                  </a:lnTo>
                  <a:lnTo>
                    <a:pt x="1047" y="2285"/>
                  </a:lnTo>
                  <a:lnTo>
                    <a:pt x="1038" y="2316"/>
                  </a:lnTo>
                  <a:lnTo>
                    <a:pt x="1031" y="2353"/>
                  </a:lnTo>
                  <a:lnTo>
                    <a:pt x="1027" y="2394"/>
                  </a:lnTo>
                  <a:lnTo>
                    <a:pt x="1025" y="2438"/>
                  </a:lnTo>
                  <a:lnTo>
                    <a:pt x="1025" y="2484"/>
                  </a:lnTo>
                  <a:lnTo>
                    <a:pt x="1025" y="2527"/>
                  </a:lnTo>
                  <a:lnTo>
                    <a:pt x="1027" y="2571"/>
                  </a:lnTo>
                  <a:lnTo>
                    <a:pt x="1031" y="2611"/>
                  </a:lnTo>
                  <a:lnTo>
                    <a:pt x="1033" y="2647"/>
                  </a:lnTo>
                  <a:lnTo>
                    <a:pt x="1035" y="2676"/>
                  </a:lnTo>
                  <a:lnTo>
                    <a:pt x="1036" y="2698"/>
                  </a:lnTo>
                  <a:lnTo>
                    <a:pt x="1149" y="2702"/>
                  </a:lnTo>
                  <a:lnTo>
                    <a:pt x="1153" y="2671"/>
                  </a:lnTo>
                  <a:lnTo>
                    <a:pt x="1160" y="2634"/>
                  </a:lnTo>
                  <a:lnTo>
                    <a:pt x="1165" y="2593"/>
                  </a:lnTo>
                  <a:lnTo>
                    <a:pt x="1171" y="2547"/>
                  </a:lnTo>
                  <a:lnTo>
                    <a:pt x="1175" y="2500"/>
                  </a:lnTo>
                  <a:lnTo>
                    <a:pt x="1176" y="2451"/>
                  </a:lnTo>
                  <a:lnTo>
                    <a:pt x="1178" y="2404"/>
                  </a:lnTo>
                  <a:lnTo>
                    <a:pt x="1175" y="2360"/>
                  </a:lnTo>
                  <a:lnTo>
                    <a:pt x="1169" y="2318"/>
                  </a:lnTo>
                  <a:lnTo>
                    <a:pt x="1160" y="2284"/>
                  </a:lnTo>
                  <a:lnTo>
                    <a:pt x="1147" y="2256"/>
                  </a:lnTo>
                  <a:lnTo>
                    <a:pt x="1131" y="2253"/>
                  </a:lnTo>
                  <a:lnTo>
                    <a:pt x="1115" y="2249"/>
                  </a:lnTo>
                  <a:lnTo>
                    <a:pt x="1096" y="2245"/>
                  </a:lnTo>
                  <a:lnTo>
                    <a:pt x="1073" y="2245"/>
                  </a:lnTo>
                  <a:close/>
                  <a:moveTo>
                    <a:pt x="1398" y="2191"/>
                  </a:moveTo>
                  <a:lnTo>
                    <a:pt x="1371" y="2202"/>
                  </a:lnTo>
                  <a:lnTo>
                    <a:pt x="1342" y="2211"/>
                  </a:lnTo>
                  <a:lnTo>
                    <a:pt x="1313" y="2220"/>
                  </a:lnTo>
                  <a:lnTo>
                    <a:pt x="1285" y="2229"/>
                  </a:lnTo>
                  <a:lnTo>
                    <a:pt x="1260" y="2242"/>
                  </a:lnTo>
                  <a:lnTo>
                    <a:pt x="1240" y="2260"/>
                  </a:lnTo>
                  <a:lnTo>
                    <a:pt x="1235" y="2298"/>
                  </a:lnTo>
                  <a:lnTo>
                    <a:pt x="1236" y="2338"/>
                  </a:lnTo>
                  <a:lnTo>
                    <a:pt x="1242" y="2382"/>
                  </a:lnTo>
                  <a:lnTo>
                    <a:pt x="1253" y="2427"/>
                  </a:lnTo>
                  <a:lnTo>
                    <a:pt x="1267" y="2473"/>
                  </a:lnTo>
                  <a:lnTo>
                    <a:pt x="1285" y="2518"/>
                  </a:lnTo>
                  <a:lnTo>
                    <a:pt x="1302" y="2562"/>
                  </a:lnTo>
                  <a:lnTo>
                    <a:pt x="1322" y="2604"/>
                  </a:lnTo>
                  <a:lnTo>
                    <a:pt x="1338" y="2640"/>
                  </a:lnTo>
                  <a:lnTo>
                    <a:pt x="1355" y="2673"/>
                  </a:lnTo>
                  <a:lnTo>
                    <a:pt x="1367" y="2700"/>
                  </a:lnTo>
                  <a:lnTo>
                    <a:pt x="1467" y="2689"/>
                  </a:lnTo>
                  <a:lnTo>
                    <a:pt x="1469" y="2678"/>
                  </a:lnTo>
                  <a:lnTo>
                    <a:pt x="1471" y="2656"/>
                  </a:lnTo>
                  <a:lnTo>
                    <a:pt x="1471" y="2625"/>
                  </a:lnTo>
                  <a:lnTo>
                    <a:pt x="1473" y="2587"/>
                  </a:lnTo>
                  <a:lnTo>
                    <a:pt x="1473" y="2544"/>
                  </a:lnTo>
                  <a:lnTo>
                    <a:pt x="1473" y="2496"/>
                  </a:lnTo>
                  <a:lnTo>
                    <a:pt x="1471" y="2447"/>
                  </a:lnTo>
                  <a:lnTo>
                    <a:pt x="1471" y="2396"/>
                  </a:lnTo>
                  <a:lnTo>
                    <a:pt x="1469" y="2349"/>
                  </a:lnTo>
                  <a:lnTo>
                    <a:pt x="1465" y="2305"/>
                  </a:lnTo>
                  <a:lnTo>
                    <a:pt x="1462" y="2265"/>
                  </a:lnTo>
                  <a:lnTo>
                    <a:pt x="1458" y="2234"/>
                  </a:lnTo>
                  <a:lnTo>
                    <a:pt x="1453" y="2213"/>
                  </a:lnTo>
                  <a:lnTo>
                    <a:pt x="1447" y="2202"/>
                  </a:lnTo>
                  <a:lnTo>
                    <a:pt x="1435" y="2194"/>
                  </a:lnTo>
                  <a:lnTo>
                    <a:pt x="1418" y="2191"/>
                  </a:lnTo>
                  <a:lnTo>
                    <a:pt x="1398" y="2191"/>
                  </a:lnTo>
                  <a:close/>
                  <a:moveTo>
                    <a:pt x="1282" y="1953"/>
                  </a:moveTo>
                  <a:lnTo>
                    <a:pt x="1231" y="1954"/>
                  </a:lnTo>
                  <a:lnTo>
                    <a:pt x="1205" y="1960"/>
                  </a:lnTo>
                  <a:lnTo>
                    <a:pt x="1176" y="1965"/>
                  </a:lnTo>
                  <a:lnTo>
                    <a:pt x="1147" y="1973"/>
                  </a:lnTo>
                  <a:lnTo>
                    <a:pt x="1118" y="1982"/>
                  </a:lnTo>
                  <a:lnTo>
                    <a:pt x="1089" y="1993"/>
                  </a:lnTo>
                  <a:lnTo>
                    <a:pt x="1064" y="2005"/>
                  </a:lnTo>
                  <a:lnTo>
                    <a:pt x="1040" y="2020"/>
                  </a:lnTo>
                  <a:lnTo>
                    <a:pt x="1020" y="2040"/>
                  </a:lnTo>
                  <a:lnTo>
                    <a:pt x="1005" y="2062"/>
                  </a:lnTo>
                  <a:lnTo>
                    <a:pt x="995" y="2089"/>
                  </a:lnTo>
                  <a:lnTo>
                    <a:pt x="993" y="2120"/>
                  </a:lnTo>
                  <a:lnTo>
                    <a:pt x="1011" y="2144"/>
                  </a:lnTo>
                  <a:lnTo>
                    <a:pt x="1036" y="2162"/>
                  </a:lnTo>
                  <a:lnTo>
                    <a:pt x="1067" y="2174"/>
                  </a:lnTo>
                  <a:lnTo>
                    <a:pt x="1102" y="2184"/>
                  </a:lnTo>
                  <a:lnTo>
                    <a:pt x="1140" y="2189"/>
                  </a:lnTo>
                  <a:lnTo>
                    <a:pt x="1180" y="2189"/>
                  </a:lnTo>
                  <a:lnTo>
                    <a:pt x="1220" y="2187"/>
                  </a:lnTo>
                  <a:lnTo>
                    <a:pt x="1262" y="2182"/>
                  </a:lnTo>
                  <a:lnTo>
                    <a:pt x="1302" y="2174"/>
                  </a:lnTo>
                  <a:lnTo>
                    <a:pt x="1338" y="2165"/>
                  </a:lnTo>
                  <a:lnTo>
                    <a:pt x="1371" y="2153"/>
                  </a:lnTo>
                  <a:lnTo>
                    <a:pt x="1400" y="2140"/>
                  </a:lnTo>
                  <a:lnTo>
                    <a:pt x="1415" y="2133"/>
                  </a:lnTo>
                  <a:lnTo>
                    <a:pt x="1431" y="2122"/>
                  </a:lnTo>
                  <a:lnTo>
                    <a:pt x="1447" y="2111"/>
                  </a:lnTo>
                  <a:lnTo>
                    <a:pt x="1462" y="2096"/>
                  </a:lnTo>
                  <a:lnTo>
                    <a:pt x="1475" y="2080"/>
                  </a:lnTo>
                  <a:lnTo>
                    <a:pt x="1480" y="2064"/>
                  </a:lnTo>
                  <a:lnTo>
                    <a:pt x="1480" y="2045"/>
                  </a:lnTo>
                  <a:lnTo>
                    <a:pt x="1473" y="2024"/>
                  </a:lnTo>
                  <a:lnTo>
                    <a:pt x="1456" y="2002"/>
                  </a:lnTo>
                  <a:lnTo>
                    <a:pt x="1433" y="1982"/>
                  </a:lnTo>
                  <a:lnTo>
                    <a:pt x="1404" y="1969"/>
                  </a:lnTo>
                  <a:lnTo>
                    <a:pt x="1369" y="1958"/>
                  </a:lnTo>
                  <a:lnTo>
                    <a:pt x="1327" y="1953"/>
                  </a:lnTo>
                  <a:lnTo>
                    <a:pt x="1282" y="1953"/>
                  </a:lnTo>
                  <a:close/>
                  <a:moveTo>
                    <a:pt x="1727" y="1634"/>
                  </a:moveTo>
                  <a:lnTo>
                    <a:pt x="1711" y="1642"/>
                  </a:lnTo>
                  <a:lnTo>
                    <a:pt x="1698" y="1654"/>
                  </a:lnTo>
                  <a:lnTo>
                    <a:pt x="1693" y="1669"/>
                  </a:lnTo>
                  <a:lnTo>
                    <a:pt x="1695" y="1685"/>
                  </a:lnTo>
                  <a:lnTo>
                    <a:pt x="1696" y="1702"/>
                  </a:lnTo>
                  <a:lnTo>
                    <a:pt x="1693" y="1722"/>
                  </a:lnTo>
                  <a:lnTo>
                    <a:pt x="1680" y="1747"/>
                  </a:lnTo>
                  <a:lnTo>
                    <a:pt x="1662" y="1774"/>
                  </a:lnTo>
                  <a:lnTo>
                    <a:pt x="1636" y="1802"/>
                  </a:lnTo>
                  <a:lnTo>
                    <a:pt x="1605" y="1829"/>
                  </a:lnTo>
                  <a:lnTo>
                    <a:pt x="1575" y="1853"/>
                  </a:lnTo>
                  <a:lnTo>
                    <a:pt x="1544" y="1869"/>
                  </a:lnTo>
                  <a:lnTo>
                    <a:pt x="1515" y="1880"/>
                  </a:lnTo>
                  <a:lnTo>
                    <a:pt x="1509" y="1891"/>
                  </a:lnTo>
                  <a:lnTo>
                    <a:pt x="1505" y="1900"/>
                  </a:lnTo>
                  <a:lnTo>
                    <a:pt x="1504" y="1909"/>
                  </a:lnTo>
                  <a:lnTo>
                    <a:pt x="1507" y="1922"/>
                  </a:lnTo>
                  <a:lnTo>
                    <a:pt x="1524" y="1949"/>
                  </a:lnTo>
                  <a:lnTo>
                    <a:pt x="1549" y="1971"/>
                  </a:lnTo>
                  <a:lnTo>
                    <a:pt x="1580" y="1985"/>
                  </a:lnTo>
                  <a:lnTo>
                    <a:pt x="1616" y="1989"/>
                  </a:lnTo>
                  <a:lnTo>
                    <a:pt x="1629" y="1971"/>
                  </a:lnTo>
                  <a:lnTo>
                    <a:pt x="1635" y="1953"/>
                  </a:lnTo>
                  <a:lnTo>
                    <a:pt x="1638" y="1933"/>
                  </a:lnTo>
                  <a:lnTo>
                    <a:pt x="1647" y="1911"/>
                  </a:lnTo>
                  <a:lnTo>
                    <a:pt x="1675" y="1876"/>
                  </a:lnTo>
                  <a:lnTo>
                    <a:pt x="1698" y="1844"/>
                  </a:lnTo>
                  <a:lnTo>
                    <a:pt x="1722" y="1811"/>
                  </a:lnTo>
                  <a:lnTo>
                    <a:pt x="1749" y="1776"/>
                  </a:lnTo>
                  <a:lnTo>
                    <a:pt x="1765" y="1764"/>
                  </a:lnTo>
                  <a:lnTo>
                    <a:pt x="1784" y="1754"/>
                  </a:lnTo>
                  <a:lnTo>
                    <a:pt x="1804" y="1747"/>
                  </a:lnTo>
                  <a:lnTo>
                    <a:pt x="1822" y="1738"/>
                  </a:lnTo>
                  <a:lnTo>
                    <a:pt x="1838" y="1725"/>
                  </a:lnTo>
                  <a:lnTo>
                    <a:pt x="1842" y="1707"/>
                  </a:lnTo>
                  <a:lnTo>
                    <a:pt x="1829" y="1684"/>
                  </a:lnTo>
                  <a:lnTo>
                    <a:pt x="1811" y="1665"/>
                  </a:lnTo>
                  <a:lnTo>
                    <a:pt x="1787" y="1649"/>
                  </a:lnTo>
                  <a:lnTo>
                    <a:pt x="1760" y="1638"/>
                  </a:lnTo>
                  <a:lnTo>
                    <a:pt x="1727" y="1634"/>
                  </a:lnTo>
                  <a:close/>
                  <a:moveTo>
                    <a:pt x="1887" y="1344"/>
                  </a:moveTo>
                  <a:lnTo>
                    <a:pt x="1869" y="1358"/>
                  </a:lnTo>
                  <a:lnTo>
                    <a:pt x="1860" y="1373"/>
                  </a:lnTo>
                  <a:lnTo>
                    <a:pt x="1860" y="1387"/>
                  </a:lnTo>
                  <a:lnTo>
                    <a:pt x="1867" y="1405"/>
                  </a:lnTo>
                  <a:lnTo>
                    <a:pt x="1880" y="1424"/>
                  </a:lnTo>
                  <a:lnTo>
                    <a:pt x="1825" y="1549"/>
                  </a:lnTo>
                  <a:lnTo>
                    <a:pt x="1815" y="1558"/>
                  </a:lnTo>
                  <a:lnTo>
                    <a:pt x="1798" y="1565"/>
                  </a:lnTo>
                  <a:lnTo>
                    <a:pt x="1784" y="1573"/>
                  </a:lnTo>
                  <a:lnTo>
                    <a:pt x="1771" y="1584"/>
                  </a:lnTo>
                  <a:lnTo>
                    <a:pt x="1765" y="1594"/>
                  </a:lnTo>
                  <a:lnTo>
                    <a:pt x="1780" y="1609"/>
                  </a:lnTo>
                  <a:lnTo>
                    <a:pt x="1798" y="1622"/>
                  </a:lnTo>
                  <a:lnTo>
                    <a:pt x="1820" y="1633"/>
                  </a:lnTo>
                  <a:lnTo>
                    <a:pt x="1842" y="1642"/>
                  </a:lnTo>
                  <a:lnTo>
                    <a:pt x="1867" y="1644"/>
                  </a:lnTo>
                  <a:lnTo>
                    <a:pt x="1891" y="1638"/>
                  </a:lnTo>
                  <a:lnTo>
                    <a:pt x="1893" y="1636"/>
                  </a:lnTo>
                  <a:lnTo>
                    <a:pt x="1895" y="1634"/>
                  </a:lnTo>
                  <a:lnTo>
                    <a:pt x="1895" y="1634"/>
                  </a:lnTo>
                  <a:lnTo>
                    <a:pt x="1896" y="1634"/>
                  </a:lnTo>
                  <a:lnTo>
                    <a:pt x="1896" y="1634"/>
                  </a:lnTo>
                  <a:lnTo>
                    <a:pt x="1896" y="1633"/>
                  </a:lnTo>
                  <a:lnTo>
                    <a:pt x="1898" y="1629"/>
                  </a:lnTo>
                  <a:lnTo>
                    <a:pt x="1902" y="1613"/>
                  </a:lnTo>
                  <a:lnTo>
                    <a:pt x="1900" y="1598"/>
                  </a:lnTo>
                  <a:lnTo>
                    <a:pt x="1896" y="1585"/>
                  </a:lnTo>
                  <a:lnTo>
                    <a:pt x="1893" y="1571"/>
                  </a:lnTo>
                  <a:lnTo>
                    <a:pt x="1893" y="1556"/>
                  </a:lnTo>
                  <a:lnTo>
                    <a:pt x="1933" y="1462"/>
                  </a:lnTo>
                  <a:lnTo>
                    <a:pt x="1944" y="1449"/>
                  </a:lnTo>
                  <a:lnTo>
                    <a:pt x="1956" y="1440"/>
                  </a:lnTo>
                  <a:lnTo>
                    <a:pt x="1971" y="1433"/>
                  </a:lnTo>
                  <a:lnTo>
                    <a:pt x="1985" y="1425"/>
                  </a:lnTo>
                  <a:lnTo>
                    <a:pt x="1998" y="1414"/>
                  </a:lnTo>
                  <a:lnTo>
                    <a:pt x="2007" y="1400"/>
                  </a:lnTo>
                  <a:lnTo>
                    <a:pt x="2013" y="1387"/>
                  </a:lnTo>
                  <a:lnTo>
                    <a:pt x="1991" y="1371"/>
                  </a:lnTo>
                  <a:lnTo>
                    <a:pt x="1971" y="1360"/>
                  </a:lnTo>
                  <a:lnTo>
                    <a:pt x="1947" y="1351"/>
                  </a:lnTo>
                  <a:lnTo>
                    <a:pt x="1918" y="1345"/>
                  </a:lnTo>
                  <a:lnTo>
                    <a:pt x="1887" y="1344"/>
                  </a:lnTo>
                  <a:close/>
                  <a:moveTo>
                    <a:pt x="1435" y="1336"/>
                  </a:moveTo>
                  <a:lnTo>
                    <a:pt x="1396" y="1353"/>
                  </a:lnTo>
                  <a:lnTo>
                    <a:pt x="1380" y="1365"/>
                  </a:lnTo>
                  <a:lnTo>
                    <a:pt x="1369" y="1384"/>
                  </a:lnTo>
                  <a:lnTo>
                    <a:pt x="1365" y="1407"/>
                  </a:lnTo>
                  <a:lnTo>
                    <a:pt x="1369" y="1434"/>
                  </a:lnTo>
                  <a:lnTo>
                    <a:pt x="1380" y="1484"/>
                  </a:lnTo>
                  <a:lnTo>
                    <a:pt x="1385" y="1527"/>
                  </a:lnTo>
                  <a:lnTo>
                    <a:pt x="1385" y="1567"/>
                  </a:lnTo>
                  <a:lnTo>
                    <a:pt x="1382" y="1605"/>
                  </a:lnTo>
                  <a:lnTo>
                    <a:pt x="1375" y="1644"/>
                  </a:lnTo>
                  <a:lnTo>
                    <a:pt x="1365" y="1680"/>
                  </a:lnTo>
                  <a:lnTo>
                    <a:pt x="1356" y="1720"/>
                  </a:lnTo>
                  <a:lnTo>
                    <a:pt x="1345" y="1762"/>
                  </a:lnTo>
                  <a:lnTo>
                    <a:pt x="1335" y="1805"/>
                  </a:lnTo>
                  <a:lnTo>
                    <a:pt x="1315" y="1818"/>
                  </a:lnTo>
                  <a:lnTo>
                    <a:pt x="1289" y="1784"/>
                  </a:lnTo>
                  <a:lnTo>
                    <a:pt x="1275" y="1747"/>
                  </a:lnTo>
                  <a:lnTo>
                    <a:pt x="1265" y="1709"/>
                  </a:lnTo>
                  <a:lnTo>
                    <a:pt x="1264" y="1669"/>
                  </a:lnTo>
                  <a:lnTo>
                    <a:pt x="1265" y="1627"/>
                  </a:lnTo>
                  <a:lnTo>
                    <a:pt x="1271" y="1585"/>
                  </a:lnTo>
                  <a:lnTo>
                    <a:pt x="1276" y="1544"/>
                  </a:lnTo>
                  <a:lnTo>
                    <a:pt x="1284" y="1504"/>
                  </a:lnTo>
                  <a:lnTo>
                    <a:pt x="1289" y="1465"/>
                  </a:lnTo>
                  <a:lnTo>
                    <a:pt x="1291" y="1427"/>
                  </a:lnTo>
                  <a:lnTo>
                    <a:pt x="1289" y="1393"/>
                  </a:lnTo>
                  <a:lnTo>
                    <a:pt x="1282" y="1360"/>
                  </a:lnTo>
                  <a:lnTo>
                    <a:pt x="1264" y="1351"/>
                  </a:lnTo>
                  <a:lnTo>
                    <a:pt x="1240" y="1345"/>
                  </a:lnTo>
                  <a:lnTo>
                    <a:pt x="1216" y="1344"/>
                  </a:lnTo>
                  <a:lnTo>
                    <a:pt x="1191" y="1347"/>
                  </a:lnTo>
                  <a:lnTo>
                    <a:pt x="1169" y="1356"/>
                  </a:lnTo>
                  <a:lnTo>
                    <a:pt x="1149" y="1371"/>
                  </a:lnTo>
                  <a:lnTo>
                    <a:pt x="1135" y="1391"/>
                  </a:lnTo>
                  <a:lnTo>
                    <a:pt x="1138" y="1418"/>
                  </a:lnTo>
                  <a:lnTo>
                    <a:pt x="1147" y="1440"/>
                  </a:lnTo>
                  <a:lnTo>
                    <a:pt x="1158" y="1454"/>
                  </a:lnTo>
                  <a:lnTo>
                    <a:pt x="1171" y="1469"/>
                  </a:lnTo>
                  <a:lnTo>
                    <a:pt x="1184" y="1484"/>
                  </a:lnTo>
                  <a:lnTo>
                    <a:pt x="1193" y="1502"/>
                  </a:lnTo>
                  <a:lnTo>
                    <a:pt x="1204" y="1534"/>
                  </a:lnTo>
                  <a:lnTo>
                    <a:pt x="1211" y="1574"/>
                  </a:lnTo>
                  <a:lnTo>
                    <a:pt x="1213" y="1616"/>
                  </a:lnTo>
                  <a:lnTo>
                    <a:pt x="1211" y="1660"/>
                  </a:lnTo>
                  <a:lnTo>
                    <a:pt x="1207" y="1704"/>
                  </a:lnTo>
                  <a:lnTo>
                    <a:pt x="1202" y="1744"/>
                  </a:lnTo>
                  <a:lnTo>
                    <a:pt x="1195" y="1780"/>
                  </a:lnTo>
                  <a:lnTo>
                    <a:pt x="1185" y="1809"/>
                  </a:lnTo>
                  <a:lnTo>
                    <a:pt x="1178" y="1813"/>
                  </a:lnTo>
                  <a:lnTo>
                    <a:pt x="1149" y="1791"/>
                  </a:lnTo>
                  <a:lnTo>
                    <a:pt x="1127" y="1764"/>
                  </a:lnTo>
                  <a:lnTo>
                    <a:pt x="1111" y="1734"/>
                  </a:lnTo>
                  <a:lnTo>
                    <a:pt x="1102" y="1700"/>
                  </a:lnTo>
                  <a:lnTo>
                    <a:pt x="1095" y="1665"/>
                  </a:lnTo>
                  <a:lnTo>
                    <a:pt x="1091" y="1627"/>
                  </a:lnTo>
                  <a:lnTo>
                    <a:pt x="1089" y="1587"/>
                  </a:lnTo>
                  <a:lnTo>
                    <a:pt x="1087" y="1547"/>
                  </a:lnTo>
                  <a:lnTo>
                    <a:pt x="1085" y="1507"/>
                  </a:lnTo>
                  <a:lnTo>
                    <a:pt x="1082" y="1467"/>
                  </a:lnTo>
                  <a:lnTo>
                    <a:pt x="1075" y="1427"/>
                  </a:lnTo>
                  <a:lnTo>
                    <a:pt x="1058" y="1420"/>
                  </a:lnTo>
                  <a:lnTo>
                    <a:pt x="1038" y="1416"/>
                  </a:lnTo>
                  <a:lnTo>
                    <a:pt x="1015" y="1420"/>
                  </a:lnTo>
                  <a:lnTo>
                    <a:pt x="991" y="1425"/>
                  </a:lnTo>
                  <a:lnTo>
                    <a:pt x="969" y="1434"/>
                  </a:lnTo>
                  <a:lnTo>
                    <a:pt x="953" y="1444"/>
                  </a:lnTo>
                  <a:lnTo>
                    <a:pt x="947" y="1453"/>
                  </a:lnTo>
                  <a:lnTo>
                    <a:pt x="947" y="1469"/>
                  </a:lnTo>
                  <a:lnTo>
                    <a:pt x="955" y="1491"/>
                  </a:lnTo>
                  <a:lnTo>
                    <a:pt x="965" y="1514"/>
                  </a:lnTo>
                  <a:lnTo>
                    <a:pt x="980" y="1544"/>
                  </a:lnTo>
                  <a:lnTo>
                    <a:pt x="998" y="1573"/>
                  </a:lnTo>
                  <a:lnTo>
                    <a:pt x="1016" y="1605"/>
                  </a:lnTo>
                  <a:lnTo>
                    <a:pt x="1033" y="1638"/>
                  </a:lnTo>
                  <a:lnTo>
                    <a:pt x="1049" y="1673"/>
                  </a:lnTo>
                  <a:lnTo>
                    <a:pt x="1062" y="1705"/>
                  </a:lnTo>
                  <a:lnTo>
                    <a:pt x="1071" y="1738"/>
                  </a:lnTo>
                  <a:lnTo>
                    <a:pt x="1075" y="1769"/>
                  </a:lnTo>
                  <a:lnTo>
                    <a:pt x="1073" y="1796"/>
                  </a:lnTo>
                  <a:lnTo>
                    <a:pt x="1062" y="1822"/>
                  </a:lnTo>
                  <a:lnTo>
                    <a:pt x="1058" y="1825"/>
                  </a:lnTo>
                  <a:lnTo>
                    <a:pt x="1056" y="1827"/>
                  </a:lnTo>
                  <a:lnTo>
                    <a:pt x="1055" y="1829"/>
                  </a:lnTo>
                  <a:lnTo>
                    <a:pt x="1053" y="1829"/>
                  </a:lnTo>
                  <a:lnTo>
                    <a:pt x="1051" y="1831"/>
                  </a:lnTo>
                  <a:lnTo>
                    <a:pt x="1047" y="1831"/>
                  </a:lnTo>
                  <a:lnTo>
                    <a:pt x="1042" y="1833"/>
                  </a:lnTo>
                  <a:lnTo>
                    <a:pt x="1015" y="1814"/>
                  </a:lnTo>
                  <a:lnTo>
                    <a:pt x="995" y="1791"/>
                  </a:lnTo>
                  <a:lnTo>
                    <a:pt x="980" y="1764"/>
                  </a:lnTo>
                  <a:lnTo>
                    <a:pt x="969" y="1733"/>
                  </a:lnTo>
                  <a:lnTo>
                    <a:pt x="960" y="1700"/>
                  </a:lnTo>
                  <a:lnTo>
                    <a:pt x="953" y="1665"/>
                  </a:lnTo>
                  <a:lnTo>
                    <a:pt x="947" y="1631"/>
                  </a:lnTo>
                  <a:lnTo>
                    <a:pt x="940" y="1596"/>
                  </a:lnTo>
                  <a:lnTo>
                    <a:pt x="931" y="1564"/>
                  </a:lnTo>
                  <a:lnTo>
                    <a:pt x="920" y="1533"/>
                  </a:lnTo>
                  <a:lnTo>
                    <a:pt x="904" y="1505"/>
                  </a:lnTo>
                  <a:lnTo>
                    <a:pt x="871" y="1500"/>
                  </a:lnTo>
                  <a:lnTo>
                    <a:pt x="840" y="1502"/>
                  </a:lnTo>
                  <a:lnTo>
                    <a:pt x="807" y="1505"/>
                  </a:lnTo>
                  <a:lnTo>
                    <a:pt x="798" y="1527"/>
                  </a:lnTo>
                  <a:lnTo>
                    <a:pt x="800" y="1549"/>
                  </a:lnTo>
                  <a:lnTo>
                    <a:pt x="807" y="1569"/>
                  </a:lnTo>
                  <a:lnTo>
                    <a:pt x="822" y="1587"/>
                  </a:lnTo>
                  <a:lnTo>
                    <a:pt x="849" y="1618"/>
                  </a:lnTo>
                  <a:lnTo>
                    <a:pt x="876" y="1649"/>
                  </a:lnTo>
                  <a:lnTo>
                    <a:pt x="902" y="1680"/>
                  </a:lnTo>
                  <a:lnTo>
                    <a:pt x="925" y="1716"/>
                  </a:lnTo>
                  <a:lnTo>
                    <a:pt x="945" y="1756"/>
                  </a:lnTo>
                  <a:lnTo>
                    <a:pt x="985" y="1920"/>
                  </a:lnTo>
                  <a:lnTo>
                    <a:pt x="989" y="1925"/>
                  </a:lnTo>
                  <a:lnTo>
                    <a:pt x="995" y="1929"/>
                  </a:lnTo>
                  <a:lnTo>
                    <a:pt x="1000" y="1933"/>
                  </a:lnTo>
                  <a:lnTo>
                    <a:pt x="1005" y="1934"/>
                  </a:lnTo>
                  <a:lnTo>
                    <a:pt x="1013" y="1938"/>
                  </a:lnTo>
                  <a:lnTo>
                    <a:pt x="1064" y="1925"/>
                  </a:lnTo>
                  <a:lnTo>
                    <a:pt x="1115" y="1913"/>
                  </a:lnTo>
                  <a:lnTo>
                    <a:pt x="1169" y="1900"/>
                  </a:lnTo>
                  <a:lnTo>
                    <a:pt x="1216" y="1894"/>
                  </a:lnTo>
                  <a:lnTo>
                    <a:pt x="1267" y="1893"/>
                  </a:lnTo>
                  <a:lnTo>
                    <a:pt x="1316" y="1891"/>
                  </a:lnTo>
                  <a:lnTo>
                    <a:pt x="1365" y="1889"/>
                  </a:lnTo>
                  <a:lnTo>
                    <a:pt x="1409" y="1884"/>
                  </a:lnTo>
                  <a:lnTo>
                    <a:pt x="1451" y="1874"/>
                  </a:lnTo>
                  <a:lnTo>
                    <a:pt x="1453" y="1836"/>
                  </a:lnTo>
                  <a:lnTo>
                    <a:pt x="1451" y="1796"/>
                  </a:lnTo>
                  <a:lnTo>
                    <a:pt x="1444" y="1754"/>
                  </a:lnTo>
                  <a:lnTo>
                    <a:pt x="1438" y="1709"/>
                  </a:lnTo>
                  <a:lnTo>
                    <a:pt x="1438" y="1662"/>
                  </a:lnTo>
                  <a:lnTo>
                    <a:pt x="1444" y="1611"/>
                  </a:lnTo>
                  <a:lnTo>
                    <a:pt x="1453" y="1582"/>
                  </a:lnTo>
                  <a:lnTo>
                    <a:pt x="1465" y="1551"/>
                  </a:lnTo>
                  <a:lnTo>
                    <a:pt x="1480" y="1520"/>
                  </a:lnTo>
                  <a:lnTo>
                    <a:pt x="1495" y="1487"/>
                  </a:lnTo>
                  <a:lnTo>
                    <a:pt x="1507" y="1456"/>
                  </a:lnTo>
                  <a:lnTo>
                    <a:pt x="1516" y="1424"/>
                  </a:lnTo>
                  <a:lnTo>
                    <a:pt x="1522" y="1393"/>
                  </a:lnTo>
                  <a:lnTo>
                    <a:pt x="1518" y="1364"/>
                  </a:lnTo>
                  <a:lnTo>
                    <a:pt x="1505" y="1344"/>
                  </a:lnTo>
                  <a:lnTo>
                    <a:pt x="1435" y="1336"/>
                  </a:lnTo>
                  <a:close/>
                  <a:moveTo>
                    <a:pt x="695" y="1220"/>
                  </a:moveTo>
                  <a:lnTo>
                    <a:pt x="675" y="1233"/>
                  </a:lnTo>
                  <a:lnTo>
                    <a:pt x="655" y="1244"/>
                  </a:lnTo>
                  <a:lnTo>
                    <a:pt x="638" y="1256"/>
                  </a:lnTo>
                  <a:lnTo>
                    <a:pt x="622" y="1271"/>
                  </a:lnTo>
                  <a:lnTo>
                    <a:pt x="611" y="1293"/>
                  </a:lnTo>
                  <a:lnTo>
                    <a:pt x="689" y="1353"/>
                  </a:lnTo>
                  <a:lnTo>
                    <a:pt x="745" y="1420"/>
                  </a:lnTo>
                  <a:lnTo>
                    <a:pt x="740" y="1478"/>
                  </a:lnTo>
                  <a:lnTo>
                    <a:pt x="762" y="1485"/>
                  </a:lnTo>
                  <a:lnTo>
                    <a:pt x="785" y="1484"/>
                  </a:lnTo>
                  <a:lnTo>
                    <a:pt x="807" y="1474"/>
                  </a:lnTo>
                  <a:lnTo>
                    <a:pt x="827" y="1462"/>
                  </a:lnTo>
                  <a:lnTo>
                    <a:pt x="844" y="1444"/>
                  </a:lnTo>
                  <a:lnTo>
                    <a:pt x="856" y="1427"/>
                  </a:lnTo>
                  <a:lnTo>
                    <a:pt x="844" y="1413"/>
                  </a:lnTo>
                  <a:lnTo>
                    <a:pt x="831" y="1405"/>
                  </a:lnTo>
                  <a:lnTo>
                    <a:pt x="816" y="1398"/>
                  </a:lnTo>
                  <a:lnTo>
                    <a:pt x="800" y="1393"/>
                  </a:lnTo>
                  <a:lnTo>
                    <a:pt x="784" y="1384"/>
                  </a:lnTo>
                  <a:lnTo>
                    <a:pt x="765" y="1365"/>
                  </a:lnTo>
                  <a:lnTo>
                    <a:pt x="751" y="1342"/>
                  </a:lnTo>
                  <a:lnTo>
                    <a:pt x="742" y="1316"/>
                  </a:lnTo>
                  <a:lnTo>
                    <a:pt x="736" y="1287"/>
                  </a:lnTo>
                  <a:lnTo>
                    <a:pt x="731" y="1258"/>
                  </a:lnTo>
                  <a:lnTo>
                    <a:pt x="725" y="1233"/>
                  </a:lnTo>
                  <a:lnTo>
                    <a:pt x="695" y="1220"/>
                  </a:lnTo>
                  <a:close/>
                  <a:moveTo>
                    <a:pt x="1940" y="1136"/>
                  </a:moveTo>
                  <a:lnTo>
                    <a:pt x="1925" y="1156"/>
                  </a:lnTo>
                  <a:lnTo>
                    <a:pt x="1915" y="1184"/>
                  </a:lnTo>
                  <a:lnTo>
                    <a:pt x="1909" y="1214"/>
                  </a:lnTo>
                  <a:lnTo>
                    <a:pt x="1905" y="1244"/>
                  </a:lnTo>
                  <a:lnTo>
                    <a:pt x="1904" y="1274"/>
                  </a:lnTo>
                  <a:lnTo>
                    <a:pt x="1905" y="1300"/>
                  </a:lnTo>
                  <a:lnTo>
                    <a:pt x="1925" y="1316"/>
                  </a:lnTo>
                  <a:lnTo>
                    <a:pt x="1964" y="1316"/>
                  </a:lnTo>
                  <a:lnTo>
                    <a:pt x="1978" y="1304"/>
                  </a:lnTo>
                  <a:lnTo>
                    <a:pt x="1987" y="1285"/>
                  </a:lnTo>
                  <a:lnTo>
                    <a:pt x="1991" y="1265"/>
                  </a:lnTo>
                  <a:lnTo>
                    <a:pt x="1991" y="1242"/>
                  </a:lnTo>
                  <a:lnTo>
                    <a:pt x="1987" y="1218"/>
                  </a:lnTo>
                  <a:lnTo>
                    <a:pt x="1984" y="1194"/>
                  </a:lnTo>
                  <a:lnTo>
                    <a:pt x="1978" y="1173"/>
                  </a:lnTo>
                  <a:lnTo>
                    <a:pt x="1973" y="1153"/>
                  </a:lnTo>
                  <a:lnTo>
                    <a:pt x="1940" y="1136"/>
                  </a:lnTo>
                  <a:close/>
                  <a:moveTo>
                    <a:pt x="887" y="1062"/>
                  </a:moveTo>
                  <a:lnTo>
                    <a:pt x="865" y="1078"/>
                  </a:lnTo>
                  <a:lnTo>
                    <a:pt x="853" y="1094"/>
                  </a:lnTo>
                  <a:lnTo>
                    <a:pt x="847" y="1109"/>
                  </a:lnTo>
                  <a:lnTo>
                    <a:pt x="849" y="1122"/>
                  </a:lnTo>
                  <a:lnTo>
                    <a:pt x="856" y="1136"/>
                  </a:lnTo>
                  <a:lnTo>
                    <a:pt x="865" y="1151"/>
                  </a:lnTo>
                  <a:lnTo>
                    <a:pt x="878" y="1165"/>
                  </a:lnTo>
                  <a:lnTo>
                    <a:pt x="893" y="1182"/>
                  </a:lnTo>
                  <a:lnTo>
                    <a:pt x="905" y="1200"/>
                  </a:lnTo>
                  <a:lnTo>
                    <a:pt x="916" y="1220"/>
                  </a:lnTo>
                  <a:lnTo>
                    <a:pt x="925" y="1240"/>
                  </a:lnTo>
                  <a:lnTo>
                    <a:pt x="927" y="1267"/>
                  </a:lnTo>
                  <a:lnTo>
                    <a:pt x="925" y="1293"/>
                  </a:lnTo>
                  <a:lnTo>
                    <a:pt x="920" y="1316"/>
                  </a:lnTo>
                  <a:lnTo>
                    <a:pt x="916" y="1338"/>
                  </a:lnTo>
                  <a:lnTo>
                    <a:pt x="916" y="1358"/>
                  </a:lnTo>
                  <a:lnTo>
                    <a:pt x="922" y="1376"/>
                  </a:lnTo>
                  <a:lnTo>
                    <a:pt x="925" y="1380"/>
                  </a:lnTo>
                  <a:lnTo>
                    <a:pt x="929" y="1384"/>
                  </a:lnTo>
                  <a:lnTo>
                    <a:pt x="933" y="1387"/>
                  </a:lnTo>
                  <a:lnTo>
                    <a:pt x="936" y="1389"/>
                  </a:lnTo>
                  <a:lnTo>
                    <a:pt x="940" y="1389"/>
                  </a:lnTo>
                  <a:lnTo>
                    <a:pt x="947" y="1391"/>
                  </a:lnTo>
                  <a:lnTo>
                    <a:pt x="971" y="1393"/>
                  </a:lnTo>
                  <a:lnTo>
                    <a:pt x="993" y="1387"/>
                  </a:lnTo>
                  <a:lnTo>
                    <a:pt x="1011" y="1374"/>
                  </a:lnTo>
                  <a:lnTo>
                    <a:pt x="1025" y="1358"/>
                  </a:lnTo>
                  <a:lnTo>
                    <a:pt x="1036" y="1340"/>
                  </a:lnTo>
                  <a:lnTo>
                    <a:pt x="1020" y="1318"/>
                  </a:lnTo>
                  <a:lnTo>
                    <a:pt x="1005" y="1300"/>
                  </a:lnTo>
                  <a:lnTo>
                    <a:pt x="989" y="1282"/>
                  </a:lnTo>
                  <a:lnTo>
                    <a:pt x="976" y="1260"/>
                  </a:lnTo>
                  <a:lnTo>
                    <a:pt x="964" y="1236"/>
                  </a:lnTo>
                  <a:lnTo>
                    <a:pt x="955" y="1204"/>
                  </a:lnTo>
                  <a:lnTo>
                    <a:pt x="951" y="1180"/>
                  </a:lnTo>
                  <a:lnTo>
                    <a:pt x="955" y="1158"/>
                  </a:lnTo>
                  <a:lnTo>
                    <a:pt x="958" y="1140"/>
                  </a:lnTo>
                  <a:lnTo>
                    <a:pt x="964" y="1122"/>
                  </a:lnTo>
                  <a:lnTo>
                    <a:pt x="965" y="1105"/>
                  </a:lnTo>
                  <a:lnTo>
                    <a:pt x="960" y="1087"/>
                  </a:lnTo>
                  <a:lnTo>
                    <a:pt x="949" y="1074"/>
                  </a:lnTo>
                  <a:lnTo>
                    <a:pt x="933" y="1065"/>
                  </a:lnTo>
                  <a:lnTo>
                    <a:pt x="913" y="1064"/>
                  </a:lnTo>
                  <a:lnTo>
                    <a:pt x="887" y="1062"/>
                  </a:lnTo>
                  <a:close/>
                  <a:moveTo>
                    <a:pt x="560" y="1009"/>
                  </a:moveTo>
                  <a:lnTo>
                    <a:pt x="544" y="1018"/>
                  </a:lnTo>
                  <a:lnTo>
                    <a:pt x="529" y="1027"/>
                  </a:lnTo>
                  <a:lnTo>
                    <a:pt x="516" y="1036"/>
                  </a:lnTo>
                  <a:lnTo>
                    <a:pt x="505" y="1051"/>
                  </a:lnTo>
                  <a:lnTo>
                    <a:pt x="591" y="1156"/>
                  </a:lnTo>
                  <a:lnTo>
                    <a:pt x="593" y="1171"/>
                  </a:lnTo>
                  <a:lnTo>
                    <a:pt x="593" y="1184"/>
                  </a:lnTo>
                  <a:lnTo>
                    <a:pt x="591" y="1196"/>
                  </a:lnTo>
                  <a:lnTo>
                    <a:pt x="589" y="1207"/>
                  </a:lnTo>
                  <a:lnTo>
                    <a:pt x="593" y="1220"/>
                  </a:lnTo>
                  <a:lnTo>
                    <a:pt x="656" y="1204"/>
                  </a:lnTo>
                  <a:lnTo>
                    <a:pt x="673" y="1173"/>
                  </a:lnTo>
                  <a:lnTo>
                    <a:pt x="647" y="1154"/>
                  </a:lnTo>
                  <a:lnTo>
                    <a:pt x="627" y="1136"/>
                  </a:lnTo>
                  <a:lnTo>
                    <a:pt x="615" y="1114"/>
                  </a:lnTo>
                  <a:lnTo>
                    <a:pt x="605" y="1091"/>
                  </a:lnTo>
                  <a:lnTo>
                    <a:pt x="600" y="1060"/>
                  </a:lnTo>
                  <a:lnTo>
                    <a:pt x="598" y="1022"/>
                  </a:lnTo>
                  <a:lnTo>
                    <a:pt x="585" y="1014"/>
                  </a:lnTo>
                  <a:lnTo>
                    <a:pt x="560" y="1009"/>
                  </a:lnTo>
                  <a:close/>
                  <a:moveTo>
                    <a:pt x="1445" y="969"/>
                  </a:moveTo>
                  <a:lnTo>
                    <a:pt x="1429" y="976"/>
                  </a:lnTo>
                  <a:lnTo>
                    <a:pt x="1416" y="980"/>
                  </a:lnTo>
                  <a:lnTo>
                    <a:pt x="1416" y="1016"/>
                  </a:lnTo>
                  <a:lnTo>
                    <a:pt x="1420" y="1045"/>
                  </a:lnTo>
                  <a:lnTo>
                    <a:pt x="1424" y="1073"/>
                  </a:lnTo>
                  <a:lnTo>
                    <a:pt x="1427" y="1096"/>
                  </a:lnTo>
                  <a:lnTo>
                    <a:pt x="1429" y="1118"/>
                  </a:lnTo>
                  <a:lnTo>
                    <a:pt x="1429" y="1142"/>
                  </a:lnTo>
                  <a:lnTo>
                    <a:pt x="1425" y="1165"/>
                  </a:lnTo>
                  <a:lnTo>
                    <a:pt x="1418" y="1191"/>
                  </a:lnTo>
                  <a:lnTo>
                    <a:pt x="1405" y="1220"/>
                  </a:lnTo>
                  <a:lnTo>
                    <a:pt x="1387" y="1253"/>
                  </a:lnTo>
                  <a:lnTo>
                    <a:pt x="1387" y="1276"/>
                  </a:lnTo>
                  <a:lnTo>
                    <a:pt x="1398" y="1285"/>
                  </a:lnTo>
                  <a:lnTo>
                    <a:pt x="1415" y="1294"/>
                  </a:lnTo>
                  <a:lnTo>
                    <a:pt x="1435" y="1302"/>
                  </a:lnTo>
                  <a:lnTo>
                    <a:pt x="1458" y="1305"/>
                  </a:lnTo>
                  <a:lnTo>
                    <a:pt x="1482" y="1309"/>
                  </a:lnTo>
                  <a:lnTo>
                    <a:pt x="1504" y="1309"/>
                  </a:lnTo>
                  <a:lnTo>
                    <a:pt x="1520" y="1305"/>
                  </a:lnTo>
                  <a:lnTo>
                    <a:pt x="1533" y="1296"/>
                  </a:lnTo>
                  <a:lnTo>
                    <a:pt x="1536" y="1282"/>
                  </a:lnTo>
                  <a:lnTo>
                    <a:pt x="1535" y="1265"/>
                  </a:lnTo>
                  <a:lnTo>
                    <a:pt x="1527" y="1249"/>
                  </a:lnTo>
                  <a:lnTo>
                    <a:pt x="1518" y="1231"/>
                  </a:lnTo>
                  <a:lnTo>
                    <a:pt x="1509" y="1213"/>
                  </a:lnTo>
                  <a:lnTo>
                    <a:pt x="1502" y="1196"/>
                  </a:lnTo>
                  <a:lnTo>
                    <a:pt x="1498" y="1180"/>
                  </a:lnTo>
                  <a:lnTo>
                    <a:pt x="1502" y="1160"/>
                  </a:lnTo>
                  <a:lnTo>
                    <a:pt x="1509" y="1136"/>
                  </a:lnTo>
                  <a:lnTo>
                    <a:pt x="1518" y="1111"/>
                  </a:lnTo>
                  <a:lnTo>
                    <a:pt x="1527" y="1087"/>
                  </a:lnTo>
                  <a:lnTo>
                    <a:pt x="1536" y="1062"/>
                  </a:lnTo>
                  <a:lnTo>
                    <a:pt x="1545" y="1040"/>
                  </a:lnTo>
                  <a:lnTo>
                    <a:pt x="1553" y="1022"/>
                  </a:lnTo>
                  <a:lnTo>
                    <a:pt x="1556" y="1009"/>
                  </a:lnTo>
                  <a:lnTo>
                    <a:pt x="1556" y="1002"/>
                  </a:lnTo>
                  <a:lnTo>
                    <a:pt x="1544" y="987"/>
                  </a:lnTo>
                  <a:lnTo>
                    <a:pt x="1524" y="978"/>
                  </a:lnTo>
                  <a:lnTo>
                    <a:pt x="1498" y="973"/>
                  </a:lnTo>
                  <a:lnTo>
                    <a:pt x="1471" y="971"/>
                  </a:lnTo>
                  <a:lnTo>
                    <a:pt x="1445" y="969"/>
                  </a:lnTo>
                  <a:close/>
                  <a:moveTo>
                    <a:pt x="1178" y="964"/>
                  </a:moveTo>
                  <a:lnTo>
                    <a:pt x="1127" y="976"/>
                  </a:lnTo>
                  <a:lnTo>
                    <a:pt x="1122" y="993"/>
                  </a:lnTo>
                  <a:lnTo>
                    <a:pt x="1122" y="1014"/>
                  </a:lnTo>
                  <a:lnTo>
                    <a:pt x="1125" y="1040"/>
                  </a:lnTo>
                  <a:lnTo>
                    <a:pt x="1133" y="1067"/>
                  </a:lnTo>
                  <a:lnTo>
                    <a:pt x="1142" y="1094"/>
                  </a:lnTo>
                  <a:lnTo>
                    <a:pt x="1149" y="1124"/>
                  </a:lnTo>
                  <a:lnTo>
                    <a:pt x="1156" y="1151"/>
                  </a:lnTo>
                  <a:lnTo>
                    <a:pt x="1162" y="1178"/>
                  </a:lnTo>
                  <a:lnTo>
                    <a:pt x="1162" y="1200"/>
                  </a:lnTo>
                  <a:lnTo>
                    <a:pt x="1160" y="1216"/>
                  </a:lnTo>
                  <a:lnTo>
                    <a:pt x="1153" y="1229"/>
                  </a:lnTo>
                  <a:lnTo>
                    <a:pt x="1144" y="1240"/>
                  </a:lnTo>
                  <a:lnTo>
                    <a:pt x="1135" y="1251"/>
                  </a:lnTo>
                  <a:lnTo>
                    <a:pt x="1127" y="1264"/>
                  </a:lnTo>
                  <a:lnTo>
                    <a:pt x="1125" y="1284"/>
                  </a:lnTo>
                  <a:lnTo>
                    <a:pt x="1144" y="1293"/>
                  </a:lnTo>
                  <a:lnTo>
                    <a:pt x="1165" y="1298"/>
                  </a:lnTo>
                  <a:lnTo>
                    <a:pt x="1191" y="1302"/>
                  </a:lnTo>
                  <a:lnTo>
                    <a:pt x="1216" y="1304"/>
                  </a:lnTo>
                  <a:lnTo>
                    <a:pt x="1240" y="1300"/>
                  </a:lnTo>
                  <a:lnTo>
                    <a:pt x="1260" y="1293"/>
                  </a:lnTo>
                  <a:lnTo>
                    <a:pt x="1273" y="1284"/>
                  </a:lnTo>
                  <a:lnTo>
                    <a:pt x="1269" y="1260"/>
                  </a:lnTo>
                  <a:lnTo>
                    <a:pt x="1262" y="1242"/>
                  </a:lnTo>
                  <a:lnTo>
                    <a:pt x="1253" y="1224"/>
                  </a:lnTo>
                  <a:lnTo>
                    <a:pt x="1242" y="1207"/>
                  </a:lnTo>
                  <a:lnTo>
                    <a:pt x="1233" y="1189"/>
                  </a:lnTo>
                  <a:lnTo>
                    <a:pt x="1227" y="1167"/>
                  </a:lnTo>
                  <a:lnTo>
                    <a:pt x="1222" y="1136"/>
                  </a:lnTo>
                  <a:lnTo>
                    <a:pt x="1224" y="1107"/>
                  </a:lnTo>
                  <a:lnTo>
                    <a:pt x="1229" y="1082"/>
                  </a:lnTo>
                  <a:lnTo>
                    <a:pt x="1238" y="1058"/>
                  </a:lnTo>
                  <a:lnTo>
                    <a:pt x="1247" y="1036"/>
                  </a:lnTo>
                  <a:lnTo>
                    <a:pt x="1258" y="1014"/>
                  </a:lnTo>
                  <a:lnTo>
                    <a:pt x="1265" y="993"/>
                  </a:lnTo>
                  <a:lnTo>
                    <a:pt x="1260" y="985"/>
                  </a:lnTo>
                  <a:lnTo>
                    <a:pt x="1178" y="964"/>
                  </a:lnTo>
                  <a:close/>
                  <a:moveTo>
                    <a:pt x="493" y="804"/>
                  </a:moveTo>
                  <a:lnTo>
                    <a:pt x="480" y="820"/>
                  </a:lnTo>
                  <a:lnTo>
                    <a:pt x="491" y="902"/>
                  </a:lnTo>
                  <a:lnTo>
                    <a:pt x="489" y="916"/>
                  </a:lnTo>
                  <a:lnTo>
                    <a:pt x="484" y="927"/>
                  </a:lnTo>
                  <a:lnTo>
                    <a:pt x="480" y="940"/>
                  </a:lnTo>
                  <a:lnTo>
                    <a:pt x="480" y="956"/>
                  </a:lnTo>
                  <a:lnTo>
                    <a:pt x="507" y="967"/>
                  </a:lnTo>
                  <a:lnTo>
                    <a:pt x="533" y="969"/>
                  </a:lnTo>
                  <a:lnTo>
                    <a:pt x="564" y="964"/>
                  </a:lnTo>
                  <a:lnTo>
                    <a:pt x="575" y="947"/>
                  </a:lnTo>
                  <a:lnTo>
                    <a:pt x="569" y="934"/>
                  </a:lnTo>
                  <a:lnTo>
                    <a:pt x="562" y="925"/>
                  </a:lnTo>
                  <a:lnTo>
                    <a:pt x="555" y="918"/>
                  </a:lnTo>
                  <a:lnTo>
                    <a:pt x="545" y="911"/>
                  </a:lnTo>
                  <a:lnTo>
                    <a:pt x="540" y="902"/>
                  </a:lnTo>
                  <a:lnTo>
                    <a:pt x="527" y="811"/>
                  </a:lnTo>
                  <a:lnTo>
                    <a:pt x="518" y="807"/>
                  </a:lnTo>
                  <a:lnTo>
                    <a:pt x="507" y="804"/>
                  </a:lnTo>
                  <a:lnTo>
                    <a:pt x="493" y="804"/>
                  </a:lnTo>
                  <a:close/>
                  <a:moveTo>
                    <a:pt x="822" y="798"/>
                  </a:moveTo>
                  <a:lnTo>
                    <a:pt x="765" y="814"/>
                  </a:lnTo>
                  <a:lnTo>
                    <a:pt x="758" y="820"/>
                  </a:lnTo>
                  <a:lnTo>
                    <a:pt x="764" y="847"/>
                  </a:lnTo>
                  <a:lnTo>
                    <a:pt x="773" y="871"/>
                  </a:lnTo>
                  <a:lnTo>
                    <a:pt x="782" y="894"/>
                  </a:lnTo>
                  <a:lnTo>
                    <a:pt x="791" y="916"/>
                  </a:lnTo>
                  <a:lnTo>
                    <a:pt x="798" y="938"/>
                  </a:lnTo>
                  <a:lnTo>
                    <a:pt x="804" y="962"/>
                  </a:lnTo>
                  <a:lnTo>
                    <a:pt x="804" y="987"/>
                  </a:lnTo>
                  <a:lnTo>
                    <a:pt x="796" y="1018"/>
                  </a:lnTo>
                  <a:lnTo>
                    <a:pt x="796" y="1022"/>
                  </a:lnTo>
                  <a:lnTo>
                    <a:pt x="824" y="1029"/>
                  </a:lnTo>
                  <a:lnTo>
                    <a:pt x="849" y="1025"/>
                  </a:lnTo>
                  <a:lnTo>
                    <a:pt x="875" y="1016"/>
                  </a:lnTo>
                  <a:lnTo>
                    <a:pt x="895" y="1005"/>
                  </a:lnTo>
                  <a:lnTo>
                    <a:pt x="895" y="998"/>
                  </a:lnTo>
                  <a:lnTo>
                    <a:pt x="876" y="971"/>
                  </a:lnTo>
                  <a:lnTo>
                    <a:pt x="864" y="949"/>
                  </a:lnTo>
                  <a:lnTo>
                    <a:pt x="855" y="927"/>
                  </a:lnTo>
                  <a:lnTo>
                    <a:pt x="851" y="905"/>
                  </a:lnTo>
                  <a:lnTo>
                    <a:pt x="851" y="880"/>
                  </a:lnTo>
                  <a:lnTo>
                    <a:pt x="851" y="849"/>
                  </a:lnTo>
                  <a:lnTo>
                    <a:pt x="853" y="811"/>
                  </a:lnTo>
                  <a:lnTo>
                    <a:pt x="822" y="798"/>
                  </a:lnTo>
                  <a:close/>
                  <a:moveTo>
                    <a:pt x="1515" y="644"/>
                  </a:moveTo>
                  <a:lnTo>
                    <a:pt x="1480" y="651"/>
                  </a:lnTo>
                  <a:lnTo>
                    <a:pt x="1475" y="669"/>
                  </a:lnTo>
                  <a:lnTo>
                    <a:pt x="1475" y="682"/>
                  </a:lnTo>
                  <a:lnTo>
                    <a:pt x="1478" y="696"/>
                  </a:lnTo>
                  <a:lnTo>
                    <a:pt x="1484" y="711"/>
                  </a:lnTo>
                  <a:lnTo>
                    <a:pt x="1491" y="751"/>
                  </a:lnTo>
                  <a:lnTo>
                    <a:pt x="1491" y="787"/>
                  </a:lnTo>
                  <a:lnTo>
                    <a:pt x="1485" y="822"/>
                  </a:lnTo>
                  <a:lnTo>
                    <a:pt x="1476" y="853"/>
                  </a:lnTo>
                  <a:lnTo>
                    <a:pt x="1462" y="880"/>
                  </a:lnTo>
                  <a:lnTo>
                    <a:pt x="1445" y="907"/>
                  </a:lnTo>
                  <a:lnTo>
                    <a:pt x="1445" y="927"/>
                  </a:lnTo>
                  <a:lnTo>
                    <a:pt x="1465" y="936"/>
                  </a:lnTo>
                  <a:lnTo>
                    <a:pt x="1489" y="942"/>
                  </a:lnTo>
                  <a:lnTo>
                    <a:pt x="1515" y="944"/>
                  </a:lnTo>
                  <a:lnTo>
                    <a:pt x="1540" y="940"/>
                  </a:lnTo>
                  <a:lnTo>
                    <a:pt x="1562" y="927"/>
                  </a:lnTo>
                  <a:lnTo>
                    <a:pt x="1533" y="840"/>
                  </a:lnTo>
                  <a:lnTo>
                    <a:pt x="1533" y="809"/>
                  </a:lnTo>
                  <a:lnTo>
                    <a:pt x="1538" y="778"/>
                  </a:lnTo>
                  <a:lnTo>
                    <a:pt x="1551" y="751"/>
                  </a:lnTo>
                  <a:lnTo>
                    <a:pt x="1564" y="724"/>
                  </a:lnTo>
                  <a:lnTo>
                    <a:pt x="1576" y="696"/>
                  </a:lnTo>
                  <a:lnTo>
                    <a:pt x="1587" y="673"/>
                  </a:lnTo>
                  <a:lnTo>
                    <a:pt x="1580" y="656"/>
                  </a:lnTo>
                  <a:lnTo>
                    <a:pt x="1515" y="644"/>
                  </a:lnTo>
                  <a:close/>
                  <a:moveTo>
                    <a:pt x="1107" y="622"/>
                  </a:moveTo>
                  <a:lnTo>
                    <a:pt x="1091" y="625"/>
                  </a:lnTo>
                  <a:lnTo>
                    <a:pt x="1064" y="656"/>
                  </a:lnTo>
                  <a:lnTo>
                    <a:pt x="1125" y="814"/>
                  </a:lnTo>
                  <a:lnTo>
                    <a:pt x="1129" y="840"/>
                  </a:lnTo>
                  <a:lnTo>
                    <a:pt x="1127" y="860"/>
                  </a:lnTo>
                  <a:lnTo>
                    <a:pt x="1122" y="874"/>
                  </a:lnTo>
                  <a:lnTo>
                    <a:pt x="1118" y="891"/>
                  </a:lnTo>
                  <a:lnTo>
                    <a:pt x="1116" y="907"/>
                  </a:lnTo>
                  <a:lnTo>
                    <a:pt x="1118" y="927"/>
                  </a:lnTo>
                  <a:lnTo>
                    <a:pt x="1142" y="927"/>
                  </a:lnTo>
                  <a:lnTo>
                    <a:pt x="1162" y="924"/>
                  </a:lnTo>
                  <a:lnTo>
                    <a:pt x="1180" y="920"/>
                  </a:lnTo>
                  <a:lnTo>
                    <a:pt x="1196" y="913"/>
                  </a:lnTo>
                  <a:lnTo>
                    <a:pt x="1218" y="907"/>
                  </a:lnTo>
                  <a:lnTo>
                    <a:pt x="1222" y="898"/>
                  </a:lnTo>
                  <a:lnTo>
                    <a:pt x="1225" y="887"/>
                  </a:lnTo>
                  <a:lnTo>
                    <a:pt x="1225" y="873"/>
                  </a:lnTo>
                  <a:lnTo>
                    <a:pt x="1202" y="842"/>
                  </a:lnTo>
                  <a:lnTo>
                    <a:pt x="1185" y="813"/>
                  </a:lnTo>
                  <a:lnTo>
                    <a:pt x="1175" y="784"/>
                  </a:lnTo>
                  <a:lnTo>
                    <a:pt x="1169" y="754"/>
                  </a:lnTo>
                  <a:lnTo>
                    <a:pt x="1169" y="722"/>
                  </a:lnTo>
                  <a:lnTo>
                    <a:pt x="1173" y="685"/>
                  </a:lnTo>
                  <a:lnTo>
                    <a:pt x="1182" y="644"/>
                  </a:lnTo>
                  <a:lnTo>
                    <a:pt x="1160" y="625"/>
                  </a:lnTo>
                  <a:lnTo>
                    <a:pt x="1107" y="622"/>
                  </a:lnTo>
                  <a:close/>
                  <a:moveTo>
                    <a:pt x="762" y="596"/>
                  </a:moveTo>
                  <a:lnTo>
                    <a:pt x="751" y="611"/>
                  </a:lnTo>
                  <a:lnTo>
                    <a:pt x="744" y="633"/>
                  </a:lnTo>
                  <a:lnTo>
                    <a:pt x="738" y="658"/>
                  </a:lnTo>
                  <a:lnTo>
                    <a:pt x="735" y="689"/>
                  </a:lnTo>
                  <a:lnTo>
                    <a:pt x="733" y="718"/>
                  </a:lnTo>
                  <a:lnTo>
                    <a:pt x="735" y="744"/>
                  </a:lnTo>
                  <a:lnTo>
                    <a:pt x="738" y="765"/>
                  </a:lnTo>
                  <a:lnTo>
                    <a:pt x="767" y="769"/>
                  </a:lnTo>
                  <a:lnTo>
                    <a:pt x="793" y="769"/>
                  </a:lnTo>
                  <a:lnTo>
                    <a:pt x="822" y="765"/>
                  </a:lnTo>
                  <a:lnTo>
                    <a:pt x="831" y="753"/>
                  </a:lnTo>
                  <a:lnTo>
                    <a:pt x="825" y="734"/>
                  </a:lnTo>
                  <a:lnTo>
                    <a:pt x="818" y="724"/>
                  </a:lnTo>
                  <a:lnTo>
                    <a:pt x="809" y="716"/>
                  </a:lnTo>
                  <a:lnTo>
                    <a:pt x="802" y="709"/>
                  </a:lnTo>
                  <a:lnTo>
                    <a:pt x="795" y="698"/>
                  </a:lnTo>
                  <a:lnTo>
                    <a:pt x="789" y="680"/>
                  </a:lnTo>
                  <a:lnTo>
                    <a:pt x="791" y="664"/>
                  </a:lnTo>
                  <a:lnTo>
                    <a:pt x="791" y="647"/>
                  </a:lnTo>
                  <a:lnTo>
                    <a:pt x="791" y="631"/>
                  </a:lnTo>
                  <a:lnTo>
                    <a:pt x="784" y="613"/>
                  </a:lnTo>
                  <a:lnTo>
                    <a:pt x="780" y="609"/>
                  </a:lnTo>
                  <a:lnTo>
                    <a:pt x="778" y="605"/>
                  </a:lnTo>
                  <a:lnTo>
                    <a:pt x="775" y="604"/>
                  </a:lnTo>
                  <a:lnTo>
                    <a:pt x="771" y="600"/>
                  </a:lnTo>
                  <a:lnTo>
                    <a:pt x="767" y="598"/>
                  </a:lnTo>
                  <a:lnTo>
                    <a:pt x="762" y="596"/>
                  </a:lnTo>
                  <a:close/>
                  <a:moveTo>
                    <a:pt x="1535" y="433"/>
                  </a:moveTo>
                  <a:lnTo>
                    <a:pt x="1524" y="447"/>
                  </a:lnTo>
                  <a:lnTo>
                    <a:pt x="1520" y="462"/>
                  </a:lnTo>
                  <a:lnTo>
                    <a:pt x="1518" y="476"/>
                  </a:lnTo>
                  <a:lnTo>
                    <a:pt x="1518" y="493"/>
                  </a:lnTo>
                  <a:lnTo>
                    <a:pt x="1516" y="511"/>
                  </a:lnTo>
                  <a:lnTo>
                    <a:pt x="1511" y="533"/>
                  </a:lnTo>
                  <a:lnTo>
                    <a:pt x="1476" y="574"/>
                  </a:lnTo>
                  <a:lnTo>
                    <a:pt x="1475" y="596"/>
                  </a:lnTo>
                  <a:lnTo>
                    <a:pt x="1500" y="607"/>
                  </a:lnTo>
                  <a:lnTo>
                    <a:pt x="1531" y="613"/>
                  </a:lnTo>
                  <a:lnTo>
                    <a:pt x="1564" y="609"/>
                  </a:lnTo>
                  <a:lnTo>
                    <a:pt x="1571" y="609"/>
                  </a:lnTo>
                  <a:lnTo>
                    <a:pt x="1578" y="593"/>
                  </a:lnTo>
                  <a:lnTo>
                    <a:pt x="1580" y="582"/>
                  </a:lnTo>
                  <a:lnTo>
                    <a:pt x="1576" y="573"/>
                  </a:lnTo>
                  <a:lnTo>
                    <a:pt x="1571" y="564"/>
                  </a:lnTo>
                  <a:lnTo>
                    <a:pt x="1564" y="554"/>
                  </a:lnTo>
                  <a:lnTo>
                    <a:pt x="1560" y="540"/>
                  </a:lnTo>
                  <a:lnTo>
                    <a:pt x="1569" y="447"/>
                  </a:lnTo>
                  <a:lnTo>
                    <a:pt x="1535" y="433"/>
                  </a:lnTo>
                  <a:close/>
                  <a:moveTo>
                    <a:pt x="1089" y="416"/>
                  </a:moveTo>
                  <a:lnTo>
                    <a:pt x="1080" y="420"/>
                  </a:lnTo>
                  <a:lnTo>
                    <a:pt x="1071" y="442"/>
                  </a:lnTo>
                  <a:lnTo>
                    <a:pt x="1067" y="465"/>
                  </a:lnTo>
                  <a:lnTo>
                    <a:pt x="1067" y="493"/>
                  </a:lnTo>
                  <a:lnTo>
                    <a:pt x="1065" y="518"/>
                  </a:lnTo>
                  <a:lnTo>
                    <a:pt x="1064" y="544"/>
                  </a:lnTo>
                  <a:lnTo>
                    <a:pt x="1058" y="567"/>
                  </a:lnTo>
                  <a:lnTo>
                    <a:pt x="1069" y="584"/>
                  </a:lnTo>
                  <a:lnTo>
                    <a:pt x="1082" y="596"/>
                  </a:lnTo>
                  <a:lnTo>
                    <a:pt x="1100" y="604"/>
                  </a:lnTo>
                  <a:lnTo>
                    <a:pt x="1120" y="604"/>
                  </a:lnTo>
                  <a:lnTo>
                    <a:pt x="1142" y="596"/>
                  </a:lnTo>
                  <a:lnTo>
                    <a:pt x="1149" y="593"/>
                  </a:lnTo>
                  <a:lnTo>
                    <a:pt x="1153" y="589"/>
                  </a:lnTo>
                  <a:lnTo>
                    <a:pt x="1156" y="585"/>
                  </a:lnTo>
                  <a:lnTo>
                    <a:pt x="1160" y="580"/>
                  </a:lnTo>
                  <a:lnTo>
                    <a:pt x="1164" y="574"/>
                  </a:lnTo>
                  <a:lnTo>
                    <a:pt x="1115" y="420"/>
                  </a:lnTo>
                  <a:lnTo>
                    <a:pt x="1089" y="416"/>
                  </a:lnTo>
                  <a:close/>
                  <a:moveTo>
                    <a:pt x="207" y="160"/>
                  </a:moveTo>
                  <a:lnTo>
                    <a:pt x="2276" y="160"/>
                  </a:lnTo>
                  <a:lnTo>
                    <a:pt x="2291" y="164"/>
                  </a:lnTo>
                  <a:lnTo>
                    <a:pt x="2304" y="173"/>
                  </a:lnTo>
                  <a:lnTo>
                    <a:pt x="2313" y="185"/>
                  </a:lnTo>
                  <a:lnTo>
                    <a:pt x="2316" y="200"/>
                  </a:lnTo>
                  <a:lnTo>
                    <a:pt x="2316" y="2829"/>
                  </a:lnTo>
                  <a:lnTo>
                    <a:pt x="2313" y="2844"/>
                  </a:lnTo>
                  <a:lnTo>
                    <a:pt x="2304" y="2856"/>
                  </a:lnTo>
                  <a:lnTo>
                    <a:pt x="2291" y="2865"/>
                  </a:lnTo>
                  <a:lnTo>
                    <a:pt x="2276" y="2869"/>
                  </a:lnTo>
                  <a:lnTo>
                    <a:pt x="207" y="2869"/>
                  </a:lnTo>
                  <a:lnTo>
                    <a:pt x="193" y="2865"/>
                  </a:lnTo>
                  <a:lnTo>
                    <a:pt x="180" y="2856"/>
                  </a:lnTo>
                  <a:lnTo>
                    <a:pt x="171" y="2844"/>
                  </a:lnTo>
                  <a:lnTo>
                    <a:pt x="167" y="2829"/>
                  </a:lnTo>
                  <a:lnTo>
                    <a:pt x="167" y="200"/>
                  </a:lnTo>
                  <a:lnTo>
                    <a:pt x="171" y="185"/>
                  </a:lnTo>
                  <a:lnTo>
                    <a:pt x="180" y="173"/>
                  </a:lnTo>
                  <a:lnTo>
                    <a:pt x="193" y="164"/>
                  </a:lnTo>
                  <a:lnTo>
                    <a:pt x="207" y="160"/>
                  </a:lnTo>
                  <a:close/>
                  <a:moveTo>
                    <a:pt x="131" y="89"/>
                  </a:moveTo>
                  <a:lnTo>
                    <a:pt x="116" y="93"/>
                  </a:lnTo>
                  <a:lnTo>
                    <a:pt x="104" y="102"/>
                  </a:lnTo>
                  <a:lnTo>
                    <a:pt x="95" y="114"/>
                  </a:lnTo>
                  <a:lnTo>
                    <a:pt x="91" y="129"/>
                  </a:lnTo>
                  <a:lnTo>
                    <a:pt x="91" y="2900"/>
                  </a:lnTo>
                  <a:lnTo>
                    <a:pt x="95" y="2914"/>
                  </a:lnTo>
                  <a:lnTo>
                    <a:pt x="104" y="2927"/>
                  </a:lnTo>
                  <a:lnTo>
                    <a:pt x="116" y="2936"/>
                  </a:lnTo>
                  <a:lnTo>
                    <a:pt x="131" y="2940"/>
                  </a:lnTo>
                  <a:lnTo>
                    <a:pt x="2353" y="2940"/>
                  </a:lnTo>
                  <a:lnTo>
                    <a:pt x="2367" y="2936"/>
                  </a:lnTo>
                  <a:lnTo>
                    <a:pt x="2380" y="2927"/>
                  </a:lnTo>
                  <a:lnTo>
                    <a:pt x="2389" y="2914"/>
                  </a:lnTo>
                  <a:lnTo>
                    <a:pt x="2393" y="2900"/>
                  </a:lnTo>
                  <a:lnTo>
                    <a:pt x="2393" y="129"/>
                  </a:lnTo>
                  <a:lnTo>
                    <a:pt x="2389" y="114"/>
                  </a:lnTo>
                  <a:lnTo>
                    <a:pt x="2380" y="102"/>
                  </a:lnTo>
                  <a:lnTo>
                    <a:pt x="2367" y="93"/>
                  </a:lnTo>
                  <a:lnTo>
                    <a:pt x="2353" y="89"/>
                  </a:lnTo>
                  <a:lnTo>
                    <a:pt x="131" y="89"/>
                  </a:lnTo>
                  <a:close/>
                  <a:moveTo>
                    <a:pt x="40" y="0"/>
                  </a:moveTo>
                  <a:lnTo>
                    <a:pt x="2447" y="0"/>
                  </a:lnTo>
                  <a:lnTo>
                    <a:pt x="2464" y="4"/>
                  </a:lnTo>
                  <a:lnTo>
                    <a:pt x="2476" y="13"/>
                  </a:lnTo>
                  <a:lnTo>
                    <a:pt x="2485" y="25"/>
                  </a:lnTo>
                  <a:lnTo>
                    <a:pt x="2487" y="40"/>
                  </a:lnTo>
                  <a:lnTo>
                    <a:pt x="2487" y="2984"/>
                  </a:lnTo>
                  <a:lnTo>
                    <a:pt x="2485" y="3000"/>
                  </a:lnTo>
                  <a:lnTo>
                    <a:pt x="2476" y="3013"/>
                  </a:lnTo>
                  <a:lnTo>
                    <a:pt x="2464" y="3022"/>
                  </a:lnTo>
                  <a:lnTo>
                    <a:pt x="2447" y="3024"/>
                  </a:lnTo>
                  <a:lnTo>
                    <a:pt x="40" y="3024"/>
                  </a:lnTo>
                  <a:lnTo>
                    <a:pt x="24" y="3022"/>
                  </a:lnTo>
                  <a:lnTo>
                    <a:pt x="11" y="3013"/>
                  </a:lnTo>
                  <a:lnTo>
                    <a:pt x="4" y="3000"/>
                  </a:lnTo>
                  <a:lnTo>
                    <a:pt x="0" y="2984"/>
                  </a:lnTo>
                  <a:lnTo>
                    <a:pt x="0" y="40"/>
                  </a:lnTo>
                  <a:lnTo>
                    <a:pt x="4" y="25"/>
                  </a:lnTo>
                  <a:lnTo>
                    <a:pt x="11" y="13"/>
                  </a:lnTo>
                  <a:lnTo>
                    <a:pt x="24" y="4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353E3CE-205E-4AFF-8203-D208A3706E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1676" y="1214411"/>
              <a:ext cx="280270" cy="313148"/>
            </a:xfrm>
            <a:custGeom>
              <a:avLst/>
              <a:gdLst>
                <a:gd name="T0" fmla="*/ 2069 w 3657"/>
                <a:gd name="T1" fmla="*/ 2744 h 4086"/>
                <a:gd name="T2" fmla="*/ 1988 w 3657"/>
                <a:gd name="T3" fmla="*/ 3306 h 4086"/>
                <a:gd name="T4" fmla="*/ 1926 w 3657"/>
                <a:gd name="T5" fmla="*/ 3584 h 4086"/>
                <a:gd name="T6" fmla="*/ 1591 w 3657"/>
                <a:gd name="T7" fmla="*/ 3678 h 4086"/>
                <a:gd name="T8" fmla="*/ 1193 w 3657"/>
                <a:gd name="T9" fmla="*/ 3775 h 4086"/>
                <a:gd name="T10" fmla="*/ 520 w 3657"/>
                <a:gd name="T11" fmla="*/ 4064 h 4086"/>
                <a:gd name="T12" fmla="*/ 226 w 3657"/>
                <a:gd name="T13" fmla="*/ 4068 h 4086"/>
                <a:gd name="T14" fmla="*/ 117 w 3657"/>
                <a:gd name="T15" fmla="*/ 3860 h 4086"/>
                <a:gd name="T16" fmla="*/ 160 w 3657"/>
                <a:gd name="T17" fmla="*/ 3584 h 4086"/>
                <a:gd name="T18" fmla="*/ 89 w 3657"/>
                <a:gd name="T19" fmla="*/ 3368 h 4086"/>
                <a:gd name="T20" fmla="*/ 477 w 3657"/>
                <a:gd name="T21" fmla="*/ 3340 h 4086"/>
                <a:gd name="T22" fmla="*/ 746 w 3657"/>
                <a:gd name="T23" fmla="*/ 3320 h 4086"/>
                <a:gd name="T24" fmla="*/ 1097 w 3657"/>
                <a:gd name="T25" fmla="*/ 3288 h 4086"/>
                <a:gd name="T26" fmla="*/ 1202 w 3657"/>
                <a:gd name="T27" fmla="*/ 3084 h 4086"/>
                <a:gd name="T28" fmla="*/ 1166 w 3657"/>
                <a:gd name="T29" fmla="*/ 2715 h 4086"/>
                <a:gd name="T30" fmla="*/ 1386 w 3657"/>
                <a:gd name="T31" fmla="*/ 2597 h 4086"/>
                <a:gd name="T32" fmla="*/ 1580 w 3657"/>
                <a:gd name="T33" fmla="*/ 2793 h 4086"/>
                <a:gd name="T34" fmla="*/ 1822 w 3657"/>
                <a:gd name="T35" fmla="*/ 2777 h 4086"/>
                <a:gd name="T36" fmla="*/ 413 w 3657"/>
                <a:gd name="T37" fmla="*/ 1677 h 4086"/>
                <a:gd name="T38" fmla="*/ 264 w 3657"/>
                <a:gd name="T39" fmla="*/ 1762 h 4086"/>
                <a:gd name="T40" fmla="*/ 337 w 3657"/>
                <a:gd name="T41" fmla="*/ 1973 h 4086"/>
                <a:gd name="T42" fmla="*/ 382 w 3657"/>
                <a:gd name="T43" fmla="*/ 2137 h 4086"/>
                <a:gd name="T44" fmla="*/ 422 w 3657"/>
                <a:gd name="T45" fmla="*/ 2282 h 4086"/>
                <a:gd name="T46" fmla="*/ 684 w 3657"/>
                <a:gd name="T47" fmla="*/ 2191 h 4086"/>
                <a:gd name="T48" fmla="*/ 766 w 3657"/>
                <a:gd name="T49" fmla="*/ 1906 h 4086"/>
                <a:gd name="T50" fmla="*/ 535 w 3657"/>
                <a:gd name="T51" fmla="*/ 1689 h 4086"/>
                <a:gd name="T52" fmla="*/ 2260 w 3657"/>
                <a:gd name="T53" fmla="*/ 28 h 4086"/>
                <a:gd name="T54" fmla="*/ 2949 w 3657"/>
                <a:gd name="T55" fmla="*/ 258 h 4086"/>
                <a:gd name="T56" fmla="*/ 3400 w 3657"/>
                <a:gd name="T57" fmla="*/ 766 h 4086"/>
                <a:gd name="T58" fmla="*/ 3646 w 3657"/>
                <a:gd name="T59" fmla="*/ 1468 h 4086"/>
                <a:gd name="T60" fmla="*/ 3557 w 3657"/>
                <a:gd name="T61" fmla="*/ 2180 h 4086"/>
                <a:gd name="T62" fmla="*/ 3113 w 3657"/>
                <a:gd name="T63" fmla="*/ 2711 h 4086"/>
                <a:gd name="T64" fmla="*/ 2695 w 3657"/>
                <a:gd name="T65" fmla="*/ 2897 h 4086"/>
                <a:gd name="T66" fmla="*/ 2440 w 3657"/>
                <a:gd name="T67" fmla="*/ 2840 h 4086"/>
                <a:gd name="T68" fmla="*/ 2269 w 3657"/>
                <a:gd name="T69" fmla="*/ 2600 h 4086"/>
                <a:gd name="T70" fmla="*/ 1911 w 3657"/>
                <a:gd name="T71" fmla="*/ 2473 h 4086"/>
                <a:gd name="T72" fmla="*/ 1382 w 3657"/>
                <a:gd name="T73" fmla="*/ 2513 h 4086"/>
                <a:gd name="T74" fmla="*/ 982 w 3657"/>
                <a:gd name="T75" fmla="*/ 2664 h 4086"/>
                <a:gd name="T76" fmla="*/ 689 w 3657"/>
                <a:gd name="T77" fmla="*/ 2731 h 4086"/>
                <a:gd name="T78" fmla="*/ 526 w 3657"/>
                <a:gd name="T79" fmla="*/ 2584 h 4086"/>
                <a:gd name="T80" fmla="*/ 437 w 3657"/>
                <a:gd name="T81" fmla="*/ 2433 h 4086"/>
                <a:gd name="T82" fmla="*/ 498 w 3657"/>
                <a:gd name="T83" fmla="*/ 2693 h 4086"/>
                <a:gd name="T84" fmla="*/ 729 w 3657"/>
                <a:gd name="T85" fmla="*/ 2806 h 4086"/>
                <a:gd name="T86" fmla="*/ 1017 w 3657"/>
                <a:gd name="T87" fmla="*/ 2728 h 4086"/>
                <a:gd name="T88" fmla="*/ 957 w 3657"/>
                <a:gd name="T89" fmla="*/ 3040 h 4086"/>
                <a:gd name="T90" fmla="*/ 657 w 3657"/>
                <a:gd name="T91" fmla="*/ 3080 h 4086"/>
                <a:gd name="T92" fmla="*/ 293 w 3657"/>
                <a:gd name="T93" fmla="*/ 3015 h 4086"/>
                <a:gd name="T94" fmla="*/ 60 w 3657"/>
                <a:gd name="T95" fmla="*/ 2966 h 4086"/>
                <a:gd name="T96" fmla="*/ 109 w 3657"/>
                <a:gd name="T97" fmla="*/ 2780 h 4086"/>
                <a:gd name="T98" fmla="*/ 244 w 3657"/>
                <a:gd name="T99" fmla="*/ 2578 h 4086"/>
                <a:gd name="T100" fmla="*/ 246 w 3657"/>
                <a:gd name="T101" fmla="*/ 2397 h 4086"/>
                <a:gd name="T102" fmla="*/ 58 w 3657"/>
                <a:gd name="T103" fmla="*/ 2204 h 4086"/>
                <a:gd name="T104" fmla="*/ 28 w 3657"/>
                <a:gd name="T105" fmla="*/ 2044 h 4086"/>
                <a:gd name="T106" fmla="*/ 200 w 3657"/>
                <a:gd name="T107" fmla="*/ 1904 h 4086"/>
                <a:gd name="T108" fmla="*/ 171 w 3657"/>
                <a:gd name="T109" fmla="*/ 1700 h 4086"/>
                <a:gd name="T110" fmla="*/ 173 w 3657"/>
                <a:gd name="T111" fmla="*/ 1388 h 4086"/>
                <a:gd name="T112" fmla="*/ 329 w 3657"/>
                <a:gd name="T113" fmla="*/ 820 h 4086"/>
                <a:gd name="T114" fmla="*/ 717 w 3657"/>
                <a:gd name="T115" fmla="*/ 360 h 4086"/>
                <a:gd name="T116" fmla="*/ 1566 w 3657"/>
                <a:gd name="T117" fmla="*/ 17 h 4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57" h="4086">
                  <a:moveTo>
                    <a:pt x="1329" y="2660"/>
                  </a:moveTo>
                  <a:lnTo>
                    <a:pt x="1326" y="2668"/>
                  </a:lnTo>
                  <a:lnTo>
                    <a:pt x="1333" y="2660"/>
                  </a:lnTo>
                  <a:lnTo>
                    <a:pt x="1329" y="2660"/>
                  </a:lnTo>
                  <a:close/>
                  <a:moveTo>
                    <a:pt x="1993" y="2577"/>
                  </a:moveTo>
                  <a:lnTo>
                    <a:pt x="2133" y="2617"/>
                  </a:lnTo>
                  <a:lnTo>
                    <a:pt x="2069" y="2744"/>
                  </a:lnTo>
                  <a:lnTo>
                    <a:pt x="1993" y="3008"/>
                  </a:lnTo>
                  <a:lnTo>
                    <a:pt x="1984" y="3058"/>
                  </a:lnTo>
                  <a:lnTo>
                    <a:pt x="1980" y="3109"/>
                  </a:lnTo>
                  <a:lnTo>
                    <a:pt x="1980" y="3160"/>
                  </a:lnTo>
                  <a:lnTo>
                    <a:pt x="1982" y="3209"/>
                  </a:lnTo>
                  <a:lnTo>
                    <a:pt x="1984" y="3258"/>
                  </a:lnTo>
                  <a:lnTo>
                    <a:pt x="1988" y="3306"/>
                  </a:lnTo>
                  <a:lnTo>
                    <a:pt x="1989" y="3353"/>
                  </a:lnTo>
                  <a:lnTo>
                    <a:pt x="1989" y="3397"/>
                  </a:lnTo>
                  <a:lnTo>
                    <a:pt x="1988" y="3440"/>
                  </a:lnTo>
                  <a:lnTo>
                    <a:pt x="1980" y="3480"/>
                  </a:lnTo>
                  <a:lnTo>
                    <a:pt x="1969" y="3518"/>
                  </a:lnTo>
                  <a:lnTo>
                    <a:pt x="1951" y="3553"/>
                  </a:lnTo>
                  <a:lnTo>
                    <a:pt x="1926" y="3584"/>
                  </a:lnTo>
                  <a:lnTo>
                    <a:pt x="1893" y="3613"/>
                  </a:lnTo>
                  <a:lnTo>
                    <a:pt x="1851" y="3635"/>
                  </a:lnTo>
                  <a:lnTo>
                    <a:pt x="1806" y="3653"/>
                  </a:lnTo>
                  <a:lnTo>
                    <a:pt x="1757" y="3664"/>
                  </a:lnTo>
                  <a:lnTo>
                    <a:pt x="1702" y="3671"/>
                  </a:lnTo>
                  <a:lnTo>
                    <a:pt x="1648" y="3675"/>
                  </a:lnTo>
                  <a:lnTo>
                    <a:pt x="1591" y="3678"/>
                  </a:lnTo>
                  <a:lnTo>
                    <a:pt x="1535" y="3682"/>
                  </a:lnTo>
                  <a:lnTo>
                    <a:pt x="1477" y="3686"/>
                  </a:lnTo>
                  <a:lnTo>
                    <a:pt x="1422" y="3691"/>
                  </a:lnTo>
                  <a:lnTo>
                    <a:pt x="1368" y="3702"/>
                  </a:lnTo>
                  <a:lnTo>
                    <a:pt x="1317" y="3717"/>
                  </a:lnTo>
                  <a:lnTo>
                    <a:pt x="1253" y="3742"/>
                  </a:lnTo>
                  <a:lnTo>
                    <a:pt x="1193" y="3775"/>
                  </a:lnTo>
                  <a:lnTo>
                    <a:pt x="1133" y="3811"/>
                  </a:lnTo>
                  <a:lnTo>
                    <a:pt x="1077" y="3849"/>
                  </a:lnTo>
                  <a:lnTo>
                    <a:pt x="1018" y="3888"/>
                  </a:lnTo>
                  <a:lnTo>
                    <a:pt x="962" y="3924"/>
                  </a:lnTo>
                  <a:lnTo>
                    <a:pt x="902" y="3957"/>
                  </a:lnTo>
                  <a:lnTo>
                    <a:pt x="840" y="3984"/>
                  </a:lnTo>
                  <a:lnTo>
                    <a:pt x="520" y="4064"/>
                  </a:lnTo>
                  <a:lnTo>
                    <a:pt x="482" y="4073"/>
                  </a:lnTo>
                  <a:lnTo>
                    <a:pt x="438" y="4080"/>
                  </a:lnTo>
                  <a:lnTo>
                    <a:pt x="395" y="4084"/>
                  </a:lnTo>
                  <a:lnTo>
                    <a:pt x="351" y="4086"/>
                  </a:lnTo>
                  <a:lnTo>
                    <a:pt x="308" y="4084"/>
                  </a:lnTo>
                  <a:lnTo>
                    <a:pt x="264" y="4078"/>
                  </a:lnTo>
                  <a:lnTo>
                    <a:pt x="226" y="4068"/>
                  </a:lnTo>
                  <a:lnTo>
                    <a:pt x="191" y="4053"/>
                  </a:lnTo>
                  <a:lnTo>
                    <a:pt x="160" y="4031"/>
                  </a:lnTo>
                  <a:lnTo>
                    <a:pt x="137" y="4004"/>
                  </a:lnTo>
                  <a:lnTo>
                    <a:pt x="122" y="3973"/>
                  </a:lnTo>
                  <a:lnTo>
                    <a:pt x="115" y="3938"/>
                  </a:lnTo>
                  <a:lnTo>
                    <a:pt x="113" y="3900"/>
                  </a:lnTo>
                  <a:lnTo>
                    <a:pt x="117" y="3860"/>
                  </a:lnTo>
                  <a:lnTo>
                    <a:pt x="124" y="3817"/>
                  </a:lnTo>
                  <a:lnTo>
                    <a:pt x="133" y="3775"/>
                  </a:lnTo>
                  <a:lnTo>
                    <a:pt x="142" y="3731"/>
                  </a:lnTo>
                  <a:lnTo>
                    <a:pt x="151" y="3691"/>
                  </a:lnTo>
                  <a:lnTo>
                    <a:pt x="158" y="3651"/>
                  </a:lnTo>
                  <a:lnTo>
                    <a:pt x="162" y="3617"/>
                  </a:lnTo>
                  <a:lnTo>
                    <a:pt x="160" y="3584"/>
                  </a:lnTo>
                  <a:lnTo>
                    <a:pt x="153" y="3551"/>
                  </a:lnTo>
                  <a:lnTo>
                    <a:pt x="140" y="3520"/>
                  </a:lnTo>
                  <a:lnTo>
                    <a:pt x="124" y="3489"/>
                  </a:lnTo>
                  <a:lnTo>
                    <a:pt x="108" y="3460"/>
                  </a:lnTo>
                  <a:lnTo>
                    <a:pt x="93" y="3429"/>
                  </a:lnTo>
                  <a:lnTo>
                    <a:pt x="88" y="3398"/>
                  </a:lnTo>
                  <a:lnTo>
                    <a:pt x="89" y="3368"/>
                  </a:lnTo>
                  <a:lnTo>
                    <a:pt x="142" y="3378"/>
                  </a:lnTo>
                  <a:lnTo>
                    <a:pt x="153" y="3340"/>
                  </a:lnTo>
                  <a:lnTo>
                    <a:pt x="277" y="3360"/>
                  </a:lnTo>
                  <a:lnTo>
                    <a:pt x="297" y="3406"/>
                  </a:lnTo>
                  <a:lnTo>
                    <a:pt x="337" y="3408"/>
                  </a:lnTo>
                  <a:lnTo>
                    <a:pt x="366" y="3348"/>
                  </a:lnTo>
                  <a:lnTo>
                    <a:pt x="477" y="3340"/>
                  </a:lnTo>
                  <a:lnTo>
                    <a:pt x="509" y="3404"/>
                  </a:lnTo>
                  <a:lnTo>
                    <a:pt x="535" y="3402"/>
                  </a:lnTo>
                  <a:lnTo>
                    <a:pt x="553" y="3340"/>
                  </a:lnTo>
                  <a:lnTo>
                    <a:pt x="686" y="3324"/>
                  </a:lnTo>
                  <a:lnTo>
                    <a:pt x="708" y="3378"/>
                  </a:lnTo>
                  <a:lnTo>
                    <a:pt x="720" y="3377"/>
                  </a:lnTo>
                  <a:lnTo>
                    <a:pt x="746" y="3320"/>
                  </a:lnTo>
                  <a:lnTo>
                    <a:pt x="849" y="3308"/>
                  </a:lnTo>
                  <a:lnTo>
                    <a:pt x="866" y="3346"/>
                  </a:lnTo>
                  <a:lnTo>
                    <a:pt x="924" y="3333"/>
                  </a:lnTo>
                  <a:lnTo>
                    <a:pt x="933" y="3288"/>
                  </a:lnTo>
                  <a:lnTo>
                    <a:pt x="1060" y="3268"/>
                  </a:lnTo>
                  <a:lnTo>
                    <a:pt x="1062" y="3298"/>
                  </a:lnTo>
                  <a:lnTo>
                    <a:pt x="1097" y="3288"/>
                  </a:lnTo>
                  <a:lnTo>
                    <a:pt x="1128" y="3273"/>
                  </a:lnTo>
                  <a:lnTo>
                    <a:pt x="1155" y="3258"/>
                  </a:lnTo>
                  <a:lnTo>
                    <a:pt x="1175" y="3238"/>
                  </a:lnTo>
                  <a:lnTo>
                    <a:pt x="1189" y="3217"/>
                  </a:lnTo>
                  <a:lnTo>
                    <a:pt x="1198" y="3177"/>
                  </a:lnTo>
                  <a:lnTo>
                    <a:pt x="1202" y="3133"/>
                  </a:lnTo>
                  <a:lnTo>
                    <a:pt x="1202" y="3084"/>
                  </a:lnTo>
                  <a:lnTo>
                    <a:pt x="1197" y="3031"/>
                  </a:lnTo>
                  <a:lnTo>
                    <a:pt x="1189" y="2978"/>
                  </a:lnTo>
                  <a:lnTo>
                    <a:pt x="1182" y="2922"/>
                  </a:lnTo>
                  <a:lnTo>
                    <a:pt x="1173" y="2868"/>
                  </a:lnTo>
                  <a:lnTo>
                    <a:pt x="1168" y="2813"/>
                  </a:lnTo>
                  <a:lnTo>
                    <a:pt x="1164" y="2762"/>
                  </a:lnTo>
                  <a:lnTo>
                    <a:pt x="1166" y="2715"/>
                  </a:lnTo>
                  <a:lnTo>
                    <a:pt x="1173" y="2671"/>
                  </a:lnTo>
                  <a:lnTo>
                    <a:pt x="1206" y="2664"/>
                  </a:lnTo>
                  <a:lnTo>
                    <a:pt x="1240" y="2651"/>
                  </a:lnTo>
                  <a:lnTo>
                    <a:pt x="1277" y="2637"/>
                  </a:lnTo>
                  <a:lnTo>
                    <a:pt x="1313" y="2620"/>
                  </a:lnTo>
                  <a:lnTo>
                    <a:pt x="1349" y="2608"/>
                  </a:lnTo>
                  <a:lnTo>
                    <a:pt x="1386" y="2597"/>
                  </a:lnTo>
                  <a:lnTo>
                    <a:pt x="1420" y="2591"/>
                  </a:lnTo>
                  <a:lnTo>
                    <a:pt x="1453" y="2591"/>
                  </a:lnTo>
                  <a:lnTo>
                    <a:pt x="1473" y="2649"/>
                  </a:lnTo>
                  <a:lnTo>
                    <a:pt x="1495" y="2697"/>
                  </a:lnTo>
                  <a:lnTo>
                    <a:pt x="1520" y="2737"/>
                  </a:lnTo>
                  <a:lnTo>
                    <a:pt x="1549" y="2768"/>
                  </a:lnTo>
                  <a:lnTo>
                    <a:pt x="1580" y="2793"/>
                  </a:lnTo>
                  <a:lnTo>
                    <a:pt x="1613" y="2809"/>
                  </a:lnTo>
                  <a:lnTo>
                    <a:pt x="1646" y="2818"/>
                  </a:lnTo>
                  <a:lnTo>
                    <a:pt x="1682" y="2822"/>
                  </a:lnTo>
                  <a:lnTo>
                    <a:pt x="1717" y="2818"/>
                  </a:lnTo>
                  <a:lnTo>
                    <a:pt x="1753" y="2809"/>
                  </a:lnTo>
                  <a:lnTo>
                    <a:pt x="1788" y="2795"/>
                  </a:lnTo>
                  <a:lnTo>
                    <a:pt x="1822" y="2777"/>
                  </a:lnTo>
                  <a:lnTo>
                    <a:pt x="1857" y="2751"/>
                  </a:lnTo>
                  <a:lnTo>
                    <a:pt x="1888" y="2724"/>
                  </a:lnTo>
                  <a:lnTo>
                    <a:pt x="1918" y="2691"/>
                  </a:lnTo>
                  <a:lnTo>
                    <a:pt x="1946" y="2657"/>
                  </a:lnTo>
                  <a:lnTo>
                    <a:pt x="1971" y="2617"/>
                  </a:lnTo>
                  <a:lnTo>
                    <a:pt x="1993" y="2577"/>
                  </a:lnTo>
                  <a:close/>
                  <a:moveTo>
                    <a:pt x="413" y="1677"/>
                  </a:moveTo>
                  <a:lnTo>
                    <a:pt x="389" y="1686"/>
                  </a:lnTo>
                  <a:lnTo>
                    <a:pt x="364" y="1693"/>
                  </a:lnTo>
                  <a:lnTo>
                    <a:pt x="338" y="1700"/>
                  </a:lnTo>
                  <a:lnTo>
                    <a:pt x="315" y="1709"/>
                  </a:lnTo>
                  <a:lnTo>
                    <a:pt x="293" y="1720"/>
                  </a:lnTo>
                  <a:lnTo>
                    <a:pt x="277" y="1737"/>
                  </a:lnTo>
                  <a:lnTo>
                    <a:pt x="264" y="1762"/>
                  </a:lnTo>
                  <a:lnTo>
                    <a:pt x="260" y="1789"/>
                  </a:lnTo>
                  <a:lnTo>
                    <a:pt x="264" y="1818"/>
                  </a:lnTo>
                  <a:lnTo>
                    <a:pt x="273" y="1849"/>
                  </a:lnTo>
                  <a:lnTo>
                    <a:pt x="286" y="1882"/>
                  </a:lnTo>
                  <a:lnTo>
                    <a:pt x="302" y="1913"/>
                  </a:lnTo>
                  <a:lnTo>
                    <a:pt x="318" y="1944"/>
                  </a:lnTo>
                  <a:lnTo>
                    <a:pt x="337" y="1973"/>
                  </a:lnTo>
                  <a:lnTo>
                    <a:pt x="351" y="2000"/>
                  </a:lnTo>
                  <a:lnTo>
                    <a:pt x="364" y="2024"/>
                  </a:lnTo>
                  <a:lnTo>
                    <a:pt x="373" y="2044"/>
                  </a:lnTo>
                  <a:lnTo>
                    <a:pt x="377" y="2064"/>
                  </a:lnTo>
                  <a:lnTo>
                    <a:pt x="380" y="2088"/>
                  </a:lnTo>
                  <a:lnTo>
                    <a:pt x="382" y="2111"/>
                  </a:lnTo>
                  <a:lnTo>
                    <a:pt x="382" y="2137"/>
                  </a:lnTo>
                  <a:lnTo>
                    <a:pt x="382" y="2162"/>
                  </a:lnTo>
                  <a:lnTo>
                    <a:pt x="384" y="2188"/>
                  </a:lnTo>
                  <a:lnTo>
                    <a:pt x="388" y="2211"/>
                  </a:lnTo>
                  <a:lnTo>
                    <a:pt x="391" y="2233"/>
                  </a:lnTo>
                  <a:lnTo>
                    <a:pt x="398" y="2253"/>
                  </a:lnTo>
                  <a:lnTo>
                    <a:pt x="409" y="2269"/>
                  </a:lnTo>
                  <a:lnTo>
                    <a:pt x="422" y="2282"/>
                  </a:lnTo>
                  <a:lnTo>
                    <a:pt x="440" y="2289"/>
                  </a:lnTo>
                  <a:lnTo>
                    <a:pt x="464" y="2291"/>
                  </a:lnTo>
                  <a:lnTo>
                    <a:pt x="493" y="2288"/>
                  </a:lnTo>
                  <a:lnTo>
                    <a:pt x="551" y="2271"/>
                  </a:lnTo>
                  <a:lnTo>
                    <a:pt x="602" y="2249"/>
                  </a:lnTo>
                  <a:lnTo>
                    <a:pt x="646" y="2222"/>
                  </a:lnTo>
                  <a:lnTo>
                    <a:pt x="684" y="2191"/>
                  </a:lnTo>
                  <a:lnTo>
                    <a:pt x="715" y="2155"/>
                  </a:lnTo>
                  <a:lnTo>
                    <a:pt x="740" y="2117"/>
                  </a:lnTo>
                  <a:lnTo>
                    <a:pt x="758" y="2075"/>
                  </a:lnTo>
                  <a:lnTo>
                    <a:pt x="769" y="2033"/>
                  </a:lnTo>
                  <a:lnTo>
                    <a:pt x="775" y="1991"/>
                  </a:lnTo>
                  <a:lnTo>
                    <a:pt x="773" y="1948"/>
                  </a:lnTo>
                  <a:lnTo>
                    <a:pt x="766" y="1906"/>
                  </a:lnTo>
                  <a:lnTo>
                    <a:pt x="751" y="1864"/>
                  </a:lnTo>
                  <a:lnTo>
                    <a:pt x="731" y="1826"/>
                  </a:lnTo>
                  <a:lnTo>
                    <a:pt x="704" y="1789"/>
                  </a:lnTo>
                  <a:lnTo>
                    <a:pt x="671" y="1757"/>
                  </a:lnTo>
                  <a:lnTo>
                    <a:pt x="633" y="1729"/>
                  </a:lnTo>
                  <a:lnTo>
                    <a:pt x="586" y="1706"/>
                  </a:lnTo>
                  <a:lnTo>
                    <a:pt x="535" y="1689"/>
                  </a:lnTo>
                  <a:lnTo>
                    <a:pt x="477" y="1678"/>
                  </a:lnTo>
                  <a:lnTo>
                    <a:pt x="413" y="1677"/>
                  </a:lnTo>
                  <a:close/>
                  <a:moveTo>
                    <a:pt x="1700" y="0"/>
                  </a:moveTo>
                  <a:lnTo>
                    <a:pt x="1855" y="0"/>
                  </a:lnTo>
                  <a:lnTo>
                    <a:pt x="1998" y="4"/>
                  </a:lnTo>
                  <a:lnTo>
                    <a:pt x="2135" y="13"/>
                  </a:lnTo>
                  <a:lnTo>
                    <a:pt x="2260" y="28"/>
                  </a:lnTo>
                  <a:lnTo>
                    <a:pt x="2380" y="46"/>
                  </a:lnTo>
                  <a:lnTo>
                    <a:pt x="2491" y="68"/>
                  </a:lnTo>
                  <a:lnTo>
                    <a:pt x="2595" y="97"/>
                  </a:lnTo>
                  <a:lnTo>
                    <a:pt x="2693" y="129"/>
                  </a:lnTo>
                  <a:lnTo>
                    <a:pt x="2784" y="168"/>
                  </a:lnTo>
                  <a:lnTo>
                    <a:pt x="2869" y="211"/>
                  </a:lnTo>
                  <a:lnTo>
                    <a:pt x="2949" y="258"/>
                  </a:lnTo>
                  <a:lnTo>
                    <a:pt x="3026" y="313"/>
                  </a:lnTo>
                  <a:lnTo>
                    <a:pt x="3097" y="375"/>
                  </a:lnTo>
                  <a:lnTo>
                    <a:pt x="3164" y="440"/>
                  </a:lnTo>
                  <a:lnTo>
                    <a:pt x="3228" y="513"/>
                  </a:lnTo>
                  <a:lnTo>
                    <a:pt x="3288" y="591"/>
                  </a:lnTo>
                  <a:lnTo>
                    <a:pt x="3344" y="675"/>
                  </a:lnTo>
                  <a:lnTo>
                    <a:pt x="3400" y="766"/>
                  </a:lnTo>
                  <a:lnTo>
                    <a:pt x="3453" y="864"/>
                  </a:lnTo>
                  <a:lnTo>
                    <a:pt x="3506" y="968"/>
                  </a:lnTo>
                  <a:lnTo>
                    <a:pt x="3546" y="1062"/>
                  </a:lnTo>
                  <a:lnTo>
                    <a:pt x="3580" y="1158"/>
                  </a:lnTo>
                  <a:lnTo>
                    <a:pt x="3608" y="1258"/>
                  </a:lnTo>
                  <a:lnTo>
                    <a:pt x="3631" y="1362"/>
                  </a:lnTo>
                  <a:lnTo>
                    <a:pt x="3646" y="1468"/>
                  </a:lnTo>
                  <a:lnTo>
                    <a:pt x="3655" y="1573"/>
                  </a:lnTo>
                  <a:lnTo>
                    <a:pt x="3657" y="1678"/>
                  </a:lnTo>
                  <a:lnTo>
                    <a:pt x="3651" y="1782"/>
                  </a:lnTo>
                  <a:lnTo>
                    <a:pt x="3638" y="1886"/>
                  </a:lnTo>
                  <a:lnTo>
                    <a:pt x="3618" y="1988"/>
                  </a:lnTo>
                  <a:lnTo>
                    <a:pt x="3591" y="2086"/>
                  </a:lnTo>
                  <a:lnTo>
                    <a:pt x="3557" y="2180"/>
                  </a:lnTo>
                  <a:lnTo>
                    <a:pt x="3515" y="2271"/>
                  </a:lnTo>
                  <a:lnTo>
                    <a:pt x="3466" y="2357"/>
                  </a:lnTo>
                  <a:lnTo>
                    <a:pt x="3408" y="2437"/>
                  </a:lnTo>
                  <a:lnTo>
                    <a:pt x="3342" y="2513"/>
                  </a:lnTo>
                  <a:lnTo>
                    <a:pt x="3271" y="2586"/>
                  </a:lnTo>
                  <a:lnTo>
                    <a:pt x="3195" y="2651"/>
                  </a:lnTo>
                  <a:lnTo>
                    <a:pt x="3113" y="2711"/>
                  </a:lnTo>
                  <a:lnTo>
                    <a:pt x="3024" y="2766"/>
                  </a:lnTo>
                  <a:lnTo>
                    <a:pt x="2931" y="2815"/>
                  </a:lnTo>
                  <a:lnTo>
                    <a:pt x="2833" y="2857"/>
                  </a:lnTo>
                  <a:lnTo>
                    <a:pt x="2806" y="2866"/>
                  </a:lnTo>
                  <a:lnTo>
                    <a:pt x="2771" y="2877"/>
                  </a:lnTo>
                  <a:lnTo>
                    <a:pt x="2735" y="2888"/>
                  </a:lnTo>
                  <a:lnTo>
                    <a:pt x="2695" y="2897"/>
                  </a:lnTo>
                  <a:lnTo>
                    <a:pt x="2653" y="2904"/>
                  </a:lnTo>
                  <a:lnTo>
                    <a:pt x="2613" y="2908"/>
                  </a:lnTo>
                  <a:lnTo>
                    <a:pt x="2573" y="2906"/>
                  </a:lnTo>
                  <a:lnTo>
                    <a:pt x="2535" y="2900"/>
                  </a:lnTo>
                  <a:lnTo>
                    <a:pt x="2500" y="2888"/>
                  </a:lnTo>
                  <a:lnTo>
                    <a:pt x="2469" y="2868"/>
                  </a:lnTo>
                  <a:lnTo>
                    <a:pt x="2440" y="2840"/>
                  </a:lnTo>
                  <a:lnTo>
                    <a:pt x="2415" y="2808"/>
                  </a:lnTo>
                  <a:lnTo>
                    <a:pt x="2389" y="2771"/>
                  </a:lnTo>
                  <a:lnTo>
                    <a:pt x="2368" y="2735"/>
                  </a:lnTo>
                  <a:lnTo>
                    <a:pt x="2346" y="2698"/>
                  </a:lnTo>
                  <a:lnTo>
                    <a:pt x="2324" y="2664"/>
                  </a:lnTo>
                  <a:lnTo>
                    <a:pt x="2300" y="2633"/>
                  </a:lnTo>
                  <a:lnTo>
                    <a:pt x="2269" y="2600"/>
                  </a:lnTo>
                  <a:lnTo>
                    <a:pt x="2229" y="2571"/>
                  </a:lnTo>
                  <a:lnTo>
                    <a:pt x="2184" y="2548"/>
                  </a:lnTo>
                  <a:lnTo>
                    <a:pt x="2133" y="2528"/>
                  </a:lnTo>
                  <a:lnTo>
                    <a:pt x="2080" y="2511"/>
                  </a:lnTo>
                  <a:lnTo>
                    <a:pt x="2024" y="2497"/>
                  </a:lnTo>
                  <a:lnTo>
                    <a:pt x="1968" y="2484"/>
                  </a:lnTo>
                  <a:lnTo>
                    <a:pt x="1911" y="2473"/>
                  </a:lnTo>
                  <a:lnTo>
                    <a:pt x="1857" y="2464"/>
                  </a:lnTo>
                  <a:lnTo>
                    <a:pt x="1780" y="2455"/>
                  </a:lnTo>
                  <a:lnTo>
                    <a:pt x="1702" y="2455"/>
                  </a:lnTo>
                  <a:lnTo>
                    <a:pt x="1622" y="2462"/>
                  </a:lnTo>
                  <a:lnTo>
                    <a:pt x="1542" y="2475"/>
                  </a:lnTo>
                  <a:lnTo>
                    <a:pt x="1460" y="2493"/>
                  </a:lnTo>
                  <a:lnTo>
                    <a:pt x="1382" y="2513"/>
                  </a:lnTo>
                  <a:lnTo>
                    <a:pt x="1306" y="2538"/>
                  </a:lnTo>
                  <a:lnTo>
                    <a:pt x="1233" y="2564"/>
                  </a:lnTo>
                  <a:lnTo>
                    <a:pt x="1166" y="2589"/>
                  </a:lnTo>
                  <a:lnTo>
                    <a:pt x="1102" y="2613"/>
                  </a:lnTo>
                  <a:lnTo>
                    <a:pt x="1046" y="2637"/>
                  </a:lnTo>
                  <a:lnTo>
                    <a:pt x="1017" y="2648"/>
                  </a:lnTo>
                  <a:lnTo>
                    <a:pt x="982" y="2664"/>
                  </a:lnTo>
                  <a:lnTo>
                    <a:pt x="944" y="2680"/>
                  </a:lnTo>
                  <a:lnTo>
                    <a:pt x="902" y="2697"/>
                  </a:lnTo>
                  <a:lnTo>
                    <a:pt x="858" y="2711"/>
                  </a:lnTo>
                  <a:lnTo>
                    <a:pt x="815" y="2724"/>
                  </a:lnTo>
                  <a:lnTo>
                    <a:pt x="769" y="2733"/>
                  </a:lnTo>
                  <a:lnTo>
                    <a:pt x="728" y="2737"/>
                  </a:lnTo>
                  <a:lnTo>
                    <a:pt x="689" y="2731"/>
                  </a:lnTo>
                  <a:lnTo>
                    <a:pt x="649" y="2720"/>
                  </a:lnTo>
                  <a:lnTo>
                    <a:pt x="617" y="2704"/>
                  </a:lnTo>
                  <a:lnTo>
                    <a:pt x="591" y="2686"/>
                  </a:lnTo>
                  <a:lnTo>
                    <a:pt x="569" y="2662"/>
                  </a:lnTo>
                  <a:lnTo>
                    <a:pt x="551" y="2638"/>
                  </a:lnTo>
                  <a:lnTo>
                    <a:pt x="537" y="2611"/>
                  </a:lnTo>
                  <a:lnTo>
                    <a:pt x="526" y="2584"/>
                  </a:lnTo>
                  <a:lnTo>
                    <a:pt x="515" y="2557"/>
                  </a:lnTo>
                  <a:lnTo>
                    <a:pt x="506" y="2531"/>
                  </a:lnTo>
                  <a:lnTo>
                    <a:pt x="495" y="2506"/>
                  </a:lnTo>
                  <a:lnTo>
                    <a:pt x="484" y="2482"/>
                  </a:lnTo>
                  <a:lnTo>
                    <a:pt x="471" y="2462"/>
                  </a:lnTo>
                  <a:lnTo>
                    <a:pt x="457" y="2446"/>
                  </a:lnTo>
                  <a:lnTo>
                    <a:pt x="437" y="2433"/>
                  </a:lnTo>
                  <a:lnTo>
                    <a:pt x="437" y="2451"/>
                  </a:lnTo>
                  <a:lnTo>
                    <a:pt x="448" y="2491"/>
                  </a:lnTo>
                  <a:lnTo>
                    <a:pt x="455" y="2533"/>
                  </a:lnTo>
                  <a:lnTo>
                    <a:pt x="464" y="2575"/>
                  </a:lnTo>
                  <a:lnTo>
                    <a:pt x="473" y="2617"/>
                  </a:lnTo>
                  <a:lnTo>
                    <a:pt x="484" y="2657"/>
                  </a:lnTo>
                  <a:lnTo>
                    <a:pt x="498" y="2693"/>
                  </a:lnTo>
                  <a:lnTo>
                    <a:pt x="517" y="2724"/>
                  </a:lnTo>
                  <a:lnTo>
                    <a:pt x="546" y="2755"/>
                  </a:lnTo>
                  <a:lnTo>
                    <a:pt x="578" y="2778"/>
                  </a:lnTo>
                  <a:lnTo>
                    <a:pt x="613" y="2795"/>
                  </a:lnTo>
                  <a:lnTo>
                    <a:pt x="649" y="2804"/>
                  </a:lnTo>
                  <a:lnTo>
                    <a:pt x="689" y="2808"/>
                  </a:lnTo>
                  <a:lnTo>
                    <a:pt x="729" y="2806"/>
                  </a:lnTo>
                  <a:lnTo>
                    <a:pt x="771" y="2800"/>
                  </a:lnTo>
                  <a:lnTo>
                    <a:pt x="813" y="2791"/>
                  </a:lnTo>
                  <a:lnTo>
                    <a:pt x="855" y="2780"/>
                  </a:lnTo>
                  <a:lnTo>
                    <a:pt x="898" y="2768"/>
                  </a:lnTo>
                  <a:lnTo>
                    <a:pt x="938" y="2753"/>
                  </a:lnTo>
                  <a:lnTo>
                    <a:pt x="978" y="2740"/>
                  </a:lnTo>
                  <a:lnTo>
                    <a:pt x="1017" y="2728"/>
                  </a:lnTo>
                  <a:lnTo>
                    <a:pt x="1051" y="2717"/>
                  </a:lnTo>
                  <a:lnTo>
                    <a:pt x="1086" y="2708"/>
                  </a:lnTo>
                  <a:lnTo>
                    <a:pt x="1089" y="2713"/>
                  </a:lnTo>
                  <a:lnTo>
                    <a:pt x="1097" y="2968"/>
                  </a:lnTo>
                  <a:lnTo>
                    <a:pt x="1089" y="2969"/>
                  </a:lnTo>
                  <a:lnTo>
                    <a:pt x="1060" y="3020"/>
                  </a:lnTo>
                  <a:lnTo>
                    <a:pt x="957" y="3040"/>
                  </a:lnTo>
                  <a:lnTo>
                    <a:pt x="928" y="2995"/>
                  </a:lnTo>
                  <a:lnTo>
                    <a:pt x="873" y="3002"/>
                  </a:lnTo>
                  <a:lnTo>
                    <a:pt x="857" y="3040"/>
                  </a:lnTo>
                  <a:lnTo>
                    <a:pt x="740" y="3064"/>
                  </a:lnTo>
                  <a:lnTo>
                    <a:pt x="726" y="3022"/>
                  </a:lnTo>
                  <a:lnTo>
                    <a:pt x="678" y="3026"/>
                  </a:lnTo>
                  <a:lnTo>
                    <a:pt x="657" y="3080"/>
                  </a:lnTo>
                  <a:lnTo>
                    <a:pt x="526" y="3077"/>
                  </a:lnTo>
                  <a:lnTo>
                    <a:pt x="518" y="3033"/>
                  </a:lnTo>
                  <a:lnTo>
                    <a:pt x="493" y="3033"/>
                  </a:lnTo>
                  <a:lnTo>
                    <a:pt x="473" y="3080"/>
                  </a:lnTo>
                  <a:lnTo>
                    <a:pt x="329" y="3071"/>
                  </a:lnTo>
                  <a:lnTo>
                    <a:pt x="340" y="3018"/>
                  </a:lnTo>
                  <a:lnTo>
                    <a:pt x="293" y="3015"/>
                  </a:lnTo>
                  <a:lnTo>
                    <a:pt x="277" y="3064"/>
                  </a:lnTo>
                  <a:lnTo>
                    <a:pt x="166" y="3037"/>
                  </a:lnTo>
                  <a:lnTo>
                    <a:pt x="164" y="3004"/>
                  </a:lnTo>
                  <a:lnTo>
                    <a:pt x="133" y="2998"/>
                  </a:lnTo>
                  <a:lnTo>
                    <a:pt x="104" y="2991"/>
                  </a:lnTo>
                  <a:lnTo>
                    <a:pt x="80" y="2980"/>
                  </a:lnTo>
                  <a:lnTo>
                    <a:pt x="60" y="2966"/>
                  </a:lnTo>
                  <a:lnTo>
                    <a:pt x="46" y="2948"/>
                  </a:lnTo>
                  <a:lnTo>
                    <a:pt x="40" y="2924"/>
                  </a:lnTo>
                  <a:lnTo>
                    <a:pt x="46" y="2897"/>
                  </a:lnTo>
                  <a:lnTo>
                    <a:pt x="57" y="2868"/>
                  </a:lnTo>
                  <a:lnTo>
                    <a:pt x="71" y="2838"/>
                  </a:lnTo>
                  <a:lnTo>
                    <a:pt x="89" y="2809"/>
                  </a:lnTo>
                  <a:lnTo>
                    <a:pt x="109" y="2780"/>
                  </a:lnTo>
                  <a:lnTo>
                    <a:pt x="128" y="2755"/>
                  </a:lnTo>
                  <a:lnTo>
                    <a:pt x="142" y="2731"/>
                  </a:lnTo>
                  <a:lnTo>
                    <a:pt x="153" y="2713"/>
                  </a:lnTo>
                  <a:lnTo>
                    <a:pt x="100" y="2657"/>
                  </a:lnTo>
                  <a:lnTo>
                    <a:pt x="106" y="2644"/>
                  </a:lnTo>
                  <a:lnTo>
                    <a:pt x="209" y="2600"/>
                  </a:lnTo>
                  <a:lnTo>
                    <a:pt x="244" y="2578"/>
                  </a:lnTo>
                  <a:lnTo>
                    <a:pt x="269" y="2555"/>
                  </a:lnTo>
                  <a:lnTo>
                    <a:pt x="284" y="2529"/>
                  </a:lnTo>
                  <a:lnTo>
                    <a:pt x="289" y="2506"/>
                  </a:lnTo>
                  <a:lnTo>
                    <a:pt x="288" y="2478"/>
                  </a:lnTo>
                  <a:lnTo>
                    <a:pt x="280" y="2451"/>
                  </a:lnTo>
                  <a:lnTo>
                    <a:pt x="266" y="2424"/>
                  </a:lnTo>
                  <a:lnTo>
                    <a:pt x="246" y="2397"/>
                  </a:lnTo>
                  <a:lnTo>
                    <a:pt x="222" y="2368"/>
                  </a:lnTo>
                  <a:lnTo>
                    <a:pt x="197" y="2340"/>
                  </a:lnTo>
                  <a:lnTo>
                    <a:pt x="169" y="2313"/>
                  </a:lnTo>
                  <a:lnTo>
                    <a:pt x="140" y="2284"/>
                  </a:lnTo>
                  <a:lnTo>
                    <a:pt x="111" y="2257"/>
                  </a:lnTo>
                  <a:lnTo>
                    <a:pt x="84" y="2229"/>
                  </a:lnTo>
                  <a:lnTo>
                    <a:pt x="58" y="2204"/>
                  </a:lnTo>
                  <a:lnTo>
                    <a:pt x="37" y="2178"/>
                  </a:lnTo>
                  <a:lnTo>
                    <a:pt x="18" y="2155"/>
                  </a:lnTo>
                  <a:lnTo>
                    <a:pt x="6" y="2131"/>
                  </a:lnTo>
                  <a:lnTo>
                    <a:pt x="0" y="2109"/>
                  </a:lnTo>
                  <a:lnTo>
                    <a:pt x="0" y="2088"/>
                  </a:lnTo>
                  <a:lnTo>
                    <a:pt x="11" y="2064"/>
                  </a:lnTo>
                  <a:lnTo>
                    <a:pt x="28" y="2044"/>
                  </a:lnTo>
                  <a:lnTo>
                    <a:pt x="48" y="2024"/>
                  </a:lnTo>
                  <a:lnTo>
                    <a:pt x="73" y="2006"/>
                  </a:lnTo>
                  <a:lnTo>
                    <a:pt x="100" y="1988"/>
                  </a:lnTo>
                  <a:lnTo>
                    <a:pt x="128" y="1969"/>
                  </a:lnTo>
                  <a:lnTo>
                    <a:pt x="155" y="1949"/>
                  </a:lnTo>
                  <a:lnTo>
                    <a:pt x="180" y="1928"/>
                  </a:lnTo>
                  <a:lnTo>
                    <a:pt x="200" y="1904"/>
                  </a:lnTo>
                  <a:lnTo>
                    <a:pt x="217" y="1877"/>
                  </a:lnTo>
                  <a:lnTo>
                    <a:pt x="226" y="1844"/>
                  </a:lnTo>
                  <a:lnTo>
                    <a:pt x="226" y="1811"/>
                  </a:lnTo>
                  <a:lnTo>
                    <a:pt x="218" y="1780"/>
                  </a:lnTo>
                  <a:lnTo>
                    <a:pt x="206" y="1753"/>
                  </a:lnTo>
                  <a:lnTo>
                    <a:pt x="189" y="1726"/>
                  </a:lnTo>
                  <a:lnTo>
                    <a:pt x="171" y="1700"/>
                  </a:lnTo>
                  <a:lnTo>
                    <a:pt x="151" y="1675"/>
                  </a:lnTo>
                  <a:lnTo>
                    <a:pt x="133" y="1648"/>
                  </a:lnTo>
                  <a:lnTo>
                    <a:pt x="117" y="1620"/>
                  </a:lnTo>
                  <a:lnTo>
                    <a:pt x="106" y="1591"/>
                  </a:lnTo>
                  <a:lnTo>
                    <a:pt x="102" y="1557"/>
                  </a:lnTo>
                  <a:lnTo>
                    <a:pt x="106" y="1520"/>
                  </a:lnTo>
                  <a:lnTo>
                    <a:pt x="173" y="1388"/>
                  </a:lnTo>
                  <a:lnTo>
                    <a:pt x="273" y="1144"/>
                  </a:lnTo>
                  <a:lnTo>
                    <a:pt x="286" y="1095"/>
                  </a:lnTo>
                  <a:lnTo>
                    <a:pt x="297" y="1040"/>
                  </a:lnTo>
                  <a:lnTo>
                    <a:pt x="302" y="984"/>
                  </a:lnTo>
                  <a:lnTo>
                    <a:pt x="309" y="928"/>
                  </a:lnTo>
                  <a:lnTo>
                    <a:pt x="318" y="873"/>
                  </a:lnTo>
                  <a:lnTo>
                    <a:pt x="329" y="820"/>
                  </a:lnTo>
                  <a:lnTo>
                    <a:pt x="346" y="771"/>
                  </a:lnTo>
                  <a:lnTo>
                    <a:pt x="384" y="697"/>
                  </a:lnTo>
                  <a:lnTo>
                    <a:pt x="433" y="622"/>
                  </a:lnTo>
                  <a:lnTo>
                    <a:pt x="493" y="551"/>
                  </a:lnTo>
                  <a:lnTo>
                    <a:pt x="560" y="484"/>
                  </a:lnTo>
                  <a:lnTo>
                    <a:pt x="635" y="420"/>
                  </a:lnTo>
                  <a:lnTo>
                    <a:pt x="717" y="360"/>
                  </a:lnTo>
                  <a:lnTo>
                    <a:pt x="802" y="304"/>
                  </a:lnTo>
                  <a:lnTo>
                    <a:pt x="889" y="251"/>
                  </a:lnTo>
                  <a:lnTo>
                    <a:pt x="978" y="206"/>
                  </a:lnTo>
                  <a:lnTo>
                    <a:pt x="1069" y="164"/>
                  </a:lnTo>
                  <a:lnTo>
                    <a:pt x="1158" y="129"/>
                  </a:lnTo>
                  <a:lnTo>
                    <a:pt x="1246" y="100"/>
                  </a:lnTo>
                  <a:lnTo>
                    <a:pt x="1566" y="17"/>
                  </a:lnTo>
                  <a:lnTo>
                    <a:pt x="170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6" name="Oval 1">
              <a:extLst>
                <a:ext uri="{FF2B5EF4-FFF2-40B4-BE49-F238E27FC236}">
                  <a16:creationId xmlns:a16="http://schemas.microsoft.com/office/drawing/2014/main" id="{DB428BF2-DE8E-467D-828E-A809E6080144}"/>
                </a:ext>
              </a:extLst>
            </p:cNvPr>
            <p:cNvSpPr/>
            <p:nvPr/>
          </p:nvSpPr>
          <p:spPr>
            <a:xfrm>
              <a:off x="4871289" y="2163115"/>
              <a:ext cx="284572" cy="306011"/>
            </a:xfrm>
            <a:custGeom>
              <a:avLst/>
              <a:gdLst/>
              <a:ahLst/>
              <a:cxnLst/>
              <a:rect l="l" t="t" r="r" b="b"/>
              <a:pathLst>
                <a:path w="4669637" h="5021437">
                  <a:moveTo>
                    <a:pt x="3221000" y="0"/>
                  </a:moveTo>
                  <a:cubicBezTo>
                    <a:pt x="3362423" y="0"/>
                    <a:pt x="3491529" y="52734"/>
                    <a:pt x="3588254" y="141276"/>
                  </a:cubicBezTo>
                  <a:cubicBezTo>
                    <a:pt x="3684978" y="52735"/>
                    <a:pt x="3814082" y="3"/>
                    <a:pt x="3955503" y="3"/>
                  </a:cubicBezTo>
                  <a:cubicBezTo>
                    <a:pt x="4262962" y="3"/>
                    <a:pt x="4512207" y="249248"/>
                    <a:pt x="4512207" y="556707"/>
                  </a:cubicBezTo>
                  <a:cubicBezTo>
                    <a:pt x="4512207" y="669790"/>
                    <a:pt x="4478490" y="774998"/>
                    <a:pt x="4420089" y="862515"/>
                  </a:cubicBezTo>
                  <a:cubicBezTo>
                    <a:pt x="4570580" y="961849"/>
                    <a:pt x="4669637" y="1132542"/>
                    <a:pt x="4669637" y="1326370"/>
                  </a:cubicBezTo>
                  <a:cubicBezTo>
                    <a:pt x="4669637" y="1487821"/>
                    <a:pt x="4600910" y="1633219"/>
                    <a:pt x="4490000" y="1733701"/>
                  </a:cubicBezTo>
                  <a:cubicBezTo>
                    <a:pt x="4600910" y="1834183"/>
                    <a:pt x="4669637" y="1979581"/>
                    <a:pt x="4669637" y="2141032"/>
                  </a:cubicBezTo>
                  <a:cubicBezTo>
                    <a:pt x="4669637" y="2302483"/>
                    <a:pt x="4600910" y="2447881"/>
                    <a:pt x="4490000" y="2548363"/>
                  </a:cubicBezTo>
                  <a:cubicBezTo>
                    <a:pt x="4600910" y="2648845"/>
                    <a:pt x="4669637" y="2794244"/>
                    <a:pt x="4669637" y="2955694"/>
                  </a:cubicBezTo>
                  <a:cubicBezTo>
                    <a:pt x="4669637" y="3224895"/>
                    <a:pt x="4478563" y="3449467"/>
                    <a:pt x="4224627" y="3501139"/>
                  </a:cubicBezTo>
                  <a:cubicBezTo>
                    <a:pt x="4173492" y="3755645"/>
                    <a:pt x="3948659" y="3947273"/>
                    <a:pt x="3679069" y="3947273"/>
                  </a:cubicBezTo>
                  <a:cubicBezTo>
                    <a:pt x="3559167" y="3947273"/>
                    <a:pt x="3448117" y="3909367"/>
                    <a:pt x="3357878" y="3844002"/>
                  </a:cubicBezTo>
                  <a:cubicBezTo>
                    <a:pt x="3259607" y="3937451"/>
                    <a:pt x="3126492" y="3993881"/>
                    <a:pt x="2980197" y="3993881"/>
                  </a:cubicBezTo>
                  <a:cubicBezTo>
                    <a:pt x="2931818" y="3993881"/>
                    <a:pt x="2884880" y="3987710"/>
                    <a:pt x="2841084" y="3972961"/>
                  </a:cubicBezTo>
                  <a:cubicBezTo>
                    <a:pt x="2832044" y="4069054"/>
                    <a:pt x="2794874" y="4156856"/>
                    <a:pt x="2737231" y="4227693"/>
                  </a:cubicBezTo>
                  <a:cubicBezTo>
                    <a:pt x="2806079" y="4310086"/>
                    <a:pt x="2846234" y="4416407"/>
                    <a:pt x="2846234" y="4532107"/>
                  </a:cubicBezTo>
                  <a:cubicBezTo>
                    <a:pt x="2846234" y="4802356"/>
                    <a:pt x="2627153" y="5021437"/>
                    <a:pt x="2356904" y="5021437"/>
                  </a:cubicBezTo>
                  <a:cubicBezTo>
                    <a:pt x="2086655" y="5021437"/>
                    <a:pt x="1867574" y="4802356"/>
                    <a:pt x="1867574" y="4532107"/>
                  </a:cubicBezTo>
                  <a:cubicBezTo>
                    <a:pt x="1867574" y="4416078"/>
                    <a:pt x="1907958" y="4309481"/>
                    <a:pt x="1977158" y="4226990"/>
                  </a:cubicBezTo>
                  <a:cubicBezTo>
                    <a:pt x="1907958" y="4144498"/>
                    <a:pt x="1867574" y="4037901"/>
                    <a:pt x="1867574" y="3921872"/>
                  </a:cubicBezTo>
                  <a:lnTo>
                    <a:pt x="1870634" y="3891520"/>
                  </a:lnTo>
                  <a:cubicBezTo>
                    <a:pt x="1824903" y="3813479"/>
                    <a:pt x="1800200" y="3722456"/>
                    <a:pt x="1800200" y="3625662"/>
                  </a:cubicBezTo>
                  <a:cubicBezTo>
                    <a:pt x="1800200" y="3318203"/>
                    <a:pt x="2049445" y="3068958"/>
                    <a:pt x="2356904" y="3068958"/>
                  </a:cubicBezTo>
                  <a:cubicBezTo>
                    <a:pt x="2420773" y="3068958"/>
                    <a:pt x="2482129" y="3079714"/>
                    <a:pt x="2538468" y="3101802"/>
                  </a:cubicBezTo>
                  <a:cubicBezTo>
                    <a:pt x="2638465" y="2966803"/>
                    <a:pt x="2799249" y="2880473"/>
                    <a:pt x="2980197" y="2880473"/>
                  </a:cubicBezTo>
                  <a:cubicBezTo>
                    <a:pt x="3100008" y="2880473"/>
                    <a:pt x="3210978" y="2918321"/>
                    <a:pt x="3301190" y="2983581"/>
                  </a:cubicBezTo>
                  <a:cubicBezTo>
                    <a:pt x="3373807" y="2914346"/>
                    <a:pt x="3465808" y="2865716"/>
                    <a:pt x="3567959" y="2845066"/>
                  </a:cubicBezTo>
                  <a:cubicBezTo>
                    <a:pt x="3590854" y="2728399"/>
                    <a:pt x="3651016" y="2625236"/>
                    <a:pt x="3735867" y="2548363"/>
                  </a:cubicBezTo>
                  <a:cubicBezTo>
                    <a:pt x="3624957" y="2447881"/>
                    <a:pt x="3556229" y="2302483"/>
                    <a:pt x="3556229" y="2141032"/>
                  </a:cubicBezTo>
                  <a:cubicBezTo>
                    <a:pt x="3556229" y="1979581"/>
                    <a:pt x="3624957" y="1834183"/>
                    <a:pt x="3735867" y="1733701"/>
                  </a:cubicBezTo>
                  <a:cubicBezTo>
                    <a:pt x="3624957" y="1633219"/>
                    <a:pt x="3556229" y="1487821"/>
                    <a:pt x="3556229" y="1326370"/>
                  </a:cubicBezTo>
                  <a:cubicBezTo>
                    <a:pt x="3556229" y="1213287"/>
                    <a:pt x="3589946" y="1108079"/>
                    <a:pt x="3648347" y="1020561"/>
                  </a:cubicBezTo>
                  <a:cubicBezTo>
                    <a:pt x="3626565" y="1006627"/>
                    <a:pt x="3606074" y="990873"/>
                    <a:pt x="3588250" y="972135"/>
                  </a:cubicBezTo>
                  <a:cubicBezTo>
                    <a:pt x="3491526" y="1060675"/>
                    <a:pt x="3362421" y="1113408"/>
                    <a:pt x="3221000" y="1113408"/>
                  </a:cubicBezTo>
                  <a:cubicBezTo>
                    <a:pt x="3065923" y="1113408"/>
                    <a:pt x="2925655" y="1049999"/>
                    <a:pt x="2824957" y="947451"/>
                  </a:cubicBezTo>
                  <a:cubicBezTo>
                    <a:pt x="2724258" y="1050000"/>
                    <a:pt x="2583990" y="1113409"/>
                    <a:pt x="2428912" y="1113409"/>
                  </a:cubicBezTo>
                  <a:cubicBezTo>
                    <a:pt x="2253449" y="1113409"/>
                    <a:pt x="2096946" y="1032234"/>
                    <a:pt x="1996865" y="903815"/>
                  </a:cubicBezTo>
                  <a:cubicBezTo>
                    <a:pt x="1896784" y="1032234"/>
                    <a:pt x="1740280" y="1113410"/>
                    <a:pt x="1564816" y="1113410"/>
                  </a:cubicBezTo>
                  <a:cubicBezTo>
                    <a:pt x="1377378" y="1113410"/>
                    <a:pt x="1211575" y="1020776"/>
                    <a:pt x="1111593" y="878151"/>
                  </a:cubicBezTo>
                  <a:cubicBezTo>
                    <a:pt x="1080053" y="927774"/>
                    <a:pt x="1038222" y="969598"/>
                    <a:pt x="990563" y="1003955"/>
                  </a:cubicBezTo>
                  <a:cubicBezTo>
                    <a:pt x="1068182" y="1097494"/>
                    <a:pt x="1113408" y="1217901"/>
                    <a:pt x="1113408" y="1348870"/>
                  </a:cubicBezTo>
                  <a:cubicBezTo>
                    <a:pt x="1113408" y="1503969"/>
                    <a:pt x="1049982" y="1644253"/>
                    <a:pt x="947405" y="1744951"/>
                  </a:cubicBezTo>
                  <a:cubicBezTo>
                    <a:pt x="1049982" y="1845649"/>
                    <a:pt x="1113408" y="1985934"/>
                    <a:pt x="1113408" y="2141033"/>
                  </a:cubicBezTo>
                  <a:cubicBezTo>
                    <a:pt x="1113408" y="2296132"/>
                    <a:pt x="1049982" y="2436417"/>
                    <a:pt x="947405" y="2537115"/>
                  </a:cubicBezTo>
                  <a:cubicBezTo>
                    <a:pt x="1049982" y="2637813"/>
                    <a:pt x="1113408" y="2778098"/>
                    <a:pt x="1113408" y="2933196"/>
                  </a:cubicBezTo>
                  <a:cubicBezTo>
                    <a:pt x="1113408" y="3160411"/>
                    <a:pt x="977287" y="3355833"/>
                    <a:pt x="781802" y="3441590"/>
                  </a:cubicBezTo>
                  <a:cubicBezTo>
                    <a:pt x="781802" y="3467025"/>
                    <a:pt x="781802" y="3492460"/>
                    <a:pt x="781802" y="3517895"/>
                  </a:cubicBezTo>
                  <a:cubicBezTo>
                    <a:pt x="781802" y="3642214"/>
                    <a:pt x="681021" y="3742995"/>
                    <a:pt x="556702" y="3742995"/>
                  </a:cubicBezTo>
                  <a:lnTo>
                    <a:pt x="556703" y="3742994"/>
                  </a:lnTo>
                  <a:cubicBezTo>
                    <a:pt x="432384" y="3742994"/>
                    <a:pt x="331603" y="3642213"/>
                    <a:pt x="331603" y="3517894"/>
                  </a:cubicBezTo>
                  <a:lnTo>
                    <a:pt x="331603" y="3441589"/>
                  </a:lnTo>
                  <a:cubicBezTo>
                    <a:pt x="136120" y="3355831"/>
                    <a:pt x="0" y="3160410"/>
                    <a:pt x="0" y="2933196"/>
                  </a:cubicBezTo>
                  <a:cubicBezTo>
                    <a:pt x="0" y="2778098"/>
                    <a:pt x="63426" y="2637813"/>
                    <a:pt x="166003" y="2537115"/>
                  </a:cubicBezTo>
                  <a:cubicBezTo>
                    <a:pt x="63426" y="2436417"/>
                    <a:pt x="0" y="2296132"/>
                    <a:pt x="0" y="2141033"/>
                  </a:cubicBezTo>
                  <a:cubicBezTo>
                    <a:pt x="0" y="1985934"/>
                    <a:pt x="63426" y="1845649"/>
                    <a:pt x="166003" y="1744951"/>
                  </a:cubicBezTo>
                  <a:cubicBezTo>
                    <a:pt x="63426" y="1644253"/>
                    <a:pt x="0" y="1503969"/>
                    <a:pt x="0" y="1348870"/>
                  </a:cubicBezTo>
                  <a:cubicBezTo>
                    <a:pt x="0" y="1164802"/>
                    <a:pt x="89333" y="1001598"/>
                    <a:pt x="228018" y="901622"/>
                  </a:cubicBezTo>
                  <a:cubicBezTo>
                    <a:pt x="150398" y="808082"/>
                    <a:pt x="105172" y="687676"/>
                    <a:pt x="105172" y="556707"/>
                  </a:cubicBezTo>
                  <a:cubicBezTo>
                    <a:pt x="105172" y="249248"/>
                    <a:pt x="354417" y="3"/>
                    <a:pt x="661876" y="3"/>
                  </a:cubicBezTo>
                  <a:cubicBezTo>
                    <a:pt x="848326" y="3"/>
                    <a:pt x="1013368" y="91662"/>
                    <a:pt x="1113346" y="233137"/>
                  </a:cubicBezTo>
                  <a:cubicBezTo>
                    <a:pt x="1213323" y="91662"/>
                    <a:pt x="1378365" y="2"/>
                    <a:pt x="1564816" y="2"/>
                  </a:cubicBezTo>
                  <a:cubicBezTo>
                    <a:pt x="1740279" y="2"/>
                    <a:pt x="1896783" y="81177"/>
                    <a:pt x="1996864" y="209596"/>
                  </a:cubicBezTo>
                  <a:cubicBezTo>
                    <a:pt x="2096945" y="81176"/>
                    <a:pt x="2253449" y="1"/>
                    <a:pt x="2428912" y="1"/>
                  </a:cubicBezTo>
                  <a:cubicBezTo>
                    <a:pt x="2583990" y="1"/>
                    <a:pt x="2724257" y="63410"/>
                    <a:pt x="2824956" y="165958"/>
                  </a:cubicBezTo>
                  <a:cubicBezTo>
                    <a:pt x="2925654" y="63409"/>
                    <a:pt x="3065922" y="0"/>
                    <a:pt x="3221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7" name="Oval 6">
              <a:extLst>
                <a:ext uri="{FF2B5EF4-FFF2-40B4-BE49-F238E27FC236}">
                  <a16:creationId xmlns:a16="http://schemas.microsoft.com/office/drawing/2014/main" id="{79ECA8C1-3918-45F7-8315-5AE90BA09262}"/>
                </a:ext>
              </a:extLst>
            </p:cNvPr>
            <p:cNvSpPr/>
            <p:nvPr/>
          </p:nvSpPr>
          <p:spPr>
            <a:xfrm>
              <a:off x="4246861" y="1796567"/>
              <a:ext cx="265718" cy="292583"/>
            </a:xfrm>
            <a:custGeom>
              <a:avLst/>
              <a:gdLst/>
              <a:ahLst/>
              <a:cxnLst/>
              <a:rect l="l" t="t" r="r" b="b"/>
              <a:pathLst>
                <a:path w="3596792" h="3960440">
                  <a:moveTo>
                    <a:pt x="1094942" y="2061441"/>
                  </a:moveTo>
                  <a:lnTo>
                    <a:pt x="1094942" y="2457943"/>
                  </a:lnTo>
                  <a:lnTo>
                    <a:pt x="698440" y="2457943"/>
                  </a:lnTo>
                  <a:lnTo>
                    <a:pt x="698440" y="2867371"/>
                  </a:lnTo>
                  <a:lnTo>
                    <a:pt x="1094942" y="2867371"/>
                  </a:lnTo>
                  <a:lnTo>
                    <a:pt x="1094942" y="3263873"/>
                  </a:lnTo>
                  <a:lnTo>
                    <a:pt x="1504370" y="3263873"/>
                  </a:lnTo>
                  <a:lnTo>
                    <a:pt x="1504370" y="2867371"/>
                  </a:lnTo>
                  <a:lnTo>
                    <a:pt x="1900872" y="2867371"/>
                  </a:lnTo>
                  <a:lnTo>
                    <a:pt x="1900872" y="2457943"/>
                  </a:lnTo>
                  <a:lnTo>
                    <a:pt x="1504370" y="2457943"/>
                  </a:lnTo>
                  <a:lnTo>
                    <a:pt x="1504370" y="2061441"/>
                  </a:lnTo>
                  <a:close/>
                  <a:moveTo>
                    <a:pt x="2799823" y="26785"/>
                  </a:moveTo>
                  <a:lnTo>
                    <a:pt x="3448872" y="1190236"/>
                  </a:lnTo>
                  <a:cubicBezTo>
                    <a:pt x="3542508" y="1318796"/>
                    <a:pt x="3596792" y="1477271"/>
                    <a:pt x="3596792" y="1648425"/>
                  </a:cubicBezTo>
                  <a:cubicBezTo>
                    <a:pt x="3596792" y="2085883"/>
                    <a:pt x="3242162" y="2440513"/>
                    <a:pt x="2804704" y="2440513"/>
                  </a:cubicBezTo>
                  <a:lnTo>
                    <a:pt x="2774283" y="2438977"/>
                  </a:lnTo>
                  <a:cubicBezTo>
                    <a:pt x="2737083" y="2264385"/>
                    <a:pt x="2663682" y="2103273"/>
                    <a:pt x="2561997" y="1963663"/>
                  </a:cubicBezTo>
                  <a:lnTo>
                    <a:pt x="2140652" y="1208381"/>
                  </a:lnTo>
                  <a:close/>
                  <a:moveTo>
                    <a:pt x="1291647" y="0"/>
                  </a:moveTo>
                  <a:lnTo>
                    <a:pt x="2356605" y="1908989"/>
                  </a:lnTo>
                  <a:cubicBezTo>
                    <a:pt x="2510243" y="2119929"/>
                    <a:pt x="2599312" y="2379955"/>
                    <a:pt x="2599312" y="2660784"/>
                  </a:cubicBezTo>
                  <a:cubicBezTo>
                    <a:pt x="2599312" y="3378564"/>
                    <a:pt x="2017436" y="3960440"/>
                    <a:pt x="1299656" y="3960440"/>
                  </a:cubicBezTo>
                  <a:cubicBezTo>
                    <a:pt x="581876" y="3960440"/>
                    <a:pt x="0" y="3378564"/>
                    <a:pt x="0" y="2660784"/>
                  </a:cubicBezTo>
                  <a:cubicBezTo>
                    <a:pt x="0" y="2462086"/>
                    <a:pt x="44590" y="2273803"/>
                    <a:pt x="125671" y="2106038"/>
                  </a:cubicBezTo>
                  <a:lnTo>
                    <a:pt x="116762" y="21060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24468334-0700-4872-BCFF-0EC8E421B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431" y="1460681"/>
              <a:ext cx="217252" cy="281966"/>
            </a:xfrm>
            <a:custGeom>
              <a:avLst/>
              <a:gdLst>
                <a:gd name="T0" fmla="*/ 536 w 1882"/>
                <a:gd name="T1" fmla="*/ 10 h 2443"/>
                <a:gd name="T2" fmla="*/ 642 w 1882"/>
                <a:gd name="T3" fmla="*/ 32 h 2443"/>
                <a:gd name="T4" fmla="*/ 821 w 1882"/>
                <a:gd name="T5" fmla="*/ 80 h 2443"/>
                <a:gd name="T6" fmla="*/ 1054 w 1882"/>
                <a:gd name="T7" fmla="*/ 87 h 2443"/>
                <a:gd name="T8" fmla="*/ 1196 w 1882"/>
                <a:gd name="T9" fmla="*/ 59 h 2443"/>
                <a:gd name="T10" fmla="*/ 1321 w 1882"/>
                <a:gd name="T11" fmla="*/ 24 h 2443"/>
                <a:gd name="T12" fmla="*/ 1495 w 1882"/>
                <a:gd name="T13" fmla="*/ 8 h 2443"/>
                <a:gd name="T14" fmla="*/ 1566 w 1882"/>
                <a:gd name="T15" fmla="*/ 20 h 2443"/>
                <a:gd name="T16" fmla="*/ 1705 w 1882"/>
                <a:gd name="T17" fmla="*/ 69 h 2443"/>
                <a:gd name="T18" fmla="*/ 1811 w 1882"/>
                <a:gd name="T19" fmla="*/ 201 h 2443"/>
                <a:gd name="T20" fmla="*/ 1864 w 1882"/>
                <a:gd name="T21" fmla="*/ 359 h 2443"/>
                <a:gd name="T22" fmla="*/ 1881 w 1882"/>
                <a:gd name="T23" fmla="*/ 493 h 2443"/>
                <a:gd name="T24" fmla="*/ 1882 w 1882"/>
                <a:gd name="T25" fmla="*/ 550 h 2443"/>
                <a:gd name="T26" fmla="*/ 1842 w 1882"/>
                <a:gd name="T27" fmla="*/ 801 h 2443"/>
                <a:gd name="T28" fmla="*/ 1802 w 1882"/>
                <a:gd name="T29" fmla="*/ 923 h 2443"/>
                <a:gd name="T30" fmla="*/ 1727 w 1882"/>
                <a:gd name="T31" fmla="*/ 1080 h 2443"/>
                <a:gd name="T32" fmla="*/ 1661 w 1882"/>
                <a:gd name="T33" fmla="*/ 1268 h 2443"/>
                <a:gd name="T34" fmla="*/ 1644 w 1882"/>
                <a:gd name="T35" fmla="*/ 1341 h 2443"/>
                <a:gd name="T36" fmla="*/ 1636 w 1882"/>
                <a:gd name="T37" fmla="*/ 1465 h 2443"/>
                <a:gd name="T38" fmla="*/ 1614 w 1882"/>
                <a:gd name="T39" fmla="*/ 1657 h 2443"/>
                <a:gd name="T40" fmla="*/ 1567 w 1882"/>
                <a:gd name="T41" fmla="*/ 1913 h 2443"/>
                <a:gd name="T42" fmla="*/ 1526 w 1882"/>
                <a:gd name="T43" fmla="*/ 2084 h 2443"/>
                <a:gd name="T44" fmla="*/ 1493 w 1882"/>
                <a:gd name="T45" fmla="*/ 2189 h 2443"/>
                <a:gd name="T46" fmla="*/ 1400 w 1882"/>
                <a:gd name="T47" fmla="*/ 2375 h 2443"/>
                <a:gd name="T48" fmla="*/ 1327 w 1882"/>
                <a:gd name="T49" fmla="*/ 2438 h 2443"/>
                <a:gd name="T50" fmla="*/ 1287 w 1882"/>
                <a:gd name="T51" fmla="*/ 2441 h 2443"/>
                <a:gd name="T52" fmla="*/ 1243 w 1882"/>
                <a:gd name="T53" fmla="*/ 2407 h 2443"/>
                <a:gd name="T54" fmla="*/ 1201 w 1882"/>
                <a:gd name="T55" fmla="*/ 2280 h 2443"/>
                <a:gd name="T56" fmla="*/ 1180 w 1882"/>
                <a:gd name="T57" fmla="*/ 2148 h 2443"/>
                <a:gd name="T58" fmla="*/ 1174 w 1882"/>
                <a:gd name="T59" fmla="*/ 2039 h 2443"/>
                <a:gd name="T60" fmla="*/ 1152 w 1882"/>
                <a:gd name="T61" fmla="*/ 1785 h 2443"/>
                <a:gd name="T62" fmla="*/ 1125 w 1882"/>
                <a:gd name="T63" fmla="*/ 1654 h 2443"/>
                <a:gd name="T64" fmla="*/ 1089 w 1882"/>
                <a:gd name="T65" fmla="*/ 1553 h 2443"/>
                <a:gd name="T66" fmla="*/ 1008 w 1882"/>
                <a:gd name="T67" fmla="*/ 1480 h 2443"/>
                <a:gd name="T68" fmla="*/ 945 w 1882"/>
                <a:gd name="T69" fmla="*/ 1464 h 2443"/>
                <a:gd name="T70" fmla="*/ 860 w 1882"/>
                <a:gd name="T71" fmla="*/ 1476 h 2443"/>
                <a:gd name="T72" fmla="*/ 785 w 1882"/>
                <a:gd name="T73" fmla="*/ 1545 h 2443"/>
                <a:gd name="T74" fmla="*/ 761 w 1882"/>
                <a:gd name="T75" fmla="*/ 1600 h 2443"/>
                <a:gd name="T76" fmla="*/ 736 w 1882"/>
                <a:gd name="T77" fmla="*/ 1692 h 2443"/>
                <a:gd name="T78" fmla="*/ 711 w 1882"/>
                <a:gd name="T79" fmla="*/ 1877 h 2443"/>
                <a:gd name="T80" fmla="*/ 695 w 1882"/>
                <a:gd name="T81" fmla="*/ 2046 h 2443"/>
                <a:gd name="T82" fmla="*/ 690 w 1882"/>
                <a:gd name="T83" fmla="*/ 2157 h 2443"/>
                <a:gd name="T84" fmla="*/ 657 w 1882"/>
                <a:gd name="T85" fmla="*/ 2345 h 2443"/>
                <a:gd name="T86" fmla="*/ 613 w 1882"/>
                <a:gd name="T87" fmla="*/ 2424 h 2443"/>
                <a:gd name="T88" fmla="*/ 592 w 1882"/>
                <a:gd name="T89" fmla="*/ 2439 h 2443"/>
                <a:gd name="T90" fmla="*/ 481 w 1882"/>
                <a:gd name="T91" fmla="*/ 2389 h 2443"/>
                <a:gd name="T92" fmla="*/ 415 w 1882"/>
                <a:gd name="T93" fmla="*/ 2278 h 2443"/>
                <a:gd name="T94" fmla="*/ 392 w 1882"/>
                <a:gd name="T95" fmla="*/ 2217 h 2443"/>
                <a:gd name="T96" fmla="*/ 332 w 1882"/>
                <a:gd name="T97" fmla="*/ 2029 h 2443"/>
                <a:gd name="T98" fmla="*/ 286 w 1882"/>
                <a:gd name="T99" fmla="*/ 1821 h 2443"/>
                <a:gd name="T100" fmla="*/ 259 w 1882"/>
                <a:gd name="T101" fmla="*/ 1671 h 2443"/>
                <a:gd name="T102" fmla="*/ 240 w 1882"/>
                <a:gd name="T103" fmla="*/ 1555 h 2443"/>
                <a:gd name="T104" fmla="*/ 229 w 1882"/>
                <a:gd name="T105" fmla="*/ 1385 h 2443"/>
                <a:gd name="T106" fmla="*/ 218 w 1882"/>
                <a:gd name="T107" fmla="*/ 1279 h 2443"/>
                <a:gd name="T108" fmla="*/ 158 w 1882"/>
                <a:gd name="T109" fmla="*/ 1075 h 2443"/>
                <a:gd name="T110" fmla="*/ 131 w 1882"/>
                <a:gd name="T111" fmla="*/ 1004 h 2443"/>
                <a:gd name="T112" fmla="*/ 29 w 1882"/>
                <a:gd name="T113" fmla="*/ 722 h 2443"/>
                <a:gd name="T114" fmla="*/ 1 w 1882"/>
                <a:gd name="T115" fmla="*/ 565 h 2443"/>
                <a:gd name="T116" fmla="*/ 10 w 1882"/>
                <a:gd name="T117" fmla="*/ 393 h 2443"/>
                <a:gd name="T118" fmla="*/ 69 w 1882"/>
                <a:gd name="T119" fmla="*/ 212 h 2443"/>
                <a:gd name="T120" fmla="*/ 137 w 1882"/>
                <a:gd name="T121" fmla="*/ 118 h 2443"/>
                <a:gd name="T122" fmla="*/ 184 w 1882"/>
                <a:gd name="T123" fmla="*/ 71 h 2443"/>
                <a:gd name="T124" fmla="*/ 336 w 1882"/>
                <a:gd name="T125" fmla="*/ 6 h 2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82" h="2443">
                  <a:moveTo>
                    <a:pt x="405" y="0"/>
                  </a:moveTo>
                  <a:lnTo>
                    <a:pt x="440" y="0"/>
                  </a:lnTo>
                  <a:lnTo>
                    <a:pt x="473" y="2"/>
                  </a:lnTo>
                  <a:lnTo>
                    <a:pt x="506" y="6"/>
                  </a:lnTo>
                  <a:lnTo>
                    <a:pt x="536" y="10"/>
                  </a:lnTo>
                  <a:lnTo>
                    <a:pt x="564" y="14"/>
                  </a:lnTo>
                  <a:lnTo>
                    <a:pt x="589" y="20"/>
                  </a:lnTo>
                  <a:lnTo>
                    <a:pt x="611" y="24"/>
                  </a:lnTo>
                  <a:lnTo>
                    <a:pt x="628" y="29"/>
                  </a:lnTo>
                  <a:lnTo>
                    <a:pt x="642" y="32"/>
                  </a:lnTo>
                  <a:lnTo>
                    <a:pt x="650" y="35"/>
                  </a:lnTo>
                  <a:lnTo>
                    <a:pt x="654" y="35"/>
                  </a:lnTo>
                  <a:lnTo>
                    <a:pt x="711" y="55"/>
                  </a:lnTo>
                  <a:lnTo>
                    <a:pt x="766" y="69"/>
                  </a:lnTo>
                  <a:lnTo>
                    <a:pt x="821" y="80"/>
                  </a:lnTo>
                  <a:lnTo>
                    <a:pt x="873" y="87"/>
                  </a:lnTo>
                  <a:lnTo>
                    <a:pt x="922" y="90"/>
                  </a:lnTo>
                  <a:lnTo>
                    <a:pt x="969" y="91"/>
                  </a:lnTo>
                  <a:lnTo>
                    <a:pt x="1013" y="90"/>
                  </a:lnTo>
                  <a:lnTo>
                    <a:pt x="1054" y="87"/>
                  </a:lnTo>
                  <a:lnTo>
                    <a:pt x="1091" y="82"/>
                  </a:lnTo>
                  <a:lnTo>
                    <a:pt x="1124" y="77"/>
                  </a:lnTo>
                  <a:lnTo>
                    <a:pt x="1152" y="70"/>
                  </a:lnTo>
                  <a:lnTo>
                    <a:pt x="1176" y="65"/>
                  </a:lnTo>
                  <a:lnTo>
                    <a:pt x="1196" y="59"/>
                  </a:lnTo>
                  <a:lnTo>
                    <a:pt x="1210" y="55"/>
                  </a:lnTo>
                  <a:lnTo>
                    <a:pt x="1219" y="52"/>
                  </a:lnTo>
                  <a:lnTo>
                    <a:pt x="1221" y="50"/>
                  </a:lnTo>
                  <a:lnTo>
                    <a:pt x="1274" y="36"/>
                  </a:lnTo>
                  <a:lnTo>
                    <a:pt x="1321" y="24"/>
                  </a:lnTo>
                  <a:lnTo>
                    <a:pt x="1365" y="17"/>
                  </a:lnTo>
                  <a:lnTo>
                    <a:pt x="1404" y="11"/>
                  </a:lnTo>
                  <a:lnTo>
                    <a:pt x="1438" y="9"/>
                  </a:lnTo>
                  <a:lnTo>
                    <a:pt x="1469" y="8"/>
                  </a:lnTo>
                  <a:lnTo>
                    <a:pt x="1495" y="8"/>
                  </a:lnTo>
                  <a:lnTo>
                    <a:pt x="1517" y="10"/>
                  </a:lnTo>
                  <a:lnTo>
                    <a:pt x="1536" y="12"/>
                  </a:lnTo>
                  <a:lnTo>
                    <a:pt x="1550" y="15"/>
                  </a:lnTo>
                  <a:lnTo>
                    <a:pt x="1560" y="18"/>
                  </a:lnTo>
                  <a:lnTo>
                    <a:pt x="1566" y="20"/>
                  </a:lnTo>
                  <a:lnTo>
                    <a:pt x="1568" y="20"/>
                  </a:lnTo>
                  <a:lnTo>
                    <a:pt x="1607" y="26"/>
                  </a:lnTo>
                  <a:lnTo>
                    <a:pt x="1642" y="36"/>
                  </a:lnTo>
                  <a:lnTo>
                    <a:pt x="1675" y="52"/>
                  </a:lnTo>
                  <a:lnTo>
                    <a:pt x="1705" y="69"/>
                  </a:lnTo>
                  <a:lnTo>
                    <a:pt x="1731" y="91"/>
                  </a:lnTo>
                  <a:lnTo>
                    <a:pt x="1755" y="115"/>
                  </a:lnTo>
                  <a:lnTo>
                    <a:pt x="1776" y="141"/>
                  </a:lnTo>
                  <a:lnTo>
                    <a:pt x="1795" y="170"/>
                  </a:lnTo>
                  <a:lnTo>
                    <a:pt x="1811" y="201"/>
                  </a:lnTo>
                  <a:lnTo>
                    <a:pt x="1825" y="231"/>
                  </a:lnTo>
                  <a:lnTo>
                    <a:pt x="1837" y="263"/>
                  </a:lnTo>
                  <a:lnTo>
                    <a:pt x="1848" y="296"/>
                  </a:lnTo>
                  <a:lnTo>
                    <a:pt x="1856" y="328"/>
                  </a:lnTo>
                  <a:lnTo>
                    <a:pt x="1864" y="359"/>
                  </a:lnTo>
                  <a:lnTo>
                    <a:pt x="1869" y="390"/>
                  </a:lnTo>
                  <a:lnTo>
                    <a:pt x="1874" y="419"/>
                  </a:lnTo>
                  <a:lnTo>
                    <a:pt x="1877" y="446"/>
                  </a:lnTo>
                  <a:lnTo>
                    <a:pt x="1879" y="471"/>
                  </a:lnTo>
                  <a:lnTo>
                    <a:pt x="1881" y="493"/>
                  </a:lnTo>
                  <a:lnTo>
                    <a:pt x="1882" y="513"/>
                  </a:lnTo>
                  <a:lnTo>
                    <a:pt x="1882" y="528"/>
                  </a:lnTo>
                  <a:lnTo>
                    <a:pt x="1882" y="540"/>
                  </a:lnTo>
                  <a:lnTo>
                    <a:pt x="1882" y="548"/>
                  </a:lnTo>
                  <a:lnTo>
                    <a:pt x="1882" y="550"/>
                  </a:lnTo>
                  <a:lnTo>
                    <a:pt x="1877" y="610"/>
                  </a:lnTo>
                  <a:lnTo>
                    <a:pt x="1869" y="665"/>
                  </a:lnTo>
                  <a:lnTo>
                    <a:pt x="1860" y="716"/>
                  </a:lnTo>
                  <a:lnTo>
                    <a:pt x="1852" y="762"/>
                  </a:lnTo>
                  <a:lnTo>
                    <a:pt x="1842" y="801"/>
                  </a:lnTo>
                  <a:lnTo>
                    <a:pt x="1833" y="836"/>
                  </a:lnTo>
                  <a:lnTo>
                    <a:pt x="1823" y="866"/>
                  </a:lnTo>
                  <a:lnTo>
                    <a:pt x="1815" y="890"/>
                  </a:lnTo>
                  <a:lnTo>
                    <a:pt x="1808" y="910"/>
                  </a:lnTo>
                  <a:lnTo>
                    <a:pt x="1802" y="923"/>
                  </a:lnTo>
                  <a:lnTo>
                    <a:pt x="1799" y="931"/>
                  </a:lnTo>
                  <a:lnTo>
                    <a:pt x="1798" y="934"/>
                  </a:lnTo>
                  <a:lnTo>
                    <a:pt x="1772" y="985"/>
                  </a:lnTo>
                  <a:lnTo>
                    <a:pt x="1747" y="1033"/>
                  </a:lnTo>
                  <a:lnTo>
                    <a:pt x="1727" y="1080"/>
                  </a:lnTo>
                  <a:lnTo>
                    <a:pt x="1709" y="1124"/>
                  </a:lnTo>
                  <a:lnTo>
                    <a:pt x="1694" y="1166"/>
                  </a:lnTo>
                  <a:lnTo>
                    <a:pt x="1681" y="1203"/>
                  </a:lnTo>
                  <a:lnTo>
                    <a:pt x="1670" y="1237"/>
                  </a:lnTo>
                  <a:lnTo>
                    <a:pt x="1661" y="1268"/>
                  </a:lnTo>
                  <a:lnTo>
                    <a:pt x="1654" y="1293"/>
                  </a:lnTo>
                  <a:lnTo>
                    <a:pt x="1650" y="1314"/>
                  </a:lnTo>
                  <a:lnTo>
                    <a:pt x="1647" y="1328"/>
                  </a:lnTo>
                  <a:lnTo>
                    <a:pt x="1644" y="1338"/>
                  </a:lnTo>
                  <a:lnTo>
                    <a:pt x="1644" y="1341"/>
                  </a:lnTo>
                  <a:lnTo>
                    <a:pt x="1640" y="1373"/>
                  </a:lnTo>
                  <a:lnTo>
                    <a:pt x="1637" y="1403"/>
                  </a:lnTo>
                  <a:lnTo>
                    <a:pt x="1636" y="1428"/>
                  </a:lnTo>
                  <a:lnTo>
                    <a:pt x="1636" y="1449"/>
                  </a:lnTo>
                  <a:lnTo>
                    <a:pt x="1636" y="1465"/>
                  </a:lnTo>
                  <a:lnTo>
                    <a:pt x="1637" y="1476"/>
                  </a:lnTo>
                  <a:lnTo>
                    <a:pt x="1637" y="1479"/>
                  </a:lnTo>
                  <a:lnTo>
                    <a:pt x="1630" y="1540"/>
                  </a:lnTo>
                  <a:lnTo>
                    <a:pt x="1623" y="1600"/>
                  </a:lnTo>
                  <a:lnTo>
                    <a:pt x="1614" y="1657"/>
                  </a:lnTo>
                  <a:lnTo>
                    <a:pt x="1605" y="1714"/>
                  </a:lnTo>
                  <a:lnTo>
                    <a:pt x="1595" y="1768"/>
                  </a:lnTo>
                  <a:lnTo>
                    <a:pt x="1585" y="1819"/>
                  </a:lnTo>
                  <a:lnTo>
                    <a:pt x="1575" y="1868"/>
                  </a:lnTo>
                  <a:lnTo>
                    <a:pt x="1567" y="1913"/>
                  </a:lnTo>
                  <a:lnTo>
                    <a:pt x="1557" y="1956"/>
                  </a:lnTo>
                  <a:lnTo>
                    <a:pt x="1548" y="1994"/>
                  </a:lnTo>
                  <a:lnTo>
                    <a:pt x="1540" y="2029"/>
                  </a:lnTo>
                  <a:lnTo>
                    <a:pt x="1533" y="2059"/>
                  </a:lnTo>
                  <a:lnTo>
                    <a:pt x="1526" y="2084"/>
                  </a:lnTo>
                  <a:lnTo>
                    <a:pt x="1521" y="2105"/>
                  </a:lnTo>
                  <a:lnTo>
                    <a:pt x="1517" y="2120"/>
                  </a:lnTo>
                  <a:lnTo>
                    <a:pt x="1514" y="2129"/>
                  </a:lnTo>
                  <a:lnTo>
                    <a:pt x="1514" y="2132"/>
                  </a:lnTo>
                  <a:lnTo>
                    <a:pt x="1493" y="2189"/>
                  </a:lnTo>
                  <a:lnTo>
                    <a:pt x="1473" y="2240"/>
                  </a:lnTo>
                  <a:lnTo>
                    <a:pt x="1455" y="2283"/>
                  </a:lnTo>
                  <a:lnTo>
                    <a:pt x="1435" y="2319"/>
                  </a:lnTo>
                  <a:lnTo>
                    <a:pt x="1418" y="2349"/>
                  </a:lnTo>
                  <a:lnTo>
                    <a:pt x="1400" y="2375"/>
                  </a:lnTo>
                  <a:lnTo>
                    <a:pt x="1384" y="2395"/>
                  </a:lnTo>
                  <a:lnTo>
                    <a:pt x="1367" y="2412"/>
                  </a:lnTo>
                  <a:lnTo>
                    <a:pt x="1353" y="2424"/>
                  </a:lnTo>
                  <a:lnTo>
                    <a:pt x="1340" y="2433"/>
                  </a:lnTo>
                  <a:lnTo>
                    <a:pt x="1327" y="2438"/>
                  </a:lnTo>
                  <a:lnTo>
                    <a:pt x="1316" y="2441"/>
                  </a:lnTo>
                  <a:lnTo>
                    <a:pt x="1307" y="2443"/>
                  </a:lnTo>
                  <a:lnTo>
                    <a:pt x="1298" y="2443"/>
                  </a:lnTo>
                  <a:lnTo>
                    <a:pt x="1291" y="2443"/>
                  </a:lnTo>
                  <a:lnTo>
                    <a:pt x="1287" y="2441"/>
                  </a:lnTo>
                  <a:lnTo>
                    <a:pt x="1284" y="2440"/>
                  </a:lnTo>
                  <a:lnTo>
                    <a:pt x="1283" y="2439"/>
                  </a:lnTo>
                  <a:lnTo>
                    <a:pt x="1268" y="2434"/>
                  </a:lnTo>
                  <a:lnTo>
                    <a:pt x="1255" y="2423"/>
                  </a:lnTo>
                  <a:lnTo>
                    <a:pt x="1243" y="2407"/>
                  </a:lnTo>
                  <a:lnTo>
                    <a:pt x="1232" y="2388"/>
                  </a:lnTo>
                  <a:lnTo>
                    <a:pt x="1224" y="2364"/>
                  </a:lnTo>
                  <a:lnTo>
                    <a:pt x="1215" y="2337"/>
                  </a:lnTo>
                  <a:lnTo>
                    <a:pt x="1207" y="2310"/>
                  </a:lnTo>
                  <a:lnTo>
                    <a:pt x="1201" y="2280"/>
                  </a:lnTo>
                  <a:lnTo>
                    <a:pt x="1194" y="2252"/>
                  </a:lnTo>
                  <a:lnTo>
                    <a:pt x="1190" y="2222"/>
                  </a:lnTo>
                  <a:lnTo>
                    <a:pt x="1185" y="2195"/>
                  </a:lnTo>
                  <a:lnTo>
                    <a:pt x="1182" y="2170"/>
                  </a:lnTo>
                  <a:lnTo>
                    <a:pt x="1180" y="2148"/>
                  </a:lnTo>
                  <a:lnTo>
                    <a:pt x="1177" y="2128"/>
                  </a:lnTo>
                  <a:lnTo>
                    <a:pt x="1176" y="2114"/>
                  </a:lnTo>
                  <a:lnTo>
                    <a:pt x="1175" y="2105"/>
                  </a:lnTo>
                  <a:lnTo>
                    <a:pt x="1175" y="2102"/>
                  </a:lnTo>
                  <a:lnTo>
                    <a:pt x="1174" y="2039"/>
                  </a:lnTo>
                  <a:lnTo>
                    <a:pt x="1172" y="1980"/>
                  </a:lnTo>
                  <a:lnTo>
                    <a:pt x="1169" y="1925"/>
                  </a:lnTo>
                  <a:lnTo>
                    <a:pt x="1163" y="1874"/>
                  </a:lnTo>
                  <a:lnTo>
                    <a:pt x="1158" y="1828"/>
                  </a:lnTo>
                  <a:lnTo>
                    <a:pt x="1152" y="1785"/>
                  </a:lnTo>
                  <a:lnTo>
                    <a:pt x="1146" y="1749"/>
                  </a:lnTo>
                  <a:lnTo>
                    <a:pt x="1139" y="1716"/>
                  </a:lnTo>
                  <a:lnTo>
                    <a:pt x="1134" y="1690"/>
                  </a:lnTo>
                  <a:lnTo>
                    <a:pt x="1129" y="1669"/>
                  </a:lnTo>
                  <a:lnTo>
                    <a:pt x="1125" y="1654"/>
                  </a:lnTo>
                  <a:lnTo>
                    <a:pt x="1123" y="1644"/>
                  </a:lnTo>
                  <a:lnTo>
                    <a:pt x="1122" y="1640"/>
                  </a:lnTo>
                  <a:lnTo>
                    <a:pt x="1113" y="1606"/>
                  </a:lnTo>
                  <a:lnTo>
                    <a:pt x="1102" y="1578"/>
                  </a:lnTo>
                  <a:lnTo>
                    <a:pt x="1089" y="1553"/>
                  </a:lnTo>
                  <a:lnTo>
                    <a:pt x="1074" y="1532"/>
                  </a:lnTo>
                  <a:lnTo>
                    <a:pt x="1058" y="1514"/>
                  </a:lnTo>
                  <a:lnTo>
                    <a:pt x="1042" y="1500"/>
                  </a:lnTo>
                  <a:lnTo>
                    <a:pt x="1024" y="1489"/>
                  </a:lnTo>
                  <a:lnTo>
                    <a:pt x="1008" y="1480"/>
                  </a:lnTo>
                  <a:lnTo>
                    <a:pt x="992" y="1474"/>
                  </a:lnTo>
                  <a:lnTo>
                    <a:pt x="977" y="1469"/>
                  </a:lnTo>
                  <a:lnTo>
                    <a:pt x="964" y="1466"/>
                  </a:lnTo>
                  <a:lnTo>
                    <a:pt x="953" y="1465"/>
                  </a:lnTo>
                  <a:lnTo>
                    <a:pt x="945" y="1464"/>
                  </a:lnTo>
                  <a:lnTo>
                    <a:pt x="940" y="1464"/>
                  </a:lnTo>
                  <a:lnTo>
                    <a:pt x="937" y="1464"/>
                  </a:lnTo>
                  <a:lnTo>
                    <a:pt x="908" y="1464"/>
                  </a:lnTo>
                  <a:lnTo>
                    <a:pt x="883" y="1468"/>
                  </a:lnTo>
                  <a:lnTo>
                    <a:pt x="860" y="1476"/>
                  </a:lnTo>
                  <a:lnTo>
                    <a:pt x="840" y="1487"/>
                  </a:lnTo>
                  <a:lnTo>
                    <a:pt x="822" y="1500"/>
                  </a:lnTo>
                  <a:lnTo>
                    <a:pt x="808" y="1514"/>
                  </a:lnTo>
                  <a:lnTo>
                    <a:pt x="795" y="1530"/>
                  </a:lnTo>
                  <a:lnTo>
                    <a:pt x="785" y="1545"/>
                  </a:lnTo>
                  <a:lnTo>
                    <a:pt x="777" y="1559"/>
                  </a:lnTo>
                  <a:lnTo>
                    <a:pt x="771" y="1574"/>
                  </a:lnTo>
                  <a:lnTo>
                    <a:pt x="766" y="1585"/>
                  </a:lnTo>
                  <a:lnTo>
                    <a:pt x="763" y="1594"/>
                  </a:lnTo>
                  <a:lnTo>
                    <a:pt x="761" y="1600"/>
                  </a:lnTo>
                  <a:lnTo>
                    <a:pt x="761" y="1602"/>
                  </a:lnTo>
                  <a:lnTo>
                    <a:pt x="754" y="1616"/>
                  </a:lnTo>
                  <a:lnTo>
                    <a:pt x="748" y="1637"/>
                  </a:lnTo>
                  <a:lnTo>
                    <a:pt x="741" y="1662"/>
                  </a:lnTo>
                  <a:lnTo>
                    <a:pt x="736" y="1692"/>
                  </a:lnTo>
                  <a:lnTo>
                    <a:pt x="730" y="1726"/>
                  </a:lnTo>
                  <a:lnTo>
                    <a:pt x="725" y="1761"/>
                  </a:lnTo>
                  <a:lnTo>
                    <a:pt x="719" y="1799"/>
                  </a:lnTo>
                  <a:lnTo>
                    <a:pt x="715" y="1838"/>
                  </a:lnTo>
                  <a:lnTo>
                    <a:pt x="711" y="1877"/>
                  </a:lnTo>
                  <a:lnTo>
                    <a:pt x="707" y="1915"/>
                  </a:lnTo>
                  <a:lnTo>
                    <a:pt x="704" y="1953"/>
                  </a:lnTo>
                  <a:lnTo>
                    <a:pt x="701" y="1987"/>
                  </a:lnTo>
                  <a:lnTo>
                    <a:pt x="697" y="2018"/>
                  </a:lnTo>
                  <a:lnTo>
                    <a:pt x="695" y="2046"/>
                  </a:lnTo>
                  <a:lnTo>
                    <a:pt x="694" y="2069"/>
                  </a:lnTo>
                  <a:lnTo>
                    <a:pt x="693" y="2086"/>
                  </a:lnTo>
                  <a:lnTo>
                    <a:pt x="692" y="2097"/>
                  </a:lnTo>
                  <a:lnTo>
                    <a:pt x="692" y="2102"/>
                  </a:lnTo>
                  <a:lnTo>
                    <a:pt x="690" y="2157"/>
                  </a:lnTo>
                  <a:lnTo>
                    <a:pt x="685" y="2205"/>
                  </a:lnTo>
                  <a:lnTo>
                    <a:pt x="680" y="2247"/>
                  </a:lnTo>
                  <a:lnTo>
                    <a:pt x="673" y="2285"/>
                  </a:lnTo>
                  <a:lnTo>
                    <a:pt x="665" y="2318"/>
                  </a:lnTo>
                  <a:lnTo>
                    <a:pt x="657" y="2345"/>
                  </a:lnTo>
                  <a:lnTo>
                    <a:pt x="648" y="2368"/>
                  </a:lnTo>
                  <a:lnTo>
                    <a:pt x="639" y="2387"/>
                  </a:lnTo>
                  <a:lnTo>
                    <a:pt x="629" y="2402"/>
                  </a:lnTo>
                  <a:lnTo>
                    <a:pt x="622" y="2414"/>
                  </a:lnTo>
                  <a:lnTo>
                    <a:pt x="613" y="2424"/>
                  </a:lnTo>
                  <a:lnTo>
                    <a:pt x="606" y="2430"/>
                  </a:lnTo>
                  <a:lnTo>
                    <a:pt x="600" y="2435"/>
                  </a:lnTo>
                  <a:lnTo>
                    <a:pt x="595" y="2438"/>
                  </a:lnTo>
                  <a:lnTo>
                    <a:pt x="593" y="2439"/>
                  </a:lnTo>
                  <a:lnTo>
                    <a:pt x="592" y="2439"/>
                  </a:lnTo>
                  <a:lnTo>
                    <a:pt x="566" y="2439"/>
                  </a:lnTo>
                  <a:lnTo>
                    <a:pt x="543" y="2434"/>
                  </a:lnTo>
                  <a:lnTo>
                    <a:pt x="520" y="2423"/>
                  </a:lnTo>
                  <a:lnTo>
                    <a:pt x="500" y="2407"/>
                  </a:lnTo>
                  <a:lnTo>
                    <a:pt x="481" y="2389"/>
                  </a:lnTo>
                  <a:lnTo>
                    <a:pt x="464" y="2368"/>
                  </a:lnTo>
                  <a:lnTo>
                    <a:pt x="450" y="2346"/>
                  </a:lnTo>
                  <a:lnTo>
                    <a:pt x="435" y="2323"/>
                  </a:lnTo>
                  <a:lnTo>
                    <a:pt x="424" y="2300"/>
                  </a:lnTo>
                  <a:lnTo>
                    <a:pt x="415" y="2278"/>
                  </a:lnTo>
                  <a:lnTo>
                    <a:pt x="407" y="2258"/>
                  </a:lnTo>
                  <a:lnTo>
                    <a:pt x="400" y="2242"/>
                  </a:lnTo>
                  <a:lnTo>
                    <a:pt x="396" y="2228"/>
                  </a:lnTo>
                  <a:lnTo>
                    <a:pt x="393" y="2220"/>
                  </a:lnTo>
                  <a:lnTo>
                    <a:pt x="392" y="2217"/>
                  </a:lnTo>
                  <a:lnTo>
                    <a:pt x="380" y="2185"/>
                  </a:lnTo>
                  <a:lnTo>
                    <a:pt x="367" y="2149"/>
                  </a:lnTo>
                  <a:lnTo>
                    <a:pt x="355" y="2110"/>
                  </a:lnTo>
                  <a:lnTo>
                    <a:pt x="343" y="2071"/>
                  </a:lnTo>
                  <a:lnTo>
                    <a:pt x="332" y="2029"/>
                  </a:lnTo>
                  <a:lnTo>
                    <a:pt x="323" y="1987"/>
                  </a:lnTo>
                  <a:lnTo>
                    <a:pt x="312" y="1944"/>
                  </a:lnTo>
                  <a:lnTo>
                    <a:pt x="303" y="1901"/>
                  </a:lnTo>
                  <a:lnTo>
                    <a:pt x="294" y="1861"/>
                  </a:lnTo>
                  <a:lnTo>
                    <a:pt x="286" y="1821"/>
                  </a:lnTo>
                  <a:lnTo>
                    <a:pt x="279" y="1784"/>
                  </a:lnTo>
                  <a:lnTo>
                    <a:pt x="272" y="1750"/>
                  </a:lnTo>
                  <a:lnTo>
                    <a:pt x="267" y="1719"/>
                  </a:lnTo>
                  <a:lnTo>
                    <a:pt x="262" y="1692"/>
                  </a:lnTo>
                  <a:lnTo>
                    <a:pt x="259" y="1671"/>
                  </a:lnTo>
                  <a:lnTo>
                    <a:pt x="256" y="1655"/>
                  </a:lnTo>
                  <a:lnTo>
                    <a:pt x="255" y="1644"/>
                  </a:lnTo>
                  <a:lnTo>
                    <a:pt x="253" y="1640"/>
                  </a:lnTo>
                  <a:lnTo>
                    <a:pt x="246" y="1598"/>
                  </a:lnTo>
                  <a:lnTo>
                    <a:pt x="240" y="1555"/>
                  </a:lnTo>
                  <a:lnTo>
                    <a:pt x="236" y="1514"/>
                  </a:lnTo>
                  <a:lnTo>
                    <a:pt x="234" y="1477"/>
                  </a:lnTo>
                  <a:lnTo>
                    <a:pt x="232" y="1442"/>
                  </a:lnTo>
                  <a:lnTo>
                    <a:pt x="230" y="1411"/>
                  </a:lnTo>
                  <a:lnTo>
                    <a:pt x="229" y="1385"/>
                  </a:lnTo>
                  <a:lnTo>
                    <a:pt x="229" y="1363"/>
                  </a:lnTo>
                  <a:lnTo>
                    <a:pt x="230" y="1347"/>
                  </a:lnTo>
                  <a:lnTo>
                    <a:pt x="230" y="1337"/>
                  </a:lnTo>
                  <a:lnTo>
                    <a:pt x="230" y="1334"/>
                  </a:lnTo>
                  <a:lnTo>
                    <a:pt x="218" y="1279"/>
                  </a:lnTo>
                  <a:lnTo>
                    <a:pt x="205" y="1228"/>
                  </a:lnTo>
                  <a:lnTo>
                    <a:pt x="192" y="1182"/>
                  </a:lnTo>
                  <a:lnTo>
                    <a:pt x="180" y="1142"/>
                  </a:lnTo>
                  <a:lnTo>
                    <a:pt x="169" y="1106"/>
                  </a:lnTo>
                  <a:lnTo>
                    <a:pt x="158" y="1075"/>
                  </a:lnTo>
                  <a:lnTo>
                    <a:pt x="149" y="1050"/>
                  </a:lnTo>
                  <a:lnTo>
                    <a:pt x="142" y="1029"/>
                  </a:lnTo>
                  <a:lnTo>
                    <a:pt x="136" y="1015"/>
                  </a:lnTo>
                  <a:lnTo>
                    <a:pt x="132" y="1006"/>
                  </a:lnTo>
                  <a:lnTo>
                    <a:pt x="131" y="1004"/>
                  </a:lnTo>
                  <a:lnTo>
                    <a:pt x="102" y="939"/>
                  </a:lnTo>
                  <a:lnTo>
                    <a:pt x="77" y="879"/>
                  </a:lnTo>
                  <a:lnTo>
                    <a:pt x="57" y="822"/>
                  </a:lnTo>
                  <a:lnTo>
                    <a:pt x="41" y="769"/>
                  </a:lnTo>
                  <a:lnTo>
                    <a:pt x="29" y="722"/>
                  </a:lnTo>
                  <a:lnTo>
                    <a:pt x="19" y="678"/>
                  </a:lnTo>
                  <a:lnTo>
                    <a:pt x="11" y="641"/>
                  </a:lnTo>
                  <a:lnTo>
                    <a:pt x="6" y="609"/>
                  </a:lnTo>
                  <a:lnTo>
                    <a:pt x="2" y="584"/>
                  </a:lnTo>
                  <a:lnTo>
                    <a:pt x="1" y="565"/>
                  </a:lnTo>
                  <a:lnTo>
                    <a:pt x="0" y="555"/>
                  </a:lnTo>
                  <a:lnTo>
                    <a:pt x="0" y="550"/>
                  </a:lnTo>
                  <a:lnTo>
                    <a:pt x="0" y="493"/>
                  </a:lnTo>
                  <a:lnTo>
                    <a:pt x="4" y="442"/>
                  </a:lnTo>
                  <a:lnTo>
                    <a:pt x="10" y="393"/>
                  </a:lnTo>
                  <a:lnTo>
                    <a:pt x="19" y="350"/>
                  </a:lnTo>
                  <a:lnTo>
                    <a:pt x="30" y="309"/>
                  </a:lnTo>
                  <a:lnTo>
                    <a:pt x="42" y="273"/>
                  </a:lnTo>
                  <a:lnTo>
                    <a:pt x="55" y="241"/>
                  </a:lnTo>
                  <a:lnTo>
                    <a:pt x="69" y="212"/>
                  </a:lnTo>
                  <a:lnTo>
                    <a:pt x="85" y="186"/>
                  </a:lnTo>
                  <a:lnTo>
                    <a:pt x="99" y="164"/>
                  </a:lnTo>
                  <a:lnTo>
                    <a:pt x="113" y="146"/>
                  </a:lnTo>
                  <a:lnTo>
                    <a:pt x="126" y="130"/>
                  </a:lnTo>
                  <a:lnTo>
                    <a:pt x="137" y="118"/>
                  </a:lnTo>
                  <a:lnTo>
                    <a:pt x="147" y="109"/>
                  </a:lnTo>
                  <a:lnTo>
                    <a:pt x="155" y="102"/>
                  </a:lnTo>
                  <a:lnTo>
                    <a:pt x="160" y="99"/>
                  </a:lnTo>
                  <a:lnTo>
                    <a:pt x="161" y="96"/>
                  </a:lnTo>
                  <a:lnTo>
                    <a:pt x="184" y="71"/>
                  </a:lnTo>
                  <a:lnTo>
                    <a:pt x="210" y="52"/>
                  </a:lnTo>
                  <a:lnTo>
                    <a:pt x="238" y="34"/>
                  </a:lnTo>
                  <a:lnTo>
                    <a:pt x="269" y="22"/>
                  </a:lnTo>
                  <a:lnTo>
                    <a:pt x="302" y="12"/>
                  </a:lnTo>
                  <a:lnTo>
                    <a:pt x="336" y="6"/>
                  </a:lnTo>
                  <a:lnTo>
                    <a:pt x="370" y="1"/>
                  </a:lnTo>
                  <a:lnTo>
                    <a:pt x="40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DEBC2FC6-AD39-486A-B898-66876F14E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310" y="2174359"/>
              <a:ext cx="309009" cy="316438"/>
            </a:xfrm>
            <a:custGeom>
              <a:avLst/>
              <a:gdLst>
                <a:gd name="T0" fmla="*/ 1754 w 3785"/>
                <a:gd name="T1" fmla="*/ 114 h 3876"/>
                <a:gd name="T2" fmla="*/ 1771 w 3785"/>
                <a:gd name="T3" fmla="*/ 367 h 3876"/>
                <a:gd name="T4" fmla="*/ 1818 w 3785"/>
                <a:gd name="T5" fmla="*/ 614 h 3876"/>
                <a:gd name="T6" fmla="*/ 1902 w 3785"/>
                <a:gd name="T7" fmla="*/ 796 h 3876"/>
                <a:gd name="T8" fmla="*/ 2038 w 3785"/>
                <a:gd name="T9" fmla="*/ 858 h 3876"/>
                <a:gd name="T10" fmla="*/ 2180 w 3785"/>
                <a:gd name="T11" fmla="*/ 802 h 3876"/>
                <a:gd name="T12" fmla="*/ 2320 w 3785"/>
                <a:gd name="T13" fmla="*/ 722 h 3876"/>
                <a:gd name="T14" fmla="*/ 2609 w 3785"/>
                <a:gd name="T15" fmla="*/ 640 h 3876"/>
                <a:gd name="T16" fmla="*/ 2954 w 3785"/>
                <a:gd name="T17" fmla="*/ 674 h 3876"/>
                <a:gd name="T18" fmla="*/ 3298 w 3785"/>
                <a:gd name="T19" fmla="*/ 856 h 3876"/>
                <a:gd name="T20" fmla="*/ 3556 w 3785"/>
                <a:gd name="T21" fmla="*/ 1133 h 3876"/>
                <a:gd name="T22" fmla="*/ 3704 w 3785"/>
                <a:gd name="T23" fmla="*/ 1473 h 3876"/>
                <a:gd name="T24" fmla="*/ 3776 w 3785"/>
                <a:gd name="T25" fmla="*/ 1871 h 3876"/>
                <a:gd name="T26" fmla="*/ 3771 w 3785"/>
                <a:gd name="T27" fmla="*/ 2284 h 3876"/>
                <a:gd name="T28" fmla="*/ 3674 w 3785"/>
                <a:gd name="T29" fmla="*/ 2671 h 3876"/>
                <a:gd name="T30" fmla="*/ 3467 w 3785"/>
                <a:gd name="T31" fmla="*/ 3049 h 3876"/>
                <a:gd name="T32" fmla="*/ 3198 w 3785"/>
                <a:gd name="T33" fmla="*/ 3334 h 3876"/>
                <a:gd name="T34" fmla="*/ 2900 w 3785"/>
                <a:gd name="T35" fmla="*/ 3536 h 3876"/>
                <a:gd name="T36" fmla="*/ 2609 w 3785"/>
                <a:gd name="T37" fmla="*/ 3667 h 3876"/>
                <a:gd name="T38" fmla="*/ 2300 w 3785"/>
                <a:gd name="T39" fmla="*/ 3738 h 3876"/>
                <a:gd name="T40" fmla="*/ 1933 w 3785"/>
                <a:gd name="T41" fmla="*/ 3720 h 3876"/>
                <a:gd name="T42" fmla="*/ 1602 w 3785"/>
                <a:gd name="T43" fmla="*/ 3634 h 3876"/>
                <a:gd name="T44" fmla="*/ 1262 w 3785"/>
                <a:gd name="T45" fmla="*/ 3469 h 3876"/>
                <a:gd name="T46" fmla="*/ 913 w 3785"/>
                <a:gd name="T47" fmla="*/ 3256 h 3876"/>
                <a:gd name="T48" fmla="*/ 842 w 3785"/>
                <a:gd name="T49" fmla="*/ 3214 h 3876"/>
                <a:gd name="T50" fmla="*/ 753 w 3785"/>
                <a:gd name="T51" fmla="*/ 3174 h 3876"/>
                <a:gd name="T52" fmla="*/ 658 w 3785"/>
                <a:gd name="T53" fmla="*/ 3164 h 3876"/>
                <a:gd name="T54" fmla="*/ 571 w 3785"/>
                <a:gd name="T55" fmla="*/ 3213 h 3876"/>
                <a:gd name="T56" fmla="*/ 504 w 3785"/>
                <a:gd name="T57" fmla="*/ 3347 h 3876"/>
                <a:gd name="T58" fmla="*/ 467 w 3785"/>
                <a:gd name="T59" fmla="*/ 3596 h 3876"/>
                <a:gd name="T60" fmla="*/ 382 w 3785"/>
                <a:gd name="T61" fmla="*/ 3873 h 3876"/>
                <a:gd name="T62" fmla="*/ 16 w 3785"/>
                <a:gd name="T63" fmla="*/ 3869 h 3876"/>
                <a:gd name="T64" fmla="*/ 2 w 3785"/>
                <a:gd name="T65" fmla="*/ 3682 h 3876"/>
                <a:gd name="T66" fmla="*/ 9 w 3785"/>
                <a:gd name="T67" fmla="*/ 3413 h 3876"/>
                <a:gd name="T68" fmla="*/ 64 w 3785"/>
                <a:gd name="T69" fmla="*/ 3125 h 3876"/>
                <a:gd name="T70" fmla="*/ 182 w 3785"/>
                <a:gd name="T71" fmla="*/ 2867 h 3876"/>
                <a:gd name="T72" fmla="*/ 382 w 3785"/>
                <a:gd name="T73" fmla="*/ 2689 h 3876"/>
                <a:gd name="T74" fmla="*/ 556 w 3785"/>
                <a:gd name="T75" fmla="*/ 2647 h 3876"/>
                <a:gd name="T76" fmla="*/ 714 w 3785"/>
                <a:gd name="T77" fmla="*/ 2684 h 3876"/>
                <a:gd name="T78" fmla="*/ 971 w 3785"/>
                <a:gd name="T79" fmla="*/ 2734 h 3876"/>
                <a:gd name="T80" fmla="*/ 1387 w 3785"/>
                <a:gd name="T81" fmla="*/ 2694 h 3876"/>
                <a:gd name="T82" fmla="*/ 1711 w 3785"/>
                <a:gd name="T83" fmla="*/ 2527 h 3876"/>
                <a:gd name="T84" fmla="*/ 1909 w 3785"/>
                <a:gd name="T85" fmla="*/ 2273 h 3876"/>
                <a:gd name="T86" fmla="*/ 1973 w 3785"/>
                <a:gd name="T87" fmla="*/ 1993 h 3876"/>
                <a:gd name="T88" fmla="*/ 1916 w 3785"/>
                <a:gd name="T89" fmla="*/ 1658 h 3876"/>
                <a:gd name="T90" fmla="*/ 1760 w 3785"/>
                <a:gd name="T91" fmla="*/ 1404 h 3876"/>
                <a:gd name="T92" fmla="*/ 1564 w 3785"/>
                <a:gd name="T93" fmla="*/ 1238 h 3876"/>
                <a:gd name="T94" fmla="*/ 1387 w 3785"/>
                <a:gd name="T95" fmla="*/ 1056 h 3876"/>
                <a:gd name="T96" fmla="*/ 1300 w 3785"/>
                <a:gd name="T97" fmla="*/ 807 h 3876"/>
                <a:gd name="T98" fmla="*/ 1260 w 3785"/>
                <a:gd name="T99" fmla="*/ 585 h 3876"/>
                <a:gd name="T100" fmla="*/ 1251 w 3785"/>
                <a:gd name="T101" fmla="*/ 485 h 3876"/>
                <a:gd name="T102" fmla="*/ 1236 w 3785"/>
                <a:gd name="T103" fmla="*/ 293 h 3876"/>
                <a:gd name="T104" fmla="*/ 1236 w 3785"/>
                <a:gd name="T105" fmla="*/ 85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85" h="3876">
                  <a:moveTo>
                    <a:pt x="1245" y="0"/>
                  </a:moveTo>
                  <a:lnTo>
                    <a:pt x="1753" y="4"/>
                  </a:lnTo>
                  <a:lnTo>
                    <a:pt x="1753" y="56"/>
                  </a:lnTo>
                  <a:lnTo>
                    <a:pt x="1754" y="114"/>
                  </a:lnTo>
                  <a:lnTo>
                    <a:pt x="1756" y="174"/>
                  </a:lnTo>
                  <a:lnTo>
                    <a:pt x="1760" y="238"/>
                  </a:lnTo>
                  <a:lnTo>
                    <a:pt x="1765" y="302"/>
                  </a:lnTo>
                  <a:lnTo>
                    <a:pt x="1771" y="367"/>
                  </a:lnTo>
                  <a:lnTo>
                    <a:pt x="1780" y="433"/>
                  </a:lnTo>
                  <a:lnTo>
                    <a:pt x="1791" y="494"/>
                  </a:lnTo>
                  <a:lnTo>
                    <a:pt x="1804" y="556"/>
                  </a:lnTo>
                  <a:lnTo>
                    <a:pt x="1818" y="614"/>
                  </a:lnTo>
                  <a:lnTo>
                    <a:pt x="1836" y="669"/>
                  </a:lnTo>
                  <a:lnTo>
                    <a:pt x="1854" y="718"/>
                  </a:lnTo>
                  <a:lnTo>
                    <a:pt x="1878" y="760"/>
                  </a:lnTo>
                  <a:lnTo>
                    <a:pt x="1902" y="796"/>
                  </a:lnTo>
                  <a:lnTo>
                    <a:pt x="1931" y="825"/>
                  </a:lnTo>
                  <a:lnTo>
                    <a:pt x="1962" y="844"/>
                  </a:lnTo>
                  <a:lnTo>
                    <a:pt x="2000" y="856"/>
                  </a:lnTo>
                  <a:lnTo>
                    <a:pt x="2038" y="858"/>
                  </a:lnTo>
                  <a:lnTo>
                    <a:pt x="2076" y="851"/>
                  </a:lnTo>
                  <a:lnTo>
                    <a:pt x="2113" y="838"/>
                  </a:lnTo>
                  <a:lnTo>
                    <a:pt x="2147" y="822"/>
                  </a:lnTo>
                  <a:lnTo>
                    <a:pt x="2180" y="802"/>
                  </a:lnTo>
                  <a:lnTo>
                    <a:pt x="2211" y="782"/>
                  </a:lnTo>
                  <a:lnTo>
                    <a:pt x="2240" y="764"/>
                  </a:lnTo>
                  <a:lnTo>
                    <a:pt x="2265" y="747"/>
                  </a:lnTo>
                  <a:lnTo>
                    <a:pt x="2320" y="722"/>
                  </a:lnTo>
                  <a:lnTo>
                    <a:pt x="2384" y="696"/>
                  </a:lnTo>
                  <a:lnTo>
                    <a:pt x="2454" y="673"/>
                  </a:lnTo>
                  <a:lnTo>
                    <a:pt x="2531" y="653"/>
                  </a:lnTo>
                  <a:lnTo>
                    <a:pt x="2609" y="640"/>
                  </a:lnTo>
                  <a:lnTo>
                    <a:pt x="2693" y="633"/>
                  </a:lnTo>
                  <a:lnTo>
                    <a:pt x="2774" y="636"/>
                  </a:lnTo>
                  <a:lnTo>
                    <a:pt x="2856" y="649"/>
                  </a:lnTo>
                  <a:lnTo>
                    <a:pt x="2954" y="674"/>
                  </a:lnTo>
                  <a:lnTo>
                    <a:pt x="3047" y="709"/>
                  </a:lnTo>
                  <a:lnTo>
                    <a:pt x="3136" y="751"/>
                  </a:lnTo>
                  <a:lnTo>
                    <a:pt x="3220" y="800"/>
                  </a:lnTo>
                  <a:lnTo>
                    <a:pt x="3298" y="856"/>
                  </a:lnTo>
                  <a:lnTo>
                    <a:pt x="3373" y="918"/>
                  </a:lnTo>
                  <a:lnTo>
                    <a:pt x="3440" y="985"/>
                  </a:lnTo>
                  <a:lnTo>
                    <a:pt x="3502" y="1056"/>
                  </a:lnTo>
                  <a:lnTo>
                    <a:pt x="3556" y="1133"/>
                  </a:lnTo>
                  <a:lnTo>
                    <a:pt x="3604" y="1213"/>
                  </a:lnTo>
                  <a:lnTo>
                    <a:pt x="3645" y="1296"/>
                  </a:lnTo>
                  <a:lnTo>
                    <a:pt x="3678" y="1384"/>
                  </a:lnTo>
                  <a:lnTo>
                    <a:pt x="3704" y="1473"/>
                  </a:lnTo>
                  <a:lnTo>
                    <a:pt x="3724" y="1567"/>
                  </a:lnTo>
                  <a:lnTo>
                    <a:pt x="3744" y="1665"/>
                  </a:lnTo>
                  <a:lnTo>
                    <a:pt x="3762" y="1769"/>
                  </a:lnTo>
                  <a:lnTo>
                    <a:pt x="3776" y="1871"/>
                  </a:lnTo>
                  <a:lnTo>
                    <a:pt x="3784" y="1974"/>
                  </a:lnTo>
                  <a:lnTo>
                    <a:pt x="3785" y="2078"/>
                  </a:lnTo>
                  <a:lnTo>
                    <a:pt x="3780" y="2182"/>
                  </a:lnTo>
                  <a:lnTo>
                    <a:pt x="3771" y="2284"/>
                  </a:lnTo>
                  <a:lnTo>
                    <a:pt x="3756" y="2380"/>
                  </a:lnTo>
                  <a:lnTo>
                    <a:pt x="3736" y="2473"/>
                  </a:lnTo>
                  <a:lnTo>
                    <a:pt x="3713" y="2560"/>
                  </a:lnTo>
                  <a:lnTo>
                    <a:pt x="3674" y="2671"/>
                  </a:lnTo>
                  <a:lnTo>
                    <a:pt x="3631" y="2774"/>
                  </a:lnTo>
                  <a:lnTo>
                    <a:pt x="3582" y="2873"/>
                  </a:lnTo>
                  <a:lnTo>
                    <a:pt x="3527" y="2964"/>
                  </a:lnTo>
                  <a:lnTo>
                    <a:pt x="3467" y="3049"/>
                  </a:lnTo>
                  <a:lnTo>
                    <a:pt x="3404" y="3129"/>
                  </a:lnTo>
                  <a:lnTo>
                    <a:pt x="3338" y="3204"/>
                  </a:lnTo>
                  <a:lnTo>
                    <a:pt x="3269" y="3271"/>
                  </a:lnTo>
                  <a:lnTo>
                    <a:pt x="3198" y="3334"/>
                  </a:lnTo>
                  <a:lnTo>
                    <a:pt x="3124" y="3393"/>
                  </a:lnTo>
                  <a:lnTo>
                    <a:pt x="3049" y="3445"/>
                  </a:lnTo>
                  <a:lnTo>
                    <a:pt x="2974" y="3493"/>
                  </a:lnTo>
                  <a:lnTo>
                    <a:pt x="2900" y="3536"/>
                  </a:lnTo>
                  <a:lnTo>
                    <a:pt x="2825" y="3576"/>
                  </a:lnTo>
                  <a:lnTo>
                    <a:pt x="2751" y="3611"/>
                  </a:lnTo>
                  <a:lnTo>
                    <a:pt x="2680" y="3640"/>
                  </a:lnTo>
                  <a:lnTo>
                    <a:pt x="2609" y="3667"/>
                  </a:lnTo>
                  <a:lnTo>
                    <a:pt x="2542" y="3689"/>
                  </a:lnTo>
                  <a:lnTo>
                    <a:pt x="2476" y="3709"/>
                  </a:lnTo>
                  <a:lnTo>
                    <a:pt x="2391" y="3727"/>
                  </a:lnTo>
                  <a:lnTo>
                    <a:pt x="2300" y="3738"/>
                  </a:lnTo>
                  <a:lnTo>
                    <a:pt x="2209" y="3742"/>
                  </a:lnTo>
                  <a:lnTo>
                    <a:pt x="2116" y="3740"/>
                  </a:lnTo>
                  <a:lnTo>
                    <a:pt x="2025" y="3733"/>
                  </a:lnTo>
                  <a:lnTo>
                    <a:pt x="1933" y="3720"/>
                  </a:lnTo>
                  <a:lnTo>
                    <a:pt x="1845" y="3704"/>
                  </a:lnTo>
                  <a:lnTo>
                    <a:pt x="1760" y="3682"/>
                  </a:lnTo>
                  <a:lnTo>
                    <a:pt x="1678" y="3660"/>
                  </a:lnTo>
                  <a:lnTo>
                    <a:pt x="1602" y="3634"/>
                  </a:lnTo>
                  <a:lnTo>
                    <a:pt x="1533" y="3607"/>
                  </a:lnTo>
                  <a:lnTo>
                    <a:pt x="1438" y="3565"/>
                  </a:lnTo>
                  <a:lnTo>
                    <a:pt x="1347" y="3518"/>
                  </a:lnTo>
                  <a:lnTo>
                    <a:pt x="1262" y="3469"/>
                  </a:lnTo>
                  <a:lnTo>
                    <a:pt x="1176" y="3416"/>
                  </a:lnTo>
                  <a:lnTo>
                    <a:pt x="1093" y="3364"/>
                  </a:lnTo>
                  <a:lnTo>
                    <a:pt x="1005" y="3309"/>
                  </a:lnTo>
                  <a:lnTo>
                    <a:pt x="913" y="3256"/>
                  </a:lnTo>
                  <a:lnTo>
                    <a:pt x="898" y="3247"/>
                  </a:lnTo>
                  <a:lnTo>
                    <a:pt x="880" y="3236"/>
                  </a:lnTo>
                  <a:lnTo>
                    <a:pt x="862" y="3225"/>
                  </a:lnTo>
                  <a:lnTo>
                    <a:pt x="842" y="3214"/>
                  </a:lnTo>
                  <a:lnTo>
                    <a:pt x="820" y="3204"/>
                  </a:lnTo>
                  <a:lnTo>
                    <a:pt x="798" y="3193"/>
                  </a:lnTo>
                  <a:lnTo>
                    <a:pt x="776" y="3184"/>
                  </a:lnTo>
                  <a:lnTo>
                    <a:pt x="753" y="3174"/>
                  </a:lnTo>
                  <a:lnTo>
                    <a:pt x="729" y="3167"/>
                  </a:lnTo>
                  <a:lnTo>
                    <a:pt x="705" y="3164"/>
                  </a:lnTo>
                  <a:lnTo>
                    <a:pt x="682" y="3162"/>
                  </a:lnTo>
                  <a:lnTo>
                    <a:pt x="658" y="3164"/>
                  </a:lnTo>
                  <a:lnTo>
                    <a:pt x="636" y="3169"/>
                  </a:lnTo>
                  <a:lnTo>
                    <a:pt x="613" y="3178"/>
                  </a:lnTo>
                  <a:lnTo>
                    <a:pt x="591" y="3193"/>
                  </a:lnTo>
                  <a:lnTo>
                    <a:pt x="571" y="3213"/>
                  </a:lnTo>
                  <a:lnTo>
                    <a:pt x="553" y="3236"/>
                  </a:lnTo>
                  <a:lnTo>
                    <a:pt x="534" y="3267"/>
                  </a:lnTo>
                  <a:lnTo>
                    <a:pt x="518" y="3304"/>
                  </a:lnTo>
                  <a:lnTo>
                    <a:pt x="504" y="3347"/>
                  </a:lnTo>
                  <a:lnTo>
                    <a:pt x="491" y="3396"/>
                  </a:lnTo>
                  <a:lnTo>
                    <a:pt x="482" y="3454"/>
                  </a:lnTo>
                  <a:lnTo>
                    <a:pt x="473" y="3522"/>
                  </a:lnTo>
                  <a:lnTo>
                    <a:pt x="467" y="3596"/>
                  </a:lnTo>
                  <a:lnTo>
                    <a:pt x="465" y="3680"/>
                  </a:lnTo>
                  <a:lnTo>
                    <a:pt x="465" y="3773"/>
                  </a:lnTo>
                  <a:lnTo>
                    <a:pt x="469" y="3876"/>
                  </a:lnTo>
                  <a:lnTo>
                    <a:pt x="382" y="3873"/>
                  </a:lnTo>
                  <a:lnTo>
                    <a:pt x="291" y="3865"/>
                  </a:lnTo>
                  <a:lnTo>
                    <a:pt x="200" y="3862"/>
                  </a:lnTo>
                  <a:lnTo>
                    <a:pt x="107" y="3862"/>
                  </a:lnTo>
                  <a:lnTo>
                    <a:pt x="16" y="3869"/>
                  </a:lnTo>
                  <a:lnTo>
                    <a:pt x="16" y="3840"/>
                  </a:lnTo>
                  <a:lnTo>
                    <a:pt x="11" y="3793"/>
                  </a:lnTo>
                  <a:lnTo>
                    <a:pt x="5" y="3740"/>
                  </a:lnTo>
                  <a:lnTo>
                    <a:pt x="2" y="3682"/>
                  </a:lnTo>
                  <a:lnTo>
                    <a:pt x="0" y="3618"/>
                  </a:lnTo>
                  <a:lnTo>
                    <a:pt x="0" y="3553"/>
                  </a:lnTo>
                  <a:lnTo>
                    <a:pt x="4" y="3484"/>
                  </a:lnTo>
                  <a:lnTo>
                    <a:pt x="9" y="3413"/>
                  </a:lnTo>
                  <a:lnTo>
                    <a:pt x="16" y="3342"/>
                  </a:lnTo>
                  <a:lnTo>
                    <a:pt x="29" y="3269"/>
                  </a:lnTo>
                  <a:lnTo>
                    <a:pt x="44" y="3196"/>
                  </a:lnTo>
                  <a:lnTo>
                    <a:pt x="64" y="3125"/>
                  </a:lnTo>
                  <a:lnTo>
                    <a:pt x="85" y="3056"/>
                  </a:lnTo>
                  <a:lnTo>
                    <a:pt x="113" y="2989"/>
                  </a:lnTo>
                  <a:lnTo>
                    <a:pt x="145" y="2925"/>
                  </a:lnTo>
                  <a:lnTo>
                    <a:pt x="182" y="2867"/>
                  </a:lnTo>
                  <a:lnTo>
                    <a:pt x="224" y="2813"/>
                  </a:lnTo>
                  <a:lnTo>
                    <a:pt x="271" y="2765"/>
                  </a:lnTo>
                  <a:lnTo>
                    <a:pt x="324" y="2724"/>
                  </a:lnTo>
                  <a:lnTo>
                    <a:pt x="382" y="2689"/>
                  </a:lnTo>
                  <a:lnTo>
                    <a:pt x="429" y="2667"/>
                  </a:lnTo>
                  <a:lnTo>
                    <a:pt x="474" y="2654"/>
                  </a:lnTo>
                  <a:lnTo>
                    <a:pt x="516" y="2649"/>
                  </a:lnTo>
                  <a:lnTo>
                    <a:pt x="556" y="2647"/>
                  </a:lnTo>
                  <a:lnTo>
                    <a:pt x="594" y="2653"/>
                  </a:lnTo>
                  <a:lnTo>
                    <a:pt x="633" y="2662"/>
                  </a:lnTo>
                  <a:lnTo>
                    <a:pt x="673" y="2673"/>
                  </a:lnTo>
                  <a:lnTo>
                    <a:pt x="714" y="2684"/>
                  </a:lnTo>
                  <a:lnTo>
                    <a:pt x="758" y="2698"/>
                  </a:lnTo>
                  <a:lnTo>
                    <a:pt x="805" y="2709"/>
                  </a:lnTo>
                  <a:lnTo>
                    <a:pt x="856" y="2720"/>
                  </a:lnTo>
                  <a:lnTo>
                    <a:pt x="971" y="2734"/>
                  </a:lnTo>
                  <a:lnTo>
                    <a:pt x="1082" y="2738"/>
                  </a:lnTo>
                  <a:lnTo>
                    <a:pt x="1189" y="2733"/>
                  </a:lnTo>
                  <a:lnTo>
                    <a:pt x="1291" y="2718"/>
                  </a:lnTo>
                  <a:lnTo>
                    <a:pt x="1387" y="2694"/>
                  </a:lnTo>
                  <a:lnTo>
                    <a:pt x="1478" y="2664"/>
                  </a:lnTo>
                  <a:lnTo>
                    <a:pt x="1562" y="2625"/>
                  </a:lnTo>
                  <a:lnTo>
                    <a:pt x="1640" y="2580"/>
                  </a:lnTo>
                  <a:lnTo>
                    <a:pt x="1711" y="2527"/>
                  </a:lnTo>
                  <a:lnTo>
                    <a:pt x="1773" y="2471"/>
                  </a:lnTo>
                  <a:lnTo>
                    <a:pt x="1827" y="2409"/>
                  </a:lnTo>
                  <a:lnTo>
                    <a:pt x="1873" y="2342"/>
                  </a:lnTo>
                  <a:lnTo>
                    <a:pt x="1909" y="2273"/>
                  </a:lnTo>
                  <a:lnTo>
                    <a:pt x="1931" y="2213"/>
                  </a:lnTo>
                  <a:lnTo>
                    <a:pt x="1947" y="2149"/>
                  </a:lnTo>
                  <a:lnTo>
                    <a:pt x="1962" y="2084"/>
                  </a:lnTo>
                  <a:lnTo>
                    <a:pt x="1973" y="1993"/>
                  </a:lnTo>
                  <a:lnTo>
                    <a:pt x="1971" y="1904"/>
                  </a:lnTo>
                  <a:lnTo>
                    <a:pt x="1962" y="1818"/>
                  </a:lnTo>
                  <a:lnTo>
                    <a:pt x="1942" y="1736"/>
                  </a:lnTo>
                  <a:lnTo>
                    <a:pt x="1916" y="1658"/>
                  </a:lnTo>
                  <a:lnTo>
                    <a:pt x="1884" y="1585"/>
                  </a:lnTo>
                  <a:lnTo>
                    <a:pt x="1845" y="1518"/>
                  </a:lnTo>
                  <a:lnTo>
                    <a:pt x="1804" y="1458"/>
                  </a:lnTo>
                  <a:lnTo>
                    <a:pt x="1760" y="1404"/>
                  </a:lnTo>
                  <a:lnTo>
                    <a:pt x="1714" y="1356"/>
                  </a:lnTo>
                  <a:lnTo>
                    <a:pt x="1669" y="1316"/>
                  </a:lnTo>
                  <a:lnTo>
                    <a:pt x="1618" y="1278"/>
                  </a:lnTo>
                  <a:lnTo>
                    <a:pt x="1564" y="1238"/>
                  </a:lnTo>
                  <a:lnTo>
                    <a:pt x="1513" y="1198"/>
                  </a:lnTo>
                  <a:lnTo>
                    <a:pt x="1464" y="1156"/>
                  </a:lnTo>
                  <a:lnTo>
                    <a:pt x="1422" y="1107"/>
                  </a:lnTo>
                  <a:lnTo>
                    <a:pt x="1387" y="1056"/>
                  </a:lnTo>
                  <a:lnTo>
                    <a:pt x="1358" y="1000"/>
                  </a:lnTo>
                  <a:lnTo>
                    <a:pt x="1334" y="938"/>
                  </a:lnTo>
                  <a:lnTo>
                    <a:pt x="1316" y="874"/>
                  </a:lnTo>
                  <a:lnTo>
                    <a:pt x="1300" y="807"/>
                  </a:lnTo>
                  <a:lnTo>
                    <a:pt x="1285" y="736"/>
                  </a:lnTo>
                  <a:lnTo>
                    <a:pt x="1273" y="664"/>
                  </a:lnTo>
                  <a:lnTo>
                    <a:pt x="1262" y="589"/>
                  </a:lnTo>
                  <a:lnTo>
                    <a:pt x="1260" y="585"/>
                  </a:lnTo>
                  <a:lnTo>
                    <a:pt x="1258" y="574"/>
                  </a:lnTo>
                  <a:lnTo>
                    <a:pt x="1256" y="553"/>
                  </a:lnTo>
                  <a:lnTo>
                    <a:pt x="1253" y="522"/>
                  </a:lnTo>
                  <a:lnTo>
                    <a:pt x="1251" y="485"/>
                  </a:lnTo>
                  <a:lnTo>
                    <a:pt x="1247" y="442"/>
                  </a:lnTo>
                  <a:lnTo>
                    <a:pt x="1244" y="394"/>
                  </a:lnTo>
                  <a:lnTo>
                    <a:pt x="1240" y="345"/>
                  </a:lnTo>
                  <a:lnTo>
                    <a:pt x="1236" y="293"/>
                  </a:lnTo>
                  <a:lnTo>
                    <a:pt x="1234" y="238"/>
                  </a:lnTo>
                  <a:lnTo>
                    <a:pt x="1234" y="185"/>
                  </a:lnTo>
                  <a:lnTo>
                    <a:pt x="1234" y="134"/>
                  </a:lnTo>
                  <a:lnTo>
                    <a:pt x="1236" y="85"/>
                  </a:lnTo>
                  <a:lnTo>
                    <a:pt x="1240" y="40"/>
                  </a:lnTo>
                  <a:lnTo>
                    <a:pt x="124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50" name="Rectangle 1">
              <a:extLst>
                <a:ext uri="{FF2B5EF4-FFF2-40B4-BE49-F238E27FC236}">
                  <a16:creationId xmlns:a16="http://schemas.microsoft.com/office/drawing/2014/main" id="{0C6CB339-0088-47B7-9FDA-8BC1D9573B32}"/>
                </a:ext>
              </a:extLst>
            </p:cNvPr>
            <p:cNvSpPr/>
            <p:nvPr/>
          </p:nvSpPr>
          <p:spPr>
            <a:xfrm>
              <a:off x="4487050" y="76423"/>
              <a:ext cx="278849" cy="277149"/>
            </a:xfrm>
            <a:custGeom>
              <a:avLst/>
              <a:gdLst/>
              <a:ahLst/>
              <a:cxnLst/>
              <a:rect l="l" t="t" r="r" b="b"/>
              <a:pathLst>
                <a:path w="3984740" h="3960440">
                  <a:moveTo>
                    <a:pt x="3524979" y="3362640"/>
                  </a:moveTo>
                  <a:cubicBezTo>
                    <a:pt x="3498469" y="3362640"/>
                    <a:pt x="3476978" y="3384131"/>
                    <a:pt x="3476978" y="3410641"/>
                  </a:cubicBezTo>
                  <a:lnTo>
                    <a:pt x="3476978" y="3602639"/>
                  </a:lnTo>
                  <a:cubicBezTo>
                    <a:pt x="3476978" y="3629149"/>
                    <a:pt x="3498469" y="3650640"/>
                    <a:pt x="3524979" y="3650640"/>
                  </a:cubicBezTo>
                  <a:lnTo>
                    <a:pt x="3716977" y="3650640"/>
                  </a:lnTo>
                  <a:cubicBezTo>
                    <a:pt x="3743487" y="3650640"/>
                    <a:pt x="3764978" y="3629149"/>
                    <a:pt x="3764978" y="3602639"/>
                  </a:cubicBezTo>
                  <a:lnTo>
                    <a:pt x="3764978" y="3410641"/>
                  </a:lnTo>
                  <a:cubicBezTo>
                    <a:pt x="3764978" y="3384131"/>
                    <a:pt x="3743487" y="3362640"/>
                    <a:pt x="3716977" y="3362640"/>
                  </a:cubicBezTo>
                  <a:close/>
                  <a:moveTo>
                    <a:pt x="650690" y="3362640"/>
                  </a:moveTo>
                  <a:cubicBezTo>
                    <a:pt x="624180" y="3362640"/>
                    <a:pt x="602689" y="3384131"/>
                    <a:pt x="602689" y="3410641"/>
                  </a:cubicBezTo>
                  <a:lnTo>
                    <a:pt x="602689" y="3602639"/>
                  </a:lnTo>
                  <a:cubicBezTo>
                    <a:pt x="602689" y="3629149"/>
                    <a:pt x="624180" y="3650640"/>
                    <a:pt x="650690" y="3650640"/>
                  </a:cubicBezTo>
                  <a:lnTo>
                    <a:pt x="842688" y="3650640"/>
                  </a:lnTo>
                  <a:cubicBezTo>
                    <a:pt x="869198" y="3650640"/>
                    <a:pt x="890689" y="3629149"/>
                    <a:pt x="890689" y="3602639"/>
                  </a:cubicBezTo>
                  <a:lnTo>
                    <a:pt x="890689" y="3410641"/>
                  </a:lnTo>
                  <a:cubicBezTo>
                    <a:pt x="890689" y="3384131"/>
                    <a:pt x="869198" y="3362640"/>
                    <a:pt x="842688" y="3362640"/>
                  </a:cubicBezTo>
                  <a:close/>
                  <a:moveTo>
                    <a:pt x="3086046" y="3362639"/>
                  </a:moveTo>
                  <a:cubicBezTo>
                    <a:pt x="3059536" y="3362639"/>
                    <a:pt x="3038045" y="3384130"/>
                    <a:pt x="3038045" y="3410640"/>
                  </a:cubicBezTo>
                  <a:lnTo>
                    <a:pt x="3038045" y="3602638"/>
                  </a:lnTo>
                  <a:cubicBezTo>
                    <a:pt x="3038045" y="3629148"/>
                    <a:pt x="3059536" y="3650639"/>
                    <a:pt x="3086046" y="3650639"/>
                  </a:cubicBezTo>
                  <a:lnTo>
                    <a:pt x="3278044" y="3650639"/>
                  </a:lnTo>
                  <a:cubicBezTo>
                    <a:pt x="3304554" y="3650639"/>
                    <a:pt x="3326045" y="3629148"/>
                    <a:pt x="3326045" y="3602638"/>
                  </a:cubicBezTo>
                  <a:lnTo>
                    <a:pt x="3326045" y="3410640"/>
                  </a:lnTo>
                  <a:cubicBezTo>
                    <a:pt x="3326045" y="3384130"/>
                    <a:pt x="3304554" y="3362639"/>
                    <a:pt x="3278044" y="3362639"/>
                  </a:cubicBezTo>
                  <a:close/>
                  <a:moveTo>
                    <a:pt x="211757" y="3362639"/>
                  </a:moveTo>
                  <a:cubicBezTo>
                    <a:pt x="185247" y="3362639"/>
                    <a:pt x="163756" y="3384130"/>
                    <a:pt x="163756" y="3410640"/>
                  </a:cubicBezTo>
                  <a:lnTo>
                    <a:pt x="163756" y="3602638"/>
                  </a:lnTo>
                  <a:cubicBezTo>
                    <a:pt x="163756" y="3629148"/>
                    <a:pt x="185247" y="3650639"/>
                    <a:pt x="211757" y="3650639"/>
                  </a:cubicBezTo>
                  <a:lnTo>
                    <a:pt x="403755" y="3650639"/>
                  </a:lnTo>
                  <a:cubicBezTo>
                    <a:pt x="430265" y="3650639"/>
                    <a:pt x="451756" y="3629148"/>
                    <a:pt x="451756" y="3602638"/>
                  </a:cubicBezTo>
                  <a:lnTo>
                    <a:pt x="451756" y="3410640"/>
                  </a:lnTo>
                  <a:cubicBezTo>
                    <a:pt x="451756" y="3384130"/>
                    <a:pt x="430265" y="3362639"/>
                    <a:pt x="403755" y="3362639"/>
                  </a:cubicBezTo>
                  <a:close/>
                  <a:moveTo>
                    <a:pt x="1716487" y="2922775"/>
                  </a:moveTo>
                  <a:lnTo>
                    <a:pt x="1716487" y="3786871"/>
                  </a:lnTo>
                  <a:lnTo>
                    <a:pt x="2220543" y="3786871"/>
                  </a:lnTo>
                  <a:lnTo>
                    <a:pt x="2220543" y="2922775"/>
                  </a:lnTo>
                  <a:close/>
                  <a:moveTo>
                    <a:pt x="3524979" y="2889857"/>
                  </a:moveTo>
                  <a:cubicBezTo>
                    <a:pt x="3498469" y="2889857"/>
                    <a:pt x="3476978" y="2911348"/>
                    <a:pt x="3476978" y="2937858"/>
                  </a:cubicBezTo>
                  <a:lnTo>
                    <a:pt x="3476978" y="3129856"/>
                  </a:lnTo>
                  <a:cubicBezTo>
                    <a:pt x="3476978" y="3156366"/>
                    <a:pt x="3498469" y="3177857"/>
                    <a:pt x="3524979" y="3177857"/>
                  </a:cubicBezTo>
                  <a:lnTo>
                    <a:pt x="3716977" y="3177857"/>
                  </a:lnTo>
                  <a:cubicBezTo>
                    <a:pt x="3743487" y="3177857"/>
                    <a:pt x="3764978" y="3156366"/>
                    <a:pt x="3764978" y="3129856"/>
                  </a:cubicBezTo>
                  <a:lnTo>
                    <a:pt x="3764978" y="2937858"/>
                  </a:lnTo>
                  <a:cubicBezTo>
                    <a:pt x="3764978" y="2911348"/>
                    <a:pt x="3743487" y="2889857"/>
                    <a:pt x="3716977" y="2889857"/>
                  </a:cubicBezTo>
                  <a:close/>
                  <a:moveTo>
                    <a:pt x="650690" y="2889857"/>
                  </a:moveTo>
                  <a:cubicBezTo>
                    <a:pt x="624180" y="2889857"/>
                    <a:pt x="602689" y="2911348"/>
                    <a:pt x="602689" y="2937858"/>
                  </a:cubicBezTo>
                  <a:lnTo>
                    <a:pt x="602689" y="3129856"/>
                  </a:lnTo>
                  <a:cubicBezTo>
                    <a:pt x="602689" y="3156366"/>
                    <a:pt x="624180" y="3177857"/>
                    <a:pt x="650690" y="3177857"/>
                  </a:cubicBezTo>
                  <a:lnTo>
                    <a:pt x="842688" y="3177857"/>
                  </a:lnTo>
                  <a:cubicBezTo>
                    <a:pt x="869198" y="3177857"/>
                    <a:pt x="890689" y="3156366"/>
                    <a:pt x="890689" y="3129856"/>
                  </a:cubicBezTo>
                  <a:lnTo>
                    <a:pt x="890689" y="2937858"/>
                  </a:lnTo>
                  <a:cubicBezTo>
                    <a:pt x="890689" y="2911348"/>
                    <a:pt x="869198" y="2889857"/>
                    <a:pt x="842688" y="2889857"/>
                  </a:cubicBezTo>
                  <a:close/>
                  <a:moveTo>
                    <a:pt x="3086046" y="2889856"/>
                  </a:moveTo>
                  <a:cubicBezTo>
                    <a:pt x="3059536" y="2889856"/>
                    <a:pt x="3038045" y="2911347"/>
                    <a:pt x="3038045" y="2937857"/>
                  </a:cubicBezTo>
                  <a:lnTo>
                    <a:pt x="3038045" y="3129855"/>
                  </a:lnTo>
                  <a:cubicBezTo>
                    <a:pt x="3038045" y="3156365"/>
                    <a:pt x="3059536" y="3177856"/>
                    <a:pt x="3086046" y="3177856"/>
                  </a:cubicBezTo>
                  <a:lnTo>
                    <a:pt x="3278044" y="3177856"/>
                  </a:lnTo>
                  <a:cubicBezTo>
                    <a:pt x="3304554" y="3177856"/>
                    <a:pt x="3326045" y="3156365"/>
                    <a:pt x="3326045" y="3129855"/>
                  </a:cubicBezTo>
                  <a:lnTo>
                    <a:pt x="3326045" y="2937857"/>
                  </a:lnTo>
                  <a:cubicBezTo>
                    <a:pt x="3326045" y="2911347"/>
                    <a:pt x="3304554" y="2889856"/>
                    <a:pt x="3278044" y="2889856"/>
                  </a:cubicBezTo>
                  <a:close/>
                  <a:moveTo>
                    <a:pt x="211757" y="2889856"/>
                  </a:moveTo>
                  <a:cubicBezTo>
                    <a:pt x="185247" y="2889856"/>
                    <a:pt x="163756" y="2911347"/>
                    <a:pt x="163756" y="2937857"/>
                  </a:cubicBezTo>
                  <a:lnTo>
                    <a:pt x="163756" y="3129855"/>
                  </a:lnTo>
                  <a:cubicBezTo>
                    <a:pt x="163756" y="3156365"/>
                    <a:pt x="185247" y="3177856"/>
                    <a:pt x="211757" y="3177856"/>
                  </a:cubicBezTo>
                  <a:lnTo>
                    <a:pt x="403755" y="3177856"/>
                  </a:lnTo>
                  <a:cubicBezTo>
                    <a:pt x="430265" y="3177856"/>
                    <a:pt x="451756" y="3156365"/>
                    <a:pt x="451756" y="3129855"/>
                  </a:cubicBezTo>
                  <a:lnTo>
                    <a:pt x="451756" y="2937857"/>
                  </a:lnTo>
                  <a:cubicBezTo>
                    <a:pt x="451756" y="2911347"/>
                    <a:pt x="430265" y="2889856"/>
                    <a:pt x="403755" y="2889856"/>
                  </a:cubicBezTo>
                  <a:close/>
                  <a:moveTo>
                    <a:pt x="3524979" y="2417074"/>
                  </a:moveTo>
                  <a:cubicBezTo>
                    <a:pt x="3498469" y="2417074"/>
                    <a:pt x="3476978" y="2438565"/>
                    <a:pt x="3476978" y="2465075"/>
                  </a:cubicBezTo>
                  <a:lnTo>
                    <a:pt x="3476978" y="2657073"/>
                  </a:lnTo>
                  <a:cubicBezTo>
                    <a:pt x="3476978" y="2683583"/>
                    <a:pt x="3498469" y="2705074"/>
                    <a:pt x="3524979" y="2705074"/>
                  </a:cubicBezTo>
                  <a:lnTo>
                    <a:pt x="3716977" y="2705074"/>
                  </a:lnTo>
                  <a:cubicBezTo>
                    <a:pt x="3743487" y="2705074"/>
                    <a:pt x="3764978" y="2683583"/>
                    <a:pt x="3764978" y="2657073"/>
                  </a:cubicBezTo>
                  <a:lnTo>
                    <a:pt x="3764978" y="2465075"/>
                  </a:lnTo>
                  <a:cubicBezTo>
                    <a:pt x="3764978" y="2438565"/>
                    <a:pt x="3743487" y="2417074"/>
                    <a:pt x="3716977" y="2417074"/>
                  </a:cubicBezTo>
                  <a:close/>
                  <a:moveTo>
                    <a:pt x="650690" y="2417074"/>
                  </a:moveTo>
                  <a:cubicBezTo>
                    <a:pt x="624180" y="2417074"/>
                    <a:pt x="602689" y="2438565"/>
                    <a:pt x="602689" y="2465075"/>
                  </a:cubicBezTo>
                  <a:lnTo>
                    <a:pt x="602689" y="2657073"/>
                  </a:lnTo>
                  <a:cubicBezTo>
                    <a:pt x="602689" y="2683583"/>
                    <a:pt x="624180" y="2705074"/>
                    <a:pt x="650690" y="2705074"/>
                  </a:cubicBezTo>
                  <a:lnTo>
                    <a:pt x="842688" y="2705074"/>
                  </a:lnTo>
                  <a:cubicBezTo>
                    <a:pt x="869198" y="2705074"/>
                    <a:pt x="890689" y="2683583"/>
                    <a:pt x="890689" y="2657073"/>
                  </a:cubicBezTo>
                  <a:lnTo>
                    <a:pt x="890689" y="2465075"/>
                  </a:lnTo>
                  <a:cubicBezTo>
                    <a:pt x="890689" y="2438565"/>
                    <a:pt x="869198" y="2417074"/>
                    <a:pt x="842688" y="2417074"/>
                  </a:cubicBezTo>
                  <a:close/>
                  <a:moveTo>
                    <a:pt x="3086046" y="2417073"/>
                  </a:moveTo>
                  <a:cubicBezTo>
                    <a:pt x="3059536" y="2417073"/>
                    <a:pt x="3038045" y="2438564"/>
                    <a:pt x="3038045" y="2465074"/>
                  </a:cubicBezTo>
                  <a:lnTo>
                    <a:pt x="3038045" y="2657072"/>
                  </a:lnTo>
                  <a:cubicBezTo>
                    <a:pt x="3038045" y="2683582"/>
                    <a:pt x="3059536" y="2705073"/>
                    <a:pt x="3086046" y="2705073"/>
                  </a:cubicBezTo>
                  <a:lnTo>
                    <a:pt x="3278044" y="2705073"/>
                  </a:lnTo>
                  <a:cubicBezTo>
                    <a:pt x="3304554" y="2705073"/>
                    <a:pt x="3326045" y="2683582"/>
                    <a:pt x="3326045" y="2657072"/>
                  </a:cubicBezTo>
                  <a:lnTo>
                    <a:pt x="3326045" y="2465074"/>
                  </a:lnTo>
                  <a:cubicBezTo>
                    <a:pt x="3326045" y="2438564"/>
                    <a:pt x="3304554" y="2417073"/>
                    <a:pt x="3278044" y="2417073"/>
                  </a:cubicBezTo>
                  <a:close/>
                  <a:moveTo>
                    <a:pt x="211757" y="2417073"/>
                  </a:moveTo>
                  <a:cubicBezTo>
                    <a:pt x="185247" y="2417073"/>
                    <a:pt x="163756" y="2438564"/>
                    <a:pt x="163756" y="2465074"/>
                  </a:cubicBezTo>
                  <a:lnTo>
                    <a:pt x="163756" y="2657072"/>
                  </a:lnTo>
                  <a:cubicBezTo>
                    <a:pt x="163756" y="2683582"/>
                    <a:pt x="185247" y="2705073"/>
                    <a:pt x="211757" y="2705073"/>
                  </a:cubicBezTo>
                  <a:lnTo>
                    <a:pt x="403755" y="2705073"/>
                  </a:lnTo>
                  <a:cubicBezTo>
                    <a:pt x="430265" y="2705073"/>
                    <a:pt x="451756" y="2683582"/>
                    <a:pt x="451756" y="2657072"/>
                  </a:cubicBezTo>
                  <a:lnTo>
                    <a:pt x="451756" y="2465074"/>
                  </a:lnTo>
                  <a:cubicBezTo>
                    <a:pt x="451756" y="2438564"/>
                    <a:pt x="430265" y="2417073"/>
                    <a:pt x="403755" y="2417073"/>
                  </a:cubicBezTo>
                  <a:close/>
                  <a:moveTo>
                    <a:pt x="1872516" y="2415464"/>
                  </a:moveTo>
                  <a:cubicBezTo>
                    <a:pt x="1846006" y="2415464"/>
                    <a:pt x="1824515" y="2436955"/>
                    <a:pt x="1824515" y="2463465"/>
                  </a:cubicBezTo>
                  <a:lnTo>
                    <a:pt x="1824515" y="2655463"/>
                  </a:lnTo>
                  <a:cubicBezTo>
                    <a:pt x="1824515" y="2681973"/>
                    <a:pt x="1846006" y="2703464"/>
                    <a:pt x="1872516" y="2703464"/>
                  </a:cubicBezTo>
                  <a:lnTo>
                    <a:pt x="2064514" y="2703464"/>
                  </a:lnTo>
                  <a:cubicBezTo>
                    <a:pt x="2091024" y="2703464"/>
                    <a:pt x="2112515" y="2681973"/>
                    <a:pt x="2112515" y="2655463"/>
                  </a:cubicBezTo>
                  <a:lnTo>
                    <a:pt x="2112515" y="2463465"/>
                  </a:lnTo>
                  <a:cubicBezTo>
                    <a:pt x="2112515" y="2436955"/>
                    <a:pt x="2091024" y="2415464"/>
                    <a:pt x="2064514" y="2415464"/>
                  </a:cubicBezTo>
                  <a:close/>
                  <a:moveTo>
                    <a:pt x="2324630" y="2415463"/>
                  </a:moveTo>
                  <a:cubicBezTo>
                    <a:pt x="2298120" y="2415463"/>
                    <a:pt x="2276629" y="2436954"/>
                    <a:pt x="2276629" y="2463464"/>
                  </a:cubicBezTo>
                  <a:lnTo>
                    <a:pt x="2276629" y="2655462"/>
                  </a:lnTo>
                  <a:cubicBezTo>
                    <a:pt x="2276629" y="2681972"/>
                    <a:pt x="2298120" y="2703463"/>
                    <a:pt x="2324630" y="2703463"/>
                  </a:cubicBezTo>
                  <a:lnTo>
                    <a:pt x="2516628" y="2703463"/>
                  </a:lnTo>
                  <a:cubicBezTo>
                    <a:pt x="2543138" y="2703463"/>
                    <a:pt x="2564629" y="2681972"/>
                    <a:pt x="2564629" y="2655462"/>
                  </a:cubicBezTo>
                  <a:lnTo>
                    <a:pt x="2564629" y="2463464"/>
                  </a:lnTo>
                  <a:cubicBezTo>
                    <a:pt x="2564629" y="2436954"/>
                    <a:pt x="2543138" y="2415463"/>
                    <a:pt x="2516628" y="2415463"/>
                  </a:cubicBezTo>
                  <a:close/>
                  <a:moveTo>
                    <a:pt x="1433583" y="2415463"/>
                  </a:moveTo>
                  <a:cubicBezTo>
                    <a:pt x="1407073" y="2415463"/>
                    <a:pt x="1385582" y="2436954"/>
                    <a:pt x="1385582" y="2463464"/>
                  </a:cubicBezTo>
                  <a:lnTo>
                    <a:pt x="1385582" y="2655462"/>
                  </a:lnTo>
                  <a:cubicBezTo>
                    <a:pt x="1385582" y="2681972"/>
                    <a:pt x="1407073" y="2703463"/>
                    <a:pt x="1433583" y="2703463"/>
                  </a:cubicBezTo>
                  <a:lnTo>
                    <a:pt x="1625581" y="2703463"/>
                  </a:lnTo>
                  <a:cubicBezTo>
                    <a:pt x="1652091" y="2703463"/>
                    <a:pt x="1673582" y="2681972"/>
                    <a:pt x="1673582" y="2655462"/>
                  </a:cubicBezTo>
                  <a:lnTo>
                    <a:pt x="1673582" y="2463464"/>
                  </a:lnTo>
                  <a:cubicBezTo>
                    <a:pt x="1673582" y="2436954"/>
                    <a:pt x="1652091" y="2415463"/>
                    <a:pt x="1625581" y="2415463"/>
                  </a:cubicBezTo>
                  <a:close/>
                  <a:moveTo>
                    <a:pt x="3524979" y="1944291"/>
                  </a:moveTo>
                  <a:cubicBezTo>
                    <a:pt x="3498469" y="1944291"/>
                    <a:pt x="3476978" y="1965782"/>
                    <a:pt x="3476978" y="1992292"/>
                  </a:cubicBezTo>
                  <a:lnTo>
                    <a:pt x="3476978" y="2184290"/>
                  </a:lnTo>
                  <a:cubicBezTo>
                    <a:pt x="3476978" y="2210800"/>
                    <a:pt x="3498469" y="2232291"/>
                    <a:pt x="3524979" y="2232291"/>
                  </a:cubicBezTo>
                  <a:lnTo>
                    <a:pt x="3716977" y="2232291"/>
                  </a:lnTo>
                  <a:cubicBezTo>
                    <a:pt x="3743487" y="2232291"/>
                    <a:pt x="3764978" y="2210800"/>
                    <a:pt x="3764978" y="2184290"/>
                  </a:cubicBezTo>
                  <a:lnTo>
                    <a:pt x="3764978" y="1992292"/>
                  </a:lnTo>
                  <a:cubicBezTo>
                    <a:pt x="3764978" y="1965782"/>
                    <a:pt x="3743487" y="1944291"/>
                    <a:pt x="3716977" y="1944291"/>
                  </a:cubicBezTo>
                  <a:close/>
                  <a:moveTo>
                    <a:pt x="650690" y="1944291"/>
                  </a:moveTo>
                  <a:cubicBezTo>
                    <a:pt x="624180" y="1944291"/>
                    <a:pt x="602689" y="1965782"/>
                    <a:pt x="602689" y="1992292"/>
                  </a:cubicBezTo>
                  <a:lnTo>
                    <a:pt x="602689" y="2184290"/>
                  </a:lnTo>
                  <a:cubicBezTo>
                    <a:pt x="602689" y="2210800"/>
                    <a:pt x="624180" y="2232291"/>
                    <a:pt x="650690" y="2232291"/>
                  </a:cubicBezTo>
                  <a:lnTo>
                    <a:pt x="842688" y="2232291"/>
                  </a:lnTo>
                  <a:cubicBezTo>
                    <a:pt x="869198" y="2232291"/>
                    <a:pt x="890689" y="2210800"/>
                    <a:pt x="890689" y="2184290"/>
                  </a:cubicBezTo>
                  <a:lnTo>
                    <a:pt x="890689" y="1992292"/>
                  </a:lnTo>
                  <a:cubicBezTo>
                    <a:pt x="890689" y="1965782"/>
                    <a:pt x="869198" y="1944291"/>
                    <a:pt x="842688" y="1944291"/>
                  </a:cubicBezTo>
                  <a:close/>
                  <a:moveTo>
                    <a:pt x="3086046" y="1944290"/>
                  </a:moveTo>
                  <a:cubicBezTo>
                    <a:pt x="3059536" y="1944290"/>
                    <a:pt x="3038045" y="1965781"/>
                    <a:pt x="3038045" y="1992291"/>
                  </a:cubicBezTo>
                  <a:lnTo>
                    <a:pt x="3038045" y="2184289"/>
                  </a:lnTo>
                  <a:cubicBezTo>
                    <a:pt x="3038045" y="2210799"/>
                    <a:pt x="3059536" y="2232290"/>
                    <a:pt x="3086046" y="2232290"/>
                  </a:cubicBezTo>
                  <a:lnTo>
                    <a:pt x="3278044" y="2232290"/>
                  </a:lnTo>
                  <a:cubicBezTo>
                    <a:pt x="3304554" y="2232290"/>
                    <a:pt x="3326045" y="2210799"/>
                    <a:pt x="3326045" y="2184289"/>
                  </a:cubicBezTo>
                  <a:lnTo>
                    <a:pt x="3326045" y="1992291"/>
                  </a:lnTo>
                  <a:cubicBezTo>
                    <a:pt x="3326045" y="1965781"/>
                    <a:pt x="3304554" y="1944290"/>
                    <a:pt x="3278044" y="1944290"/>
                  </a:cubicBezTo>
                  <a:close/>
                  <a:moveTo>
                    <a:pt x="211757" y="1944290"/>
                  </a:moveTo>
                  <a:cubicBezTo>
                    <a:pt x="185247" y="1944290"/>
                    <a:pt x="163756" y="1965781"/>
                    <a:pt x="163756" y="1992291"/>
                  </a:cubicBezTo>
                  <a:lnTo>
                    <a:pt x="163756" y="2184289"/>
                  </a:lnTo>
                  <a:cubicBezTo>
                    <a:pt x="163756" y="2210799"/>
                    <a:pt x="185247" y="2232290"/>
                    <a:pt x="211757" y="2232290"/>
                  </a:cubicBezTo>
                  <a:lnTo>
                    <a:pt x="403755" y="2232290"/>
                  </a:lnTo>
                  <a:cubicBezTo>
                    <a:pt x="430265" y="2232290"/>
                    <a:pt x="451756" y="2210799"/>
                    <a:pt x="451756" y="2184289"/>
                  </a:cubicBezTo>
                  <a:lnTo>
                    <a:pt x="451756" y="1992291"/>
                  </a:lnTo>
                  <a:cubicBezTo>
                    <a:pt x="451756" y="1965781"/>
                    <a:pt x="430265" y="1944290"/>
                    <a:pt x="403755" y="1944290"/>
                  </a:cubicBezTo>
                  <a:close/>
                  <a:moveTo>
                    <a:pt x="1872516" y="1944289"/>
                  </a:moveTo>
                  <a:cubicBezTo>
                    <a:pt x="1846006" y="1944289"/>
                    <a:pt x="1824515" y="1965780"/>
                    <a:pt x="1824515" y="1992290"/>
                  </a:cubicBezTo>
                  <a:lnTo>
                    <a:pt x="1824515" y="2184288"/>
                  </a:lnTo>
                  <a:cubicBezTo>
                    <a:pt x="1824515" y="2210798"/>
                    <a:pt x="1846006" y="2232289"/>
                    <a:pt x="1872516" y="2232289"/>
                  </a:cubicBezTo>
                  <a:lnTo>
                    <a:pt x="2064514" y="2232289"/>
                  </a:lnTo>
                  <a:cubicBezTo>
                    <a:pt x="2091024" y="2232289"/>
                    <a:pt x="2112515" y="2210798"/>
                    <a:pt x="2112515" y="2184288"/>
                  </a:cubicBezTo>
                  <a:lnTo>
                    <a:pt x="2112515" y="1992290"/>
                  </a:lnTo>
                  <a:cubicBezTo>
                    <a:pt x="2112515" y="1965780"/>
                    <a:pt x="2091024" y="1944289"/>
                    <a:pt x="2064514" y="1944289"/>
                  </a:cubicBezTo>
                  <a:close/>
                  <a:moveTo>
                    <a:pt x="2324630" y="1944288"/>
                  </a:moveTo>
                  <a:cubicBezTo>
                    <a:pt x="2298120" y="1944288"/>
                    <a:pt x="2276629" y="1965779"/>
                    <a:pt x="2276629" y="1992289"/>
                  </a:cubicBezTo>
                  <a:lnTo>
                    <a:pt x="2276629" y="2184287"/>
                  </a:lnTo>
                  <a:cubicBezTo>
                    <a:pt x="2276629" y="2210797"/>
                    <a:pt x="2298120" y="2232288"/>
                    <a:pt x="2324630" y="2232288"/>
                  </a:cubicBezTo>
                  <a:lnTo>
                    <a:pt x="2516628" y="2232288"/>
                  </a:lnTo>
                  <a:cubicBezTo>
                    <a:pt x="2543138" y="2232288"/>
                    <a:pt x="2564629" y="2210797"/>
                    <a:pt x="2564629" y="2184287"/>
                  </a:cubicBezTo>
                  <a:lnTo>
                    <a:pt x="2564629" y="1992289"/>
                  </a:lnTo>
                  <a:cubicBezTo>
                    <a:pt x="2564629" y="1965779"/>
                    <a:pt x="2543138" y="1944288"/>
                    <a:pt x="2516628" y="1944288"/>
                  </a:cubicBezTo>
                  <a:close/>
                  <a:moveTo>
                    <a:pt x="1433583" y="1944288"/>
                  </a:moveTo>
                  <a:cubicBezTo>
                    <a:pt x="1407073" y="1944288"/>
                    <a:pt x="1385582" y="1965779"/>
                    <a:pt x="1385582" y="1992289"/>
                  </a:cubicBezTo>
                  <a:lnTo>
                    <a:pt x="1385582" y="2184287"/>
                  </a:lnTo>
                  <a:cubicBezTo>
                    <a:pt x="1385582" y="2210797"/>
                    <a:pt x="1407073" y="2232288"/>
                    <a:pt x="1433583" y="2232288"/>
                  </a:cubicBezTo>
                  <a:lnTo>
                    <a:pt x="1625581" y="2232288"/>
                  </a:lnTo>
                  <a:cubicBezTo>
                    <a:pt x="1652091" y="2232288"/>
                    <a:pt x="1673582" y="2210797"/>
                    <a:pt x="1673582" y="2184287"/>
                  </a:cubicBezTo>
                  <a:lnTo>
                    <a:pt x="1673582" y="1992289"/>
                  </a:lnTo>
                  <a:cubicBezTo>
                    <a:pt x="1673582" y="1965779"/>
                    <a:pt x="1652091" y="1944288"/>
                    <a:pt x="1625581" y="1944288"/>
                  </a:cubicBezTo>
                  <a:close/>
                  <a:moveTo>
                    <a:pt x="3524979" y="1471508"/>
                  </a:moveTo>
                  <a:cubicBezTo>
                    <a:pt x="3498469" y="1471508"/>
                    <a:pt x="3476978" y="1492999"/>
                    <a:pt x="3476978" y="1519509"/>
                  </a:cubicBezTo>
                  <a:lnTo>
                    <a:pt x="3476978" y="1711507"/>
                  </a:lnTo>
                  <a:cubicBezTo>
                    <a:pt x="3476978" y="1738017"/>
                    <a:pt x="3498469" y="1759508"/>
                    <a:pt x="3524979" y="1759508"/>
                  </a:cubicBezTo>
                  <a:lnTo>
                    <a:pt x="3716977" y="1759508"/>
                  </a:lnTo>
                  <a:cubicBezTo>
                    <a:pt x="3743487" y="1759508"/>
                    <a:pt x="3764978" y="1738017"/>
                    <a:pt x="3764978" y="1711507"/>
                  </a:cubicBezTo>
                  <a:lnTo>
                    <a:pt x="3764978" y="1519509"/>
                  </a:lnTo>
                  <a:cubicBezTo>
                    <a:pt x="3764978" y="1492999"/>
                    <a:pt x="3743487" y="1471508"/>
                    <a:pt x="3716977" y="1471508"/>
                  </a:cubicBezTo>
                  <a:close/>
                  <a:moveTo>
                    <a:pt x="650690" y="1471508"/>
                  </a:moveTo>
                  <a:cubicBezTo>
                    <a:pt x="624180" y="1471508"/>
                    <a:pt x="602689" y="1492999"/>
                    <a:pt x="602689" y="1519509"/>
                  </a:cubicBezTo>
                  <a:lnTo>
                    <a:pt x="602689" y="1711507"/>
                  </a:lnTo>
                  <a:cubicBezTo>
                    <a:pt x="602689" y="1738017"/>
                    <a:pt x="624180" y="1759508"/>
                    <a:pt x="650690" y="1759508"/>
                  </a:cubicBezTo>
                  <a:lnTo>
                    <a:pt x="842688" y="1759508"/>
                  </a:lnTo>
                  <a:cubicBezTo>
                    <a:pt x="869198" y="1759508"/>
                    <a:pt x="890689" y="1738017"/>
                    <a:pt x="890689" y="1711507"/>
                  </a:cubicBezTo>
                  <a:lnTo>
                    <a:pt x="890689" y="1519509"/>
                  </a:lnTo>
                  <a:cubicBezTo>
                    <a:pt x="890689" y="1492999"/>
                    <a:pt x="869198" y="1471508"/>
                    <a:pt x="842688" y="1471508"/>
                  </a:cubicBezTo>
                  <a:close/>
                  <a:moveTo>
                    <a:pt x="3086046" y="1471507"/>
                  </a:moveTo>
                  <a:cubicBezTo>
                    <a:pt x="3059536" y="1471507"/>
                    <a:pt x="3038045" y="1492998"/>
                    <a:pt x="3038045" y="1519508"/>
                  </a:cubicBezTo>
                  <a:lnTo>
                    <a:pt x="3038045" y="1711506"/>
                  </a:lnTo>
                  <a:cubicBezTo>
                    <a:pt x="3038045" y="1738016"/>
                    <a:pt x="3059536" y="1759507"/>
                    <a:pt x="3086046" y="1759507"/>
                  </a:cubicBezTo>
                  <a:lnTo>
                    <a:pt x="3278044" y="1759507"/>
                  </a:lnTo>
                  <a:cubicBezTo>
                    <a:pt x="3304554" y="1759507"/>
                    <a:pt x="3326045" y="1738016"/>
                    <a:pt x="3326045" y="1711506"/>
                  </a:cubicBezTo>
                  <a:lnTo>
                    <a:pt x="3326045" y="1519508"/>
                  </a:lnTo>
                  <a:cubicBezTo>
                    <a:pt x="3326045" y="1492998"/>
                    <a:pt x="3304554" y="1471507"/>
                    <a:pt x="3278044" y="1471507"/>
                  </a:cubicBezTo>
                  <a:close/>
                  <a:moveTo>
                    <a:pt x="211757" y="1471507"/>
                  </a:moveTo>
                  <a:cubicBezTo>
                    <a:pt x="185247" y="1471507"/>
                    <a:pt x="163756" y="1492998"/>
                    <a:pt x="163756" y="1519508"/>
                  </a:cubicBezTo>
                  <a:lnTo>
                    <a:pt x="163756" y="1711506"/>
                  </a:lnTo>
                  <a:cubicBezTo>
                    <a:pt x="163756" y="1738016"/>
                    <a:pt x="185247" y="1759507"/>
                    <a:pt x="211757" y="1759507"/>
                  </a:cubicBezTo>
                  <a:lnTo>
                    <a:pt x="403755" y="1759507"/>
                  </a:lnTo>
                  <a:cubicBezTo>
                    <a:pt x="430265" y="1759507"/>
                    <a:pt x="451756" y="1738016"/>
                    <a:pt x="451756" y="1711506"/>
                  </a:cubicBezTo>
                  <a:lnTo>
                    <a:pt x="451756" y="1519508"/>
                  </a:lnTo>
                  <a:cubicBezTo>
                    <a:pt x="451756" y="1492998"/>
                    <a:pt x="430265" y="1471507"/>
                    <a:pt x="403755" y="1471507"/>
                  </a:cubicBezTo>
                  <a:close/>
                  <a:moveTo>
                    <a:pt x="1872516" y="1471506"/>
                  </a:moveTo>
                  <a:cubicBezTo>
                    <a:pt x="1846006" y="1471506"/>
                    <a:pt x="1824515" y="1492997"/>
                    <a:pt x="1824515" y="1519507"/>
                  </a:cubicBezTo>
                  <a:lnTo>
                    <a:pt x="1824515" y="1711505"/>
                  </a:lnTo>
                  <a:cubicBezTo>
                    <a:pt x="1824515" y="1738015"/>
                    <a:pt x="1846006" y="1759506"/>
                    <a:pt x="1872516" y="1759506"/>
                  </a:cubicBezTo>
                  <a:lnTo>
                    <a:pt x="2064514" y="1759506"/>
                  </a:lnTo>
                  <a:cubicBezTo>
                    <a:pt x="2091024" y="1759506"/>
                    <a:pt x="2112515" y="1738015"/>
                    <a:pt x="2112515" y="1711505"/>
                  </a:cubicBezTo>
                  <a:lnTo>
                    <a:pt x="2112515" y="1519507"/>
                  </a:lnTo>
                  <a:cubicBezTo>
                    <a:pt x="2112515" y="1492997"/>
                    <a:pt x="2091024" y="1471506"/>
                    <a:pt x="2064514" y="1471506"/>
                  </a:cubicBezTo>
                  <a:close/>
                  <a:moveTo>
                    <a:pt x="2324630" y="1471505"/>
                  </a:moveTo>
                  <a:cubicBezTo>
                    <a:pt x="2298120" y="1471505"/>
                    <a:pt x="2276629" y="1492996"/>
                    <a:pt x="2276629" y="1519506"/>
                  </a:cubicBezTo>
                  <a:lnTo>
                    <a:pt x="2276629" y="1711504"/>
                  </a:lnTo>
                  <a:cubicBezTo>
                    <a:pt x="2276629" y="1738014"/>
                    <a:pt x="2298120" y="1759505"/>
                    <a:pt x="2324630" y="1759505"/>
                  </a:cubicBezTo>
                  <a:lnTo>
                    <a:pt x="2516628" y="1759505"/>
                  </a:lnTo>
                  <a:cubicBezTo>
                    <a:pt x="2543138" y="1759505"/>
                    <a:pt x="2564629" y="1738014"/>
                    <a:pt x="2564629" y="1711504"/>
                  </a:cubicBezTo>
                  <a:lnTo>
                    <a:pt x="2564629" y="1519506"/>
                  </a:lnTo>
                  <a:cubicBezTo>
                    <a:pt x="2564629" y="1492996"/>
                    <a:pt x="2543138" y="1471505"/>
                    <a:pt x="2516628" y="1471505"/>
                  </a:cubicBezTo>
                  <a:close/>
                  <a:moveTo>
                    <a:pt x="1433583" y="1471505"/>
                  </a:moveTo>
                  <a:cubicBezTo>
                    <a:pt x="1407073" y="1471505"/>
                    <a:pt x="1385582" y="1492996"/>
                    <a:pt x="1385582" y="1519506"/>
                  </a:cubicBezTo>
                  <a:lnTo>
                    <a:pt x="1385582" y="1711504"/>
                  </a:lnTo>
                  <a:cubicBezTo>
                    <a:pt x="1385582" y="1738014"/>
                    <a:pt x="1407073" y="1759505"/>
                    <a:pt x="1433583" y="1759505"/>
                  </a:cubicBezTo>
                  <a:lnTo>
                    <a:pt x="1625581" y="1759505"/>
                  </a:lnTo>
                  <a:cubicBezTo>
                    <a:pt x="1652091" y="1759505"/>
                    <a:pt x="1673582" y="1738014"/>
                    <a:pt x="1673582" y="1711504"/>
                  </a:cubicBezTo>
                  <a:lnTo>
                    <a:pt x="1673582" y="1519506"/>
                  </a:lnTo>
                  <a:cubicBezTo>
                    <a:pt x="1673582" y="1492996"/>
                    <a:pt x="1652091" y="1471505"/>
                    <a:pt x="1625581" y="1471505"/>
                  </a:cubicBezTo>
                  <a:close/>
                  <a:moveTo>
                    <a:pt x="2832612" y="1192259"/>
                  </a:moveTo>
                  <a:lnTo>
                    <a:pt x="3984740" y="1192259"/>
                  </a:lnTo>
                  <a:lnTo>
                    <a:pt x="3984740" y="3960440"/>
                  </a:lnTo>
                  <a:lnTo>
                    <a:pt x="2832612" y="3960440"/>
                  </a:lnTo>
                  <a:close/>
                  <a:moveTo>
                    <a:pt x="0" y="1192259"/>
                  </a:moveTo>
                  <a:lnTo>
                    <a:pt x="1104420" y="1192259"/>
                  </a:lnTo>
                  <a:lnTo>
                    <a:pt x="1104420" y="3960440"/>
                  </a:lnTo>
                  <a:lnTo>
                    <a:pt x="0" y="3960440"/>
                  </a:lnTo>
                  <a:close/>
                  <a:moveTo>
                    <a:pt x="1819228" y="288032"/>
                  </a:moveTo>
                  <a:lnTo>
                    <a:pt x="1819228" y="590858"/>
                  </a:lnTo>
                  <a:lnTo>
                    <a:pt x="1516402" y="590858"/>
                  </a:lnTo>
                  <a:lnTo>
                    <a:pt x="1516402" y="889433"/>
                  </a:lnTo>
                  <a:lnTo>
                    <a:pt x="1819228" y="889433"/>
                  </a:lnTo>
                  <a:lnTo>
                    <a:pt x="1819228" y="1192259"/>
                  </a:lnTo>
                  <a:lnTo>
                    <a:pt x="2117803" y="1192259"/>
                  </a:lnTo>
                  <a:lnTo>
                    <a:pt x="2117803" y="889433"/>
                  </a:lnTo>
                  <a:lnTo>
                    <a:pt x="2420629" y="889433"/>
                  </a:lnTo>
                  <a:lnTo>
                    <a:pt x="2420629" y="590858"/>
                  </a:lnTo>
                  <a:lnTo>
                    <a:pt x="2117803" y="590858"/>
                  </a:lnTo>
                  <a:lnTo>
                    <a:pt x="2117803" y="288032"/>
                  </a:lnTo>
                  <a:close/>
                  <a:moveTo>
                    <a:pt x="1201775" y="0"/>
                  </a:moveTo>
                  <a:lnTo>
                    <a:pt x="2735258" y="0"/>
                  </a:lnTo>
                  <a:lnTo>
                    <a:pt x="2735258" y="3960440"/>
                  </a:lnTo>
                  <a:lnTo>
                    <a:pt x="1201775" y="3960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1" name="Round Same Side Corner Rectangle 3">
              <a:extLst>
                <a:ext uri="{FF2B5EF4-FFF2-40B4-BE49-F238E27FC236}">
                  <a16:creationId xmlns:a16="http://schemas.microsoft.com/office/drawing/2014/main" id="{B3835ED4-2E0A-44D4-835D-1AA5166E64F0}"/>
                </a:ext>
              </a:extLst>
            </p:cNvPr>
            <p:cNvSpPr/>
            <p:nvPr/>
          </p:nvSpPr>
          <p:spPr>
            <a:xfrm>
              <a:off x="4840369" y="1208505"/>
              <a:ext cx="313419" cy="205786"/>
            </a:xfrm>
            <a:custGeom>
              <a:avLst/>
              <a:gdLst/>
              <a:ahLst/>
              <a:cxnLst/>
              <a:rect l="l" t="t" r="r" b="b"/>
              <a:pathLst>
                <a:path w="3948136" h="2592287">
                  <a:moveTo>
                    <a:pt x="658036" y="1188131"/>
                  </a:moveTo>
                  <a:lnTo>
                    <a:pt x="1067865" y="1188131"/>
                  </a:lnTo>
                  <a:cubicBezTo>
                    <a:pt x="1127518" y="1188131"/>
                    <a:pt x="1175877" y="1236490"/>
                    <a:pt x="1175877" y="1296143"/>
                  </a:cubicBezTo>
                  <a:lnTo>
                    <a:pt x="1175877" y="1404155"/>
                  </a:lnTo>
                  <a:lnTo>
                    <a:pt x="550024" y="1404155"/>
                  </a:lnTo>
                  <a:lnTo>
                    <a:pt x="550024" y="1296143"/>
                  </a:lnTo>
                  <a:cubicBezTo>
                    <a:pt x="550024" y="1236490"/>
                    <a:pt x="598383" y="1188131"/>
                    <a:pt x="658036" y="1188131"/>
                  </a:cubicBezTo>
                  <a:close/>
                  <a:moveTo>
                    <a:pt x="1643930" y="756083"/>
                  </a:moveTo>
                  <a:lnTo>
                    <a:pt x="3084090" y="756083"/>
                  </a:lnTo>
                  <a:cubicBezTo>
                    <a:pt x="3263050" y="756083"/>
                    <a:pt x="3408126" y="901159"/>
                    <a:pt x="3408126" y="1080119"/>
                  </a:cubicBezTo>
                  <a:lnTo>
                    <a:pt x="3408126" y="1404155"/>
                  </a:lnTo>
                  <a:lnTo>
                    <a:pt x="1319894" y="1404155"/>
                  </a:lnTo>
                  <a:lnTo>
                    <a:pt x="1319894" y="1080119"/>
                  </a:lnTo>
                  <a:cubicBezTo>
                    <a:pt x="1319894" y="901159"/>
                    <a:pt x="1464970" y="756083"/>
                    <a:pt x="1643930" y="756083"/>
                  </a:cubicBezTo>
                  <a:close/>
                  <a:moveTo>
                    <a:pt x="869386" y="585928"/>
                  </a:moveTo>
                  <a:cubicBezTo>
                    <a:pt x="1011160" y="585928"/>
                    <a:pt x="1126090" y="700858"/>
                    <a:pt x="1126090" y="842632"/>
                  </a:cubicBezTo>
                  <a:cubicBezTo>
                    <a:pt x="1126090" y="984406"/>
                    <a:pt x="1011160" y="1099336"/>
                    <a:pt x="869386" y="1099336"/>
                  </a:cubicBezTo>
                  <a:cubicBezTo>
                    <a:pt x="727612" y="1099336"/>
                    <a:pt x="612682" y="984406"/>
                    <a:pt x="612682" y="842632"/>
                  </a:cubicBezTo>
                  <a:cubicBezTo>
                    <a:pt x="612682" y="700858"/>
                    <a:pt x="727612" y="585928"/>
                    <a:pt x="869386" y="585928"/>
                  </a:cubicBezTo>
                  <a:close/>
                  <a:moveTo>
                    <a:pt x="130829" y="0"/>
                  </a:moveTo>
                  <a:lnTo>
                    <a:pt x="337171" y="0"/>
                  </a:lnTo>
                  <a:cubicBezTo>
                    <a:pt x="409426" y="0"/>
                    <a:pt x="468000" y="58574"/>
                    <a:pt x="468000" y="130829"/>
                  </a:cubicBezTo>
                  <a:lnTo>
                    <a:pt x="468000" y="1512169"/>
                  </a:lnTo>
                  <a:lnTo>
                    <a:pt x="3480134" y="1512169"/>
                  </a:lnTo>
                  <a:lnTo>
                    <a:pt x="3480134" y="743121"/>
                  </a:lnTo>
                  <a:cubicBezTo>
                    <a:pt x="3480134" y="670866"/>
                    <a:pt x="3538708" y="612292"/>
                    <a:pt x="3610963" y="612292"/>
                  </a:cubicBezTo>
                  <a:lnTo>
                    <a:pt x="3817305" y="612292"/>
                  </a:lnTo>
                  <a:cubicBezTo>
                    <a:pt x="3889560" y="612292"/>
                    <a:pt x="3948134" y="670866"/>
                    <a:pt x="3948134" y="743121"/>
                  </a:cubicBezTo>
                  <a:lnTo>
                    <a:pt x="3948134" y="1512169"/>
                  </a:lnTo>
                  <a:lnTo>
                    <a:pt x="3948136" y="1512169"/>
                  </a:lnTo>
                  <a:lnTo>
                    <a:pt x="3948136" y="1980169"/>
                  </a:lnTo>
                  <a:lnTo>
                    <a:pt x="3948134" y="1980169"/>
                  </a:lnTo>
                  <a:lnTo>
                    <a:pt x="3948134" y="2592287"/>
                  </a:lnTo>
                  <a:lnTo>
                    <a:pt x="3480134" y="2592287"/>
                  </a:lnTo>
                  <a:lnTo>
                    <a:pt x="3480134" y="1980169"/>
                  </a:lnTo>
                  <a:lnTo>
                    <a:pt x="468000" y="1980169"/>
                  </a:lnTo>
                  <a:lnTo>
                    <a:pt x="468000" y="2592287"/>
                  </a:lnTo>
                  <a:lnTo>
                    <a:pt x="0" y="2592287"/>
                  </a:lnTo>
                  <a:lnTo>
                    <a:pt x="0" y="130829"/>
                  </a:lnTo>
                  <a:cubicBezTo>
                    <a:pt x="0" y="58574"/>
                    <a:pt x="58574" y="0"/>
                    <a:pt x="13082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2" name="Round Same Side Corner Rectangle 41">
              <a:extLst>
                <a:ext uri="{FF2B5EF4-FFF2-40B4-BE49-F238E27FC236}">
                  <a16:creationId xmlns:a16="http://schemas.microsoft.com/office/drawing/2014/main" id="{C2936C43-42B8-4D25-9766-6708D21409D9}"/>
                </a:ext>
              </a:extLst>
            </p:cNvPr>
            <p:cNvSpPr/>
            <p:nvPr/>
          </p:nvSpPr>
          <p:spPr>
            <a:xfrm rot="18900000">
              <a:off x="4931367" y="696684"/>
              <a:ext cx="326741" cy="325067"/>
            </a:xfrm>
            <a:custGeom>
              <a:avLst/>
              <a:gdLst/>
              <a:ahLst/>
              <a:cxnLst/>
              <a:rect l="l" t="t" r="r" b="b"/>
              <a:pathLst>
                <a:path w="5013893" h="4988198">
                  <a:moveTo>
                    <a:pt x="2478390" y="2611081"/>
                  </a:moveTo>
                  <a:cubicBezTo>
                    <a:pt x="2457771" y="2592409"/>
                    <a:pt x="2429286" y="2580859"/>
                    <a:pt x="2397823" y="2580860"/>
                  </a:cubicBezTo>
                  <a:cubicBezTo>
                    <a:pt x="2334895" y="2580860"/>
                    <a:pt x="2283883" y="2627055"/>
                    <a:pt x="2283883" y="2684041"/>
                  </a:cubicBezTo>
                  <a:cubicBezTo>
                    <a:pt x="2283883" y="2741026"/>
                    <a:pt x="2334895" y="2787222"/>
                    <a:pt x="2397823" y="2787222"/>
                  </a:cubicBezTo>
                  <a:cubicBezTo>
                    <a:pt x="2460750" y="2787222"/>
                    <a:pt x="2511762" y="2741027"/>
                    <a:pt x="2511762" y="2684041"/>
                  </a:cubicBezTo>
                  <a:cubicBezTo>
                    <a:pt x="2511762" y="2655548"/>
                    <a:pt x="2499009" y="2629752"/>
                    <a:pt x="2478390" y="2611081"/>
                  </a:cubicBezTo>
                  <a:close/>
                  <a:moveTo>
                    <a:pt x="3181089" y="3310648"/>
                  </a:moveTo>
                  <a:lnTo>
                    <a:pt x="3181089" y="4278147"/>
                  </a:lnTo>
                  <a:cubicBezTo>
                    <a:pt x="3181089" y="4670297"/>
                    <a:pt x="2863188" y="4988198"/>
                    <a:pt x="2471038" y="4988198"/>
                  </a:cubicBezTo>
                  <a:lnTo>
                    <a:pt x="2466851" y="4988198"/>
                  </a:lnTo>
                  <a:cubicBezTo>
                    <a:pt x="2074701" y="4988198"/>
                    <a:pt x="1756800" y="4670297"/>
                    <a:pt x="1756800" y="4278147"/>
                  </a:cubicBezTo>
                  <a:lnTo>
                    <a:pt x="1756800" y="3310649"/>
                  </a:lnTo>
                  <a:close/>
                  <a:moveTo>
                    <a:pt x="2478390" y="2244919"/>
                  </a:moveTo>
                  <a:cubicBezTo>
                    <a:pt x="2457771" y="2226247"/>
                    <a:pt x="2429286" y="2214698"/>
                    <a:pt x="2397822" y="2214698"/>
                  </a:cubicBezTo>
                  <a:cubicBezTo>
                    <a:pt x="2334895" y="2214698"/>
                    <a:pt x="2283883" y="2260894"/>
                    <a:pt x="2283883" y="2317879"/>
                  </a:cubicBezTo>
                  <a:cubicBezTo>
                    <a:pt x="2283883" y="2374865"/>
                    <a:pt x="2334895" y="2421060"/>
                    <a:pt x="2397823" y="2421060"/>
                  </a:cubicBezTo>
                  <a:cubicBezTo>
                    <a:pt x="2460750" y="2421060"/>
                    <a:pt x="2511762" y="2374865"/>
                    <a:pt x="2511762" y="2317879"/>
                  </a:cubicBezTo>
                  <a:cubicBezTo>
                    <a:pt x="2511762" y="2289386"/>
                    <a:pt x="2499009" y="2263591"/>
                    <a:pt x="2478390" y="2244919"/>
                  </a:cubicBezTo>
                  <a:close/>
                  <a:moveTo>
                    <a:pt x="2883802" y="2611081"/>
                  </a:moveTo>
                  <a:cubicBezTo>
                    <a:pt x="2863183" y="2592409"/>
                    <a:pt x="2834698" y="2580860"/>
                    <a:pt x="2803234" y="2580860"/>
                  </a:cubicBezTo>
                  <a:cubicBezTo>
                    <a:pt x="2740307" y="2580860"/>
                    <a:pt x="2689295" y="2627055"/>
                    <a:pt x="2689295" y="2684041"/>
                  </a:cubicBezTo>
                  <a:cubicBezTo>
                    <a:pt x="2689295" y="2741027"/>
                    <a:pt x="2740307" y="2787222"/>
                    <a:pt x="2803234" y="2787222"/>
                  </a:cubicBezTo>
                  <a:cubicBezTo>
                    <a:pt x="2866162" y="2787222"/>
                    <a:pt x="2917174" y="2741027"/>
                    <a:pt x="2917174" y="2684041"/>
                  </a:cubicBezTo>
                  <a:cubicBezTo>
                    <a:pt x="2917174" y="2655548"/>
                    <a:pt x="2904421" y="2629753"/>
                    <a:pt x="2883802" y="2611081"/>
                  </a:cubicBezTo>
                  <a:close/>
                  <a:moveTo>
                    <a:pt x="2883802" y="2244919"/>
                  </a:moveTo>
                  <a:cubicBezTo>
                    <a:pt x="2863183" y="2226247"/>
                    <a:pt x="2834698" y="2214698"/>
                    <a:pt x="2803234" y="2214698"/>
                  </a:cubicBezTo>
                  <a:cubicBezTo>
                    <a:pt x="2740307" y="2214698"/>
                    <a:pt x="2689295" y="2260893"/>
                    <a:pt x="2689295" y="2317879"/>
                  </a:cubicBezTo>
                  <a:cubicBezTo>
                    <a:pt x="2689295" y="2374865"/>
                    <a:pt x="2740307" y="2421060"/>
                    <a:pt x="2803234" y="2421060"/>
                  </a:cubicBezTo>
                  <a:cubicBezTo>
                    <a:pt x="2866162" y="2421060"/>
                    <a:pt x="2917174" y="2374865"/>
                    <a:pt x="2917174" y="2317879"/>
                  </a:cubicBezTo>
                  <a:cubicBezTo>
                    <a:pt x="2917174" y="2289386"/>
                    <a:pt x="2904421" y="2263591"/>
                    <a:pt x="2883802" y="2244919"/>
                  </a:cubicBezTo>
                  <a:close/>
                  <a:moveTo>
                    <a:pt x="3090277" y="2137135"/>
                  </a:moveTo>
                  <a:cubicBezTo>
                    <a:pt x="3115489" y="2159966"/>
                    <a:pt x="3131082" y="2191507"/>
                    <a:pt x="3131082" y="2226346"/>
                  </a:cubicBezTo>
                  <a:lnTo>
                    <a:pt x="3131083" y="2730981"/>
                  </a:lnTo>
                  <a:cubicBezTo>
                    <a:pt x="3131083" y="2800659"/>
                    <a:pt x="3068708" y="2857144"/>
                    <a:pt x="2991765" y="2857144"/>
                  </a:cubicBezTo>
                  <a:lnTo>
                    <a:pt x="2178629" y="2857144"/>
                  </a:lnTo>
                  <a:cubicBezTo>
                    <a:pt x="2101685" y="2857144"/>
                    <a:pt x="2039311" y="2800659"/>
                    <a:pt x="2039311" y="2730981"/>
                  </a:cubicBezTo>
                  <a:lnTo>
                    <a:pt x="2039311" y="2226346"/>
                  </a:lnTo>
                  <a:cubicBezTo>
                    <a:pt x="2039311" y="2156668"/>
                    <a:pt x="2101685" y="2100183"/>
                    <a:pt x="2178628" y="2100183"/>
                  </a:cubicBezTo>
                  <a:lnTo>
                    <a:pt x="2991765" y="2100183"/>
                  </a:lnTo>
                  <a:cubicBezTo>
                    <a:pt x="3030237" y="2100183"/>
                    <a:pt x="3065066" y="2114305"/>
                    <a:pt x="3090277" y="2137135"/>
                  </a:cubicBezTo>
                  <a:close/>
                  <a:moveTo>
                    <a:pt x="3259975" y="2022388"/>
                  </a:moveTo>
                  <a:cubicBezTo>
                    <a:pt x="3226293" y="1991887"/>
                    <a:pt x="3179761" y="1973021"/>
                    <a:pt x="3128364" y="1973021"/>
                  </a:cubicBezTo>
                  <a:lnTo>
                    <a:pt x="2042028" y="1973021"/>
                  </a:lnTo>
                  <a:cubicBezTo>
                    <a:pt x="1939234" y="1973021"/>
                    <a:pt x="1855902" y="2048484"/>
                    <a:pt x="1855903" y="2141571"/>
                  </a:cubicBezTo>
                  <a:lnTo>
                    <a:pt x="1855903" y="2815756"/>
                  </a:lnTo>
                  <a:cubicBezTo>
                    <a:pt x="1855902" y="2908843"/>
                    <a:pt x="1939234" y="2984307"/>
                    <a:pt x="2042028" y="2984307"/>
                  </a:cubicBezTo>
                  <a:lnTo>
                    <a:pt x="3128364" y="2984307"/>
                  </a:lnTo>
                  <a:cubicBezTo>
                    <a:pt x="3231158" y="2984307"/>
                    <a:pt x="3314490" y="2908843"/>
                    <a:pt x="3314489" y="2815756"/>
                  </a:cubicBezTo>
                  <a:lnTo>
                    <a:pt x="3314490" y="2141572"/>
                  </a:lnTo>
                  <a:cubicBezTo>
                    <a:pt x="3314490" y="2095028"/>
                    <a:pt x="3293657" y="2052890"/>
                    <a:pt x="3259975" y="2022388"/>
                  </a:cubicBezTo>
                  <a:close/>
                  <a:moveTo>
                    <a:pt x="2951580" y="207969"/>
                  </a:moveTo>
                  <a:cubicBezTo>
                    <a:pt x="3080074" y="336463"/>
                    <a:pt x="3159549" y="513976"/>
                    <a:pt x="3159549" y="710051"/>
                  </a:cubicBezTo>
                  <a:lnTo>
                    <a:pt x="3159549" y="1677549"/>
                  </a:lnTo>
                  <a:lnTo>
                    <a:pt x="1735260" y="1677549"/>
                  </a:lnTo>
                  <a:lnTo>
                    <a:pt x="1735260" y="710051"/>
                  </a:lnTo>
                  <a:cubicBezTo>
                    <a:pt x="1735260" y="317901"/>
                    <a:pt x="2053161" y="0"/>
                    <a:pt x="2445311" y="0"/>
                  </a:cubicBezTo>
                  <a:lnTo>
                    <a:pt x="2449498" y="0"/>
                  </a:lnTo>
                  <a:cubicBezTo>
                    <a:pt x="2645573" y="0"/>
                    <a:pt x="2823086" y="79475"/>
                    <a:pt x="2951580" y="207969"/>
                  </a:cubicBezTo>
                  <a:close/>
                  <a:moveTo>
                    <a:pt x="4788706" y="1962817"/>
                  </a:moveTo>
                  <a:cubicBezTo>
                    <a:pt x="4927838" y="2088812"/>
                    <a:pt x="5013893" y="2262872"/>
                    <a:pt x="5013893" y="2455134"/>
                  </a:cubicBezTo>
                  <a:lnTo>
                    <a:pt x="5013893" y="2507346"/>
                  </a:lnTo>
                  <a:cubicBezTo>
                    <a:pt x="5013893" y="2891869"/>
                    <a:pt x="4669673" y="3203587"/>
                    <a:pt x="4245056" y="3203587"/>
                  </a:cubicBezTo>
                  <a:lnTo>
                    <a:pt x="768837" y="3203587"/>
                  </a:lnTo>
                  <a:cubicBezTo>
                    <a:pt x="344220" y="3203587"/>
                    <a:pt x="0" y="2891869"/>
                    <a:pt x="0" y="2507346"/>
                  </a:cubicBezTo>
                  <a:lnTo>
                    <a:pt x="0" y="2455134"/>
                  </a:lnTo>
                  <a:cubicBezTo>
                    <a:pt x="0" y="2070610"/>
                    <a:pt x="344220" y="1758893"/>
                    <a:pt x="768837" y="1758893"/>
                  </a:cubicBezTo>
                  <a:lnTo>
                    <a:pt x="4245056" y="1758893"/>
                  </a:lnTo>
                  <a:cubicBezTo>
                    <a:pt x="4457364" y="1758892"/>
                    <a:pt x="4649573" y="1836822"/>
                    <a:pt x="4788706" y="19628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3" name="Donut 1">
              <a:extLst>
                <a:ext uri="{FF2B5EF4-FFF2-40B4-BE49-F238E27FC236}">
                  <a16:creationId xmlns:a16="http://schemas.microsoft.com/office/drawing/2014/main" id="{CDE97BF4-E18B-45A6-908F-D75428F5D446}"/>
                </a:ext>
              </a:extLst>
            </p:cNvPr>
            <p:cNvSpPr/>
            <p:nvPr/>
          </p:nvSpPr>
          <p:spPr>
            <a:xfrm>
              <a:off x="3783039" y="765645"/>
              <a:ext cx="279267" cy="309475"/>
            </a:xfrm>
            <a:custGeom>
              <a:avLst/>
              <a:gdLst/>
              <a:ahLst/>
              <a:cxnLst/>
              <a:rect l="l" t="t" r="r" b="b"/>
              <a:pathLst>
                <a:path w="3573863" h="3960440">
                  <a:moveTo>
                    <a:pt x="1778235" y="2854144"/>
                  </a:moveTo>
                  <a:cubicBezTo>
                    <a:pt x="1630806" y="2921039"/>
                    <a:pt x="1485756" y="2976063"/>
                    <a:pt x="1346395" y="3019665"/>
                  </a:cubicBezTo>
                  <a:cubicBezTo>
                    <a:pt x="1449229" y="3443341"/>
                    <a:pt x="1614264" y="3717505"/>
                    <a:pt x="1800200" y="3717505"/>
                  </a:cubicBezTo>
                  <a:cubicBezTo>
                    <a:pt x="1981797" y="3717505"/>
                    <a:pt x="2143458" y="3455988"/>
                    <a:pt x="2246629" y="3049019"/>
                  </a:cubicBezTo>
                  <a:cubicBezTo>
                    <a:pt x="2095629" y="2998005"/>
                    <a:pt x="1938082" y="2933129"/>
                    <a:pt x="1778235" y="2854144"/>
                  </a:cubicBezTo>
                  <a:close/>
                  <a:moveTo>
                    <a:pt x="1266675" y="2564179"/>
                  </a:moveTo>
                  <a:lnTo>
                    <a:pt x="1299457" y="2790710"/>
                  </a:lnTo>
                  <a:cubicBezTo>
                    <a:pt x="1367662" y="2767618"/>
                    <a:pt x="1437614" y="2740949"/>
                    <a:pt x="1508914" y="2711076"/>
                  </a:cubicBezTo>
                  <a:cubicBezTo>
                    <a:pt x="1464441" y="2687582"/>
                    <a:pt x="1420733" y="2661738"/>
                    <a:pt x="1377054" y="2634978"/>
                  </a:cubicBezTo>
                  <a:close/>
                  <a:moveTo>
                    <a:pt x="2333774" y="2560277"/>
                  </a:moveTo>
                  <a:cubicBezTo>
                    <a:pt x="2295625" y="2584830"/>
                    <a:pt x="2256319" y="2608268"/>
                    <a:pt x="2216371" y="2631332"/>
                  </a:cubicBezTo>
                  <a:lnTo>
                    <a:pt x="2055143" y="2720029"/>
                  </a:lnTo>
                  <a:cubicBezTo>
                    <a:pt x="2137322" y="2758240"/>
                    <a:pt x="2218112" y="2791558"/>
                    <a:pt x="2296361" y="2820732"/>
                  </a:cubicBezTo>
                  <a:cubicBezTo>
                    <a:pt x="2311421" y="2737872"/>
                    <a:pt x="2324309" y="2650858"/>
                    <a:pt x="2333774" y="2560277"/>
                  </a:cubicBezTo>
                  <a:close/>
                  <a:moveTo>
                    <a:pt x="2938347" y="2115420"/>
                  </a:moveTo>
                  <a:cubicBezTo>
                    <a:pt x="2833874" y="2209266"/>
                    <a:pt x="2717689" y="2301450"/>
                    <a:pt x="2591514" y="2390104"/>
                  </a:cubicBezTo>
                  <a:cubicBezTo>
                    <a:pt x="2577332" y="2568819"/>
                    <a:pt x="2551964" y="2738541"/>
                    <a:pt x="2518016" y="2895802"/>
                  </a:cubicBezTo>
                  <a:cubicBezTo>
                    <a:pt x="2567345" y="2910267"/>
                    <a:pt x="2615150" y="2922759"/>
                    <a:pt x="2661232" y="2933072"/>
                  </a:cubicBezTo>
                  <a:cubicBezTo>
                    <a:pt x="2712976" y="2857644"/>
                    <a:pt x="2799843" y="2808312"/>
                    <a:pt x="2898232" y="2808312"/>
                  </a:cubicBezTo>
                  <a:cubicBezTo>
                    <a:pt x="3002730" y="2808312"/>
                    <a:pt x="3094231" y="2863960"/>
                    <a:pt x="3143840" y="2947770"/>
                  </a:cubicBezTo>
                  <a:cubicBezTo>
                    <a:pt x="3206751" y="2930092"/>
                    <a:pt x="3253488" y="2897708"/>
                    <a:pt x="3281582" y="2851851"/>
                  </a:cubicBezTo>
                  <a:cubicBezTo>
                    <a:pt x="3377140" y="2695873"/>
                    <a:pt x="3235870" y="2418527"/>
                    <a:pt x="2938347" y="2115420"/>
                  </a:cubicBezTo>
                  <a:close/>
                  <a:moveTo>
                    <a:pt x="653371" y="2086408"/>
                  </a:moveTo>
                  <a:cubicBezTo>
                    <a:pt x="358768" y="2375931"/>
                    <a:pt x="216958" y="2642817"/>
                    <a:pt x="306838" y="2798494"/>
                  </a:cubicBezTo>
                  <a:cubicBezTo>
                    <a:pt x="395033" y="2951251"/>
                    <a:pt x="687498" y="2964353"/>
                    <a:pt x="1074605" y="2860911"/>
                  </a:cubicBezTo>
                  <a:cubicBezTo>
                    <a:pt x="1044150" y="2711390"/>
                    <a:pt x="1021245" y="2551128"/>
                    <a:pt x="1007054" y="2383079"/>
                  </a:cubicBezTo>
                  <a:cubicBezTo>
                    <a:pt x="877997" y="2286402"/>
                    <a:pt x="759493" y="2186798"/>
                    <a:pt x="653371" y="2086408"/>
                  </a:cubicBezTo>
                  <a:close/>
                  <a:moveTo>
                    <a:pt x="2606852" y="1818110"/>
                  </a:moveTo>
                  <a:cubicBezTo>
                    <a:pt x="2609297" y="1871560"/>
                    <a:pt x="2610200" y="1925632"/>
                    <a:pt x="2610200" y="1980220"/>
                  </a:cubicBezTo>
                  <a:lnTo>
                    <a:pt x="2607655" y="2082108"/>
                  </a:lnTo>
                  <a:cubicBezTo>
                    <a:pt x="2664327" y="2040229"/>
                    <a:pt x="2718004" y="1997635"/>
                    <a:pt x="2768733" y="1954977"/>
                  </a:cubicBezTo>
                  <a:cubicBezTo>
                    <a:pt x="2718041" y="1909108"/>
                    <a:pt x="2663841" y="1863560"/>
                    <a:pt x="2606852" y="1818110"/>
                  </a:cubicBezTo>
                  <a:close/>
                  <a:moveTo>
                    <a:pt x="995280" y="1792420"/>
                  </a:moveTo>
                  <a:cubicBezTo>
                    <a:pt x="935444" y="1837415"/>
                    <a:pt x="878912" y="1882984"/>
                    <a:pt x="825924" y="1928708"/>
                  </a:cubicBezTo>
                  <a:cubicBezTo>
                    <a:pt x="877915" y="1975725"/>
                    <a:pt x="933502" y="2022554"/>
                    <a:pt x="992040" y="2069282"/>
                  </a:cubicBezTo>
                  <a:cubicBezTo>
                    <a:pt x="990470" y="2039771"/>
                    <a:pt x="990200" y="2010073"/>
                    <a:pt x="990200" y="1980220"/>
                  </a:cubicBezTo>
                  <a:close/>
                  <a:moveTo>
                    <a:pt x="1800199" y="1584251"/>
                  </a:moveTo>
                  <a:cubicBezTo>
                    <a:pt x="1999044" y="1584251"/>
                    <a:pt x="2160239" y="1745446"/>
                    <a:pt x="2160239" y="1944291"/>
                  </a:cubicBezTo>
                  <a:cubicBezTo>
                    <a:pt x="2160239" y="2143136"/>
                    <a:pt x="1999044" y="2304331"/>
                    <a:pt x="1800199" y="2304331"/>
                  </a:cubicBezTo>
                  <a:cubicBezTo>
                    <a:pt x="1601354" y="2304331"/>
                    <a:pt x="1440159" y="2143136"/>
                    <a:pt x="1440159" y="1944291"/>
                  </a:cubicBezTo>
                  <a:cubicBezTo>
                    <a:pt x="1440159" y="1745446"/>
                    <a:pt x="1601354" y="1584251"/>
                    <a:pt x="1800199" y="1584251"/>
                  </a:cubicBezTo>
                  <a:close/>
                  <a:moveTo>
                    <a:pt x="1799180" y="1292973"/>
                  </a:moveTo>
                  <a:cubicBezTo>
                    <a:pt x="1709473" y="1337408"/>
                    <a:pt x="1618838" y="1386220"/>
                    <a:pt x="1527839" y="1438759"/>
                  </a:cubicBezTo>
                  <a:cubicBezTo>
                    <a:pt x="1430103" y="1495187"/>
                    <a:pt x="1336299" y="1553400"/>
                    <a:pt x="1247277" y="1612889"/>
                  </a:cubicBezTo>
                  <a:cubicBezTo>
                    <a:pt x="1237518" y="1731224"/>
                    <a:pt x="1233135" y="1854154"/>
                    <a:pt x="1233135" y="1980220"/>
                  </a:cubicBezTo>
                  <a:lnTo>
                    <a:pt x="1242214" y="2256132"/>
                  </a:lnTo>
                  <a:cubicBezTo>
                    <a:pt x="1325337" y="2314701"/>
                    <a:pt x="1412868" y="2372018"/>
                    <a:pt x="1503964" y="2427827"/>
                  </a:cubicBezTo>
                  <a:cubicBezTo>
                    <a:pt x="1597846" y="2485344"/>
                    <a:pt x="1691436" y="2538760"/>
                    <a:pt x="1784393" y="2586751"/>
                  </a:cubicBezTo>
                  <a:cubicBezTo>
                    <a:pt x="1886614" y="2536574"/>
                    <a:pt x="1990519" y="2481211"/>
                    <a:pt x="2094904" y="2420944"/>
                  </a:cubicBezTo>
                  <a:cubicBezTo>
                    <a:pt x="2186771" y="2367905"/>
                    <a:pt x="2275164" y="2313288"/>
                    <a:pt x="2359234" y="2257296"/>
                  </a:cubicBezTo>
                  <a:cubicBezTo>
                    <a:pt x="2364812" y="2167101"/>
                    <a:pt x="2367265" y="2074538"/>
                    <a:pt x="2367265" y="1980220"/>
                  </a:cubicBezTo>
                  <a:lnTo>
                    <a:pt x="2355768" y="1630798"/>
                  </a:lnTo>
                  <a:cubicBezTo>
                    <a:pt x="2273382" y="1572781"/>
                    <a:pt x="2186657" y="1516029"/>
                    <a:pt x="2096435" y="1460755"/>
                  </a:cubicBezTo>
                  <a:cubicBezTo>
                    <a:pt x="1996852" y="1399746"/>
                    <a:pt x="1897599" y="1343351"/>
                    <a:pt x="1799180" y="1292973"/>
                  </a:cubicBezTo>
                  <a:close/>
                  <a:moveTo>
                    <a:pt x="2285222" y="1081939"/>
                  </a:moveTo>
                  <a:cubicBezTo>
                    <a:pt x="2215903" y="1106831"/>
                    <a:pt x="2144721" y="1134831"/>
                    <a:pt x="2072395" y="1166375"/>
                  </a:cubicBezTo>
                  <a:cubicBezTo>
                    <a:pt x="2123126" y="1193433"/>
                    <a:pt x="2173254" y="1222917"/>
                    <a:pt x="2223344" y="1253604"/>
                  </a:cubicBezTo>
                  <a:lnTo>
                    <a:pt x="2324429" y="1318442"/>
                  </a:lnTo>
                  <a:cubicBezTo>
                    <a:pt x="2313395" y="1236228"/>
                    <a:pt x="2300359" y="1157186"/>
                    <a:pt x="2285222" y="1081939"/>
                  </a:cubicBezTo>
                  <a:close/>
                  <a:moveTo>
                    <a:pt x="1317316" y="1072756"/>
                  </a:moveTo>
                  <a:cubicBezTo>
                    <a:pt x="1302241" y="1146918"/>
                    <a:pt x="1288992" y="1224776"/>
                    <a:pt x="1278338" y="1305859"/>
                  </a:cubicBezTo>
                  <a:cubicBezTo>
                    <a:pt x="1319937" y="1279161"/>
                    <a:pt x="1362772" y="1253543"/>
                    <a:pt x="1406371" y="1228371"/>
                  </a:cubicBezTo>
                  <a:lnTo>
                    <a:pt x="1529166" y="1160817"/>
                  </a:lnTo>
                  <a:cubicBezTo>
                    <a:pt x="1457109" y="1128012"/>
                    <a:pt x="1386248" y="1098795"/>
                    <a:pt x="1317316" y="1072756"/>
                  </a:cubicBezTo>
                  <a:close/>
                  <a:moveTo>
                    <a:pt x="2999167" y="931965"/>
                  </a:moveTo>
                  <a:cubicBezTo>
                    <a:pt x="2863797" y="929602"/>
                    <a:pt x="2695165" y="956643"/>
                    <a:pt x="2505705" y="1011187"/>
                  </a:cubicBezTo>
                  <a:cubicBezTo>
                    <a:pt x="2540918" y="1162557"/>
                    <a:pt x="2567684" y="1326382"/>
                    <a:pt x="2585126" y="1499198"/>
                  </a:cubicBezTo>
                  <a:cubicBezTo>
                    <a:pt x="2715788" y="1596638"/>
                    <a:pt x="2835744" y="1697107"/>
                    <a:pt x="2943147" y="1798370"/>
                  </a:cubicBezTo>
                  <a:cubicBezTo>
                    <a:pt x="3255545" y="1499362"/>
                    <a:pt x="3408394" y="1221406"/>
                    <a:pt x="3315904" y="1061209"/>
                  </a:cubicBezTo>
                  <a:cubicBezTo>
                    <a:pt x="3266970" y="976452"/>
                    <a:pt x="3155149" y="934688"/>
                    <a:pt x="2999167" y="931965"/>
                  </a:cubicBezTo>
                  <a:close/>
                  <a:moveTo>
                    <a:pt x="638815" y="915787"/>
                  </a:moveTo>
                  <a:cubicBezTo>
                    <a:pt x="482814" y="914444"/>
                    <a:pt x="369943" y="953278"/>
                    <a:pt x="318816" y="1036731"/>
                  </a:cubicBezTo>
                  <a:cubicBezTo>
                    <a:pt x="287500" y="1087848"/>
                    <a:pt x="281619" y="1151999"/>
                    <a:pt x="300317" y="1225375"/>
                  </a:cubicBezTo>
                  <a:cubicBezTo>
                    <a:pt x="453717" y="1230852"/>
                    <a:pt x="576064" y="1357222"/>
                    <a:pt x="576064" y="1512168"/>
                  </a:cubicBezTo>
                  <a:cubicBezTo>
                    <a:pt x="576064" y="1559570"/>
                    <a:pt x="564614" y="1604297"/>
                    <a:pt x="543189" y="1643149"/>
                  </a:cubicBezTo>
                  <a:cubicBezTo>
                    <a:pt x="577674" y="1684387"/>
                    <a:pt x="615806" y="1726058"/>
                    <a:pt x="656975" y="1768243"/>
                  </a:cubicBezTo>
                  <a:cubicBezTo>
                    <a:pt x="764771" y="1670077"/>
                    <a:pt x="885233" y="1573151"/>
                    <a:pt x="1016791" y="1480089"/>
                  </a:cubicBezTo>
                  <a:cubicBezTo>
                    <a:pt x="1034643" y="1309060"/>
                    <a:pt x="1062149" y="1147092"/>
                    <a:pt x="1097625" y="997448"/>
                  </a:cubicBezTo>
                  <a:cubicBezTo>
                    <a:pt x="922693" y="944833"/>
                    <a:pt x="766343" y="916885"/>
                    <a:pt x="638815" y="915787"/>
                  </a:cubicBezTo>
                  <a:close/>
                  <a:moveTo>
                    <a:pt x="1800200" y="242935"/>
                  </a:moveTo>
                  <a:cubicBezTo>
                    <a:pt x="1628632" y="242935"/>
                    <a:pt x="1474860" y="476364"/>
                    <a:pt x="1371457" y="845375"/>
                  </a:cubicBezTo>
                  <a:cubicBezTo>
                    <a:pt x="1510785" y="893390"/>
                    <a:pt x="1655544" y="953061"/>
                    <a:pt x="1802618" y="1024206"/>
                  </a:cubicBezTo>
                  <a:cubicBezTo>
                    <a:pt x="1948575" y="956462"/>
                    <a:pt x="2092393" y="899996"/>
                    <a:pt x="2231205" y="855254"/>
                  </a:cubicBezTo>
                  <a:cubicBezTo>
                    <a:pt x="2203972" y="756128"/>
                    <a:pt x="2173100" y="666602"/>
                    <a:pt x="2138735" y="588741"/>
                  </a:cubicBezTo>
                  <a:cubicBezTo>
                    <a:pt x="1989649" y="579063"/>
                    <a:pt x="1872207" y="454685"/>
                    <a:pt x="1872207" y="302877"/>
                  </a:cubicBezTo>
                  <a:lnTo>
                    <a:pt x="1876505" y="260249"/>
                  </a:lnTo>
                  <a:cubicBezTo>
                    <a:pt x="1851965" y="248332"/>
                    <a:pt x="1826288" y="242935"/>
                    <a:pt x="1800200" y="242935"/>
                  </a:cubicBezTo>
                  <a:close/>
                  <a:moveTo>
                    <a:pt x="1800200" y="0"/>
                  </a:moveTo>
                  <a:cubicBezTo>
                    <a:pt x="1869864" y="0"/>
                    <a:pt x="1937474" y="21500"/>
                    <a:pt x="2001400" y="62841"/>
                  </a:cubicBezTo>
                  <a:cubicBezTo>
                    <a:pt x="2046831" y="32440"/>
                    <a:pt x="2101480" y="14845"/>
                    <a:pt x="2160239" y="14845"/>
                  </a:cubicBezTo>
                  <a:cubicBezTo>
                    <a:pt x="2319315" y="14845"/>
                    <a:pt x="2448271" y="143801"/>
                    <a:pt x="2448271" y="302877"/>
                  </a:cubicBezTo>
                  <a:cubicBezTo>
                    <a:pt x="2448271" y="390874"/>
                    <a:pt x="2408810" y="469655"/>
                    <a:pt x="2345781" y="521503"/>
                  </a:cubicBezTo>
                  <a:cubicBezTo>
                    <a:pt x="2383927" y="603296"/>
                    <a:pt x="2417431" y="693947"/>
                    <a:pt x="2447297" y="791609"/>
                  </a:cubicBezTo>
                  <a:cubicBezTo>
                    <a:pt x="2970165" y="657950"/>
                    <a:pt x="3387629" y="699569"/>
                    <a:pt x="3526292" y="939741"/>
                  </a:cubicBezTo>
                  <a:cubicBezTo>
                    <a:pt x="3666393" y="1182403"/>
                    <a:pt x="3488654" y="1570199"/>
                    <a:pt x="3103466" y="1960424"/>
                  </a:cubicBezTo>
                  <a:cubicBezTo>
                    <a:pt x="3470949" y="2355583"/>
                    <a:pt x="3633606" y="2742288"/>
                    <a:pt x="3488732" y="2978761"/>
                  </a:cubicBezTo>
                  <a:cubicBezTo>
                    <a:pt x="3428277" y="3077440"/>
                    <a:pt x="3320191" y="3140292"/>
                    <a:pt x="3176550" y="3166836"/>
                  </a:cubicBezTo>
                  <a:cubicBezTo>
                    <a:pt x="3145985" y="3291955"/>
                    <a:pt x="3032902" y="3384376"/>
                    <a:pt x="2898232" y="3384376"/>
                  </a:cubicBezTo>
                  <a:cubicBezTo>
                    <a:pt x="2756837" y="3384376"/>
                    <a:pt x="2639238" y="3282493"/>
                    <a:pt x="2615411" y="3148031"/>
                  </a:cubicBezTo>
                  <a:cubicBezTo>
                    <a:pt x="2565981" y="3138986"/>
                    <a:pt x="2515458" y="3127210"/>
                    <a:pt x="2463844" y="3113602"/>
                  </a:cubicBezTo>
                  <a:cubicBezTo>
                    <a:pt x="2318011" y="3625660"/>
                    <a:pt x="2075098" y="3960440"/>
                    <a:pt x="1800200" y="3960440"/>
                  </a:cubicBezTo>
                  <a:cubicBezTo>
                    <a:pt x="1519205" y="3960440"/>
                    <a:pt x="1271629" y="3610643"/>
                    <a:pt x="1127186" y="3079228"/>
                  </a:cubicBezTo>
                  <a:cubicBezTo>
                    <a:pt x="627082" y="3198995"/>
                    <a:pt x="230836" y="3152724"/>
                    <a:pt x="96450" y="2919961"/>
                  </a:cubicBezTo>
                  <a:cubicBezTo>
                    <a:pt x="-40561" y="2682651"/>
                    <a:pt x="126404" y="2306537"/>
                    <a:pt x="494549" y="1925523"/>
                  </a:cubicBezTo>
                  <a:lnTo>
                    <a:pt x="373580" y="1785812"/>
                  </a:lnTo>
                  <a:cubicBezTo>
                    <a:pt x="346850" y="1795631"/>
                    <a:pt x="317974" y="1800200"/>
                    <a:pt x="288032" y="1800200"/>
                  </a:cubicBezTo>
                  <a:cubicBezTo>
                    <a:pt x="128956" y="1800200"/>
                    <a:pt x="0" y="1671244"/>
                    <a:pt x="0" y="1512168"/>
                  </a:cubicBezTo>
                  <a:cubicBezTo>
                    <a:pt x="0" y="1428111"/>
                    <a:pt x="36006" y="1352464"/>
                    <a:pt x="94065" y="1300493"/>
                  </a:cubicBezTo>
                  <a:cubicBezTo>
                    <a:pt x="43643" y="1149446"/>
                    <a:pt x="47337" y="1014823"/>
                    <a:pt x="111666" y="909822"/>
                  </a:cubicBezTo>
                  <a:cubicBezTo>
                    <a:pt x="253078" y="678998"/>
                    <a:pt x="655099" y="644207"/>
                    <a:pt x="1156926" y="780244"/>
                  </a:cubicBezTo>
                  <a:cubicBezTo>
                    <a:pt x="1303899" y="305876"/>
                    <a:pt x="1537438" y="0"/>
                    <a:pt x="18002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4" name="Donut 1">
              <a:extLst>
                <a:ext uri="{FF2B5EF4-FFF2-40B4-BE49-F238E27FC236}">
                  <a16:creationId xmlns:a16="http://schemas.microsoft.com/office/drawing/2014/main" id="{576E5C9E-F9C2-40D5-9140-4779AE1FCC17}"/>
                </a:ext>
              </a:extLst>
            </p:cNvPr>
            <p:cNvSpPr/>
            <p:nvPr/>
          </p:nvSpPr>
          <p:spPr>
            <a:xfrm>
              <a:off x="5193697" y="1768607"/>
              <a:ext cx="262796" cy="256174"/>
            </a:xfrm>
            <a:custGeom>
              <a:avLst/>
              <a:gdLst/>
              <a:ahLst/>
              <a:cxnLst/>
              <a:rect l="l" t="t" r="r" b="b"/>
              <a:pathLst>
                <a:path w="3578696" h="3488520">
                  <a:moveTo>
                    <a:pt x="936104" y="2084364"/>
                  </a:moveTo>
                  <a:cubicBezTo>
                    <a:pt x="677606" y="2084364"/>
                    <a:pt x="468052" y="2293918"/>
                    <a:pt x="468052" y="2552416"/>
                  </a:cubicBezTo>
                  <a:cubicBezTo>
                    <a:pt x="468052" y="2810914"/>
                    <a:pt x="677606" y="3020468"/>
                    <a:pt x="936104" y="3020468"/>
                  </a:cubicBezTo>
                  <a:cubicBezTo>
                    <a:pt x="1194602" y="3020468"/>
                    <a:pt x="1404156" y="2810914"/>
                    <a:pt x="1404156" y="2552416"/>
                  </a:cubicBezTo>
                  <a:cubicBezTo>
                    <a:pt x="1404156" y="2293918"/>
                    <a:pt x="1194602" y="2084364"/>
                    <a:pt x="936104" y="2084364"/>
                  </a:cubicBezTo>
                  <a:close/>
                  <a:moveTo>
                    <a:pt x="936104" y="1616312"/>
                  </a:moveTo>
                  <a:cubicBezTo>
                    <a:pt x="1453100" y="1616312"/>
                    <a:pt x="1872208" y="2035420"/>
                    <a:pt x="1872208" y="2552416"/>
                  </a:cubicBezTo>
                  <a:cubicBezTo>
                    <a:pt x="1872208" y="3069412"/>
                    <a:pt x="1453100" y="3488520"/>
                    <a:pt x="936104" y="3488520"/>
                  </a:cubicBezTo>
                  <a:cubicBezTo>
                    <a:pt x="419108" y="3488520"/>
                    <a:pt x="0" y="3069412"/>
                    <a:pt x="0" y="2552416"/>
                  </a:cubicBezTo>
                  <a:cubicBezTo>
                    <a:pt x="0" y="2035420"/>
                    <a:pt x="419108" y="1616312"/>
                    <a:pt x="936104" y="1616312"/>
                  </a:cubicBezTo>
                  <a:close/>
                  <a:moveTo>
                    <a:pt x="2034392" y="0"/>
                  </a:moveTo>
                  <a:lnTo>
                    <a:pt x="3578696" y="0"/>
                  </a:lnTo>
                  <a:lnTo>
                    <a:pt x="3578696" y="1544304"/>
                  </a:lnTo>
                  <a:lnTo>
                    <a:pt x="3002547" y="1544304"/>
                  </a:lnTo>
                  <a:lnTo>
                    <a:pt x="3002547" y="990027"/>
                  </a:lnTo>
                  <a:lnTo>
                    <a:pt x="1951220" y="2041355"/>
                  </a:lnTo>
                  <a:lnTo>
                    <a:pt x="1512167" y="1602301"/>
                  </a:lnTo>
                  <a:lnTo>
                    <a:pt x="2542690" y="571779"/>
                  </a:lnTo>
                  <a:lnTo>
                    <a:pt x="2034392" y="5717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5" name="Rounded Rectangle 3">
              <a:extLst>
                <a:ext uri="{FF2B5EF4-FFF2-40B4-BE49-F238E27FC236}">
                  <a16:creationId xmlns:a16="http://schemas.microsoft.com/office/drawing/2014/main" id="{5B675C56-CF23-42D9-B1A3-681751E56ED0}"/>
                </a:ext>
              </a:extLst>
            </p:cNvPr>
            <p:cNvSpPr/>
            <p:nvPr/>
          </p:nvSpPr>
          <p:spPr>
            <a:xfrm>
              <a:off x="4664106" y="1446924"/>
              <a:ext cx="196879" cy="277574"/>
            </a:xfrm>
            <a:custGeom>
              <a:avLst/>
              <a:gdLst/>
              <a:ahLst/>
              <a:cxnLst/>
              <a:rect l="l" t="t" r="r" b="b"/>
              <a:pathLst>
                <a:path w="2808312" h="3959361">
                  <a:moveTo>
                    <a:pt x="1738109" y="1502623"/>
                  </a:moveTo>
                  <a:cubicBezTo>
                    <a:pt x="1698494" y="1505955"/>
                    <a:pt x="1662802" y="1532425"/>
                    <a:pt x="1649662" y="1572585"/>
                  </a:cubicBezTo>
                  <a:lnTo>
                    <a:pt x="1336420" y="2529999"/>
                  </a:lnTo>
                  <a:lnTo>
                    <a:pt x="1170819" y="1967482"/>
                  </a:lnTo>
                  <a:cubicBezTo>
                    <a:pt x="1169810" y="1964053"/>
                    <a:pt x="1168637" y="1960718"/>
                    <a:pt x="1165857" y="1958078"/>
                  </a:cubicBezTo>
                  <a:cubicBezTo>
                    <a:pt x="1162466" y="1917013"/>
                    <a:pt x="1133587" y="1880907"/>
                    <a:pt x="1091436" y="1869613"/>
                  </a:cubicBezTo>
                  <a:cubicBezTo>
                    <a:pt x="1037014" y="1855031"/>
                    <a:pt x="981075" y="1887327"/>
                    <a:pt x="966493" y="1941749"/>
                  </a:cubicBezTo>
                  <a:lnTo>
                    <a:pt x="813486" y="2512780"/>
                  </a:lnTo>
                  <a:lnTo>
                    <a:pt x="510833" y="2512781"/>
                  </a:lnTo>
                  <a:cubicBezTo>
                    <a:pt x="454492" y="2512781"/>
                    <a:pt x="408818" y="2558454"/>
                    <a:pt x="408818" y="2614795"/>
                  </a:cubicBezTo>
                  <a:cubicBezTo>
                    <a:pt x="408818" y="2671137"/>
                    <a:pt x="454492" y="2716811"/>
                    <a:pt x="510833" y="2716811"/>
                  </a:cubicBezTo>
                  <a:lnTo>
                    <a:pt x="844268" y="2716810"/>
                  </a:lnTo>
                  <a:cubicBezTo>
                    <a:pt x="869730" y="2716810"/>
                    <a:pt x="893013" y="2707482"/>
                    <a:pt x="910119" y="2691168"/>
                  </a:cubicBezTo>
                  <a:cubicBezTo>
                    <a:pt x="950467" y="2686878"/>
                    <a:pt x="985744" y="2658215"/>
                    <a:pt x="996885" y="2616640"/>
                  </a:cubicBezTo>
                  <a:lnTo>
                    <a:pt x="1069480" y="2345710"/>
                  </a:lnTo>
                  <a:lnTo>
                    <a:pt x="1221708" y="2862804"/>
                  </a:lnTo>
                  <a:cubicBezTo>
                    <a:pt x="1237619" y="2916852"/>
                    <a:pt x="1294332" y="2947769"/>
                    <a:pt x="1348381" y="2931857"/>
                  </a:cubicBezTo>
                  <a:cubicBezTo>
                    <a:pt x="1377289" y="2923346"/>
                    <a:pt x="1399580" y="2903162"/>
                    <a:pt x="1410808" y="2877564"/>
                  </a:cubicBezTo>
                  <a:cubicBezTo>
                    <a:pt x="1431400" y="2866427"/>
                    <a:pt x="1447266" y="2847340"/>
                    <a:pt x="1455104" y="2823380"/>
                  </a:cubicBezTo>
                  <a:lnTo>
                    <a:pt x="1737413" y="1960519"/>
                  </a:lnTo>
                  <a:lnTo>
                    <a:pt x="1896950" y="2555918"/>
                  </a:lnTo>
                  <a:cubicBezTo>
                    <a:pt x="1898423" y="2561416"/>
                    <a:pt x="1900318" y="2566688"/>
                    <a:pt x="1904388" y="2570895"/>
                  </a:cubicBezTo>
                  <a:lnTo>
                    <a:pt x="1902338" y="2581051"/>
                  </a:lnTo>
                  <a:cubicBezTo>
                    <a:pt x="1902338" y="2637392"/>
                    <a:pt x="1948013" y="2683065"/>
                    <a:pt x="2004353" y="2683065"/>
                  </a:cubicBezTo>
                  <a:lnTo>
                    <a:pt x="2360148" y="2683065"/>
                  </a:lnTo>
                  <a:cubicBezTo>
                    <a:pt x="2416490" y="2683066"/>
                    <a:pt x="2462164" y="2637391"/>
                    <a:pt x="2462164" y="2581050"/>
                  </a:cubicBezTo>
                  <a:cubicBezTo>
                    <a:pt x="2462163" y="2524710"/>
                    <a:pt x="2416489" y="2479036"/>
                    <a:pt x="2360148" y="2479036"/>
                  </a:cubicBezTo>
                  <a:lnTo>
                    <a:pt x="2087576" y="2479036"/>
                  </a:lnTo>
                  <a:lnTo>
                    <a:pt x="1853652" y="1606016"/>
                  </a:lnTo>
                  <a:cubicBezTo>
                    <a:pt x="1852530" y="1601831"/>
                    <a:pt x="1851164" y="1597776"/>
                    <a:pt x="1847944" y="1594527"/>
                  </a:cubicBezTo>
                  <a:cubicBezTo>
                    <a:pt x="1844394" y="1555407"/>
                    <a:pt x="1818065" y="1520347"/>
                    <a:pt x="1778342" y="1507351"/>
                  </a:cubicBezTo>
                  <a:cubicBezTo>
                    <a:pt x="1764955" y="1502970"/>
                    <a:pt x="1751315" y="1501511"/>
                    <a:pt x="1738109" y="1502623"/>
                  </a:cubicBezTo>
                  <a:close/>
                  <a:moveTo>
                    <a:pt x="526301" y="856060"/>
                  </a:moveTo>
                  <a:lnTo>
                    <a:pt x="2300267" y="856060"/>
                  </a:lnTo>
                  <a:cubicBezTo>
                    <a:pt x="2414458" y="856060"/>
                    <a:pt x="2507029" y="948631"/>
                    <a:pt x="2507029" y="1062822"/>
                  </a:cubicBezTo>
                  <a:lnTo>
                    <a:pt x="2507029" y="3433376"/>
                  </a:lnTo>
                  <a:cubicBezTo>
                    <a:pt x="2507029" y="3547567"/>
                    <a:pt x="2414458" y="3640138"/>
                    <a:pt x="2300267" y="3640138"/>
                  </a:cubicBezTo>
                  <a:lnTo>
                    <a:pt x="526301" y="3640138"/>
                  </a:lnTo>
                  <a:cubicBezTo>
                    <a:pt x="412110" y="3640138"/>
                    <a:pt x="319539" y="3547567"/>
                    <a:pt x="319539" y="3433376"/>
                  </a:cubicBezTo>
                  <a:lnTo>
                    <a:pt x="319539" y="1062822"/>
                  </a:lnTo>
                  <a:cubicBezTo>
                    <a:pt x="319539" y="948631"/>
                    <a:pt x="412110" y="856060"/>
                    <a:pt x="526301" y="856060"/>
                  </a:cubicBezTo>
                  <a:close/>
                  <a:moveTo>
                    <a:pt x="449756" y="735931"/>
                  </a:moveTo>
                  <a:cubicBezTo>
                    <a:pt x="325711" y="735931"/>
                    <a:pt x="225152" y="836490"/>
                    <a:pt x="225152" y="960535"/>
                  </a:cubicBezTo>
                  <a:lnTo>
                    <a:pt x="225152" y="3535663"/>
                  </a:lnTo>
                  <a:cubicBezTo>
                    <a:pt x="225152" y="3659708"/>
                    <a:pt x="325711" y="3760267"/>
                    <a:pt x="449756" y="3760267"/>
                  </a:cubicBezTo>
                  <a:lnTo>
                    <a:pt x="2376812" y="3760267"/>
                  </a:lnTo>
                  <a:cubicBezTo>
                    <a:pt x="2500857" y="3760267"/>
                    <a:pt x="2601416" y="3659708"/>
                    <a:pt x="2601416" y="3535663"/>
                  </a:cubicBezTo>
                  <a:lnTo>
                    <a:pt x="2601416" y="960535"/>
                  </a:lnTo>
                  <a:cubicBezTo>
                    <a:pt x="2601416" y="836490"/>
                    <a:pt x="2500857" y="735931"/>
                    <a:pt x="2376812" y="735931"/>
                  </a:cubicBezTo>
                  <a:close/>
                  <a:moveTo>
                    <a:pt x="1318649" y="0"/>
                  </a:moveTo>
                  <a:lnTo>
                    <a:pt x="1489663" y="0"/>
                  </a:lnTo>
                  <a:cubicBezTo>
                    <a:pt x="1561746" y="0"/>
                    <a:pt x="1620180" y="58434"/>
                    <a:pt x="1620180" y="130517"/>
                  </a:cubicBezTo>
                  <a:lnTo>
                    <a:pt x="1620180" y="344214"/>
                  </a:lnTo>
                  <a:lnTo>
                    <a:pt x="1795633" y="344214"/>
                  </a:lnTo>
                  <a:cubicBezTo>
                    <a:pt x="1809834" y="344214"/>
                    <a:pt x="1821347" y="355727"/>
                    <a:pt x="1821347" y="369928"/>
                  </a:cubicBezTo>
                  <a:lnTo>
                    <a:pt x="1821347" y="523106"/>
                  </a:lnTo>
                  <a:lnTo>
                    <a:pt x="1872208" y="523106"/>
                  </a:lnTo>
                  <a:lnTo>
                    <a:pt x="1872208" y="522399"/>
                  </a:lnTo>
                  <a:lnTo>
                    <a:pt x="2597408" y="522399"/>
                  </a:lnTo>
                  <a:cubicBezTo>
                    <a:pt x="2713887" y="522399"/>
                    <a:pt x="2808312" y="614377"/>
                    <a:pt x="2808312" y="727838"/>
                  </a:cubicBezTo>
                  <a:lnTo>
                    <a:pt x="2808312" y="3753922"/>
                  </a:lnTo>
                  <a:cubicBezTo>
                    <a:pt x="2808312" y="3867383"/>
                    <a:pt x="2713887" y="3959361"/>
                    <a:pt x="2597408" y="3959361"/>
                  </a:cubicBezTo>
                  <a:lnTo>
                    <a:pt x="210904" y="3959361"/>
                  </a:lnTo>
                  <a:cubicBezTo>
                    <a:pt x="94425" y="3959361"/>
                    <a:pt x="0" y="3867383"/>
                    <a:pt x="0" y="3753922"/>
                  </a:cubicBezTo>
                  <a:lnTo>
                    <a:pt x="0" y="727838"/>
                  </a:lnTo>
                  <a:cubicBezTo>
                    <a:pt x="0" y="614377"/>
                    <a:pt x="94425" y="522399"/>
                    <a:pt x="210904" y="522399"/>
                  </a:cubicBezTo>
                  <a:lnTo>
                    <a:pt x="936104" y="522399"/>
                  </a:lnTo>
                  <a:lnTo>
                    <a:pt x="936104" y="523106"/>
                  </a:lnTo>
                  <a:lnTo>
                    <a:pt x="986965" y="523106"/>
                  </a:lnTo>
                  <a:lnTo>
                    <a:pt x="986965" y="369928"/>
                  </a:lnTo>
                  <a:cubicBezTo>
                    <a:pt x="986965" y="355727"/>
                    <a:pt x="998478" y="344214"/>
                    <a:pt x="1012679" y="344214"/>
                  </a:cubicBezTo>
                  <a:lnTo>
                    <a:pt x="1188132" y="344214"/>
                  </a:lnTo>
                  <a:lnTo>
                    <a:pt x="1188132" y="130517"/>
                  </a:lnTo>
                  <a:cubicBezTo>
                    <a:pt x="1188132" y="58434"/>
                    <a:pt x="1246566" y="0"/>
                    <a:pt x="131864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6" name="Rounded Rectangle 3">
              <a:extLst>
                <a:ext uri="{FF2B5EF4-FFF2-40B4-BE49-F238E27FC236}">
                  <a16:creationId xmlns:a16="http://schemas.microsoft.com/office/drawing/2014/main" id="{68D8D39D-18BE-4727-8A57-95FE0E6B4262}"/>
                </a:ext>
              </a:extLst>
            </p:cNvPr>
            <p:cNvSpPr/>
            <p:nvPr/>
          </p:nvSpPr>
          <p:spPr>
            <a:xfrm>
              <a:off x="4642667" y="1811576"/>
              <a:ext cx="176275" cy="277574"/>
            </a:xfrm>
            <a:custGeom>
              <a:avLst/>
              <a:gdLst/>
              <a:ahLst/>
              <a:cxnLst/>
              <a:rect l="l" t="t" r="r" b="b"/>
              <a:pathLst>
                <a:path w="2518668" h="3966044">
                  <a:moveTo>
                    <a:pt x="1247104" y="1675381"/>
                  </a:moveTo>
                  <a:cubicBezTo>
                    <a:pt x="1157133" y="1675381"/>
                    <a:pt x="1084196" y="1748460"/>
                    <a:pt x="1084196" y="1838607"/>
                  </a:cubicBezTo>
                  <a:lnTo>
                    <a:pt x="1084196" y="2052497"/>
                  </a:lnTo>
                  <a:lnTo>
                    <a:pt x="868740" y="2052497"/>
                  </a:lnTo>
                  <a:cubicBezTo>
                    <a:pt x="778769" y="2052497"/>
                    <a:pt x="705832" y="2125576"/>
                    <a:pt x="705832" y="2215723"/>
                  </a:cubicBezTo>
                  <a:lnTo>
                    <a:pt x="705832" y="2244204"/>
                  </a:lnTo>
                  <a:cubicBezTo>
                    <a:pt x="705832" y="2334351"/>
                    <a:pt x="778769" y="2407430"/>
                    <a:pt x="868740" y="2407430"/>
                  </a:cubicBezTo>
                  <a:lnTo>
                    <a:pt x="1084196" y="2407430"/>
                  </a:lnTo>
                  <a:lnTo>
                    <a:pt x="1084196" y="2621319"/>
                  </a:lnTo>
                  <a:cubicBezTo>
                    <a:pt x="1084196" y="2711466"/>
                    <a:pt x="1157133" y="2784545"/>
                    <a:pt x="1247104" y="2784545"/>
                  </a:cubicBezTo>
                  <a:lnTo>
                    <a:pt x="1275530" y="2784545"/>
                  </a:lnTo>
                  <a:cubicBezTo>
                    <a:pt x="1365501" y="2784545"/>
                    <a:pt x="1438438" y="2711466"/>
                    <a:pt x="1438438" y="2621319"/>
                  </a:cubicBezTo>
                  <a:lnTo>
                    <a:pt x="1438438" y="2407430"/>
                  </a:lnTo>
                  <a:lnTo>
                    <a:pt x="1649929" y="2407430"/>
                  </a:lnTo>
                  <a:cubicBezTo>
                    <a:pt x="1739900" y="2407430"/>
                    <a:pt x="1812837" y="2334351"/>
                    <a:pt x="1812837" y="2244204"/>
                  </a:cubicBezTo>
                  <a:lnTo>
                    <a:pt x="1812837" y="2215723"/>
                  </a:lnTo>
                  <a:cubicBezTo>
                    <a:pt x="1812837" y="2125576"/>
                    <a:pt x="1739900" y="2052497"/>
                    <a:pt x="1649929" y="2052497"/>
                  </a:cubicBezTo>
                  <a:lnTo>
                    <a:pt x="1438438" y="2052497"/>
                  </a:lnTo>
                  <a:lnTo>
                    <a:pt x="1438438" y="1838607"/>
                  </a:lnTo>
                  <a:cubicBezTo>
                    <a:pt x="1438438" y="1748460"/>
                    <a:pt x="1365501" y="1675381"/>
                    <a:pt x="1275530" y="1675381"/>
                  </a:cubicBezTo>
                  <a:close/>
                  <a:moveTo>
                    <a:pt x="598231" y="1304672"/>
                  </a:moveTo>
                  <a:lnTo>
                    <a:pt x="1916472" y="1304672"/>
                  </a:lnTo>
                  <a:lnTo>
                    <a:pt x="1916472" y="3157943"/>
                  </a:lnTo>
                  <a:lnTo>
                    <a:pt x="598231" y="3157943"/>
                  </a:lnTo>
                  <a:close/>
                  <a:moveTo>
                    <a:pt x="506487" y="1209418"/>
                  </a:moveTo>
                  <a:lnTo>
                    <a:pt x="506487" y="3250508"/>
                  </a:lnTo>
                  <a:lnTo>
                    <a:pt x="2012181" y="3250508"/>
                  </a:lnTo>
                  <a:lnTo>
                    <a:pt x="2012181" y="1209418"/>
                  </a:lnTo>
                  <a:close/>
                  <a:moveTo>
                    <a:pt x="419786" y="541629"/>
                  </a:moveTo>
                  <a:lnTo>
                    <a:pt x="2098882" y="541629"/>
                  </a:lnTo>
                  <a:cubicBezTo>
                    <a:pt x="2330723" y="541629"/>
                    <a:pt x="2518668" y="725826"/>
                    <a:pt x="2518668" y="953044"/>
                  </a:cubicBezTo>
                  <a:lnTo>
                    <a:pt x="2518668" y="3554629"/>
                  </a:lnTo>
                  <a:cubicBezTo>
                    <a:pt x="2518668" y="3781847"/>
                    <a:pt x="2330723" y="3966044"/>
                    <a:pt x="2098882" y="3966044"/>
                  </a:cubicBezTo>
                  <a:lnTo>
                    <a:pt x="419786" y="3966044"/>
                  </a:lnTo>
                  <a:cubicBezTo>
                    <a:pt x="187945" y="3966044"/>
                    <a:pt x="0" y="3781847"/>
                    <a:pt x="0" y="3554629"/>
                  </a:cubicBezTo>
                  <a:lnTo>
                    <a:pt x="0" y="953044"/>
                  </a:lnTo>
                  <a:cubicBezTo>
                    <a:pt x="0" y="725826"/>
                    <a:pt x="187945" y="541629"/>
                    <a:pt x="419786" y="541629"/>
                  </a:cubicBezTo>
                  <a:close/>
                  <a:moveTo>
                    <a:pt x="696920" y="0"/>
                  </a:moveTo>
                  <a:lnTo>
                    <a:pt x="1821748" y="0"/>
                  </a:lnTo>
                  <a:cubicBezTo>
                    <a:pt x="1869056" y="0"/>
                    <a:pt x="1907406" y="38350"/>
                    <a:pt x="1907406" y="85658"/>
                  </a:cubicBezTo>
                  <a:lnTo>
                    <a:pt x="1907406" y="346390"/>
                  </a:lnTo>
                  <a:cubicBezTo>
                    <a:pt x="1907406" y="393698"/>
                    <a:pt x="1869056" y="432048"/>
                    <a:pt x="1821748" y="432048"/>
                  </a:cubicBezTo>
                  <a:lnTo>
                    <a:pt x="696920" y="432048"/>
                  </a:lnTo>
                  <a:cubicBezTo>
                    <a:pt x="649612" y="432048"/>
                    <a:pt x="611262" y="393698"/>
                    <a:pt x="611262" y="346390"/>
                  </a:cubicBezTo>
                  <a:lnTo>
                    <a:pt x="611262" y="85658"/>
                  </a:lnTo>
                  <a:cubicBezTo>
                    <a:pt x="611262" y="38350"/>
                    <a:pt x="649612" y="0"/>
                    <a:pt x="6969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7" name="Oval 3">
              <a:extLst>
                <a:ext uri="{FF2B5EF4-FFF2-40B4-BE49-F238E27FC236}">
                  <a16:creationId xmlns:a16="http://schemas.microsoft.com/office/drawing/2014/main" id="{DD8CDFD5-5E8E-4349-AA21-B1F6444258E3}"/>
                </a:ext>
              </a:extLst>
            </p:cNvPr>
            <p:cNvSpPr/>
            <p:nvPr/>
          </p:nvSpPr>
          <p:spPr>
            <a:xfrm>
              <a:off x="5521965" y="903118"/>
              <a:ext cx="305387" cy="305387"/>
            </a:xfrm>
            <a:custGeom>
              <a:avLst/>
              <a:gdLst/>
              <a:ahLst/>
              <a:cxnLst/>
              <a:rect l="l" t="t" r="r" b="b"/>
              <a:pathLst>
                <a:path w="3888432" h="3888432">
                  <a:moveTo>
                    <a:pt x="2250798" y="578107"/>
                  </a:moveTo>
                  <a:lnTo>
                    <a:pt x="1637760" y="578107"/>
                  </a:lnTo>
                  <a:lnTo>
                    <a:pt x="1637760" y="1311063"/>
                  </a:lnTo>
                  <a:lnTo>
                    <a:pt x="1042560" y="895535"/>
                  </a:lnTo>
                  <a:lnTo>
                    <a:pt x="691636" y="1398197"/>
                  </a:lnTo>
                  <a:lnTo>
                    <a:pt x="1405184" y="1896345"/>
                  </a:lnTo>
                  <a:lnTo>
                    <a:pt x="665257" y="2393266"/>
                  </a:lnTo>
                  <a:lnTo>
                    <a:pt x="1007039" y="2902187"/>
                  </a:lnTo>
                  <a:lnTo>
                    <a:pt x="1637760" y="2478608"/>
                  </a:lnTo>
                  <a:lnTo>
                    <a:pt x="1637760" y="3234607"/>
                  </a:lnTo>
                  <a:lnTo>
                    <a:pt x="2250799" y="3234607"/>
                  </a:lnTo>
                  <a:lnTo>
                    <a:pt x="2250798" y="2486693"/>
                  </a:lnTo>
                  <a:lnTo>
                    <a:pt x="2869840" y="2918864"/>
                  </a:lnTo>
                  <a:lnTo>
                    <a:pt x="3220762" y="2416201"/>
                  </a:lnTo>
                  <a:lnTo>
                    <a:pt x="2490164" y="1906150"/>
                  </a:lnTo>
                  <a:lnTo>
                    <a:pt x="3212367" y="1421133"/>
                  </a:lnTo>
                  <a:lnTo>
                    <a:pt x="2870585" y="912211"/>
                  </a:lnTo>
                  <a:lnTo>
                    <a:pt x="2250798" y="1328447"/>
                  </a:lnTo>
                  <a:close/>
                  <a:moveTo>
                    <a:pt x="1944216" y="0"/>
                  </a:moveTo>
                  <a:cubicBezTo>
                    <a:pt x="3017977" y="0"/>
                    <a:pt x="3888432" y="870455"/>
                    <a:pt x="3888432" y="1944216"/>
                  </a:cubicBezTo>
                  <a:cubicBezTo>
                    <a:pt x="3888432" y="3017977"/>
                    <a:pt x="3017977" y="3888432"/>
                    <a:pt x="1944216" y="3888432"/>
                  </a:cubicBezTo>
                  <a:cubicBezTo>
                    <a:pt x="870455" y="3888432"/>
                    <a:pt x="0" y="3017977"/>
                    <a:pt x="0" y="1944216"/>
                  </a:cubicBezTo>
                  <a:cubicBezTo>
                    <a:pt x="0" y="870455"/>
                    <a:pt x="870455" y="0"/>
                    <a:pt x="194421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6A33572-60C5-4F13-AD5F-B4D885E8C59B}"/>
                </a:ext>
              </a:extLst>
            </p:cNvPr>
            <p:cNvGrpSpPr/>
            <p:nvPr/>
          </p:nvGrpSpPr>
          <p:grpSpPr>
            <a:xfrm>
              <a:off x="3328507" y="857594"/>
              <a:ext cx="347999" cy="201330"/>
              <a:chOff x="2574555" y="3959226"/>
              <a:chExt cx="3941661" cy="2280393"/>
            </a:xfrm>
            <a:grpFill/>
          </p:grpSpPr>
          <p:sp>
            <p:nvSpPr>
              <p:cNvPr id="104" name="Donut 81">
                <a:extLst>
                  <a:ext uri="{FF2B5EF4-FFF2-40B4-BE49-F238E27FC236}">
                    <a16:creationId xmlns:a16="http://schemas.microsoft.com/office/drawing/2014/main" id="{FADD289E-CDA6-429A-8B2E-C58D6B6770C6}"/>
                  </a:ext>
                </a:extLst>
              </p:cNvPr>
              <p:cNvSpPr/>
              <p:nvPr/>
            </p:nvSpPr>
            <p:spPr>
              <a:xfrm>
                <a:off x="2627784" y="5591547"/>
                <a:ext cx="648072" cy="648072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Donut 82">
                <a:extLst>
                  <a:ext uri="{FF2B5EF4-FFF2-40B4-BE49-F238E27FC236}">
                    <a16:creationId xmlns:a16="http://schemas.microsoft.com/office/drawing/2014/main" id="{565ECEC2-0F66-4B50-A494-46F7775F73EF}"/>
                  </a:ext>
                </a:extLst>
              </p:cNvPr>
              <p:cNvSpPr/>
              <p:nvPr/>
            </p:nvSpPr>
            <p:spPr>
              <a:xfrm>
                <a:off x="5868144" y="5591547"/>
                <a:ext cx="648072" cy="648072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Rounded Rectangle 83">
                <a:extLst>
                  <a:ext uri="{FF2B5EF4-FFF2-40B4-BE49-F238E27FC236}">
                    <a16:creationId xmlns:a16="http://schemas.microsoft.com/office/drawing/2014/main" id="{2C440336-B5EF-48AD-8FA3-9CFC82725273}"/>
                  </a:ext>
                </a:extLst>
              </p:cNvPr>
              <p:cNvSpPr/>
              <p:nvPr/>
            </p:nvSpPr>
            <p:spPr>
              <a:xfrm>
                <a:off x="2883221" y="5472334"/>
                <a:ext cx="162018" cy="420204"/>
              </a:xfrm>
              <a:prstGeom prst="roundRect">
                <a:avLst>
                  <a:gd name="adj" fmla="val 4410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7" name="Rounded Rectangle 84">
                <a:extLst>
                  <a:ext uri="{FF2B5EF4-FFF2-40B4-BE49-F238E27FC236}">
                    <a16:creationId xmlns:a16="http://schemas.microsoft.com/office/drawing/2014/main" id="{D979A794-68FB-4CF7-B0CB-7FA8A283F69F}"/>
                  </a:ext>
                </a:extLst>
              </p:cNvPr>
              <p:cNvSpPr/>
              <p:nvPr/>
            </p:nvSpPr>
            <p:spPr>
              <a:xfrm>
                <a:off x="6112101" y="5473128"/>
                <a:ext cx="162018" cy="398351"/>
              </a:xfrm>
              <a:prstGeom prst="roundRect">
                <a:avLst>
                  <a:gd name="adj" fmla="val 4410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8" name="Rounded Rectangle 85">
                <a:extLst>
                  <a:ext uri="{FF2B5EF4-FFF2-40B4-BE49-F238E27FC236}">
                    <a16:creationId xmlns:a16="http://schemas.microsoft.com/office/drawing/2014/main" id="{E9F32A2C-85A0-4AC4-B1E6-0D98D0F97282}"/>
                  </a:ext>
                </a:extLst>
              </p:cNvPr>
              <p:cNvSpPr/>
              <p:nvPr/>
            </p:nvSpPr>
            <p:spPr>
              <a:xfrm rot="18199600">
                <a:off x="3368262" y="3899876"/>
                <a:ext cx="288032" cy="1875445"/>
              </a:xfrm>
              <a:prstGeom prst="roundRect">
                <a:avLst>
                  <a:gd name="adj" fmla="val 3606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9" name="Rounded Rectangle 86">
                <a:extLst>
                  <a:ext uri="{FF2B5EF4-FFF2-40B4-BE49-F238E27FC236}">
                    <a16:creationId xmlns:a16="http://schemas.microsoft.com/office/drawing/2014/main" id="{B0C8B0CB-0F57-4602-931E-A115D2EB16F4}"/>
                  </a:ext>
                </a:extLst>
              </p:cNvPr>
              <p:cNvSpPr/>
              <p:nvPr/>
            </p:nvSpPr>
            <p:spPr>
              <a:xfrm>
                <a:off x="6156176" y="4765811"/>
                <a:ext cx="288032" cy="755600"/>
              </a:xfrm>
              <a:prstGeom prst="roundRect">
                <a:avLst>
                  <a:gd name="adj" fmla="val 3606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0" name="Rounded Rectangle 87">
                <a:extLst>
                  <a:ext uri="{FF2B5EF4-FFF2-40B4-BE49-F238E27FC236}">
                    <a16:creationId xmlns:a16="http://schemas.microsoft.com/office/drawing/2014/main" id="{E0A09336-26A9-4477-8709-5349BC795596}"/>
                  </a:ext>
                </a:extLst>
              </p:cNvPr>
              <p:cNvSpPr/>
              <p:nvPr/>
            </p:nvSpPr>
            <p:spPr>
              <a:xfrm>
                <a:off x="2699792" y="5161371"/>
                <a:ext cx="3744416" cy="36004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1" name="Rounded Rectangle 16">
                <a:extLst>
                  <a:ext uri="{FF2B5EF4-FFF2-40B4-BE49-F238E27FC236}">
                    <a16:creationId xmlns:a16="http://schemas.microsoft.com/office/drawing/2014/main" id="{26728996-5A0F-49E2-A0A0-40A16F9FCF77}"/>
                  </a:ext>
                </a:extLst>
              </p:cNvPr>
              <p:cNvSpPr/>
              <p:nvPr/>
            </p:nvSpPr>
            <p:spPr>
              <a:xfrm>
                <a:off x="4294882" y="4509120"/>
                <a:ext cx="1801319" cy="552747"/>
              </a:xfrm>
              <a:custGeom>
                <a:avLst/>
                <a:gdLst/>
                <a:ahLst/>
                <a:cxnLst/>
                <a:rect l="l" t="t" r="r" b="b"/>
                <a:pathLst>
                  <a:path w="1467163" h="377555">
                    <a:moveTo>
                      <a:pt x="115742" y="0"/>
                    </a:moveTo>
                    <a:lnTo>
                      <a:pt x="1351421" y="0"/>
                    </a:lnTo>
                    <a:cubicBezTo>
                      <a:pt x="1415344" y="0"/>
                      <a:pt x="1467163" y="51819"/>
                      <a:pt x="1467163" y="115742"/>
                    </a:cubicBezTo>
                    <a:lnTo>
                      <a:pt x="1467163" y="377555"/>
                    </a:lnTo>
                    <a:lnTo>
                      <a:pt x="0" y="377555"/>
                    </a:lnTo>
                    <a:lnTo>
                      <a:pt x="0" y="115742"/>
                    </a:lnTo>
                    <a:cubicBezTo>
                      <a:pt x="0" y="51819"/>
                      <a:pt x="51819" y="0"/>
                      <a:pt x="1157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CFC72D19-F544-4626-B1E5-A722F676A9CE}"/>
                  </a:ext>
                </a:extLst>
              </p:cNvPr>
              <p:cNvSpPr/>
              <p:nvPr/>
            </p:nvSpPr>
            <p:spPr>
              <a:xfrm>
                <a:off x="3110319" y="3959226"/>
                <a:ext cx="457200" cy="457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3" name="Rounded Rectangle 19">
                <a:extLst>
                  <a:ext uri="{FF2B5EF4-FFF2-40B4-BE49-F238E27FC236}">
                    <a16:creationId xmlns:a16="http://schemas.microsoft.com/office/drawing/2014/main" id="{C7A3968E-19BF-4932-93D9-FA5579389A2F}"/>
                  </a:ext>
                </a:extLst>
              </p:cNvPr>
              <p:cNvSpPr/>
              <p:nvPr/>
            </p:nvSpPr>
            <p:spPr>
              <a:xfrm rot="1961904">
                <a:off x="3453236" y="4426052"/>
                <a:ext cx="946970" cy="401316"/>
              </a:xfrm>
              <a:custGeom>
                <a:avLst/>
                <a:gdLst/>
                <a:ahLst/>
                <a:cxnLst/>
                <a:rect l="l" t="t" r="r" b="b"/>
                <a:pathLst>
                  <a:path w="946970" h="401316">
                    <a:moveTo>
                      <a:pt x="66114" y="94549"/>
                    </a:moveTo>
                    <a:cubicBezTo>
                      <a:pt x="80082" y="84288"/>
                      <a:pt x="96014" y="74649"/>
                      <a:pt x="113671" y="65740"/>
                    </a:cubicBezTo>
                    <a:cubicBezTo>
                      <a:pt x="137213" y="53862"/>
                      <a:pt x="163820" y="43284"/>
                      <a:pt x="192918" y="34269"/>
                    </a:cubicBezTo>
                    <a:cubicBezTo>
                      <a:pt x="262753" y="12633"/>
                      <a:pt x="346940" y="0"/>
                      <a:pt x="437561" y="0"/>
                    </a:cubicBezTo>
                    <a:lnTo>
                      <a:pt x="689345" y="0"/>
                    </a:lnTo>
                    <a:lnTo>
                      <a:pt x="946970" y="401316"/>
                    </a:lnTo>
                    <a:lnTo>
                      <a:pt x="437561" y="401315"/>
                    </a:lnTo>
                    <a:cubicBezTo>
                      <a:pt x="195904" y="401315"/>
                      <a:pt x="1" y="311478"/>
                      <a:pt x="0" y="200658"/>
                    </a:cubicBezTo>
                    <a:cubicBezTo>
                      <a:pt x="-1" y="161698"/>
                      <a:pt x="24212" y="125330"/>
                      <a:pt x="66114" y="945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AC2D3BD3-EA1B-4CFD-BA00-5EB7B614F6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6011" y="263026"/>
              <a:ext cx="223709" cy="305860"/>
            </a:xfrm>
            <a:custGeom>
              <a:avLst/>
              <a:gdLst>
                <a:gd name="T0" fmla="*/ 313 w 2568"/>
                <a:gd name="T1" fmla="*/ 3691 h 3758"/>
                <a:gd name="T2" fmla="*/ 788 w 2568"/>
                <a:gd name="T3" fmla="*/ 2204 h 3758"/>
                <a:gd name="T4" fmla="*/ 1180 w 2568"/>
                <a:gd name="T5" fmla="*/ 2733 h 3758"/>
                <a:gd name="T6" fmla="*/ 760 w 2568"/>
                <a:gd name="T7" fmla="*/ 3231 h 3758"/>
                <a:gd name="T8" fmla="*/ 486 w 2568"/>
                <a:gd name="T9" fmla="*/ 3544 h 3758"/>
                <a:gd name="T10" fmla="*/ 342 w 2568"/>
                <a:gd name="T11" fmla="*/ 3669 h 3758"/>
                <a:gd name="T12" fmla="*/ 295 w 2568"/>
                <a:gd name="T13" fmla="*/ 3657 h 3758"/>
                <a:gd name="T14" fmla="*/ 220 w 2568"/>
                <a:gd name="T15" fmla="*/ 3529 h 3758"/>
                <a:gd name="T16" fmla="*/ 126 w 2568"/>
                <a:gd name="T17" fmla="*/ 3349 h 3758"/>
                <a:gd name="T18" fmla="*/ 40 w 2568"/>
                <a:gd name="T19" fmla="*/ 3153 h 3758"/>
                <a:gd name="T20" fmla="*/ 0 w 2568"/>
                <a:gd name="T21" fmla="*/ 2980 h 3758"/>
                <a:gd name="T22" fmla="*/ 49 w 2568"/>
                <a:gd name="T23" fmla="*/ 2911 h 3758"/>
                <a:gd name="T24" fmla="*/ 144 w 2568"/>
                <a:gd name="T25" fmla="*/ 2806 h 3758"/>
                <a:gd name="T26" fmla="*/ 1244 w 2568"/>
                <a:gd name="T27" fmla="*/ 0 h 3758"/>
                <a:gd name="T28" fmla="*/ 1560 w 2568"/>
                <a:gd name="T29" fmla="*/ 51 h 3758"/>
                <a:gd name="T30" fmla="*/ 1791 w 2568"/>
                <a:gd name="T31" fmla="*/ 193 h 3758"/>
                <a:gd name="T32" fmla="*/ 1957 w 2568"/>
                <a:gd name="T33" fmla="*/ 398 h 3758"/>
                <a:gd name="T34" fmla="*/ 2077 w 2568"/>
                <a:gd name="T35" fmla="*/ 642 h 3758"/>
                <a:gd name="T36" fmla="*/ 2153 w 2568"/>
                <a:gd name="T37" fmla="*/ 858 h 3758"/>
                <a:gd name="T38" fmla="*/ 2180 w 2568"/>
                <a:gd name="T39" fmla="*/ 1082 h 3758"/>
                <a:gd name="T40" fmla="*/ 2073 w 2568"/>
                <a:gd name="T41" fmla="*/ 1427 h 3758"/>
                <a:gd name="T42" fmla="*/ 1937 w 2568"/>
                <a:gd name="T43" fmla="*/ 1682 h 3758"/>
                <a:gd name="T44" fmla="*/ 1844 w 2568"/>
                <a:gd name="T45" fmla="*/ 1817 h 3758"/>
                <a:gd name="T46" fmla="*/ 1539 w 2568"/>
                <a:gd name="T47" fmla="*/ 1055 h 3758"/>
                <a:gd name="T48" fmla="*/ 1639 w 2568"/>
                <a:gd name="T49" fmla="*/ 811 h 3758"/>
                <a:gd name="T50" fmla="*/ 1442 w 2568"/>
                <a:gd name="T51" fmla="*/ 627 h 3758"/>
                <a:gd name="T52" fmla="*/ 1180 w 2568"/>
                <a:gd name="T53" fmla="*/ 606 h 3758"/>
                <a:gd name="T54" fmla="*/ 1028 w 2568"/>
                <a:gd name="T55" fmla="*/ 667 h 3758"/>
                <a:gd name="T56" fmla="*/ 953 w 2568"/>
                <a:gd name="T57" fmla="*/ 742 h 3758"/>
                <a:gd name="T58" fmla="*/ 931 w 2568"/>
                <a:gd name="T59" fmla="*/ 818 h 3758"/>
                <a:gd name="T60" fmla="*/ 968 w 2568"/>
                <a:gd name="T61" fmla="*/ 909 h 3758"/>
                <a:gd name="T62" fmla="*/ 1153 w 2568"/>
                <a:gd name="T63" fmla="*/ 1213 h 3758"/>
                <a:gd name="T64" fmla="*/ 1486 w 2568"/>
                <a:gd name="T65" fmla="*/ 1644 h 3758"/>
                <a:gd name="T66" fmla="*/ 2184 w 2568"/>
                <a:gd name="T67" fmla="*/ 2517 h 3758"/>
                <a:gd name="T68" fmla="*/ 2566 w 2568"/>
                <a:gd name="T69" fmla="*/ 3055 h 3758"/>
                <a:gd name="T70" fmla="*/ 2540 w 2568"/>
                <a:gd name="T71" fmla="*/ 3186 h 3758"/>
                <a:gd name="T72" fmla="*/ 2489 w 2568"/>
                <a:gd name="T73" fmla="*/ 3382 h 3758"/>
                <a:gd name="T74" fmla="*/ 2411 w 2568"/>
                <a:gd name="T75" fmla="*/ 3615 h 3758"/>
                <a:gd name="T76" fmla="*/ 2320 w 2568"/>
                <a:gd name="T77" fmla="*/ 3753 h 3758"/>
                <a:gd name="T78" fmla="*/ 2222 w 2568"/>
                <a:gd name="T79" fmla="*/ 3722 h 3758"/>
                <a:gd name="T80" fmla="*/ 2137 w 2568"/>
                <a:gd name="T81" fmla="*/ 3622 h 3758"/>
                <a:gd name="T82" fmla="*/ 1829 w 2568"/>
                <a:gd name="T83" fmla="*/ 3253 h 3758"/>
                <a:gd name="T84" fmla="*/ 1304 w 2568"/>
                <a:gd name="T85" fmla="*/ 2600 h 3758"/>
                <a:gd name="T86" fmla="*/ 824 w 2568"/>
                <a:gd name="T87" fmla="*/ 1957 h 3758"/>
                <a:gd name="T88" fmla="*/ 533 w 2568"/>
                <a:gd name="T89" fmla="*/ 1477 h 3758"/>
                <a:gd name="T90" fmla="*/ 433 w 2568"/>
                <a:gd name="T91" fmla="*/ 1195 h 3758"/>
                <a:gd name="T92" fmla="*/ 429 w 2568"/>
                <a:gd name="T93" fmla="*/ 880 h 3758"/>
                <a:gd name="T94" fmla="*/ 559 w 2568"/>
                <a:gd name="T95" fmla="*/ 524 h 3758"/>
                <a:gd name="T96" fmla="*/ 762 w 2568"/>
                <a:gd name="T97" fmla="*/ 231 h 3758"/>
                <a:gd name="T98" fmla="*/ 1006 w 2568"/>
                <a:gd name="T99" fmla="*/ 55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8" h="3758">
                  <a:moveTo>
                    <a:pt x="313" y="3691"/>
                  </a:moveTo>
                  <a:lnTo>
                    <a:pt x="315" y="3695"/>
                  </a:lnTo>
                  <a:lnTo>
                    <a:pt x="311" y="3693"/>
                  </a:lnTo>
                  <a:lnTo>
                    <a:pt x="313" y="3691"/>
                  </a:lnTo>
                  <a:close/>
                  <a:moveTo>
                    <a:pt x="711" y="2122"/>
                  </a:moveTo>
                  <a:lnTo>
                    <a:pt x="739" y="2142"/>
                  </a:lnTo>
                  <a:lnTo>
                    <a:pt x="764" y="2169"/>
                  </a:lnTo>
                  <a:lnTo>
                    <a:pt x="788" y="2204"/>
                  </a:lnTo>
                  <a:lnTo>
                    <a:pt x="809" y="2238"/>
                  </a:lnTo>
                  <a:lnTo>
                    <a:pt x="829" y="2271"/>
                  </a:lnTo>
                  <a:lnTo>
                    <a:pt x="848" y="2300"/>
                  </a:lnTo>
                  <a:lnTo>
                    <a:pt x="1180" y="2733"/>
                  </a:lnTo>
                  <a:lnTo>
                    <a:pt x="1080" y="2862"/>
                  </a:lnTo>
                  <a:lnTo>
                    <a:pt x="977" y="2987"/>
                  </a:lnTo>
                  <a:lnTo>
                    <a:pt x="868" y="3109"/>
                  </a:lnTo>
                  <a:lnTo>
                    <a:pt x="760" y="3231"/>
                  </a:lnTo>
                  <a:lnTo>
                    <a:pt x="651" y="3353"/>
                  </a:lnTo>
                  <a:lnTo>
                    <a:pt x="548" y="3477"/>
                  </a:lnTo>
                  <a:lnTo>
                    <a:pt x="520" y="3509"/>
                  </a:lnTo>
                  <a:lnTo>
                    <a:pt x="486" y="3544"/>
                  </a:lnTo>
                  <a:lnTo>
                    <a:pt x="451" y="3578"/>
                  </a:lnTo>
                  <a:lnTo>
                    <a:pt x="413" y="3611"/>
                  </a:lnTo>
                  <a:lnTo>
                    <a:pt x="377" y="3642"/>
                  </a:lnTo>
                  <a:lnTo>
                    <a:pt x="342" y="3669"/>
                  </a:lnTo>
                  <a:lnTo>
                    <a:pt x="313" y="3691"/>
                  </a:lnTo>
                  <a:lnTo>
                    <a:pt x="311" y="3689"/>
                  </a:lnTo>
                  <a:lnTo>
                    <a:pt x="306" y="3677"/>
                  </a:lnTo>
                  <a:lnTo>
                    <a:pt x="295" y="3657"/>
                  </a:lnTo>
                  <a:lnTo>
                    <a:pt x="280" y="3631"/>
                  </a:lnTo>
                  <a:lnTo>
                    <a:pt x="262" y="3602"/>
                  </a:lnTo>
                  <a:lnTo>
                    <a:pt x="242" y="3567"/>
                  </a:lnTo>
                  <a:lnTo>
                    <a:pt x="220" y="3529"/>
                  </a:lnTo>
                  <a:lnTo>
                    <a:pt x="197" y="3487"/>
                  </a:lnTo>
                  <a:lnTo>
                    <a:pt x="173" y="3444"/>
                  </a:lnTo>
                  <a:lnTo>
                    <a:pt x="149" y="3397"/>
                  </a:lnTo>
                  <a:lnTo>
                    <a:pt x="126" y="3349"/>
                  </a:lnTo>
                  <a:lnTo>
                    <a:pt x="102" y="3300"/>
                  </a:lnTo>
                  <a:lnTo>
                    <a:pt x="79" y="3251"/>
                  </a:lnTo>
                  <a:lnTo>
                    <a:pt x="59" y="3202"/>
                  </a:lnTo>
                  <a:lnTo>
                    <a:pt x="40" y="3153"/>
                  </a:lnTo>
                  <a:lnTo>
                    <a:pt x="24" y="3107"/>
                  </a:lnTo>
                  <a:lnTo>
                    <a:pt x="13" y="3062"/>
                  </a:lnTo>
                  <a:lnTo>
                    <a:pt x="4" y="3020"/>
                  </a:lnTo>
                  <a:lnTo>
                    <a:pt x="0" y="2980"/>
                  </a:lnTo>
                  <a:lnTo>
                    <a:pt x="4" y="2971"/>
                  </a:lnTo>
                  <a:lnTo>
                    <a:pt x="13" y="2955"/>
                  </a:lnTo>
                  <a:lnTo>
                    <a:pt x="29" y="2935"/>
                  </a:lnTo>
                  <a:lnTo>
                    <a:pt x="49" y="2911"/>
                  </a:lnTo>
                  <a:lnTo>
                    <a:pt x="71" y="2886"/>
                  </a:lnTo>
                  <a:lnTo>
                    <a:pt x="97" y="2858"/>
                  </a:lnTo>
                  <a:lnTo>
                    <a:pt x="120" y="2833"/>
                  </a:lnTo>
                  <a:lnTo>
                    <a:pt x="144" y="2806"/>
                  </a:lnTo>
                  <a:lnTo>
                    <a:pt x="166" y="2782"/>
                  </a:lnTo>
                  <a:lnTo>
                    <a:pt x="184" y="2762"/>
                  </a:lnTo>
                  <a:lnTo>
                    <a:pt x="711" y="2122"/>
                  </a:lnTo>
                  <a:close/>
                  <a:moveTo>
                    <a:pt x="1244" y="0"/>
                  </a:moveTo>
                  <a:lnTo>
                    <a:pt x="1333" y="4"/>
                  </a:lnTo>
                  <a:lnTo>
                    <a:pt x="1415" y="13"/>
                  </a:lnTo>
                  <a:lnTo>
                    <a:pt x="1491" y="29"/>
                  </a:lnTo>
                  <a:lnTo>
                    <a:pt x="1560" y="51"/>
                  </a:lnTo>
                  <a:lnTo>
                    <a:pt x="1626" y="78"/>
                  </a:lnTo>
                  <a:lnTo>
                    <a:pt x="1686" y="111"/>
                  </a:lnTo>
                  <a:lnTo>
                    <a:pt x="1740" y="149"/>
                  </a:lnTo>
                  <a:lnTo>
                    <a:pt x="1791" y="193"/>
                  </a:lnTo>
                  <a:lnTo>
                    <a:pt x="1839" y="238"/>
                  </a:lnTo>
                  <a:lnTo>
                    <a:pt x="1880" y="289"/>
                  </a:lnTo>
                  <a:lnTo>
                    <a:pt x="1920" y="342"/>
                  </a:lnTo>
                  <a:lnTo>
                    <a:pt x="1957" y="398"/>
                  </a:lnTo>
                  <a:lnTo>
                    <a:pt x="1989" y="457"/>
                  </a:lnTo>
                  <a:lnTo>
                    <a:pt x="2020" y="517"/>
                  </a:lnTo>
                  <a:lnTo>
                    <a:pt x="2049" y="578"/>
                  </a:lnTo>
                  <a:lnTo>
                    <a:pt x="2077" y="642"/>
                  </a:lnTo>
                  <a:lnTo>
                    <a:pt x="2097" y="693"/>
                  </a:lnTo>
                  <a:lnTo>
                    <a:pt x="2117" y="746"/>
                  </a:lnTo>
                  <a:lnTo>
                    <a:pt x="2135" y="802"/>
                  </a:lnTo>
                  <a:lnTo>
                    <a:pt x="2153" y="858"/>
                  </a:lnTo>
                  <a:lnTo>
                    <a:pt x="2166" y="917"/>
                  </a:lnTo>
                  <a:lnTo>
                    <a:pt x="2177" y="973"/>
                  </a:lnTo>
                  <a:lnTo>
                    <a:pt x="2180" y="1029"/>
                  </a:lnTo>
                  <a:lnTo>
                    <a:pt x="2180" y="1082"/>
                  </a:lnTo>
                  <a:lnTo>
                    <a:pt x="2171" y="1133"/>
                  </a:lnTo>
                  <a:lnTo>
                    <a:pt x="2144" y="1238"/>
                  </a:lnTo>
                  <a:lnTo>
                    <a:pt x="2111" y="1335"/>
                  </a:lnTo>
                  <a:lnTo>
                    <a:pt x="2073" y="1427"/>
                  </a:lnTo>
                  <a:lnTo>
                    <a:pt x="2029" y="1515"/>
                  </a:lnTo>
                  <a:lnTo>
                    <a:pt x="1984" y="1597"/>
                  </a:lnTo>
                  <a:lnTo>
                    <a:pt x="1960" y="1640"/>
                  </a:lnTo>
                  <a:lnTo>
                    <a:pt x="1937" y="1682"/>
                  </a:lnTo>
                  <a:lnTo>
                    <a:pt x="1911" y="1724"/>
                  </a:lnTo>
                  <a:lnTo>
                    <a:pt x="1884" y="1769"/>
                  </a:lnTo>
                  <a:lnTo>
                    <a:pt x="1851" y="1817"/>
                  </a:lnTo>
                  <a:lnTo>
                    <a:pt x="1844" y="1817"/>
                  </a:lnTo>
                  <a:lnTo>
                    <a:pt x="1404" y="1240"/>
                  </a:lnTo>
                  <a:lnTo>
                    <a:pt x="1449" y="1182"/>
                  </a:lnTo>
                  <a:lnTo>
                    <a:pt x="1495" y="1120"/>
                  </a:lnTo>
                  <a:lnTo>
                    <a:pt x="1539" y="1055"/>
                  </a:lnTo>
                  <a:lnTo>
                    <a:pt x="1579" y="987"/>
                  </a:lnTo>
                  <a:lnTo>
                    <a:pt x="1611" y="917"/>
                  </a:lnTo>
                  <a:lnTo>
                    <a:pt x="1626" y="862"/>
                  </a:lnTo>
                  <a:lnTo>
                    <a:pt x="1639" y="811"/>
                  </a:lnTo>
                  <a:lnTo>
                    <a:pt x="1651" y="757"/>
                  </a:lnTo>
                  <a:lnTo>
                    <a:pt x="1582" y="702"/>
                  </a:lnTo>
                  <a:lnTo>
                    <a:pt x="1511" y="658"/>
                  </a:lnTo>
                  <a:lnTo>
                    <a:pt x="1442" y="627"/>
                  </a:lnTo>
                  <a:lnTo>
                    <a:pt x="1375" y="607"/>
                  </a:lnTo>
                  <a:lnTo>
                    <a:pt x="1308" y="597"/>
                  </a:lnTo>
                  <a:lnTo>
                    <a:pt x="1244" y="597"/>
                  </a:lnTo>
                  <a:lnTo>
                    <a:pt x="1180" y="606"/>
                  </a:lnTo>
                  <a:lnTo>
                    <a:pt x="1119" y="622"/>
                  </a:lnTo>
                  <a:lnTo>
                    <a:pt x="1060" y="646"/>
                  </a:lnTo>
                  <a:lnTo>
                    <a:pt x="1046" y="653"/>
                  </a:lnTo>
                  <a:lnTo>
                    <a:pt x="1028" y="667"/>
                  </a:lnTo>
                  <a:lnTo>
                    <a:pt x="1009" y="684"/>
                  </a:lnTo>
                  <a:lnTo>
                    <a:pt x="989" y="704"/>
                  </a:lnTo>
                  <a:lnTo>
                    <a:pt x="969" y="724"/>
                  </a:lnTo>
                  <a:lnTo>
                    <a:pt x="953" y="742"/>
                  </a:lnTo>
                  <a:lnTo>
                    <a:pt x="940" y="760"/>
                  </a:lnTo>
                  <a:lnTo>
                    <a:pt x="931" y="773"/>
                  </a:lnTo>
                  <a:lnTo>
                    <a:pt x="928" y="795"/>
                  </a:lnTo>
                  <a:lnTo>
                    <a:pt x="931" y="818"/>
                  </a:lnTo>
                  <a:lnTo>
                    <a:pt x="940" y="844"/>
                  </a:lnTo>
                  <a:lnTo>
                    <a:pt x="949" y="869"/>
                  </a:lnTo>
                  <a:lnTo>
                    <a:pt x="960" y="891"/>
                  </a:lnTo>
                  <a:lnTo>
                    <a:pt x="968" y="909"/>
                  </a:lnTo>
                  <a:lnTo>
                    <a:pt x="1004" y="989"/>
                  </a:lnTo>
                  <a:lnTo>
                    <a:pt x="1049" y="1067"/>
                  </a:lnTo>
                  <a:lnTo>
                    <a:pt x="1100" y="1142"/>
                  </a:lnTo>
                  <a:lnTo>
                    <a:pt x="1153" y="1213"/>
                  </a:lnTo>
                  <a:lnTo>
                    <a:pt x="1209" y="1284"/>
                  </a:lnTo>
                  <a:lnTo>
                    <a:pt x="1264" y="1353"/>
                  </a:lnTo>
                  <a:lnTo>
                    <a:pt x="1317" y="1422"/>
                  </a:lnTo>
                  <a:lnTo>
                    <a:pt x="1486" y="1644"/>
                  </a:lnTo>
                  <a:lnTo>
                    <a:pt x="1659" y="1864"/>
                  </a:lnTo>
                  <a:lnTo>
                    <a:pt x="1835" y="2080"/>
                  </a:lnTo>
                  <a:lnTo>
                    <a:pt x="2011" y="2298"/>
                  </a:lnTo>
                  <a:lnTo>
                    <a:pt x="2184" y="2517"/>
                  </a:lnTo>
                  <a:lnTo>
                    <a:pt x="2557" y="2966"/>
                  </a:lnTo>
                  <a:lnTo>
                    <a:pt x="2564" y="2991"/>
                  </a:lnTo>
                  <a:lnTo>
                    <a:pt x="2568" y="3020"/>
                  </a:lnTo>
                  <a:lnTo>
                    <a:pt x="2566" y="3055"/>
                  </a:lnTo>
                  <a:lnTo>
                    <a:pt x="2560" y="3089"/>
                  </a:lnTo>
                  <a:lnTo>
                    <a:pt x="2555" y="3126"/>
                  </a:lnTo>
                  <a:lnTo>
                    <a:pt x="2546" y="3157"/>
                  </a:lnTo>
                  <a:lnTo>
                    <a:pt x="2540" y="3186"/>
                  </a:lnTo>
                  <a:lnTo>
                    <a:pt x="2531" y="3224"/>
                  </a:lnTo>
                  <a:lnTo>
                    <a:pt x="2520" y="3271"/>
                  </a:lnTo>
                  <a:lnTo>
                    <a:pt x="2506" y="3324"/>
                  </a:lnTo>
                  <a:lnTo>
                    <a:pt x="2489" y="3382"/>
                  </a:lnTo>
                  <a:lnTo>
                    <a:pt x="2473" y="3442"/>
                  </a:lnTo>
                  <a:lnTo>
                    <a:pt x="2453" y="3502"/>
                  </a:lnTo>
                  <a:lnTo>
                    <a:pt x="2433" y="3560"/>
                  </a:lnTo>
                  <a:lnTo>
                    <a:pt x="2411" y="3615"/>
                  </a:lnTo>
                  <a:lnTo>
                    <a:pt x="2389" y="3664"/>
                  </a:lnTo>
                  <a:lnTo>
                    <a:pt x="2368" y="3704"/>
                  </a:lnTo>
                  <a:lnTo>
                    <a:pt x="2344" y="3735"/>
                  </a:lnTo>
                  <a:lnTo>
                    <a:pt x="2320" y="3753"/>
                  </a:lnTo>
                  <a:lnTo>
                    <a:pt x="2297" y="3758"/>
                  </a:lnTo>
                  <a:lnTo>
                    <a:pt x="2273" y="3753"/>
                  </a:lnTo>
                  <a:lnTo>
                    <a:pt x="2248" y="3740"/>
                  </a:lnTo>
                  <a:lnTo>
                    <a:pt x="2222" y="3722"/>
                  </a:lnTo>
                  <a:lnTo>
                    <a:pt x="2199" y="3698"/>
                  </a:lnTo>
                  <a:lnTo>
                    <a:pt x="2177" y="3673"/>
                  </a:lnTo>
                  <a:lnTo>
                    <a:pt x="2155" y="3647"/>
                  </a:lnTo>
                  <a:lnTo>
                    <a:pt x="2137" y="3622"/>
                  </a:lnTo>
                  <a:lnTo>
                    <a:pt x="2120" y="3602"/>
                  </a:lnTo>
                  <a:lnTo>
                    <a:pt x="2108" y="3586"/>
                  </a:lnTo>
                  <a:lnTo>
                    <a:pt x="1971" y="3418"/>
                  </a:lnTo>
                  <a:lnTo>
                    <a:pt x="1829" y="3253"/>
                  </a:lnTo>
                  <a:lnTo>
                    <a:pt x="1689" y="3086"/>
                  </a:lnTo>
                  <a:lnTo>
                    <a:pt x="1551" y="2917"/>
                  </a:lnTo>
                  <a:lnTo>
                    <a:pt x="1428" y="2758"/>
                  </a:lnTo>
                  <a:lnTo>
                    <a:pt x="1304" y="2600"/>
                  </a:lnTo>
                  <a:lnTo>
                    <a:pt x="1180" y="2444"/>
                  </a:lnTo>
                  <a:lnTo>
                    <a:pt x="1059" y="2284"/>
                  </a:lnTo>
                  <a:lnTo>
                    <a:pt x="940" y="2122"/>
                  </a:lnTo>
                  <a:lnTo>
                    <a:pt x="824" y="1957"/>
                  </a:lnTo>
                  <a:lnTo>
                    <a:pt x="711" y="1786"/>
                  </a:lnTo>
                  <a:lnTo>
                    <a:pt x="604" y="1609"/>
                  </a:lnTo>
                  <a:lnTo>
                    <a:pt x="568" y="1544"/>
                  </a:lnTo>
                  <a:lnTo>
                    <a:pt x="533" y="1477"/>
                  </a:lnTo>
                  <a:lnTo>
                    <a:pt x="500" y="1409"/>
                  </a:lnTo>
                  <a:lnTo>
                    <a:pt x="473" y="1340"/>
                  </a:lnTo>
                  <a:lnTo>
                    <a:pt x="451" y="1267"/>
                  </a:lnTo>
                  <a:lnTo>
                    <a:pt x="433" y="1195"/>
                  </a:lnTo>
                  <a:lnTo>
                    <a:pt x="422" y="1120"/>
                  </a:lnTo>
                  <a:lnTo>
                    <a:pt x="417" y="1042"/>
                  </a:lnTo>
                  <a:lnTo>
                    <a:pt x="419" y="962"/>
                  </a:lnTo>
                  <a:lnTo>
                    <a:pt x="429" y="880"/>
                  </a:lnTo>
                  <a:lnTo>
                    <a:pt x="448" y="795"/>
                  </a:lnTo>
                  <a:lnTo>
                    <a:pt x="477" y="706"/>
                  </a:lnTo>
                  <a:lnTo>
                    <a:pt x="513" y="613"/>
                  </a:lnTo>
                  <a:lnTo>
                    <a:pt x="559" y="524"/>
                  </a:lnTo>
                  <a:lnTo>
                    <a:pt x="608" y="440"/>
                  </a:lnTo>
                  <a:lnTo>
                    <a:pt x="660" y="360"/>
                  </a:lnTo>
                  <a:lnTo>
                    <a:pt x="717" y="286"/>
                  </a:lnTo>
                  <a:lnTo>
                    <a:pt x="762" y="231"/>
                  </a:lnTo>
                  <a:lnTo>
                    <a:pt x="815" y="180"/>
                  </a:lnTo>
                  <a:lnTo>
                    <a:pt x="873" y="133"/>
                  </a:lnTo>
                  <a:lnTo>
                    <a:pt x="937" y="91"/>
                  </a:lnTo>
                  <a:lnTo>
                    <a:pt x="1006" y="55"/>
                  </a:lnTo>
                  <a:lnTo>
                    <a:pt x="1080" y="29"/>
                  </a:lnTo>
                  <a:lnTo>
                    <a:pt x="12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0" name="Oval 1">
              <a:extLst>
                <a:ext uri="{FF2B5EF4-FFF2-40B4-BE49-F238E27FC236}">
                  <a16:creationId xmlns:a16="http://schemas.microsoft.com/office/drawing/2014/main" id="{910B4782-01FC-4490-9515-E82FE7717AE3}"/>
                </a:ext>
              </a:extLst>
            </p:cNvPr>
            <p:cNvSpPr/>
            <p:nvPr/>
          </p:nvSpPr>
          <p:spPr>
            <a:xfrm>
              <a:off x="4490582" y="1030315"/>
              <a:ext cx="296737" cy="296736"/>
            </a:xfrm>
            <a:custGeom>
              <a:avLst/>
              <a:gdLst/>
              <a:ahLst/>
              <a:cxnLst/>
              <a:rect l="l" t="t" r="r" b="b"/>
              <a:pathLst>
                <a:path w="3848188" h="3848188">
                  <a:moveTo>
                    <a:pt x="1531053" y="504131"/>
                  </a:moveTo>
                  <a:lnTo>
                    <a:pt x="1531053" y="1481511"/>
                  </a:lnTo>
                  <a:lnTo>
                    <a:pt x="553673" y="1481511"/>
                  </a:lnTo>
                  <a:lnTo>
                    <a:pt x="553673" y="2263055"/>
                  </a:lnTo>
                  <a:lnTo>
                    <a:pt x="1531053" y="2263055"/>
                  </a:lnTo>
                  <a:lnTo>
                    <a:pt x="1531053" y="3240435"/>
                  </a:lnTo>
                  <a:lnTo>
                    <a:pt x="2312597" y="3240435"/>
                  </a:lnTo>
                  <a:lnTo>
                    <a:pt x="2312597" y="2263055"/>
                  </a:lnTo>
                  <a:lnTo>
                    <a:pt x="3289977" y="2263055"/>
                  </a:lnTo>
                  <a:lnTo>
                    <a:pt x="3289977" y="1481511"/>
                  </a:lnTo>
                  <a:lnTo>
                    <a:pt x="2312597" y="1481511"/>
                  </a:lnTo>
                  <a:lnTo>
                    <a:pt x="2312597" y="504131"/>
                  </a:lnTo>
                  <a:close/>
                  <a:moveTo>
                    <a:pt x="1924094" y="0"/>
                  </a:moveTo>
                  <a:cubicBezTo>
                    <a:pt x="2986742" y="0"/>
                    <a:pt x="3848188" y="861446"/>
                    <a:pt x="3848188" y="1924094"/>
                  </a:cubicBezTo>
                  <a:cubicBezTo>
                    <a:pt x="3848188" y="2986742"/>
                    <a:pt x="2986742" y="3848188"/>
                    <a:pt x="1924094" y="3848188"/>
                  </a:cubicBezTo>
                  <a:cubicBezTo>
                    <a:pt x="861446" y="3848188"/>
                    <a:pt x="0" y="2986742"/>
                    <a:pt x="0" y="1924094"/>
                  </a:cubicBezTo>
                  <a:cubicBezTo>
                    <a:pt x="0" y="861446"/>
                    <a:pt x="861446" y="0"/>
                    <a:pt x="19240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1" name="Donut 3">
              <a:extLst>
                <a:ext uri="{FF2B5EF4-FFF2-40B4-BE49-F238E27FC236}">
                  <a16:creationId xmlns:a16="http://schemas.microsoft.com/office/drawing/2014/main" id="{129FE0EB-2AB9-4CBD-827F-B5DD2E078374}"/>
                </a:ext>
              </a:extLst>
            </p:cNvPr>
            <p:cNvSpPr/>
            <p:nvPr/>
          </p:nvSpPr>
          <p:spPr>
            <a:xfrm rot="2542585">
              <a:off x="4516666" y="365237"/>
              <a:ext cx="186287" cy="354842"/>
            </a:xfrm>
            <a:custGeom>
              <a:avLst/>
              <a:gdLst/>
              <a:ahLst/>
              <a:cxnLst/>
              <a:rect l="l" t="t" r="r" b="b"/>
              <a:pathLst>
                <a:path w="2073250" h="3949150">
                  <a:moveTo>
                    <a:pt x="1279271" y="2220875"/>
                  </a:moveTo>
                  <a:lnTo>
                    <a:pt x="1285176" y="2794045"/>
                  </a:lnTo>
                  <a:lnTo>
                    <a:pt x="1962603" y="2794045"/>
                  </a:lnTo>
                  <a:lnTo>
                    <a:pt x="1962603" y="3261227"/>
                  </a:lnTo>
                  <a:lnTo>
                    <a:pt x="1289989" y="3261228"/>
                  </a:lnTo>
                  <a:lnTo>
                    <a:pt x="1297029" y="3944670"/>
                  </a:lnTo>
                  <a:lnTo>
                    <a:pt x="795159" y="3949150"/>
                  </a:lnTo>
                  <a:lnTo>
                    <a:pt x="788072" y="3261227"/>
                  </a:lnTo>
                  <a:lnTo>
                    <a:pt x="110647" y="3261227"/>
                  </a:lnTo>
                  <a:lnTo>
                    <a:pt x="110647" y="2794045"/>
                  </a:lnTo>
                  <a:lnTo>
                    <a:pt x="783259" y="2794045"/>
                  </a:lnTo>
                  <a:lnTo>
                    <a:pt x="777401" y="2225354"/>
                  </a:lnTo>
                  <a:close/>
                  <a:moveTo>
                    <a:pt x="1036626" y="518312"/>
                  </a:moveTo>
                  <a:cubicBezTo>
                    <a:pt x="750370" y="518312"/>
                    <a:pt x="518313" y="753722"/>
                    <a:pt x="518313" y="1044116"/>
                  </a:cubicBezTo>
                  <a:cubicBezTo>
                    <a:pt x="518313" y="1334510"/>
                    <a:pt x="750370" y="1569920"/>
                    <a:pt x="1036626" y="1569920"/>
                  </a:cubicBezTo>
                  <a:cubicBezTo>
                    <a:pt x="1322882" y="1569920"/>
                    <a:pt x="1554939" y="1334510"/>
                    <a:pt x="1554939" y="1044116"/>
                  </a:cubicBezTo>
                  <a:cubicBezTo>
                    <a:pt x="1554939" y="753722"/>
                    <a:pt x="1322882" y="518312"/>
                    <a:pt x="1036626" y="518312"/>
                  </a:cubicBezTo>
                  <a:close/>
                  <a:moveTo>
                    <a:pt x="1036625" y="0"/>
                  </a:moveTo>
                  <a:cubicBezTo>
                    <a:pt x="1609137" y="0"/>
                    <a:pt x="2073250" y="467467"/>
                    <a:pt x="2073250" y="1044116"/>
                  </a:cubicBezTo>
                  <a:cubicBezTo>
                    <a:pt x="2073250" y="1620765"/>
                    <a:pt x="1609137" y="2088232"/>
                    <a:pt x="1036625" y="2088232"/>
                  </a:cubicBezTo>
                  <a:cubicBezTo>
                    <a:pt x="464113" y="2088232"/>
                    <a:pt x="0" y="1620765"/>
                    <a:pt x="0" y="1044116"/>
                  </a:cubicBezTo>
                  <a:cubicBezTo>
                    <a:pt x="0" y="467467"/>
                    <a:pt x="464113" y="0"/>
                    <a:pt x="10366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8A0B81A-35CD-4D9C-8347-00BF75F739AC}"/>
                </a:ext>
              </a:extLst>
            </p:cNvPr>
            <p:cNvGrpSpPr/>
            <p:nvPr/>
          </p:nvGrpSpPr>
          <p:grpSpPr>
            <a:xfrm>
              <a:off x="3783054" y="1518900"/>
              <a:ext cx="323876" cy="330677"/>
              <a:chOff x="2062550" y="1001048"/>
              <a:chExt cx="5068291" cy="5174720"/>
            </a:xfrm>
            <a:grpFill/>
          </p:grpSpPr>
          <p:sp>
            <p:nvSpPr>
              <p:cNvPr id="99" name="Freeform 18">
                <a:extLst>
                  <a:ext uri="{FF2B5EF4-FFF2-40B4-BE49-F238E27FC236}">
                    <a16:creationId xmlns:a16="http://schemas.microsoft.com/office/drawing/2014/main" id="{39247D1C-08F5-45DF-B3D3-A55801AC5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053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0" name="Freeform 27">
                <a:extLst>
                  <a:ext uri="{FF2B5EF4-FFF2-40B4-BE49-F238E27FC236}">
                    <a16:creationId xmlns:a16="http://schemas.microsoft.com/office/drawing/2014/main" id="{CE9CF829-F567-46D8-B9EF-3249193E1C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872" y="2274221"/>
                <a:ext cx="1925638" cy="3692538"/>
              </a:xfrm>
              <a:custGeom>
                <a:avLst/>
                <a:gdLst>
                  <a:gd name="T0" fmla="*/ 673 w 1213"/>
                  <a:gd name="T1" fmla="*/ 1963 h 2416"/>
                  <a:gd name="T2" fmla="*/ 674 w 1213"/>
                  <a:gd name="T3" fmla="*/ 2032 h 2416"/>
                  <a:gd name="T4" fmla="*/ 682 w 1213"/>
                  <a:gd name="T5" fmla="*/ 2170 h 2416"/>
                  <a:gd name="T6" fmla="*/ 753 w 1213"/>
                  <a:gd name="T7" fmla="*/ 2340 h 2416"/>
                  <a:gd name="T8" fmla="*/ 724 w 1213"/>
                  <a:gd name="T9" fmla="*/ 2341 h 2416"/>
                  <a:gd name="T10" fmla="*/ 624 w 1213"/>
                  <a:gd name="T11" fmla="*/ 2161 h 2416"/>
                  <a:gd name="T12" fmla="*/ 622 w 1213"/>
                  <a:gd name="T13" fmla="*/ 2007 h 2416"/>
                  <a:gd name="T14" fmla="*/ 573 w 1213"/>
                  <a:gd name="T15" fmla="*/ 980 h 2416"/>
                  <a:gd name="T16" fmla="*/ 662 w 1213"/>
                  <a:gd name="T17" fmla="*/ 1029 h 2416"/>
                  <a:gd name="T18" fmla="*/ 604 w 1213"/>
                  <a:gd name="T19" fmla="*/ 1089 h 2416"/>
                  <a:gd name="T20" fmla="*/ 558 w 1213"/>
                  <a:gd name="T21" fmla="*/ 1212 h 2416"/>
                  <a:gd name="T22" fmla="*/ 640 w 1213"/>
                  <a:gd name="T23" fmla="*/ 1354 h 2416"/>
                  <a:gd name="T24" fmla="*/ 796 w 1213"/>
                  <a:gd name="T25" fmla="*/ 1463 h 2416"/>
                  <a:gd name="T26" fmla="*/ 936 w 1213"/>
                  <a:gd name="T27" fmla="*/ 1585 h 2416"/>
                  <a:gd name="T28" fmla="*/ 956 w 1213"/>
                  <a:gd name="T29" fmla="*/ 1714 h 2416"/>
                  <a:gd name="T30" fmla="*/ 887 w 1213"/>
                  <a:gd name="T31" fmla="*/ 1836 h 2416"/>
                  <a:gd name="T32" fmla="*/ 829 w 1213"/>
                  <a:gd name="T33" fmla="*/ 1869 h 2416"/>
                  <a:gd name="T34" fmla="*/ 816 w 1213"/>
                  <a:gd name="T35" fmla="*/ 1860 h 2416"/>
                  <a:gd name="T36" fmla="*/ 864 w 1213"/>
                  <a:gd name="T37" fmla="*/ 1736 h 2416"/>
                  <a:gd name="T38" fmla="*/ 831 w 1213"/>
                  <a:gd name="T39" fmla="*/ 1596 h 2416"/>
                  <a:gd name="T40" fmla="*/ 711 w 1213"/>
                  <a:gd name="T41" fmla="*/ 1509 h 2416"/>
                  <a:gd name="T42" fmla="*/ 589 w 1213"/>
                  <a:gd name="T43" fmla="*/ 1429 h 2416"/>
                  <a:gd name="T44" fmla="*/ 494 w 1213"/>
                  <a:gd name="T45" fmla="*/ 1314 h 2416"/>
                  <a:gd name="T46" fmla="*/ 449 w 1213"/>
                  <a:gd name="T47" fmla="*/ 1185 h 2416"/>
                  <a:gd name="T48" fmla="*/ 511 w 1213"/>
                  <a:gd name="T49" fmla="*/ 1043 h 2416"/>
                  <a:gd name="T50" fmla="*/ 418 w 1213"/>
                  <a:gd name="T51" fmla="*/ 1 h 2416"/>
                  <a:gd name="T52" fmla="*/ 544 w 1213"/>
                  <a:gd name="T53" fmla="*/ 38 h 2416"/>
                  <a:gd name="T54" fmla="*/ 585 w 1213"/>
                  <a:gd name="T55" fmla="*/ 129 h 2416"/>
                  <a:gd name="T56" fmla="*/ 524 w 1213"/>
                  <a:gd name="T57" fmla="*/ 170 h 2416"/>
                  <a:gd name="T58" fmla="*/ 407 w 1213"/>
                  <a:gd name="T59" fmla="*/ 160 h 2416"/>
                  <a:gd name="T60" fmla="*/ 278 w 1213"/>
                  <a:gd name="T61" fmla="*/ 116 h 2416"/>
                  <a:gd name="T62" fmla="*/ 154 w 1213"/>
                  <a:gd name="T63" fmla="*/ 101 h 2416"/>
                  <a:gd name="T64" fmla="*/ 105 w 1213"/>
                  <a:gd name="T65" fmla="*/ 174 h 2416"/>
                  <a:gd name="T66" fmla="*/ 205 w 1213"/>
                  <a:gd name="T67" fmla="*/ 270 h 2416"/>
                  <a:gd name="T68" fmla="*/ 398 w 1213"/>
                  <a:gd name="T69" fmla="*/ 327 h 2416"/>
                  <a:gd name="T70" fmla="*/ 631 w 1213"/>
                  <a:gd name="T71" fmla="*/ 360 h 2416"/>
                  <a:gd name="T72" fmla="*/ 858 w 1213"/>
                  <a:gd name="T73" fmla="*/ 387 h 2416"/>
                  <a:gd name="T74" fmla="*/ 1029 w 1213"/>
                  <a:gd name="T75" fmla="*/ 429 h 2416"/>
                  <a:gd name="T76" fmla="*/ 1133 w 1213"/>
                  <a:gd name="T77" fmla="*/ 494 h 2416"/>
                  <a:gd name="T78" fmla="*/ 1207 w 1213"/>
                  <a:gd name="T79" fmla="*/ 605 h 2416"/>
                  <a:gd name="T80" fmla="*/ 1180 w 1213"/>
                  <a:gd name="T81" fmla="*/ 743 h 2416"/>
                  <a:gd name="T82" fmla="*/ 1071 w 1213"/>
                  <a:gd name="T83" fmla="*/ 854 h 2416"/>
                  <a:gd name="T84" fmla="*/ 829 w 1213"/>
                  <a:gd name="T85" fmla="*/ 892 h 2416"/>
                  <a:gd name="T86" fmla="*/ 934 w 1213"/>
                  <a:gd name="T87" fmla="*/ 818 h 2416"/>
                  <a:gd name="T88" fmla="*/ 1009 w 1213"/>
                  <a:gd name="T89" fmla="*/ 772 h 2416"/>
                  <a:gd name="T90" fmla="*/ 1018 w 1213"/>
                  <a:gd name="T91" fmla="*/ 758 h 2416"/>
                  <a:gd name="T92" fmla="*/ 1044 w 1213"/>
                  <a:gd name="T93" fmla="*/ 723 h 2416"/>
                  <a:gd name="T94" fmla="*/ 1027 w 1213"/>
                  <a:gd name="T95" fmla="*/ 600 h 2416"/>
                  <a:gd name="T96" fmla="*/ 898 w 1213"/>
                  <a:gd name="T97" fmla="*/ 512 h 2416"/>
                  <a:gd name="T98" fmla="*/ 665 w 1213"/>
                  <a:gd name="T99" fmla="*/ 480 h 2416"/>
                  <a:gd name="T100" fmla="*/ 396 w 1213"/>
                  <a:gd name="T101" fmla="*/ 441 h 2416"/>
                  <a:gd name="T102" fmla="*/ 113 w 1213"/>
                  <a:gd name="T103" fmla="*/ 316 h 2416"/>
                  <a:gd name="T104" fmla="*/ 33 w 1213"/>
                  <a:gd name="T105" fmla="*/ 245 h 2416"/>
                  <a:gd name="T106" fmla="*/ 5 w 1213"/>
                  <a:gd name="T107" fmla="*/ 129 h 2416"/>
                  <a:gd name="T108" fmla="*/ 85 w 1213"/>
                  <a:gd name="T109" fmla="*/ 41 h 2416"/>
                  <a:gd name="T110" fmla="*/ 213 w 1213"/>
                  <a:gd name="T111" fmla="*/ 12 h 2416"/>
                  <a:gd name="T112" fmla="*/ 324 w 1213"/>
                  <a:gd name="T113" fmla="*/ 3 h 2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13" h="2416">
                    <a:moveTo>
                      <a:pt x="656" y="1932"/>
                    </a:moveTo>
                    <a:lnTo>
                      <a:pt x="673" y="1932"/>
                    </a:lnTo>
                    <a:lnTo>
                      <a:pt x="673" y="1940"/>
                    </a:lnTo>
                    <a:lnTo>
                      <a:pt x="673" y="1963"/>
                    </a:lnTo>
                    <a:lnTo>
                      <a:pt x="674" y="1981"/>
                    </a:lnTo>
                    <a:lnTo>
                      <a:pt x="674" y="1998"/>
                    </a:lnTo>
                    <a:lnTo>
                      <a:pt x="674" y="2014"/>
                    </a:lnTo>
                    <a:lnTo>
                      <a:pt x="674" y="2032"/>
                    </a:lnTo>
                    <a:lnTo>
                      <a:pt x="676" y="2054"/>
                    </a:lnTo>
                    <a:lnTo>
                      <a:pt x="676" y="2083"/>
                    </a:lnTo>
                    <a:lnTo>
                      <a:pt x="676" y="2120"/>
                    </a:lnTo>
                    <a:lnTo>
                      <a:pt x="682" y="2170"/>
                    </a:lnTo>
                    <a:lnTo>
                      <a:pt x="693" y="2216"/>
                    </a:lnTo>
                    <a:lnTo>
                      <a:pt x="709" y="2260"/>
                    </a:lnTo>
                    <a:lnTo>
                      <a:pt x="727" y="2300"/>
                    </a:lnTo>
                    <a:lnTo>
                      <a:pt x="753" y="2340"/>
                    </a:lnTo>
                    <a:lnTo>
                      <a:pt x="778" y="2378"/>
                    </a:lnTo>
                    <a:lnTo>
                      <a:pt x="805" y="2416"/>
                    </a:lnTo>
                    <a:lnTo>
                      <a:pt x="762" y="2381"/>
                    </a:lnTo>
                    <a:lnTo>
                      <a:pt x="724" y="2341"/>
                    </a:lnTo>
                    <a:lnTo>
                      <a:pt x="691" y="2298"/>
                    </a:lnTo>
                    <a:lnTo>
                      <a:pt x="664" y="2254"/>
                    </a:lnTo>
                    <a:lnTo>
                      <a:pt x="640" y="2207"/>
                    </a:lnTo>
                    <a:lnTo>
                      <a:pt x="624" y="2161"/>
                    </a:lnTo>
                    <a:lnTo>
                      <a:pt x="614" y="2116"/>
                    </a:lnTo>
                    <a:lnTo>
                      <a:pt x="609" y="2074"/>
                    </a:lnTo>
                    <a:lnTo>
                      <a:pt x="613" y="2036"/>
                    </a:lnTo>
                    <a:lnTo>
                      <a:pt x="622" y="2007"/>
                    </a:lnTo>
                    <a:lnTo>
                      <a:pt x="631" y="1980"/>
                    </a:lnTo>
                    <a:lnTo>
                      <a:pt x="644" y="1956"/>
                    </a:lnTo>
                    <a:lnTo>
                      <a:pt x="656" y="1932"/>
                    </a:lnTo>
                    <a:close/>
                    <a:moveTo>
                      <a:pt x="573" y="980"/>
                    </a:moveTo>
                    <a:lnTo>
                      <a:pt x="604" y="992"/>
                    </a:lnTo>
                    <a:lnTo>
                      <a:pt x="636" y="1007"/>
                    </a:lnTo>
                    <a:lnTo>
                      <a:pt x="665" y="1020"/>
                    </a:lnTo>
                    <a:lnTo>
                      <a:pt x="662" y="1029"/>
                    </a:lnTo>
                    <a:lnTo>
                      <a:pt x="660" y="1043"/>
                    </a:lnTo>
                    <a:lnTo>
                      <a:pt x="656" y="1052"/>
                    </a:lnTo>
                    <a:lnTo>
                      <a:pt x="629" y="1067"/>
                    </a:lnTo>
                    <a:lnTo>
                      <a:pt x="604" y="1089"/>
                    </a:lnTo>
                    <a:lnTo>
                      <a:pt x="584" y="1114"/>
                    </a:lnTo>
                    <a:lnTo>
                      <a:pt x="567" y="1145"/>
                    </a:lnTo>
                    <a:lnTo>
                      <a:pt x="560" y="1178"/>
                    </a:lnTo>
                    <a:lnTo>
                      <a:pt x="558" y="1212"/>
                    </a:lnTo>
                    <a:lnTo>
                      <a:pt x="565" y="1249"/>
                    </a:lnTo>
                    <a:lnTo>
                      <a:pt x="582" y="1285"/>
                    </a:lnTo>
                    <a:lnTo>
                      <a:pt x="609" y="1321"/>
                    </a:lnTo>
                    <a:lnTo>
                      <a:pt x="640" y="1354"/>
                    </a:lnTo>
                    <a:lnTo>
                      <a:pt x="676" y="1385"/>
                    </a:lnTo>
                    <a:lnTo>
                      <a:pt x="714" y="1410"/>
                    </a:lnTo>
                    <a:lnTo>
                      <a:pt x="754" y="1438"/>
                    </a:lnTo>
                    <a:lnTo>
                      <a:pt x="796" y="1463"/>
                    </a:lnTo>
                    <a:lnTo>
                      <a:pt x="834" y="1489"/>
                    </a:lnTo>
                    <a:lnTo>
                      <a:pt x="873" y="1518"/>
                    </a:lnTo>
                    <a:lnTo>
                      <a:pt x="907" y="1549"/>
                    </a:lnTo>
                    <a:lnTo>
                      <a:pt x="936" y="1585"/>
                    </a:lnTo>
                    <a:lnTo>
                      <a:pt x="953" y="1614"/>
                    </a:lnTo>
                    <a:lnTo>
                      <a:pt x="962" y="1647"/>
                    </a:lnTo>
                    <a:lnTo>
                      <a:pt x="962" y="1680"/>
                    </a:lnTo>
                    <a:lnTo>
                      <a:pt x="956" y="1714"/>
                    </a:lnTo>
                    <a:lnTo>
                      <a:pt x="945" y="1749"/>
                    </a:lnTo>
                    <a:lnTo>
                      <a:pt x="931" y="1781"/>
                    </a:lnTo>
                    <a:lnTo>
                      <a:pt x="911" y="1810"/>
                    </a:lnTo>
                    <a:lnTo>
                      <a:pt x="887" y="1836"/>
                    </a:lnTo>
                    <a:lnTo>
                      <a:pt x="862" y="1856"/>
                    </a:lnTo>
                    <a:lnTo>
                      <a:pt x="833" y="1872"/>
                    </a:lnTo>
                    <a:lnTo>
                      <a:pt x="833" y="1870"/>
                    </a:lnTo>
                    <a:lnTo>
                      <a:pt x="829" y="1869"/>
                    </a:lnTo>
                    <a:lnTo>
                      <a:pt x="825" y="1867"/>
                    </a:lnTo>
                    <a:lnTo>
                      <a:pt x="822" y="1863"/>
                    </a:lnTo>
                    <a:lnTo>
                      <a:pt x="818" y="1861"/>
                    </a:lnTo>
                    <a:lnTo>
                      <a:pt x="816" y="1860"/>
                    </a:lnTo>
                    <a:lnTo>
                      <a:pt x="816" y="1827"/>
                    </a:lnTo>
                    <a:lnTo>
                      <a:pt x="816" y="1792"/>
                    </a:lnTo>
                    <a:lnTo>
                      <a:pt x="844" y="1767"/>
                    </a:lnTo>
                    <a:lnTo>
                      <a:pt x="864" y="1736"/>
                    </a:lnTo>
                    <a:lnTo>
                      <a:pt x="882" y="1700"/>
                    </a:lnTo>
                    <a:lnTo>
                      <a:pt x="869" y="1660"/>
                    </a:lnTo>
                    <a:lnTo>
                      <a:pt x="853" y="1625"/>
                    </a:lnTo>
                    <a:lnTo>
                      <a:pt x="831" y="1596"/>
                    </a:lnTo>
                    <a:lnTo>
                      <a:pt x="804" y="1570"/>
                    </a:lnTo>
                    <a:lnTo>
                      <a:pt x="774" y="1547"/>
                    </a:lnTo>
                    <a:lnTo>
                      <a:pt x="744" y="1527"/>
                    </a:lnTo>
                    <a:lnTo>
                      <a:pt x="711" y="1509"/>
                    </a:lnTo>
                    <a:lnTo>
                      <a:pt x="678" y="1490"/>
                    </a:lnTo>
                    <a:lnTo>
                      <a:pt x="647" y="1470"/>
                    </a:lnTo>
                    <a:lnTo>
                      <a:pt x="616" y="1450"/>
                    </a:lnTo>
                    <a:lnTo>
                      <a:pt x="589" y="1429"/>
                    </a:lnTo>
                    <a:lnTo>
                      <a:pt x="560" y="1400"/>
                    </a:lnTo>
                    <a:lnTo>
                      <a:pt x="534" y="1369"/>
                    </a:lnTo>
                    <a:lnTo>
                      <a:pt x="509" y="1336"/>
                    </a:lnTo>
                    <a:lnTo>
                      <a:pt x="494" y="1314"/>
                    </a:lnTo>
                    <a:lnTo>
                      <a:pt x="478" y="1287"/>
                    </a:lnTo>
                    <a:lnTo>
                      <a:pt x="465" y="1254"/>
                    </a:lnTo>
                    <a:lnTo>
                      <a:pt x="454" y="1220"/>
                    </a:lnTo>
                    <a:lnTo>
                      <a:pt x="449" y="1185"/>
                    </a:lnTo>
                    <a:lnTo>
                      <a:pt x="453" y="1149"/>
                    </a:lnTo>
                    <a:lnTo>
                      <a:pt x="465" y="1112"/>
                    </a:lnTo>
                    <a:lnTo>
                      <a:pt x="485" y="1076"/>
                    </a:lnTo>
                    <a:lnTo>
                      <a:pt x="511" y="1043"/>
                    </a:lnTo>
                    <a:lnTo>
                      <a:pt x="538" y="1012"/>
                    </a:lnTo>
                    <a:lnTo>
                      <a:pt x="573" y="980"/>
                    </a:lnTo>
                    <a:close/>
                    <a:moveTo>
                      <a:pt x="380" y="0"/>
                    </a:moveTo>
                    <a:lnTo>
                      <a:pt x="418" y="1"/>
                    </a:lnTo>
                    <a:lnTo>
                      <a:pt x="454" y="7"/>
                    </a:lnTo>
                    <a:lnTo>
                      <a:pt x="487" y="14"/>
                    </a:lnTo>
                    <a:lnTo>
                      <a:pt x="518" y="23"/>
                    </a:lnTo>
                    <a:lnTo>
                      <a:pt x="544" y="38"/>
                    </a:lnTo>
                    <a:lnTo>
                      <a:pt x="564" y="54"/>
                    </a:lnTo>
                    <a:lnTo>
                      <a:pt x="578" y="74"/>
                    </a:lnTo>
                    <a:lnTo>
                      <a:pt x="585" y="100"/>
                    </a:lnTo>
                    <a:lnTo>
                      <a:pt x="585" y="129"/>
                    </a:lnTo>
                    <a:lnTo>
                      <a:pt x="576" y="138"/>
                    </a:lnTo>
                    <a:lnTo>
                      <a:pt x="562" y="150"/>
                    </a:lnTo>
                    <a:lnTo>
                      <a:pt x="545" y="161"/>
                    </a:lnTo>
                    <a:lnTo>
                      <a:pt x="524" y="170"/>
                    </a:lnTo>
                    <a:lnTo>
                      <a:pt x="496" y="176"/>
                    </a:lnTo>
                    <a:lnTo>
                      <a:pt x="467" y="176"/>
                    </a:lnTo>
                    <a:lnTo>
                      <a:pt x="433" y="169"/>
                    </a:lnTo>
                    <a:lnTo>
                      <a:pt x="407" y="160"/>
                    </a:lnTo>
                    <a:lnTo>
                      <a:pt x="378" y="149"/>
                    </a:lnTo>
                    <a:lnTo>
                      <a:pt x="345" y="138"/>
                    </a:lnTo>
                    <a:lnTo>
                      <a:pt x="313" y="127"/>
                    </a:lnTo>
                    <a:lnTo>
                      <a:pt x="278" y="116"/>
                    </a:lnTo>
                    <a:lnTo>
                      <a:pt x="245" y="109"/>
                    </a:lnTo>
                    <a:lnTo>
                      <a:pt x="213" y="103"/>
                    </a:lnTo>
                    <a:lnTo>
                      <a:pt x="182" y="100"/>
                    </a:lnTo>
                    <a:lnTo>
                      <a:pt x="154" y="101"/>
                    </a:lnTo>
                    <a:lnTo>
                      <a:pt x="133" y="109"/>
                    </a:lnTo>
                    <a:lnTo>
                      <a:pt x="114" y="121"/>
                    </a:lnTo>
                    <a:lnTo>
                      <a:pt x="102" y="140"/>
                    </a:lnTo>
                    <a:lnTo>
                      <a:pt x="105" y="174"/>
                    </a:lnTo>
                    <a:lnTo>
                      <a:pt x="120" y="203"/>
                    </a:lnTo>
                    <a:lnTo>
                      <a:pt x="142" y="229"/>
                    </a:lnTo>
                    <a:lnTo>
                      <a:pt x="171" y="250"/>
                    </a:lnTo>
                    <a:lnTo>
                      <a:pt x="205" y="270"/>
                    </a:lnTo>
                    <a:lnTo>
                      <a:pt x="247" y="289"/>
                    </a:lnTo>
                    <a:lnTo>
                      <a:pt x="293" y="303"/>
                    </a:lnTo>
                    <a:lnTo>
                      <a:pt x="344" y="316"/>
                    </a:lnTo>
                    <a:lnTo>
                      <a:pt x="398" y="327"/>
                    </a:lnTo>
                    <a:lnTo>
                      <a:pt x="454" y="336"/>
                    </a:lnTo>
                    <a:lnTo>
                      <a:pt x="513" y="345"/>
                    </a:lnTo>
                    <a:lnTo>
                      <a:pt x="571" y="352"/>
                    </a:lnTo>
                    <a:lnTo>
                      <a:pt x="631" y="360"/>
                    </a:lnTo>
                    <a:lnTo>
                      <a:pt x="691" y="365"/>
                    </a:lnTo>
                    <a:lnTo>
                      <a:pt x="749" y="372"/>
                    </a:lnTo>
                    <a:lnTo>
                      <a:pt x="805" y="380"/>
                    </a:lnTo>
                    <a:lnTo>
                      <a:pt x="858" y="387"/>
                    </a:lnTo>
                    <a:lnTo>
                      <a:pt x="907" y="394"/>
                    </a:lnTo>
                    <a:lnTo>
                      <a:pt x="954" y="405"/>
                    </a:lnTo>
                    <a:lnTo>
                      <a:pt x="994" y="416"/>
                    </a:lnTo>
                    <a:lnTo>
                      <a:pt x="1029" y="429"/>
                    </a:lnTo>
                    <a:lnTo>
                      <a:pt x="1053" y="440"/>
                    </a:lnTo>
                    <a:lnTo>
                      <a:pt x="1080" y="454"/>
                    </a:lnTo>
                    <a:lnTo>
                      <a:pt x="1105" y="472"/>
                    </a:lnTo>
                    <a:lnTo>
                      <a:pt x="1133" y="494"/>
                    </a:lnTo>
                    <a:lnTo>
                      <a:pt x="1156" y="518"/>
                    </a:lnTo>
                    <a:lnTo>
                      <a:pt x="1178" y="543"/>
                    </a:lnTo>
                    <a:lnTo>
                      <a:pt x="1196" y="572"/>
                    </a:lnTo>
                    <a:lnTo>
                      <a:pt x="1207" y="605"/>
                    </a:lnTo>
                    <a:lnTo>
                      <a:pt x="1213" y="638"/>
                    </a:lnTo>
                    <a:lnTo>
                      <a:pt x="1209" y="674"/>
                    </a:lnTo>
                    <a:lnTo>
                      <a:pt x="1196" y="712"/>
                    </a:lnTo>
                    <a:lnTo>
                      <a:pt x="1180" y="743"/>
                    </a:lnTo>
                    <a:lnTo>
                      <a:pt x="1162" y="770"/>
                    </a:lnTo>
                    <a:lnTo>
                      <a:pt x="1142" y="794"/>
                    </a:lnTo>
                    <a:lnTo>
                      <a:pt x="1116" y="816"/>
                    </a:lnTo>
                    <a:lnTo>
                      <a:pt x="1071" y="854"/>
                    </a:lnTo>
                    <a:lnTo>
                      <a:pt x="1024" y="887"/>
                    </a:lnTo>
                    <a:lnTo>
                      <a:pt x="976" y="914"/>
                    </a:lnTo>
                    <a:lnTo>
                      <a:pt x="925" y="940"/>
                    </a:lnTo>
                    <a:lnTo>
                      <a:pt x="829" y="892"/>
                    </a:lnTo>
                    <a:lnTo>
                      <a:pt x="829" y="872"/>
                    </a:lnTo>
                    <a:lnTo>
                      <a:pt x="862" y="852"/>
                    </a:lnTo>
                    <a:lnTo>
                      <a:pt x="896" y="836"/>
                    </a:lnTo>
                    <a:lnTo>
                      <a:pt x="934" y="818"/>
                    </a:lnTo>
                    <a:lnTo>
                      <a:pt x="973" y="800"/>
                    </a:lnTo>
                    <a:lnTo>
                      <a:pt x="1005" y="776"/>
                    </a:lnTo>
                    <a:lnTo>
                      <a:pt x="1007" y="774"/>
                    </a:lnTo>
                    <a:lnTo>
                      <a:pt x="1009" y="772"/>
                    </a:lnTo>
                    <a:lnTo>
                      <a:pt x="1011" y="769"/>
                    </a:lnTo>
                    <a:lnTo>
                      <a:pt x="1013" y="765"/>
                    </a:lnTo>
                    <a:lnTo>
                      <a:pt x="1016" y="761"/>
                    </a:lnTo>
                    <a:lnTo>
                      <a:pt x="1018" y="758"/>
                    </a:lnTo>
                    <a:lnTo>
                      <a:pt x="1020" y="758"/>
                    </a:lnTo>
                    <a:lnTo>
                      <a:pt x="1024" y="758"/>
                    </a:lnTo>
                    <a:lnTo>
                      <a:pt x="1025" y="760"/>
                    </a:lnTo>
                    <a:lnTo>
                      <a:pt x="1044" y="723"/>
                    </a:lnTo>
                    <a:lnTo>
                      <a:pt x="1053" y="689"/>
                    </a:lnTo>
                    <a:lnTo>
                      <a:pt x="1053" y="656"/>
                    </a:lnTo>
                    <a:lnTo>
                      <a:pt x="1044" y="627"/>
                    </a:lnTo>
                    <a:lnTo>
                      <a:pt x="1027" y="600"/>
                    </a:lnTo>
                    <a:lnTo>
                      <a:pt x="1005" y="574"/>
                    </a:lnTo>
                    <a:lnTo>
                      <a:pt x="978" y="552"/>
                    </a:lnTo>
                    <a:lnTo>
                      <a:pt x="945" y="532"/>
                    </a:lnTo>
                    <a:lnTo>
                      <a:pt x="898" y="512"/>
                    </a:lnTo>
                    <a:lnTo>
                      <a:pt x="845" y="498"/>
                    </a:lnTo>
                    <a:lnTo>
                      <a:pt x="787" y="490"/>
                    </a:lnTo>
                    <a:lnTo>
                      <a:pt x="727" y="483"/>
                    </a:lnTo>
                    <a:lnTo>
                      <a:pt x="665" y="480"/>
                    </a:lnTo>
                    <a:lnTo>
                      <a:pt x="604" y="474"/>
                    </a:lnTo>
                    <a:lnTo>
                      <a:pt x="542" y="469"/>
                    </a:lnTo>
                    <a:lnTo>
                      <a:pt x="482" y="460"/>
                    </a:lnTo>
                    <a:lnTo>
                      <a:pt x="396" y="441"/>
                    </a:lnTo>
                    <a:lnTo>
                      <a:pt x="318" y="420"/>
                    </a:lnTo>
                    <a:lnTo>
                      <a:pt x="244" y="392"/>
                    </a:lnTo>
                    <a:lnTo>
                      <a:pt x="176" y="360"/>
                    </a:lnTo>
                    <a:lnTo>
                      <a:pt x="113" y="316"/>
                    </a:lnTo>
                    <a:lnTo>
                      <a:pt x="94" y="301"/>
                    </a:lnTo>
                    <a:lnTo>
                      <a:pt x="74" y="285"/>
                    </a:lnTo>
                    <a:lnTo>
                      <a:pt x="53" y="267"/>
                    </a:lnTo>
                    <a:lnTo>
                      <a:pt x="33" y="245"/>
                    </a:lnTo>
                    <a:lnTo>
                      <a:pt x="16" y="221"/>
                    </a:lnTo>
                    <a:lnTo>
                      <a:pt x="5" y="194"/>
                    </a:lnTo>
                    <a:lnTo>
                      <a:pt x="0" y="163"/>
                    </a:lnTo>
                    <a:lnTo>
                      <a:pt x="5" y="129"/>
                    </a:lnTo>
                    <a:lnTo>
                      <a:pt x="16" y="100"/>
                    </a:lnTo>
                    <a:lnTo>
                      <a:pt x="34" y="76"/>
                    </a:lnTo>
                    <a:lnTo>
                      <a:pt x="58" y="58"/>
                    </a:lnTo>
                    <a:lnTo>
                      <a:pt x="85" y="41"/>
                    </a:lnTo>
                    <a:lnTo>
                      <a:pt x="114" y="30"/>
                    </a:lnTo>
                    <a:lnTo>
                      <a:pt x="147" y="23"/>
                    </a:lnTo>
                    <a:lnTo>
                      <a:pt x="180" y="18"/>
                    </a:lnTo>
                    <a:lnTo>
                      <a:pt x="213" y="12"/>
                    </a:lnTo>
                    <a:lnTo>
                      <a:pt x="245" y="10"/>
                    </a:lnTo>
                    <a:lnTo>
                      <a:pt x="274" y="9"/>
                    </a:lnTo>
                    <a:lnTo>
                      <a:pt x="302" y="7"/>
                    </a:lnTo>
                    <a:lnTo>
                      <a:pt x="324" y="3"/>
                    </a:lnTo>
                    <a:lnTo>
                      <a:pt x="342" y="0"/>
                    </a:lnTo>
                    <a:lnTo>
                      <a:pt x="3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1" name="Freeform 45">
                <a:extLst>
                  <a:ext uri="{FF2B5EF4-FFF2-40B4-BE49-F238E27FC236}">
                    <a16:creationId xmlns:a16="http://schemas.microsoft.com/office/drawing/2014/main" id="{B67451BB-5981-4E59-8281-9E256544C1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1671" y="2252358"/>
                <a:ext cx="1951038" cy="3489266"/>
              </a:xfrm>
              <a:custGeom>
                <a:avLst/>
                <a:gdLst>
                  <a:gd name="T0" fmla="*/ 391 w 1229"/>
                  <a:gd name="T1" fmla="*/ 1534 h 2283"/>
                  <a:gd name="T2" fmla="*/ 371 w 1229"/>
                  <a:gd name="T3" fmla="*/ 1636 h 2283"/>
                  <a:gd name="T4" fmla="*/ 353 w 1229"/>
                  <a:gd name="T5" fmla="*/ 1749 h 2283"/>
                  <a:gd name="T6" fmla="*/ 416 w 1229"/>
                  <a:gd name="T7" fmla="*/ 1823 h 2283"/>
                  <a:gd name="T8" fmla="*/ 511 w 1229"/>
                  <a:gd name="T9" fmla="*/ 1894 h 2283"/>
                  <a:gd name="T10" fmla="*/ 586 w 1229"/>
                  <a:gd name="T11" fmla="*/ 1992 h 2283"/>
                  <a:gd name="T12" fmla="*/ 596 w 1229"/>
                  <a:gd name="T13" fmla="*/ 2154 h 2283"/>
                  <a:gd name="T14" fmla="*/ 535 w 1229"/>
                  <a:gd name="T15" fmla="*/ 2283 h 2283"/>
                  <a:gd name="T16" fmla="*/ 536 w 1229"/>
                  <a:gd name="T17" fmla="*/ 2091 h 2283"/>
                  <a:gd name="T18" fmla="*/ 480 w 1229"/>
                  <a:gd name="T19" fmla="*/ 1969 h 2283"/>
                  <a:gd name="T20" fmla="*/ 369 w 1229"/>
                  <a:gd name="T21" fmla="*/ 1874 h 2283"/>
                  <a:gd name="T22" fmla="*/ 269 w 1229"/>
                  <a:gd name="T23" fmla="*/ 1763 h 2283"/>
                  <a:gd name="T24" fmla="*/ 260 w 1229"/>
                  <a:gd name="T25" fmla="*/ 1627 h 2283"/>
                  <a:gd name="T26" fmla="*/ 351 w 1229"/>
                  <a:gd name="T27" fmla="*/ 1516 h 2283"/>
                  <a:gd name="T28" fmla="*/ 276 w 1229"/>
                  <a:gd name="T29" fmla="*/ 518 h 2283"/>
                  <a:gd name="T30" fmla="*/ 255 w 1229"/>
                  <a:gd name="T31" fmla="*/ 541 h 2283"/>
                  <a:gd name="T32" fmla="*/ 156 w 1229"/>
                  <a:gd name="T33" fmla="*/ 660 h 2283"/>
                  <a:gd name="T34" fmla="*/ 207 w 1229"/>
                  <a:gd name="T35" fmla="*/ 787 h 2283"/>
                  <a:gd name="T36" fmla="*/ 362 w 1229"/>
                  <a:gd name="T37" fmla="*/ 876 h 2283"/>
                  <a:gd name="T38" fmla="*/ 540 w 1229"/>
                  <a:gd name="T39" fmla="*/ 941 h 2283"/>
                  <a:gd name="T40" fmla="*/ 691 w 1229"/>
                  <a:gd name="T41" fmla="*/ 1034 h 2283"/>
                  <a:gd name="T42" fmla="*/ 760 w 1229"/>
                  <a:gd name="T43" fmla="*/ 1185 h 2283"/>
                  <a:gd name="T44" fmla="*/ 715 w 1229"/>
                  <a:gd name="T45" fmla="*/ 1332 h 2283"/>
                  <a:gd name="T46" fmla="*/ 627 w 1229"/>
                  <a:gd name="T47" fmla="*/ 1440 h 2283"/>
                  <a:gd name="T48" fmla="*/ 567 w 1229"/>
                  <a:gd name="T49" fmla="*/ 1460 h 2283"/>
                  <a:gd name="T50" fmla="*/ 582 w 1229"/>
                  <a:gd name="T51" fmla="*/ 1354 h 2283"/>
                  <a:gd name="T52" fmla="*/ 651 w 1229"/>
                  <a:gd name="T53" fmla="*/ 1223 h 2283"/>
                  <a:gd name="T54" fmla="*/ 596 w 1229"/>
                  <a:gd name="T55" fmla="*/ 1092 h 2283"/>
                  <a:gd name="T56" fmla="*/ 433 w 1229"/>
                  <a:gd name="T57" fmla="*/ 1007 h 2283"/>
                  <a:gd name="T58" fmla="*/ 273 w 1229"/>
                  <a:gd name="T59" fmla="*/ 940 h 2283"/>
                  <a:gd name="T60" fmla="*/ 111 w 1229"/>
                  <a:gd name="T61" fmla="*/ 841 h 2283"/>
                  <a:gd name="T62" fmla="*/ 11 w 1229"/>
                  <a:gd name="T63" fmla="*/ 718 h 2283"/>
                  <a:gd name="T64" fmla="*/ 26 w 1229"/>
                  <a:gd name="T65" fmla="*/ 571 h 2283"/>
                  <a:gd name="T66" fmla="*/ 864 w 1229"/>
                  <a:gd name="T67" fmla="*/ 1 h 2283"/>
                  <a:gd name="T68" fmla="*/ 1056 w 1229"/>
                  <a:gd name="T69" fmla="*/ 31 h 2283"/>
                  <a:gd name="T70" fmla="*/ 1206 w 1229"/>
                  <a:gd name="T71" fmla="*/ 101 h 2283"/>
                  <a:gd name="T72" fmla="*/ 1215 w 1229"/>
                  <a:gd name="T73" fmla="*/ 218 h 2283"/>
                  <a:gd name="T74" fmla="*/ 1135 w 1229"/>
                  <a:gd name="T75" fmla="*/ 311 h 2283"/>
                  <a:gd name="T76" fmla="*/ 1046 w 1229"/>
                  <a:gd name="T77" fmla="*/ 369 h 2283"/>
                  <a:gd name="T78" fmla="*/ 902 w 1229"/>
                  <a:gd name="T79" fmla="*/ 432 h 2283"/>
                  <a:gd name="T80" fmla="*/ 735 w 1229"/>
                  <a:gd name="T81" fmla="*/ 396 h 2283"/>
                  <a:gd name="T82" fmla="*/ 624 w 1229"/>
                  <a:gd name="T83" fmla="*/ 360 h 2283"/>
                  <a:gd name="T84" fmla="*/ 816 w 1229"/>
                  <a:gd name="T85" fmla="*/ 340 h 2283"/>
                  <a:gd name="T86" fmla="*/ 1020 w 1229"/>
                  <a:gd name="T87" fmla="*/ 280 h 2283"/>
                  <a:gd name="T88" fmla="*/ 1126 w 1229"/>
                  <a:gd name="T89" fmla="*/ 192 h 2283"/>
                  <a:gd name="T90" fmla="*/ 1107 w 1229"/>
                  <a:gd name="T91" fmla="*/ 127 h 2283"/>
                  <a:gd name="T92" fmla="*/ 1004 w 1229"/>
                  <a:gd name="T93" fmla="*/ 114 h 2283"/>
                  <a:gd name="T94" fmla="*/ 891 w 1229"/>
                  <a:gd name="T95" fmla="*/ 131 h 2283"/>
                  <a:gd name="T96" fmla="*/ 778 w 1229"/>
                  <a:gd name="T97" fmla="*/ 174 h 2283"/>
                  <a:gd name="T98" fmla="*/ 655 w 1229"/>
                  <a:gd name="T99" fmla="*/ 165 h 2283"/>
                  <a:gd name="T100" fmla="*/ 633 w 1229"/>
                  <a:gd name="T101" fmla="*/ 98 h 2283"/>
                  <a:gd name="T102" fmla="*/ 738 w 1229"/>
                  <a:gd name="T103" fmla="*/ 11 h 2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29" h="2283">
                    <a:moveTo>
                      <a:pt x="351" y="1516"/>
                    </a:moveTo>
                    <a:lnTo>
                      <a:pt x="367" y="1521"/>
                    </a:lnTo>
                    <a:lnTo>
                      <a:pt x="382" y="1527"/>
                    </a:lnTo>
                    <a:lnTo>
                      <a:pt x="391" y="1534"/>
                    </a:lnTo>
                    <a:lnTo>
                      <a:pt x="396" y="1551"/>
                    </a:lnTo>
                    <a:lnTo>
                      <a:pt x="396" y="1572"/>
                    </a:lnTo>
                    <a:lnTo>
                      <a:pt x="395" y="1600"/>
                    </a:lnTo>
                    <a:lnTo>
                      <a:pt x="371" y="1636"/>
                    </a:lnTo>
                    <a:lnTo>
                      <a:pt x="356" y="1669"/>
                    </a:lnTo>
                    <a:lnTo>
                      <a:pt x="349" y="1698"/>
                    </a:lnTo>
                    <a:lnTo>
                      <a:pt x="347" y="1725"/>
                    </a:lnTo>
                    <a:lnTo>
                      <a:pt x="353" y="1749"/>
                    </a:lnTo>
                    <a:lnTo>
                      <a:pt x="364" y="1769"/>
                    </a:lnTo>
                    <a:lnTo>
                      <a:pt x="378" y="1789"/>
                    </a:lnTo>
                    <a:lnTo>
                      <a:pt x="396" y="1807"/>
                    </a:lnTo>
                    <a:lnTo>
                      <a:pt x="416" y="1823"/>
                    </a:lnTo>
                    <a:lnTo>
                      <a:pt x="440" y="1841"/>
                    </a:lnTo>
                    <a:lnTo>
                      <a:pt x="464" y="1858"/>
                    </a:lnTo>
                    <a:lnTo>
                      <a:pt x="487" y="1876"/>
                    </a:lnTo>
                    <a:lnTo>
                      <a:pt x="511" y="1894"/>
                    </a:lnTo>
                    <a:lnTo>
                      <a:pt x="535" y="1914"/>
                    </a:lnTo>
                    <a:lnTo>
                      <a:pt x="555" y="1934"/>
                    </a:lnTo>
                    <a:lnTo>
                      <a:pt x="571" y="1960"/>
                    </a:lnTo>
                    <a:lnTo>
                      <a:pt x="586" y="1992"/>
                    </a:lnTo>
                    <a:lnTo>
                      <a:pt x="596" y="2031"/>
                    </a:lnTo>
                    <a:lnTo>
                      <a:pt x="602" y="2071"/>
                    </a:lnTo>
                    <a:lnTo>
                      <a:pt x="602" y="2112"/>
                    </a:lnTo>
                    <a:lnTo>
                      <a:pt x="596" y="2154"/>
                    </a:lnTo>
                    <a:lnTo>
                      <a:pt x="587" y="2194"/>
                    </a:lnTo>
                    <a:lnTo>
                      <a:pt x="575" y="2231"/>
                    </a:lnTo>
                    <a:lnTo>
                      <a:pt x="556" y="2260"/>
                    </a:lnTo>
                    <a:lnTo>
                      <a:pt x="535" y="2283"/>
                    </a:lnTo>
                    <a:lnTo>
                      <a:pt x="536" y="2231"/>
                    </a:lnTo>
                    <a:lnTo>
                      <a:pt x="538" y="2180"/>
                    </a:lnTo>
                    <a:lnTo>
                      <a:pt x="540" y="2134"/>
                    </a:lnTo>
                    <a:lnTo>
                      <a:pt x="536" y="2091"/>
                    </a:lnTo>
                    <a:lnTo>
                      <a:pt x="529" y="2049"/>
                    </a:lnTo>
                    <a:lnTo>
                      <a:pt x="515" y="2011"/>
                    </a:lnTo>
                    <a:lnTo>
                      <a:pt x="500" y="1991"/>
                    </a:lnTo>
                    <a:lnTo>
                      <a:pt x="480" y="1969"/>
                    </a:lnTo>
                    <a:lnTo>
                      <a:pt x="456" y="1947"/>
                    </a:lnTo>
                    <a:lnTo>
                      <a:pt x="429" y="1923"/>
                    </a:lnTo>
                    <a:lnTo>
                      <a:pt x="400" y="1900"/>
                    </a:lnTo>
                    <a:lnTo>
                      <a:pt x="369" y="1874"/>
                    </a:lnTo>
                    <a:lnTo>
                      <a:pt x="340" y="1849"/>
                    </a:lnTo>
                    <a:lnTo>
                      <a:pt x="313" y="1821"/>
                    </a:lnTo>
                    <a:lnTo>
                      <a:pt x="289" y="1794"/>
                    </a:lnTo>
                    <a:lnTo>
                      <a:pt x="269" y="1763"/>
                    </a:lnTo>
                    <a:lnTo>
                      <a:pt x="255" y="1732"/>
                    </a:lnTo>
                    <a:lnTo>
                      <a:pt x="247" y="1700"/>
                    </a:lnTo>
                    <a:lnTo>
                      <a:pt x="249" y="1663"/>
                    </a:lnTo>
                    <a:lnTo>
                      <a:pt x="260" y="1627"/>
                    </a:lnTo>
                    <a:lnTo>
                      <a:pt x="284" y="1587"/>
                    </a:lnTo>
                    <a:lnTo>
                      <a:pt x="304" y="1561"/>
                    </a:lnTo>
                    <a:lnTo>
                      <a:pt x="327" y="1538"/>
                    </a:lnTo>
                    <a:lnTo>
                      <a:pt x="351" y="1516"/>
                    </a:lnTo>
                    <a:close/>
                    <a:moveTo>
                      <a:pt x="95" y="491"/>
                    </a:moveTo>
                    <a:lnTo>
                      <a:pt x="264" y="516"/>
                    </a:lnTo>
                    <a:lnTo>
                      <a:pt x="267" y="518"/>
                    </a:lnTo>
                    <a:lnTo>
                      <a:pt x="276" y="518"/>
                    </a:lnTo>
                    <a:lnTo>
                      <a:pt x="289" y="516"/>
                    </a:lnTo>
                    <a:lnTo>
                      <a:pt x="298" y="516"/>
                    </a:lnTo>
                    <a:lnTo>
                      <a:pt x="304" y="520"/>
                    </a:lnTo>
                    <a:lnTo>
                      <a:pt x="255" y="541"/>
                    </a:lnTo>
                    <a:lnTo>
                      <a:pt x="216" y="569"/>
                    </a:lnTo>
                    <a:lnTo>
                      <a:pt x="187" y="596"/>
                    </a:lnTo>
                    <a:lnTo>
                      <a:pt x="167" y="627"/>
                    </a:lnTo>
                    <a:lnTo>
                      <a:pt x="156" y="660"/>
                    </a:lnTo>
                    <a:lnTo>
                      <a:pt x="155" y="692"/>
                    </a:lnTo>
                    <a:lnTo>
                      <a:pt x="162" y="723"/>
                    </a:lnTo>
                    <a:lnTo>
                      <a:pt x="180" y="756"/>
                    </a:lnTo>
                    <a:lnTo>
                      <a:pt x="207" y="787"/>
                    </a:lnTo>
                    <a:lnTo>
                      <a:pt x="242" y="814"/>
                    </a:lnTo>
                    <a:lnTo>
                      <a:pt x="278" y="838"/>
                    </a:lnTo>
                    <a:lnTo>
                      <a:pt x="320" y="858"/>
                    </a:lnTo>
                    <a:lnTo>
                      <a:pt x="362" y="876"/>
                    </a:lnTo>
                    <a:lnTo>
                      <a:pt x="406" y="892"/>
                    </a:lnTo>
                    <a:lnTo>
                      <a:pt x="451" y="909"/>
                    </a:lnTo>
                    <a:lnTo>
                      <a:pt x="496" y="925"/>
                    </a:lnTo>
                    <a:lnTo>
                      <a:pt x="540" y="941"/>
                    </a:lnTo>
                    <a:lnTo>
                      <a:pt x="582" y="960"/>
                    </a:lnTo>
                    <a:lnTo>
                      <a:pt x="622" y="981"/>
                    </a:lnTo>
                    <a:lnTo>
                      <a:pt x="658" y="1005"/>
                    </a:lnTo>
                    <a:lnTo>
                      <a:pt x="691" y="1034"/>
                    </a:lnTo>
                    <a:lnTo>
                      <a:pt x="720" y="1069"/>
                    </a:lnTo>
                    <a:lnTo>
                      <a:pt x="744" y="1107"/>
                    </a:lnTo>
                    <a:lnTo>
                      <a:pt x="756" y="1145"/>
                    </a:lnTo>
                    <a:lnTo>
                      <a:pt x="760" y="1185"/>
                    </a:lnTo>
                    <a:lnTo>
                      <a:pt x="758" y="1223"/>
                    </a:lnTo>
                    <a:lnTo>
                      <a:pt x="749" y="1261"/>
                    </a:lnTo>
                    <a:lnTo>
                      <a:pt x="735" y="1298"/>
                    </a:lnTo>
                    <a:lnTo>
                      <a:pt x="715" y="1332"/>
                    </a:lnTo>
                    <a:lnTo>
                      <a:pt x="695" y="1365"/>
                    </a:lnTo>
                    <a:lnTo>
                      <a:pt x="671" y="1394"/>
                    </a:lnTo>
                    <a:lnTo>
                      <a:pt x="649" y="1418"/>
                    </a:lnTo>
                    <a:lnTo>
                      <a:pt x="627" y="1440"/>
                    </a:lnTo>
                    <a:lnTo>
                      <a:pt x="607" y="1454"/>
                    </a:lnTo>
                    <a:lnTo>
                      <a:pt x="591" y="1463"/>
                    </a:lnTo>
                    <a:lnTo>
                      <a:pt x="578" y="1467"/>
                    </a:lnTo>
                    <a:lnTo>
                      <a:pt x="567" y="1460"/>
                    </a:lnTo>
                    <a:lnTo>
                      <a:pt x="555" y="1451"/>
                    </a:lnTo>
                    <a:lnTo>
                      <a:pt x="544" y="1443"/>
                    </a:lnTo>
                    <a:lnTo>
                      <a:pt x="547" y="1383"/>
                    </a:lnTo>
                    <a:lnTo>
                      <a:pt x="582" y="1354"/>
                    </a:lnTo>
                    <a:lnTo>
                      <a:pt x="611" y="1323"/>
                    </a:lnTo>
                    <a:lnTo>
                      <a:pt x="633" y="1291"/>
                    </a:lnTo>
                    <a:lnTo>
                      <a:pt x="646" y="1258"/>
                    </a:lnTo>
                    <a:lnTo>
                      <a:pt x="651" y="1223"/>
                    </a:lnTo>
                    <a:lnTo>
                      <a:pt x="649" y="1189"/>
                    </a:lnTo>
                    <a:lnTo>
                      <a:pt x="640" y="1154"/>
                    </a:lnTo>
                    <a:lnTo>
                      <a:pt x="622" y="1121"/>
                    </a:lnTo>
                    <a:lnTo>
                      <a:pt x="596" y="1092"/>
                    </a:lnTo>
                    <a:lnTo>
                      <a:pt x="562" y="1063"/>
                    </a:lnTo>
                    <a:lnTo>
                      <a:pt x="518" y="1040"/>
                    </a:lnTo>
                    <a:lnTo>
                      <a:pt x="467" y="1020"/>
                    </a:lnTo>
                    <a:lnTo>
                      <a:pt x="433" y="1007"/>
                    </a:lnTo>
                    <a:lnTo>
                      <a:pt x="396" y="994"/>
                    </a:lnTo>
                    <a:lnTo>
                      <a:pt x="356" y="978"/>
                    </a:lnTo>
                    <a:lnTo>
                      <a:pt x="315" y="960"/>
                    </a:lnTo>
                    <a:lnTo>
                      <a:pt x="273" y="940"/>
                    </a:lnTo>
                    <a:lnTo>
                      <a:pt x="229" y="918"/>
                    </a:lnTo>
                    <a:lnTo>
                      <a:pt x="187" y="894"/>
                    </a:lnTo>
                    <a:lnTo>
                      <a:pt x="149" y="869"/>
                    </a:lnTo>
                    <a:lnTo>
                      <a:pt x="111" y="841"/>
                    </a:lnTo>
                    <a:lnTo>
                      <a:pt x="78" y="812"/>
                    </a:lnTo>
                    <a:lnTo>
                      <a:pt x="51" y="783"/>
                    </a:lnTo>
                    <a:lnTo>
                      <a:pt x="27" y="751"/>
                    </a:lnTo>
                    <a:lnTo>
                      <a:pt x="11" y="718"/>
                    </a:lnTo>
                    <a:lnTo>
                      <a:pt x="2" y="683"/>
                    </a:lnTo>
                    <a:lnTo>
                      <a:pt x="0" y="647"/>
                    </a:lnTo>
                    <a:lnTo>
                      <a:pt x="7" y="609"/>
                    </a:lnTo>
                    <a:lnTo>
                      <a:pt x="26" y="571"/>
                    </a:lnTo>
                    <a:lnTo>
                      <a:pt x="55" y="532"/>
                    </a:lnTo>
                    <a:lnTo>
                      <a:pt x="95" y="491"/>
                    </a:lnTo>
                    <a:close/>
                    <a:moveTo>
                      <a:pt x="822" y="0"/>
                    </a:moveTo>
                    <a:lnTo>
                      <a:pt x="864" y="1"/>
                    </a:lnTo>
                    <a:lnTo>
                      <a:pt x="909" y="5"/>
                    </a:lnTo>
                    <a:lnTo>
                      <a:pt x="958" y="11"/>
                    </a:lnTo>
                    <a:lnTo>
                      <a:pt x="1007" y="18"/>
                    </a:lnTo>
                    <a:lnTo>
                      <a:pt x="1056" y="31"/>
                    </a:lnTo>
                    <a:lnTo>
                      <a:pt x="1102" y="43"/>
                    </a:lnTo>
                    <a:lnTo>
                      <a:pt x="1144" y="60"/>
                    </a:lnTo>
                    <a:lnTo>
                      <a:pt x="1178" y="80"/>
                    </a:lnTo>
                    <a:lnTo>
                      <a:pt x="1206" y="101"/>
                    </a:lnTo>
                    <a:lnTo>
                      <a:pt x="1224" y="127"/>
                    </a:lnTo>
                    <a:lnTo>
                      <a:pt x="1229" y="158"/>
                    </a:lnTo>
                    <a:lnTo>
                      <a:pt x="1226" y="189"/>
                    </a:lnTo>
                    <a:lnTo>
                      <a:pt x="1215" y="218"/>
                    </a:lnTo>
                    <a:lnTo>
                      <a:pt x="1198" y="245"/>
                    </a:lnTo>
                    <a:lnTo>
                      <a:pt x="1176" y="271"/>
                    </a:lnTo>
                    <a:lnTo>
                      <a:pt x="1156" y="292"/>
                    </a:lnTo>
                    <a:lnTo>
                      <a:pt x="1135" y="311"/>
                    </a:lnTo>
                    <a:lnTo>
                      <a:pt x="1118" y="325"/>
                    </a:lnTo>
                    <a:lnTo>
                      <a:pt x="1100" y="336"/>
                    </a:lnTo>
                    <a:lnTo>
                      <a:pt x="1076" y="351"/>
                    </a:lnTo>
                    <a:lnTo>
                      <a:pt x="1046" y="369"/>
                    </a:lnTo>
                    <a:lnTo>
                      <a:pt x="1011" y="385"/>
                    </a:lnTo>
                    <a:lnTo>
                      <a:pt x="975" y="403"/>
                    </a:lnTo>
                    <a:lnTo>
                      <a:pt x="936" y="420"/>
                    </a:lnTo>
                    <a:lnTo>
                      <a:pt x="902" y="432"/>
                    </a:lnTo>
                    <a:lnTo>
                      <a:pt x="867" y="443"/>
                    </a:lnTo>
                    <a:lnTo>
                      <a:pt x="838" y="447"/>
                    </a:lnTo>
                    <a:lnTo>
                      <a:pt x="787" y="421"/>
                    </a:lnTo>
                    <a:lnTo>
                      <a:pt x="735" y="396"/>
                    </a:lnTo>
                    <a:lnTo>
                      <a:pt x="711" y="387"/>
                    </a:lnTo>
                    <a:lnTo>
                      <a:pt x="678" y="378"/>
                    </a:lnTo>
                    <a:lnTo>
                      <a:pt x="647" y="369"/>
                    </a:lnTo>
                    <a:lnTo>
                      <a:pt x="624" y="360"/>
                    </a:lnTo>
                    <a:lnTo>
                      <a:pt x="664" y="358"/>
                    </a:lnTo>
                    <a:lnTo>
                      <a:pt x="711" y="354"/>
                    </a:lnTo>
                    <a:lnTo>
                      <a:pt x="762" y="349"/>
                    </a:lnTo>
                    <a:lnTo>
                      <a:pt x="816" y="340"/>
                    </a:lnTo>
                    <a:lnTo>
                      <a:pt x="871" y="327"/>
                    </a:lnTo>
                    <a:lnTo>
                      <a:pt x="924" y="314"/>
                    </a:lnTo>
                    <a:lnTo>
                      <a:pt x="975" y="298"/>
                    </a:lnTo>
                    <a:lnTo>
                      <a:pt x="1020" y="280"/>
                    </a:lnTo>
                    <a:lnTo>
                      <a:pt x="1060" y="260"/>
                    </a:lnTo>
                    <a:lnTo>
                      <a:pt x="1091" y="238"/>
                    </a:lnTo>
                    <a:lnTo>
                      <a:pt x="1111" y="214"/>
                    </a:lnTo>
                    <a:lnTo>
                      <a:pt x="1126" y="192"/>
                    </a:lnTo>
                    <a:lnTo>
                      <a:pt x="1131" y="172"/>
                    </a:lnTo>
                    <a:lnTo>
                      <a:pt x="1129" y="154"/>
                    </a:lnTo>
                    <a:lnTo>
                      <a:pt x="1120" y="138"/>
                    </a:lnTo>
                    <a:lnTo>
                      <a:pt x="1107" y="127"/>
                    </a:lnTo>
                    <a:lnTo>
                      <a:pt x="1089" y="120"/>
                    </a:lnTo>
                    <a:lnTo>
                      <a:pt x="1066" y="114"/>
                    </a:lnTo>
                    <a:lnTo>
                      <a:pt x="1036" y="112"/>
                    </a:lnTo>
                    <a:lnTo>
                      <a:pt x="1004" y="114"/>
                    </a:lnTo>
                    <a:lnTo>
                      <a:pt x="969" y="116"/>
                    </a:lnTo>
                    <a:lnTo>
                      <a:pt x="938" y="120"/>
                    </a:lnTo>
                    <a:lnTo>
                      <a:pt x="911" y="125"/>
                    </a:lnTo>
                    <a:lnTo>
                      <a:pt x="891" y="131"/>
                    </a:lnTo>
                    <a:lnTo>
                      <a:pt x="878" y="134"/>
                    </a:lnTo>
                    <a:lnTo>
                      <a:pt x="847" y="154"/>
                    </a:lnTo>
                    <a:lnTo>
                      <a:pt x="813" y="167"/>
                    </a:lnTo>
                    <a:lnTo>
                      <a:pt x="778" y="174"/>
                    </a:lnTo>
                    <a:lnTo>
                      <a:pt x="742" y="178"/>
                    </a:lnTo>
                    <a:lnTo>
                      <a:pt x="709" y="178"/>
                    </a:lnTo>
                    <a:lnTo>
                      <a:pt x="680" y="172"/>
                    </a:lnTo>
                    <a:lnTo>
                      <a:pt x="655" y="165"/>
                    </a:lnTo>
                    <a:lnTo>
                      <a:pt x="636" y="152"/>
                    </a:lnTo>
                    <a:lnTo>
                      <a:pt x="627" y="140"/>
                    </a:lnTo>
                    <a:lnTo>
                      <a:pt x="626" y="120"/>
                    </a:lnTo>
                    <a:lnTo>
                      <a:pt x="633" y="98"/>
                    </a:lnTo>
                    <a:lnTo>
                      <a:pt x="647" y="74"/>
                    </a:lnTo>
                    <a:lnTo>
                      <a:pt x="669" y="51"/>
                    </a:lnTo>
                    <a:lnTo>
                      <a:pt x="700" y="29"/>
                    </a:lnTo>
                    <a:lnTo>
                      <a:pt x="738" y="11"/>
                    </a:lnTo>
                    <a:lnTo>
                      <a:pt x="758" y="5"/>
                    </a:lnTo>
                    <a:lnTo>
                      <a:pt x="786" y="1"/>
                    </a:lnTo>
                    <a:lnTo>
                      <a:pt x="8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09DA8786-5055-4671-A0FC-598D50E4E01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062550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3" name="Freeform 54">
                <a:extLst>
                  <a:ext uri="{FF2B5EF4-FFF2-40B4-BE49-F238E27FC236}">
                    <a16:creationId xmlns:a16="http://schemas.microsoft.com/office/drawing/2014/main" id="{18661146-DB45-4087-B9BE-A33CA78193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6556" y="1001048"/>
                <a:ext cx="460794" cy="5174720"/>
              </a:xfrm>
              <a:custGeom>
                <a:avLst/>
                <a:gdLst>
                  <a:gd name="T0" fmla="*/ 147 w 300"/>
                  <a:gd name="T1" fmla="*/ 3238 h 3369"/>
                  <a:gd name="T2" fmla="*/ 184 w 300"/>
                  <a:gd name="T3" fmla="*/ 3277 h 3369"/>
                  <a:gd name="T4" fmla="*/ 180 w 300"/>
                  <a:gd name="T5" fmla="*/ 3309 h 3369"/>
                  <a:gd name="T6" fmla="*/ 167 w 300"/>
                  <a:gd name="T7" fmla="*/ 3360 h 3369"/>
                  <a:gd name="T8" fmla="*/ 136 w 300"/>
                  <a:gd name="T9" fmla="*/ 3340 h 3369"/>
                  <a:gd name="T10" fmla="*/ 124 w 300"/>
                  <a:gd name="T11" fmla="*/ 3251 h 3369"/>
                  <a:gd name="T12" fmla="*/ 142 w 300"/>
                  <a:gd name="T13" fmla="*/ 2813 h 3369"/>
                  <a:gd name="T14" fmla="*/ 184 w 300"/>
                  <a:gd name="T15" fmla="*/ 2884 h 3369"/>
                  <a:gd name="T16" fmla="*/ 195 w 300"/>
                  <a:gd name="T17" fmla="*/ 2986 h 3369"/>
                  <a:gd name="T18" fmla="*/ 191 w 300"/>
                  <a:gd name="T19" fmla="*/ 3087 h 3369"/>
                  <a:gd name="T20" fmla="*/ 184 w 300"/>
                  <a:gd name="T21" fmla="*/ 3140 h 3369"/>
                  <a:gd name="T22" fmla="*/ 156 w 300"/>
                  <a:gd name="T23" fmla="*/ 3082 h 3369"/>
                  <a:gd name="T24" fmla="*/ 120 w 300"/>
                  <a:gd name="T25" fmla="*/ 2986 h 3369"/>
                  <a:gd name="T26" fmla="*/ 120 w 300"/>
                  <a:gd name="T27" fmla="*/ 2857 h 3369"/>
                  <a:gd name="T28" fmla="*/ 124 w 300"/>
                  <a:gd name="T29" fmla="*/ 2386 h 3369"/>
                  <a:gd name="T30" fmla="*/ 196 w 300"/>
                  <a:gd name="T31" fmla="*/ 2449 h 3369"/>
                  <a:gd name="T32" fmla="*/ 193 w 300"/>
                  <a:gd name="T33" fmla="*/ 2666 h 3369"/>
                  <a:gd name="T34" fmla="*/ 182 w 300"/>
                  <a:gd name="T35" fmla="*/ 2658 h 3369"/>
                  <a:gd name="T36" fmla="*/ 171 w 300"/>
                  <a:gd name="T37" fmla="*/ 2649 h 3369"/>
                  <a:gd name="T38" fmla="*/ 136 w 300"/>
                  <a:gd name="T39" fmla="*/ 2626 h 3369"/>
                  <a:gd name="T40" fmla="*/ 113 w 300"/>
                  <a:gd name="T41" fmla="*/ 1866 h 3369"/>
                  <a:gd name="T42" fmla="*/ 200 w 300"/>
                  <a:gd name="T43" fmla="*/ 1931 h 3369"/>
                  <a:gd name="T44" fmla="*/ 200 w 300"/>
                  <a:gd name="T45" fmla="*/ 2067 h 3369"/>
                  <a:gd name="T46" fmla="*/ 198 w 300"/>
                  <a:gd name="T47" fmla="*/ 2215 h 3369"/>
                  <a:gd name="T48" fmla="*/ 138 w 300"/>
                  <a:gd name="T49" fmla="*/ 2213 h 3369"/>
                  <a:gd name="T50" fmla="*/ 113 w 300"/>
                  <a:gd name="T51" fmla="*/ 1866 h 3369"/>
                  <a:gd name="T52" fmla="*/ 204 w 300"/>
                  <a:gd name="T53" fmla="*/ 1709 h 3369"/>
                  <a:gd name="T54" fmla="*/ 144 w 300"/>
                  <a:gd name="T55" fmla="*/ 1693 h 3369"/>
                  <a:gd name="T56" fmla="*/ 104 w 300"/>
                  <a:gd name="T57" fmla="*/ 1357 h 3369"/>
                  <a:gd name="T58" fmla="*/ 224 w 300"/>
                  <a:gd name="T59" fmla="*/ 20 h 3369"/>
                  <a:gd name="T60" fmla="*/ 287 w 300"/>
                  <a:gd name="T61" fmla="*/ 89 h 3369"/>
                  <a:gd name="T62" fmla="*/ 298 w 300"/>
                  <a:gd name="T63" fmla="*/ 173 h 3369"/>
                  <a:gd name="T64" fmla="*/ 260 w 300"/>
                  <a:gd name="T65" fmla="*/ 242 h 3369"/>
                  <a:gd name="T66" fmla="*/ 222 w 300"/>
                  <a:gd name="T67" fmla="*/ 377 h 3369"/>
                  <a:gd name="T68" fmla="*/ 218 w 300"/>
                  <a:gd name="T69" fmla="*/ 640 h 3369"/>
                  <a:gd name="T70" fmla="*/ 216 w 300"/>
                  <a:gd name="T71" fmla="*/ 880 h 3369"/>
                  <a:gd name="T72" fmla="*/ 213 w 300"/>
                  <a:gd name="T73" fmla="*/ 1166 h 3369"/>
                  <a:gd name="T74" fmla="*/ 96 w 300"/>
                  <a:gd name="T75" fmla="*/ 958 h 3369"/>
                  <a:gd name="T76" fmla="*/ 87 w 300"/>
                  <a:gd name="T77" fmla="*/ 637 h 3369"/>
                  <a:gd name="T78" fmla="*/ 82 w 300"/>
                  <a:gd name="T79" fmla="*/ 380 h 3369"/>
                  <a:gd name="T80" fmla="*/ 31 w 300"/>
                  <a:gd name="T81" fmla="*/ 237 h 3369"/>
                  <a:gd name="T82" fmla="*/ 0 w 300"/>
                  <a:gd name="T83" fmla="*/ 155 h 3369"/>
                  <a:gd name="T84" fmla="*/ 18 w 300"/>
                  <a:gd name="T85" fmla="*/ 73 h 3369"/>
                  <a:gd name="T86" fmla="*/ 85 w 300"/>
                  <a:gd name="T87" fmla="*/ 15 h 3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0" h="3369">
                    <a:moveTo>
                      <a:pt x="127" y="3220"/>
                    </a:moveTo>
                    <a:lnTo>
                      <a:pt x="136" y="3227"/>
                    </a:lnTo>
                    <a:lnTo>
                      <a:pt x="147" y="3238"/>
                    </a:lnTo>
                    <a:lnTo>
                      <a:pt x="160" y="3251"/>
                    </a:lnTo>
                    <a:lnTo>
                      <a:pt x="173" y="3266"/>
                    </a:lnTo>
                    <a:lnTo>
                      <a:pt x="184" y="3277"/>
                    </a:lnTo>
                    <a:lnTo>
                      <a:pt x="182" y="3282"/>
                    </a:lnTo>
                    <a:lnTo>
                      <a:pt x="182" y="3293"/>
                    </a:lnTo>
                    <a:lnTo>
                      <a:pt x="180" y="3309"/>
                    </a:lnTo>
                    <a:lnTo>
                      <a:pt x="178" y="3327"/>
                    </a:lnTo>
                    <a:lnTo>
                      <a:pt x="175" y="3346"/>
                    </a:lnTo>
                    <a:lnTo>
                      <a:pt x="167" y="3360"/>
                    </a:lnTo>
                    <a:lnTo>
                      <a:pt x="156" y="3369"/>
                    </a:lnTo>
                    <a:lnTo>
                      <a:pt x="147" y="3358"/>
                    </a:lnTo>
                    <a:lnTo>
                      <a:pt x="136" y="3340"/>
                    </a:lnTo>
                    <a:lnTo>
                      <a:pt x="129" y="3313"/>
                    </a:lnTo>
                    <a:lnTo>
                      <a:pt x="125" y="3282"/>
                    </a:lnTo>
                    <a:lnTo>
                      <a:pt x="124" y="3251"/>
                    </a:lnTo>
                    <a:lnTo>
                      <a:pt x="127" y="3220"/>
                    </a:lnTo>
                    <a:close/>
                    <a:moveTo>
                      <a:pt x="120" y="2800"/>
                    </a:moveTo>
                    <a:lnTo>
                      <a:pt x="142" y="2813"/>
                    </a:lnTo>
                    <a:lnTo>
                      <a:pt x="160" y="2833"/>
                    </a:lnTo>
                    <a:lnTo>
                      <a:pt x="173" y="2857"/>
                    </a:lnTo>
                    <a:lnTo>
                      <a:pt x="184" y="2884"/>
                    </a:lnTo>
                    <a:lnTo>
                      <a:pt x="189" y="2917"/>
                    </a:lnTo>
                    <a:lnTo>
                      <a:pt x="193" y="2949"/>
                    </a:lnTo>
                    <a:lnTo>
                      <a:pt x="195" y="2986"/>
                    </a:lnTo>
                    <a:lnTo>
                      <a:pt x="195" y="3020"/>
                    </a:lnTo>
                    <a:lnTo>
                      <a:pt x="195" y="3055"/>
                    </a:lnTo>
                    <a:lnTo>
                      <a:pt x="191" y="3087"/>
                    </a:lnTo>
                    <a:lnTo>
                      <a:pt x="189" y="3118"/>
                    </a:lnTo>
                    <a:lnTo>
                      <a:pt x="187" y="3146"/>
                    </a:lnTo>
                    <a:lnTo>
                      <a:pt x="184" y="3140"/>
                    </a:lnTo>
                    <a:lnTo>
                      <a:pt x="176" y="3127"/>
                    </a:lnTo>
                    <a:lnTo>
                      <a:pt x="167" y="3107"/>
                    </a:lnTo>
                    <a:lnTo>
                      <a:pt x="156" y="3082"/>
                    </a:lnTo>
                    <a:lnTo>
                      <a:pt x="144" y="3053"/>
                    </a:lnTo>
                    <a:lnTo>
                      <a:pt x="131" y="3020"/>
                    </a:lnTo>
                    <a:lnTo>
                      <a:pt x="120" y="2986"/>
                    </a:lnTo>
                    <a:lnTo>
                      <a:pt x="120" y="2944"/>
                    </a:lnTo>
                    <a:lnTo>
                      <a:pt x="120" y="2904"/>
                    </a:lnTo>
                    <a:lnTo>
                      <a:pt x="120" y="2857"/>
                    </a:lnTo>
                    <a:lnTo>
                      <a:pt x="120" y="2800"/>
                    </a:lnTo>
                    <a:close/>
                    <a:moveTo>
                      <a:pt x="116" y="2386"/>
                    </a:moveTo>
                    <a:lnTo>
                      <a:pt x="124" y="2386"/>
                    </a:lnTo>
                    <a:lnTo>
                      <a:pt x="151" y="2407"/>
                    </a:lnTo>
                    <a:lnTo>
                      <a:pt x="176" y="2427"/>
                    </a:lnTo>
                    <a:lnTo>
                      <a:pt x="196" y="2449"/>
                    </a:lnTo>
                    <a:lnTo>
                      <a:pt x="195" y="2520"/>
                    </a:lnTo>
                    <a:lnTo>
                      <a:pt x="193" y="2593"/>
                    </a:lnTo>
                    <a:lnTo>
                      <a:pt x="193" y="2666"/>
                    </a:lnTo>
                    <a:lnTo>
                      <a:pt x="189" y="2664"/>
                    </a:lnTo>
                    <a:lnTo>
                      <a:pt x="185" y="2662"/>
                    </a:lnTo>
                    <a:lnTo>
                      <a:pt x="182" y="2658"/>
                    </a:lnTo>
                    <a:lnTo>
                      <a:pt x="178" y="2655"/>
                    </a:lnTo>
                    <a:lnTo>
                      <a:pt x="175" y="2653"/>
                    </a:lnTo>
                    <a:lnTo>
                      <a:pt x="171" y="2649"/>
                    </a:lnTo>
                    <a:lnTo>
                      <a:pt x="167" y="2649"/>
                    </a:lnTo>
                    <a:lnTo>
                      <a:pt x="151" y="2637"/>
                    </a:lnTo>
                    <a:lnTo>
                      <a:pt x="136" y="2626"/>
                    </a:lnTo>
                    <a:lnTo>
                      <a:pt x="120" y="2613"/>
                    </a:lnTo>
                    <a:lnTo>
                      <a:pt x="116" y="2386"/>
                    </a:lnTo>
                    <a:close/>
                    <a:moveTo>
                      <a:pt x="113" y="1866"/>
                    </a:moveTo>
                    <a:lnTo>
                      <a:pt x="156" y="1884"/>
                    </a:lnTo>
                    <a:lnTo>
                      <a:pt x="200" y="1902"/>
                    </a:lnTo>
                    <a:lnTo>
                      <a:pt x="200" y="1931"/>
                    </a:lnTo>
                    <a:lnTo>
                      <a:pt x="200" y="1971"/>
                    </a:lnTo>
                    <a:lnTo>
                      <a:pt x="202" y="2018"/>
                    </a:lnTo>
                    <a:lnTo>
                      <a:pt x="200" y="2067"/>
                    </a:lnTo>
                    <a:lnTo>
                      <a:pt x="200" y="2118"/>
                    </a:lnTo>
                    <a:lnTo>
                      <a:pt x="200" y="2169"/>
                    </a:lnTo>
                    <a:lnTo>
                      <a:pt x="198" y="2215"/>
                    </a:lnTo>
                    <a:lnTo>
                      <a:pt x="196" y="2253"/>
                    </a:lnTo>
                    <a:lnTo>
                      <a:pt x="169" y="2233"/>
                    </a:lnTo>
                    <a:lnTo>
                      <a:pt x="138" y="2213"/>
                    </a:lnTo>
                    <a:lnTo>
                      <a:pt x="113" y="2193"/>
                    </a:lnTo>
                    <a:lnTo>
                      <a:pt x="113" y="2029"/>
                    </a:lnTo>
                    <a:lnTo>
                      <a:pt x="113" y="1866"/>
                    </a:lnTo>
                    <a:close/>
                    <a:moveTo>
                      <a:pt x="104" y="1357"/>
                    </a:moveTo>
                    <a:lnTo>
                      <a:pt x="207" y="1362"/>
                    </a:lnTo>
                    <a:lnTo>
                      <a:pt x="204" y="1709"/>
                    </a:lnTo>
                    <a:lnTo>
                      <a:pt x="180" y="1706"/>
                    </a:lnTo>
                    <a:lnTo>
                      <a:pt x="160" y="1700"/>
                    </a:lnTo>
                    <a:lnTo>
                      <a:pt x="144" y="1693"/>
                    </a:lnTo>
                    <a:lnTo>
                      <a:pt x="127" y="1684"/>
                    </a:lnTo>
                    <a:lnTo>
                      <a:pt x="107" y="1677"/>
                    </a:lnTo>
                    <a:lnTo>
                      <a:pt x="104" y="1357"/>
                    </a:lnTo>
                    <a:close/>
                    <a:moveTo>
                      <a:pt x="156" y="0"/>
                    </a:moveTo>
                    <a:lnTo>
                      <a:pt x="193" y="7"/>
                    </a:lnTo>
                    <a:lnTo>
                      <a:pt x="224" y="20"/>
                    </a:lnTo>
                    <a:lnTo>
                      <a:pt x="251" y="38"/>
                    </a:lnTo>
                    <a:lnTo>
                      <a:pt x="271" y="62"/>
                    </a:lnTo>
                    <a:lnTo>
                      <a:pt x="287" y="89"/>
                    </a:lnTo>
                    <a:lnTo>
                      <a:pt x="296" y="120"/>
                    </a:lnTo>
                    <a:lnTo>
                      <a:pt x="300" y="153"/>
                    </a:lnTo>
                    <a:lnTo>
                      <a:pt x="298" y="173"/>
                    </a:lnTo>
                    <a:lnTo>
                      <a:pt x="289" y="197"/>
                    </a:lnTo>
                    <a:lnTo>
                      <a:pt x="276" y="220"/>
                    </a:lnTo>
                    <a:lnTo>
                      <a:pt x="260" y="242"/>
                    </a:lnTo>
                    <a:lnTo>
                      <a:pt x="244" y="260"/>
                    </a:lnTo>
                    <a:lnTo>
                      <a:pt x="224" y="273"/>
                    </a:lnTo>
                    <a:lnTo>
                      <a:pt x="222" y="377"/>
                    </a:lnTo>
                    <a:lnTo>
                      <a:pt x="222" y="471"/>
                    </a:lnTo>
                    <a:lnTo>
                      <a:pt x="220" y="557"/>
                    </a:lnTo>
                    <a:lnTo>
                      <a:pt x="218" y="640"/>
                    </a:lnTo>
                    <a:lnTo>
                      <a:pt x="218" y="718"/>
                    </a:lnTo>
                    <a:lnTo>
                      <a:pt x="216" y="798"/>
                    </a:lnTo>
                    <a:lnTo>
                      <a:pt x="216" y="880"/>
                    </a:lnTo>
                    <a:lnTo>
                      <a:pt x="215" y="967"/>
                    </a:lnTo>
                    <a:lnTo>
                      <a:pt x="213" y="1062"/>
                    </a:lnTo>
                    <a:lnTo>
                      <a:pt x="213" y="1166"/>
                    </a:lnTo>
                    <a:lnTo>
                      <a:pt x="100" y="1153"/>
                    </a:lnTo>
                    <a:lnTo>
                      <a:pt x="98" y="1051"/>
                    </a:lnTo>
                    <a:lnTo>
                      <a:pt x="96" y="958"/>
                    </a:lnTo>
                    <a:lnTo>
                      <a:pt x="95" y="873"/>
                    </a:lnTo>
                    <a:lnTo>
                      <a:pt x="93" y="793"/>
                    </a:lnTo>
                    <a:lnTo>
                      <a:pt x="87" y="637"/>
                    </a:lnTo>
                    <a:lnTo>
                      <a:pt x="85" y="557"/>
                    </a:lnTo>
                    <a:lnTo>
                      <a:pt x="84" y="471"/>
                    </a:lnTo>
                    <a:lnTo>
                      <a:pt x="82" y="380"/>
                    </a:lnTo>
                    <a:lnTo>
                      <a:pt x="80" y="277"/>
                    </a:lnTo>
                    <a:lnTo>
                      <a:pt x="53" y="258"/>
                    </a:lnTo>
                    <a:lnTo>
                      <a:pt x="31" y="237"/>
                    </a:lnTo>
                    <a:lnTo>
                      <a:pt x="16" y="211"/>
                    </a:lnTo>
                    <a:lnTo>
                      <a:pt x="5" y="184"/>
                    </a:lnTo>
                    <a:lnTo>
                      <a:pt x="0" y="155"/>
                    </a:lnTo>
                    <a:lnTo>
                      <a:pt x="0" y="127"/>
                    </a:lnTo>
                    <a:lnTo>
                      <a:pt x="7" y="98"/>
                    </a:lnTo>
                    <a:lnTo>
                      <a:pt x="18" y="73"/>
                    </a:lnTo>
                    <a:lnTo>
                      <a:pt x="35" y="49"/>
                    </a:lnTo>
                    <a:lnTo>
                      <a:pt x="56" y="29"/>
                    </a:lnTo>
                    <a:lnTo>
                      <a:pt x="85" y="15"/>
                    </a:lnTo>
                    <a:lnTo>
                      <a:pt x="118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</p:grpSp>
        <p:sp>
          <p:nvSpPr>
            <p:cNvPr id="63" name="Rounded Rectangle 8">
              <a:extLst>
                <a:ext uri="{FF2B5EF4-FFF2-40B4-BE49-F238E27FC236}">
                  <a16:creationId xmlns:a16="http://schemas.microsoft.com/office/drawing/2014/main" id="{EF5593A6-8F09-4B6E-BE80-D21110C0F421}"/>
                </a:ext>
              </a:extLst>
            </p:cNvPr>
            <p:cNvSpPr/>
            <p:nvPr/>
          </p:nvSpPr>
          <p:spPr>
            <a:xfrm>
              <a:off x="3485700" y="593822"/>
              <a:ext cx="262075" cy="197747"/>
            </a:xfrm>
            <a:custGeom>
              <a:avLst/>
              <a:gdLst/>
              <a:ahLst/>
              <a:cxnLst/>
              <a:rect l="l" t="t" r="r" b="b"/>
              <a:pathLst>
                <a:path w="3960440" h="2988329">
                  <a:moveTo>
                    <a:pt x="1906134" y="1614050"/>
                  </a:moveTo>
                  <a:cubicBezTo>
                    <a:pt x="1848735" y="1614050"/>
                    <a:pt x="1802205" y="1659775"/>
                    <a:pt x="1802205" y="1716180"/>
                  </a:cubicBezTo>
                  <a:lnTo>
                    <a:pt x="1802205" y="1952130"/>
                  </a:lnTo>
                  <a:lnTo>
                    <a:pt x="1562097" y="1952130"/>
                  </a:lnTo>
                  <a:cubicBezTo>
                    <a:pt x="1504698" y="1952130"/>
                    <a:pt x="1458167" y="1997855"/>
                    <a:pt x="1458167" y="2054260"/>
                  </a:cubicBezTo>
                  <a:lnTo>
                    <a:pt x="1458167" y="2188080"/>
                  </a:lnTo>
                  <a:cubicBezTo>
                    <a:pt x="1458167" y="2244485"/>
                    <a:pt x="1504698" y="2290210"/>
                    <a:pt x="1562097" y="2290210"/>
                  </a:cubicBezTo>
                  <a:lnTo>
                    <a:pt x="1802205" y="2290210"/>
                  </a:lnTo>
                  <a:lnTo>
                    <a:pt x="1802205" y="2526160"/>
                  </a:lnTo>
                  <a:cubicBezTo>
                    <a:pt x="1802205" y="2582565"/>
                    <a:pt x="1848735" y="2628290"/>
                    <a:pt x="1906134" y="2628290"/>
                  </a:cubicBezTo>
                  <a:lnTo>
                    <a:pt x="2042312" y="2628290"/>
                  </a:lnTo>
                  <a:cubicBezTo>
                    <a:pt x="2099711" y="2628290"/>
                    <a:pt x="2146242" y="2582565"/>
                    <a:pt x="2146242" y="2526160"/>
                  </a:cubicBezTo>
                  <a:lnTo>
                    <a:pt x="2146242" y="2290210"/>
                  </a:lnTo>
                  <a:lnTo>
                    <a:pt x="2386349" y="2290210"/>
                  </a:lnTo>
                  <a:cubicBezTo>
                    <a:pt x="2443749" y="2290210"/>
                    <a:pt x="2490279" y="2244485"/>
                    <a:pt x="2490279" y="2188080"/>
                  </a:cubicBezTo>
                  <a:lnTo>
                    <a:pt x="2490279" y="2054260"/>
                  </a:lnTo>
                  <a:cubicBezTo>
                    <a:pt x="2490279" y="1997855"/>
                    <a:pt x="2443749" y="1952130"/>
                    <a:pt x="2386349" y="1952130"/>
                  </a:cubicBezTo>
                  <a:lnTo>
                    <a:pt x="2146242" y="1952130"/>
                  </a:lnTo>
                  <a:lnTo>
                    <a:pt x="2146242" y="1716180"/>
                  </a:lnTo>
                  <a:cubicBezTo>
                    <a:pt x="2146242" y="1659775"/>
                    <a:pt x="2099711" y="1614050"/>
                    <a:pt x="2042312" y="1614050"/>
                  </a:cubicBezTo>
                  <a:close/>
                  <a:moveTo>
                    <a:pt x="0" y="1368149"/>
                  </a:moveTo>
                  <a:lnTo>
                    <a:pt x="3960440" y="1368149"/>
                  </a:lnTo>
                  <a:lnTo>
                    <a:pt x="3960440" y="2489988"/>
                  </a:lnTo>
                  <a:cubicBezTo>
                    <a:pt x="3960440" y="2765214"/>
                    <a:pt x="3737325" y="2988329"/>
                    <a:pt x="3462099" y="2988329"/>
                  </a:cubicBezTo>
                  <a:lnTo>
                    <a:pt x="498341" y="2988329"/>
                  </a:lnTo>
                  <a:cubicBezTo>
                    <a:pt x="223115" y="2988329"/>
                    <a:pt x="0" y="2765214"/>
                    <a:pt x="0" y="2489988"/>
                  </a:cubicBezTo>
                  <a:close/>
                  <a:moveTo>
                    <a:pt x="1399199" y="277487"/>
                  </a:moveTo>
                  <a:cubicBezTo>
                    <a:pt x="1340514" y="277487"/>
                    <a:pt x="1292941" y="325060"/>
                    <a:pt x="1292941" y="383745"/>
                  </a:cubicBezTo>
                  <a:lnTo>
                    <a:pt x="1292941" y="684073"/>
                  </a:lnTo>
                  <a:lnTo>
                    <a:pt x="2667496" y="684073"/>
                  </a:lnTo>
                  <a:lnTo>
                    <a:pt x="2667496" y="383745"/>
                  </a:lnTo>
                  <a:cubicBezTo>
                    <a:pt x="2667496" y="325060"/>
                    <a:pt x="2619923" y="277487"/>
                    <a:pt x="2561238" y="277487"/>
                  </a:cubicBezTo>
                  <a:close/>
                  <a:moveTo>
                    <a:pt x="1139543" y="0"/>
                  </a:moveTo>
                  <a:lnTo>
                    <a:pt x="2820896" y="0"/>
                  </a:lnTo>
                  <a:cubicBezTo>
                    <a:pt x="2920320" y="0"/>
                    <a:pt x="3000919" y="80599"/>
                    <a:pt x="3000919" y="180023"/>
                  </a:cubicBezTo>
                  <a:lnTo>
                    <a:pt x="3000919" y="684073"/>
                  </a:lnTo>
                  <a:lnTo>
                    <a:pt x="3462099" y="684073"/>
                  </a:lnTo>
                  <a:cubicBezTo>
                    <a:pt x="3727111" y="684073"/>
                    <a:pt x="3943808" y="890935"/>
                    <a:pt x="3957387" y="1152125"/>
                  </a:cubicBezTo>
                  <a:lnTo>
                    <a:pt x="3053" y="1152125"/>
                  </a:lnTo>
                  <a:cubicBezTo>
                    <a:pt x="16632" y="890935"/>
                    <a:pt x="233329" y="684073"/>
                    <a:pt x="498341" y="684073"/>
                  </a:cubicBezTo>
                  <a:lnTo>
                    <a:pt x="959520" y="684073"/>
                  </a:lnTo>
                  <a:lnTo>
                    <a:pt x="959520" y="180023"/>
                  </a:lnTo>
                  <a:cubicBezTo>
                    <a:pt x="959520" y="80599"/>
                    <a:pt x="1040119" y="0"/>
                    <a:pt x="11395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Heart 3">
              <a:extLst>
                <a:ext uri="{FF2B5EF4-FFF2-40B4-BE49-F238E27FC236}">
                  <a16:creationId xmlns:a16="http://schemas.microsoft.com/office/drawing/2014/main" id="{167E0CEA-EEFF-4A6A-A19A-766EA594E0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25107" y="324353"/>
              <a:ext cx="262046" cy="237147"/>
            </a:xfrm>
            <a:custGeom>
              <a:avLst/>
              <a:gdLst/>
              <a:ahLst/>
              <a:cxnLst/>
              <a:rect l="l" t="t" r="r" b="b"/>
              <a:pathLst>
                <a:path w="3971393" h="3594045">
                  <a:moveTo>
                    <a:pt x="2284446" y="942229"/>
                  </a:moveTo>
                  <a:cubicBezTo>
                    <a:pt x="2231718" y="946666"/>
                    <a:pt x="2184212" y="981897"/>
                    <a:pt x="2166723" y="1035351"/>
                  </a:cubicBezTo>
                  <a:lnTo>
                    <a:pt x="1818705" y="2099054"/>
                  </a:lnTo>
                  <a:lnTo>
                    <a:pt x="1630896" y="1461099"/>
                  </a:lnTo>
                  <a:cubicBezTo>
                    <a:pt x="1625536" y="1442893"/>
                    <a:pt x="1616698" y="1426659"/>
                    <a:pt x="1605222" y="1412988"/>
                  </a:cubicBezTo>
                  <a:cubicBezTo>
                    <a:pt x="1592838" y="1372092"/>
                    <a:pt x="1559535" y="1339590"/>
                    <a:pt x="1515200" y="1327710"/>
                  </a:cubicBezTo>
                  <a:cubicBezTo>
                    <a:pt x="1442764" y="1308302"/>
                    <a:pt x="1368310" y="1351289"/>
                    <a:pt x="1348901" y="1423723"/>
                  </a:cubicBezTo>
                  <a:lnTo>
                    <a:pt x="1175574" y="2070589"/>
                  </a:lnTo>
                  <a:lnTo>
                    <a:pt x="887391" y="2070589"/>
                  </a:lnTo>
                  <a:cubicBezTo>
                    <a:pt x="812401" y="2070589"/>
                    <a:pt x="751610" y="2131382"/>
                    <a:pt x="751610" y="2206372"/>
                  </a:cubicBezTo>
                  <a:cubicBezTo>
                    <a:pt x="751609" y="2281361"/>
                    <a:pt x="812402" y="2342153"/>
                    <a:pt x="887391" y="2342154"/>
                  </a:cubicBezTo>
                  <a:lnTo>
                    <a:pt x="1266160" y="2342154"/>
                  </a:lnTo>
                  <a:cubicBezTo>
                    <a:pt x="1309243" y="2342153"/>
                    <a:pt x="1347639" y="2322088"/>
                    <a:pt x="1370869" y="2289485"/>
                  </a:cubicBezTo>
                  <a:cubicBezTo>
                    <a:pt x="1392914" y="2274134"/>
                    <a:pt x="1408463" y="2250677"/>
                    <a:pt x="1415910" y="2222885"/>
                  </a:cubicBezTo>
                  <a:lnTo>
                    <a:pt x="1490320" y="1945186"/>
                  </a:lnTo>
                  <a:lnTo>
                    <a:pt x="1661817" y="2527729"/>
                  </a:lnTo>
                  <a:cubicBezTo>
                    <a:pt x="1680716" y="2591927"/>
                    <a:pt x="1742866" y="2631605"/>
                    <a:pt x="1806849" y="2621696"/>
                  </a:cubicBezTo>
                  <a:cubicBezTo>
                    <a:pt x="1873057" y="2637495"/>
                    <a:pt x="1940784" y="2599243"/>
                    <a:pt x="1962449" y="2533025"/>
                  </a:cubicBezTo>
                  <a:lnTo>
                    <a:pt x="2291633" y="1526890"/>
                  </a:lnTo>
                  <a:lnTo>
                    <a:pt x="2478124" y="2222886"/>
                  </a:lnTo>
                  <a:cubicBezTo>
                    <a:pt x="2491725" y="2273643"/>
                    <a:pt x="2532355" y="2309941"/>
                    <a:pt x="2580723" y="2318869"/>
                  </a:cubicBezTo>
                  <a:cubicBezTo>
                    <a:pt x="2600453" y="2334375"/>
                    <a:pt x="2625460" y="2342152"/>
                    <a:pt x="2652283" y="2342153"/>
                  </a:cubicBezTo>
                  <a:lnTo>
                    <a:pt x="3058108" y="2342153"/>
                  </a:lnTo>
                  <a:cubicBezTo>
                    <a:pt x="3133099" y="2342153"/>
                    <a:pt x="3193891" y="2281360"/>
                    <a:pt x="3193891" y="2206371"/>
                  </a:cubicBezTo>
                  <a:cubicBezTo>
                    <a:pt x="3193890" y="2131381"/>
                    <a:pt x="3133099" y="2070589"/>
                    <a:pt x="3058108" y="2070588"/>
                  </a:cubicBezTo>
                  <a:lnTo>
                    <a:pt x="2718460" y="2070589"/>
                  </a:lnTo>
                  <a:lnTo>
                    <a:pt x="2455970" y="1090961"/>
                  </a:lnTo>
                  <a:cubicBezTo>
                    <a:pt x="2449895" y="1068289"/>
                    <a:pt x="2438427" y="1048501"/>
                    <a:pt x="2421928" y="1033927"/>
                  </a:cubicBezTo>
                  <a:cubicBezTo>
                    <a:pt x="2410672" y="994460"/>
                    <a:pt x="2379946" y="962248"/>
                    <a:pt x="2337996" y="948523"/>
                  </a:cubicBezTo>
                  <a:cubicBezTo>
                    <a:pt x="2320178" y="942693"/>
                    <a:pt x="2302022" y="940751"/>
                    <a:pt x="2284446" y="942229"/>
                  </a:cubicBezTo>
                  <a:close/>
                  <a:moveTo>
                    <a:pt x="941190" y="119"/>
                  </a:moveTo>
                  <a:cubicBezTo>
                    <a:pt x="1335246" y="6449"/>
                    <a:pt x="1754682" y="267656"/>
                    <a:pt x="1985697" y="864700"/>
                  </a:cubicBezTo>
                  <a:cubicBezTo>
                    <a:pt x="2807082" y="-1258124"/>
                    <a:pt x="6010484" y="864700"/>
                    <a:pt x="1985697" y="3594045"/>
                  </a:cubicBezTo>
                  <a:cubicBezTo>
                    <a:pt x="-907119" y="1632328"/>
                    <a:pt x="-65842" y="-16059"/>
                    <a:pt x="941190" y="1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Oval 19">
              <a:extLst>
                <a:ext uri="{FF2B5EF4-FFF2-40B4-BE49-F238E27FC236}">
                  <a16:creationId xmlns:a16="http://schemas.microsoft.com/office/drawing/2014/main" id="{1C44852C-9FF0-4597-8BD2-55801C76E5DD}"/>
                </a:ext>
              </a:extLst>
            </p:cNvPr>
            <p:cNvSpPr/>
            <p:nvPr/>
          </p:nvSpPr>
          <p:spPr>
            <a:xfrm rot="7840081">
              <a:off x="5210693" y="1474854"/>
              <a:ext cx="262540" cy="223955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Oval 1">
              <a:extLst>
                <a:ext uri="{FF2B5EF4-FFF2-40B4-BE49-F238E27FC236}">
                  <a16:creationId xmlns:a16="http://schemas.microsoft.com/office/drawing/2014/main" id="{64E3390A-4ADC-4775-872E-48485F561909}"/>
                </a:ext>
              </a:extLst>
            </p:cNvPr>
            <p:cNvSpPr/>
            <p:nvPr/>
          </p:nvSpPr>
          <p:spPr>
            <a:xfrm>
              <a:off x="4864288" y="443057"/>
              <a:ext cx="254332" cy="236887"/>
            </a:xfrm>
            <a:custGeom>
              <a:avLst/>
              <a:gdLst/>
              <a:ahLst/>
              <a:cxnLst/>
              <a:rect l="l" t="t" r="r" b="b"/>
              <a:pathLst>
                <a:path w="3990386" h="3716676">
                  <a:moveTo>
                    <a:pt x="815328" y="1024655"/>
                  </a:moveTo>
                  <a:lnTo>
                    <a:pt x="975083" y="1399035"/>
                  </a:lnTo>
                  <a:cubicBezTo>
                    <a:pt x="638627" y="1560898"/>
                    <a:pt x="407005" y="1905230"/>
                    <a:pt x="407005" y="2303661"/>
                  </a:cubicBezTo>
                  <a:cubicBezTo>
                    <a:pt x="407005" y="2859265"/>
                    <a:pt x="857411" y="3309671"/>
                    <a:pt x="1413015" y="3309671"/>
                  </a:cubicBezTo>
                  <a:cubicBezTo>
                    <a:pt x="1777624" y="3309671"/>
                    <a:pt x="2096929" y="3115704"/>
                    <a:pt x="2272372" y="2824721"/>
                  </a:cubicBezTo>
                  <a:lnTo>
                    <a:pt x="2725584" y="2824721"/>
                  </a:lnTo>
                  <a:cubicBezTo>
                    <a:pt x="2519172" y="3347435"/>
                    <a:pt x="2009214" y="3716676"/>
                    <a:pt x="1413015" y="3716676"/>
                  </a:cubicBezTo>
                  <a:cubicBezTo>
                    <a:pt x="632628" y="3716676"/>
                    <a:pt x="0" y="3084048"/>
                    <a:pt x="0" y="2303661"/>
                  </a:cubicBezTo>
                  <a:cubicBezTo>
                    <a:pt x="0" y="1737153"/>
                    <a:pt x="333381" y="1248511"/>
                    <a:pt x="815328" y="1024655"/>
                  </a:cubicBezTo>
                  <a:close/>
                  <a:moveTo>
                    <a:pt x="502561" y="298804"/>
                  </a:moveTo>
                  <a:lnTo>
                    <a:pt x="1108331" y="298804"/>
                  </a:lnTo>
                  <a:cubicBezTo>
                    <a:pt x="1136581" y="298804"/>
                    <a:pt x="1160045" y="319300"/>
                    <a:pt x="1163560" y="346422"/>
                  </a:cubicBezTo>
                  <a:cubicBezTo>
                    <a:pt x="1171623" y="350536"/>
                    <a:pt x="1176285" y="357879"/>
                    <a:pt x="1179664" y="366134"/>
                  </a:cubicBezTo>
                  <a:lnTo>
                    <a:pt x="1939668" y="2222669"/>
                  </a:lnTo>
                  <a:lnTo>
                    <a:pt x="3154304" y="2222669"/>
                  </a:lnTo>
                  <a:cubicBezTo>
                    <a:pt x="3181037" y="2222669"/>
                    <a:pt x="3204555" y="2236435"/>
                    <a:pt x="3216981" y="2258032"/>
                  </a:cubicBezTo>
                  <a:cubicBezTo>
                    <a:pt x="3225669" y="2266039"/>
                    <a:pt x="3231809" y="2276658"/>
                    <a:pt x="3235199" y="2288786"/>
                  </a:cubicBezTo>
                  <a:lnTo>
                    <a:pt x="3393107" y="2853741"/>
                  </a:lnTo>
                  <a:lnTo>
                    <a:pt x="3952285" y="2853741"/>
                  </a:lnTo>
                  <a:cubicBezTo>
                    <a:pt x="3973328" y="2853741"/>
                    <a:pt x="3990386" y="2870799"/>
                    <a:pt x="3990386" y="2891842"/>
                  </a:cubicBezTo>
                  <a:lnTo>
                    <a:pt x="3990386" y="3044241"/>
                  </a:lnTo>
                  <a:cubicBezTo>
                    <a:pt x="3990386" y="3065284"/>
                    <a:pt x="3973328" y="3082342"/>
                    <a:pt x="3952285" y="3082342"/>
                  </a:cubicBezTo>
                  <a:lnTo>
                    <a:pt x="3061939" y="3082342"/>
                  </a:lnTo>
                  <a:lnTo>
                    <a:pt x="3049108" y="3077027"/>
                  </a:lnTo>
                  <a:cubicBezTo>
                    <a:pt x="3012205" y="3083408"/>
                    <a:pt x="2976158" y="3060440"/>
                    <a:pt x="2965797" y="3023373"/>
                  </a:cubicBezTo>
                  <a:lnTo>
                    <a:pt x="2869786" y="2679869"/>
                  </a:lnTo>
                  <a:lnTo>
                    <a:pt x="1692884" y="2679869"/>
                  </a:lnTo>
                  <a:cubicBezTo>
                    <a:pt x="1669732" y="2679869"/>
                    <a:pt x="1648992" y="2669544"/>
                    <a:pt x="1635703" y="2652658"/>
                  </a:cubicBezTo>
                  <a:cubicBezTo>
                    <a:pt x="1623506" y="2645708"/>
                    <a:pt x="1614192" y="2634403"/>
                    <a:pt x="1608508" y="2620517"/>
                  </a:cubicBezTo>
                  <a:lnTo>
                    <a:pt x="798458" y="641730"/>
                  </a:lnTo>
                  <a:lnTo>
                    <a:pt x="502561" y="641730"/>
                  </a:lnTo>
                  <a:cubicBezTo>
                    <a:pt x="470995" y="641730"/>
                    <a:pt x="445406" y="616141"/>
                    <a:pt x="445406" y="584575"/>
                  </a:cubicBezTo>
                  <a:lnTo>
                    <a:pt x="445406" y="355959"/>
                  </a:lnTo>
                  <a:cubicBezTo>
                    <a:pt x="445406" y="324393"/>
                    <a:pt x="470995" y="298804"/>
                    <a:pt x="502561" y="298804"/>
                  </a:cubicBezTo>
                  <a:close/>
                  <a:moveTo>
                    <a:pt x="1644556" y="0"/>
                  </a:moveTo>
                  <a:cubicBezTo>
                    <a:pt x="1843401" y="0"/>
                    <a:pt x="2004596" y="161195"/>
                    <a:pt x="2004596" y="360040"/>
                  </a:cubicBezTo>
                  <a:cubicBezTo>
                    <a:pt x="2004596" y="473964"/>
                    <a:pt x="1951684" y="575530"/>
                    <a:pt x="1868092" y="640247"/>
                  </a:cubicBezTo>
                  <a:lnTo>
                    <a:pt x="1878646" y="636314"/>
                  </a:lnTo>
                  <a:cubicBezTo>
                    <a:pt x="1967954" y="603039"/>
                    <a:pt x="2067327" y="648462"/>
                    <a:pt x="2100603" y="737770"/>
                  </a:cubicBezTo>
                  <a:lnTo>
                    <a:pt x="2442797" y="1656185"/>
                  </a:lnTo>
                  <a:lnTo>
                    <a:pt x="3426891" y="1656185"/>
                  </a:lnTo>
                  <a:cubicBezTo>
                    <a:pt x="3470661" y="1656185"/>
                    <a:pt x="3509987" y="1675215"/>
                    <a:pt x="3536031" y="1706361"/>
                  </a:cubicBezTo>
                  <a:cubicBezTo>
                    <a:pt x="3559761" y="1719045"/>
                    <a:pt x="3578086" y="1741351"/>
                    <a:pt x="3585374" y="1769449"/>
                  </a:cubicBezTo>
                  <a:lnTo>
                    <a:pt x="3754795" y="2422620"/>
                  </a:lnTo>
                  <a:lnTo>
                    <a:pt x="3892220" y="2422620"/>
                  </a:lnTo>
                  <a:cubicBezTo>
                    <a:pt x="3946434" y="2422620"/>
                    <a:pt x="3990384" y="2466570"/>
                    <a:pt x="3990384" y="2520784"/>
                  </a:cubicBezTo>
                  <a:lnTo>
                    <a:pt x="3990384" y="2652151"/>
                  </a:lnTo>
                  <a:cubicBezTo>
                    <a:pt x="3990384" y="2706365"/>
                    <a:pt x="3946434" y="2750315"/>
                    <a:pt x="3892220" y="2750315"/>
                  </a:cubicBezTo>
                  <a:lnTo>
                    <a:pt x="3636525" y="2750315"/>
                  </a:lnTo>
                  <a:lnTo>
                    <a:pt x="3609239" y="2744806"/>
                  </a:lnTo>
                  <a:lnTo>
                    <a:pt x="3593280" y="2748946"/>
                  </a:lnTo>
                  <a:cubicBezTo>
                    <a:pt x="3538803" y="2763076"/>
                    <a:pt x="3483185" y="2730369"/>
                    <a:pt x="3469055" y="2675892"/>
                  </a:cubicBezTo>
                  <a:lnTo>
                    <a:pt x="3332515" y="2149490"/>
                  </a:lnTo>
                  <a:lnTo>
                    <a:pt x="2128309" y="2149490"/>
                  </a:lnTo>
                  <a:cubicBezTo>
                    <a:pt x="2066906" y="2149490"/>
                    <a:pt x="2014250" y="2112039"/>
                    <a:pt x="1992038" y="2058691"/>
                  </a:cubicBezTo>
                  <a:cubicBezTo>
                    <a:pt x="1977002" y="2042985"/>
                    <a:pt x="1965065" y="2023929"/>
                    <a:pt x="1957006" y="2002298"/>
                  </a:cubicBezTo>
                  <a:lnTo>
                    <a:pt x="1560791" y="938900"/>
                  </a:lnTo>
                  <a:cubicBezTo>
                    <a:pt x="1527867" y="850534"/>
                    <a:pt x="1571988" y="752315"/>
                    <a:pt x="1659645" y="718559"/>
                  </a:cubicBezTo>
                  <a:cubicBezTo>
                    <a:pt x="1654675" y="719975"/>
                    <a:pt x="1649628" y="720080"/>
                    <a:pt x="1644556" y="720080"/>
                  </a:cubicBezTo>
                  <a:cubicBezTo>
                    <a:pt x="1445711" y="720080"/>
                    <a:pt x="1284516" y="558885"/>
                    <a:pt x="1284516" y="360040"/>
                  </a:cubicBezTo>
                  <a:cubicBezTo>
                    <a:pt x="1284516" y="161195"/>
                    <a:pt x="1445711" y="0"/>
                    <a:pt x="16445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BF795900-5699-420B-8153-5C145E5BC5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5094" y="1043782"/>
              <a:ext cx="271140" cy="292344"/>
            </a:xfrm>
            <a:custGeom>
              <a:avLst/>
              <a:gdLst>
                <a:gd name="T0" fmla="*/ 1409 w 3363"/>
                <a:gd name="T1" fmla="*/ 1886 h 3626"/>
                <a:gd name="T2" fmla="*/ 1554 w 3363"/>
                <a:gd name="T3" fmla="*/ 2044 h 3626"/>
                <a:gd name="T4" fmla="*/ 972 w 3363"/>
                <a:gd name="T5" fmla="*/ 2917 h 3626"/>
                <a:gd name="T6" fmla="*/ 852 w 3363"/>
                <a:gd name="T7" fmla="*/ 3126 h 3626"/>
                <a:gd name="T8" fmla="*/ 820 w 3363"/>
                <a:gd name="T9" fmla="*/ 3247 h 3626"/>
                <a:gd name="T10" fmla="*/ 836 w 3363"/>
                <a:gd name="T11" fmla="*/ 3317 h 3626"/>
                <a:gd name="T12" fmla="*/ 850 w 3363"/>
                <a:gd name="T13" fmla="*/ 3389 h 3626"/>
                <a:gd name="T14" fmla="*/ 829 w 3363"/>
                <a:gd name="T15" fmla="*/ 3475 h 3626"/>
                <a:gd name="T16" fmla="*/ 761 w 3363"/>
                <a:gd name="T17" fmla="*/ 3557 h 3626"/>
                <a:gd name="T18" fmla="*/ 656 w 3363"/>
                <a:gd name="T19" fmla="*/ 3607 h 3626"/>
                <a:gd name="T20" fmla="*/ 538 w 3363"/>
                <a:gd name="T21" fmla="*/ 3626 h 3626"/>
                <a:gd name="T22" fmla="*/ 436 w 3363"/>
                <a:gd name="T23" fmla="*/ 3602 h 3626"/>
                <a:gd name="T24" fmla="*/ 374 w 3363"/>
                <a:gd name="T25" fmla="*/ 3520 h 3626"/>
                <a:gd name="T26" fmla="*/ 358 w 3363"/>
                <a:gd name="T27" fmla="*/ 3413 h 3626"/>
                <a:gd name="T28" fmla="*/ 361 w 3363"/>
                <a:gd name="T29" fmla="*/ 3322 h 3626"/>
                <a:gd name="T30" fmla="*/ 338 w 3363"/>
                <a:gd name="T31" fmla="*/ 3238 h 3626"/>
                <a:gd name="T32" fmla="*/ 278 w 3363"/>
                <a:gd name="T33" fmla="*/ 3184 h 3626"/>
                <a:gd name="T34" fmla="*/ 198 w 3363"/>
                <a:gd name="T35" fmla="*/ 3138 h 3626"/>
                <a:gd name="T36" fmla="*/ 112 w 3363"/>
                <a:gd name="T37" fmla="*/ 3095 h 3626"/>
                <a:gd name="T38" fmla="*/ 41 w 3363"/>
                <a:gd name="T39" fmla="*/ 3040 h 3626"/>
                <a:gd name="T40" fmla="*/ 1 w 3363"/>
                <a:gd name="T41" fmla="*/ 2964 h 3626"/>
                <a:gd name="T42" fmla="*/ 12 w 3363"/>
                <a:gd name="T43" fmla="*/ 2855 h 3626"/>
                <a:gd name="T44" fmla="*/ 74 w 3363"/>
                <a:gd name="T45" fmla="*/ 2747 h 3626"/>
                <a:gd name="T46" fmla="*/ 170 w 3363"/>
                <a:gd name="T47" fmla="*/ 2702 h 3626"/>
                <a:gd name="T48" fmla="*/ 289 w 3363"/>
                <a:gd name="T49" fmla="*/ 2684 h 3626"/>
                <a:gd name="T50" fmla="*/ 412 w 3363"/>
                <a:gd name="T51" fmla="*/ 2660 h 3626"/>
                <a:gd name="T52" fmla="*/ 585 w 3363"/>
                <a:gd name="T53" fmla="*/ 2573 h 3626"/>
                <a:gd name="T54" fmla="*/ 760 w 3363"/>
                <a:gd name="T55" fmla="*/ 2437 h 3626"/>
                <a:gd name="T56" fmla="*/ 941 w 3363"/>
                <a:gd name="T57" fmla="*/ 2282 h 3626"/>
                <a:gd name="T58" fmla="*/ 1136 w 3363"/>
                <a:gd name="T59" fmla="*/ 2066 h 3626"/>
                <a:gd name="T60" fmla="*/ 1316 w 3363"/>
                <a:gd name="T61" fmla="*/ 1831 h 3626"/>
                <a:gd name="T62" fmla="*/ 2690 w 3363"/>
                <a:gd name="T63" fmla="*/ 9 h 3626"/>
                <a:gd name="T64" fmla="*/ 2761 w 3363"/>
                <a:gd name="T65" fmla="*/ 57 h 3626"/>
                <a:gd name="T66" fmla="*/ 2796 w 3363"/>
                <a:gd name="T67" fmla="*/ 138 h 3626"/>
                <a:gd name="T68" fmla="*/ 2814 w 3363"/>
                <a:gd name="T69" fmla="*/ 249 h 3626"/>
                <a:gd name="T70" fmla="*/ 2905 w 3363"/>
                <a:gd name="T71" fmla="*/ 282 h 3626"/>
                <a:gd name="T72" fmla="*/ 2990 w 3363"/>
                <a:gd name="T73" fmla="*/ 238 h 3626"/>
                <a:gd name="T74" fmla="*/ 3081 w 3363"/>
                <a:gd name="T75" fmla="*/ 184 h 3626"/>
                <a:gd name="T76" fmla="*/ 3200 w 3363"/>
                <a:gd name="T77" fmla="*/ 189 h 3626"/>
                <a:gd name="T78" fmla="*/ 3296 w 3363"/>
                <a:gd name="T79" fmla="*/ 255 h 3626"/>
                <a:gd name="T80" fmla="*/ 3354 w 3363"/>
                <a:gd name="T81" fmla="*/ 366 h 3626"/>
                <a:gd name="T82" fmla="*/ 3356 w 3363"/>
                <a:gd name="T83" fmla="*/ 526 h 3626"/>
                <a:gd name="T84" fmla="*/ 3301 w 3363"/>
                <a:gd name="T85" fmla="*/ 624 h 3626"/>
                <a:gd name="T86" fmla="*/ 3205 w 3363"/>
                <a:gd name="T87" fmla="*/ 680 h 3626"/>
                <a:gd name="T88" fmla="*/ 3094 w 3363"/>
                <a:gd name="T89" fmla="*/ 689 h 3626"/>
                <a:gd name="T90" fmla="*/ 2994 w 3363"/>
                <a:gd name="T91" fmla="*/ 644 h 3626"/>
                <a:gd name="T92" fmla="*/ 2883 w 3363"/>
                <a:gd name="T93" fmla="*/ 575 h 3626"/>
                <a:gd name="T94" fmla="*/ 2712 w 3363"/>
                <a:gd name="T95" fmla="*/ 607 h 3626"/>
                <a:gd name="T96" fmla="*/ 2570 w 3363"/>
                <a:gd name="T97" fmla="*/ 695 h 3626"/>
                <a:gd name="T98" fmla="*/ 2454 w 3363"/>
                <a:gd name="T99" fmla="*/ 815 h 3626"/>
                <a:gd name="T100" fmla="*/ 2354 w 3363"/>
                <a:gd name="T101" fmla="*/ 949 h 3626"/>
                <a:gd name="T102" fmla="*/ 2267 w 3363"/>
                <a:gd name="T103" fmla="*/ 1073 h 3626"/>
                <a:gd name="T104" fmla="*/ 1698 w 3363"/>
                <a:gd name="T105" fmla="*/ 1762 h 3626"/>
                <a:gd name="T106" fmla="*/ 1465 w 3363"/>
                <a:gd name="T107" fmla="*/ 1769 h 3626"/>
                <a:gd name="T108" fmla="*/ 1625 w 3363"/>
                <a:gd name="T109" fmla="*/ 1426 h 3626"/>
                <a:gd name="T110" fmla="*/ 1823 w 3363"/>
                <a:gd name="T111" fmla="*/ 1177 h 3626"/>
                <a:gd name="T112" fmla="*/ 2390 w 3363"/>
                <a:gd name="T113" fmla="*/ 369 h 3626"/>
                <a:gd name="T114" fmla="*/ 2416 w 3363"/>
                <a:gd name="T115" fmla="*/ 304 h 3626"/>
                <a:gd name="T116" fmla="*/ 2405 w 3363"/>
                <a:gd name="T117" fmla="*/ 231 h 3626"/>
                <a:gd name="T118" fmla="*/ 2400 w 3363"/>
                <a:gd name="T119" fmla="*/ 157 h 3626"/>
                <a:gd name="T120" fmla="*/ 2440 w 3363"/>
                <a:gd name="T121" fmla="*/ 82 h 3626"/>
                <a:gd name="T122" fmla="*/ 2610 w 3363"/>
                <a:gd name="T123" fmla="*/ 0 h 3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63" h="3626">
                  <a:moveTo>
                    <a:pt x="1316" y="1831"/>
                  </a:moveTo>
                  <a:lnTo>
                    <a:pt x="1345" y="1926"/>
                  </a:lnTo>
                  <a:lnTo>
                    <a:pt x="1409" y="1886"/>
                  </a:lnTo>
                  <a:lnTo>
                    <a:pt x="1429" y="1946"/>
                  </a:lnTo>
                  <a:lnTo>
                    <a:pt x="1552" y="1929"/>
                  </a:lnTo>
                  <a:lnTo>
                    <a:pt x="1554" y="2044"/>
                  </a:lnTo>
                  <a:lnTo>
                    <a:pt x="1283" y="2446"/>
                  </a:lnTo>
                  <a:lnTo>
                    <a:pt x="1012" y="2853"/>
                  </a:lnTo>
                  <a:lnTo>
                    <a:pt x="972" y="2917"/>
                  </a:lnTo>
                  <a:lnTo>
                    <a:pt x="929" y="2984"/>
                  </a:lnTo>
                  <a:lnTo>
                    <a:pt x="887" y="3053"/>
                  </a:lnTo>
                  <a:lnTo>
                    <a:pt x="852" y="3126"/>
                  </a:lnTo>
                  <a:lnTo>
                    <a:pt x="825" y="3197"/>
                  </a:lnTo>
                  <a:lnTo>
                    <a:pt x="820" y="3224"/>
                  </a:lnTo>
                  <a:lnTo>
                    <a:pt x="820" y="3247"/>
                  </a:lnTo>
                  <a:lnTo>
                    <a:pt x="823" y="3271"/>
                  </a:lnTo>
                  <a:lnTo>
                    <a:pt x="829" y="3295"/>
                  </a:lnTo>
                  <a:lnTo>
                    <a:pt x="836" y="3317"/>
                  </a:lnTo>
                  <a:lnTo>
                    <a:pt x="841" y="3340"/>
                  </a:lnTo>
                  <a:lnTo>
                    <a:pt x="847" y="3364"/>
                  </a:lnTo>
                  <a:lnTo>
                    <a:pt x="850" y="3389"/>
                  </a:lnTo>
                  <a:lnTo>
                    <a:pt x="849" y="3415"/>
                  </a:lnTo>
                  <a:lnTo>
                    <a:pt x="841" y="3444"/>
                  </a:lnTo>
                  <a:lnTo>
                    <a:pt x="829" y="3475"/>
                  </a:lnTo>
                  <a:lnTo>
                    <a:pt x="809" y="3509"/>
                  </a:lnTo>
                  <a:lnTo>
                    <a:pt x="789" y="3533"/>
                  </a:lnTo>
                  <a:lnTo>
                    <a:pt x="761" y="3557"/>
                  </a:lnTo>
                  <a:lnTo>
                    <a:pt x="729" y="3577"/>
                  </a:lnTo>
                  <a:lnTo>
                    <a:pt x="694" y="3593"/>
                  </a:lnTo>
                  <a:lnTo>
                    <a:pt x="656" y="3607"/>
                  </a:lnTo>
                  <a:lnTo>
                    <a:pt x="616" y="3617"/>
                  </a:lnTo>
                  <a:lnTo>
                    <a:pt x="576" y="3624"/>
                  </a:lnTo>
                  <a:lnTo>
                    <a:pt x="538" y="3626"/>
                  </a:lnTo>
                  <a:lnTo>
                    <a:pt x="501" y="3622"/>
                  </a:lnTo>
                  <a:lnTo>
                    <a:pt x="467" y="3615"/>
                  </a:lnTo>
                  <a:lnTo>
                    <a:pt x="436" y="3602"/>
                  </a:lnTo>
                  <a:lnTo>
                    <a:pt x="412" y="3586"/>
                  </a:lnTo>
                  <a:lnTo>
                    <a:pt x="392" y="3560"/>
                  </a:lnTo>
                  <a:lnTo>
                    <a:pt x="374" y="3520"/>
                  </a:lnTo>
                  <a:lnTo>
                    <a:pt x="363" y="3482"/>
                  </a:lnTo>
                  <a:lnTo>
                    <a:pt x="358" y="3446"/>
                  </a:lnTo>
                  <a:lnTo>
                    <a:pt x="358" y="3413"/>
                  </a:lnTo>
                  <a:lnTo>
                    <a:pt x="358" y="3382"/>
                  </a:lnTo>
                  <a:lnTo>
                    <a:pt x="361" y="3351"/>
                  </a:lnTo>
                  <a:lnTo>
                    <a:pt x="361" y="3322"/>
                  </a:lnTo>
                  <a:lnTo>
                    <a:pt x="358" y="3291"/>
                  </a:lnTo>
                  <a:lnTo>
                    <a:pt x="349" y="3262"/>
                  </a:lnTo>
                  <a:lnTo>
                    <a:pt x="338" y="3238"/>
                  </a:lnTo>
                  <a:lnTo>
                    <a:pt x="321" y="3218"/>
                  </a:lnTo>
                  <a:lnTo>
                    <a:pt x="301" y="3200"/>
                  </a:lnTo>
                  <a:lnTo>
                    <a:pt x="278" y="3184"/>
                  </a:lnTo>
                  <a:lnTo>
                    <a:pt x="252" y="3167"/>
                  </a:lnTo>
                  <a:lnTo>
                    <a:pt x="225" y="3153"/>
                  </a:lnTo>
                  <a:lnTo>
                    <a:pt x="198" y="3138"/>
                  </a:lnTo>
                  <a:lnTo>
                    <a:pt x="169" y="3126"/>
                  </a:lnTo>
                  <a:lnTo>
                    <a:pt x="140" y="3111"/>
                  </a:lnTo>
                  <a:lnTo>
                    <a:pt x="112" y="3095"/>
                  </a:lnTo>
                  <a:lnTo>
                    <a:pt x="87" y="3078"/>
                  </a:lnTo>
                  <a:lnTo>
                    <a:pt x="61" y="3060"/>
                  </a:lnTo>
                  <a:lnTo>
                    <a:pt x="41" y="3040"/>
                  </a:lnTo>
                  <a:lnTo>
                    <a:pt x="23" y="3017"/>
                  </a:lnTo>
                  <a:lnTo>
                    <a:pt x="10" y="2991"/>
                  </a:lnTo>
                  <a:lnTo>
                    <a:pt x="1" y="2964"/>
                  </a:lnTo>
                  <a:lnTo>
                    <a:pt x="0" y="2931"/>
                  </a:lnTo>
                  <a:lnTo>
                    <a:pt x="1" y="2895"/>
                  </a:lnTo>
                  <a:lnTo>
                    <a:pt x="12" y="2855"/>
                  </a:lnTo>
                  <a:lnTo>
                    <a:pt x="29" y="2809"/>
                  </a:lnTo>
                  <a:lnTo>
                    <a:pt x="49" y="2775"/>
                  </a:lnTo>
                  <a:lnTo>
                    <a:pt x="74" y="2747"/>
                  </a:lnTo>
                  <a:lnTo>
                    <a:pt x="101" y="2727"/>
                  </a:lnTo>
                  <a:lnTo>
                    <a:pt x="134" y="2713"/>
                  </a:lnTo>
                  <a:lnTo>
                    <a:pt x="170" y="2702"/>
                  </a:lnTo>
                  <a:lnTo>
                    <a:pt x="209" y="2695"/>
                  </a:lnTo>
                  <a:lnTo>
                    <a:pt x="247" y="2689"/>
                  </a:lnTo>
                  <a:lnTo>
                    <a:pt x="289" y="2684"/>
                  </a:lnTo>
                  <a:lnTo>
                    <a:pt x="330" y="2678"/>
                  </a:lnTo>
                  <a:lnTo>
                    <a:pt x="372" y="2671"/>
                  </a:lnTo>
                  <a:lnTo>
                    <a:pt x="412" y="2660"/>
                  </a:lnTo>
                  <a:lnTo>
                    <a:pt x="469" y="2640"/>
                  </a:lnTo>
                  <a:lnTo>
                    <a:pt x="527" y="2609"/>
                  </a:lnTo>
                  <a:lnTo>
                    <a:pt x="585" y="2573"/>
                  </a:lnTo>
                  <a:lnTo>
                    <a:pt x="643" y="2529"/>
                  </a:lnTo>
                  <a:lnTo>
                    <a:pt x="701" y="2484"/>
                  </a:lnTo>
                  <a:lnTo>
                    <a:pt x="760" y="2437"/>
                  </a:lnTo>
                  <a:lnTo>
                    <a:pt x="816" y="2389"/>
                  </a:lnTo>
                  <a:lnTo>
                    <a:pt x="869" y="2346"/>
                  </a:lnTo>
                  <a:lnTo>
                    <a:pt x="941" y="2282"/>
                  </a:lnTo>
                  <a:lnTo>
                    <a:pt x="1009" y="2215"/>
                  </a:lnTo>
                  <a:lnTo>
                    <a:pt x="1074" y="2142"/>
                  </a:lnTo>
                  <a:lnTo>
                    <a:pt x="1136" y="2066"/>
                  </a:lnTo>
                  <a:lnTo>
                    <a:pt x="1196" y="1989"/>
                  </a:lnTo>
                  <a:lnTo>
                    <a:pt x="1252" y="1913"/>
                  </a:lnTo>
                  <a:lnTo>
                    <a:pt x="1316" y="1831"/>
                  </a:lnTo>
                  <a:close/>
                  <a:moveTo>
                    <a:pt x="2610" y="0"/>
                  </a:moveTo>
                  <a:lnTo>
                    <a:pt x="2654" y="2"/>
                  </a:lnTo>
                  <a:lnTo>
                    <a:pt x="2690" y="9"/>
                  </a:lnTo>
                  <a:lnTo>
                    <a:pt x="2720" y="20"/>
                  </a:lnTo>
                  <a:lnTo>
                    <a:pt x="2743" y="37"/>
                  </a:lnTo>
                  <a:lnTo>
                    <a:pt x="2761" y="57"/>
                  </a:lnTo>
                  <a:lnTo>
                    <a:pt x="2776" y="80"/>
                  </a:lnTo>
                  <a:lnTo>
                    <a:pt x="2787" y="107"/>
                  </a:lnTo>
                  <a:lnTo>
                    <a:pt x="2796" y="138"/>
                  </a:lnTo>
                  <a:lnTo>
                    <a:pt x="2803" y="173"/>
                  </a:lnTo>
                  <a:lnTo>
                    <a:pt x="2809" y="209"/>
                  </a:lnTo>
                  <a:lnTo>
                    <a:pt x="2814" y="249"/>
                  </a:lnTo>
                  <a:lnTo>
                    <a:pt x="2841" y="266"/>
                  </a:lnTo>
                  <a:lnTo>
                    <a:pt x="2872" y="278"/>
                  </a:lnTo>
                  <a:lnTo>
                    <a:pt x="2905" y="282"/>
                  </a:lnTo>
                  <a:lnTo>
                    <a:pt x="2940" y="278"/>
                  </a:lnTo>
                  <a:lnTo>
                    <a:pt x="2976" y="266"/>
                  </a:lnTo>
                  <a:lnTo>
                    <a:pt x="2990" y="238"/>
                  </a:lnTo>
                  <a:lnTo>
                    <a:pt x="3016" y="215"/>
                  </a:lnTo>
                  <a:lnTo>
                    <a:pt x="3047" y="197"/>
                  </a:lnTo>
                  <a:lnTo>
                    <a:pt x="3081" y="184"/>
                  </a:lnTo>
                  <a:lnTo>
                    <a:pt x="3120" y="177"/>
                  </a:lnTo>
                  <a:lnTo>
                    <a:pt x="3160" y="178"/>
                  </a:lnTo>
                  <a:lnTo>
                    <a:pt x="3200" y="189"/>
                  </a:lnTo>
                  <a:lnTo>
                    <a:pt x="3234" y="206"/>
                  </a:lnTo>
                  <a:lnTo>
                    <a:pt x="3267" y="227"/>
                  </a:lnTo>
                  <a:lnTo>
                    <a:pt x="3296" y="255"/>
                  </a:lnTo>
                  <a:lnTo>
                    <a:pt x="3320" y="287"/>
                  </a:lnTo>
                  <a:lnTo>
                    <a:pt x="3340" y="324"/>
                  </a:lnTo>
                  <a:lnTo>
                    <a:pt x="3354" y="366"/>
                  </a:lnTo>
                  <a:lnTo>
                    <a:pt x="3361" y="415"/>
                  </a:lnTo>
                  <a:lnTo>
                    <a:pt x="3363" y="467"/>
                  </a:lnTo>
                  <a:lnTo>
                    <a:pt x="3356" y="526"/>
                  </a:lnTo>
                  <a:lnTo>
                    <a:pt x="3343" y="562"/>
                  </a:lnTo>
                  <a:lnTo>
                    <a:pt x="3325" y="597"/>
                  </a:lnTo>
                  <a:lnTo>
                    <a:pt x="3301" y="624"/>
                  </a:lnTo>
                  <a:lnTo>
                    <a:pt x="3272" y="647"/>
                  </a:lnTo>
                  <a:lnTo>
                    <a:pt x="3241" y="667"/>
                  </a:lnTo>
                  <a:lnTo>
                    <a:pt x="3205" y="680"/>
                  </a:lnTo>
                  <a:lnTo>
                    <a:pt x="3169" y="689"/>
                  </a:lnTo>
                  <a:lnTo>
                    <a:pt x="3132" y="693"/>
                  </a:lnTo>
                  <a:lnTo>
                    <a:pt x="3094" y="689"/>
                  </a:lnTo>
                  <a:lnTo>
                    <a:pt x="3058" y="680"/>
                  </a:lnTo>
                  <a:lnTo>
                    <a:pt x="3025" y="666"/>
                  </a:lnTo>
                  <a:lnTo>
                    <a:pt x="2994" y="644"/>
                  </a:lnTo>
                  <a:lnTo>
                    <a:pt x="2969" y="617"/>
                  </a:lnTo>
                  <a:lnTo>
                    <a:pt x="2947" y="582"/>
                  </a:lnTo>
                  <a:lnTo>
                    <a:pt x="2883" y="575"/>
                  </a:lnTo>
                  <a:lnTo>
                    <a:pt x="2821" y="578"/>
                  </a:lnTo>
                  <a:lnTo>
                    <a:pt x="2765" y="589"/>
                  </a:lnTo>
                  <a:lnTo>
                    <a:pt x="2712" y="607"/>
                  </a:lnTo>
                  <a:lnTo>
                    <a:pt x="2661" y="631"/>
                  </a:lnTo>
                  <a:lnTo>
                    <a:pt x="2614" y="660"/>
                  </a:lnTo>
                  <a:lnTo>
                    <a:pt x="2570" y="695"/>
                  </a:lnTo>
                  <a:lnTo>
                    <a:pt x="2529" y="731"/>
                  </a:lnTo>
                  <a:lnTo>
                    <a:pt x="2490" y="773"/>
                  </a:lnTo>
                  <a:lnTo>
                    <a:pt x="2454" y="815"/>
                  </a:lnTo>
                  <a:lnTo>
                    <a:pt x="2420" y="858"/>
                  </a:lnTo>
                  <a:lnTo>
                    <a:pt x="2385" y="904"/>
                  </a:lnTo>
                  <a:lnTo>
                    <a:pt x="2354" y="949"/>
                  </a:lnTo>
                  <a:lnTo>
                    <a:pt x="2325" y="993"/>
                  </a:lnTo>
                  <a:lnTo>
                    <a:pt x="2296" y="1035"/>
                  </a:lnTo>
                  <a:lnTo>
                    <a:pt x="2267" y="1073"/>
                  </a:lnTo>
                  <a:lnTo>
                    <a:pt x="2060" y="1326"/>
                  </a:lnTo>
                  <a:lnTo>
                    <a:pt x="1692" y="1844"/>
                  </a:lnTo>
                  <a:lnTo>
                    <a:pt x="1698" y="1762"/>
                  </a:lnTo>
                  <a:lnTo>
                    <a:pt x="1565" y="1793"/>
                  </a:lnTo>
                  <a:lnTo>
                    <a:pt x="1541" y="1713"/>
                  </a:lnTo>
                  <a:lnTo>
                    <a:pt x="1465" y="1769"/>
                  </a:lnTo>
                  <a:lnTo>
                    <a:pt x="1441" y="1669"/>
                  </a:lnTo>
                  <a:lnTo>
                    <a:pt x="1534" y="1549"/>
                  </a:lnTo>
                  <a:lnTo>
                    <a:pt x="1625" y="1426"/>
                  </a:lnTo>
                  <a:lnTo>
                    <a:pt x="1689" y="1338"/>
                  </a:lnTo>
                  <a:lnTo>
                    <a:pt x="1756" y="1257"/>
                  </a:lnTo>
                  <a:lnTo>
                    <a:pt x="1823" y="1177"/>
                  </a:lnTo>
                  <a:lnTo>
                    <a:pt x="1890" y="1093"/>
                  </a:lnTo>
                  <a:lnTo>
                    <a:pt x="2183" y="689"/>
                  </a:lnTo>
                  <a:lnTo>
                    <a:pt x="2390" y="369"/>
                  </a:lnTo>
                  <a:lnTo>
                    <a:pt x="2405" y="349"/>
                  </a:lnTo>
                  <a:lnTo>
                    <a:pt x="2412" y="327"/>
                  </a:lnTo>
                  <a:lnTo>
                    <a:pt x="2416" y="304"/>
                  </a:lnTo>
                  <a:lnTo>
                    <a:pt x="2414" y="280"/>
                  </a:lnTo>
                  <a:lnTo>
                    <a:pt x="2410" y="257"/>
                  </a:lnTo>
                  <a:lnTo>
                    <a:pt x="2405" y="231"/>
                  </a:lnTo>
                  <a:lnTo>
                    <a:pt x="2401" y="207"/>
                  </a:lnTo>
                  <a:lnTo>
                    <a:pt x="2400" y="182"/>
                  </a:lnTo>
                  <a:lnTo>
                    <a:pt x="2400" y="157"/>
                  </a:lnTo>
                  <a:lnTo>
                    <a:pt x="2407" y="131"/>
                  </a:lnTo>
                  <a:lnTo>
                    <a:pt x="2420" y="106"/>
                  </a:lnTo>
                  <a:lnTo>
                    <a:pt x="2440" y="82"/>
                  </a:lnTo>
                  <a:lnTo>
                    <a:pt x="2470" y="57"/>
                  </a:lnTo>
                  <a:lnTo>
                    <a:pt x="2510" y="33"/>
                  </a:lnTo>
                  <a:lnTo>
                    <a:pt x="26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9317581A-FE2F-4ED7-A5DF-1A78B14A2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5187" y="519003"/>
              <a:ext cx="267185" cy="286545"/>
            </a:xfrm>
            <a:custGeom>
              <a:avLst/>
              <a:gdLst>
                <a:gd name="T0" fmla="*/ 2709 w 3381"/>
                <a:gd name="T1" fmla="*/ 9 h 3626"/>
                <a:gd name="T2" fmla="*/ 2780 w 3381"/>
                <a:gd name="T3" fmla="*/ 57 h 3626"/>
                <a:gd name="T4" fmla="*/ 2814 w 3381"/>
                <a:gd name="T5" fmla="*/ 138 h 3626"/>
                <a:gd name="T6" fmla="*/ 2832 w 3381"/>
                <a:gd name="T7" fmla="*/ 249 h 3626"/>
                <a:gd name="T8" fmla="*/ 2923 w 3381"/>
                <a:gd name="T9" fmla="*/ 282 h 3626"/>
                <a:gd name="T10" fmla="*/ 3009 w 3381"/>
                <a:gd name="T11" fmla="*/ 238 h 3626"/>
                <a:gd name="T12" fmla="*/ 3100 w 3381"/>
                <a:gd name="T13" fmla="*/ 184 h 3626"/>
                <a:gd name="T14" fmla="*/ 3218 w 3381"/>
                <a:gd name="T15" fmla="*/ 189 h 3626"/>
                <a:gd name="T16" fmla="*/ 3314 w 3381"/>
                <a:gd name="T17" fmla="*/ 255 h 3626"/>
                <a:gd name="T18" fmla="*/ 3372 w 3381"/>
                <a:gd name="T19" fmla="*/ 366 h 3626"/>
                <a:gd name="T20" fmla="*/ 3372 w 3381"/>
                <a:gd name="T21" fmla="*/ 526 h 3626"/>
                <a:gd name="T22" fmla="*/ 3320 w 3381"/>
                <a:gd name="T23" fmla="*/ 624 h 3626"/>
                <a:gd name="T24" fmla="*/ 3223 w 3381"/>
                <a:gd name="T25" fmla="*/ 680 h 3626"/>
                <a:gd name="T26" fmla="*/ 3112 w 3381"/>
                <a:gd name="T27" fmla="*/ 689 h 3626"/>
                <a:gd name="T28" fmla="*/ 3012 w 3381"/>
                <a:gd name="T29" fmla="*/ 644 h 3626"/>
                <a:gd name="T30" fmla="*/ 2901 w 3381"/>
                <a:gd name="T31" fmla="*/ 575 h 3626"/>
                <a:gd name="T32" fmla="*/ 2730 w 3381"/>
                <a:gd name="T33" fmla="*/ 607 h 3626"/>
                <a:gd name="T34" fmla="*/ 2589 w 3381"/>
                <a:gd name="T35" fmla="*/ 695 h 3626"/>
                <a:gd name="T36" fmla="*/ 2472 w 3381"/>
                <a:gd name="T37" fmla="*/ 815 h 3626"/>
                <a:gd name="T38" fmla="*/ 2372 w 3381"/>
                <a:gd name="T39" fmla="*/ 949 h 3626"/>
                <a:gd name="T40" fmla="*/ 2285 w 3381"/>
                <a:gd name="T41" fmla="*/ 1073 h 3626"/>
                <a:gd name="T42" fmla="*/ 1645 w 3381"/>
                <a:gd name="T43" fmla="*/ 1931 h 3626"/>
                <a:gd name="T44" fmla="*/ 1012 w 3381"/>
                <a:gd name="T45" fmla="*/ 2853 h 3626"/>
                <a:gd name="T46" fmla="*/ 887 w 3381"/>
                <a:gd name="T47" fmla="*/ 3053 h 3626"/>
                <a:gd name="T48" fmla="*/ 820 w 3381"/>
                <a:gd name="T49" fmla="*/ 3224 h 3626"/>
                <a:gd name="T50" fmla="*/ 829 w 3381"/>
                <a:gd name="T51" fmla="*/ 3295 h 3626"/>
                <a:gd name="T52" fmla="*/ 847 w 3381"/>
                <a:gd name="T53" fmla="*/ 3364 h 3626"/>
                <a:gd name="T54" fmla="*/ 841 w 3381"/>
                <a:gd name="T55" fmla="*/ 3444 h 3626"/>
                <a:gd name="T56" fmla="*/ 789 w 3381"/>
                <a:gd name="T57" fmla="*/ 3533 h 3626"/>
                <a:gd name="T58" fmla="*/ 694 w 3381"/>
                <a:gd name="T59" fmla="*/ 3593 h 3626"/>
                <a:gd name="T60" fmla="*/ 576 w 3381"/>
                <a:gd name="T61" fmla="*/ 3624 h 3626"/>
                <a:gd name="T62" fmla="*/ 467 w 3381"/>
                <a:gd name="T63" fmla="*/ 3615 h 3626"/>
                <a:gd name="T64" fmla="*/ 392 w 3381"/>
                <a:gd name="T65" fmla="*/ 3560 h 3626"/>
                <a:gd name="T66" fmla="*/ 358 w 3381"/>
                <a:gd name="T67" fmla="*/ 3446 h 3626"/>
                <a:gd name="T68" fmla="*/ 361 w 3381"/>
                <a:gd name="T69" fmla="*/ 3351 h 3626"/>
                <a:gd name="T70" fmla="*/ 349 w 3381"/>
                <a:gd name="T71" fmla="*/ 3262 h 3626"/>
                <a:gd name="T72" fmla="*/ 301 w 3381"/>
                <a:gd name="T73" fmla="*/ 3200 h 3626"/>
                <a:gd name="T74" fmla="*/ 225 w 3381"/>
                <a:gd name="T75" fmla="*/ 3153 h 3626"/>
                <a:gd name="T76" fmla="*/ 140 w 3381"/>
                <a:gd name="T77" fmla="*/ 3111 h 3626"/>
                <a:gd name="T78" fmla="*/ 61 w 3381"/>
                <a:gd name="T79" fmla="*/ 3060 h 3626"/>
                <a:gd name="T80" fmla="*/ 10 w 3381"/>
                <a:gd name="T81" fmla="*/ 2991 h 3626"/>
                <a:gd name="T82" fmla="*/ 1 w 3381"/>
                <a:gd name="T83" fmla="*/ 2895 h 3626"/>
                <a:gd name="T84" fmla="*/ 49 w 3381"/>
                <a:gd name="T85" fmla="*/ 2775 h 3626"/>
                <a:gd name="T86" fmla="*/ 134 w 3381"/>
                <a:gd name="T87" fmla="*/ 2713 h 3626"/>
                <a:gd name="T88" fmla="*/ 247 w 3381"/>
                <a:gd name="T89" fmla="*/ 2689 h 3626"/>
                <a:gd name="T90" fmla="*/ 372 w 3381"/>
                <a:gd name="T91" fmla="*/ 2671 h 3626"/>
                <a:gd name="T92" fmla="*/ 527 w 3381"/>
                <a:gd name="T93" fmla="*/ 2609 h 3626"/>
                <a:gd name="T94" fmla="*/ 701 w 3381"/>
                <a:gd name="T95" fmla="*/ 2484 h 3626"/>
                <a:gd name="T96" fmla="*/ 869 w 3381"/>
                <a:gd name="T97" fmla="*/ 2346 h 3626"/>
                <a:gd name="T98" fmla="*/ 1074 w 3381"/>
                <a:gd name="T99" fmla="*/ 2142 h 3626"/>
                <a:gd name="T100" fmla="*/ 1252 w 3381"/>
                <a:gd name="T101" fmla="*/ 1913 h 3626"/>
                <a:gd name="T102" fmla="*/ 1534 w 3381"/>
                <a:gd name="T103" fmla="*/ 1549 h 3626"/>
                <a:gd name="T104" fmla="*/ 1736 w 3381"/>
                <a:gd name="T105" fmla="*/ 1289 h 3626"/>
                <a:gd name="T106" fmla="*/ 1909 w 3381"/>
                <a:gd name="T107" fmla="*/ 1093 h 3626"/>
                <a:gd name="T108" fmla="*/ 2423 w 3381"/>
                <a:gd name="T109" fmla="*/ 349 h 3626"/>
                <a:gd name="T110" fmla="*/ 2432 w 3381"/>
                <a:gd name="T111" fmla="*/ 280 h 3626"/>
                <a:gd name="T112" fmla="*/ 2420 w 3381"/>
                <a:gd name="T113" fmla="*/ 207 h 3626"/>
                <a:gd name="T114" fmla="*/ 2425 w 3381"/>
                <a:gd name="T115" fmla="*/ 131 h 3626"/>
                <a:gd name="T116" fmla="*/ 2489 w 3381"/>
                <a:gd name="T117" fmla="*/ 57 h 3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81" h="3626">
                  <a:moveTo>
                    <a:pt x="2629" y="0"/>
                  </a:moveTo>
                  <a:lnTo>
                    <a:pt x="2672" y="2"/>
                  </a:lnTo>
                  <a:lnTo>
                    <a:pt x="2709" y="9"/>
                  </a:lnTo>
                  <a:lnTo>
                    <a:pt x="2738" y="20"/>
                  </a:lnTo>
                  <a:lnTo>
                    <a:pt x="2761" y="37"/>
                  </a:lnTo>
                  <a:lnTo>
                    <a:pt x="2780" y="57"/>
                  </a:lnTo>
                  <a:lnTo>
                    <a:pt x="2794" y="80"/>
                  </a:lnTo>
                  <a:lnTo>
                    <a:pt x="2805" y="107"/>
                  </a:lnTo>
                  <a:lnTo>
                    <a:pt x="2814" y="138"/>
                  </a:lnTo>
                  <a:lnTo>
                    <a:pt x="2821" y="173"/>
                  </a:lnTo>
                  <a:lnTo>
                    <a:pt x="2827" y="209"/>
                  </a:lnTo>
                  <a:lnTo>
                    <a:pt x="2832" y="249"/>
                  </a:lnTo>
                  <a:lnTo>
                    <a:pt x="2860" y="266"/>
                  </a:lnTo>
                  <a:lnTo>
                    <a:pt x="2890" y="278"/>
                  </a:lnTo>
                  <a:lnTo>
                    <a:pt x="2923" y="282"/>
                  </a:lnTo>
                  <a:lnTo>
                    <a:pt x="2958" y="278"/>
                  </a:lnTo>
                  <a:lnTo>
                    <a:pt x="2992" y="266"/>
                  </a:lnTo>
                  <a:lnTo>
                    <a:pt x="3009" y="238"/>
                  </a:lnTo>
                  <a:lnTo>
                    <a:pt x="3034" y="215"/>
                  </a:lnTo>
                  <a:lnTo>
                    <a:pt x="3063" y="197"/>
                  </a:lnTo>
                  <a:lnTo>
                    <a:pt x="3100" y="184"/>
                  </a:lnTo>
                  <a:lnTo>
                    <a:pt x="3138" y="177"/>
                  </a:lnTo>
                  <a:lnTo>
                    <a:pt x="3178" y="178"/>
                  </a:lnTo>
                  <a:lnTo>
                    <a:pt x="3218" y="189"/>
                  </a:lnTo>
                  <a:lnTo>
                    <a:pt x="3252" y="206"/>
                  </a:lnTo>
                  <a:lnTo>
                    <a:pt x="3285" y="227"/>
                  </a:lnTo>
                  <a:lnTo>
                    <a:pt x="3314" y="255"/>
                  </a:lnTo>
                  <a:lnTo>
                    <a:pt x="3338" y="287"/>
                  </a:lnTo>
                  <a:lnTo>
                    <a:pt x="3358" y="324"/>
                  </a:lnTo>
                  <a:lnTo>
                    <a:pt x="3372" y="366"/>
                  </a:lnTo>
                  <a:lnTo>
                    <a:pt x="3380" y="415"/>
                  </a:lnTo>
                  <a:lnTo>
                    <a:pt x="3381" y="467"/>
                  </a:lnTo>
                  <a:lnTo>
                    <a:pt x="3372" y="526"/>
                  </a:lnTo>
                  <a:lnTo>
                    <a:pt x="3361" y="562"/>
                  </a:lnTo>
                  <a:lnTo>
                    <a:pt x="3343" y="597"/>
                  </a:lnTo>
                  <a:lnTo>
                    <a:pt x="3320" y="624"/>
                  </a:lnTo>
                  <a:lnTo>
                    <a:pt x="3290" y="647"/>
                  </a:lnTo>
                  <a:lnTo>
                    <a:pt x="3260" y="667"/>
                  </a:lnTo>
                  <a:lnTo>
                    <a:pt x="3223" y="680"/>
                  </a:lnTo>
                  <a:lnTo>
                    <a:pt x="3187" y="689"/>
                  </a:lnTo>
                  <a:lnTo>
                    <a:pt x="3149" y="693"/>
                  </a:lnTo>
                  <a:lnTo>
                    <a:pt x="3112" y="689"/>
                  </a:lnTo>
                  <a:lnTo>
                    <a:pt x="3076" y="680"/>
                  </a:lnTo>
                  <a:lnTo>
                    <a:pt x="3043" y="666"/>
                  </a:lnTo>
                  <a:lnTo>
                    <a:pt x="3012" y="644"/>
                  </a:lnTo>
                  <a:lnTo>
                    <a:pt x="2987" y="617"/>
                  </a:lnTo>
                  <a:lnTo>
                    <a:pt x="2965" y="582"/>
                  </a:lnTo>
                  <a:lnTo>
                    <a:pt x="2901" y="575"/>
                  </a:lnTo>
                  <a:lnTo>
                    <a:pt x="2840" y="578"/>
                  </a:lnTo>
                  <a:lnTo>
                    <a:pt x="2783" y="589"/>
                  </a:lnTo>
                  <a:lnTo>
                    <a:pt x="2730" y="607"/>
                  </a:lnTo>
                  <a:lnTo>
                    <a:pt x="2680" y="631"/>
                  </a:lnTo>
                  <a:lnTo>
                    <a:pt x="2632" y="660"/>
                  </a:lnTo>
                  <a:lnTo>
                    <a:pt x="2589" y="695"/>
                  </a:lnTo>
                  <a:lnTo>
                    <a:pt x="2547" y="731"/>
                  </a:lnTo>
                  <a:lnTo>
                    <a:pt x="2509" y="773"/>
                  </a:lnTo>
                  <a:lnTo>
                    <a:pt x="2472" y="815"/>
                  </a:lnTo>
                  <a:lnTo>
                    <a:pt x="2438" y="858"/>
                  </a:lnTo>
                  <a:lnTo>
                    <a:pt x="2403" y="904"/>
                  </a:lnTo>
                  <a:lnTo>
                    <a:pt x="2372" y="949"/>
                  </a:lnTo>
                  <a:lnTo>
                    <a:pt x="2341" y="993"/>
                  </a:lnTo>
                  <a:lnTo>
                    <a:pt x="2312" y="1035"/>
                  </a:lnTo>
                  <a:lnTo>
                    <a:pt x="2285" y="1073"/>
                  </a:lnTo>
                  <a:lnTo>
                    <a:pt x="2078" y="1326"/>
                  </a:lnTo>
                  <a:lnTo>
                    <a:pt x="1861" y="1627"/>
                  </a:lnTo>
                  <a:lnTo>
                    <a:pt x="1645" y="1931"/>
                  </a:lnTo>
                  <a:lnTo>
                    <a:pt x="1430" y="2235"/>
                  </a:lnTo>
                  <a:lnTo>
                    <a:pt x="1220" y="2542"/>
                  </a:lnTo>
                  <a:lnTo>
                    <a:pt x="1012" y="2853"/>
                  </a:lnTo>
                  <a:lnTo>
                    <a:pt x="972" y="2917"/>
                  </a:lnTo>
                  <a:lnTo>
                    <a:pt x="929" y="2984"/>
                  </a:lnTo>
                  <a:lnTo>
                    <a:pt x="887" y="3053"/>
                  </a:lnTo>
                  <a:lnTo>
                    <a:pt x="852" y="3126"/>
                  </a:lnTo>
                  <a:lnTo>
                    <a:pt x="825" y="3197"/>
                  </a:lnTo>
                  <a:lnTo>
                    <a:pt x="820" y="3224"/>
                  </a:lnTo>
                  <a:lnTo>
                    <a:pt x="820" y="3247"/>
                  </a:lnTo>
                  <a:lnTo>
                    <a:pt x="823" y="3271"/>
                  </a:lnTo>
                  <a:lnTo>
                    <a:pt x="829" y="3295"/>
                  </a:lnTo>
                  <a:lnTo>
                    <a:pt x="836" y="3317"/>
                  </a:lnTo>
                  <a:lnTo>
                    <a:pt x="841" y="3340"/>
                  </a:lnTo>
                  <a:lnTo>
                    <a:pt x="847" y="3364"/>
                  </a:lnTo>
                  <a:lnTo>
                    <a:pt x="850" y="3389"/>
                  </a:lnTo>
                  <a:lnTo>
                    <a:pt x="849" y="3415"/>
                  </a:lnTo>
                  <a:lnTo>
                    <a:pt x="841" y="3444"/>
                  </a:lnTo>
                  <a:lnTo>
                    <a:pt x="829" y="3475"/>
                  </a:lnTo>
                  <a:lnTo>
                    <a:pt x="809" y="3509"/>
                  </a:lnTo>
                  <a:lnTo>
                    <a:pt x="789" y="3533"/>
                  </a:lnTo>
                  <a:lnTo>
                    <a:pt x="761" y="3557"/>
                  </a:lnTo>
                  <a:lnTo>
                    <a:pt x="729" y="3577"/>
                  </a:lnTo>
                  <a:lnTo>
                    <a:pt x="694" y="3593"/>
                  </a:lnTo>
                  <a:lnTo>
                    <a:pt x="656" y="3607"/>
                  </a:lnTo>
                  <a:lnTo>
                    <a:pt x="616" y="3617"/>
                  </a:lnTo>
                  <a:lnTo>
                    <a:pt x="576" y="3624"/>
                  </a:lnTo>
                  <a:lnTo>
                    <a:pt x="538" y="3626"/>
                  </a:lnTo>
                  <a:lnTo>
                    <a:pt x="501" y="3622"/>
                  </a:lnTo>
                  <a:lnTo>
                    <a:pt x="467" y="3615"/>
                  </a:lnTo>
                  <a:lnTo>
                    <a:pt x="436" y="3602"/>
                  </a:lnTo>
                  <a:lnTo>
                    <a:pt x="412" y="3586"/>
                  </a:lnTo>
                  <a:lnTo>
                    <a:pt x="392" y="3560"/>
                  </a:lnTo>
                  <a:lnTo>
                    <a:pt x="374" y="3520"/>
                  </a:lnTo>
                  <a:lnTo>
                    <a:pt x="363" y="3482"/>
                  </a:lnTo>
                  <a:lnTo>
                    <a:pt x="358" y="3446"/>
                  </a:lnTo>
                  <a:lnTo>
                    <a:pt x="358" y="3413"/>
                  </a:lnTo>
                  <a:lnTo>
                    <a:pt x="358" y="3382"/>
                  </a:lnTo>
                  <a:lnTo>
                    <a:pt x="361" y="3351"/>
                  </a:lnTo>
                  <a:lnTo>
                    <a:pt x="361" y="3322"/>
                  </a:lnTo>
                  <a:lnTo>
                    <a:pt x="358" y="3291"/>
                  </a:lnTo>
                  <a:lnTo>
                    <a:pt x="349" y="3262"/>
                  </a:lnTo>
                  <a:lnTo>
                    <a:pt x="338" y="3238"/>
                  </a:lnTo>
                  <a:lnTo>
                    <a:pt x="321" y="3218"/>
                  </a:lnTo>
                  <a:lnTo>
                    <a:pt x="301" y="3200"/>
                  </a:lnTo>
                  <a:lnTo>
                    <a:pt x="278" y="3184"/>
                  </a:lnTo>
                  <a:lnTo>
                    <a:pt x="252" y="3167"/>
                  </a:lnTo>
                  <a:lnTo>
                    <a:pt x="225" y="3153"/>
                  </a:lnTo>
                  <a:lnTo>
                    <a:pt x="198" y="3138"/>
                  </a:lnTo>
                  <a:lnTo>
                    <a:pt x="169" y="3126"/>
                  </a:lnTo>
                  <a:lnTo>
                    <a:pt x="140" y="3111"/>
                  </a:lnTo>
                  <a:lnTo>
                    <a:pt x="112" y="3095"/>
                  </a:lnTo>
                  <a:lnTo>
                    <a:pt x="87" y="3078"/>
                  </a:lnTo>
                  <a:lnTo>
                    <a:pt x="61" y="3060"/>
                  </a:lnTo>
                  <a:lnTo>
                    <a:pt x="41" y="3040"/>
                  </a:lnTo>
                  <a:lnTo>
                    <a:pt x="23" y="3017"/>
                  </a:lnTo>
                  <a:lnTo>
                    <a:pt x="10" y="2991"/>
                  </a:lnTo>
                  <a:lnTo>
                    <a:pt x="1" y="2964"/>
                  </a:lnTo>
                  <a:lnTo>
                    <a:pt x="0" y="2931"/>
                  </a:lnTo>
                  <a:lnTo>
                    <a:pt x="1" y="2895"/>
                  </a:lnTo>
                  <a:lnTo>
                    <a:pt x="12" y="2855"/>
                  </a:lnTo>
                  <a:lnTo>
                    <a:pt x="29" y="2809"/>
                  </a:lnTo>
                  <a:lnTo>
                    <a:pt x="49" y="2775"/>
                  </a:lnTo>
                  <a:lnTo>
                    <a:pt x="74" y="2747"/>
                  </a:lnTo>
                  <a:lnTo>
                    <a:pt x="101" y="2727"/>
                  </a:lnTo>
                  <a:lnTo>
                    <a:pt x="134" y="2713"/>
                  </a:lnTo>
                  <a:lnTo>
                    <a:pt x="170" y="2702"/>
                  </a:lnTo>
                  <a:lnTo>
                    <a:pt x="209" y="2695"/>
                  </a:lnTo>
                  <a:lnTo>
                    <a:pt x="247" y="2689"/>
                  </a:lnTo>
                  <a:lnTo>
                    <a:pt x="289" y="2684"/>
                  </a:lnTo>
                  <a:lnTo>
                    <a:pt x="330" y="2678"/>
                  </a:lnTo>
                  <a:lnTo>
                    <a:pt x="372" y="2671"/>
                  </a:lnTo>
                  <a:lnTo>
                    <a:pt x="412" y="2660"/>
                  </a:lnTo>
                  <a:lnTo>
                    <a:pt x="469" y="2640"/>
                  </a:lnTo>
                  <a:lnTo>
                    <a:pt x="527" y="2609"/>
                  </a:lnTo>
                  <a:lnTo>
                    <a:pt x="585" y="2573"/>
                  </a:lnTo>
                  <a:lnTo>
                    <a:pt x="643" y="2529"/>
                  </a:lnTo>
                  <a:lnTo>
                    <a:pt x="701" y="2484"/>
                  </a:lnTo>
                  <a:lnTo>
                    <a:pt x="760" y="2437"/>
                  </a:lnTo>
                  <a:lnTo>
                    <a:pt x="816" y="2389"/>
                  </a:lnTo>
                  <a:lnTo>
                    <a:pt x="869" y="2346"/>
                  </a:lnTo>
                  <a:lnTo>
                    <a:pt x="941" y="2282"/>
                  </a:lnTo>
                  <a:lnTo>
                    <a:pt x="1009" y="2215"/>
                  </a:lnTo>
                  <a:lnTo>
                    <a:pt x="1074" y="2142"/>
                  </a:lnTo>
                  <a:lnTo>
                    <a:pt x="1136" y="2066"/>
                  </a:lnTo>
                  <a:lnTo>
                    <a:pt x="1196" y="1989"/>
                  </a:lnTo>
                  <a:lnTo>
                    <a:pt x="1252" y="1913"/>
                  </a:lnTo>
                  <a:lnTo>
                    <a:pt x="1347" y="1791"/>
                  </a:lnTo>
                  <a:lnTo>
                    <a:pt x="1440" y="1671"/>
                  </a:lnTo>
                  <a:lnTo>
                    <a:pt x="1534" y="1549"/>
                  </a:lnTo>
                  <a:lnTo>
                    <a:pt x="1625" y="1426"/>
                  </a:lnTo>
                  <a:lnTo>
                    <a:pt x="1678" y="1355"/>
                  </a:lnTo>
                  <a:lnTo>
                    <a:pt x="1736" y="1289"/>
                  </a:lnTo>
                  <a:lnTo>
                    <a:pt x="1796" y="1226"/>
                  </a:lnTo>
                  <a:lnTo>
                    <a:pt x="1854" y="1160"/>
                  </a:lnTo>
                  <a:lnTo>
                    <a:pt x="1909" y="1093"/>
                  </a:lnTo>
                  <a:lnTo>
                    <a:pt x="2201" y="689"/>
                  </a:lnTo>
                  <a:lnTo>
                    <a:pt x="2409" y="369"/>
                  </a:lnTo>
                  <a:lnTo>
                    <a:pt x="2423" y="349"/>
                  </a:lnTo>
                  <a:lnTo>
                    <a:pt x="2430" y="327"/>
                  </a:lnTo>
                  <a:lnTo>
                    <a:pt x="2432" y="304"/>
                  </a:lnTo>
                  <a:lnTo>
                    <a:pt x="2432" y="280"/>
                  </a:lnTo>
                  <a:lnTo>
                    <a:pt x="2429" y="257"/>
                  </a:lnTo>
                  <a:lnTo>
                    <a:pt x="2423" y="231"/>
                  </a:lnTo>
                  <a:lnTo>
                    <a:pt x="2420" y="207"/>
                  </a:lnTo>
                  <a:lnTo>
                    <a:pt x="2416" y="182"/>
                  </a:lnTo>
                  <a:lnTo>
                    <a:pt x="2418" y="157"/>
                  </a:lnTo>
                  <a:lnTo>
                    <a:pt x="2425" y="131"/>
                  </a:lnTo>
                  <a:lnTo>
                    <a:pt x="2438" y="106"/>
                  </a:lnTo>
                  <a:lnTo>
                    <a:pt x="2458" y="82"/>
                  </a:lnTo>
                  <a:lnTo>
                    <a:pt x="2489" y="57"/>
                  </a:lnTo>
                  <a:lnTo>
                    <a:pt x="2529" y="33"/>
                  </a:lnTo>
                  <a:lnTo>
                    <a:pt x="262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9" name="Oval 7">
              <a:extLst>
                <a:ext uri="{FF2B5EF4-FFF2-40B4-BE49-F238E27FC236}">
                  <a16:creationId xmlns:a16="http://schemas.microsoft.com/office/drawing/2014/main" id="{29664B63-09B9-421A-B63A-3B19FF44CED1}"/>
                </a:ext>
              </a:extLst>
            </p:cNvPr>
            <p:cNvSpPr/>
            <p:nvPr/>
          </p:nvSpPr>
          <p:spPr>
            <a:xfrm>
              <a:off x="5235611" y="1064229"/>
              <a:ext cx="251451" cy="251451"/>
            </a:xfrm>
            <a:custGeom>
              <a:avLst/>
              <a:gdLst/>
              <a:ahLst/>
              <a:cxnLst/>
              <a:rect l="l" t="t" r="r" b="b"/>
              <a:pathLst>
                <a:path w="3816424" h="3816424">
                  <a:moveTo>
                    <a:pt x="2203186" y="2279595"/>
                  </a:moveTo>
                  <a:lnTo>
                    <a:pt x="2808192" y="3090048"/>
                  </a:lnTo>
                  <a:cubicBezTo>
                    <a:pt x="2335386" y="3450334"/>
                    <a:pt x="1671399" y="3501280"/>
                    <a:pt x="1136700" y="3171034"/>
                  </a:cubicBezTo>
                  <a:lnTo>
                    <a:pt x="1672341" y="2318238"/>
                  </a:lnTo>
                  <a:cubicBezTo>
                    <a:pt x="1741351" y="2359418"/>
                    <a:pt x="1822171" y="2381777"/>
                    <a:pt x="1908212" y="2381777"/>
                  </a:cubicBezTo>
                  <a:cubicBezTo>
                    <a:pt x="2019680" y="2381777"/>
                    <a:pt x="2122383" y="2344251"/>
                    <a:pt x="2203186" y="2279595"/>
                  </a:cubicBezTo>
                  <a:close/>
                  <a:moveTo>
                    <a:pt x="1908212" y="1559425"/>
                  </a:moveTo>
                  <a:lnTo>
                    <a:pt x="1980325" y="1567601"/>
                  </a:lnTo>
                  <a:lnTo>
                    <a:pt x="1993606" y="1571724"/>
                  </a:lnTo>
                  <a:cubicBezTo>
                    <a:pt x="2013982" y="1576081"/>
                    <a:pt x="2033279" y="1583438"/>
                    <a:pt x="2051568" y="1592606"/>
                  </a:cubicBezTo>
                  <a:cubicBezTo>
                    <a:pt x="2161269" y="1643381"/>
                    <a:pt x="2238178" y="1752249"/>
                    <a:pt x="2242946" y="1879728"/>
                  </a:cubicBezTo>
                  <a:lnTo>
                    <a:pt x="2244564" y="1895777"/>
                  </a:lnTo>
                  <a:lnTo>
                    <a:pt x="2235941" y="1969331"/>
                  </a:lnTo>
                  <a:lnTo>
                    <a:pt x="2229295" y="1990738"/>
                  </a:lnTo>
                  <a:lnTo>
                    <a:pt x="2212064" y="2037880"/>
                  </a:lnTo>
                  <a:lnTo>
                    <a:pt x="2201144" y="2057998"/>
                  </a:lnTo>
                  <a:lnTo>
                    <a:pt x="2172872" y="2101104"/>
                  </a:lnTo>
                  <a:lnTo>
                    <a:pt x="2162191" y="2114050"/>
                  </a:lnTo>
                  <a:lnTo>
                    <a:pt x="2113970" y="2160082"/>
                  </a:lnTo>
                  <a:cubicBezTo>
                    <a:pt x="2057823" y="2205648"/>
                    <a:pt x="1986110" y="2232129"/>
                    <a:pt x="1908212" y="2232129"/>
                  </a:cubicBezTo>
                  <a:cubicBezTo>
                    <a:pt x="1851319" y="2232129"/>
                    <a:pt x="1797724" y="2218004"/>
                    <a:pt x="1751478" y="2191687"/>
                  </a:cubicBezTo>
                  <a:lnTo>
                    <a:pt x="1683784" y="2144677"/>
                  </a:lnTo>
                  <a:lnTo>
                    <a:pt x="1679431" y="2141086"/>
                  </a:lnTo>
                  <a:lnTo>
                    <a:pt x="1625925" y="2077610"/>
                  </a:lnTo>
                  <a:lnTo>
                    <a:pt x="1622829" y="2071906"/>
                  </a:lnTo>
                  <a:lnTo>
                    <a:pt x="1591352" y="2004343"/>
                  </a:lnTo>
                  <a:lnTo>
                    <a:pt x="1586740" y="1989486"/>
                  </a:lnTo>
                  <a:cubicBezTo>
                    <a:pt x="1578347" y="1963748"/>
                    <a:pt x="1573981" y="1936424"/>
                    <a:pt x="1573114" y="1908212"/>
                  </a:cubicBezTo>
                  <a:lnTo>
                    <a:pt x="1571860" y="1895777"/>
                  </a:lnTo>
                  <a:cubicBezTo>
                    <a:pt x="1571860" y="1754345"/>
                    <a:pt x="1659153" y="1633301"/>
                    <a:pt x="1783001" y="1584084"/>
                  </a:cubicBezTo>
                  <a:lnTo>
                    <a:pt x="1842294" y="1566070"/>
                  </a:lnTo>
                  <a:close/>
                  <a:moveTo>
                    <a:pt x="1379953" y="541019"/>
                  </a:moveTo>
                  <a:lnTo>
                    <a:pt x="1729168" y="1444825"/>
                  </a:lnTo>
                  <a:cubicBezTo>
                    <a:pt x="1549201" y="1515335"/>
                    <a:pt x="1422212" y="1690726"/>
                    <a:pt x="1422212" y="1895777"/>
                  </a:cubicBezTo>
                  <a:cubicBezTo>
                    <a:pt x="1422212" y="1899944"/>
                    <a:pt x="1422265" y="1904098"/>
                    <a:pt x="1423466" y="1908212"/>
                  </a:cubicBezTo>
                  <a:lnTo>
                    <a:pt x="425946" y="1908212"/>
                  </a:lnTo>
                  <a:cubicBezTo>
                    <a:pt x="430668" y="1282139"/>
                    <a:pt x="825479" y="748981"/>
                    <a:pt x="1379953" y="541019"/>
                  </a:cubicBezTo>
                  <a:close/>
                  <a:moveTo>
                    <a:pt x="2470889" y="507356"/>
                  </a:moveTo>
                  <a:cubicBezTo>
                    <a:pt x="3027464" y="716106"/>
                    <a:pt x="3423770" y="1251284"/>
                    <a:pt x="3428510" y="1879728"/>
                  </a:cubicBezTo>
                  <a:lnTo>
                    <a:pt x="2392594" y="1879728"/>
                  </a:lnTo>
                  <a:cubicBezTo>
                    <a:pt x="2387735" y="1688621"/>
                    <a:pt x="2271236" y="1525440"/>
                    <a:pt x="2105708" y="1452487"/>
                  </a:cubicBezTo>
                  <a:close/>
                  <a:moveTo>
                    <a:pt x="1908212" y="190783"/>
                  </a:moveTo>
                  <a:cubicBezTo>
                    <a:pt x="959702" y="190783"/>
                    <a:pt x="190783" y="959702"/>
                    <a:pt x="190783" y="1908212"/>
                  </a:cubicBezTo>
                  <a:cubicBezTo>
                    <a:pt x="190783" y="2856722"/>
                    <a:pt x="959702" y="3625641"/>
                    <a:pt x="1908212" y="3625641"/>
                  </a:cubicBezTo>
                  <a:cubicBezTo>
                    <a:pt x="2856722" y="3625641"/>
                    <a:pt x="3625641" y="2856722"/>
                    <a:pt x="3625641" y="1908212"/>
                  </a:cubicBezTo>
                  <a:cubicBezTo>
                    <a:pt x="3625641" y="959702"/>
                    <a:pt x="2856722" y="190783"/>
                    <a:pt x="1908212" y="190783"/>
                  </a:cubicBezTo>
                  <a:close/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cubicBezTo>
                    <a:pt x="3816424" y="2962088"/>
                    <a:pt x="2962088" y="3816424"/>
                    <a:pt x="1908212" y="3816424"/>
                  </a:cubicBezTo>
                  <a:cubicBezTo>
                    <a:pt x="854336" y="3816424"/>
                    <a:pt x="0" y="2962088"/>
                    <a:pt x="0" y="1908212"/>
                  </a:cubicBez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0" name="Chord 1">
              <a:extLst>
                <a:ext uri="{FF2B5EF4-FFF2-40B4-BE49-F238E27FC236}">
                  <a16:creationId xmlns:a16="http://schemas.microsoft.com/office/drawing/2014/main" id="{61FD7A6D-B3B9-481F-A989-A366A6F0C873}"/>
                </a:ext>
              </a:extLst>
            </p:cNvPr>
            <p:cNvSpPr/>
            <p:nvPr/>
          </p:nvSpPr>
          <p:spPr>
            <a:xfrm rot="16200000">
              <a:off x="5434155" y="1230709"/>
              <a:ext cx="272228" cy="272559"/>
            </a:xfrm>
            <a:custGeom>
              <a:avLst/>
              <a:gdLst/>
              <a:ahLst/>
              <a:cxnLst/>
              <a:rect l="l" t="t" r="r" b="b"/>
              <a:pathLst>
                <a:path w="3967137" h="3971952">
                  <a:moveTo>
                    <a:pt x="261389" y="1091292"/>
                  </a:moveTo>
                  <a:lnTo>
                    <a:pt x="261389" y="2844253"/>
                  </a:lnTo>
                  <a:cubicBezTo>
                    <a:pt x="261389" y="2868314"/>
                    <a:pt x="241884" y="2887819"/>
                    <a:pt x="217823" y="2887819"/>
                  </a:cubicBezTo>
                  <a:lnTo>
                    <a:pt x="43566" y="2887819"/>
                  </a:lnTo>
                  <a:cubicBezTo>
                    <a:pt x="19505" y="2887819"/>
                    <a:pt x="0" y="2868314"/>
                    <a:pt x="0" y="2844253"/>
                  </a:cubicBezTo>
                  <a:lnTo>
                    <a:pt x="0" y="1091292"/>
                  </a:lnTo>
                  <a:cubicBezTo>
                    <a:pt x="0" y="1067231"/>
                    <a:pt x="19505" y="1047726"/>
                    <a:pt x="43566" y="1047726"/>
                  </a:cubicBezTo>
                  <a:lnTo>
                    <a:pt x="217823" y="1047726"/>
                  </a:lnTo>
                  <a:cubicBezTo>
                    <a:pt x="241884" y="1047726"/>
                    <a:pt x="261389" y="1067231"/>
                    <a:pt x="261389" y="1091292"/>
                  </a:cubicBezTo>
                  <a:close/>
                  <a:moveTo>
                    <a:pt x="1777362" y="1774668"/>
                  </a:moveTo>
                  <a:lnTo>
                    <a:pt x="1417254" y="1774668"/>
                  </a:lnTo>
                  <a:lnTo>
                    <a:pt x="1417254" y="1414560"/>
                  </a:lnTo>
                  <a:lnTo>
                    <a:pt x="1031046" y="1414560"/>
                  </a:lnTo>
                  <a:lnTo>
                    <a:pt x="1031046" y="1774668"/>
                  </a:lnTo>
                  <a:lnTo>
                    <a:pt x="670938" y="1774668"/>
                  </a:lnTo>
                  <a:lnTo>
                    <a:pt x="670938" y="2160876"/>
                  </a:lnTo>
                  <a:lnTo>
                    <a:pt x="1031046" y="2160876"/>
                  </a:lnTo>
                  <a:lnTo>
                    <a:pt x="1031046" y="2520984"/>
                  </a:lnTo>
                  <a:lnTo>
                    <a:pt x="1417254" y="2520984"/>
                  </a:lnTo>
                  <a:lnTo>
                    <a:pt x="1417254" y="2160876"/>
                  </a:lnTo>
                  <a:lnTo>
                    <a:pt x="1777362" y="2160876"/>
                  </a:lnTo>
                  <a:close/>
                  <a:moveTo>
                    <a:pt x="2067493" y="3788343"/>
                  </a:moveTo>
                  <a:cubicBezTo>
                    <a:pt x="1411863" y="3859754"/>
                    <a:pt x="774928" y="3530250"/>
                    <a:pt x="425251" y="2938765"/>
                  </a:cubicBezTo>
                  <a:lnTo>
                    <a:pt x="380806" y="2850254"/>
                  </a:lnTo>
                  <a:lnTo>
                    <a:pt x="380806" y="1084978"/>
                  </a:lnTo>
                  <a:cubicBezTo>
                    <a:pt x="391288" y="1056225"/>
                    <a:pt x="405914" y="1029780"/>
                    <a:pt x="421215" y="1003639"/>
                  </a:cubicBezTo>
                  <a:cubicBezTo>
                    <a:pt x="768423" y="410526"/>
                    <a:pt x="1403978" y="78047"/>
                    <a:pt x="2059899" y="146393"/>
                  </a:cubicBezTo>
                  <a:close/>
                  <a:moveTo>
                    <a:pt x="2442453" y="43566"/>
                  </a:moveTo>
                  <a:lnTo>
                    <a:pt x="2442453" y="3916873"/>
                  </a:lnTo>
                  <a:cubicBezTo>
                    <a:pt x="2442453" y="3940934"/>
                    <a:pt x="2422948" y="3960439"/>
                    <a:pt x="2398887" y="3960439"/>
                  </a:cubicBezTo>
                  <a:lnTo>
                    <a:pt x="2224630" y="3960439"/>
                  </a:lnTo>
                  <a:cubicBezTo>
                    <a:pt x="2200569" y="3960439"/>
                    <a:pt x="2181064" y="3940934"/>
                    <a:pt x="2181064" y="3916873"/>
                  </a:cubicBezTo>
                  <a:lnTo>
                    <a:pt x="2181064" y="43566"/>
                  </a:lnTo>
                  <a:cubicBezTo>
                    <a:pt x="2181064" y="19505"/>
                    <a:pt x="2200569" y="0"/>
                    <a:pt x="2224630" y="0"/>
                  </a:cubicBezTo>
                  <a:lnTo>
                    <a:pt x="2398887" y="0"/>
                  </a:lnTo>
                  <a:cubicBezTo>
                    <a:pt x="2422948" y="0"/>
                    <a:pt x="2442453" y="19505"/>
                    <a:pt x="2442453" y="43566"/>
                  </a:cubicBezTo>
                  <a:close/>
                  <a:moveTo>
                    <a:pt x="3576812" y="3233512"/>
                  </a:moveTo>
                  <a:cubicBezTo>
                    <a:pt x="3575162" y="3242191"/>
                    <a:pt x="3571784" y="3250690"/>
                    <a:pt x="3566575" y="3258503"/>
                  </a:cubicBezTo>
                  <a:lnTo>
                    <a:pt x="3324309" y="3621901"/>
                  </a:lnTo>
                  <a:cubicBezTo>
                    <a:pt x="3303474" y="3653154"/>
                    <a:pt x="3261248" y="3661599"/>
                    <a:pt x="3229996" y="3640764"/>
                  </a:cubicBezTo>
                  <a:lnTo>
                    <a:pt x="2586977" y="3212084"/>
                  </a:lnTo>
                  <a:lnTo>
                    <a:pt x="2586977" y="2523698"/>
                  </a:lnTo>
                  <a:lnTo>
                    <a:pt x="3547712" y="3164190"/>
                  </a:lnTo>
                  <a:cubicBezTo>
                    <a:pt x="3571151" y="3179816"/>
                    <a:pt x="3581762" y="3207474"/>
                    <a:pt x="3576812" y="3233512"/>
                  </a:cubicBezTo>
                  <a:close/>
                  <a:moveTo>
                    <a:pt x="3966131" y="3317297"/>
                  </a:moveTo>
                  <a:cubicBezTo>
                    <a:pt x="3968508" y="3328190"/>
                    <a:pt x="3966729" y="3339990"/>
                    <a:pt x="3960231" y="3350115"/>
                  </a:cubicBezTo>
                  <a:lnTo>
                    <a:pt x="3574032" y="3951911"/>
                  </a:lnTo>
                  <a:cubicBezTo>
                    <a:pt x="3561037" y="3972161"/>
                    <a:pt x="3534087" y="3978041"/>
                    <a:pt x="3513837" y="3965046"/>
                  </a:cubicBezTo>
                  <a:lnTo>
                    <a:pt x="3367182" y="3870931"/>
                  </a:lnTo>
                  <a:cubicBezTo>
                    <a:pt x="3346932" y="3857936"/>
                    <a:pt x="3341051" y="3830986"/>
                    <a:pt x="3354046" y="3810736"/>
                  </a:cubicBezTo>
                  <a:lnTo>
                    <a:pt x="3740245" y="3208940"/>
                  </a:lnTo>
                  <a:cubicBezTo>
                    <a:pt x="3753241" y="3188690"/>
                    <a:pt x="3780191" y="3182809"/>
                    <a:pt x="3800440" y="3195805"/>
                  </a:cubicBezTo>
                  <a:lnTo>
                    <a:pt x="3947096" y="3289920"/>
                  </a:lnTo>
                  <a:cubicBezTo>
                    <a:pt x="3957221" y="3296417"/>
                    <a:pt x="3963753" y="3306404"/>
                    <a:pt x="3966131" y="331729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1" name="Round Same Side Corner Rectangle 5">
              <a:extLst>
                <a:ext uri="{FF2B5EF4-FFF2-40B4-BE49-F238E27FC236}">
                  <a16:creationId xmlns:a16="http://schemas.microsoft.com/office/drawing/2014/main" id="{862B80CD-0DAD-4A16-98FF-73F104E772D7}"/>
                </a:ext>
              </a:extLst>
            </p:cNvPr>
            <p:cNvSpPr/>
            <p:nvPr/>
          </p:nvSpPr>
          <p:spPr>
            <a:xfrm>
              <a:off x="3262532" y="335827"/>
              <a:ext cx="305482" cy="214459"/>
            </a:xfrm>
            <a:custGeom>
              <a:avLst/>
              <a:gdLst/>
              <a:ahLst/>
              <a:cxnLst/>
              <a:rect l="l" t="t" r="r" b="b"/>
              <a:pathLst>
                <a:path w="3934890" h="3325069">
                  <a:moveTo>
                    <a:pt x="3256955" y="2654903"/>
                  </a:moveTo>
                  <a:cubicBezTo>
                    <a:pt x="3442016" y="2654903"/>
                    <a:pt x="3592038" y="2804925"/>
                    <a:pt x="3592038" y="2989986"/>
                  </a:cubicBezTo>
                  <a:cubicBezTo>
                    <a:pt x="3592038" y="3175047"/>
                    <a:pt x="3442016" y="3325069"/>
                    <a:pt x="3256955" y="3325069"/>
                  </a:cubicBezTo>
                  <a:cubicBezTo>
                    <a:pt x="3071894" y="3325069"/>
                    <a:pt x="2921872" y="3175047"/>
                    <a:pt x="2921872" y="2989986"/>
                  </a:cubicBezTo>
                  <a:cubicBezTo>
                    <a:pt x="2921872" y="2804925"/>
                    <a:pt x="3071894" y="2654903"/>
                    <a:pt x="3256955" y="2654903"/>
                  </a:cubicBezTo>
                  <a:close/>
                  <a:moveTo>
                    <a:pt x="1163958" y="2654903"/>
                  </a:moveTo>
                  <a:cubicBezTo>
                    <a:pt x="1349019" y="2654903"/>
                    <a:pt x="1499041" y="2804925"/>
                    <a:pt x="1499041" y="2989986"/>
                  </a:cubicBezTo>
                  <a:cubicBezTo>
                    <a:pt x="1499041" y="3175047"/>
                    <a:pt x="1349019" y="3325069"/>
                    <a:pt x="1163958" y="3325069"/>
                  </a:cubicBezTo>
                  <a:cubicBezTo>
                    <a:pt x="978897" y="3325069"/>
                    <a:pt x="828875" y="3175047"/>
                    <a:pt x="828875" y="2989986"/>
                  </a:cubicBezTo>
                  <a:cubicBezTo>
                    <a:pt x="828875" y="2804925"/>
                    <a:pt x="978897" y="2654903"/>
                    <a:pt x="1163958" y="2654903"/>
                  </a:cubicBezTo>
                  <a:close/>
                  <a:moveTo>
                    <a:pt x="76162" y="2262658"/>
                  </a:moveTo>
                  <a:lnTo>
                    <a:pt x="3934890" y="2262658"/>
                  </a:lnTo>
                  <a:lnTo>
                    <a:pt x="3934890" y="2865907"/>
                  </a:lnTo>
                  <a:lnTo>
                    <a:pt x="3688794" y="2865907"/>
                  </a:lnTo>
                  <a:cubicBezTo>
                    <a:pt x="3630311" y="2683593"/>
                    <a:pt x="3458928" y="2552630"/>
                    <a:pt x="3256956" y="2552630"/>
                  </a:cubicBezTo>
                  <a:cubicBezTo>
                    <a:pt x="3054984" y="2552630"/>
                    <a:pt x="2883601" y="2683593"/>
                    <a:pt x="2825119" y="2865907"/>
                  </a:cubicBezTo>
                  <a:lnTo>
                    <a:pt x="1595797" y="2865907"/>
                  </a:lnTo>
                  <a:cubicBezTo>
                    <a:pt x="1537314" y="2683593"/>
                    <a:pt x="1365931" y="2552630"/>
                    <a:pt x="1163959" y="2552630"/>
                  </a:cubicBezTo>
                  <a:cubicBezTo>
                    <a:pt x="952624" y="2552630"/>
                    <a:pt x="774779" y="2696018"/>
                    <a:pt x="724237" y="2891307"/>
                  </a:cubicBezTo>
                  <a:lnTo>
                    <a:pt x="398213" y="2891307"/>
                  </a:lnTo>
                  <a:cubicBezTo>
                    <a:pt x="178286" y="2891307"/>
                    <a:pt x="0" y="2713021"/>
                    <a:pt x="0" y="2493094"/>
                  </a:cubicBezTo>
                  <a:lnTo>
                    <a:pt x="0" y="2267371"/>
                  </a:lnTo>
                  <a:lnTo>
                    <a:pt x="76162" y="2267371"/>
                  </a:lnTo>
                  <a:close/>
                  <a:moveTo>
                    <a:pt x="940438" y="986308"/>
                  </a:moveTo>
                  <a:cubicBezTo>
                    <a:pt x="831368" y="986308"/>
                    <a:pt x="742949" y="1041027"/>
                    <a:pt x="742949" y="1108525"/>
                  </a:cubicBezTo>
                  <a:lnTo>
                    <a:pt x="742949" y="1420858"/>
                  </a:lnTo>
                  <a:lnTo>
                    <a:pt x="1337996" y="1420858"/>
                  </a:lnTo>
                  <a:lnTo>
                    <a:pt x="1337996" y="986308"/>
                  </a:lnTo>
                  <a:close/>
                  <a:moveTo>
                    <a:pt x="2566126" y="947333"/>
                  </a:moveTo>
                  <a:cubicBezTo>
                    <a:pt x="2490968" y="947333"/>
                    <a:pt x="2430039" y="1008262"/>
                    <a:pt x="2430039" y="1083421"/>
                  </a:cubicBezTo>
                  <a:lnTo>
                    <a:pt x="2430039" y="1283715"/>
                  </a:lnTo>
                  <a:lnTo>
                    <a:pt x="2240561" y="1283715"/>
                  </a:lnTo>
                  <a:cubicBezTo>
                    <a:pt x="2165402" y="1283715"/>
                    <a:pt x="2104473" y="1344644"/>
                    <a:pt x="2104473" y="1419803"/>
                  </a:cubicBezTo>
                  <a:lnTo>
                    <a:pt x="2104473" y="1443548"/>
                  </a:lnTo>
                  <a:cubicBezTo>
                    <a:pt x="2104473" y="1518707"/>
                    <a:pt x="2165402" y="1579635"/>
                    <a:pt x="2240561" y="1579635"/>
                  </a:cubicBezTo>
                  <a:lnTo>
                    <a:pt x="2430039" y="1579635"/>
                  </a:lnTo>
                  <a:lnTo>
                    <a:pt x="2430039" y="1758296"/>
                  </a:lnTo>
                  <a:cubicBezTo>
                    <a:pt x="2430039" y="1833454"/>
                    <a:pt x="2490968" y="1894383"/>
                    <a:pt x="2566126" y="1894383"/>
                  </a:cubicBezTo>
                  <a:lnTo>
                    <a:pt x="2589871" y="1894383"/>
                  </a:lnTo>
                  <a:cubicBezTo>
                    <a:pt x="2665030" y="1894383"/>
                    <a:pt x="2725959" y="1833454"/>
                    <a:pt x="2725959" y="1758296"/>
                  </a:cubicBezTo>
                  <a:lnTo>
                    <a:pt x="2725959" y="1579635"/>
                  </a:lnTo>
                  <a:lnTo>
                    <a:pt x="2915437" y="1579635"/>
                  </a:lnTo>
                  <a:cubicBezTo>
                    <a:pt x="2990595" y="1579635"/>
                    <a:pt x="3051524" y="1518707"/>
                    <a:pt x="3051524" y="1443548"/>
                  </a:cubicBezTo>
                  <a:lnTo>
                    <a:pt x="3051524" y="1419803"/>
                  </a:lnTo>
                  <a:cubicBezTo>
                    <a:pt x="3051524" y="1344644"/>
                    <a:pt x="2990595" y="1283715"/>
                    <a:pt x="2915437" y="1283715"/>
                  </a:cubicBezTo>
                  <a:lnTo>
                    <a:pt x="2725959" y="1283715"/>
                  </a:lnTo>
                  <a:lnTo>
                    <a:pt x="2725959" y="1083421"/>
                  </a:lnTo>
                  <a:cubicBezTo>
                    <a:pt x="2725959" y="1008262"/>
                    <a:pt x="2665030" y="947333"/>
                    <a:pt x="2589871" y="947333"/>
                  </a:cubicBezTo>
                  <a:close/>
                  <a:moveTo>
                    <a:pt x="2175584" y="448446"/>
                  </a:moveTo>
                  <a:lnTo>
                    <a:pt x="2342436" y="448446"/>
                  </a:lnTo>
                  <a:cubicBezTo>
                    <a:pt x="2365949" y="448446"/>
                    <a:pt x="2385010" y="467507"/>
                    <a:pt x="2385010" y="491020"/>
                  </a:cubicBezTo>
                  <a:lnTo>
                    <a:pt x="2385010" y="513872"/>
                  </a:lnTo>
                  <a:cubicBezTo>
                    <a:pt x="2385010" y="537385"/>
                    <a:pt x="2365949" y="556446"/>
                    <a:pt x="2342436" y="556446"/>
                  </a:cubicBezTo>
                  <a:lnTo>
                    <a:pt x="2175584" y="556446"/>
                  </a:lnTo>
                  <a:cubicBezTo>
                    <a:pt x="2152071" y="556446"/>
                    <a:pt x="2133010" y="537385"/>
                    <a:pt x="2133010" y="513872"/>
                  </a:cubicBezTo>
                  <a:lnTo>
                    <a:pt x="2133010" y="491020"/>
                  </a:lnTo>
                  <a:cubicBezTo>
                    <a:pt x="2133010" y="467507"/>
                    <a:pt x="2152071" y="448446"/>
                    <a:pt x="2175584" y="448446"/>
                  </a:cubicBezTo>
                  <a:close/>
                  <a:moveTo>
                    <a:pt x="1313354" y="439278"/>
                  </a:moveTo>
                  <a:lnTo>
                    <a:pt x="1480043" y="446666"/>
                  </a:lnTo>
                  <a:cubicBezTo>
                    <a:pt x="1503533" y="447707"/>
                    <a:pt x="1521731" y="467594"/>
                    <a:pt x="1520690" y="491084"/>
                  </a:cubicBezTo>
                  <a:lnTo>
                    <a:pt x="1519678" y="513913"/>
                  </a:lnTo>
                  <a:cubicBezTo>
                    <a:pt x="1518636" y="537403"/>
                    <a:pt x="1498750" y="555601"/>
                    <a:pt x="1475260" y="554560"/>
                  </a:cubicBezTo>
                  <a:lnTo>
                    <a:pt x="1308572" y="547172"/>
                  </a:lnTo>
                  <a:cubicBezTo>
                    <a:pt x="1285082" y="546130"/>
                    <a:pt x="1266884" y="526244"/>
                    <a:pt x="1267925" y="502754"/>
                  </a:cubicBezTo>
                  <a:lnTo>
                    <a:pt x="1268937" y="479925"/>
                  </a:lnTo>
                  <a:cubicBezTo>
                    <a:pt x="1269978" y="456435"/>
                    <a:pt x="1289864" y="438236"/>
                    <a:pt x="1313354" y="439278"/>
                  </a:cubicBezTo>
                  <a:close/>
                  <a:moveTo>
                    <a:pt x="1782480" y="391192"/>
                  </a:moveTo>
                  <a:lnTo>
                    <a:pt x="1854488" y="391192"/>
                  </a:lnTo>
                  <a:cubicBezTo>
                    <a:pt x="1947917" y="391192"/>
                    <a:pt x="2023656" y="466931"/>
                    <a:pt x="2023656" y="560360"/>
                  </a:cubicBezTo>
                  <a:lnTo>
                    <a:pt x="2023656" y="721195"/>
                  </a:lnTo>
                  <a:lnTo>
                    <a:pt x="3934890" y="721195"/>
                  </a:lnTo>
                  <a:lnTo>
                    <a:pt x="3934890" y="2109731"/>
                  </a:lnTo>
                  <a:lnTo>
                    <a:pt x="14197" y="2109731"/>
                  </a:lnTo>
                  <a:lnTo>
                    <a:pt x="14197" y="2114574"/>
                  </a:lnTo>
                  <a:lnTo>
                    <a:pt x="0" y="2114574"/>
                  </a:lnTo>
                  <a:lnTo>
                    <a:pt x="0" y="1828455"/>
                  </a:lnTo>
                  <a:cubicBezTo>
                    <a:pt x="0" y="1608528"/>
                    <a:pt x="178286" y="1430242"/>
                    <a:pt x="398213" y="1430242"/>
                  </a:cubicBezTo>
                  <a:lnTo>
                    <a:pt x="519518" y="1430242"/>
                  </a:lnTo>
                  <a:lnTo>
                    <a:pt x="519518" y="977203"/>
                  </a:lnTo>
                  <a:cubicBezTo>
                    <a:pt x="519518" y="876538"/>
                    <a:pt x="601123" y="794933"/>
                    <a:pt x="701788" y="794933"/>
                  </a:cubicBezTo>
                  <a:lnTo>
                    <a:pt x="1349377" y="794933"/>
                  </a:lnTo>
                  <a:lnTo>
                    <a:pt x="1349377" y="721195"/>
                  </a:lnTo>
                  <a:lnTo>
                    <a:pt x="1613312" y="721195"/>
                  </a:lnTo>
                  <a:lnTo>
                    <a:pt x="1613312" y="560360"/>
                  </a:lnTo>
                  <a:cubicBezTo>
                    <a:pt x="1613312" y="466931"/>
                    <a:pt x="1689051" y="391192"/>
                    <a:pt x="1782480" y="391192"/>
                  </a:cubicBezTo>
                  <a:close/>
                  <a:moveTo>
                    <a:pt x="2217013" y="121841"/>
                  </a:moveTo>
                  <a:cubicBezTo>
                    <a:pt x="2228118" y="123263"/>
                    <a:pt x="2238680" y="128922"/>
                    <a:pt x="2246068" y="138480"/>
                  </a:cubicBezTo>
                  <a:lnTo>
                    <a:pt x="2260428" y="157060"/>
                  </a:lnTo>
                  <a:cubicBezTo>
                    <a:pt x="2275203" y="176176"/>
                    <a:pt x="2271684" y="203650"/>
                    <a:pt x="2252568" y="218425"/>
                  </a:cubicBezTo>
                  <a:lnTo>
                    <a:pt x="2122407" y="319028"/>
                  </a:lnTo>
                  <a:cubicBezTo>
                    <a:pt x="2103291" y="333803"/>
                    <a:pt x="2075817" y="330283"/>
                    <a:pt x="2061042" y="311168"/>
                  </a:cubicBezTo>
                  <a:lnTo>
                    <a:pt x="2046682" y="292588"/>
                  </a:lnTo>
                  <a:cubicBezTo>
                    <a:pt x="2031907" y="273472"/>
                    <a:pt x="2035426" y="245997"/>
                    <a:pt x="2054542" y="231223"/>
                  </a:cubicBezTo>
                  <a:lnTo>
                    <a:pt x="2184703" y="130620"/>
                  </a:lnTo>
                  <a:cubicBezTo>
                    <a:pt x="2194261" y="123232"/>
                    <a:pt x="2205908" y="120418"/>
                    <a:pt x="2217013" y="121841"/>
                  </a:cubicBezTo>
                  <a:close/>
                  <a:moveTo>
                    <a:pt x="1478016" y="112448"/>
                  </a:moveTo>
                  <a:cubicBezTo>
                    <a:pt x="1488894" y="113071"/>
                    <a:pt x="1499534" y="117844"/>
                    <a:pt x="1507358" y="126619"/>
                  </a:cubicBezTo>
                  <a:lnTo>
                    <a:pt x="1618401" y="251155"/>
                  </a:lnTo>
                  <a:cubicBezTo>
                    <a:pt x="1634050" y="268704"/>
                    <a:pt x="1632508" y="295617"/>
                    <a:pt x="1614958" y="311265"/>
                  </a:cubicBezTo>
                  <a:lnTo>
                    <a:pt x="1597902" y="326473"/>
                  </a:lnTo>
                  <a:cubicBezTo>
                    <a:pt x="1580352" y="342122"/>
                    <a:pt x="1553440" y="340580"/>
                    <a:pt x="1537792" y="323030"/>
                  </a:cubicBezTo>
                  <a:lnTo>
                    <a:pt x="1426749" y="198495"/>
                  </a:lnTo>
                  <a:cubicBezTo>
                    <a:pt x="1411101" y="180945"/>
                    <a:pt x="1412642" y="154033"/>
                    <a:pt x="1430192" y="138385"/>
                  </a:cubicBezTo>
                  <a:lnTo>
                    <a:pt x="1447248" y="123176"/>
                  </a:lnTo>
                  <a:cubicBezTo>
                    <a:pt x="1456023" y="115352"/>
                    <a:pt x="1467139" y="111825"/>
                    <a:pt x="1478016" y="112448"/>
                  </a:cubicBezTo>
                  <a:close/>
                  <a:moveTo>
                    <a:pt x="1837237" y="58"/>
                  </a:moveTo>
                  <a:lnTo>
                    <a:pt x="1861379" y="1283"/>
                  </a:lnTo>
                  <a:cubicBezTo>
                    <a:pt x="1886217" y="2543"/>
                    <a:pt x="1905332" y="23700"/>
                    <a:pt x="1904072" y="48538"/>
                  </a:cubicBezTo>
                  <a:lnTo>
                    <a:pt x="1895868" y="210266"/>
                  </a:lnTo>
                  <a:cubicBezTo>
                    <a:pt x="1894608" y="235105"/>
                    <a:pt x="1873451" y="254219"/>
                    <a:pt x="1848613" y="252959"/>
                  </a:cubicBezTo>
                  <a:lnTo>
                    <a:pt x="1824471" y="251735"/>
                  </a:lnTo>
                  <a:cubicBezTo>
                    <a:pt x="1799633" y="250475"/>
                    <a:pt x="1780518" y="229317"/>
                    <a:pt x="1781778" y="204479"/>
                  </a:cubicBezTo>
                  <a:lnTo>
                    <a:pt x="1789981" y="42751"/>
                  </a:lnTo>
                  <a:cubicBezTo>
                    <a:pt x="1791241" y="17913"/>
                    <a:pt x="1812399" y="-1201"/>
                    <a:pt x="1837237" y="5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2" name="Parallelogram 8">
              <a:extLst>
                <a:ext uri="{FF2B5EF4-FFF2-40B4-BE49-F238E27FC236}">
                  <a16:creationId xmlns:a16="http://schemas.microsoft.com/office/drawing/2014/main" id="{29C7349D-3DF5-4396-8A71-A073040AAEED}"/>
                </a:ext>
              </a:extLst>
            </p:cNvPr>
            <p:cNvSpPr/>
            <p:nvPr/>
          </p:nvSpPr>
          <p:spPr>
            <a:xfrm>
              <a:off x="4863131" y="1826407"/>
              <a:ext cx="330566" cy="201637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7CDDD1EB-FF7C-45FB-94B8-81D15122F022}"/>
                </a:ext>
              </a:extLst>
            </p:cNvPr>
            <p:cNvSpPr>
              <a:spLocks noEditPoints="1"/>
            </p:cNvSpPr>
            <p:nvPr/>
          </p:nvSpPr>
          <p:spPr bwMode="auto">
            <a:xfrm rot="21253676">
              <a:off x="3149259" y="539297"/>
              <a:ext cx="226547" cy="281295"/>
            </a:xfrm>
            <a:custGeom>
              <a:avLst/>
              <a:gdLst>
                <a:gd name="T0" fmla="*/ 284 w 1949"/>
                <a:gd name="T1" fmla="*/ 218 h 2420"/>
                <a:gd name="T2" fmla="*/ 313 w 1949"/>
                <a:gd name="T3" fmla="*/ 242 h 2420"/>
                <a:gd name="T4" fmla="*/ 313 w 1949"/>
                <a:gd name="T5" fmla="*/ 258 h 2420"/>
                <a:gd name="T6" fmla="*/ 171 w 1949"/>
                <a:gd name="T7" fmla="*/ 423 h 2420"/>
                <a:gd name="T8" fmla="*/ 362 w 1949"/>
                <a:gd name="T9" fmla="*/ 309 h 2420"/>
                <a:gd name="T10" fmla="*/ 398 w 1949"/>
                <a:gd name="T11" fmla="*/ 349 h 2420"/>
                <a:gd name="T12" fmla="*/ 286 w 1949"/>
                <a:gd name="T13" fmla="*/ 469 h 2420"/>
                <a:gd name="T14" fmla="*/ 262 w 1949"/>
                <a:gd name="T15" fmla="*/ 531 h 2420"/>
                <a:gd name="T16" fmla="*/ 273 w 1949"/>
                <a:gd name="T17" fmla="*/ 532 h 2420"/>
                <a:gd name="T18" fmla="*/ 482 w 1949"/>
                <a:gd name="T19" fmla="*/ 438 h 2420"/>
                <a:gd name="T20" fmla="*/ 337 w 1949"/>
                <a:gd name="T21" fmla="*/ 616 h 2420"/>
                <a:gd name="T22" fmla="*/ 351 w 1949"/>
                <a:gd name="T23" fmla="*/ 629 h 2420"/>
                <a:gd name="T24" fmla="*/ 449 w 1949"/>
                <a:gd name="T25" fmla="*/ 560 h 2420"/>
                <a:gd name="T26" fmla="*/ 533 w 1949"/>
                <a:gd name="T27" fmla="*/ 516 h 2420"/>
                <a:gd name="T28" fmla="*/ 546 w 1949"/>
                <a:gd name="T29" fmla="*/ 565 h 2420"/>
                <a:gd name="T30" fmla="*/ 469 w 1949"/>
                <a:gd name="T31" fmla="*/ 642 h 2420"/>
                <a:gd name="T32" fmla="*/ 422 w 1949"/>
                <a:gd name="T33" fmla="*/ 712 h 2420"/>
                <a:gd name="T34" fmla="*/ 606 w 1949"/>
                <a:gd name="T35" fmla="*/ 598 h 2420"/>
                <a:gd name="T36" fmla="*/ 626 w 1949"/>
                <a:gd name="T37" fmla="*/ 598 h 2420"/>
                <a:gd name="T38" fmla="*/ 646 w 1949"/>
                <a:gd name="T39" fmla="*/ 614 h 2420"/>
                <a:gd name="T40" fmla="*/ 653 w 1949"/>
                <a:gd name="T41" fmla="*/ 638 h 2420"/>
                <a:gd name="T42" fmla="*/ 609 w 1949"/>
                <a:gd name="T43" fmla="*/ 702 h 2420"/>
                <a:gd name="T44" fmla="*/ 506 w 1949"/>
                <a:gd name="T45" fmla="*/ 791 h 2420"/>
                <a:gd name="T46" fmla="*/ 633 w 1949"/>
                <a:gd name="T47" fmla="*/ 872 h 2420"/>
                <a:gd name="T48" fmla="*/ 1162 w 1949"/>
                <a:gd name="T49" fmla="*/ 1307 h 2420"/>
                <a:gd name="T50" fmla="*/ 1709 w 1949"/>
                <a:gd name="T51" fmla="*/ 1996 h 2420"/>
                <a:gd name="T52" fmla="*/ 1944 w 1949"/>
                <a:gd name="T53" fmla="*/ 2387 h 2420"/>
                <a:gd name="T54" fmla="*/ 1884 w 1949"/>
                <a:gd name="T55" fmla="*/ 2420 h 2420"/>
                <a:gd name="T56" fmla="*/ 1515 w 1949"/>
                <a:gd name="T57" fmla="*/ 1932 h 2420"/>
                <a:gd name="T58" fmla="*/ 1037 w 1949"/>
                <a:gd name="T59" fmla="*/ 1343 h 2420"/>
                <a:gd name="T60" fmla="*/ 617 w 1949"/>
                <a:gd name="T61" fmla="*/ 1000 h 2420"/>
                <a:gd name="T62" fmla="*/ 391 w 1949"/>
                <a:gd name="T63" fmla="*/ 863 h 2420"/>
                <a:gd name="T64" fmla="*/ 257 w 1949"/>
                <a:gd name="T65" fmla="*/ 707 h 2420"/>
                <a:gd name="T66" fmla="*/ 118 w 1949"/>
                <a:gd name="T67" fmla="*/ 552 h 2420"/>
                <a:gd name="T68" fmla="*/ 20 w 1949"/>
                <a:gd name="T69" fmla="*/ 447 h 2420"/>
                <a:gd name="T70" fmla="*/ 7 w 1949"/>
                <a:gd name="T71" fmla="*/ 371 h 2420"/>
                <a:gd name="T72" fmla="*/ 75 w 1949"/>
                <a:gd name="T73" fmla="*/ 327 h 2420"/>
                <a:gd name="T74" fmla="*/ 115 w 1949"/>
                <a:gd name="T75" fmla="*/ 338 h 2420"/>
                <a:gd name="T76" fmla="*/ 555 w 1949"/>
                <a:gd name="T77" fmla="*/ 3 h 2420"/>
                <a:gd name="T78" fmla="*/ 529 w 1949"/>
                <a:gd name="T79" fmla="*/ 36 h 2420"/>
                <a:gd name="T80" fmla="*/ 560 w 1949"/>
                <a:gd name="T81" fmla="*/ 132 h 2420"/>
                <a:gd name="T82" fmla="*/ 660 w 1949"/>
                <a:gd name="T83" fmla="*/ 220 h 2420"/>
                <a:gd name="T84" fmla="*/ 780 w 1949"/>
                <a:gd name="T85" fmla="*/ 300 h 2420"/>
                <a:gd name="T86" fmla="*/ 855 w 1949"/>
                <a:gd name="T87" fmla="*/ 411 h 2420"/>
                <a:gd name="T88" fmla="*/ 822 w 1949"/>
                <a:gd name="T89" fmla="*/ 540 h 2420"/>
                <a:gd name="T90" fmla="*/ 709 w 1949"/>
                <a:gd name="T91" fmla="*/ 560 h 2420"/>
                <a:gd name="T92" fmla="*/ 597 w 1949"/>
                <a:gd name="T93" fmla="*/ 483 h 2420"/>
                <a:gd name="T94" fmla="*/ 462 w 1949"/>
                <a:gd name="T95" fmla="*/ 349 h 2420"/>
                <a:gd name="T96" fmla="*/ 360 w 1949"/>
                <a:gd name="T97" fmla="*/ 194 h 2420"/>
                <a:gd name="T98" fmla="*/ 358 w 1949"/>
                <a:gd name="T99" fmla="*/ 87 h 2420"/>
                <a:gd name="T100" fmla="*/ 427 w 1949"/>
                <a:gd name="T101" fmla="*/ 14 h 2420"/>
                <a:gd name="T102" fmla="*/ 533 w 1949"/>
                <a:gd name="T103" fmla="*/ 0 h 2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49" h="2420">
                  <a:moveTo>
                    <a:pt x="262" y="214"/>
                  </a:moveTo>
                  <a:lnTo>
                    <a:pt x="267" y="214"/>
                  </a:lnTo>
                  <a:lnTo>
                    <a:pt x="277" y="216"/>
                  </a:lnTo>
                  <a:lnTo>
                    <a:pt x="284" y="218"/>
                  </a:lnTo>
                  <a:lnTo>
                    <a:pt x="289" y="218"/>
                  </a:lnTo>
                  <a:lnTo>
                    <a:pt x="302" y="225"/>
                  </a:lnTo>
                  <a:lnTo>
                    <a:pt x="309" y="234"/>
                  </a:lnTo>
                  <a:lnTo>
                    <a:pt x="313" y="242"/>
                  </a:lnTo>
                  <a:lnTo>
                    <a:pt x="315" y="247"/>
                  </a:lnTo>
                  <a:lnTo>
                    <a:pt x="315" y="251"/>
                  </a:lnTo>
                  <a:lnTo>
                    <a:pt x="315" y="252"/>
                  </a:lnTo>
                  <a:lnTo>
                    <a:pt x="313" y="258"/>
                  </a:lnTo>
                  <a:lnTo>
                    <a:pt x="311" y="263"/>
                  </a:lnTo>
                  <a:lnTo>
                    <a:pt x="309" y="271"/>
                  </a:lnTo>
                  <a:lnTo>
                    <a:pt x="166" y="405"/>
                  </a:lnTo>
                  <a:lnTo>
                    <a:pt x="171" y="423"/>
                  </a:lnTo>
                  <a:lnTo>
                    <a:pt x="180" y="434"/>
                  </a:lnTo>
                  <a:lnTo>
                    <a:pt x="198" y="438"/>
                  </a:lnTo>
                  <a:lnTo>
                    <a:pt x="349" y="311"/>
                  </a:lnTo>
                  <a:lnTo>
                    <a:pt x="362" y="309"/>
                  </a:lnTo>
                  <a:lnTo>
                    <a:pt x="375" y="314"/>
                  </a:lnTo>
                  <a:lnTo>
                    <a:pt x="386" y="322"/>
                  </a:lnTo>
                  <a:lnTo>
                    <a:pt x="395" y="336"/>
                  </a:lnTo>
                  <a:lnTo>
                    <a:pt x="398" y="349"/>
                  </a:lnTo>
                  <a:lnTo>
                    <a:pt x="398" y="362"/>
                  </a:lnTo>
                  <a:lnTo>
                    <a:pt x="362" y="400"/>
                  </a:lnTo>
                  <a:lnTo>
                    <a:pt x="324" y="434"/>
                  </a:lnTo>
                  <a:lnTo>
                    <a:pt x="286" y="469"/>
                  </a:lnTo>
                  <a:lnTo>
                    <a:pt x="249" y="507"/>
                  </a:lnTo>
                  <a:lnTo>
                    <a:pt x="255" y="525"/>
                  </a:lnTo>
                  <a:lnTo>
                    <a:pt x="258" y="529"/>
                  </a:lnTo>
                  <a:lnTo>
                    <a:pt x="262" y="531"/>
                  </a:lnTo>
                  <a:lnTo>
                    <a:pt x="264" y="532"/>
                  </a:lnTo>
                  <a:lnTo>
                    <a:pt x="267" y="534"/>
                  </a:lnTo>
                  <a:lnTo>
                    <a:pt x="269" y="534"/>
                  </a:lnTo>
                  <a:lnTo>
                    <a:pt x="273" y="532"/>
                  </a:lnTo>
                  <a:lnTo>
                    <a:pt x="278" y="531"/>
                  </a:lnTo>
                  <a:lnTo>
                    <a:pt x="438" y="405"/>
                  </a:lnTo>
                  <a:lnTo>
                    <a:pt x="469" y="418"/>
                  </a:lnTo>
                  <a:lnTo>
                    <a:pt x="482" y="438"/>
                  </a:lnTo>
                  <a:lnTo>
                    <a:pt x="482" y="465"/>
                  </a:lnTo>
                  <a:lnTo>
                    <a:pt x="335" y="602"/>
                  </a:lnTo>
                  <a:lnTo>
                    <a:pt x="335" y="611"/>
                  </a:lnTo>
                  <a:lnTo>
                    <a:pt x="337" y="616"/>
                  </a:lnTo>
                  <a:lnTo>
                    <a:pt x="338" y="622"/>
                  </a:lnTo>
                  <a:lnTo>
                    <a:pt x="342" y="623"/>
                  </a:lnTo>
                  <a:lnTo>
                    <a:pt x="347" y="625"/>
                  </a:lnTo>
                  <a:lnTo>
                    <a:pt x="351" y="629"/>
                  </a:lnTo>
                  <a:lnTo>
                    <a:pt x="358" y="631"/>
                  </a:lnTo>
                  <a:lnTo>
                    <a:pt x="387" y="612"/>
                  </a:lnTo>
                  <a:lnTo>
                    <a:pt x="417" y="587"/>
                  </a:lnTo>
                  <a:lnTo>
                    <a:pt x="449" y="560"/>
                  </a:lnTo>
                  <a:lnTo>
                    <a:pt x="480" y="532"/>
                  </a:lnTo>
                  <a:lnTo>
                    <a:pt x="515" y="511"/>
                  </a:lnTo>
                  <a:lnTo>
                    <a:pt x="524" y="512"/>
                  </a:lnTo>
                  <a:lnTo>
                    <a:pt x="533" y="516"/>
                  </a:lnTo>
                  <a:lnTo>
                    <a:pt x="542" y="522"/>
                  </a:lnTo>
                  <a:lnTo>
                    <a:pt x="549" y="534"/>
                  </a:lnTo>
                  <a:lnTo>
                    <a:pt x="553" y="549"/>
                  </a:lnTo>
                  <a:lnTo>
                    <a:pt x="546" y="565"/>
                  </a:lnTo>
                  <a:lnTo>
                    <a:pt x="531" y="583"/>
                  </a:lnTo>
                  <a:lnTo>
                    <a:pt x="513" y="602"/>
                  </a:lnTo>
                  <a:lnTo>
                    <a:pt x="491" y="622"/>
                  </a:lnTo>
                  <a:lnTo>
                    <a:pt x="469" y="642"/>
                  </a:lnTo>
                  <a:lnTo>
                    <a:pt x="447" y="660"/>
                  </a:lnTo>
                  <a:lnTo>
                    <a:pt x="429" y="680"/>
                  </a:lnTo>
                  <a:lnTo>
                    <a:pt x="418" y="698"/>
                  </a:lnTo>
                  <a:lnTo>
                    <a:pt x="422" y="712"/>
                  </a:lnTo>
                  <a:lnTo>
                    <a:pt x="427" y="722"/>
                  </a:lnTo>
                  <a:lnTo>
                    <a:pt x="437" y="727"/>
                  </a:lnTo>
                  <a:lnTo>
                    <a:pt x="449" y="727"/>
                  </a:lnTo>
                  <a:lnTo>
                    <a:pt x="606" y="598"/>
                  </a:lnTo>
                  <a:lnTo>
                    <a:pt x="611" y="598"/>
                  </a:lnTo>
                  <a:lnTo>
                    <a:pt x="617" y="598"/>
                  </a:lnTo>
                  <a:lnTo>
                    <a:pt x="622" y="598"/>
                  </a:lnTo>
                  <a:lnTo>
                    <a:pt x="626" y="598"/>
                  </a:lnTo>
                  <a:lnTo>
                    <a:pt x="633" y="602"/>
                  </a:lnTo>
                  <a:lnTo>
                    <a:pt x="638" y="605"/>
                  </a:lnTo>
                  <a:lnTo>
                    <a:pt x="642" y="609"/>
                  </a:lnTo>
                  <a:lnTo>
                    <a:pt x="646" y="614"/>
                  </a:lnTo>
                  <a:lnTo>
                    <a:pt x="649" y="620"/>
                  </a:lnTo>
                  <a:lnTo>
                    <a:pt x="655" y="625"/>
                  </a:lnTo>
                  <a:lnTo>
                    <a:pt x="653" y="631"/>
                  </a:lnTo>
                  <a:lnTo>
                    <a:pt x="653" y="638"/>
                  </a:lnTo>
                  <a:lnTo>
                    <a:pt x="651" y="645"/>
                  </a:lnTo>
                  <a:lnTo>
                    <a:pt x="649" y="651"/>
                  </a:lnTo>
                  <a:lnTo>
                    <a:pt x="633" y="678"/>
                  </a:lnTo>
                  <a:lnTo>
                    <a:pt x="609" y="702"/>
                  </a:lnTo>
                  <a:lnTo>
                    <a:pt x="582" y="723"/>
                  </a:lnTo>
                  <a:lnTo>
                    <a:pt x="555" y="743"/>
                  </a:lnTo>
                  <a:lnTo>
                    <a:pt x="527" y="765"/>
                  </a:lnTo>
                  <a:lnTo>
                    <a:pt x="506" y="791"/>
                  </a:lnTo>
                  <a:lnTo>
                    <a:pt x="506" y="803"/>
                  </a:lnTo>
                  <a:lnTo>
                    <a:pt x="511" y="814"/>
                  </a:lnTo>
                  <a:lnTo>
                    <a:pt x="522" y="822"/>
                  </a:lnTo>
                  <a:lnTo>
                    <a:pt x="633" y="872"/>
                  </a:lnTo>
                  <a:lnTo>
                    <a:pt x="746" y="927"/>
                  </a:lnTo>
                  <a:lnTo>
                    <a:pt x="862" y="987"/>
                  </a:lnTo>
                  <a:lnTo>
                    <a:pt x="1013" y="1143"/>
                  </a:lnTo>
                  <a:lnTo>
                    <a:pt x="1162" y="1307"/>
                  </a:lnTo>
                  <a:lnTo>
                    <a:pt x="1306" y="1476"/>
                  </a:lnTo>
                  <a:lnTo>
                    <a:pt x="1446" y="1649"/>
                  </a:lnTo>
                  <a:lnTo>
                    <a:pt x="1580" y="1823"/>
                  </a:lnTo>
                  <a:lnTo>
                    <a:pt x="1709" y="1996"/>
                  </a:lnTo>
                  <a:lnTo>
                    <a:pt x="1833" y="2169"/>
                  </a:lnTo>
                  <a:lnTo>
                    <a:pt x="1949" y="2338"/>
                  </a:lnTo>
                  <a:lnTo>
                    <a:pt x="1949" y="2367"/>
                  </a:lnTo>
                  <a:lnTo>
                    <a:pt x="1944" y="2387"/>
                  </a:lnTo>
                  <a:lnTo>
                    <a:pt x="1931" y="2403"/>
                  </a:lnTo>
                  <a:lnTo>
                    <a:pt x="1915" y="2414"/>
                  </a:lnTo>
                  <a:lnTo>
                    <a:pt x="1898" y="2420"/>
                  </a:lnTo>
                  <a:lnTo>
                    <a:pt x="1884" y="2420"/>
                  </a:lnTo>
                  <a:lnTo>
                    <a:pt x="1866" y="2418"/>
                  </a:lnTo>
                  <a:lnTo>
                    <a:pt x="1747" y="2252"/>
                  </a:lnTo>
                  <a:lnTo>
                    <a:pt x="1629" y="2091"/>
                  </a:lnTo>
                  <a:lnTo>
                    <a:pt x="1515" y="1932"/>
                  </a:lnTo>
                  <a:lnTo>
                    <a:pt x="1398" y="1778"/>
                  </a:lnTo>
                  <a:lnTo>
                    <a:pt x="1280" y="1629"/>
                  </a:lnTo>
                  <a:lnTo>
                    <a:pt x="1160" y="1483"/>
                  </a:lnTo>
                  <a:lnTo>
                    <a:pt x="1037" y="1343"/>
                  </a:lnTo>
                  <a:lnTo>
                    <a:pt x="906" y="1207"/>
                  </a:lnTo>
                  <a:lnTo>
                    <a:pt x="769" y="1078"/>
                  </a:lnTo>
                  <a:lnTo>
                    <a:pt x="693" y="1038"/>
                  </a:lnTo>
                  <a:lnTo>
                    <a:pt x="617" y="1000"/>
                  </a:lnTo>
                  <a:lnTo>
                    <a:pt x="535" y="963"/>
                  </a:lnTo>
                  <a:lnTo>
                    <a:pt x="446" y="927"/>
                  </a:lnTo>
                  <a:lnTo>
                    <a:pt x="420" y="896"/>
                  </a:lnTo>
                  <a:lnTo>
                    <a:pt x="391" y="863"/>
                  </a:lnTo>
                  <a:lnTo>
                    <a:pt x="360" y="827"/>
                  </a:lnTo>
                  <a:lnTo>
                    <a:pt x="327" y="789"/>
                  </a:lnTo>
                  <a:lnTo>
                    <a:pt x="291" y="749"/>
                  </a:lnTo>
                  <a:lnTo>
                    <a:pt x="257" y="707"/>
                  </a:lnTo>
                  <a:lnTo>
                    <a:pt x="220" y="667"/>
                  </a:lnTo>
                  <a:lnTo>
                    <a:pt x="184" y="627"/>
                  </a:lnTo>
                  <a:lnTo>
                    <a:pt x="151" y="589"/>
                  </a:lnTo>
                  <a:lnTo>
                    <a:pt x="118" y="552"/>
                  </a:lnTo>
                  <a:lnTo>
                    <a:pt x="87" y="520"/>
                  </a:lnTo>
                  <a:lnTo>
                    <a:pt x="62" y="491"/>
                  </a:lnTo>
                  <a:lnTo>
                    <a:pt x="38" y="465"/>
                  </a:lnTo>
                  <a:lnTo>
                    <a:pt x="20" y="447"/>
                  </a:lnTo>
                  <a:lnTo>
                    <a:pt x="6" y="434"/>
                  </a:lnTo>
                  <a:lnTo>
                    <a:pt x="0" y="414"/>
                  </a:lnTo>
                  <a:lnTo>
                    <a:pt x="0" y="392"/>
                  </a:lnTo>
                  <a:lnTo>
                    <a:pt x="7" y="371"/>
                  </a:lnTo>
                  <a:lnTo>
                    <a:pt x="26" y="347"/>
                  </a:lnTo>
                  <a:lnTo>
                    <a:pt x="47" y="334"/>
                  </a:lnTo>
                  <a:lnTo>
                    <a:pt x="62" y="329"/>
                  </a:lnTo>
                  <a:lnTo>
                    <a:pt x="75" y="327"/>
                  </a:lnTo>
                  <a:lnTo>
                    <a:pt x="86" y="329"/>
                  </a:lnTo>
                  <a:lnTo>
                    <a:pt x="95" y="332"/>
                  </a:lnTo>
                  <a:lnTo>
                    <a:pt x="104" y="336"/>
                  </a:lnTo>
                  <a:lnTo>
                    <a:pt x="115" y="338"/>
                  </a:lnTo>
                  <a:lnTo>
                    <a:pt x="262" y="214"/>
                  </a:lnTo>
                  <a:close/>
                  <a:moveTo>
                    <a:pt x="533" y="0"/>
                  </a:moveTo>
                  <a:lnTo>
                    <a:pt x="546" y="2"/>
                  </a:lnTo>
                  <a:lnTo>
                    <a:pt x="555" y="3"/>
                  </a:lnTo>
                  <a:lnTo>
                    <a:pt x="558" y="7"/>
                  </a:lnTo>
                  <a:lnTo>
                    <a:pt x="544" y="12"/>
                  </a:lnTo>
                  <a:lnTo>
                    <a:pt x="535" y="22"/>
                  </a:lnTo>
                  <a:lnTo>
                    <a:pt x="529" y="36"/>
                  </a:lnTo>
                  <a:lnTo>
                    <a:pt x="529" y="54"/>
                  </a:lnTo>
                  <a:lnTo>
                    <a:pt x="535" y="78"/>
                  </a:lnTo>
                  <a:lnTo>
                    <a:pt x="546" y="105"/>
                  </a:lnTo>
                  <a:lnTo>
                    <a:pt x="560" y="132"/>
                  </a:lnTo>
                  <a:lnTo>
                    <a:pt x="580" y="158"/>
                  </a:lnTo>
                  <a:lnTo>
                    <a:pt x="604" y="180"/>
                  </a:lnTo>
                  <a:lnTo>
                    <a:pt x="631" y="200"/>
                  </a:lnTo>
                  <a:lnTo>
                    <a:pt x="660" y="220"/>
                  </a:lnTo>
                  <a:lnTo>
                    <a:pt x="691" y="238"/>
                  </a:lnTo>
                  <a:lnTo>
                    <a:pt x="722" y="258"/>
                  </a:lnTo>
                  <a:lnTo>
                    <a:pt x="751" y="278"/>
                  </a:lnTo>
                  <a:lnTo>
                    <a:pt x="780" y="300"/>
                  </a:lnTo>
                  <a:lnTo>
                    <a:pt x="804" y="323"/>
                  </a:lnTo>
                  <a:lnTo>
                    <a:pt x="826" y="349"/>
                  </a:lnTo>
                  <a:lnTo>
                    <a:pt x="842" y="378"/>
                  </a:lnTo>
                  <a:lnTo>
                    <a:pt x="855" y="411"/>
                  </a:lnTo>
                  <a:lnTo>
                    <a:pt x="858" y="447"/>
                  </a:lnTo>
                  <a:lnTo>
                    <a:pt x="855" y="489"/>
                  </a:lnTo>
                  <a:lnTo>
                    <a:pt x="844" y="516"/>
                  </a:lnTo>
                  <a:lnTo>
                    <a:pt x="822" y="540"/>
                  </a:lnTo>
                  <a:lnTo>
                    <a:pt x="795" y="556"/>
                  </a:lnTo>
                  <a:lnTo>
                    <a:pt x="762" y="565"/>
                  </a:lnTo>
                  <a:lnTo>
                    <a:pt x="727" y="565"/>
                  </a:lnTo>
                  <a:lnTo>
                    <a:pt x="709" y="560"/>
                  </a:lnTo>
                  <a:lnTo>
                    <a:pt x="686" y="549"/>
                  </a:lnTo>
                  <a:lnTo>
                    <a:pt x="660" y="532"/>
                  </a:lnTo>
                  <a:lnTo>
                    <a:pt x="629" y="511"/>
                  </a:lnTo>
                  <a:lnTo>
                    <a:pt x="597" y="483"/>
                  </a:lnTo>
                  <a:lnTo>
                    <a:pt x="564" y="454"/>
                  </a:lnTo>
                  <a:lnTo>
                    <a:pt x="529" y="422"/>
                  </a:lnTo>
                  <a:lnTo>
                    <a:pt x="495" y="385"/>
                  </a:lnTo>
                  <a:lnTo>
                    <a:pt x="462" y="349"/>
                  </a:lnTo>
                  <a:lnTo>
                    <a:pt x="431" y="311"/>
                  </a:lnTo>
                  <a:lnTo>
                    <a:pt x="404" y="271"/>
                  </a:lnTo>
                  <a:lnTo>
                    <a:pt x="380" y="232"/>
                  </a:lnTo>
                  <a:lnTo>
                    <a:pt x="360" y="194"/>
                  </a:lnTo>
                  <a:lnTo>
                    <a:pt x="353" y="171"/>
                  </a:lnTo>
                  <a:lnTo>
                    <a:pt x="349" y="143"/>
                  </a:lnTo>
                  <a:lnTo>
                    <a:pt x="351" y="114"/>
                  </a:lnTo>
                  <a:lnTo>
                    <a:pt x="358" y="87"/>
                  </a:lnTo>
                  <a:lnTo>
                    <a:pt x="369" y="62"/>
                  </a:lnTo>
                  <a:lnTo>
                    <a:pt x="386" y="42"/>
                  </a:lnTo>
                  <a:lnTo>
                    <a:pt x="406" y="27"/>
                  </a:lnTo>
                  <a:lnTo>
                    <a:pt x="427" y="14"/>
                  </a:lnTo>
                  <a:lnTo>
                    <a:pt x="457" y="5"/>
                  </a:lnTo>
                  <a:lnTo>
                    <a:pt x="487" y="0"/>
                  </a:lnTo>
                  <a:lnTo>
                    <a:pt x="518" y="2"/>
                  </a:lnTo>
                  <a:lnTo>
                    <a:pt x="53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582DF6D3-EB9A-4699-99BE-8F1F5DDD9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196" y="464392"/>
              <a:ext cx="272557" cy="272111"/>
            </a:xfrm>
            <a:custGeom>
              <a:avLst/>
              <a:gdLst/>
              <a:ahLst/>
              <a:cxnLst/>
              <a:rect l="l" t="t" r="r" b="b"/>
              <a:pathLst>
                <a:path w="3788345" h="3782142">
                  <a:moveTo>
                    <a:pt x="3559909" y="1946081"/>
                  </a:moveTo>
                  <a:lnTo>
                    <a:pt x="3571003" y="1946081"/>
                  </a:lnTo>
                  <a:lnTo>
                    <a:pt x="3598234" y="1951628"/>
                  </a:lnTo>
                  <a:lnTo>
                    <a:pt x="3623952" y="1957680"/>
                  </a:lnTo>
                  <a:lnTo>
                    <a:pt x="3648661" y="1965244"/>
                  </a:lnTo>
                  <a:lnTo>
                    <a:pt x="3671858" y="1975329"/>
                  </a:lnTo>
                  <a:lnTo>
                    <a:pt x="3692029" y="1986927"/>
                  </a:lnTo>
                  <a:lnTo>
                    <a:pt x="3710183" y="2001047"/>
                  </a:lnTo>
                  <a:lnTo>
                    <a:pt x="3725815" y="2018192"/>
                  </a:lnTo>
                  <a:lnTo>
                    <a:pt x="3746995" y="2049457"/>
                  </a:lnTo>
                  <a:lnTo>
                    <a:pt x="3763636" y="2082739"/>
                  </a:lnTo>
                  <a:lnTo>
                    <a:pt x="3775234" y="2116526"/>
                  </a:lnTo>
                  <a:lnTo>
                    <a:pt x="3783807" y="2151321"/>
                  </a:lnTo>
                  <a:lnTo>
                    <a:pt x="3787337" y="2187124"/>
                  </a:lnTo>
                  <a:lnTo>
                    <a:pt x="3788345" y="2223936"/>
                  </a:lnTo>
                  <a:lnTo>
                    <a:pt x="3785320" y="2259235"/>
                  </a:lnTo>
                  <a:lnTo>
                    <a:pt x="3779772" y="2296047"/>
                  </a:lnTo>
                  <a:lnTo>
                    <a:pt x="3772713" y="2331851"/>
                  </a:lnTo>
                  <a:lnTo>
                    <a:pt x="3762627" y="2367654"/>
                  </a:lnTo>
                  <a:lnTo>
                    <a:pt x="3750525" y="2402449"/>
                  </a:lnTo>
                  <a:lnTo>
                    <a:pt x="3736909" y="2436235"/>
                  </a:lnTo>
                  <a:lnTo>
                    <a:pt x="3722285" y="2468509"/>
                  </a:lnTo>
                  <a:lnTo>
                    <a:pt x="3706653" y="2499774"/>
                  </a:lnTo>
                  <a:lnTo>
                    <a:pt x="3691020" y="2529022"/>
                  </a:lnTo>
                  <a:lnTo>
                    <a:pt x="3674379" y="2555748"/>
                  </a:lnTo>
                  <a:lnTo>
                    <a:pt x="3657234" y="2580458"/>
                  </a:lnTo>
                  <a:lnTo>
                    <a:pt x="3641602" y="2603150"/>
                  </a:lnTo>
                  <a:lnTo>
                    <a:pt x="3617396" y="2630885"/>
                  </a:lnTo>
                  <a:lnTo>
                    <a:pt x="3591174" y="2657612"/>
                  </a:lnTo>
                  <a:lnTo>
                    <a:pt x="3560918" y="2682321"/>
                  </a:lnTo>
                  <a:lnTo>
                    <a:pt x="3527636" y="2704005"/>
                  </a:lnTo>
                  <a:lnTo>
                    <a:pt x="3491832" y="2723167"/>
                  </a:lnTo>
                  <a:lnTo>
                    <a:pt x="3454516" y="2738800"/>
                  </a:lnTo>
                  <a:lnTo>
                    <a:pt x="3415183" y="2750902"/>
                  </a:lnTo>
                  <a:lnTo>
                    <a:pt x="3395012" y="2753424"/>
                  </a:lnTo>
                  <a:lnTo>
                    <a:pt x="3373832" y="2754432"/>
                  </a:lnTo>
                  <a:lnTo>
                    <a:pt x="3352653" y="2754432"/>
                  </a:lnTo>
                  <a:lnTo>
                    <a:pt x="3329960" y="2752919"/>
                  </a:lnTo>
                  <a:lnTo>
                    <a:pt x="3307772" y="2751911"/>
                  </a:lnTo>
                  <a:lnTo>
                    <a:pt x="3284576" y="2750902"/>
                  </a:lnTo>
                  <a:lnTo>
                    <a:pt x="3263900" y="2751911"/>
                  </a:lnTo>
                  <a:lnTo>
                    <a:pt x="3242721" y="2754432"/>
                  </a:lnTo>
                  <a:lnTo>
                    <a:pt x="3223559" y="2759979"/>
                  </a:lnTo>
                  <a:lnTo>
                    <a:pt x="3204900" y="2768552"/>
                  </a:lnTo>
                  <a:lnTo>
                    <a:pt x="3189268" y="2781159"/>
                  </a:lnTo>
                  <a:lnTo>
                    <a:pt x="3172123" y="2800321"/>
                  </a:lnTo>
                  <a:lnTo>
                    <a:pt x="3156490" y="2823518"/>
                  </a:lnTo>
                  <a:lnTo>
                    <a:pt x="3142875" y="2847219"/>
                  </a:lnTo>
                  <a:lnTo>
                    <a:pt x="3129764" y="2870919"/>
                  </a:lnTo>
                  <a:lnTo>
                    <a:pt x="3117157" y="2895629"/>
                  </a:lnTo>
                  <a:lnTo>
                    <a:pt x="3097994" y="2927902"/>
                  </a:lnTo>
                  <a:lnTo>
                    <a:pt x="3078328" y="2961689"/>
                  </a:lnTo>
                  <a:lnTo>
                    <a:pt x="3058157" y="2995475"/>
                  </a:lnTo>
                  <a:lnTo>
                    <a:pt x="3037482" y="3028757"/>
                  </a:lnTo>
                  <a:lnTo>
                    <a:pt x="3015294" y="3061535"/>
                  </a:lnTo>
                  <a:lnTo>
                    <a:pt x="2991593" y="3092800"/>
                  </a:lnTo>
                  <a:lnTo>
                    <a:pt x="2966883" y="3122048"/>
                  </a:lnTo>
                  <a:lnTo>
                    <a:pt x="2940157" y="3147766"/>
                  </a:lnTo>
                  <a:lnTo>
                    <a:pt x="2910909" y="3169954"/>
                  </a:lnTo>
                  <a:lnTo>
                    <a:pt x="2867541" y="3196680"/>
                  </a:lnTo>
                  <a:lnTo>
                    <a:pt x="2820140" y="3221390"/>
                  </a:lnTo>
                  <a:lnTo>
                    <a:pt x="2768704" y="3241561"/>
                  </a:lnTo>
                  <a:lnTo>
                    <a:pt x="2715251" y="3257193"/>
                  </a:lnTo>
                  <a:lnTo>
                    <a:pt x="2688020" y="3261732"/>
                  </a:lnTo>
                  <a:lnTo>
                    <a:pt x="2659276" y="3266270"/>
                  </a:lnTo>
                  <a:lnTo>
                    <a:pt x="2630028" y="3268791"/>
                  </a:lnTo>
                  <a:lnTo>
                    <a:pt x="2600781" y="3272826"/>
                  </a:lnTo>
                  <a:lnTo>
                    <a:pt x="2572541" y="3276356"/>
                  </a:lnTo>
                  <a:lnTo>
                    <a:pt x="2544806" y="3280894"/>
                  </a:lnTo>
                  <a:lnTo>
                    <a:pt x="2518080" y="3287450"/>
                  </a:lnTo>
                  <a:lnTo>
                    <a:pt x="2493370" y="3295518"/>
                  </a:lnTo>
                  <a:lnTo>
                    <a:pt x="2470678" y="3306612"/>
                  </a:lnTo>
                  <a:lnTo>
                    <a:pt x="2451516" y="3321236"/>
                  </a:lnTo>
                  <a:lnTo>
                    <a:pt x="2434875" y="3339390"/>
                  </a:lnTo>
                  <a:lnTo>
                    <a:pt x="2421259" y="3359561"/>
                  </a:lnTo>
                  <a:lnTo>
                    <a:pt x="2411174" y="3382757"/>
                  </a:lnTo>
                  <a:lnTo>
                    <a:pt x="2402097" y="3407467"/>
                  </a:lnTo>
                  <a:lnTo>
                    <a:pt x="2394533" y="3433185"/>
                  </a:lnTo>
                  <a:lnTo>
                    <a:pt x="2386464" y="3460416"/>
                  </a:lnTo>
                  <a:lnTo>
                    <a:pt x="2377892" y="3489159"/>
                  </a:lnTo>
                  <a:lnTo>
                    <a:pt x="2370832" y="3517398"/>
                  </a:lnTo>
                  <a:lnTo>
                    <a:pt x="2362259" y="3545638"/>
                  </a:lnTo>
                  <a:lnTo>
                    <a:pt x="2354191" y="3574381"/>
                  </a:lnTo>
                  <a:lnTo>
                    <a:pt x="2344105" y="3602621"/>
                  </a:lnTo>
                  <a:lnTo>
                    <a:pt x="2334020" y="3630356"/>
                  </a:lnTo>
                  <a:lnTo>
                    <a:pt x="2322926" y="3656074"/>
                  </a:lnTo>
                  <a:lnTo>
                    <a:pt x="2310319" y="3680783"/>
                  </a:lnTo>
                  <a:lnTo>
                    <a:pt x="2295695" y="3702467"/>
                  </a:lnTo>
                  <a:lnTo>
                    <a:pt x="2279054" y="3723646"/>
                  </a:lnTo>
                  <a:lnTo>
                    <a:pt x="2259892" y="3741800"/>
                  </a:lnTo>
                  <a:lnTo>
                    <a:pt x="2238712" y="3756929"/>
                  </a:lnTo>
                  <a:lnTo>
                    <a:pt x="2215011" y="3769535"/>
                  </a:lnTo>
                  <a:lnTo>
                    <a:pt x="2190806" y="3777099"/>
                  </a:lnTo>
                  <a:lnTo>
                    <a:pt x="2165088" y="3780629"/>
                  </a:lnTo>
                  <a:lnTo>
                    <a:pt x="2138866" y="3782142"/>
                  </a:lnTo>
                  <a:lnTo>
                    <a:pt x="2111131" y="3781638"/>
                  </a:lnTo>
                  <a:lnTo>
                    <a:pt x="2082892" y="3779621"/>
                  </a:lnTo>
                  <a:lnTo>
                    <a:pt x="2054148" y="3776091"/>
                  </a:lnTo>
                  <a:lnTo>
                    <a:pt x="2025909" y="3772057"/>
                  </a:lnTo>
                  <a:lnTo>
                    <a:pt x="1997669" y="3768527"/>
                  </a:lnTo>
                  <a:lnTo>
                    <a:pt x="1970943" y="3766005"/>
                  </a:lnTo>
                  <a:lnTo>
                    <a:pt x="1944216" y="3764997"/>
                  </a:lnTo>
                  <a:lnTo>
                    <a:pt x="1947242" y="3756929"/>
                  </a:lnTo>
                  <a:lnTo>
                    <a:pt x="1975481" y="3756929"/>
                  </a:lnTo>
                  <a:lnTo>
                    <a:pt x="2005738" y="3756929"/>
                  </a:lnTo>
                  <a:lnTo>
                    <a:pt x="2037003" y="3755920"/>
                  </a:lnTo>
                  <a:lnTo>
                    <a:pt x="2067259" y="3753903"/>
                  </a:lnTo>
                  <a:lnTo>
                    <a:pt x="2097515" y="3751382"/>
                  </a:lnTo>
                  <a:lnTo>
                    <a:pt x="2125755" y="3747347"/>
                  </a:lnTo>
                  <a:lnTo>
                    <a:pt x="2152481" y="3741800"/>
                  </a:lnTo>
                  <a:lnTo>
                    <a:pt x="2177191" y="3733732"/>
                  </a:lnTo>
                  <a:lnTo>
                    <a:pt x="2199379" y="3724655"/>
                  </a:lnTo>
                  <a:lnTo>
                    <a:pt x="2216524" y="3712552"/>
                  </a:lnTo>
                  <a:lnTo>
                    <a:pt x="2230644" y="3697928"/>
                  </a:lnTo>
                  <a:lnTo>
                    <a:pt x="2242242" y="3680783"/>
                  </a:lnTo>
                  <a:lnTo>
                    <a:pt x="2253336" y="3658595"/>
                  </a:lnTo>
                  <a:lnTo>
                    <a:pt x="2262413" y="3633886"/>
                  </a:lnTo>
                  <a:lnTo>
                    <a:pt x="2270986" y="3605646"/>
                  </a:lnTo>
                  <a:lnTo>
                    <a:pt x="2278045" y="3575894"/>
                  </a:lnTo>
                  <a:lnTo>
                    <a:pt x="2284601" y="3545134"/>
                  </a:lnTo>
                  <a:lnTo>
                    <a:pt x="2291157" y="3512860"/>
                  </a:lnTo>
                  <a:lnTo>
                    <a:pt x="2297208" y="3479578"/>
                  </a:lnTo>
                  <a:lnTo>
                    <a:pt x="2303763" y="3447809"/>
                  </a:lnTo>
                  <a:lnTo>
                    <a:pt x="2310319" y="3414527"/>
                  </a:lnTo>
                  <a:lnTo>
                    <a:pt x="2317379" y="3383766"/>
                  </a:lnTo>
                  <a:lnTo>
                    <a:pt x="2324943" y="3353509"/>
                  </a:lnTo>
                  <a:lnTo>
                    <a:pt x="2333011" y="3325774"/>
                  </a:lnTo>
                  <a:lnTo>
                    <a:pt x="2343097" y="3300056"/>
                  </a:lnTo>
                  <a:lnTo>
                    <a:pt x="2354191" y="3277868"/>
                  </a:lnTo>
                  <a:lnTo>
                    <a:pt x="2366293" y="3258706"/>
                  </a:lnTo>
                  <a:lnTo>
                    <a:pt x="2385456" y="3238535"/>
                  </a:lnTo>
                  <a:lnTo>
                    <a:pt x="2406635" y="3221390"/>
                  </a:lnTo>
                  <a:lnTo>
                    <a:pt x="2430336" y="3206766"/>
                  </a:lnTo>
                  <a:lnTo>
                    <a:pt x="2456054" y="3193655"/>
                  </a:lnTo>
                  <a:lnTo>
                    <a:pt x="2483285" y="3183569"/>
                  </a:lnTo>
                  <a:lnTo>
                    <a:pt x="2512028" y="3174492"/>
                  </a:lnTo>
                  <a:lnTo>
                    <a:pt x="2542285" y="3166928"/>
                  </a:lnTo>
                  <a:lnTo>
                    <a:pt x="2573550" y="3159868"/>
                  </a:lnTo>
                  <a:lnTo>
                    <a:pt x="2604311" y="3152304"/>
                  </a:lnTo>
                  <a:lnTo>
                    <a:pt x="2635575" y="3146253"/>
                  </a:lnTo>
                  <a:lnTo>
                    <a:pt x="2667849" y="3138689"/>
                  </a:lnTo>
                  <a:lnTo>
                    <a:pt x="2699114" y="3130620"/>
                  </a:lnTo>
                  <a:lnTo>
                    <a:pt x="2729370" y="3121543"/>
                  </a:lnTo>
                  <a:lnTo>
                    <a:pt x="2758618" y="3111458"/>
                  </a:lnTo>
                  <a:lnTo>
                    <a:pt x="2786858" y="3098347"/>
                  </a:lnTo>
                  <a:lnTo>
                    <a:pt x="2813584" y="3083723"/>
                  </a:lnTo>
                  <a:lnTo>
                    <a:pt x="2838294" y="3065569"/>
                  </a:lnTo>
                  <a:lnTo>
                    <a:pt x="2860482" y="3045398"/>
                  </a:lnTo>
                  <a:lnTo>
                    <a:pt x="2880653" y="3020689"/>
                  </a:lnTo>
                  <a:lnTo>
                    <a:pt x="2906370" y="2980851"/>
                  </a:lnTo>
                  <a:lnTo>
                    <a:pt x="2929063" y="2938996"/>
                  </a:lnTo>
                  <a:lnTo>
                    <a:pt x="2950242" y="2894620"/>
                  </a:lnTo>
                  <a:lnTo>
                    <a:pt x="2970413" y="2849236"/>
                  </a:lnTo>
                  <a:lnTo>
                    <a:pt x="2988567" y="2803347"/>
                  </a:lnTo>
                  <a:lnTo>
                    <a:pt x="3007225" y="2756449"/>
                  </a:lnTo>
                  <a:lnTo>
                    <a:pt x="3026388" y="2709552"/>
                  </a:lnTo>
                  <a:lnTo>
                    <a:pt x="3032439" y="2692911"/>
                  </a:lnTo>
                  <a:lnTo>
                    <a:pt x="3041012" y="2673748"/>
                  </a:lnTo>
                  <a:lnTo>
                    <a:pt x="3048071" y="2652569"/>
                  </a:lnTo>
                  <a:lnTo>
                    <a:pt x="3053618" y="2629877"/>
                  </a:lnTo>
                  <a:lnTo>
                    <a:pt x="3055635" y="2606176"/>
                  </a:lnTo>
                  <a:lnTo>
                    <a:pt x="3053618" y="2582979"/>
                  </a:lnTo>
                  <a:lnTo>
                    <a:pt x="3052106" y="2576928"/>
                  </a:lnTo>
                  <a:lnTo>
                    <a:pt x="3048071" y="2566842"/>
                  </a:lnTo>
                  <a:lnTo>
                    <a:pt x="3042524" y="2553731"/>
                  </a:lnTo>
                  <a:lnTo>
                    <a:pt x="3036473" y="2537090"/>
                  </a:lnTo>
                  <a:lnTo>
                    <a:pt x="3028909" y="2517928"/>
                  </a:lnTo>
                  <a:lnTo>
                    <a:pt x="3022353" y="2494227"/>
                  </a:lnTo>
                  <a:lnTo>
                    <a:pt x="3017815" y="2467500"/>
                  </a:lnTo>
                  <a:lnTo>
                    <a:pt x="3013276" y="2438252"/>
                  </a:lnTo>
                  <a:lnTo>
                    <a:pt x="3014285" y="2441782"/>
                  </a:lnTo>
                  <a:lnTo>
                    <a:pt x="3015294" y="2441782"/>
                  </a:lnTo>
                  <a:lnTo>
                    <a:pt x="3015294" y="2437244"/>
                  </a:lnTo>
                  <a:lnTo>
                    <a:pt x="3015294" y="2430184"/>
                  </a:lnTo>
                  <a:lnTo>
                    <a:pt x="3016302" y="2419090"/>
                  </a:lnTo>
                  <a:lnTo>
                    <a:pt x="3017311" y="2404466"/>
                  </a:lnTo>
                  <a:lnTo>
                    <a:pt x="3018823" y="2387825"/>
                  </a:lnTo>
                  <a:lnTo>
                    <a:pt x="3021849" y="2368663"/>
                  </a:lnTo>
                  <a:lnTo>
                    <a:pt x="3026388" y="2346475"/>
                  </a:lnTo>
                  <a:lnTo>
                    <a:pt x="3032439" y="2323782"/>
                  </a:lnTo>
                  <a:lnTo>
                    <a:pt x="3040003" y="2299073"/>
                  </a:lnTo>
                  <a:lnTo>
                    <a:pt x="3050088" y="2272346"/>
                  </a:lnTo>
                  <a:lnTo>
                    <a:pt x="3062191" y="2244611"/>
                  </a:lnTo>
                  <a:lnTo>
                    <a:pt x="3076815" y="2217381"/>
                  </a:lnTo>
                  <a:lnTo>
                    <a:pt x="3093960" y="2188637"/>
                  </a:lnTo>
                  <a:lnTo>
                    <a:pt x="3114131" y="2160398"/>
                  </a:lnTo>
                  <a:lnTo>
                    <a:pt x="3138336" y="2132158"/>
                  </a:lnTo>
                  <a:lnTo>
                    <a:pt x="3165567" y="2104423"/>
                  </a:lnTo>
                  <a:lnTo>
                    <a:pt x="3195824" y="2077192"/>
                  </a:lnTo>
                  <a:lnTo>
                    <a:pt x="3231627" y="2051474"/>
                  </a:lnTo>
                  <a:lnTo>
                    <a:pt x="3269952" y="2026765"/>
                  </a:lnTo>
                  <a:lnTo>
                    <a:pt x="3314328" y="2003568"/>
                  </a:lnTo>
                  <a:lnTo>
                    <a:pt x="3426781" y="1959697"/>
                  </a:lnTo>
                  <a:lnTo>
                    <a:pt x="3438883" y="1957680"/>
                  </a:lnTo>
                  <a:lnTo>
                    <a:pt x="3453507" y="1956167"/>
                  </a:lnTo>
                  <a:lnTo>
                    <a:pt x="3471157" y="1954150"/>
                  </a:lnTo>
                  <a:lnTo>
                    <a:pt x="3490319" y="1951628"/>
                  </a:lnTo>
                  <a:lnTo>
                    <a:pt x="3509482" y="1949611"/>
                  </a:lnTo>
                  <a:lnTo>
                    <a:pt x="3528644" y="1947594"/>
                  </a:lnTo>
                  <a:lnTo>
                    <a:pt x="3546294" y="1946586"/>
                  </a:lnTo>
                  <a:close/>
                  <a:moveTo>
                    <a:pt x="3271797" y="76200"/>
                  </a:moveTo>
                  <a:lnTo>
                    <a:pt x="3292421" y="76200"/>
                  </a:lnTo>
                  <a:lnTo>
                    <a:pt x="3343044" y="86512"/>
                  </a:lnTo>
                  <a:lnTo>
                    <a:pt x="3390855" y="97762"/>
                  </a:lnTo>
                  <a:lnTo>
                    <a:pt x="3436791" y="111824"/>
                  </a:lnTo>
                  <a:lnTo>
                    <a:pt x="3479914" y="130573"/>
                  </a:lnTo>
                  <a:lnTo>
                    <a:pt x="3517412" y="152135"/>
                  </a:lnTo>
                  <a:lnTo>
                    <a:pt x="3551161" y="178384"/>
                  </a:lnTo>
                  <a:lnTo>
                    <a:pt x="3580223" y="210257"/>
                  </a:lnTo>
                  <a:lnTo>
                    <a:pt x="3619596" y="268380"/>
                  </a:lnTo>
                  <a:lnTo>
                    <a:pt x="3650532" y="330253"/>
                  </a:lnTo>
                  <a:lnTo>
                    <a:pt x="3672094" y="393063"/>
                  </a:lnTo>
                  <a:lnTo>
                    <a:pt x="3688031" y="457748"/>
                  </a:lnTo>
                  <a:lnTo>
                    <a:pt x="3694593" y="524308"/>
                  </a:lnTo>
                  <a:lnTo>
                    <a:pt x="3696468" y="592743"/>
                  </a:lnTo>
                  <a:lnTo>
                    <a:pt x="3690843" y="658365"/>
                  </a:lnTo>
                  <a:lnTo>
                    <a:pt x="3680531" y="726800"/>
                  </a:lnTo>
                  <a:lnTo>
                    <a:pt x="3667407" y="793360"/>
                  </a:lnTo>
                  <a:lnTo>
                    <a:pt x="3648657" y="859920"/>
                  </a:lnTo>
                  <a:lnTo>
                    <a:pt x="3626158" y="924605"/>
                  </a:lnTo>
                  <a:lnTo>
                    <a:pt x="3600847" y="987415"/>
                  </a:lnTo>
                  <a:lnTo>
                    <a:pt x="3573660" y="1047413"/>
                  </a:lnTo>
                  <a:lnTo>
                    <a:pt x="3544599" y="1105535"/>
                  </a:lnTo>
                  <a:lnTo>
                    <a:pt x="3515538" y="1159908"/>
                  </a:lnTo>
                  <a:lnTo>
                    <a:pt x="3484601" y="1209594"/>
                  </a:lnTo>
                  <a:lnTo>
                    <a:pt x="3452727" y="1255530"/>
                  </a:lnTo>
                  <a:lnTo>
                    <a:pt x="3423666" y="1297716"/>
                  </a:lnTo>
                  <a:lnTo>
                    <a:pt x="3378668" y="1349276"/>
                  </a:lnTo>
                  <a:lnTo>
                    <a:pt x="3329920" y="1398962"/>
                  </a:lnTo>
                  <a:lnTo>
                    <a:pt x="3273672" y="1444897"/>
                  </a:lnTo>
                  <a:lnTo>
                    <a:pt x="3211799" y="1485208"/>
                  </a:lnTo>
                  <a:lnTo>
                    <a:pt x="3145239" y="1520832"/>
                  </a:lnTo>
                  <a:lnTo>
                    <a:pt x="3075867" y="1549893"/>
                  </a:lnTo>
                  <a:lnTo>
                    <a:pt x="3002745" y="1572393"/>
                  </a:lnTo>
                  <a:lnTo>
                    <a:pt x="2965246" y="1577080"/>
                  </a:lnTo>
                  <a:lnTo>
                    <a:pt x="2925873" y="1578955"/>
                  </a:lnTo>
                  <a:lnTo>
                    <a:pt x="2886499" y="1578955"/>
                  </a:lnTo>
                  <a:lnTo>
                    <a:pt x="2844313" y="1576142"/>
                  </a:lnTo>
                  <a:lnTo>
                    <a:pt x="2803065" y="1574267"/>
                  </a:lnTo>
                  <a:lnTo>
                    <a:pt x="2759942" y="1572393"/>
                  </a:lnTo>
                  <a:lnTo>
                    <a:pt x="2721506" y="1574267"/>
                  </a:lnTo>
                  <a:lnTo>
                    <a:pt x="2682132" y="1578955"/>
                  </a:lnTo>
                  <a:lnTo>
                    <a:pt x="2646509" y="1589267"/>
                  </a:lnTo>
                  <a:lnTo>
                    <a:pt x="2611822" y="1605204"/>
                  </a:lnTo>
                  <a:lnTo>
                    <a:pt x="2582761" y="1628640"/>
                  </a:lnTo>
                  <a:lnTo>
                    <a:pt x="2550887" y="1664264"/>
                  </a:lnTo>
                  <a:lnTo>
                    <a:pt x="2521826" y="1707387"/>
                  </a:lnTo>
                  <a:lnTo>
                    <a:pt x="2496514" y="1751448"/>
                  </a:lnTo>
                  <a:lnTo>
                    <a:pt x="2472140" y="1795509"/>
                  </a:lnTo>
                  <a:lnTo>
                    <a:pt x="2448704" y="1841445"/>
                  </a:lnTo>
                  <a:lnTo>
                    <a:pt x="2413080" y="1901442"/>
                  </a:lnTo>
                  <a:lnTo>
                    <a:pt x="2376519" y="1964252"/>
                  </a:lnTo>
                  <a:lnTo>
                    <a:pt x="2339021" y="2027062"/>
                  </a:lnTo>
                  <a:lnTo>
                    <a:pt x="2300585" y="2088935"/>
                  </a:lnTo>
                  <a:lnTo>
                    <a:pt x="2259336" y="2149870"/>
                  </a:lnTo>
                  <a:lnTo>
                    <a:pt x="2215275" y="2207993"/>
                  </a:lnTo>
                  <a:lnTo>
                    <a:pt x="2169340" y="2262366"/>
                  </a:lnTo>
                  <a:lnTo>
                    <a:pt x="2119654" y="2310177"/>
                  </a:lnTo>
                  <a:lnTo>
                    <a:pt x="2065281" y="2351425"/>
                  </a:lnTo>
                  <a:lnTo>
                    <a:pt x="1984659" y="2401111"/>
                  </a:lnTo>
                  <a:lnTo>
                    <a:pt x="1896538" y="2447046"/>
                  </a:lnTo>
                  <a:lnTo>
                    <a:pt x="1800916" y="2484545"/>
                  </a:lnTo>
                  <a:lnTo>
                    <a:pt x="1701545" y="2513606"/>
                  </a:lnTo>
                  <a:lnTo>
                    <a:pt x="1650922" y="2522043"/>
                  </a:lnTo>
                  <a:lnTo>
                    <a:pt x="1597487" y="2530481"/>
                  </a:lnTo>
                  <a:lnTo>
                    <a:pt x="1543114" y="2535168"/>
                  </a:lnTo>
                  <a:lnTo>
                    <a:pt x="1488741" y="2542668"/>
                  </a:lnTo>
                  <a:lnTo>
                    <a:pt x="1436243" y="2549230"/>
                  </a:lnTo>
                  <a:lnTo>
                    <a:pt x="1384683" y="2557667"/>
                  </a:lnTo>
                  <a:lnTo>
                    <a:pt x="1334997" y="2569854"/>
                  </a:lnTo>
                  <a:lnTo>
                    <a:pt x="1289061" y="2584853"/>
                  </a:lnTo>
                  <a:lnTo>
                    <a:pt x="1246875" y="2605478"/>
                  </a:lnTo>
                  <a:lnTo>
                    <a:pt x="1211252" y="2632664"/>
                  </a:lnTo>
                  <a:lnTo>
                    <a:pt x="1180315" y="2666413"/>
                  </a:lnTo>
                  <a:lnTo>
                    <a:pt x="1155004" y="2703911"/>
                  </a:lnTo>
                  <a:lnTo>
                    <a:pt x="1136255" y="2747035"/>
                  </a:lnTo>
                  <a:lnTo>
                    <a:pt x="1119380" y="2792970"/>
                  </a:lnTo>
                  <a:lnTo>
                    <a:pt x="1105318" y="2840781"/>
                  </a:lnTo>
                  <a:lnTo>
                    <a:pt x="1090319" y="2891404"/>
                  </a:lnTo>
                  <a:lnTo>
                    <a:pt x="1074382" y="2944840"/>
                  </a:lnTo>
                  <a:lnTo>
                    <a:pt x="1061257" y="2997338"/>
                  </a:lnTo>
                  <a:lnTo>
                    <a:pt x="1045321" y="3049836"/>
                  </a:lnTo>
                  <a:lnTo>
                    <a:pt x="1030321" y="3103271"/>
                  </a:lnTo>
                  <a:lnTo>
                    <a:pt x="1011572" y="3155769"/>
                  </a:lnTo>
                  <a:lnTo>
                    <a:pt x="992823" y="3207329"/>
                  </a:lnTo>
                  <a:lnTo>
                    <a:pt x="972198" y="3255140"/>
                  </a:lnTo>
                  <a:lnTo>
                    <a:pt x="948762" y="3301076"/>
                  </a:lnTo>
                  <a:lnTo>
                    <a:pt x="921575" y="3341387"/>
                  </a:lnTo>
                  <a:lnTo>
                    <a:pt x="890639" y="3380760"/>
                  </a:lnTo>
                  <a:lnTo>
                    <a:pt x="855015" y="3414509"/>
                  </a:lnTo>
                  <a:lnTo>
                    <a:pt x="815642" y="3442633"/>
                  </a:lnTo>
                  <a:lnTo>
                    <a:pt x="771581" y="3466069"/>
                  </a:lnTo>
                  <a:lnTo>
                    <a:pt x="726583" y="3480131"/>
                  </a:lnTo>
                  <a:lnTo>
                    <a:pt x="678772" y="3486694"/>
                  </a:lnTo>
                  <a:lnTo>
                    <a:pt x="630024" y="3489506"/>
                  </a:lnTo>
                  <a:lnTo>
                    <a:pt x="578464" y="3488569"/>
                  </a:lnTo>
                  <a:lnTo>
                    <a:pt x="525966" y="3484819"/>
                  </a:lnTo>
                  <a:lnTo>
                    <a:pt x="472530" y="3478256"/>
                  </a:lnTo>
                  <a:lnTo>
                    <a:pt x="420032" y="3470757"/>
                  </a:lnTo>
                  <a:lnTo>
                    <a:pt x="367534" y="3464195"/>
                  </a:lnTo>
                  <a:lnTo>
                    <a:pt x="317849" y="3459507"/>
                  </a:lnTo>
                  <a:lnTo>
                    <a:pt x="268163" y="3457632"/>
                  </a:lnTo>
                  <a:lnTo>
                    <a:pt x="273788" y="3442633"/>
                  </a:lnTo>
                  <a:lnTo>
                    <a:pt x="326286" y="3442633"/>
                  </a:lnTo>
                  <a:lnTo>
                    <a:pt x="382534" y="3442633"/>
                  </a:lnTo>
                  <a:lnTo>
                    <a:pt x="440656" y="3440758"/>
                  </a:lnTo>
                  <a:lnTo>
                    <a:pt x="496904" y="3437008"/>
                  </a:lnTo>
                  <a:lnTo>
                    <a:pt x="553152" y="3432321"/>
                  </a:lnTo>
                  <a:lnTo>
                    <a:pt x="605650" y="3424821"/>
                  </a:lnTo>
                  <a:lnTo>
                    <a:pt x="655336" y="3414509"/>
                  </a:lnTo>
                  <a:lnTo>
                    <a:pt x="701271" y="3399510"/>
                  </a:lnTo>
                  <a:lnTo>
                    <a:pt x="742520" y="3382635"/>
                  </a:lnTo>
                  <a:lnTo>
                    <a:pt x="774394" y="3360136"/>
                  </a:lnTo>
                  <a:lnTo>
                    <a:pt x="800643" y="3332950"/>
                  </a:lnTo>
                  <a:lnTo>
                    <a:pt x="822204" y="3301076"/>
                  </a:lnTo>
                  <a:lnTo>
                    <a:pt x="842828" y="3259827"/>
                  </a:lnTo>
                  <a:lnTo>
                    <a:pt x="859703" y="3213892"/>
                  </a:lnTo>
                  <a:lnTo>
                    <a:pt x="875640" y="3161394"/>
                  </a:lnTo>
                  <a:lnTo>
                    <a:pt x="888764" y="3106083"/>
                  </a:lnTo>
                  <a:lnTo>
                    <a:pt x="900951" y="3048898"/>
                  </a:lnTo>
                  <a:lnTo>
                    <a:pt x="913138" y="2988900"/>
                  </a:lnTo>
                  <a:lnTo>
                    <a:pt x="924388" y="2927028"/>
                  </a:lnTo>
                  <a:lnTo>
                    <a:pt x="936575" y="2867968"/>
                  </a:lnTo>
                  <a:lnTo>
                    <a:pt x="948762" y="2806095"/>
                  </a:lnTo>
                  <a:lnTo>
                    <a:pt x="961886" y="2748910"/>
                  </a:lnTo>
                  <a:lnTo>
                    <a:pt x="975948" y="2692662"/>
                  </a:lnTo>
                  <a:lnTo>
                    <a:pt x="990948" y="2641101"/>
                  </a:lnTo>
                  <a:lnTo>
                    <a:pt x="1009697" y="2593291"/>
                  </a:lnTo>
                  <a:lnTo>
                    <a:pt x="1030321" y="2552042"/>
                  </a:lnTo>
                  <a:lnTo>
                    <a:pt x="1052820" y="2516419"/>
                  </a:lnTo>
                  <a:lnTo>
                    <a:pt x="1088444" y="2478920"/>
                  </a:lnTo>
                  <a:lnTo>
                    <a:pt x="1127817" y="2447046"/>
                  </a:lnTo>
                  <a:lnTo>
                    <a:pt x="1171878" y="2419860"/>
                  </a:lnTo>
                  <a:lnTo>
                    <a:pt x="1219689" y="2395486"/>
                  </a:lnTo>
                  <a:lnTo>
                    <a:pt x="1270312" y="2376736"/>
                  </a:lnTo>
                  <a:lnTo>
                    <a:pt x="1323747" y="2359862"/>
                  </a:lnTo>
                  <a:lnTo>
                    <a:pt x="1379995" y="2345800"/>
                  </a:lnTo>
                  <a:lnTo>
                    <a:pt x="1438118" y="2332676"/>
                  </a:lnTo>
                  <a:lnTo>
                    <a:pt x="1495303" y="2318614"/>
                  </a:lnTo>
                  <a:lnTo>
                    <a:pt x="1553426" y="2307364"/>
                  </a:lnTo>
                  <a:lnTo>
                    <a:pt x="1613424" y="2293302"/>
                  </a:lnTo>
                  <a:lnTo>
                    <a:pt x="1671546" y="2278303"/>
                  </a:lnTo>
                  <a:lnTo>
                    <a:pt x="1727794" y="2261428"/>
                  </a:lnTo>
                  <a:lnTo>
                    <a:pt x="1782167" y="2242679"/>
                  </a:lnTo>
                  <a:lnTo>
                    <a:pt x="1834665" y="2218305"/>
                  </a:lnTo>
                  <a:lnTo>
                    <a:pt x="1884351" y="2191119"/>
                  </a:lnTo>
                  <a:lnTo>
                    <a:pt x="1930286" y="2157370"/>
                  </a:lnTo>
                  <a:lnTo>
                    <a:pt x="1971535" y="2119871"/>
                  </a:lnTo>
                  <a:lnTo>
                    <a:pt x="2009033" y="2073936"/>
                  </a:lnTo>
                  <a:lnTo>
                    <a:pt x="2056844" y="1999876"/>
                  </a:lnTo>
                  <a:lnTo>
                    <a:pt x="2099030" y="1922067"/>
                  </a:lnTo>
                  <a:lnTo>
                    <a:pt x="2138403" y="1839570"/>
                  </a:lnTo>
                  <a:lnTo>
                    <a:pt x="2175902" y="1755198"/>
                  </a:lnTo>
                  <a:lnTo>
                    <a:pt x="2209651" y="1669889"/>
                  </a:lnTo>
                  <a:lnTo>
                    <a:pt x="2244337" y="1582705"/>
                  </a:lnTo>
                  <a:lnTo>
                    <a:pt x="2279960" y="1495520"/>
                  </a:lnTo>
                  <a:lnTo>
                    <a:pt x="2291210" y="1464584"/>
                  </a:lnTo>
                  <a:lnTo>
                    <a:pt x="2307147" y="1428961"/>
                  </a:lnTo>
                  <a:lnTo>
                    <a:pt x="2320271" y="1389587"/>
                  </a:lnTo>
                  <a:lnTo>
                    <a:pt x="2330583" y="1347401"/>
                  </a:lnTo>
                  <a:lnTo>
                    <a:pt x="2334333" y="1303340"/>
                  </a:lnTo>
                  <a:lnTo>
                    <a:pt x="2330583" y="1260217"/>
                  </a:lnTo>
                  <a:lnTo>
                    <a:pt x="2327771" y="1248967"/>
                  </a:lnTo>
                  <a:lnTo>
                    <a:pt x="2320271" y="1230218"/>
                  </a:lnTo>
                  <a:lnTo>
                    <a:pt x="2309959" y="1205844"/>
                  </a:lnTo>
                  <a:lnTo>
                    <a:pt x="2298710" y="1174908"/>
                  </a:lnTo>
                  <a:lnTo>
                    <a:pt x="2284648" y="1139284"/>
                  </a:lnTo>
                  <a:lnTo>
                    <a:pt x="2272461" y="1095223"/>
                  </a:lnTo>
                  <a:lnTo>
                    <a:pt x="2264024" y="1045538"/>
                  </a:lnTo>
                  <a:lnTo>
                    <a:pt x="2255586" y="991165"/>
                  </a:lnTo>
                  <a:lnTo>
                    <a:pt x="2257461" y="997727"/>
                  </a:lnTo>
                  <a:lnTo>
                    <a:pt x="2259336" y="997727"/>
                  </a:lnTo>
                  <a:lnTo>
                    <a:pt x="2259336" y="989290"/>
                  </a:lnTo>
                  <a:lnTo>
                    <a:pt x="2259336" y="976165"/>
                  </a:lnTo>
                  <a:lnTo>
                    <a:pt x="2261211" y="955541"/>
                  </a:lnTo>
                  <a:lnTo>
                    <a:pt x="2263086" y="928355"/>
                  </a:lnTo>
                  <a:lnTo>
                    <a:pt x="2265898" y="897419"/>
                  </a:lnTo>
                  <a:lnTo>
                    <a:pt x="2271523" y="861795"/>
                  </a:lnTo>
                  <a:lnTo>
                    <a:pt x="2279960" y="820546"/>
                  </a:lnTo>
                  <a:lnTo>
                    <a:pt x="2291210" y="778361"/>
                  </a:lnTo>
                  <a:lnTo>
                    <a:pt x="2305272" y="732425"/>
                  </a:lnTo>
                  <a:lnTo>
                    <a:pt x="2324021" y="682739"/>
                  </a:lnTo>
                  <a:lnTo>
                    <a:pt x="2346520" y="631179"/>
                  </a:lnTo>
                  <a:lnTo>
                    <a:pt x="2373707" y="580556"/>
                  </a:lnTo>
                  <a:lnTo>
                    <a:pt x="2405580" y="527120"/>
                  </a:lnTo>
                  <a:lnTo>
                    <a:pt x="2443079" y="474622"/>
                  </a:lnTo>
                  <a:lnTo>
                    <a:pt x="2488077" y="422124"/>
                  </a:lnTo>
                  <a:lnTo>
                    <a:pt x="2538700" y="370564"/>
                  </a:lnTo>
                  <a:lnTo>
                    <a:pt x="2594948" y="319941"/>
                  </a:lnTo>
                  <a:lnTo>
                    <a:pt x="2661508" y="272130"/>
                  </a:lnTo>
                  <a:lnTo>
                    <a:pt x="2732755" y="226194"/>
                  </a:lnTo>
                  <a:lnTo>
                    <a:pt x="2815252" y="183071"/>
                  </a:lnTo>
                  <a:lnTo>
                    <a:pt x="3024307" y="101512"/>
                  </a:lnTo>
                  <a:lnTo>
                    <a:pt x="3046806" y="97762"/>
                  </a:lnTo>
                  <a:lnTo>
                    <a:pt x="3073992" y="94949"/>
                  </a:lnTo>
                  <a:lnTo>
                    <a:pt x="3106803" y="91200"/>
                  </a:lnTo>
                  <a:lnTo>
                    <a:pt x="3142427" y="86512"/>
                  </a:lnTo>
                  <a:lnTo>
                    <a:pt x="3178051" y="82762"/>
                  </a:lnTo>
                  <a:lnTo>
                    <a:pt x="3213674" y="79013"/>
                  </a:lnTo>
                  <a:lnTo>
                    <a:pt x="3246485" y="77138"/>
                  </a:lnTo>
                  <a:close/>
                  <a:moveTo>
                    <a:pt x="1863056" y="0"/>
                  </a:moveTo>
                  <a:lnTo>
                    <a:pt x="1875848" y="0"/>
                  </a:lnTo>
                  <a:lnTo>
                    <a:pt x="1907248" y="6396"/>
                  </a:lnTo>
                  <a:lnTo>
                    <a:pt x="1936903" y="13374"/>
                  </a:lnTo>
                  <a:lnTo>
                    <a:pt x="1965396" y="22096"/>
                  </a:lnTo>
                  <a:lnTo>
                    <a:pt x="1992144" y="33726"/>
                  </a:lnTo>
                  <a:lnTo>
                    <a:pt x="2015403" y="47100"/>
                  </a:lnTo>
                  <a:lnTo>
                    <a:pt x="2036336" y="63381"/>
                  </a:lnTo>
                  <a:lnTo>
                    <a:pt x="2054362" y="83152"/>
                  </a:lnTo>
                  <a:lnTo>
                    <a:pt x="2078784" y="119203"/>
                  </a:lnTo>
                  <a:lnTo>
                    <a:pt x="2097973" y="157581"/>
                  </a:lnTo>
                  <a:lnTo>
                    <a:pt x="2111347" y="196540"/>
                  </a:lnTo>
                  <a:lnTo>
                    <a:pt x="2121232" y="236662"/>
                  </a:lnTo>
                  <a:lnTo>
                    <a:pt x="2125302" y="277947"/>
                  </a:lnTo>
                  <a:lnTo>
                    <a:pt x="2126465" y="320395"/>
                  </a:lnTo>
                  <a:lnTo>
                    <a:pt x="2122976" y="361098"/>
                  </a:lnTo>
                  <a:lnTo>
                    <a:pt x="2116580" y="403546"/>
                  </a:lnTo>
                  <a:lnTo>
                    <a:pt x="2108439" y="444831"/>
                  </a:lnTo>
                  <a:lnTo>
                    <a:pt x="2096810" y="486116"/>
                  </a:lnTo>
                  <a:lnTo>
                    <a:pt x="2082854" y="526238"/>
                  </a:lnTo>
                  <a:lnTo>
                    <a:pt x="2067154" y="565197"/>
                  </a:lnTo>
                  <a:lnTo>
                    <a:pt x="2050291" y="602412"/>
                  </a:lnTo>
                  <a:lnTo>
                    <a:pt x="2032266" y="638463"/>
                  </a:lnTo>
                  <a:lnTo>
                    <a:pt x="2014240" y="672189"/>
                  </a:lnTo>
                  <a:lnTo>
                    <a:pt x="1995051" y="703007"/>
                  </a:lnTo>
                  <a:lnTo>
                    <a:pt x="1975281" y="731500"/>
                  </a:lnTo>
                  <a:lnTo>
                    <a:pt x="1957255" y="757666"/>
                  </a:lnTo>
                  <a:lnTo>
                    <a:pt x="1929344" y="789647"/>
                  </a:lnTo>
                  <a:lnTo>
                    <a:pt x="1899107" y="820466"/>
                  </a:lnTo>
                  <a:lnTo>
                    <a:pt x="1864219" y="848958"/>
                  </a:lnTo>
                  <a:lnTo>
                    <a:pt x="1825841" y="873962"/>
                  </a:lnTo>
                  <a:lnTo>
                    <a:pt x="1784556" y="896058"/>
                  </a:lnTo>
                  <a:lnTo>
                    <a:pt x="1741527" y="914084"/>
                  </a:lnTo>
                  <a:lnTo>
                    <a:pt x="1696171" y="928039"/>
                  </a:lnTo>
                  <a:lnTo>
                    <a:pt x="1672912" y="930947"/>
                  </a:lnTo>
                  <a:lnTo>
                    <a:pt x="1648490" y="932110"/>
                  </a:lnTo>
                  <a:lnTo>
                    <a:pt x="1624068" y="932110"/>
                  </a:lnTo>
                  <a:lnTo>
                    <a:pt x="1597902" y="930365"/>
                  </a:lnTo>
                  <a:lnTo>
                    <a:pt x="1572317" y="929202"/>
                  </a:lnTo>
                  <a:lnTo>
                    <a:pt x="1545569" y="928039"/>
                  </a:lnTo>
                  <a:lnTo>
                    <a:pt x="1521728" y="929202"/>
                  </a:lnTo>
                  <a:lnTo>
                    <a:pt x="1497306" y="932110"/>
                  </a:lnTo>
                  <a:lnTo>
                    <a:pt x="1475210" y="938506"/>
                  </a:lnTo>
                  <a:lnTo>
                    <a:pt x="1453695" y="948391"/>
                  </a:lnTo>
                  <a:lnTo>
                    <a:pt x="1435669" y="962928"/>
                  </a:lnTo>
                  <a:lnTo>
                    <a:pt x="1415899" y="985024"/>
                  </a:lnTo>
                  <a:lnTo>
                    <a:pt x="1397873" y="1011772"/>
                  </a:lnTo>
                  <a:lnTo>
                    <a:pt x="1382173" y="1039102"/>
                  </a:lnTo>
                  <a:lnTo>
                    <a:pt x="1367055" y="1066431"/>
                  </a:lnTo>
                  <a:lnTo>
                    <a:pt x="1352518" y="1094924"/>
                  </a:lnTo>
                  <a:lnTo>
                    <a:pt x="1330422" y="1132138"/>
                  </a:lnTo>
                  <a:lnTo>
                    <a:pt x="1307744" y="1171097"/>
                  </a:lnTo>
                  <a:lnTo>
                    <a:pt x="1284485" y="1210056"/>
                  </a:lnTo>
                  <a:lnTo>
                    <a:pt x="1260644" y="1248434"/>
                  </a:lnTo>
                  <a:lnTo>
                    <a:pt x="1235059" y="1286230"/>
                  </a:lnTo>
                  <a:lnTo>
                    <a:pt x="1207730" y="1322281"/>
                  </a:lnTo>
                  <a:lnTo>
                    <a:pt x="1179238" y="1356007"/>
                  </a:lnTo>
                  <a:lnTo>
                    <a:pt x="1148419" y="1385663"/>
                  </a:lnTo>
                  <a:lnTo>
                    <a:pt x="1114693" y="1411248"/>
                  </a:lnTo>
                  <a:lnTo>
                    <a:pt x="1064686" y="1442066"/>
                  </a:lnTo>
                  <a:lnTo>
                    <a:pt x="1010027" y="1470558"/>
                  </a:lnTo>
                  <a:lnTo>
                    <a:pt x="950717" y="1493818"/>
                  </a:lnTo>
                  <a:lnTo>
                    <a:pt x="889080" y="1511843"/>
                  </a:lnTo>
                  <a:lnTo>
                    <a:pt x="857680" y="1517077"/>
                  </a:lnTo>
                  <a:lnTo>
                    <a:pt x="824536" y="1522310"/>
                  </a:lnTo>
                  <a:lnTo>
                    <a:pt x="790810" y="1525217"/>
                  </a:lnTo>
                  <a:lnTo>
                    <a:pt x="757084" y="1529869"/>
                  </a:lnTo>
                  <a:lnTo>
                    <a:pt x="724522" y="1533940"/>
                  </a:lnTo>
                  <a:lnTo>
                    <a:pt x="692540" y="1539173"/>
                  </a:lnTo>
                  <a:lnTo>
                    <a:pt x="661722" y="1546732"/>
                  </a:lnTo>
                  <a:lnTo>
                    <a:pt x="633230" y="1556036"/>
                  </a:lnTo>
                  <a:lnTo>
                    <a:pt x="607063" y="1568828"/>
                  </a:lnTo>
                  <a:lnTo>
                    <a:pt x="584967" y="1585691"/>
                  </a:lnTo>
                  <a:lnTo>
                    <a:pt x="565778" y="1606624"/>
                  </a:lnTo>
                  <a:lnTo>
                    <a:pt x="550078" y="1629883"/>
                  </a:lnTo>
                  <a:lnTo>
                    <a:pt x="538449" y="1656631"/>
                  </a:lnTo>
                  <a:lnTo>
                    <a:pt x="527982" y="1685124"/>
                  </a:lnTo>
                  <a:lnTo>
                    <a:pt x="519260" y="1714779"/>
                  </a:lnTo>
                  <a:lnTo>
                    <a:pt x="509956" y="1746179"/>
                  </a:lnTo>
                  <a:lnTo>
                    <a:pt x="500071" y="1779323"/>
                  </a:lnTo>
                  <a:lnTo>
                    <a:pt x="491931" y="1811886"/>
                  </a:lnTo>
                  <a:lnTo>
                    <a:pt x="482045" y="1844449"/>
                  </a:lnTo>
                  <a:lnTo>
                    <a:pt x="472742" y="1877593"/>
                  </a:lnTo>
                  <a:lnTo>
                    <a:pt x="461112" y="1910156"/>
                  </a:lnTo>
                  <a:lnTo>
                    <a:pt x="449483" y="1942137"/>
                  </a:lnTo>
                  <a:lnTo>
                    <a:pt x="436690" y="1971793"/>
                  </a:lnTo>
                  <a:lnTo>
                    <a:pt x="422153" y="2000285"/>
                  </a:lnTo>
                  <a:lnTo>
                    <a:pt x="405290" y="2025289"/>
                  </a:lnTo>
                  <a:lnTo>
                    <a:pt x="386102" y="2049711"/>
                  </a:lnTo>
                  <a:lnTo>
                    <a:pt x="364005" y="2070644"/>
                  </a:lnTo>
                  <a:lnTo>
                    <a:pt x="339583" y="2088088"/>
                  </a:lnTo>
                  <a:lnTo>
                    <a:pt x="312254" y="2102625"/>
                  </a:lnTo>
                  <a:lnTo>
                    <a:pt x="284343" y="2111347"/>
                  </a:lnTo>
                  <a:lnTo>
                    <a:pt x="254687" y="2115418"/>
                  </a:lnTo>
                  <a:lnTo>
                    <a:pt x="224450" y="2117162"/>
                  </a:lnTo>
                  <a:lnTo>
                    <a:pt x="192469" y="2116581"/>
                  </a:lnTo>
                  <a:lnTo>
                    <a:pt x="159906" y="2114255"/>
                  </a:lnTo>
                  <a:lnTo>
                    <a:pt x="126762" y="2110184"/>
                  </a:lnTo>
                  <a:lnTo>
                    <a:pt x="94199" y="2105533"/>
                  </a:lnTo>
                  <a:lnTo>
                    <a:pt x="61637" y="2101462"/>
                  </a:lnTo>
                  <a:lnTo>
                    <a:pt x="30818" y="2098555"/>
                  </a:lnTo>
                  <a:lnTo>
                    <a:pt x="0" y="2097392"/>
                  </a:lnTo>
                  <a:lnTo>
                    <a:pt x="3489" y="2088088"/>
                  </a:lnTo>
                  <a:lnTo>
                    <a:pt x="36052" y="2088088"/>
                  </a:lnTo>
                  <a:lnTo>
                    <a:pt x="70940" y="2088088"/>
                  </a:lnTo>
                  <a:lnTo>
                    <a:pt x="106992" y="2086925"/>
                  </a:lnTo>
                  <a:lnTo>
                    <a:pt x="141880" y="2084599"/>
                  </a:lnTo>
                  <a:lnTo>
                    <a:pt x="176769" y="2081692"/>
                  </a:lnTo>
                  <a:lnTo>
                    <a:pt x="209332" y="2077040"/>
                  </a:lnTo>
                  <a:lnTo>
                    <a:pt x="240150" y="2070644"/>
                  </a:lnTo>
                  <a:lnTo>
                    <a:pt x="268643" y="2061340"/>
                  </a:lnTo>
                  <a:lnTo>
                    <a:pt x="294228" y="2050874"/>
                  </a:lnTo>
                  <a:lnTo>
                    <a:pt x="313998" y="2036918"/>
                  </a:lnTo>
                  <a:lnTo>
                    <a:pt x="330280" y="2020055"/>
                  </a:lnTo>
                  <a:lnTo>
                    <a:pt x="343654" y="2000285"/>
                  </a:lnTo>
                  <a:lnTo>
                    <a:pt x="356446" y="1974700"/>
                  </a:lnTo>
                  <a:lnTo>
                    <a:pt x="366913" y="1946208"/>
                  </a:lnTo>
                  <a:lnTo>
                    <a:pt x="376798" y="1913645"/>
                  </a:lnTo>
                  <a:lnTo>
                    <a:pt x="384939" y="1879338"/>
                  </a:lnTo>
                  <a:lnTo>
                    <a:pt x="392498" y="1843867"/>
                  </a:lnTo>
                  <a:lnTo>
                    <a:pt x="400057" y="1806653"/>
                  </a:lnTo>
                  <a:lnTo>
                    <a:pt x="407035" y="1768275"/>
                  </a:lnTo>
                  <a:lnTo>
                    <a:pt x="414594" y="1731642"/>
                  </a:lnTo>
                  <a:lnTo>
                    <a:pt x="422153" y="1693265"/>
                  </a:lnTo>
                  <a:lnTo>
                    <a:pt x="430294" y="1657794"/>
                  </a:lnTo>
                  <a:lnTo>
                    <a:pt x="439016" y="1622906"/>
                  </a:lnTo>
                  <a:lnTo>
                    <a:pt x="448320" y="1590924"/>
                  </a:lnTo>
                  <a:lnTo>
                    <a:pt x="459949" y="1561269"/>
                  </a:lnTo>
                  <a:lnTo>
                    <a:pt x="472742" y="1535684"/>
                  </a:lnTo>
                  <a:lnTo>
                    <a:pt x="486697" y="1513588"/>
                  </a:lnTo>
                  <a:lnTo>
                    <a:pt x="508793" y="1490329"/>
                  </a:lnTo>
                  <a:lnTo>
                    <a:pt x="533215" y="1470558"/>
                  </a:lnTo>
                  <a:lnTo>
                    <a:pt x="560545" y="1453696"/>
                  </a:lnTo>
                  <a:lnTo>
                    <a:pt x="590200" y="1438577"/>
                  </a:lnTo>
                  <a:lnTo>
                    <a:pt x="621600" y="1426948"/>
                  </a:lnTo>
                  <a:lnTo>
                    <a:pt x="654744" y="1416481"/>
                  </a:lnTo>
                  <a:lnTo>
                    <a:pt x="689633" y="1407759"/>
                  </a:lnTo>
                  <a:lnTo>
                    <a:pt x="725685" y="1399618"/>
                  </a:lnTo>
                  <a:lnTo>
                    <a:pt x="761155" y="1390896"/>
                  </a:lnTo>
                  <a:lnTo>
                    <a:pt x="797206" y="1383918"/>
                  </a:lnTo>
                  <a:lnTo>
                    <a:pt x="834421" y="1375196"/>
                  </a:lnTo>
                  <a:lnTo>
                    <a:pt x="870473" y="1365892"/>
                  </a:lnTo>
                  <a:lnTo>
                    <a:pt x="905361" y="1355426"/>
                  </a:lnTo>
                  <a:lnTo>
                    <a:pt x="939087" y="1343796"/>
                  </a:lnTo>
                  <a:lnTo>
                    <a:pt x="971650" y="1328678"/>
                  </a:lnTo>
                  <a:lnTo>
                    <a:pt x="1002468" y="1311815"/>
                  </a:lnTo>
                  <a:lnTo>
                    <a:pt x="1030961" y="1290882"/>
                  </a:lnTo>
                  <a:lnTo>
                    <a:pt x="1056546" y="1267623"/>
                  </a:lnTo>
                  <a:lnTo>
                    <a:pt x="1079805" y="1239130"/>
                  </a:lnTo>
                  <a:lnTo>
                    <a:pt x="1109460" y="1193193"/>
                  </a:lnTo>
                  <a:lnTo>
                    <a:pt x="1135627" y="1144931"/>
                  </a:lnTo>
                  <a:lnTo>
                    <a:pt x="1160049" y="1093761"/>
                  </a:lnTo>
                  <a:lnTo>
                    <a:pt x="1183308" y="1041428"/>
                  </a:lnTo>
                  <a:lnTo>
                    <a:pt x="1204241" y="988513"/>
                  </a:lnTo>
                  <a:lnTo>
                    <a:pt x="1225756" y="934436"/>
                  </a:lnTo>
                  <a:lnTo>
                    <a:pt x="1247852" y="880358"/>
                  </a:lnTo>
                  <a:lnTo>
                    <a:pt x="1254830" y="861169"/>
                  </a:lnTo>
                  <a:lnTo>
                    <a:pt x="1264715" y="839073"/>
                  </a:lnTo>
                  <a:lnTo>
                    <a:pt x="1272855" y="814651"/>
                  </a:lnTo>
                  <a:lnTo>
                    <a:pt x="1279252" y="788485"/>
                  </a:lnTo>
                  <a:lnTo>
                    <a:pt x="1281578" y="761155"/>
                  </a:lnTo>
                  <a:lnTo>
                    <a:pt x="1279252" y="734407"/>
                  </a:lnTo>
                  <a:lnTo>
                    <a:pt x="1277507" y="727429"/>
                  </a:lnTo>
                  <a:lnTo>
                    <a:pt x="1272855" y="715800"/>
                  </a:lnTo>
                  <a:lnTo>
                    <a:pt x="1266459" y="700681"/>
                  </a:lnTo>
                  <a:lnTo>
                    <a:pt x="1259481" y="681493"/>
                  </a:lnTo>
                  <a:lnTo>
                    <a:pt x="1250759" y="659396"/>
                  </a:lnTo>
                  <a:lnTo>
                    <a:pt x="1243200" y="632067"/>
                  </a:lnTo>
                  <a:lnTo>
                    <a:pt x="1237967" y="601249"/>
                  </a:lnTo>
                  <a:lnTo>
                    <a:pt x="1232733" y="567523"/>
                  </a:lnTo>
                  <a:lnTo>
                    <a:pt x="1233896" y="571593"/>
                  </a:lnTo>
                  <a:lnTo>
                    <a:pt x="1235059" y="571593"/>
                  </a:lnTo>
                  <a:lnTo>
                    <a:pt x="1235059" y="566360"/>
                  </a:lnTo>
                  <a:lnTo>
                    <a:pt x="1235059" y="558219"/>
                  </a:lnTo>
                  <a:lnTo>
                    <a:pt x="1236222" y="545427"/>
                  </a:lnTo>
                  <a:lnTo>
                    <a:pt x="1237385" y="528564"/>
                  </a:lnTo>
                  <a:lnTo>
                    <a:pt x="1239130" y="509375"/>
                  </a:lnTo>
                  <a:lnTo>
                    <a:pt x="1242619" y="487279"/>
                  </a:lnTo>
                  <a:lnTo>
                    <a:pt x="1247852" y="461694"/>
                  </a:lnTo>
                  <a:lnTo>
                    <a:pt x="1254830" y="435527"/>
                  </a:lnTo>
                  <a:lnTo>
                    <a:pt x="1263552" y="407035"/>
                  </a:lnTo>
                  <a:lnTo>
                    <a:pt x="1275181" y="376217"/>
                  </a:lnTo>
                  <a:lnTo>
                    <a:pt x="1289137" y="344235"/>
                  </a:lnTo>
                  <a:lnTo>
                    <a:pt x="1306000" y="312835"/>
                  </a:lnTo>
                  <a:lnTo>
                    <a:pt x="1325770" y="279691"/>
                  </a:lnTo>
                  <a:lnTo>
                    <a:pt x="1349029" y="247128"/>
                  </a:lnTo>
                  <a:lnTo>
                    <a:pt x="1376940" y="214566"/>
                  </a:lnTo>
                  <a:lnTo>
                    <a:pt x="1408340" y="182584"/>
                  </a:lnTo>
                  <a:lnTo>
                    <a:pt x="1443228" y="151184"/>
                  </a:lnTo>
                  <a:lnTo>
                    <a:pt x="1484513" y="121529"/>
                  </a:lnTo>
                  <a:lnTo>
                    <a:pt x="1528706" y="93037"/>
                  </a:lnTo>
                  <a:lnTo>
                    <a:pt x="1579876" y="66288"/>
                  </a:lnTo>
                  <a:lnTo>
                    <a:pt x="1709545" y="15700"/>
                  </a:lnTo>
                  <a:lnTo>
                    <a:pt x="1723501" y="13374"/>
                  </a:lnTo>
                  <a:lnTo>
                    <a:pt x="1740364" y="11629"/>
                  </a:lnTo>
                  <a:lnTo>
                    <a:pt x="1760715" y="9304"/>
                  </a:lnTo>
                  <a:lnTo>
                    <a:pt x="1782812" y="6396"/>
                  </a:lnTo>
                  <a:lnTo>
                    <a:pt x="1804908" y="4070"/>
                  </a:lnTo>
                  <a:lnTo>
                    <a:pt x="1827004" y="1744"/>
                  </a:lnTo>
                  <a:lnTo>
                    <a:pt x="1847356" y="5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5" name="Oval 12287">
              <a:extLst>
                <a:ext uri="{FF2B5EF4-FFF2-40B4-BE49-F238E27FC236}">
                  <a16:creationId xmlns:a16="http://schemas.microsoft.com/office/drawing/2014/main" id="{F834D082-1635-45E3-9A6E-E35325D1E66C}"/>
                </a:ext>
              </a:extLst>
            </p:cNvPr>
            <p:cNvSpPr/>
            <p:nvPr/>
          </p:nvSpPr>
          <p:spPr>
            <a:xfrm>
              <a:off x="3843077" y="415956"/>
              <a:ext cx="282062" cy="281027"/>
            </a:xfrm>
            <a:custGeom>
              <a:avLst/>
              <a:gdLst/>
              <a:ahLst/>
              <a:cxnLst/>
              <a:rect l="l" t="t" r="r" b="b"/>
              <a:pathLst>
                <a:path w="3960440" h="3945921">
                  <a:moveTo>
                    <a:pt x="1598844" y="0"/>
                  </a:moveTo>
                  <a:cubicBezTo>
                    <a:pt x="1857342" y="0"/>
                    <a:pt x="2066896" y="209554"/>
                    <a:pt x="2066896" y="468052"/>
                  </a:cubicBezTo>
                  <a:cubicBezTo>
                    <a:pt x="2066896" y="646802"/>
                    <a:pt x="1966694" y="802149"/>
                    <a:pt x="1818364" y="879058"/>
                  </a:cubicBezTo>
                  <a:lnTo>
                    <a:pt x="1965948" y="1429850"/>
                  </a:lnTo>
                  <a:cubicBezTo>
                    <a:pt x="2234183" y="1439289"/>
                    <a:pt x="2449559" y="1654793"/>
                    <a:pt x="2458766" y="1923094"/>
                  </a:cubicBezTo>
                  <a:lnTo>
                    <a:pt x="3052787" y="2082261"/>
                  </a:lnTo>
                  <a:cubicBezTo>
                    <a:pt x="3115207" y="1899813"/>
                    <a:pt x="3288586" y="1769556"/>
                    <a:pt x="3492388" y="1769556"/>
                  </a:cubicBezTo>
                  <a:cubicBezTo>
                    <a:pt x="3750886" y="1769556"/>
                    <a:pt x="3960440" y="1979110"/>
                    <a:pt x="3960440" y="2237608"/>
                  </a:cubicBezTo>
                  <a:cubicBezTo>
                    <a:pt x="3960440" y="2496106"/>
                    <a:pt x="3750886" y="2705660"/>
                    <a:pt x="3492388" y="2705660"/>
                  </a:cubicBezTo>
                  <a:cubicBezTo>
                    <a:pt x="3255123" y="2705660"/>
                    <a:pt x="3059091" y="2529117"/>
                    <a:pt x="3030620" y="2299941"/>
                  </a:cubicBezTo>
                  <a:lnTo>
                    <a:pt x="2422827" y="2137084"/>
                  </a:lnTo>
                  <a:cubicBezTo>
                    <a:pt x="2374914" y="2257246"/>
                    <a:pt x="2282973" y="2354960"/>
                    <a:pt x="2166800" y="2410258"/>
                  </a:cubicBezTo>
                  <a:lnTo>
                    <a:pt x="2329067" y="3015847"/>
                  </a:lnTo>
                  <a:cubicBezTo>
                    <a:pt x="2559464" y="3043136"/>
                    <a:pt x="2737303" y="3239734"/>
                    <a:pt x="2737303" y="3477869"/>
                  </a:cubicBezTo>
                  <a:cubicBezTo>
                    <a:pt x="2737303" y="3736367"/>
                    <a:pt x="2527749" y="3945921"/>
                    <a:pt x="2269251" y="3945921"/>
                  </a:cubicBezTo>
                  <a:cubicBezTo>
                    <a:pt x="2010753" y="3945921"/>
                    <a:pt x="1801199" y="3736367"/>
                    <a:pt x="1801199" y="3477869"/>
                  </a:cubicBezTo>
                  <a:cubicBezTo>
                    <a:pt x="1801199" y="3274904"/>
                    <a:pt x="1930388" y="3102113"/>
                    <a:pt x="2111643" y="3038969"/>
                  </a:cubicBezTo>
                  <a:lnTo>
                    <a:pt x="1956503" y="2459980"/>
                  </a:lnTo>
                  <a:cubicBezTo>
                    <a:pt x="1952432" y="2460875"/>
                    <a:pt x="1948330" y="2460923"/>
                    <a:pt x="1944216" y="2460923"/>
                  </a:cubicBezTo>
                  <a:cubicBezTo>
                    <a:pt x="1742647" y="2460923"/>
                    <a:pt x="1568040" y="2345487"/>
                    <a:pt x="1484865" y="2176122"/>
                  </a:cubicBezTo>
                  <a:lnTo>
                    <a:pt x="930415" y="2324686"/>
                  </a:lnTo>
                  <a:cubicBezTo>
                    <a:pt x="904712" y="2556716"/>
                    <a:pt x="707355" y="2736304"/>
                    <a:pt x="468052" y="2736304"/>
                  </a:cubicBezTo>
                  <a:cubicBezTo>
                    <a:pt x="209554" y="2736304"/>
                    <a:pt x="0" y="2526750"/>
                    <a:pt x="0" y="2268252"/>
                  </a:cubicBezTo>
                  <a:cubicBezTo>
                    <a:pt x="0" y="2009754"/>
                    <a:pt x="209554" y="1800200"/>
                    <a:pt x="468052" y="1800200"/>
                  </a:cubicBezTo>
                  <a:cubicBezTo>
                    <a:pt x="669892" y="1800200"/>
                    <a:pt x="841893" y="1927961"/>
                    <a:pt x="906009" y="2107606"/>
                  </a:cubicBezTo>
                  <a:lnTo>
                    <a:pt x="1429897" y="1967231"/>
                  </a:lnTo>
                  <a:cubicBezTo>
                    <a:pt x="1427753" y="1959679"/>
                    <a:pt x="1427584" y="1952005"/>
                    <a:pt x="1427584" y="1944291"/>
                  </a:cubicBezTo>
                  <a:cubicBezTo>
                    <a:pt x="1427584" y="1727054"/>
                    <a:pt x="1561663" y="1541133"/>
                    <a:pt x="1751891" y="1465536"/>
                  </a:cubicBezTo>
                  <a:lnTo>
                    <a:pt x="1609736" y="935006"/>
                  </a:lnTo>
                  <a:cubicBezTo>
                    <a:pt x="1606130" y="936062"/>
                    <a:pt x="1602492" y="936104"/>
                    <a:pt x="1598844" y="936104"/>
                  </a:cubicBezTo>
                  <a:cubicBezTo>
                    <a:pt x="1340346" y="936104"/>
                    <a:pt x="1130792" y="726550"/>
                    <a:pt x="1130792" y="468052"/>
                  </a:cubicBezTo>
                  <a:cubicBezTo>
                    <a:pt x="1130792" y="209554"/>
                    <a:pt x="1340346" y="0"/>
                    <a:pt x="15988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69BB92E4-90ED-4BFD-AB58-779C7C0DB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312" y="708937"/>
              <a:ext cx="277876" cy="316802"/>
            </a:xfrm>
            <a:custGeom>
              <a:avLst/>
              <a:gdLst>
                <a:gd name="T0" fmla="*/ 1764 w 2942"/>
                <a:gd name="T1" fmla="*/ 10 h 3247"/>
                <a:gd name="T2" fmla="*/ 2091 w 2942"/>
                <a:gd name="T3" fmla="*/ 74 h 3247"/>
                <a:gd name="T4" fmla="*/ 2365 w 2942"/>
                <a:gd name="T5" fmla="*/ 192 h 3247"/>
                <a:gd name="T6" fmla="*/ 2591 w 2942"/>
                <a:gd name="T7" fmla="*/ 361 h 3247"/>
                <a:gd name="T8" fmla="*/ 2765 w 2942"/>
                <a:gd name="T9" fmla="*/ 576 h 3247"/>
                <a:gd name="T10" fmla="*/ 2873 w 2942"/>
                <a:gd name="T11" fmla="*/ 798 h 3247"/>
                <a:gd name="T12" fmla="*/ 2933 w 2942"/>
                <a:gd name="T13" fmla="*/ 1060 h 3247"/>
                <a:gd name="T14" fmla="*/ 2936 w 2942"/>
                <a:gd name="T15" fmla="*/ 1345 h 3247"/>
                <a:gd name="T16" fmla="*/ 2873 w 2942"/>
                <a:gd name="T17" fmla="*/ 1607 h 3247"/>
                <a:gd name="T18" fmla="*/ 2753 w 2942"/>
                <a:gd name="T19" fmla="*/ 1812 h 3247"/>
                <a:gd name="T20" fmla="*/ 2611 w 2942"/>
                <a:gd name="T21" fmla="*/ 1998 h 3247"/>
                <a:gd name="T22" fmla="*/ 2509 w 2942"/>
                <a:gd name="T23" fmla="*/ 2167 h 3247"/>
                <a:gd name="T24" fmla="*/ 2471 w 2942"/>
                <a:gd name="T25" fmla="*/ 2323 h 3247"/>
                <a:gd name="T26" fmla="*/ 2485 w 2942"/>
                <a:gd name="T27" fmla="*/ 2452 h 3247"/>
                <a:gd name="T28" fmla="*/ 2522 w 2942"/>
                <a:gd name="T29" fmla="*/ 2603 h 3247"/>
                <a:gd name="T30" fmla="*/ 2562 w 2942"/>
                <a:gd name="T31" fmla="*/ 2729 h 3247"/>
                <a:gd name="T32" fmla="*/ 2604 w 2942"/>
                <a:gd name="T33" fmla="*/ 2845 h 3247"/>
                <a:gd name="T34" fmla="*/ 2654 w 2942"/>
                <a:gd name="T35" fmla="*/ 3007 h 3247"/>
                <a:gd name="T36" fmla="*/ 2336 w 2942"/>
                <a:gd name="T37" fmla="*/ 3154 h 3247"/>
                <a:gd name="T38" fmla="*/ 1874 w 2942"/>
                <a:gd name="T39" fmla="*/ 3240 h 3247"/>
                <a:gd name="T40" fmla="*/ 1449 w 2942"/>
                <a:gd name="T41" fmla="*/ 3232 h 3247"/>
                <a:gd name="T42" fmla="*/ 1300 w 2942"/>
                <a:gd name="T43" fmla="*/ 3138 h 3247"/>
                <a:gd name="T44" fmla="*/ 1274 w 2942"/>
                <a:gd name="T45" fmla="*/ 2990 h 3247"/>
                <a:gd name="T46" fmla="*/ 1240 w 2942"/>
                <a:gd name="T47" fmla="*/ 2832 h 3247"/>
                <a:gd name="T48" fmla="*/ 1194 w 2942"/>
                <a:gd name="T49" fmla="*/ 2703 h 3247"/>
                <a:gd name="T50" fmla="*/ 1134 w 2942"/>
                <a:gd name="T51" fmla="*/ 2647 h 3247"/>
                <a:gd name="T52" fmla="*/ 1051 w 2942"/>
                <a:gd name="T53" fmla="*/ 2649 h 3247"/>
                <a:gd name="T54" fmla="*/ 974 w 2942"/>
                <a:gd name="T55" fmla="*/ 2670 h 3247"/>
                <a:gd name="T56" fmla="*/ 864 w 2942"/>
                <a:gd name="T57" fmla="*/ 2703 h 3247"/>
                <a:gd name="T58" fmla="*/ 693 w 2942"/>
                <a:gd name="T59" fmla="*/ 2727 h 3247"/>
                <a:gd name="T60" fmla="*/ 525 w 2942"/>
                <a:gd name="T61" fmla="*/ 2716 h 3247"/>
                <a:gd name="T62" fmla="*/ 438 w 2942"/>
                <a:gd name="T63" fmla="*/ 2681 h 3247"/>
                <a:gd name="T64" fmla="*/ 367 w 2942"/>
                <a:gd name="T65" fmla="*/ 2618 h 3247"/>
                <a:gd name="T66" fmla="*/ 338 w 2942"/>
                <a:gd name="T67" fmla="*/ 2520 h 3247"/>
                <a:gd name="T68" fmla="*/ 354 w 2942"/>
                <a:gd name="T69" fmla="*/ 2421 h 3247"/>
                <a:gd name="T70" fmla="*/ 365 w 2942"/>
                <a:gd name="T71" fmla="*/ 2325 h 3247"/>
                <a:gd name="T72" fmla="*/ 331 w 2942"/>
                <a:gd name="T73" fmla="*/ 2265 h 3247"/>
                <a:gd name="T74" fmla="*/ 278 w 2942"/>
                <a:gd name="T75" fmla="*/ 2232 h 3247"/>
                <a:gd name="T76" fmla="*/ 249 w 2942"/>
                <a:gd name="T77" fmla="*/ 2180 h 3247"/>
                <a:gd name="T78" fmla="*/ 267 w 2942"/>
                <a:gd name="T79" fmla="*/ 2125 h 3247"/>
                <a:gd name="T80" fmla="*/ 224 w 2942"/>
                <a:gd name="T81" fmla="*/ 2069 h 3247"/>
                <a:gd name="T82" fmla="*/ 214 w 2942"/>
                <a:gd name="T83" fmla="*/ 2007 h 3247"/>
                <a:gd name="T84" fmla="*/ 245 w 2942"/>
                <a:gd name="T85" fmla="*/ 1941 h 3247"/>
                <a:gd name="T86" fmla="*/ 273 w 2942"/>
                <a:gd name="T87" fmla="*/ 1872 h 3247"/>
                <a:gd name="T88" fmla="*/ 194 w 2942"/>
                <a:gd name="T89" fmla="*/ 1827 h 3247"/>
                <a:gd name="T90" fmla="*/ 96 w 2942"/>
                <a:gd name="T91" fmla="*/ 1794 h 3247"/>
                <a:gd name="T92" fmla="*/ 18 w 2942"/>
                <a:gd name="T93" fmla="*/ 1747 h 3247"/>
                <a:gd name="T94" fmla="*/ 4 w 2942"/>
                <a:gd name="T95" fmla="*/ 1674 h 3247"/>
                <a:gd name="T96" fmla="*/ 44 w 2942"/>
                <a:gd name="T97" fmla="*/ 1616 h 3247"/>
                <a:gd name="T98" fmla="*/ 111 w 2942"/>
                <a:gd name="T99" fmla="*/ 1545 h 3247"/>
                <a:gd name="T100" fmla="*/ 229 w 2942"/>
                <a:gd name="T101" fmla="*/ 1421 h 3247"/>
                <a:gd name="T102" fmla="*/ 325 w 2942"/>
                <a:gd name="T103" fmla="*/ 1276 h 3247"/>
                <a:gd name="T104" fmla="*/ 345 w 2942"/>
                <a:gd name="T105" fmla="*/ 1143 h 3247"/>
                <a:gd name="T106" fmla="*/ 344 w 2942"/>
                <a:gd name="T107" fmla="*/ 992 h 3247"/>
                <a:gd name="T108" fmla="*/ 440 w 2942"/>
                <a:gd name="T109" fmla="*/ 621 h 3247"/>
                <a:gd name="T110" fmla="*/ 587 w 2942"/>
                <a:gd name="T111" fmla="*/ 401 h 3247"/>
                <a:gd name="T112" fmla="*/ 789 w 2942"/>
                <a:gd name="T113" fmla="*/ 227 h 3247"/>
                <a:gd name="T114" fmla="*/ 1031 w 2942"/>
                <a:gd name="T115" fmla="*/ 103 h 3247"/>
                <a:gd name="T116" fmla="*/ 1516 w 2942"/>
                <a:gd name="T117" fmla="*/ 0 h 3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42" h="3247">
                  <a:moveTo>
                    <a:pt x="1516" y="0"/>
                  </a:moveTo>
                  <a:lnTo>
                    <a:pt x="1644" y="1"/>
                  </a:lnTo>
                  <a:lnTo>
                    <a:pt x="1764" y="10"/>
                  </a:lnTo>
                  <a:lnTo>
                    <a:pt x="1878" y="25"/>
                  </a:lnTo>
                  <a:lnTo>
                    <a:pt x="1987" y="47"/>
                  </a:lnTo>
                  <a:lnTo>
                    <a:pt x="2091" y="74"/>
                  </a:lnTo>
                  <a:lnTo>
                    <a:pt x="2187" y="109"/>
                  </a:lnTo>
                  <a:lnTo>
                    <a:pt x="2280" y="147"/>
                  </a:lnTo>
                  <a:lnTo>
                    <a:pt x="2365" y="192"/>
                  </a:lnTo>
                  <a:lnTo>
                    <a:pt x="2445" y="243"/>
                  </a:lnTo>
                  <a:lnTo>
                    <a:pt x="2522" y="300"/>
                  </a:lnTo>
                  <a:lnTo>
                    <a:pt x="2591" y="361"/>
                  </a:lnTo>
                  <a:lnTo>
                    <a:pt x="2654" y="429"/>
                  </a:lnTo>
                  <a:lnTo>
                    <a:pt x="2713" y="500"/>
                  </a:lnTo>
                  <a:lnTo>
                    <a:pt x="2765" y="576"/>
                  </a:lnTo>
                  <a:lnTo>
                    <a:pt x="2813" y="656"/>
                  </a:lnTo>
                  <a:lnTo>
                    <a:pt x="2845" y="723"/>
                  </a:lnTo>
                  <a:lnTo>
                    <a:pt x="2873" y="798"/>
                  </a:lnTo>
                  <a:lnTo>
                    <a:pt x="2898" y="880"/>
                  </a:lnTo>
                  <a:lnTo>
                    <a:pt x="2918" y="969"/>
                  </a:lnTo>
                  <a:lnTo>
                    <a:pt x="2933" y="1060"/>
                  </a:lnTo>
                  <a:lnTo>
                    <a:pt x="2940" y="1154"/>
                  </a:lnTo>
                  <a:lnTo>
                    <a:pt x="2942" y="1250"/>
                  </a:lnTo>
                  <a:lnTo>
                    <a:pt x="2936" y="1345"/>
                  </a:lnTo>
                  <a:lnTo>
                    <a:pt x="2924" y="1438"/>
                  </a:lnTo>
                  <a:lnTo>
                    <a:pt x="2902" y="1529"/>
                  </a:lnTo>
                  <a:lnTo>
                    <a:pt x="2873" y="1607"/>
                  </a:lnTo>
                  <a:lnTo>
                    <a:pt x="2838" y="1680"/>
                  </a:lnTo>
                  <a:lnTo>
                    <a:pt x="2796" y="1747"/>
                  </a:lnTo>
                  <a:lnTo>
                    <a:pt x="2753" y="1812"/>
                  </a:lnTo>
                  <a:lnTo>
                    <a:pt x="2705" y="1876"/>
                  </a:lnTo>
                  <a:lnTo>
                    <a:pt x="2658" y="1936"/>
                  </a:lnTo>
                  <a:lnTo>
                    <a:pt x="2611" y="1998"/>
                  </a:lnTo>
                  <a:lnTo>
                    <a:pt x="2565" y="2060"/>
                  </a:lnTo>
                  <a:lnTo>
                    <a:pt x="2534" y="2110"/>
                  </a:lnTo>
                  <a:lnTo>
                    <a:pt x="2509" y="2167"/>
                  </a:lnTo>
                  <a:lnTo>
                    <a:pt x="2489" y="2227"/>
                  </a:lnTo>
                  <a:lnTo>
                    <a:pt x="2473" y="2292"/>
                  </a:lnTo>
                  <a:lnTo>
                    <a:pt x="2471" y="2323"/>
                  </a:lnTo>
                  <a:lnTo>
                    <a:pt x="2473" y="2360"/>
                  </a:lnTo>
                  <a:lnTo>
                    <a:pt x="2478" y="2405"/>
                  </a:lnTo>
                  <a:lnTo>
                    <a:pt x="2485" y="2452"/>
                  </a:lnTo>
                  <a:lnTo>
                    <a:pt x="2496" y="2503"/>
                  </a:lnTo>
                  <a:lnTo>
                    <a:pt x="2509" y="2554"/>
                  </a:lnTo>
                  <a:lnTo>
                    <a:pt x="2522" y="2603"/>
                  </a:lnTo>
                  <a:lnTo>
                    <a:pt x="2536" y="2650"/>
                  </a:lnTo>
                  <a:lnTo>
                    <a:pt x="2549" y="2692"/>
                  </a:lnTo>
                  <a:lnTo>
                    <a:pt x="2562" y="2729"/>
                  </a:lnTo>
                  <a:lnTo>
                    <a:pt x="2573" y="2756"/>
                  </a:lnTo>
                  <a:lnTo>
                    <a:pt x="2589" y="2796"/>
                  </a:lnTo>
                  <a:lnTo>
                    <a:pt x="2604" y="2845"/>
                  </a:lnTo>
                  <a:lnTo>
                    <a:pt x="2620" y="2900"/>
                  </a:lnTo>
                  <a:lnTo>
                    <a:pt x="2636" y="2956"/>
                  </a:lnTo>
                  <a:lnTo>
                    <a:pt x="2654" y="3007"/>
                  </a:lnTo>
                  <a:lnTo>
                    <a:pt x="2673" y="3052"/>
                  </a:lnTo>
                  <a:lnTo>
                    <a:pt x="2502" y="3107"/>
                  </a:lnTo>
                  <a:lnTo>
                    <a:pt x="2336" y="3154"/>
                  </a:lnTo>
                  <a:lnTo>
                    <a:pt x="2178" y="3192"/>
                  </a:lnTo>
                  <a:lnTo>
                    <a:pt x="2024" y="3220"/>
                  </a:lnTo>
                  <a:lnTo>
                    <a:pt x="1874" y="3240"/>
                  </a:lnTo>
                  <a:lnTo>
                    <a:pt x="1729" y="3247"/>
                  </a:lnTo>
                  <a:lnTo>
                    <a:pt x="1587" y="3245"/>
                  </a:lnTo>
                  <a:lnTo>
                    <a:pt x="1449" y="3232"/>
                  </a:lnTo>
                  <a:lnTo>
                    <a:pt x="1313" y="3209"/>
                  </a:lnTo>
                  <a:lnTo>
                    <a:pt x="1307" y="3176"/>
                  </a:lnTo>
                  <a:lnTo>
                    <a:pt x="1300" y="3138"/>
                  </a:lnTo>
                  <a:lnTo>
                    <a:pt x="1291" y="3092"/>
                  </a:lnTo>
                  <a:lnTo>
                    <a:pt x="1284" y="3043"/>
                  </a:lnTo>
                  <a:lnTo>
                    <a:pt x="1274" y="2990"/>
                  </a:lnTo>
                  <a:lnTo>
                    <a:pt x="1264" y="2936"/>
                  </a:lnTo>
                  <a:lnTo>
                    <a:pt x="1253" y="2883"/>
                  </a:lnTo>
                  <a:lnTo>
                    <a:pt x="1240" y="2832"/>
                  </a:lnTo>
                  <a:lnTo>
                    <a:pt x="1227" y="2783"/>
                  </a:lnTo>
                  <a:lnTo>
                    <a:pt x="1211" y="2740"/>
                  </a:lnTo>
                  <a:lnTo>
                    <a:pt x="1194" y="2703"/>
                  </a:lnTo>
                  <a:lnTo>
                    <a:pt x="1176" y="2674"/>
                  </a:lnTo>
                  <a:lnTo>
                    <a:pt x="1156" y="2656"/>
                  </a:lnTo>
                  <a:lnTo>
                    <a:pt x="1134" y="2647"/>
                  </a:lnTo>
                  <a:lnTo>
                    <a:pt x="1109" y="2643"/>
                  </a:lnTo>
                  <a:lnTo>
                    <a:pt x="1080" y="2645"/>
                  </a:lnTo>
                  <a:lnTo>
                    <a:pt x="1051" y="2649"/>
                  </a:lnTo>
                  <a:lnTo>
                    <a:pt x="1024" y="2656"/>
                  </a:lnTo>
                  <a:lnTo>
                    <a:pt x="998" y="2663"/>
                  </a:lnTo>
                  <a:lnTo>
                    <a:pt x="974" y="2670"/>
                  </a:lnTo>
                  <a:lnTo>
                    <a:pt x="956" y="2676"/>
                  </a:lnTo>
                  <a:lnTo>
                    <a:pt x="913" y="2690"/>
                  </a:lnTo>
                  <a:lnTo>
                    <a:pt x="864" y="2703"/>
                  </a:lnTo>
                  <a:lnTo>
                    <a:pt x="809" y="2714"/>
                  </a:lnTo>
                  <a:lnTo>
                    <a:pt x="751" y="2721"/>
                  </a:lnTo>
                  <a:lnTo>
                    <a:pt x="693" y="2727"/>
                  </a:lnTo>
                  <a:lnTo>
                    <a:pt x="634" y="2729"/>
                  </a:lnTo>
                  <a:lnTo>
                    <a:pt x="578" y="2725"/>
                  </a:lnTo>
                  <a:lnTo>
                    <a:pt x="525" y="2716"/>
                  </a:lnTo>
                  <a:lnTo>
                    <a:pt x="496" y="2709"/>
                  </a:lnTo>
                  <a:lnTo>
                    <a:pt x="467" y="2696"/>
                  </a:lnTo>
                  <a:lnTo>
                    <a:pt x="438" y="2681"/>
                  </a:lnTo>
                  <a:lnTo>
                    <a:pt x="413" y="2663"/>
                  </a:lnTo>
                  <a:lnTo>
                    <a:pt x="387" y="2641"/>
                  </a:lnTo>
                  <a:lnTo>
                    <a:pt x="367" y="2618"/>
                  </a:lnTo>
                  <a:lnTo>
                    <a:pt x="353" y="2589"/>
                  </a:lnTo>
                  <a:lnTo>
                    <a:pt x="342" y="2556"/>
                  </a:lnTo>
                  <a:lnTo>
                    <a:pt x="338" y="2520"/>
                  </a:lnTo>
                  <a:lnTo>
                    <a:pt x="342" y="2480"/>
                  </a:lnTo>
                  <a:lnTo>
                    <a:pt x="347" y="2452"/>
                  </a:lnTo>
                  <a:lnTo>
                    <a:pt x="354" y="2421"/>
                  </a:lnTo>
                  <a:lnTo>
                    <a:pt x="362" y="2389"/>
                  </a:lnTo>
                  <a:lnTo>
                    <a:pt x="365" y="2358"/>
                  </a:lnTo>
                  <a:lnTo>
                    <a:pt x="365" y="2325"/>
                  </a:lnTo>
                  <a:lnTo>
                    <a:pt x="356" y="2296"/>
                  </a:lnTo>
                  <a:lnTo>
                    <a:pt x="347" y="2280"/>
                  </a:lnTo>
                  <a:lnTo>
                    <a:pt x="331" y="2265"/>
                  </a:lnTo>
                  <a:lnTo>
                    <a:pt x="314" y="2254"/>
                  </a:lnTo>
                  <a:lnTo>
                    <a:pt x="296" y="2245"/>
                  </a:lnTo>
                  <a:lnTo>
                    <a:pt x="278" y="2232"/>
                  </a:lnTo>
                  <a:lnTo>
                    <a:pt x="264" y="2218"/>
                  </a:lnTo>
                  <a:lnTo>
                    <a:pt x="253" y="2200"/>
                  </a:lnTo>
                  <a:lnTo>
                    <a:pt x="249" y="2180"/>
                  </a:lnTo>
                  <a:lnTo>
                    <a:pt x="251" y="2160"/>
                  </a:lnTo>
                  <a:lnTo>
                    <a:pt x="258" y="2141"/>
                  </a:lnTo>
                  <a:lnTo>
                    <a:pt x="267" y="2125"/>
                  </a:lnTo>
                  <a:lnTo>
                    <a:pt x="273" y="2109"/>
                  </a:lnTo>
                  <a:lnTo>
                    <a:pt x="244" y="2089"/>
                  </a:lnTo>
                  <a:lnTo>
                    <a:pt x="224" y="2069"/>
                  </a:lnTo>
                  <a:lnTo>
                    <a:pt x="213" y="2049"/>
                  </a:lnTo>
                  <a:lnTo>
                    <a:pt x="211" y="2027"/>
                  </a:lnTo>
                  <a:lnTo>
                    <a:pt x="214" y="2007"/>
                  </a:lnTo>
                  <a:lnTo>
                    <a:pt x="222" y="1985"/>
                  </a:lnTo>
                  <a:lnTo>
                    <a:pt x="233" y="1963"/>
                  </a:lnTo>
                  <a:lnTo>
                    <a:pt x="245" y="1941"/>
                  </a:lnTo>
                  <a:lnTo>
                    <a:pt x="256" y="1918"/>
                  </a:lnTo>
                  <a:lnTo>
                    <a:pt x="267" y="1896"/>
                  </a:lnTo>
                  <a:lnTo>
                    <a:pt x="273" y="1872"/>
                  </a:lnTo>
                  <a:lnTo>
                    <a:pt x="253" y="1854"/>
                  </a:lnTo>
                  <a:lnTo>
                    <a:pt x="225" y="1840"/>
                  </a:lnTo>
                  <a:lnTo>
                    <a:pt x="194" y="1827"/>
                  </a:lnTo>
                  <a:lnTo>
                    <a:pt x="162" y="1816"/>
                  </a:lnTo>
                  <a:lnTo>
                    <a:pt x="129" y="1805"/>
                  </a:lnTo>
                  <a:lnTo>
                    <a:pt x="96" y="1794"/>
                  </a:lnTo>
                  <a:lnTo>
                    <a:pt x="65" y="1781"/>
                  </a:lnTo>
                  <a:lnTo>
                    <a:pt x="40" y="1767"/>
                  </a:lnTo>
                  <a:lnTo>
                    <a:pt x="18" y="1747"/>
                  </a:lnTo>
                  <a:lnTo>
                    <a:pt x="5" y="1723"/>
                  </a:lnTo>
                  <a:lnTo>
                    <a:pt x="0" y="1698"/>
                  </a:lnTo>
                  <a:lnTo>
                    <a:pt x="4" y="1674"/>
                  </a:lnTo>
                  <a:lnTo>
                    <a:pt x="13" y="1652"/>
                  </a:lnTo>
                  <a:lnTo>
                    <a:pt x="27" y="1634"/>
                  </a:lnTo>
                  <a:lnTo>
                    <a:pt x="44" y="1616"/>
                  </a:lnTo>
                  <a:lnTo>
                    <a:pt x="60" y="1601"/>
                  </a:lnTo>
                  <a:lnTo>
                    <a:pt x="73" y="1589"/>
                  </a:lnTo>
                  <a:lnTo>
                    <a:pt x="111" y="1545"/>
                  </a:lnTo>
                  <a:lnTo>
                    <a:pt x="151" y="1505"/>
                  </a:lnTo>
                  <a:lnTo>
                    <a:pt x="191" y="1465"/>
                  </a:lnTo>
                  <a:lnTo>
                    <a:pt x="229" y="1421"/>
                  </a:lnTo>
                  <a:lnTo>
                    <a:pt x="265" y="1378"/>
                  </a:lnTo>
                  <a:lnTo>
                    <a:pt x="298" y="1329"/>
                  </a:lnTo>
                  <a:lnTo>
                    <a:pt x="325" y="1276"/>
                  </a:lnTo>
                  <a:lnTo>
                    <a:pt x="340" y="1232"/>
                  </a:lnTo>
                  <a:lnTo>
                    <a:pt x="345" y="1189"/>
                  </a:lnTo>
                  <a:lnTo>
                    <a:pt x="345" y="1143"/>
                  </a:lnTo>
                  <a:lnTo>
                    <a:pt x="344" y="1094"/>
                  </a:lnTo>
                  <a:lnTo>
                    <a:pt x="342" y="1045"/>
                  </a:lnTo>
                  <a:lnTo>
                    <a:pt x="344" y="992"/>
                  </a:lnTo>
                  <a:lnTo>
                    <a:pt x="349" y="936"/>
                  </a:lnTo>
                  <a:lnTo>
                    <a:pt x="405" y="705"/>
                  </a:lnTo>
                  <a:lnTo>
                    <a:pt x="440" y="621"/>
                  </a:lnTo>
                  <a:lnTo>
                    <a:pt x="482" y="543"/>
                  </a:lnTo>
                  <a:lnTo>
                    <a:pt x="531" y="470"/>
                  </a:lnTo>
                  <a:lnTo>
                    <a:pt x="587" y="401"/>
                  </a:lnTo>
                  <a:lnTo>
                    <a:pt x="649" y="338"/>
                  </a:lnTo>
                  <a:lnTo>
                    <a:pt x="716" y="280"/>
                  </a:lnTo>
                  <a:lnTo>
                    <a:pt x="789" y="227"/>
                  </a:lnTo>
                  <a:lnTo>
                    <a:pt x="865" y="180"/>
                  </a:lnTo>
                  <a:lnTo>
                    <a:pt x="947" y="138"/>
                  </a:lnTo>
                  <a:lnTo>
                    <a:pt x="1031" y="103"/>
                  </a:lnTo>
                  <a:lnTo>
                    <a:pt x="1116" y="72"/>
                  </a:lnTo>
                  <a:lnTo>
                    <a:pt x="1402" y="9"/>
                  </a:lnTo>
                  <a:lnTo>
                    <a:pt x="15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52065CAB-75BC-40D2-A68B-35021869F3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8792" y="48540"/>
              <a:ext cx="213534" cy="300406"/>
            </a:xfrm>
            <a:custGeom>
              <a:avLst/>
              <a:gdLst>
                <a:gd name="T0" fmla="*/ 2311 w 2753"/>
                <a:gd name="T1" fmla="*/ 580 h 3873"/>
                <a:gd name="T2" fmla="*/ 2433 w 2753"/>
                <a:gd name="T3" fmla="*/ 735 h 3873"/>
                <a:gd name="T4" fmla="*/ 2415 w 2753"/>
                <a:gd name="T5" fmla="*/ 948 h 3873"/>
                <a:gd name="T6" fmla="*/ 2253 w 2753"/>
                <a:gd name="T7" fmla="*/ 1073 h 3873"/>
                <a:gd name="T8" fmla="*/ 2037 w 2753"/>
                <a:gd name="T9" fmla="*/ 1138 h 3873"/>
                <a:gd name="T10" fmla="*/ 1946 w 2753"/>
                <a:gd name="T11" fmla="*/ 1260 h 3873"/>
                <a:gd name="T12" fmla="*/ 2039 w 2753"/>
                <a:gd name="T13" fmla="*/ 1346 h 3873"/>
                <a:gd name="T14" fmla="*/ 2400 w 2753"/>
                <a:gd name="T15" fmla="*/ 1671 h 3873"/>
                <a:gd name="T16" fmla="*/ 2649 w 2753"/>
                <a:gd name="T17" fmla="*/ 2118 h 3873"/>
                <a:gd name="T18" fmla="*/ 2746 w 2753"/>
                <a:gd name="T19" fmla="*/ 2586 h 3873"/>
                <a:gd name="T20" fmla="*/ 2739 w 2753"/>
                <a:gd name="T21" fmla="*/ 3028 h 3873"/>
                <a:gd name="T22" fmla="*/ 2671 w 2753"/>
                <a:gd name="T23" fmla="*/ 3397 h 3873"/>
                <a:gd name="T24" fmla="*/ 2597 w 2753"/>
                <a:gd name="T25" fmla="*/ 3648 h 3873"/>
                <a:gd name="T26" fmla="*/ 2533 w 2753"/>
                <a:gd name="T27" fmla="*/ 3764 h 3873"/>
                <a:gd name="T28" fmla="*/ 2319 w 2753"/>
                <a:gd name="T29" fmla="*/ 3855 h 3873"/>
                <a:gd name="T30" fmla="*/ 1959 w 2753"/>
                <a:gd name="T31" fmla="*/ 3868 h 3873"/>
                <a:gd name="T32" fmla="*/ 1531 w 2753"/>
                <a:gd name="T33" fmla="*/ 3768 h 3873"/>
                <a:gd name="T34" fmla="*/ 1146 w 2753"/>
                <a:gd name="T35" fmla="*/ 3597 h 3873"/>
                <a:gd name="T36" fmla="*/ 846 w 2753"/>
                <a:gd name="T37" fmla="*/ 3420 h 3873"/>
                <a:gd name="T38" fmla="*/ 669 w 2753"/>
                <a:gd name="T39" fmla="*/ 3297 h 3873"/>
                <a:gd name="T40" fmla="*/ 562 w 2753"/>
                <a:gd name="T41" fmla="*/ 3206 h 3873"/>
                <a:gd name="T42" fmla="*/ 189 w 2753"/>
                <a:gd name="T43" fmla="*/ 2718 h 3873"/>
                <a:gd name="T44" fmla="*/ 0 w 2753"/>
                <a:gd name="T45" fmla="*/ 2148 h 3873"/>
                <a:gd name="T46" fmla="*/ 79 w 2753"/>
                <a:gd name="T47" fmla="*/ 1729 h 3873"/>
                <a:gd name="T48" fmla="*/ 217 w 2753"/>
                <a:gd name="T49" fmla="*/ 1491 h 3873"/>
                <a:gd name="T50" fmla="*/ 319 w 2753"/>
                <a:gd name="T51" fmla="*/ 1380 h 3873"/>
                <a:gd name="T52" fmla="*/ 368 w 2753"/>
                <a:gd name="T53" fmla="*/ 1135 h 3873"/>
                <a:gd name="T54" fmla="*/ 353 w 2753"/>
                <a:gd name="T55" fmla="*/ 831 h 3873"/>
                <a:gd name="T56" fmla="*/ 384 w 2753"/>
                <a:gd name="T57" fmla="*/ 675 h 3873"/>
                <a:gd name="T58" fmla="*/ 559 w 2753"/>
                <a:gd name="T59" fmla="*/ 591 h 3873"/>
                <a:gd name="T60" fmla="*/ 699 w 2753"/>
                <a:gd name="T61" fmla="*/ 664 h 3873"/>
                <a:gd name="T62" fmla="*/ 769 w 2753"/>
                <a:gd name="T63" fmla="*/ 866 h 3873"/>
                <a:gd name="T64" fmla="*/ 791 w 2753"/>
                <a:gd name="T65" fmla="*/ 1115 h 3873"/>
                <a:gd name="T66" fmla="*/ 1008 w 2753"/>
                <a:gd name="T67" fmla="*/ 1053 h 3873"/>
                <a:gd name="T68" fmla="*/ 1433 w 2753"/>
                <a:gd name="T69" fmla="*/ 700 h 3873"/>
                <a:gd name="T70" fmla="*/ 1737 w 2753"/>
                <a:gd name="T71" fmla="*/ 600 h 3873"/>
                <a:gd name="T72" fmla="*/ 2062 w 2753"/>
                <a:gd name="T73" fmla="*/ 557 h 3873"/>
                <a:gd name="T74" fmla="*/ 1277 w 2753"/>
                <a:gd name="T75" fmla="*/ 18 h 3873"/>
                <a:gd name="T76" fmla="*/ 1315 w 2753"/>
                <a:gd name="T77" fmla="*/ 111 h 3873"/>
                <a:gd name="T78" fmla="*/ 1329 w 2753"/>
                <a:gd name="T79" fmla="*/ 229 h 3873"/>
                <a:gd name="T80" fmla="*/ 1389 w 2753"/>
                <a:gd name="T81" fmla="*/ 278 h 3873"/>
                <a:gd name="T82" fmla="*/ 1471 w 2753"/>
                <a:gd name="T83" fmla="*/ 138 h 3873"/>
                <a:gd name="T84" fmla="*/ 1600 w 2753"/>
                <a:gd name="T85" fmla="*/ 22 h 3873"/>
                <a:gd name="T86" fmla="*/ 1671 w 2753"/>
                <a:gd name="T87" fmla="*/ 108 h 3873"/>
                <a:gd name="T88" fmla="*/ 1649 w 2753"/>
                <a:gd name="T89" fmla="*/ 249 h 3873"/>
                <a:gd name="T90" fmla="*/ 1666 w 2753"/>
                <a:gd name="T91" fmla="*/ 408 h 3873"/>
                <a:gd name="T92" fmla="*/ 1775 w 2753"/>
                <a:gd name="T93" fmla="*/ 511 h 3873"/>
                <a:gd name="T94" fmla="*/ 1529 w 2753"/>
                <a:gd name="T95" fmla="*/ 580 h 3873"/>
                <a:gd name="T96" fmla="*/ 1239 w 2753"/>
                <a:gd name="T97" fmla="*/ 735 h 3873"/>
                <a:gd name="T98" fmla="*/ 995 w 2753"/>
                <a:gd name="T99" fmla="*/ 958 h 3873"/>
                <a:gd name="T100" fmla="*/ 871 w 2753"/>
                <a:gd name="T101" fmla="*/ 1124 h 3873"/>
                <a:gd name="T102" fmla="*/ 855 w 2753"/>
                <a:gd name="T103" fmla="*/ 1100 h 3873"/>
                <a:gd name="T104" fmla="*/ 826 w 2753"/>
                <a:gd name="T105" fmla="*/ 798 h 3873"/>
                <a:gd name="T106" fmla="*/ 837 w 2753"/>
                <a:gd name="T107" fmla="*/ 658 h 3873"/>
                <a:gd name="T108" fmla="*/ 897 w 2753"/>
                <a:gd name="T109" fmla="*/ 555 h 3873"/>
                <a:gd name="T110" fmla="*/ 704 w 2753"/>
                <a:gd name="T111" fmla="*/ 437 h 3873"/>
                <a:gd name="T112" fmla="*/ 609 w 2753"/>
                <a:gd name="T113" fmla="*/ 320 h 3873"/>
                <a:gd name="T114" fmla="*/ 691 w 2753"/>
                <a:gd name="T115" fmla="*/ 206 h 3873"/>
                <a:gd name="T116" fmla="*/ 886 w 2753"/>
                <a:gd name="T117" fmla="*/ 251 h 3873"/>
                <a:gd name="T118" fmla="*/ 1144 w 2753"/>
                <a:gd name="T119" fmla="*/ 375 h 3873"/>
                <a:gd name="T120" fmla="*/ 1115 w 2753"/>
                <a:gd name="T121" fmla="*/ 189 h 3873"/>
                <a:gd name="T122" fmla="*/ 1120 w 2753"/>
                <a:gd name="T123" fmla="*/ 38 h 3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53" h="3873">
                  <a:moveTo>
                    <a:pt x="2122" y="555"/>
                  </a:moveTo>
                  <a:lnTo>
                    <a:pt x="2180" y="557"/>
                  </a:lnTo>
                  <a:lnTo>
                    <a:pt x="2231" y="560"/>
                  </a:lnTo>
                  <a:lnTo>
                    <a:pt x="2275" y="568"/>
                  </a:lnTo>
                  <a:lnTo>
                    <a:pt x="2311" y="580"/>
                  </a:lnTo>
                  <a:lnTo>
                    <a:pt x="2346" y="598"/>
                  </a:lnTo>
                  <a:lnTo>
                    <a:pt x="2375" y="626"/>
                  </a:lnTo>
                  <a:lnTo>
                    <a:pt x="2399" y="658"/>
                  </a:lnTo>
                  <a:lnTo>
                    <a:pt x="2419" y="695"/>
                  </a:lnTo>
                  <a:lnTo>
                    <a:pt x="2433" y="735"/>
                  </a:lnTo>
                  <a:lnTo>
                    <a:pt x="2442" y="777"/>
                  </a:lnTo>
                  <a:lnTo>
                    <a:pt x="2444" y="820"/>
                  </a:lnTo>
                  <a:lnTo>
                    <a:pt x="2440" y="864"/>
                  </a:lnTo>
                  <a:lnTo>
                    <a:pt x="2431" y="908"/>
                  </a:lnTo>
                  <a:lnTo>
                    <a:pt x="2415" y="948"/>
                  </a:lnTo>
                  <a:lnTo>
                    <a:pt x="2391" y="984"/>
                  </a:lnTo>
                  <a:lnTo>
                    <a:pt x="2364" y="1013"/>
                  </a:lnTo>
                  <a:lnTo>
                    <a:pt x="2331" y="1037"/>
                  </a:lnTo>
                  <a:lnTo>
                    <a:pt x="2293" y="1057"/>
                  </a:lnTo>
                  <a:lnTo>
                    <a:pt x="2253" y="1073"/>
                  </a:lnTo>
                  <a:lnTo>
                    <a:pt x="2211" y="1086"/>
                  </a:lnTo>
                  <a:lnTo>
                    <a:pt x="2166" y="1098"/>
                  </a:lnTo>
                  <a:lnTo>
                    <a:pt x="2122" y="1111"/>
                  </a:lnTo>
                  <a:lnTo>
                    <a:pt x="2079" y="1124"/>
                  </a:lnTo>
                  <a:lnTo>
                    <a:pt x="2037" y="1138"/>
                  </a:lnTo>
                  <a:lnTo>
                    <a:pt x="1999" y="1157"/>
                  </a:lnTo>
                  <a:lnTo>
                    <a:pt x="1962" y="1178"/>
                  </a:lnTo>
                  <a:lnTo>
                    <a:pt x="1931" y="1204"/>
                  </a:lnTo>
                  <a:lnTo>
                    <a:pt x="1935" y="1235"/>
                  </a:lnTo>
                  <a:lnTo>
                    <a:pt x="1946" y="1260"/>
                  </a:lnTo>
                  <a:lnTo>
                    <a:pt x="1959" y="1282"/>
                  </a:lnTo>
                  <a:lnTo>
                    <a:pt x="1977" y="1302"/>
                  </a:lnTo>
                  <a:lnTo>
                    <a:pt x="1997" y="1318"/>
                  </a:lnTo>
                  <a:lnTo>
                    <a:pt x="2019" y="1333"/>
                  </a:lnTo>
                  <a:lnTo>
                    <a:pt x="2039" y="1346"/>
                  </a:lnTo>
                  <a:lnTo>
                    <a:pt x="2060" y="1360"/>
                  </a:lnTo>
                  <a:lnTo>
                    <a:pt x="2159" y="1433"/>
                  </a:lnTo>
                  <a:lnTo>
                    <a:pt x="2248" y="1509"/>
                  </a:lnTo>
                  <a:lnTo>
                    <a:pt x="2328" y="1588"/>
                  </a:lnTo>
                  <a:lnTo>
                    <a:pt x="2400" y="1671"/>
                  </a:lnTo>
                  <a:lnTo>
                    <a:pt x="2464" y="1757"/>
                  </a:lnTo>
                  <a:lnTo>
                    <a:pt x="2522" y="1844"/>
                  </a:lnTo>
                  <a:lnTo>
                    <a:pt x="2571" y="1933"/>
                  </a:lnTo>
                  <a:lnTo>
                    <a:pt x="2613" y="2026"/>
                  </a:lnTo>
                  <a:lnTo>
                    <a:pt x="2649" y="2118"/>
                  </a:lnTo>
                  <a:lnTo>
                    <a:pt x="2679" y="2211"/>
                  </a:lnTo>
                  <a:lnTo>
                    <a:pt x="2704" y="2304"/>
                  </a:lnTo>
                  <a:lnTo>
                    <a:pt x="2722" y="2398"/>
                  </a:lnTo>
                  <a:lnTo>
                    <a:pt x="2737" y="2493"/>
                  </a:lnTo>
                  <a:lnTo>
                    <a:pt x="2746" y="2586"/>
                  </a:lnTo>
                  <a:lnTo>
                    <a:pt x="2751" y="2677"/>
                  </a:lnTo>
                  <a:lnTo>
                    <a:pt x="2753" y="2768"/>
                  </a:lnTo>
                  <a:lnTo>
                    <a:pt x="2751" y="2857"/>
                  </a:lnTo>
                  <a:lnTo>
                    <a:pt x="2746" y="2942"/>
                  </a:lnTo>
                  <a:lnTo>
                    <a:pt x="2739" y="3028"/>
                  </a:lnTo>
                  <a:lnTo>
                    <a:pt x="2728" y="3108"/>
                  </a:lnTo>
                  <a:lnTo>
                    <a:pt x="2715" y="3186"/>
                  </a:lnTo>
                  <a:lnTo>
                    <a:pt x="2702" y="3260"/>
                  </a:lnTo>
                  <a:lnTo>
                    <a:pt x="2688" y="3331"/>
                  </a:lnTo>
                  <a:lnTo>
                    <a:pt x="2671" y="3397"/>
                  </a:lnTo>
                  <a:lnTo>
                    <a:pt x="2657" y="3458"/>
                  </a:lnTo>
                  <a:lnTo>
                    <a:pt x="2640" y="3515"/>
                  </a:lnTo>
                  <a:lnTo>
                    <a:pt x="2624" y="3564"/>
                  </a:lnTo>
                  <a:lnTo>
                    <a:pt x="2609" y="3609"/>
                  </a:lnTo>
                  <a:lnTo>
                    <a:pt x="2597" y="3648"/>
                  </a:lnTo>
                  <a:lnTo>
                    <a:pt x="2584" y="3680"/>
                  </a:lnTo>
                  <a:lnTo>
                    <a:pt x="2573" y="3704"/>
                  </a:lnTo>
                  <a:lnTo>
                    <a:pt x="2566" y="3722"/>
                  </a:lnTo>
                  <a:lnTo>
                    <a:pt x="2560" y="3733"/>
                  </a:lnTo>
                  <a:lnTo>
                    <a:pt x="2533" y="3764"/>
                  </a:lnTo>
                  <a:lnTo>
                    <a:pt x="2499" y="3789"/>
                  </a:lnTo>
                  <a:lnTo>
                    <a:pt x="2459" y="3811"/>
                  </a:lnTo>
                  <a:lnTo>
                    <a:pt x="2415" y="3829"/>
                  </a:lnTo>
                  <a:lnTo>
                    <a:pt x="2368" y="3844"/>
                  </a:lnTo>
                  <a:lnTo>
                    <a:pt x="2319" y="3855"/>
                  </a:lnTo>
                  <a:lnTo>
                    <a:pt x="2269" y="3862"/>
                  </a:lnTo>
                  <a:lnTo>
                    <a:pt x="2220" y="3868"/>
                  </a:lnTo>
                  <a:lnTo>
                    <a:pt x="2133" y="3873"/>
                  </a:lnTo>
                  <a:lnTo>
                    <a:pt x="2046" y="3873"/>
                  </a:lnTo>
                  <a:lnTo>
                    <a:pt x="1959" y="3868"/>
                  </a:lnTo>
                  <a:lnTo>
                    <a:pt x="1871" y="3855"/>
                  </a:lnTo>
                  <a:lnTo>
                    <a:pt x="1784" y="3838"/>
                  </a:lnTo>
                  <a:lnTo>
                    <a:pt x="1699" y="3818"/>
                  </a:lnTo>
                  <a:lnTo>
                    <a:pt x="1613" y="3795"/>
                  </a:lnTo>
                  <a:lnTo>
                    <a:pt x="1531" y="3768"/>
                  </a:lnTo>
                  <a:lnTo>
                    <a:pt x="1449" y="3737"/>
                  </a:lnTo>
                  <a:lnTo>
                    <a:pt x="1369" y="3704"/>
                  </a:lnTo>
                  <a:lnTo>
                    <a:pt x="1293" y="3669"/>
                  </a:lnTo>
                  <a:lnTo>
                    <a:pt x="1219" y="3635"/>
                  </a:lnTo>
                  <a:lnTo>
                    <a:pt x="1146" y="3597"/>
                  </a:lnTo>
                  <a:lnTo>
                    <a:pt x="1079" y="3560"/>
                  </a:lnTo>
                  <a:lnTo>
                    <a:pt x="1015" y="3524"/>
                  </a:lnTo>
                  <a:lnTo>
                    <a:pt x="953" y="3488"/>
                  </a:lnTo>
                  <a:lnTo>
                    <a:pt x="899" y="3453"/>
                  </a:lnTo>
                  <a:lnTo>
                    <a:pt x="846" y="3420"/>
                  </a:lnTo>
                  <a:lnTo>
                    <a:pt x="800" y="3389"/>
                  </a:lnTo>
                  <a:lnTo>
                    <a:pt x="759" y="3360"/>
                  </a:lnTo>
                  <a:lnTo>
                    <a:pt x="722" y="3335"/>
                  </a:lnTo>
                  <a:lnTo>
                    <a:pt x="693" y="3313"/>
                  </a:lnTo>
                  <a:lnTo>
                    <a:pt x="669" y="3297"/>
                  </a:lnTo>
                  <a:lnTo>
                    <a:pt x="653" y="3284"/>
                  </a:lnTo>
                  <a:lnTo>
                    <a:pt x="642" y="3275"/>
                  </a:lnTo>
                  <a:lnTo>
                    <a:pt x="640" y="3273"/>
                  </a:lnTo>
                  <a:lnTo>
                    <a:pt x="644" y="3277"/>
                  </a:lnTo>
                  <a:lnTo>
                    <a:pt x="562" y="3206"/>
                  </a:lnTo>
                  <a:lnTo>
                    <a:pt x="482" y="3124"/>
                  </a:lnTo>
                  <a:lnTo>
                    <a:pt x="402" y="3033"/>
                  </a:lnTo>
                  <a:lnTo>
                    <a:pt x="326" y="2935"/>
                  </a:lnTo>
                  <a:lnTo>
                    <a:pt x="255" y="2829"/>
                  </a:lnTo>
                  <a:lnTo>
                    <a:pt x="189" y="2718"/>
                  </a:lnTo>
                  <a:lnTo>
                    <a:pt x="131" y="2604"/>
                  </a:lnTo>
                  <a:lnTo>
                    <a:pt x="82" y="2484"/>
                  </a:lnTo>
                  <a:lnTo>
                    <a:pt x="40" y="2362"/>
                  </a:lnTo>
                  <a:lnTo>
                    <a:pt x="11" y="2240"/>
                  </a:lnTo>
                  <a:lnTo>
                    <a:pt x="0" y="2148"/>
                  </a:lnTo>
                  <a:lnTo>
                    <a:pt x="0" y="2057"/>
                  </a:lnTo>
                  <a:lnTo>
                    <a:pt x="9" y="1969"/>
                  </a:lnTo>
                  <a:lnTo>
                    <a:pt x="26" y="1886"/>
                  </a:lnTo>
                  <a:lnTo>
                    <a:pt x="51" y="1804"/>
                  </a:lnTo>
                  <a:lnTo>
                    <a:pt x="79" y="1729"/>
                  </a:lnTo>
                  <a:lnTo>
                    <a:pt x="111" y="1658"/>
                  </a:lnTo>
                  <a:lnTo>
                    <a:pt x="146" y="1595"/>
                  </a:lnTo>
                  <a:lnTo>
                    <a:pt x="180" y="1537"/>
                  </a:lnTo>
                  <a:lnTo>
                    <a:pt x="197" y="1513"/>
                  </a:lnTo>
                  <a:lnTo>
                    <a:pt x="217" y="1491"/>
                  </a:lnTo>
                  <a:lnTo>
                    <a:pt x="237" y="1471"/>
                  </a:lnTo>
                  <a:lnTo>
                    <a:pt x="259" y="1451"/>
                  </a:lnTo>
                  <a:lnTo>
                    <a:pt x="279" y="1429"/>
                  </a:lnTo>
                  <a:lnTo>
                    <a:pt x="300" y="1406"/>
                  </a:lnTo>
                  <a:lnTo>
                    <a:pt x="319" y="1380"/>
                  </a:lnTo>
                  <a:lnTo>
                    <a:pt x="335" y="1349"/>
                  </a:lnTo>
                  <a:lnTo>
                    <a:pt x="349" y="1313"/>
                  </a:lnTo>
                  <a:lnTo>
                    <a:pt x="359" y="1269"/>
                  </a:lnTo>
                  <a:lnTo>
                    <a:pt x="364" y="1220"/>
                  </a:lnTo>
                  <a:lnTo>
                    <a:pt x="368" y="1135"/>
                  </a:lnTo>
                  <a:lnTo>
                    <a:pt x="366" y="1058"/>
                  </a:lnTo>
                  <a:lnTo>
                    <a:pt x="364" y="989"/>
                  </a:lnTo>
                  <a:lnTo>
                    <a:pt x="360" y="929"/>
                  </a:lnTo>
                  <a:lnTo>
                    <a:pt x="357" y="877"/>
                  </a:lnTo>
                  <a:lnTo>
                    <a:pt x="353" y="831"/>
                  </a:lnTo>
                  <a:lnTo>
                    <a:pt x="353" y="789"/>
                  </a:lnTo>
                  <a:lnTo>
                    <a:pt x="355" y="755"/>
                  </a:lnTo>
                  <a:lnTo>
                    <a:pt x="359" y="724"/>
                  </a:lnTo>
                  <a:lnTo>
                    <a:pt x="369" y="698"/>
                  </a:lnTo>
                  <a:lnTo>
                    <a:pt x="384" y="675"/>
                  </a:lnTo>
                  <a:lnTo>
                    <a:pt x="406" y="653"/>
                  </a:lnTo>
                  <a:lnTo>
                    <a:pt x="435" y="635"/>
                  </a:lnTo>
                  <a:lnTo>
                    <a:pt x="473" y="617"/>
                  </a:lnTo>
                  <a:lnTo>
                    <a:pt x="520" y="600"/>
                  </a:lnTo>
                  <a:lnTo>
                    <a:pt x="559" y="591"/>
                  </a:lnTo>
                  <a:lnTo>
                    <a:pt x="593" y="591"/>
                  </a:lnTo>
                  <a:lnTo>
                    <a:pt x="624" y="598"/>
                  </a:lnTo>
                  <a:lnTo>
                    <a:pt x="651" y="615"/>
                  </a:lnTo>
                  <a:lnTo>
                    <a:pt x="677" y="635"/>
                  </a:lnTo>
                  <a:lnTo>
                    <a:pt x="699" y="664"/>
                  </a:lnTo>
                  <a:lnTo>
                    <a:pt x="717" y="697"/>
                  </a:lnTo>
                  <a:lnTo>
                    <a:pt x="733" y="733"/>
                  </a:lnTo>
                  <a:lnTo>
                    <a:pt x="748" y="775"/>
                  </a:lnTo>
                  <a:lnTo>
                    <a:pt x="760" y="818"/>
                  </a:lnTo>
                  <a:lnTo>
                    <a:pt x="769" y="866"/>
                  </a:lnTo>
                  <a:lnTo>
                    <a:pt x="777" y="915"/>
                  </a:lnTo>
                  <a:lnTo>
                    <a:pt x="782" y="964"/>
                  </a:lnTo>
                  <a:lnTo>
                    <a:pt x="788" y="1015"/>
                  </a:lnTo>
                  <a:lnTo>
                    <a:pt x="789" y="1066"/>
                  </a:lnTo>
                  <a:lnTo>
                    <a:pt x="791" y="1115"/>
                  </a:lnTo>
                  <a:lnTo>
                    <a:pt x="791" y="1164"/>
                  </a:lnTo>
                  <a:lnTo>
                    <a:pt x="791" y="1420"/>
                  </a:lnTo>
                  <a:lnTo>
                    <a:pt x="884" y="1224"/>
                  </a:lnTo>
                  <a:lnTo>
                    <a:pt x="942" y="1137"/>
                  </a:lnTo>
                  <a:lnTo>
                    <a:pt x="1008" y="1053"/>
                  </a:lnTo>
                  <a:lnTo>
                    <a:pt x="1080" y="969"/>
                  </a:lnTo>
                  <a:lnTo>
                    <a:pt x="1160" y="893"/>
                  </a:lnTo>
                  <a:lnTo>
                    <a:pt x="1248" y="820"/>
                  </a:lnTo>
                  <a:lnTo>
                    <a:pt x="1339" y="757"/>
                  </a:lnTo>
                  <a:lnTo>
                    <a:pt x="1433" y="700"/>
                  </a:lnTo>
                  <a:lnTo>
                    <a:pt x="1531" y="657"/>
                  </a:lnTo>
                  <a:lnTo>
                    <a:pt x="1573" y="642"/>
                  </a:lnTo>
                  <a:lnTo>
                    <a:pt x="1622" y="628"/>
                  </a:lnTo>
                  <a:lnTo>
                    <a:pt x="1679" y="613"/>
                  </a:lnTo>
                  <a:lnTo>
                    <a:pt x="1737" y="600"/>
                  </a:lnTo>
                  <a:lnTo>
                    <a:pt x="1800" y="588"/>
                  </a:lnTo>
                  <a:lnTo>
                    <a:pt x="1866" y="577"/>
                  </a:lnTo>
                  <a:lnTo>
                    <a:pt x="1931" y="568"/>
                  </a:lnTo>
                  <a:lnTo>
                    <a:pt x="1999" y="562"/>
                  </a:lnTo>
                  <a:lnTo>
                    <a:pt x="2062" y="557"/>
                  </a:lnTo>
                  <a:lnTo>
                    <a:pt x="2122" y="555"/>
                  </a:lnTo>
                  <a:close/>
                  <a:moveTo>
                    <a:pt x="1200" y="0"/>
                  </a:moveTo>
                  <a:lnTo>
                    <a:pt x="1231" y="2"/>
                  </a:lnTo>
                  <a:lnTo>
                    <a:pt x="1257" y="8"/>
                  </a:lnTo>
                  <a:lnTo>
                    <a:pt x="1277" y="18"/>
                  </a:lnTo>
                  <a:lnTo>
                    <a:pt x="1291" y="31"/>
                  </a:lnTo>
                  <a:lnTo>
                    <a:pt x="1300" y="48"/>
                  </a:lnTo>
                  <a:lnTo>
                    <a:pt x="1308" y="68"/>
                  </a:lnTo>
                  <a:lnTo>
                    <a:pt x="1311" y="89"/>
                  </a:lnTo>
                  <a:lnTo>
                    <a:pt x="1315" y="111"/>
                  </a:lnTo>
                  <a:lnTo>
                    <a:pt x="1315" y="137"/>
                  </a:lnTo>
                  <a:lnTo>
                    <a:pt x="1317" y="160"/>
                  </a:lnTo>
                  <a:lnTo>
                    <a:pt x="1320" y="186"/>
                  </a:lnTo>
                  <a:lnTo>
                    <a:pt x="1324" y="208"/>
                  </a:lnTo>
                  <a:lnTo>
                    <a:pt x="1329" y="229"/>
                  </a:lnTo>
                  <a:lnTo>
                    <a:pt x="1339" y="249"/>
                  </a:lnTo>
                  <a:lnTo>
                    <a:pt x="1349" y="266"/>
                  </a:lnTo>
                  <a:lnTo>
                    <a:pt x="1364" y="278"/>
                  </a:lnTo>
                  <a:lnTo>
                    <a:pt x="1375" y="278"/>
                  </a:lnTo>
                  <a:lnTo>
                    <a:pt x="1389" y="278"/>
                  </a:lnTo>
                  <a:lnTo>
                    <a:pt x="1400" y="280"/>
                  </a:lnTo>
                  <a:lnTo>
                    <a:pt x="1420" y="246"/>
                  </a:lnTo>
                  <a:lnTo>
                    <a:pt x="1439" y="209"/>
                  </a:lnTo>
                  <a:lnTo>
                    <a:pt x="1455" y="173"/>
                  </a:lnTo>
                  <a:lnTo>
                    <a:pt x="1471" y="138"/>
                  </a:lnTo>
                  <a:lnTo>
                    <a:pt x="1489" y="104"/>
                  </a:lnTo>
                  <a:lnTo>
                    <a:pt x="1511" y="71"/>
                  </a:lnTo>
                  <a:lnTo>
                    <a:pt x="1537" y="42"/>
                  </a:lnTo>
                  <a:lnTo>
                    <a:pt x="1568" y="18"/>
                  </a:lnTo>
                  <a:lnTo>
                    <a:pt x="1600" y="22"/>
                  </a:lnTo>
                  <a:lnTo>
                    <a:pt x="1626" y="29"/>
                  </a:lnTo>
                  <a:lnTo>
                    <a:pt x="1646" y="44"/>
                  </a:lnTo>
                  <a:lnTo>
                    <a:pt x="1659" y="62"/>
                  </a:lnTo>
                  <a:lnTo>
                    <a:pt x="1668" y="82"/>
                  </a:lnTo>
                  <a:lnTo>
                    <a:pt x="1671" y="108"/>
                  </a:lnTo>
                  <a:lnTo>
                    <a:pt x="1673" y="133"/>
                  </a:lnTo>
                  <a:lnTo>
                    <a:pt x="1669" y="162"/>
                  </a:lnTo>
                  <a:lnTo>
                    <a:pt x="1664" y="191"/>
                  </a:lnTo>
                  <a:lnTo>
                    <a:pt x="1657" y="220"/>
                  </a:lnTo>
                  <a:lnTo>
                    <a:pt x="1649" y="249"/>
                  </a:lnTo>
                  <a:lnTo>
                    <a:pt x="1640" y="278"/>
                  </a:lnTo>
                  <a:lnTo>
                    <a:pt x="1633" y="304"/>
                  </a:lnTo>
                  <a:lnTo>
                    <a:pt x="1626" y="329"/>
                  </a:lnTo>
                  <a:lnTo>
                    <a:pt x="1620" y="349"/>
                  </a:lnTo>
                  <a:lnTo>
                    <a:pt x="1666" y="408"/>
                  </a:lnTo>
                  <a:lnTo>
                    <a:pt x="1717" y="458"/>
                  </a:lnTo>
                  <a:lnTo>
                    <a:pt x="1771" y="502"/>
                  </a:lnTo>
                  <a:lnTo>
                    <a:pt x="1773" y="504"/>
                  </a:lnTo>
                  <a:lnTo>
                    <a:pt x="1773" y="508"/>
                  </a:lnTo>
                  <a:lnTo>
                    <a:pt x="1775" y="511"/>
                  </a:lnTo>
                  <a:lnTo>
                    <a:pt x="1775" y="515"/>
                  </a:lnTo>
                  <a:lnTo>
                    <a:pt x="1777" y="517"/>
                  </a:lnTo>
                  <a:lnTo>
                    <a:pt x="1686" y="535"/>
                  </a:lnTo>
                  <a:lnTo>
                    <a:pt x="1604" y="557"/>
                  </a:lnTo>
                  <a:lnTo>
                    <a:pt x="1529" y="580"/>
                  </a:lnTo>
                  <a:lnTo>
                    <a:pt x="1462" y="606"/>
                  </a:lnTo>
                  <a:lnTo>
                    <a:pt x="1400" y="635"/>
                  </a:lnTo>
                  <a:lnTo>
                    <a:pt x="1342" y="666"/>
                  </a:lnTo>
                  <a:lnTo>
                    <a:pt x="1289" y="700"/>
                  </a:lnTo>
                  <a:lnTo>
                    <a:pt x="1239" y="735"/>
                  </a:lnTo>
                  <a:lnTo>
                    <a:pt x="1189" y="773"/>
                  </a:lnTo>
                  <a:lnTo>
                    <a:pt x="1140" y="813"/>
                  </a:lnTo>
                  <a:lnTo>
                    <a:pt x="1091" y="857"/>
                  </a:lnTo>
                  <a:lnTo>
                    <a:pt x="1039" y="908"/>
                  </a:lnTo>
                  <a:lnTo>
                    <a:pt x="995" y="958"/>
                  </a:lnTo>
                  <a:lnTo>
                    <a:pt x="955" y="1009"/>
                  </a:lnTo>
                  <a:lnTo>
                    <a:pt x="919" y="1060"/>
                  </a:lnTo>
                  <a:lnTo>
                    <a:pt x="880" y="1111"/>
                  </a:lnTo>
                  <a:lnTo>
                    <a:pt x="877" y="1115"/>
                  </a:lnTo>
                  <a:lnTo>
                    <a:pt x="871" y="1124"/>
                  </a:lnTo>
                  <a:lnTo>
                    <a:pt x="866" y="1135"/>
                  </a:lnTo>
                  <a:lnTo>
                    <a:pt x="860" y="1146"/>
                  </a:lnTo>
                  <a:lnTo>
                    <a:pt x="855" y="1153"/>
                  </a:lnTo>
                  <a:lnTo>
                    <a:pt x="851" y="1157"/>
                  </a:lnTo>
                  <a:lnTo>
                    <a:pt x="855" y="1100"/>
                  </a:lnTo>
                  <a:lnTo>
                    <a:pt x="855" y="1038"/>
                  </a:lnTo>
                  <a:lnTo>
                    <a:pt x="851" y="977"/>
                  </a:lnTo>
                  <a:lnTo>
                    <a:pt x="844" y="913"/>
                  </a:lnTo>
                  <a:lnTo>
                    <a:pt x="835" y="853"/>
                  </a:lnTo>
                  <a:lnTo>
                    <a:pt x="826" y="798"/>
                  </a:lnTo>
                  <a:lnTo>
                    <a:pt x="813" y="751"/>
                  </a:lnTo>
                  <a:lnTo>
                    <a:pt x="800" y="713"/>
                  </a:lnTo>
                  <a:lnTo>
                    <a:pt x="809" y="698"/>
                  </a:lnTo>
                  <a:lnTo>
                    <a:pt x="822" y="678"/>
                  </a:lnTo>
                  <a:lnTo>
                    <a:pt x="837" y="658"/>
                  </a:lnTo>
                  <a:lnTo>
                    <a:pt x="853" y="637"/>
                  </a:lnTo>
                  <a:lnTo>
                    <a:pt x="869" y="615"/>
                  </a:lnTo>
                  <a:lnTo>
                    <a:pt x="882" y="593"/>
                  </a:lnTo>
                  <a:lnTo>
                    <a:pt x="891" y="573"/>
                  </a:lnTo>
                  <a:lnTo>
                    <a:pt x="897" y="555"/>
                  </a:lnTo>
                  <a:lnTo>
                    <a:pt x="897" y="540"/>
                  </a:lnTo>
                  <a:lnTo>
                    <a:pt x="840" y="511"/>
                  </a:lnTo>
                  <a:lnTo>
                    <a:pt x="788" y="484"/>
                  </a:lnTo>
                  <a:lnTo>
                    <a:pt x="742" y="460"/>
                  </a:lnTo>
                  <a:lnTo>
                    <a:pt x="704" y="437"/>
                  </a:lnTo>
                  <a:lnTo>
                    <a:pt x="669" y="415"/>
                  </a:lnTo>
                  <a:lnTo>
                    <a:pt x="644" y="393"/>
                  </a:lnTo>
                  <a:lnTo>
                    <a:pt x="624" y="371"/>
                  </a:lnTo>
                  <a:lnTo>
                    <a:pt x="613" y="348"/>
                  </a:lnTo>
                  <a:lnTo>
                    <a:pt x="609" y="320"/>
                  </a:lnTo>
                  <a:lnTo>
                    <a:pt x="615" y="291"/>
                  </a:lnTo>
                  <a:lnTo>
                    <a:pt x="628" y="258"/>
                  </a:lnTo>
                  <a:lnTo>
                    <a:pt x="646" y="233"/>
                  </a:lnTo>
                  <a:lnTo>
                    <a:pt x="666" y="215"/>
                  </a:lnTo>
                  <a:lnTo>
                    <a:pt x="691" y="206"/>
                  </a:lnTo>
                  <a:lnTo>
                    <a:pt x="720" y="202"/>
                  </a:lnTo>
                  <a:lnTo>
                    <a:pt x="755" y="206"/>
                  </a:lnTo>
                  <a:lnTo>
                    <a:pt x="793" y="215"/>
                  </a:lnTo>
                  <a:lnTo>
                    <a:pt x="837" y="231"/>
                  </a:lnTo>
                  <a:lnTo>
                    <a:pt x="886" y="251"/>
                  </a:lnTo>
                  <a:lnTo>
                    <a:pt x="940" y="277"/>
                  </a:lnTo>
                  <a:lnTo>
                    <a:pt x="1000" y="308"/>
                  </a:lnTo>
                  <a:lnTo>
                    <a:pt x="1066" y="340"/>
                  </a:lnTo>
                  <a:lnTo>
                    <a:pt x="1137" y="378"/>
                  </a:lnTo>
                  <a:lnTo>
                    <a:pt x="1144" y="375"/>
                  </a:lnTo>
                  <a:lnTo>
                    <a:pt x="1142" y="338"/>
                  </a:lnTo>
                  <a:lnTo>
                    <a:pt x="1137" y="302"/>
                  </a:lnTo>
                  <a:lnTo>
                    <a:pt x="1129" y="264"/>
                  </a:lnTo>
                  <a:lnTo>
                    <a:pt x="1122" y="228"/>
                  </a:lnTo>
                  <a:lnTo>
                    <a:pt x="1115" y="189"/>
                  </a:lnTo>
                  <a:lnTo>
                    <a:pt x="1109" y="155"/>
                  </a:lnTo>
                  <a:lnTo>
                    <a:pt x="1106" y="120"/>
                  </a:lnTo>
                  <a:lnTo>
                    <a:pt x="1106" y="89"/>
                  </a:lnTo>
                  <a:lnTo>
                    <a:pt x="1111" y="62"/>
                  </a:lnTo>
                  <a:lnTo>
                    <a:pt x="1120" y="38"/>
                  </a:lnTo>
                  <a:lnTo>
                    <a:pt x="1137" y="18"/>
                  </a:lnTo>
                  <a:lnTo>
                    <a:pt x="1160" y="4"/>
                  </a:lnTo>
                  <a:lnTo>
                    <a:pt x="120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991EF8DE-B88E-4041-A9F2-DDB30F4A3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93258" y="43425"/>
              <a:ext cx="273901" cy="333043"/>
            </a:xfrm>
            <a:custGeom>
              <a:avLst/>
              <a:gdLst>
                <a:gd name="T0" fmla="*/ 1033 w 2487"/>
                <a:gd name="T1" fmla="*/ 2647 h 3024"/>
                <a:gd name="T2" fmla="*/ 1169 w 2487"/>
                <a:gd name="T3" fmla="*/ 2318 h 3024"/>
                <a:gd name="T4" fmla="*/ 1260 w 2487"/>
                <a:gd name="T5" fmla="*/ 2242 h 3024"/>
                <a:gd name="T6" fmla="*/ 1367 w 2487"/>
                <a:gd name="T7" fmla="*/ 2700 h 3024"/>
                <a:gd name="T8" fmla="*/ 1462 w 2487"/>
                <a:gd name="T9" fmla="*/ 2265 h 3024"/>
                <a:gd name="T10" fmla="*/ 1118 w 2487"/>
                <a:gd name="T11" fmla="*/ 1982 h 3024"/>
                <a:gd name="T12" fmla="*/ 1140 w 2487"/>
                <a:gd name="T13" fmla="*/ 2189 h 3024"/>
                <a:gd name="T14" fmla="*/ 1475 w 2487"/>
                <a:gd name="T15" fmla="*/ 2080 h 3024"/>
                <a:gd name="T16" fmla="*/ 1698 w 2487"/>
                <a:gd name="T17" fmla="*/ 1654 h 3024"/>
                <a:gd name="T18" fmla="*/ 1509 w 2487"/>
                <a:gd name="T19" fmla="*/ 1891 h 3024"/>
                <a:gd name="T20" fmla="*/ 1675 w 2487"/>
                <a:gd name="T21" fmla="*/ 1876 h 3024"/>
                <a:gd name="T22" fmla="*/ 1787 w 2487"/>
                <a:gd name="T23" fmla="*/ 1649 h 3024"/>
                <a:gd name="T24" fmla="*/ 1784 w 2487"/>
                <a:gd name="T25" fmla="*/ 1573 h 3024"/>
                <a:gd name="T26" fmla="*/ 1896 w 2487"/>
                <a:gd name="T27" fmla="*/ 1634 h 3024"/>
                <a:gd name="T28" fmla="*/ 1971 w 2487"/>
                <a:gd name="T29" fmla="*/ 1433 h 3024"/>
                <a:gd name="T30" fmla="*/ 1380 w 2487"/>
                <a:gd name="T31" fmla="*/ 1365 h 3024"/>
                <a:gd name="T32" fmla="*/ 1335 w 2487"/>
                <a:gd name="T33" fmla="*/ 1805 h 3024"/>
                <a:gd name="T34" fmla="*/ 1289 w 2487"/>
                <a:gd name="T35" fmla="*/ 1393 h 3024"/>
                <a:gd name="T36" fmla="*/ 1171 w 2487"/>
                <a:gd name="T37" fmla="*/ 1469 h 3024"/>
                <a:gd name="T38" fmla="*/ 1149 w 2487"/>
                <a:gd name="T39" fmla="*/ 1791 h 3024"/>
                <a:gd name="T40" fmla="*/ 1038 w 2487"/>
                <a:gd name="T41" fmla="*/ 1416 h 3024"/>
                <a:gd name="T42" fmla="*/ 1033 w 2487"/>
                <a:gd name="T43" fmla="*/ 1638 h 3024"/>
                <a:gd name="T44" fmla="*/ 1047 w 2487"/>
                <a:gd name="T45" fmla="*/ 1831 h 3024"/>
                <a:gd name="T46" fmla="*/ 904 w 2487"/>
                <a:gd name="T47" fmla="*/ 1505 h 3024"/>
                <a:gd name="T48" fmla="*/ 945 w 2487"/>
                <a:gd name="T49" fmla="*/ 1756 h 3024"/>
                <a:gd name="T50" fmla="*/ 1316 w 2487"/>
                <a:gd name="T51" fmla="*/ 1891 h 3024"/>
                <a:gd name="T52" fmla="*/ 1480 w 2487"/>
                <a:gd name="T53" fmla="*/ 1520 h 3024"/>
                <a:gd name="T54" fmla="*/ 622 w 2487"/>
                <a:gd name="T55" fmla="*/ 1271 h 3024"/>
                <a:gd name="T56" fmla="*/ 831 w 2487"/>
                <a:gd name="T57" fmla="*/ 1405 h 3024"/>
                <a:gd name="T58" fmla="*/ 1925 w 2487"/>
                <a:gd name="T59" fmla="*/ 1156 h 3024"/>
                <a:gd name="T60" fmla="*/ 1987 w 2487"/>
                <a:gd name="T61" fmla="*/ 1218 h 3024"/>
                <a:gd name="T62" fmla="*/ 878 w 2487"/>
                <a:gd name="T63" fmla="*/ 1165 h 3024"/>
                <a:gd name="T64" fmla="*/ 929 w 2487"/>
                <a:gd name="T65" fmla="*/ 1384 h 3024"/>
                <a:gd name="T66" fmla="*/ 989 w 2487"/>
                <a:gd name="T67" fmla="*/ 1282 h 3024"/>
                <a:gd name="T68" fmla="*/ 913 w 2487"/>
                <a:gd name="T69" fmla="*/ 1064 h 3024"/>
                <a:gd name="T70" fmla="*/ 593 w 2487"/>
                <a:gd name="T71" fmla="*/ 1220 h 3024"/>
                <a:gd name="T72" fmla="*/ 1429 w 2487"/>
                <a:gd name="T73" fmla="*/ 976 h 3024"/>
                <a:gd name="T74" fmla="*/ 1387 w 2487"/>
                <a:gd name="T75" fmla="*/ 1276 h 3024"/>
                <a:gd name="T76" fmla="*/ 1518 w 2487"/>
                <a:gd name="T77" fmla="*/ 1231 h 3024"/>
                <a:gd name="T78" fmla="*/ 1556 w 2487"/>
                <a:gd name="T79" fmla="*/ 1002 h 3024"/>
                <a:gd name="T80" fmla="*/ 1142 w 2487"/>
                <a:gd name="T81" fmla="*/ 1094 h 3024"/>
                <a:gd name="T82" fmla="*/ 1165 w 2487"/>
                <a:gd name="T83" fmla="*/ 1298 h 3024"/>
                <a:gd name="T84" fmla="*/ 1222 w 2487"/>
                <a:gd name="T85" fmla="*/ 1136 h 3024"/>
                <a:gd name="T86" fmla="*/ 489 w 2487"/>
                <a:gd name="T87" fmla="*/ 916 h 3024"/>
                <a:gd name="T88" fmla="*/ 540 w 2487"/>
                <a:gd name="T89" fmla="*/ 902 h 3024"/>
                <a:gd name="T90" fmla="*/ 798 w 2487"/>
                <a:gd name="T91" fmla="*/ 938 h 3024"/>
                <a:gd name="T92" fmla="*/ 855 w 2487"/>
                <a:gd name="T93" fmla="*/ 927 h 3024"/>
                <a:gd name="T94" fmla="*/ 1491 w 2487"/>
                <a:gd name="T95" fmla="*/ 751 h 3024"/>
                <a:gd name="T96" fmla="*/ 1533 w 2487"/>
                <a:gd name="T97" fmla="*/ 840 h 3024"/>
                <a:gd name="T98" fmla="*/ 1125 w 2487"/>
                <a:gd name="T99" fmla="*/ 814 h 3024"/>
                <a:gd name="T100" fmla="*/ 1222 w 2487"/>
                <a:gd name="T101" fmla="*/ 898 h 3024"/>
                <a:gd name="T102" fmla="*/ 762 w 2487"/>
                <a:gd name="T103" fmla="*/ 596 h 3024"/>
                <a:gd name="T104" fmla="*/ 825 w 2487"/>
                <a:gd name="T105" fmla="*/ 734 h 3024"/>
                <a:gd name="T106" fmla="*/ 775 w 2487"/>
                <a:gd name="T107" fmla="*/ 604 h 3024"/>
                <a:gd name="T108" fmla="*/ 1475 w 2487"/>
                <a:gd name="T109" fmla="*/ 596 h 3024"/>
                <a:gd name="T110" fmla="*/ 1535 w 2487"/>
                <a:gd name="T111" fmla="*/ 433 h 3024"/>
                <a:gd name="T112" fmla="*/ 1120 w 2487"/>
                <a:gd name="T113" fmla="*/ 604 h 3024"/>
                <a:gd name="T114" fmla="*/ 2304 w 2487"/>
                <a:gd name="T115" fmla="*/ 173 h 3024"/>
                <a:gd name="T116" fmla="*/ 167 w 2487"/>
                <a:gd name="T117" fmla="*/ 2829 h 3024"/>
                <a:gd name="T118" fmla="*/ 95 w 2487"/>
                <a:gd name="T119" fmla="*/ 2914 h 3024"/>
                <a:gd name="T120" fmla="*/ 2367 w 2487"/>
                <a:gd name="T121" fmla="*/ 93 h 3024"/>
                <a:gd name="T122" fmla="*/ 2464 w 2487"/>
                <a:gd name="T123" fmla="*/ 3022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87" h="3024">
                  <a:moveTo>
                    <a:pt x="1073" y="2245"/>
                  </a:moveTo>
                  <a:lnTo>
                    <a:pt x="1058" y="2260"/>
                  </a:lnTo>
                  <a:lnTo>
                    <a:pt x="1047" y="2285"/>
                  </a:lnTo>
                  <a:lnTo>
                    <a:pt x="1038" y="2316"/>
                  </a:lnTo>
                  <a:lnTo>
                    <a:pt x="1031" y="2353"/>
                  </a:lnTo>
                  <a:lnTo>
                    <a:pt x="1027" y="2394"/>
                  </a:lnTo>
                  <a:lnTo>
                    <a:pt x="1025" y="2438"/>
                  </a:lnTo>
                  <a:lnTo>
                    <a:pt x="1025" y="2484"/>
                  </a:lnTo>
                  <a:lnTo>
                    <a:pt x="1025" y="2527"/>
                  </a:lnTo>
                  <a:lnTo>
                    <a:pt x="1027" y="2571"/>
                  </a:lnTo>
                  <a:lnTo>
                    <a:pt x="1031" y="2611"/>
                  </a:lnTo>
                  <a:lnTo>
                    <a:pt x="1033" y="2647"/>
                  </a:lnTo>
                  <a:lnTo>
                    <a:pt x="1035" y="2676"/>
                  </a:lnTo>
                  <a:lnTo>
                    <a:pt x="1036" y="2698"/>
                  </a:lnTo>
                  <a:lnTo>
                    <a:pt x="1149" y="2702"/>
                  </a:lnTo>
                  <a:lnTo>
                    <a:pt x="1153" y="2671"/>
                  </a:lnTo>
                  <a:lnTo>
                    <a:pt x="1160" y="2634"/>
                  </a:lnTo>
                  <a:lnTo>
                    <a:pt x="1165" y="2593"/>
                  </a:lnTo>
                  <a:lnTo>
                    <a:pt x="1171" y="2547"/>
                  </a:lnTo>
                  <a:lnTo>
                    <a:pt x="1175" y="2500"/>
                  </a:lnTo>
                  <a:lnTo>
                    <a:pt x="1176" y="2451"/>
                  </a:lnTo>
                  <a:lnTo>
                    <a:pt x="1178" y="2404"/>
                  </a:lnTo>
                  <a:lnTo>
                    <a:pt x="1175" y="2360"/>
                  </a:lnTo>
                  <a:lnTo>
                    <a:pt x="1169" y="2318"/>
                  </a:lnTo>
                  <a:lnTo>
                    <a:pt x="1160" y="2284"/>
                  </a:lnTo>
                  <a:lnTo>
                    <a:pt x="1147" y="2256"/>
                  </a:lnTo>
                  <a:lnTo>
                    <a:pt x="1131" y="2253"/>
                  </a:lnTo>
                  <a:lnTo>
                    <a:pt x="1115" y="2249"/>
                  </a:lnTo>
                  <a:lnTo>
                    <a:pt x="1096" y="2245"/>
                  </a:lnTo>
                  <a:lnTo>
                    <a:pt x="1073" y="2245"/>
                  </a:lnTo>
                  <a:close/>
                  <a:moveTo>
                    <a:pt x="1398" y="2191"/>
                  </a:moveTo>
                  <a:lnTo>
                    <a:pt x="1371" y="2202"/>
                  </a:lnTo>
                  <a:lnTo>
                    <a:pt x="1342" y="2211"/>
                  </a:lnTo>
                  <a:lnTo>
                    <a:pt x="1313" y="2220"/>
                  </a:lnTo>
                  <a:lnTo>
                    <a:pt x="1285" y="2229"/>
                  </a:lnTo>
                  <a:lnTo>
                    <a:pt x="1260" y="2242"/>
                  </a:lnTo>
                  <a:lnTo>
                    <a:pt x="1240" y="2260"/>
                  </a:lnTo>
                  <a:lnTo>
                    <a:pt x="1235" y="2298"/>
                  </a:lnTo>
                  <a:lnTo>
                    <a:pt x="1236" y="2338"/>
                  </a:lnTo>
                  <a:lnTo>
                    <a:pt x="1242" y="2382"/>
                  </a:lnTo>
                  <a:lnTo>
                    <a:pt x="1253" y="2427"/>
                  </a:lnTo>
                  <a:lnTo>
                    <a:pt x="1267" y="2473"/>
                  </a:lnTo>
                  <a:lnTo>
                    <a:pt x="1285" y="2518"/>
                  </a:lnTo>
                  <a:lnTo>
                    <a:pt x="1302" y="2562"/>
                  </a:lnTo>
                  <a:lnTo>
                    <a:pt x="1322" y="2604"/>
                  </a:lnTo>
                  <a:lnTo>
                    <a:pt x="1338" y="2640"/>
                  </a:lnTo>
                  <a:lnTo>
                    <a:pt x="1355" y="2673"/>
                  </a:lnTo>
                  <a:lnTo>
                    <a:pt x="1367" y="2700"/>
                  </a:lnTo>
                  <a:lnTo>
                    <a:pt x="1467" y="2689"/>
                  </a:lnTo>
                  <a:lnTo>
                    <a:pt x="1469" y="2678"/>
                  </a:lnTo>
                  <a:lnTo>
                    <a:pt x="1471" y="2656"/>
                  </a:lnTo>
                  <a:lnTo>
                    <a:pt x="1471" y="2625"/>
                  </a:lnTo>
                  <a:lnTo>
                    <a:pt x="1473" y="2587"/>
                  </a:lnTo>
                  <a:lnTo>
                    <a:pt x="1473" y="2544"/>
                  </a:lnTo>
                  <a:lnTo>
                    <a:pt x="1473" y="2496"/>
                  </a:lnTo>
                  <a:lnTo>
                    <a:pt x="1471" y="2447"/>
                  </a:lnTo>
                  <a:lnTo>
                    <a:pt x="1471" y="2396"/>
                  </a:lnTo>
                  <a:lnTo>
                    <a:pt x="1469" y="2349"/>
                  </a:lnTo>
                  <a:lnTo>
                    <a:pt x="1465" y="2305"/>
                  </a:lnTo>
                  <a:lnTo>
                    <a:pt x="1462" y="2265"/>
                  </a:lnTo>
                  <a:lnTo>
                    <a:pt x="1458" y="2234"/>
                  </a:lnTo>
                  <a:lnTo>
                    <a:pt x="1453" y="2213"/>
                  </a:lnTo>
                  <a:lnTo>
                    <a:pt x="1447" y="2202"/>
                  </a:lnTo>
                  <a:lnTo>
                    <a:pt x="1435" y="2194"/>
                  </a:lnTo>
                  <a:lnTo>
                    <a:pt x="1418" y="2191"/>
                  </a:lnTo>
                  <a:lnTo>
                    <a:pt x="1398" y="2191"/>
                  </a:lnTo>
                  <a:close/>
                  <a:moveTo>
                    <a:pt x="1282" y="1953"/>
                  </a:moveTo>
                  <a:lnTo>
                    <a:pt x="1231" y="1954"/>
                  </a:lnTo>
                  <a:lnTo>
                    <a:pt x="1205" y="1960"/>
                  </a:lnTo>
                  <a:lnTo>
                    <a:pt x="1176" y="1965"/>
                  </a:lnTo>
                  <a:lnTo>
                    <a:pt x="1147" y="1973"/>
                  </a:lnTo>
                  <a:lnTo>
                    <a:pt x="1118" y="1982"/>
                  </a:lnTo>
                  <a:lnTo>
                    <a:pt x="1089" y="1993"/>
                  </a:lnTo>
                  <a:lnTo>
                    <a:pt x="1064" y="2005"/>
                  </a:lnTo>
                  <a:lnTo>
                    <a:pt x="1040" y="2020"/>
                  </a:lnTo>
                  <a:lnTo>
                    <a:pt x="1020" y="2040"/>
                  </a:lnTo>
                  <a:lnTo>
                    <a:pt x="1005" y="2062"/>
                  </a:lnTo>
                  <a:lnTo>
                    <a:pt x="995" y="2089"/>
                  </a:lnTo>
                  <a:lnTo>
                    <a:pt x="993" y="2120"/>
                  </a:lnTo>
                  <a:lnTo>
                    <a:pt x="1011" y="2144"/>
                  </a:lnTo>
                  <a:lnTo>
                    <a:pt x="1036" y="2162"/>
                  </a:lnTo>
                  <a:lnTo>
                    <a:pt x="1067" y="2174"/>
                  </a:lnTo>
                  <a:lnTo>
                    <a:pt x="1102" y="2184"/>
                  </a:lnTo>
                  <a:lnTo>
                    <a:pt x="1140" y="2189"/>
                  </a:lnTo>
                  <a:lnTo>
                    <a:pt x="1180" y="2189"/>
                  </a:lnTo>
                  <a:lnTo>
                    <a:pt x="1220" y="2187"/>
                  </a:lnTo>
                  <a:lnTo>
                    <a:pt x="1262" y="2182"/>
                  </a:lnTo>
                  <a:lnTo>
                    <a:pt x="1302" y="2174"/>
                  </a:lnTo>
                  <a:lnTo>
                    <a:pt x="1338" y="2165"/>
                  </a:lnTo>
                  <a:lnTo>
                    <a:pt x="1371" y="2153"/>
                  </a:lnTo>
                  <a:lnTo>
                    <a:pt x="1400" y="2140"/>
                  </a:lnTo>
                  <a:lnTo>
                    <a:pt x="1415" y="2133"/>
                  </a:lnTo>
                  <a:lnTo>
                    <a:pt x="1431" y="2122"/>
                  </a:lnTo>
                  <a:lnTo>
                    <a:pt x="1447" y="2111"/>
                  </a:lnTo>
                  <a:lnTo>
                    <a:pt x="1462" y="2096"/>
                  </a:lnTo>
                  <a:lnTo>
                    <a:pt x="1475" y="2080"/>
                  </a:lnTo>
                  <a:lnTo>
                    <a:pt x="1480" y="2064"/>
                  </a:lnTo>
                  <a:lnTo>
                    <a:pt x="1480" y="2045"/>
                  </a:lnTo>
                  <a:lnTo>
                    <a:pt x="1473" y="2024"/>
                  </a:lnTo>
                  <a:lnTo>
                    <a:pt x="1456" y="2002"/>
                  </a:lnTo>
                  <a:lnTo>
                    <a:pt x="1433" y="1982"/>
                  </a:lnTo>
                  <a:lnTo>
                    <a:pt x="1404" y="1969"/>
                  </a:lnTo>
                  <a:lnTo>
                    <a:pt x="1369" y="1958"/>
                  </a:lnTo>
                  <a:lnTo>
                    <a:pt x="1327" y="1953"/>
                  </a:lnTo>
                  <a:lnTo>
                    <a:pt x="1282" y="1953"/>
                  </a:lnTo>
                  <a:close/>
                  <a:moveTo>
                    <a:pt x="1727" y="1634"/>
                  </a:moveTo>
                  <a:lnTo>
                    <a:pt x="1711" y="1642"/>
                  </a:lnTo>
                  <a:lnTo>
                    <a:pt x="1698" y="1654"/>
                  </a:lnTo>
                  <a:lnTo>
                    <a:pt x="1693" y="1669"/>
                  </a:lnTo>
                  <a:lnTo>
                    <a:pt x="1695" y="1685"/>
                  </a:lnTo>
                  <a:lnTo>
                    <a:pt x="1696" y="1702"/>
                  </a:lnTo>
                  <a:lnTo>
                    <a:pt x="1693" y="1722"/>
                  </a:lnTo>
                  <a:lnTo>
                    <a:pt x="1680" y="1747"/>
                  </a:lnTo>
                  <a:lnTo>
                    <a:pt x="1662" y="1774"/>
                  </a:lnTo>
                  <a:lnTo>
                    <a:pt x="1636" y="1802"/>
                  </a:lnTo>
                  <a:lnTo>
                    <a:pt x="1605" y="1829"/>
                  </a:lnTo>
                  <a:lnTo>
                    <a:pt x="1575" y="1853"/>
                  </a:lnTo>
                  <a:lnTo>
                    <a:pt x="1544" y="1869"/>
                  </a:lnTo>
                  <a:lnTo>
                    <a:pt x="1515" y="1880"/>
                  </a:lnTo>
                  <a:lnTo>
                    <a:pt x="1509" y="1891"/>
                  </a:lnTo>
                  <a:lnTo>
                    <a:pt x="1505" y="1900"/>
                  </a:lnTo>
                  <a:lnTo>
                    <a:pt x="1504" y="1909"/>
                  </a:lnTo>
                  <a:lnTo>
                    <a:pt x="1507" y="1922"/>
                  </a:lnTo>
                  <a:lnTo>
                    <a:pt x="1524" y="1949"/>
                  </a:lnTo>
                  <a:lnTo>
                    <a:pt x="1549" y="1971"/>
                  </a:lnTo>
                  <a:lnTo>
                    <a:pt x="1580" y="1985"/>
                  </a:lnTo>
                  <a:lnTo>
                    <a:pt x="1616" y="1989"/>
                  </a:lnTo>
                  <a:lnTo>
                    <a:pt x="1629" y="1971"/>
                  </a:lnTo>
                  <a:lnTo>
                    <a:pt x="1635" y="1953"/>
                  </a:lnTo>
                  <a:lnTo>
                    <a:pt x="1638" y="1933"/>
                  </a:lnTo>
                  <a:lnTo>
                    <a:pt x="1647" y="1911"/>
                  </a:lnTo>
                  <a:lnTo>
                    <a:pt x="1675" y="1876"/>
                  </a:lnTo>
                  <a:lnTo>
                    <a:pt x="1698" y="1844"/>
                  </a:lnTo>
                  <a:lnTo>
                    <a:pt x="1722" y="1811"/>
                  </a:lnTo>
                  <a:lnTo>
                    <a:pt x="1749" y="1776"/>
                  </a:lnTo>
                  <a:lnTo>
                    <a:pt x="1765" y="1764"/>
                  </a:lnTo>
                  <a:lnTo>
                    <a:pt x="1784" y="1754"/>
                  </a:lnTo>
                  <a:lnTo>
                    <a:pt x="1804" y="1747"/>
                  </a:lnTo>
                  <a:lnTo>
                    <a:pt x="1822" y="1738"/>
                  </a:lnTo>
                  <a:lnTo>
                    <a:pt x="1838" y="1725"/>
                  </a:lnTo>
                  <a:lnTo>
                    <a:pt x="1842" y="1707"/>
                  </a:lnTo>
                  <a:lnTo>
                    <a:pt x="1829" y="1684"/>
                  </a:lnTo>
                  <a:lnTo>
                    <a:pt x="1811" y="1665"/>
                  </a:lnTo>
                  <a:lnTo>
                    <a:pt x="1787" y="1649"/>
                  </a:lnTo>
                  <a:lnTo>
                    <a:pt x="1760" y="1638"/>
                  </a:lnTo>
                  <a:lnTo>
                    <a:pt x="1727" y="1634"/>
                  </a:lnTo>
                  <a:close/>
                  <a:moveTo>
                    <a:pt x="1887" y="1344"/>
                  </a:moveTo>
                  <a:lnTo>
                    <a:pt x="1869" y="1358"/>
                  </a:lnTo>
                  <a:lnTo>
                    <a:pt x="1860" y="1373"/>
                  </a:lnTo>
                  <a:lnTo>
                    <a:pt x="1860" y="1387"/>
                  </a:lnTo>
                  <a:lnTo>
                    <a:pt x="1867" y="1405"/>
                  </a:lnTo>
                  <a:lnTo>
                    <a:pt x="1880" y="1424"/>
                  </a:lnTo>
                  <a:lnTo>
                    <a:pt x="1825" y="1549"/>
                  </a:lnTo>
                  <a:lnTo>
                    <a:pt x="1815" y="1558"/>
                  </a:lnTo>
                  <a:lnTo>
                    <a:pt x="1798" y="1565"/>
                  </a:lnTo>
                  <a:lnTo>
                    <a:pt x="1784" y="1573"/>
                  </a:lnTo>
                  <a:lnTo>
                    <a:pt x="1771" y="1584"/>
                  </a:lnTo>
                  <a:lnTo>
                    <a:pt x="1765" y="1594"/>
                  </a:lnTo>
                  <a:lnTo>
                    <a:pt x="1780" y="1609"/>
                  </a:lnTo>
                  <a:lnTo>
                    <a:pt x="1798" y="1622"/>
                  </a:lnTo>
                  <a:lnTo>
                    <a:pt x="1820" y="1633"/>
                  </a:lnTo>
                  <a:lnTo>
                    <a:pt x="1842" y="1642"/>
                  </a:lnTo>
                  <a:lnTo>
                    <a:pt x="1867" y="1644"/>
                  </a:lnTo>
                  <a:lnTo>
                    <a:pt x="1891" y="1638"/>
                  </a:lnTo>
                  <a:lnTo>
                    <a:pt x="1893" y="1636"/>
                  </a:lnTo>
                  <a:lnTo>
                    <a:pt x="1895" y="1634"/>
                  </a:lnTo>
                  <a:lnTo>
                    <a:pt x="1895" y="1634"/>
                  </a:lnTo>
                  <a:lnTo>
                    <a:pt x="1896" y="1634"/>
                  </a:lnTo>
                  <a:lnTo>
                    <a:pt x="1896" y="1634"/>
                  </a:lnTo>
                  <a:lnTo>
                    <a:pt x="1896" y="1633"/>
                  </a:lnTo>
                  <a:lnTo>
                    <a:pt x="1898" y="1629"/>
                  </a:lnTo>
                  <a:lnTo>
                    <a:pt x="1902" y="1613"/>
                  </a:lnTo>
                  <a:lnTo>
                    <a:pt x="1900" y="1598"/>
                  </a:lnTo>
                  <a:lnTo>
                    <a:pt x="1896" y="1585"/>
                  </a:lnTo>
                  <a:lnTo>
                    <a:pt x="1893" y="1571"/>
                  </a:lnTo>
                  <a:lnTo>
                    <a:pt x="1893" y="1556"/>
                  </a:lnTo>
                  <a:lnTo>
                    <a:pt x="1933" y="1462"/>
                  </a:lnTo>
                  <a:lnTo>
                    <a:pt x="1944" y="1449"/>
                  </a:lnTo>
                  <a:lnTo>
                    <a:pt x="1956" y="1440"/>
                  </a:lnTo>
                  <a:lnTo>
                    <a:pt x="1971" y="1433"/>
                  </a:lnTo>
                  <a:lnTo>
                    <a:pt x="1985" y="1425"/>
                  </a:lnTo>
                  <a:lnTo>
                    <a:pt x="1998" y="1414"/>
                  </a:lnTo>
                  <a:lnTo>
                    <a:pt x="2007" y="1400"/>
                  </a:lnTo>
                  <a:lnTo>
                    <a:pt x="2013" y="1387"/>
                  </a:lnTo>
                  <a:lnTo>
                    <a:pt x="1991" y="1371"/>
                  </a:lnTo>
                  <a:lnTo>
                    <a:pt x="1971" y="1360"/>
                  </a:lnTo>
                  <a:lnTo>
                    <a:pt x="1947" y="1351"/>
                  </a:lnTo>
                  <a:lnTo>
                    <a:pt x="1918" y="1345"/>
                  </a:lnTo>
                  <a:lnTo>
                    <a:pt x="1887" y="1344"/>
                  </a:lnTo>
                  <a:close/>
                  <a:moveTo>
                    <a:pt x="1435" y="1336"/>
                  </a:moveTo>
                  <a:lnTo>
                    <a:pt x="1396" y="1353"/>
                  </a:lnTo>
                  <a:lnTo>
                    <a:pt x="1380" y="1365"/>
                  </a:lnTo>
                  <a:lnTo>
                    <a:pt x="1369" y="1384"/>
                  </a:lnTo>
                  <a:lnTo>
                    <a:pt x="1365" y="1407"/>
                  </a:lnTo>
                  <a:lnTo>
                    <a:pt x="1369" y="1434"/>
                  </a:lnTo>
                  <a:lnTo>
                    <a:pt x="1380" y="1484"/>
                  </a:lnTo>
                  <a:lnTo>
                    <a:pt x="1385" y="1527"/>
                  </a:lnTo>
                  <a:lnTo>
                    <a:pt x="1385" y="1567"/>
                  </a:lnTo>
                  <a:lnTo>
                    <a:pt x="1382" y="1605"/>
                  </a:lnTo>
                  <a:lnTo>
                    <a:pt x="1375" y="1644"/>
                  </a:lnTo>
                  <a:lnTo>
                    <a:pt x="1365" y="1680"/>
                  </a:lnTo>
                  <a:lnTo>
                    <a:pt x="1356" y="1720"/>
                  </a:lnTo>
                  <a:lnTo>
                    <a:pt x="1345" y="1762"/>
                  </a:lnTo>
                  <a:lnTo>
                    <a:pt x="1335" y="1805"/>
                  </a:lnTo>
                  <a:lnTo>
                    <a:pt x="1315" y="1818"/>
                  </a:lnTo>
                  <a:lnTo>
                    <a:pt x="1289" y="1784"/>
                  </a:lnTo>
                  <a:lnTo>
                    <a:pt x="1275" y="1747"/>
                  </a:lnTo>
                  <a:lnTo>
                    <a:pt x="1265" y="1709"/>
                  </a:lnTo>
                  <a:lnTo>
                    <a:pt x="1264" y="1669"/>
                  </a:lnTo>
                  <a:lnTo>
                    <a:pt x="1265" y="1627"/>
                  </a:lnTo>
                  <a:lnTo>
                    <a:pt x="1271" y="1585"/>
                  </a:lnTo>
                  <a:lnTo>
                    <a:pt x="1276" y="1544"/>
                  </a:lnTo>
                  <a:lnTo>
                    <a:pt x="1284" y="1504"/>
                  </a:lnTo>
                  <a:lnTo>
                    <a:pt x="1289" y="1465"/>
                  </a:lnTo>
                  <a:lnTo>
                    <a:pt x="1291" y="1427"/>
                  </a:lnTo>
                  <a:lnTo>
                    <a:pt x="1289" y="1393"/>
                  </a:lnTo>
                  <a:lnTo>
                    <a:pt x="1282" y="1360"/>
                  </a:lnTo>
                  <a:lnTo>
                    <a:pt x="1264" y="1351"/>
                  </a:lnTo>
                  <a:lnTo>
                    <a:pt x="1240" y="1345"/>
                  </a:lnTo>
                  <a:lnTo>
                    <a:pt x="1216" y="1344"/>
                  </a:lnTo>
                  <a:lnTo>
                    <a:pt x="1191" y="1347"/>
                  </a:lnTo>
                  <a:lnTo>
                    <a:pt x="1169" y="1356"/>
                  </a:lnTo>
                  <a:lnTo>
                    <a:pt x="1149" y="1371"/>
                  </a:lnTo>
                  <a:lnTo>
                    <a:pt x="1135" y="1391"/>
                  </a:lnTo>
                  <a:lnTo>
                    <a:pt x="1138" y="1418"/>
                  </a:lnTo>
                  <a:lnTo>
                    <a:pt x="1147" y="1440"/>
                  </a:lnTo>
                  <a:lnTo>
                    <a:pt x="1158" y="1454"/>
                  </a:lnTo>
                  <a:lnTo>
                    <a:pt x="1171" y="1469"/>
                  </a:lnTo>
                  <a:lnTo>
                    <a:pt x="1184" y="1484"/>
                  </a:lnTo>
                  <a:lnTo>
                    <a:pt x="1193" y="1502"/>
                  </a:lnTo>
                  <a:lnTo>
                    <a:pt x="1204" y="1534"/>
                  </a:lnTo>
                  <a:lnTo>
                    <a:pt x="1211" y="1574"/>
                  </a:lnTo>
                  <a:lnTo>
                    <a:pt x="1213" y="1616"/>
                  </a:lnTo>
                  <a:lnTo>
                    <a:pt x="1211" y="1660"/>
                  </a:lnTo>
                  <a:lnTo>
                    <a:pt x="1207" y="1704"/>
                  </a:lnTo>
                  <a:lnTo>
                    <a:pt x="1202" y="1744"/>
                  </a:lnTo>
                  <a:lnTo>
                    <a:pt x="1195" y="1780"/>
                  </a:lnTo>
                  <a:lnTo>
                    <a:pt x="1185" y="1809"/>
                  </a:lnTo>
                  <a:lnTo>
                    <a:pt x="1178" y="1813"/>
                  </a:lnTo>
                  <a:lnTo>
                    <a:pt x="1149" y="1791"/>
                  </a:lnTo>
                  <a:lnTo>
                    <a:pt x="1127" y="1764"/>
                  </a:lnTo>
                  <a:lnTo>
                    <a:pt x="1111" y="1734"/>
                  </a:lnTo>
                  <a:lnTo>
                    <a:pt x="1102" y="1700"/>
                  </a:lnTo>
                  <a:lnTo>
                    <a:pt x="1095" y="1665"/>
                  </a:lnTo>
                  <a:lnTo>
                    <a:pt x="1091" y="1627"/>
                  </a:lnTo>
                  <a:lnTo>
                    <a:pt x="1089" y="1587"/>
                  </a:lnTo>
                  <a:lnTo>
                    <a:pt x="1087" y="1547"/>
                  </a:lnTo>
                  <a:lnTo>
                    <a:pt x="1085" y="1507"/>
                  </a:lnTo>
                  <a:lnTo>
                    <a:pt x="1082" y="1467"/>
                  </a:lnTo>
                  <a:lnTo>
                    <a:pt x="1075" y="1427"/>
                  </a:lnTo>
                  <a:lnTo>
                    <a:pt x="1058" y="1420"/>
                  </a:lnTo>
                  <a:lnTo>
                    <a:pt x="1038" y="1416"/>
                  </a:lnTo>
                  <a:lnTo>
                    <a:pt x="1015" y="1420"/>
                  </a:lnTo>
                  <a:lnTo>
                    <a:pt x="991" y="1425"/>
                  </a:lnTo>
                  <a:lnTo>
                    <a:pt x="969" y="1434"/>
                  </a:lnTo>
                  <a:lnTo>
                    <a:pt x="953" y="1444"/>
                  </a:lnTo>
                  <a:lnTo>
                    <a:pt x="947" y="1453"/>
                  </a:lnTo>
                  <a:lnTo>
                    <a:pt x="947" y="1469"/>
                  </a:lnTo>
                  <a:lnTo>
                    <a:pt x="955" y="1491"/>
                  </a:lnTo>
                  <a:lnTo>
                    <a:pt x="965" y="1514"/>
                  </a:lnTo>
                  <a:lnTo>
                    <a:pt x="980" y="1544"/>
                  </a:lnTo>
                  <a:lnTo>
                    <a:pt x="998" y="1573"/>
                  </a:lnTo>
                  <a:lnTo>
                    <a:pt x="1016" y="1605"/>
                  </a:lnTo>
                  <a:lnTo>
                    <a:pt x="1033" y="1638"/>
                  </a:lnTo>
                  <a:lnTo>
                    <a:pt x="1049" y="1673"/>
                  </a:lnTo>
                  <a:lnTo>
                    <a:pt x="1062" y="1705"/>
                  </a:lnTo>
                  <a:lnTo>
                    <a:pt x="1071" y="1738"/>
                  </a:lnTo>
                  <a:lnTo>
                    <a:pt x="1075" y="1769"/>
                  </a:lnTo>
                  <a:lnTo>
                    <a:pt x="1073" y="1796"/>
                  </a:lnTo>
                  <a:lnTo>
                    <a:pt x="1062" y="1822"/>
                  </a:lnTo>
                  <a:lnTo>
                    <a:pt x="1058" y="1825"/>
                  </a:lnTo>
                  <a:lnTo>
                    <a:pt x="1056" y="1827"/>
                  </a:lnTo>
                  <a:lnTo>
                    <a:pt x="1055" y="1829"/>
                  </a:lnTo>
                  <a:lnTo>
                    <a:pt x="1053" y="1829"/>
                  </a:lnTo>
                  <a:lnTo>
                    <a:pt x="1051" y="1831"/>
                  </a:lnTo>
                  <a:lnTo>
                    <a:pt x="1047" y="1831"/>
                  </a:lnTo>
                  <a:lnTo>
                    <a:pt x="1042" y="1833"/>
                  </a:lnTo>
                  <a:lnTo>
                    <a:pt x="1015" y="1814"/>
                  </a:lnTo>
                  <a:lnTo>
                    <a:pt x="995" y="1791"/>
                  </a:lnTo>
                  <a:lnTo>
                    <a:pt x="980" y="1764"/>
                  </a:lnTo>
                  <a:lnTo>
                    <a:pt x="969" y="1733"/>
                  </a:lnTo>
                  <a:lnTo>
                    <a:pt x="960" y="1700"/>
                  </a:lnTo>
                  <a:lnTo>
                    <a:pt x="953" y="1665"/>
                  </a:lnTo>
                  <a:lnTo>
                    <a:pt x="947" y="1631"/>
                  </a:lnTo>
                  <a:lnTo>
                    <a:pt x="940" y="1596"/>
                  </a:lnTo>
                  <a:lnTo>
                    <a:pt x="931" y="1564"/>
                  </a:lnTo>
                  <a:lnTo>
                    <a:pt x="920" y="1533"/>
                  </a:lnTo>
                  <a:lnTo>
                    <a:pt x="904" y="1505"/>
                  </a:lnTo>
                  <a:lnTo>
                    <a:pt x="871" y="1500"/>
                  </a:lnTo>
                  <a:lnTo>
                    <a:pt x="840" y="1502"/>
                  </a:lnTo>
                  <a:lnTo>
                    <a:pt x="807" y="1505"/>
                  </a:lnTo>
                  <a:lnTo>
                    <a:pt x="798" y="1527"/>
                  </a:lnTo>
                  <a:lnTo>
                    <a:pt x="800" y="1549"/>
                  </a:lnTo>
                  <a:lnTo>
                    <a:pt x="807" y="1569"/>
                  </a:lnTo>
                  <a:lnTo>
                    <a:pt x="822" y="1587"/>
                  </a:lnTo>
                  <a:lnTo>
                    <a:pt x="849" y="1618"/>
                  </a:lnTo>
                  <a:lnTo>
                    <a:pt x="876" y="1649"/>
                  </a:lnTo>
                  <a:lnTo>
                    <a:pt x="902" y="1680"/>
                  </a:lnTo>
                  <a:lnTo>
                    <a:pt x="925" y="1716"/>
                  </a:lnTo>
                  <a:lnTo>
                    <a:pt x="945" y="1756"/>
                  </a:lnTo>
                  <a:lnTo>
                    <a:pt x="985" y="1920"/>
                  </a:lnTo>
                  <a:lnTo>
                    <a:pt x="989" y="1925"/>
                  </a:lnTo>
                  <a:lnTo>
                    <a:pt x="995" y="1929"/>
                  </a:lnTo>
                  <a:lnTo>
                    <a:pt x="1000" y="1933"/>
                  </a:lnTo>
                  <a:lnTo>
                    <a:pt x="1005" y="1934"/>
                  </a:lnTo>
                  <a:lnTo>
                    <a:pt x="1013" y="1938"/>
                  </a:lnTo>
                  <a:lnTo>
                    <a:pt x="1064" y="1925"/>
                  </a:lnTo>
                  <a:lnTo>
                    <a:pt x="1115" y="1913"/>
                  </a:lnTo>
                  <a:lnTo>
                    <a:pt x="1169" y="1900"/>
                  </a:lnTo>
                  <a:lnTo>
                    <a:pt x="1216" y="1894"/>
                  </a:lnTo>
                  <a:lnTo>
                    <a:pt x="1267" y="1893"/>
                  </a:lnTo>
                  <a:lnTo>
                    <a:pt x="1316" y="1891"/>
                  </a:lnTo>
                  <a:lnTo>
                    <a:pt x="1365" y="1889"/>
                  </a:lnTo>
                  <a:lnTo>
                    <a:pt x="1409" y="1884"/>
                  </a:lnTo>
                  <a:lnTo>
                    <a:pt x="1451" y="1874"/>
                  </a:lnTo>
                  <a:lnTo>
                    <a:pt x="1453" y="1836"/>
                  </a:lnTo>
                  <a:lnTo>
                    <a:pt x="1451" y="1796"/>
                  </a:lnTo>
                  <a:lnTo>
                    <a:pt x="1444" y="1754"/>
                  </a:lnTo>
                  <a:lnTo>
                    <a:pt x="1438" y="1709"/>
                  </a:lnTo>
                  <a:lnTo>
                    <a:pt x="1438" y="1662"/>
                  </a:lnTo>
                  <a:lnTo>
                    <a:pt x="1444" y="1611"/>
                  </a:lnTo>
                  <a:lnTo>
                    <a:pt x="1453" y="1582"/>
                  </a:lnTo>
                  <a:lnTo>
                    <a:pt x="1465" y="1551"/>
                  </a:lnTo>
                  <a:lnTo>
                    <a:pt x="1480" y="1520"/>
                  </a:lnTo>
                  <a:lnTo>
                    <a:pt x="1495" y="1487"/>
                  </a:lnTo>
                  <a:lnTo>
                    <a:pt x="1507" y="1456"/>
                  </a:lnTo>
                  <a:lnTo>
                    <a:pt x="1516" y="1424"/>
                  </a:lnTo>
                  <a:lnTo>
                    <a:pt x="1522" y="1393"/>
                  </a:lnTo>
                  <a:lnTo>
                    <a:pt x="1518" y="1364"/>
                  </a:lnTo>
                  <a:lnTo>
                    <a:pt x="1505" y="1344"/>
                  </a:lnTo>
                  <a:lnTo>
                    <a:pt x="1435" y="1336"/>
                  </a:lnTo>
                  <a:close/>
                  <a:moveTo>
                    <a:pt x="695" y="1220"/>
                  </a:moveTo>
                  <a:lnTo>
                    <a:pt x="675" y="1233"/>
                  </a:lnTo>
                  <a:lnTo>
                    <a:pt x="655" y="1244"/>
                  </a:lnTo>
                  <a:lnTo>
                    <a:pt x="638" y="1256"/>
                  </a:lnTo>
                  <a:lnTo>
                    <a:pt x="622" y="1271"/>
                  </a:lnTo>
                  <a:lnTo>
                    <a:pt x="611" y="1293"/>
                  </a:lnTo>
                  <a:lnTo>
                    <a:pt x="689" y="1353"/>
                  </a:lnTo>
                  <a:lnTo>
                    <a:pt x="745" y="1420"/>
                  </a:lnTo>
                  <a:lnTo>
                    <a:pt x="740" y="1478"/>
                  </a:lnTo>
                  <a:lnTo>
                    <a:pt x="762" y="1485"/>
                  </a:lnTo>
                  <a:lnTo>
                    <a:pt x="785" y="1484"/>
                  </a:lnTo>
                  <a:lnTo>
                    <a:pt x="807" y="1474"/>
                  </a:lnTo>
                  <a:lnTo>
                    <a:pt x="827" y="1462"/>
                  </a:lnTo>
                  <a:lnTo>
                    <a:pt x="844" y="1444"/>
                  </a:lnTo>
                  <a:lnTo>
                    <a:pt x="856" y="1427"/>
                  </a:lnTo>
                  <a:lnTo>
                    <a:pt x="844" y="1413"/>
                  </a:lnTo>
                  <a:lnTo>
                    <a:pt x="831" y="1405"/>
                  </a:lnTo>
                  <a:lnTo>
                    <a:pt x="816" y="1398"/>
                  </a:lnTo>
                  <a:lnTo>
                    <a:pt x="800" y="1393"/>
                  </a:lnTo>
                  <a:lnTo>
                    <a:pt x="784" y="1384"/>
                  </a:lnTo>
                  <a:lnTo>
                    <a:pt x="765" y="1365"/>
                  </a:lnTo>
                  <a:lnTo>
                    <a:pt x="751" y="1342"/>
                  </a:lnTo>
                  <a:lnTo>
                    <a:pt x="742" y="1316"/>
                  </a:lnTo>
                  <a:lnTo>
                    <a:pt x="736" y="1287"/>
                  </a:lnTo>
                  <a:lnTo>
                    <a:pt x="731" y="1258"/>
                  </a:lnTo>
                  <a:lnTo>
                    <a:pt x="725" y="1233"/>
                  </a:lnTo>
                  <a:lnTo>
                    <a:pt x="695" y="1220"/>
                  </a:lnTo>
                  <a:close/>
                  <a:moveTo>
                    <a:pt x="1940" y="1136"/>
                  </a:moveTo>
                  <a:lnTo>
                    <a:pt x="1925" y="1156"/>
                  </a:lnTo>
                  <a:lnTo>
                    <a:pt x="1915" y="1184"/>
                  </a:lnTo>
                  <a:lnTo>
                    <a:pt x="1909" y="1214"/>
                  </a:lnTo>
                  <a:lnTo>
                    <a:pt x="1905" y="1244"/>
                  </a:lnTo>
                  <a:lnTo>
                    <a:pt x="1904" y="1274"/>
                  </a:lnTo>
                  <a:lnTo>
                    <a:pt x="1905" y="1300"/>
                  </a:lnTo>
                  <a:lnTo>
                    <a:pt x="1925" y="1316"/>
                  </a:lnTo>
                  <a:lnTo>
                    <a:pt x="1964" y="1316"/>
                  </a:lnTo>
                  <a:lnTo>
                    <a:pt x="1978" y="1304"/>
                  </a:lnTo>
                  <a:lnTo>
                    <a:pt x="1987" y="1285"/>
                  </a:lnTo>
                  <a:lnTo>
                    <a:pt x="1991" y="1265"/>
                  </a:lnTo>
                  <a:lnTo>
                    <a:pt x="1991" y="1242"/>
                  </a:lnTo>
                  <a:lnTo>
                    <a:pt x="1987" y="1218"/>
                  </a:lnTo>
                  <a:lnTo>
                    <a:pt x="1984" y="1194"/>
                  </a:lnTo>
                  <a:lnTo>
                    <a:pt x="1978" y="1173"/>
                  </a:lnTo>
                  <a:lnTo>
                    <a:pt x="1973" y="1153"/>
                  </a:lnTo>
                  <a:lnTo>
                    <a:pt x="1940" y="1136"/>
                  </a:lnTo>
                  <a:close/>
                  <a:moveTo>
                    <a:pt x="887" y="1062"/>
                  </a:moveTo>
                  <a:lnTo>
                    <a:pt x="865" y="1078"/>
                  </a:lnTo>
                  <a:lnTo>
                    <a:pt x="853" y="1094"/>
                  </a:lnTo>
                  <a:lnTo>
                    <a:pt x="847" y="1109"/>
                  </a:lnTo>
                  <a:lnTo>
                    <a:pt x="849" y="1122"/>
                  </a:lnTo>
                  <a:lnTo>
                    <a:pt x="856" y="1136"/>
                  </a:lnTo>
                  <a:lnTo>
                    <a:pt x="865" y="1151"/>
                  </a:lnTo>
                  <a:lnTo>
                    <a:pt x="878" y="1165"/>
                  </a:lnTo>
                  <a:lnTo>
                    <a:pt x="893" y="1182"/>
                  </a:lnTo>
                  <a:lnTo>
                    <a:pt x="905" y="1200"/>
                  </a:lnTo>
                  <a:lnTo>
                    <a:pt x="916" y="1220"/>
                  </a:lnTo>
                  <a:lnTo>
                    <a:pt x="925" y="1240"/>
                  </a:lnTo>
                  <a:lnTo>
                    <a:pt x="927" y="1267"/>
                  </a:lnTo>
                  <a:lnTo>
                    <a:pt x="925" y="1293"/>
                  </a:lnTo>
                  <a:lnTo>
                    <a:pt x="920" y="1316"/>
                  </a:lnTo>
                  <a:lnTo>
                    <a:pt x="916" y="1338"/>
                  </a:lnTo>
                  <a:lnTo>
                    <a:pt x="916" y="1358"/>
                  </a:lnTo>
                  <a:lnTo>
                    <a:pt x="922" y="1376"/>
                  </a:lnTo>
                  <a:lnTo>
                    <a:pt x="925" y="1380"/>
                  </a:lnTo>
                  <a:lnTo>
                    <a:pt x="929" y="1384"/>
                  </a:lnTo>
                  <a:lnTo>
                    <a:pt x="933" y="1387"/>
                  </a:lnTo>
                  <a:lnTo>
                    <a:pt x="936" y="1389"/>
                  </a:lnTo>
                  <a:lnTo>
                    <a:pt x="940" y="1389"/>
                  </a:lnTo>
                  <a:lnTo>
                    <a:pt x="947" y="1391"/>
                  </a:lnTo>
                  <a:lnTo>
                    <a:pt x="971" y="1393"/>
                  </a:lnTo>
                  <a:lnTo>
                    <a:pt x="993" y="1387"/>
                  </a:lnTo>
                  <a:lnTo>
                    <a:pt x="1011" y="1374"/>
                  </a:lnTo>
                  <a:lnTo>
                    <a:pt x="1025" y="1358"/>
                  </a:lnTo>
                  <a:lnTo>
                    <a:pt x="1036" y="1340"/>
                  </a:lnTo>
                  <a:lnTo>
                    <a:pt x="1020" y="1318"/>
                  </a:lnTo>
                  <a:lnTo>
                    <a:pt x="1005" y="1300"/>
                  </a:lnTo>
                  <a:lnTo>
                    <a:pt x="989" y="1282"/>
                  </a:lnTo>
                  <a:lnTo>
                    <a:pt x="976" y="1260"/>
                  </a:lnTo>
                  <a:lnTo>
                    <a:pt x="964" y="1236"/>
                  </a:lnTo>
                  <a:lnTo>
                    <a:pt x="955" y="1204"/>
                  </a:lnTo>
                  <a:lnTo>
                    <a:pt x="951" y="1180"/>
                  </a:lnTo>
                  <a:lnTo>
                    <a:pt x="955" y="1158"/>
                  </a:lnTo>
                  <a:lnTo>
                    <a:pt x="958" y="1140"/>
                  </a:lnTo>
                  <a:lnTo>
                    <a:pt x="964" y="1122"/>
                  </a:lnTo>
                  <a:lnTo>
                    <a:pt x="965" y="1105"/>
                  </a:lnTo>
                  <a:lnTo>
                    <a:pt x="960" y="1087"/>
                  </a:lnTo>
                  <a:lnTo>
                    <a:pt x="949" y="1074"/>
                  </a:lnTo>
                  <a:lnTo>
                    <a:pt x="933" y="1065"/>
                  </a:lnTo>
                  <a:lnTo>
                    <a:pt x="913" y="1064"/>
                  </a:lnTo>
                  <a:lnTo>
                    <a:pt x="887" y="1062"/>
                  </a:lnTo>
                  <a:close/>
                  <a:moveTo>
                    <a:pt x="560" y="1009"/>
                  </a:moveTo>
                  <a:lnTo>
                    <a:pt x="544" y="1018"/>
                  </a:lnTo>
                  <a:lnTo>
                    <a:pt x="529" y="1027"/>
                  </a:lnTo>
                  <a:lnTo>
                    <a:pt x="516" y="1036"/>
                  </a:lnTo>
                  <a:lnTo>
                    <a:pt x="505" y="1051"/>
                  </a:lnTo>
                  <a:lnTo>
                    <a:pt x="591" y="1156"/>
                  </a:lnTo>
                  <a:lnTo>
                    <a:pt x="593" y="1171"/>
                  </a:lnTo>
                  <a:lnTo>
                    <a:pt x="593" y="1184"/>
                  </a:lnTo>
                  <a:lnTo>
                    <a:pt x="591" y="1196"/>
                  </a:lnTo>
                  <a:lnTo>
                    <a:pt x="589" y="1207"/>
                  </a:lnTo>
                  <a:lnTo>
                    <a:pt x="593" y="1220"/>
                  </a:lnTo>
                  <a:lnTo>
                    <a:pt x="656" y="1204"/>
                  </a:lnTo>
                  <a:lnTo>
                    <a:pt x="673" y="1173"/>
                  </a:lnTo>
                  <a:lnTo>
                    <a:pt x="647" y="1154"/>
                  </a:lnTo>
                  <a:lnTo>
                    <a:pt x="627" y="1136"/>
                  </a:lnTo>
                  <a:lnTo>
                    <a:pt x="615" y="1114"/>
                  </a:lnTo>
                  <a:lnTo>
                    <a:pt x="605" y="1091"/>
                  </a:lnTo>
                  <a:lnTo>
                    <a:pt x="600" y="1060"/>
                  </a:lnTo>
                  <a:lnTo>
                    <a:pt x="598" y="1022"/>
                  </a:lnTo>
                  <a:lnTo>
                    <a:pt x="585" y="1014"/>
                  </a:lnTo>
                  <a:lnTo>
                    <a:pt x="560" y="1009"/>
                  </a:lnTo>
                  <a:close/>
                  <a:moveTo>
                    <a:pt x="1445" y="969"/>
                  </a:moveTo>
                  <a:lnTo>
                    <a:pt x="1429" y="976"/>
                  </a:lnTo>
                  <a:lnTo>
                    <a:pt x="1416" y="980"/>
                  </a:lnTo>
                  <a:lnTo>
                    <a:pt x="1416" y="1016"/>
                  </a:lnTo>
                  <a:lnTo>
                    <a:pt x="1420" y="1045"/>
                  </a:lnTo>
                  <a:lnTo>
                    <a:pt x="1424" y="1073"/>
                  </a:lnTo>
                  <a:lnTo>
                    <a:pt x="1427" y="1096"/>
                  </a:lnTo>
                  <a:lnTo>
                    <a:pt x="1429" y="1118"/>
                  </a:lnTo>
                  <a:lnTo>
                    <a:pt x="1429" y="1142"/>
                  </a:lnTo>
                  <a:lnTo>
                    <a:pt x="1425" y="1165"/>
                  </a:lnTo>
                  <a:lnTo>
                    <a:pt x="1418" y="1191"/>
                  </a:lnTo>
                  <a:lnTo>
                    <a:pt x="1405" y="1220"/>
                  </a:lnTo>
                  <a:lnTo>
                    <a:pt x="1387" y="1253"/>
                  </a:lnTo>
                  <a:lnTo>
                    <a:pt x="1387" y="1276"/>
                  </a:lnTo>
                  <a:lnTo>
                    <a:pt x="1398" y="1285"/>
                  </a:lnTo>
                  <a:lnTo>
                    <a:pt x="1415" y="1294"/>
                  </a:lnTo>
                  <a:lnTo>
                    <a:pt x="1435" y="1302"/>
                  </a:lnTo>
                  <a:lnTo>
                    <a:pt x="1458" y="1305"/>
                  </a:lnTo>
                  <a:lnTo>
                    <a:pt x="1482" y="1309"/>
                  </a:lnTo>
                  <a:lnTo>
                    <a:pt x="1504" y="1309"/>
                  </a:lnTo>
                  <a:lnTo>
                    <a:pt x="1520" y="1305"/>
                  </a:lnTo>
                  <a:lnTo>
                    <a:pt x="1533" y="1296"/>
                  </a:lnTo>
                  <a:lnTo>
                    <a:pt x="1536" y="1282"/>
                  </a:lnTo>
                  <a:lnTo>
                    <a:pt x="1535" y="1265"/>
                  </a:lnTo>
                  <a:lnTo>
                    <a:pt x="1527" y="1249"/>
                  </a:lnTo>
                  <a:lnTo>
                    <a:pt x="1518" y="1231"/>
                  </a:lnTo>
                  <a:lnTo>
                    <a:pt x="1509" y="1213"/>
                  </a:lnTo>
                  <a:lnTo>
                    <a:pt x="1502" y="1196"/>
                  </a:lnTo>
                  <a:lnTo>
                    <a:pt x="1498" y="1180"/>
                  </a:lnTo>
                  <a:lnTo>
                    <a:pt x="1502" y="1160"/>
                  </a:lnTo>
                  <a:lnTo>
                    <a:pt x="1509" y="1136"/>
                  </a:lnTo>
                  <a:lnTo>
                    <a:pt x="1518" y="1111"/>
                  </a:lnTo>
                  <a:lnTo>
                    <a:pt x="1527" y="1087"/>
                  </a:lnTo>
                  <a:lnTo>
                    <a:pt x="1536" y="1062"/>
                  </a:lnTo>
                  <a:lnTo>
                    <a:pt x="1545" y="1040"/>
                  </a:lnTo>
                  <a:lnTo>
                    <a:pt x="1553" y="1022"/>
                  </a:lnTo>
                  <a:lnTo>
                    <a:pt x="1556" y="1009"/>
                  </a:lnTo>
                  <a:lnTo>
                    <a:pt x="1556" y="1002"/>
                  </a:lnTo>
                  <a:lnTo>
                    <a:pt x="1544" y="987"/>
                  </a:lnTo>
                  <a:lnTo>
                    <a:pt x="1524" y="978"/>
                  </a:lnTo>
                  <a:lnTo>
                    <a:pt x="1498" y="973"/>
                  </a:lnTo>
                  <a:lnTo>
                    <a:pt x="1471" y="971"/>
                  </a:lnTo>
                  <a:lnTo>
                    <a:pt x="1445" y="969"/>
                  </a:lnTo>
                  <a:close/>
                  <a:moveTo>
                    <a:pt x="1178" y="964"/>
                  </a:moveTo>
                  <a:lnTo>
                    <a:pt x="1127" y="976"/>
                  </a:lnTo>
                  <a:lnTo>
                    <a:pt x="1122" y="993"/>
                  </a:lnTo>
                  <a:lnTo>
                    <a:pt x="1122" y="1014"/>
                  </a:lnTo>
                  <a:lnTo>
                    <a:pt x="1125" y="1040"/>
                  </a:lnTo>
                  <a:lnTo>
                    <a:pt x="1133" y="1067"/>
                  </a:lnTo>
                  <a:lnTo>
                    <a:pt x="1142" y="1094"/>
                  </a:lnTo>
                  <a:lnTo>
                    <a:pt x="1149" y="1124"/>
                  </a:lnTo>
                  <a:lnTo>
                    <a:pt x="1156" y="1151"/>
                  </a:lnTo>
                  <a:lnTo>
                    <a:pt x="1162" y="1178"/>
                  </a:lnTo>
                  <a:lnTo>
                    <a:pt x="1162" y="1200"/>
                  </a:lnTo>
                  <a:lnTo>
                    <a:pt x="1160" y="1216"/>
                  </a:lnTo>
                  <a:lnTo>
                    <a:pt x="1153" y="1229"/>
                  </a:lnTo>
                  <a:lnTo>
                    <a:pt x="1144" y="1240"/>
                  </a:lnTo>
                  <a:lnTo>
                    <a:pt x="1135" y="1251"/>
                  </a:lnTo>
                  <a:lnTo>
                    <a:pt x="1127" y="1264"/>
                  </a:lnTo>
                  <a:lnTo>
                    <a:pt x="1125" y="1284"/>
                  </a:lnTo>
                  <a:lnTo>
                    <a:pt x="1144" y="1293"/>
                  </a:lnTo>
                  <a:lnTo>
                    <a:pt x="1165" y="1298"/>
                  </a:lnTo>
                  <a:lnTo>
                    <a:pt x="1191" y="1302"/>
                  </a:lnTo>
                  <a:lnTo>
                    <a:pt x="1216" y="1304"/>
                  </a:lnTo>
                  <a:lnTo>
                    <a:pt x="1240" y="1300"/>
                  </a:lnTo>
                  <a:lnTo>
                    <a:pt x="1260" y="1293"/>
                  </a:lnTo>
                  <a:lnTo>
                    <a:pt x="1273" y="1284"/>
                  </a:lnTo>
                  <a:lnTo>
                    <a:pt x="1269" y="1260"/>
                  </a:lnTo>
                  <a:lnTo>
                    <a:pt x="1262" y="1242"/>
                  </a:lnTo>
                  <a:lnTo>
                    <a:pt x="1253" y="1224"/>
                  </a:lnTo>
                  <a:lnTo>
                    <a:pt x="1242" y="1207"/>
                  </a:lnTo>
                  <a:lnTo>
                    <a:pt x="1233" y="1189"/>
                  </a:lnTo>
                  <a:lnTo>
                    <a:pt x="1227" y="1167"/>
                  </a:lnTo>
                  <a:lnTo>
                    <a:pt x="1222" y="1136"/>
                  </a:lnTo>
                  <a:lnTo>
                    <a:pt x="1224" y="1107"/>
                  </a:lnTo>
                  <a:lnTo>
                    <a:pt x="1229" y="1082"/>
                  </a:lnTo>
                  <a:lnTo>
                    <a:pt x="1238" y="1058"/>
                  </a:lnTo>
                  <a:lnTo>
                    <a:pt x="1247" y="1036"/>
                  </a:lnTo>
                  <a:lnTo>
                    <a:pt x="1258" y="1014"/>
                  </a:lnTo>
                  <a:lnTo>
                    <a:pt x="1265" y="993"/>
                  </a:lnTo>
                  <a:lnTo>
                    <a:pt x="1260" y="985"/>
                  </a:lnTo>
                  <a:lnTo>
                    <a:pt x="1178" y="964"/>
                  </a:lnTo>
                  <a:close/>
                  <a:moveTo>
                    <a:pt x="493" y="804"/>
                  </a:moveTo>
                  <a:lnTo>
                    <a:pt x="480" y="820"/>
                  </a:lnTo>
                  <a:lnTo>
                    <a:pt x="491" y="902"/>
                  </a:lnTo>
                  <a:lnTo>
                    <a:pt x="489" y="916"/>
                  </a:lnTo>
                  <a:lnTo>
                    <a:pt x="484" y="927"/>
                  </a:lnTo>
                  <a:lnTo>
                    <a:pt x="480" y="940"/>
                  </a:lnTo>
                  <a:lnTo>
                    <a:pt x="480" y="956"/>
                  </a:lnTo>
                  <a:lnTo>
                    <a:pt x="507" y="967"/>
                  </a:lnTo>
                  <a:lnTo>
                    <a:pt x="533" y="969"/>
                  </a:lnTo>
                  <a:lnTo>
                    <a:pt x="564" y="964"/>
                  </a:lnTo>
                  <a:lnTo>
                    <a:pt x="575" y="947"/>
                  </a:lnTo>
                  <a:lnTo>
                    <a:pt x="569" y="934"/>
                  </a:lnTo>
                  <a:lnTo>
                    <a:pt x="562" y="925"/>
                  </a:lnTo>
                  <a:lnTo>
                    <a:pt x="555" y="918"/>
                  </a:lnTo>
                  <a:lnTo>
                    <a:pt x="545" y="911"/>
                  </a:lnTo>
                  <a:lnTo>
                    <a:pt x="540" y="902"/>
                  </a:lnTo>
                  <a:lnTo>
                    <a:pt x="527" y="811"/>
                  </a:lnTo>
                  <a:lnTo>
                    <a:pt x="518" y="807"/>
                  </a:lnTo>
                  <a:lnTo>
                    <a:pt x="507" y="804"/>
                  </a:lnTo>
                  <a:lnTo>
                    <a:pt x="493" y="804"/>
                  </a:lnTo>
                  <a:close/>
                  <a:moveTo>
                    <a:pt x="822" y="798"/>
                  </a:moveTo>
                  <a:lnTo>
                    <a:pt x="765" y="814"/>
                  </a:lnTo>
                  <a:lnTo>
                    <a:pt x="758" y="820"/>
                  </a:lnTo>
                  <a:lnTo>
                    <a:pt x="764" y="847"/>
                  </a:lnTo>
                  <a:lnTo>
                    <a:pt x="773" y="871"/>
                  </a:lnTo>
                  <a:lnTo>
                    <a:pt x="782" y="894"/>
                  </a:lnTo>
                  <a:lnTo>
                    <a:pt x="791" y="916"/>
                  </a:lnTo>
                  <a:lnTo>
                    <a:pt x="798" y="938"/>
                  </a:lnTo>
                  <a:lnTo>
                    <a:pt x="804" y="962"/>
                  </a:lnTo>
                  <a:lnTo>
                    <a:pt x="804" y="987"/>
                  </a:lnTo>
                  <a:lnTo>
                    <a:pt x="796" y="1018"/>
                  </a:lnTo>
                  <a:lnTo>
                    <a:pt x="796" y="1022"/>
                  </a:lnTo>
                  <a:lnTo>
                    <a:pt x="824" y="1029"/>
                  </a:lnTo>
                  <a:lnTo>
                    <a:pt x="849" y="1025"/>
                  </a:lnTo>
                  <a:lnTo>
                    <a:pt x="875" y="1016"/>
                  </a:lnTo>
                  <a:lnTo>
                    <a:pt x="895" y="1005"/>
                  </a:lnTo>
                  <a:lnTo>
                    <a:pt x="895" y="998"/>
                  </a:lnTo>
                  <a:lnTo>
                    <a:pt x="876" y="971"/>
                  </a:lnTo>
                  <a:lnTo>
                    <a:pt x="864" y="949"/>
                  </a:lnTo>
                  <a:lnTo>
                    <a:pt x="855" y="927"/>
                  </a:lnTo>
                  <a:lnTo>
                    <a:pt x="851" y="905"/>
                  </a:lnTo>
                  <a:lnTo>
                    <a:pt x="851" y="880"/>
                  </a:lnTo>
                  <a:lnTo>
                    <a:pt x="851" y="849"/>
                  </a:lnTo>
                  <a:lnTo>
                    <a:pt x="853" y="811"/>
                  </a:lnTo>
                  <a:lnTo>
                    <a:pt x="822" y="798"/>
                  </a:lnTo>
                  <a:close/>
                  <a:moveTo>
                    <a:pt x="1515" y="644"/>
                  </a:moveTo>
                  <a:lnTo>
                    <a:pt x="1480" y="651"/>
                  </a:lnTo>
                  <a:lnTo>
                    <a:pt x="1475" y="669"/>
                  </a:lnTo>
                  <a:lnTo>
                    <a:pt x="1475" y="682"/>
                  </a:lnTo>
                  <a:lnTo>
                    <a:pt x="1478" y="696"/>
                  </a:lnTo>
                  <a:lnTo>
                    <a:pt x="1484" y="711"/>
                  </a:lnTo>
                  <a:lnTo>
                    <a:pt x="1491" y="751"/>
                  </a:lnTo>
                  <a:lnTo>
                    <a:pt x="1491" y="787"/>
                  </a:lnTo>
                  <a:lnTo>
                    <a:pt x="1485" y="822"/>
                  </a:lnTo>
                  <a:lnTo>
                    <a:pt x="1476" y="853"/>
                  </a:lnTo>
                  <a:lnTo>
                    <a:pt x="1462" y="880"/>
                  </a:lnTo>
                  <a:lnTo>
                    <a:pt x="1445" y="907"/>
                  </a:lnTo>
                  <a:lnTo>
                    <a:pt x="1445" y="927"/>
                  </a:lnTo>
                  <a:lnTo>
                    <a:pt x="1465" y="936"/>
                  </a:lnTo>
                  <a:lnTo>
                    <a:pt x="1489" y="942"/>
                  </a:lnTo>
                  <a:lnTo>
                    <a:pt x="1515" y="944"/>
                  </a:lnTo>
                  <a:lnTo>
                    <a:pt x="1540" y="940"/>
                  </a:lnTo>
                  <a:lnTo>
                    <a:pt x="1562" y="927"/>
                  </a:lnTo>
                  <a:lnTo>
                    <a:pt x="1533" y="840"/>
                  </a:lnTo>
                  <a:lnTo>
                    <a:pt x="1533" y="809"/>
                  </a:lnTo>
                  <a:lnTo>
                    <a:pt x="1538" y="778"/>
                  </a:lnTo>
                  <a:lnTo>
                    <a:pt x="1551" y="751"/>
                  </a:lnTo>
                  <a:lnTo>
                    <a:pt x="1564" y="724"/>
                  </a:lnTo>
                  <a:lnTo>
                    <a:pt x="1576" y="696"/>
                  </a:lnTo>
                  <a:lnTo>
                    <a:pt x="1587" y="673"/>
                  </a:lnTo>
                  <a:lnTo>
                    <a:pt x="1580" y="656"/>
                  </a:lnTo>
                  <a:lnTo>
                    <a:pt x="1515" y="644"/>
                  </a:lnTo>
                  <a:close/>
                  <a:moveTo>
                    <a:pt x="1107" y="622"/>
                  </a:moveTo>
                  <a:lnTo>
                    <a:pt x="1091" y="625"/>
                  </a:lnTo>
                  <a:lnTo>
                    <a:pt x="1064" y="656"/>
                  </a:lnTo>
                  <a:lnTo>
                    <a:pt x="1125" y="814"/>
                  </a:lnTo>
                  <a:lnTo>
                    <a:pt x="1129" y="840"/>
                  </a:lnTo>
                  <a:lnTo>
                    <a:pt x="1127" y="860"/>
                  </a:lnTo>
                  <a:lnTo>
                    <a:pt x="1122" y="874"/>
                  </a:lnTo>
                  <a:lnTo>
                    <a:pt x="1118" y="891"/>
                  </a:lnTo>
                  <a:lnTo>
                    <a:pt x="1116" y="907"/>
                  </a:lnTo>
                  <a:lnTo>
                    <a:pt x="1118" y="927"/>
                  </a:lnTo>
                  <a:lnTo>
                    <a:pt x="1142" y="927"/>
                  </a:lnTo>
                  <a:lnTo>
                    <a:pt x="1162" y="924"/>
                  </a:lnTo>
                  <a:lnTo>
                    <a:pt x="1180" y="920"/>
                  </a:lnTo>
                  <a:lnTo>
                    <a:pt x="1196" y="913"/>
                  </a:lnTo>
                  <a:lnTo>
                    <a:pt x="1218" y="907"/>
                  </a:lnTo>
                  <a:lnTo>
                    <a:pt x="1222" y="898"/>
                  </a:lnTo>
                  <a:lnTo>
                    <a:pt x="1225" y="887"/>
                  </a:lnTo>
                  <a:lnTo>
                    <a:pt x="1225" y="873"/>
                  </a:lnTo>
                  <a:lnTo>
                    <a:pt x="1202" y="842"/>
                  </a:lnTo>
                  <a:lnTo>
                    <a:pt x="1185" y="813"/>
                  </a:lnTo>
                  <a:lnTo>
                    <a:pt x="1175" y="784"/>
                  </a:lnTo>
                  <a:lnTo>
                    <a:pt x="1169" y="754"/>
                  </a:lnTo>
                  <a:lnTo>
                    <a:pt x="1169" y="722"/>
                  </a:lnTo>
                  <a:lnTo>
                    <a:pt x="1173" y="685"/>
                  </a:lnTo>
                  <a:lnTo>
                    <a:pt x="1182" y="644"/>
                  </a:lnTo>
                  <a:lnTo>
                    <a:pt x="1160" y="625"/>
                  </a:lnTo>
                  <a:lnTo>
                    <a:pt x="1107" y="622"/>
                  </a:lnTo>
                  <a:close/>
                  <a:moveTo>
                    <a:pt x="762" y="596"/>
                  </a:moveTo>
                  <a:lnTo>
                    <a:pt x="751" y="611"/>
                  </a:lnTo>
                  <a:lnTo>
                    <a:pt x="744" y="633"/>
                  </a:lnTo>
                  <a:lnTo>
                    <a:pt x="738" y="658"/>
                  </a:lnTo>
                  <a:lnTo>
                    <a:pt x="735" y="689"/>
                  </a:lnTo>
                  <a:lnTo>
                    <a:pt x="733" y="718"/>
                  </a:lnTo>
                  <a:lnTo>
                    <a:pt x="735" y="744"/>
                  </a:lnTo>
                  <a:lnTo>
                    <a:pt x="738" y="765"/>
                  </a:lnTo>
                  <a:lnTo>
                    <a:pt x="767" y="769"/>
                  </a:lnTo>
                  <a:lnTo>
                    <a:pt x="793" y="769"/>
                  </a:lnTo>
                  <a:lnTo>
                    <a:pt x="822" y="765"/>
                  </a:lnTo>
                  <a:lnTo>
                    <a:pt x="831" y="753"/>
                  </a:lnTo>
                  <a:lnTo>
                    <a:pt x="825" y="734"/>
                  </a:lnTo>
                  <a:lnTo>
                    <a:pt x="818" y="724"/>
                  </a:lnTo>
                  <a:lnTo>
                    <a:pt x="809" y="716"/>
                  </a:lnTo>
                  <a:lnTo>
                    <a:pt x="802" y="709"/>
                  </a:lnTo>
                  <a:lnTo>
                    <a:pt x="795" y="698"/>
                  </a:lnTo>
                  <a:lnTo>
                    <a:pt x="789" y="680"/>
                  </a:lnTo>
                  <a:lnTo>
                    <a:pt x="791" y="664"/>
                  </a:lnTo>
                  <a:lnTo>
                    <a:pt x="791" y="647"/>
                  </a:lnTo>
                  <a:lnTo>
                    <a:pt x="791" y="631"/>
                  </a:lnTo>
                  <a:lnTo>
                    <a:pt x="784" y="613"/>
                  </a:lnTo>
                  <a:lnTo>
                    <a:pt x="780" y="609"/>
                  </a:lnTo>
                  <a:lnTo>
                    <a:pt x="778" y="605"/>
                  </a:lnTo>
                  <a:lnTo>
                    <a:pt x="775" y="604"/>
                  </a:lnTo>
                  <a:lnTo>
                    <a:pt x="771" y="600"/>
                  </a:lnTo>
                  <a:lnTo>
                    <a:pt x="767" y="598"/>
                  </a:lnTo>
                  <a:lnTo>
                    <a:pt x="762" y="596"/>
                  </a:lnTo>
                  <a:close/>
                  <a:moveTo>
                    <a:pt x="1535" y="433"/>
                  </a:moveTo>
                  <a:lnTo>
                    <a:pt x="1524" y="447"/>
                  </a:lnTo>
                  <a:lnTo>
                    <a:pt x="1520" y="462"/>
                  </a:lnTo>
                  <a:lnTo>
                    <a:pt x="1518" y="476"/>
                  </a:lnTo>
                  <a:lnTo>
                    <a:pt x="1518" y="493"/>
                  </a:lnTo>
                  <a:lnTo>
                    <a:pt x="1516" y="511"/>
                  </a:lnTo>
                  <a:lnTo>
                    <a:pt x="1511" y="533"/>
                  </a:lnTo>
                  <a:lnTo>
                    <a:pt x="1476" y="574"/>
                  </a:lnTo>
                  <a:lnTo>
                    <a:pt x="1475" y="596"/>
                  </a:lnTo>
                  <a:lnTo>
                    <a:pt x="1500" y="607"/>
                  </a:lnTo>
                  <a:lnTo>
                    <a:pt x="1531" y="613"/>
                  </a:lnTo>
                  <a:lnTo>
                    <a:pt x="1564" y="609"/>
                  </a:lnTo>
                  <a:lnTo>
                    <a:pt x="1571" y="609"/>
                  </a:lnTo>
                  <a:lnTo>
                    <a:pt x="1578" y="593"/>
                  </a:lnTo>
                  <a:lnTo>
                    <a:pt x="1580" y="582"/>
                  </a:lnTo>
                  <a:lnTo>
                    <a:pt x="1576" y="573"/>
                  </a:lnTo>
                  <a:lnTo>
                    <a:pt x="1571" y="564"/>
                  </a:lnTo>
                  <a:lnTo>
                    <a:pt x="1564" y="554"/>
                  </a:lnTo>
                  <a:lnTo>
                    <a:pt x="1560" y="540"/>
                  </a:lnTo>
                  <a:lnTo>
                    <a:pt x="1569" y="447"/>
                  </a:lnTo>
                  <a:lnTo>
                    <a:pt x="1535" y="433"/>
                  </a:lnTo>
                  <a:close/>
                  <a:moveTo>
                    <a:pt x="1089" y="416"/>
                  </a:moveTo>
                  <a:lnTo>
                    <a:pt x="1080" y="420"/>
                  </a:lnTo>
                  <a:lnTo>
                    <a:pt x="1071" y="442"/>
                  </a:lnTo>
                  <a:lnTo>
                    <a:pt x="1067" y="465"/>
                  </a:lnTo>
                  <a:lnTo>
                    <a:pt x="1067" y="493"/>
                  </a:lnTo>
                  <a:lnTo>
                    <a:pt x="1065" y="518"/>
                  </a:lnTo>
                  <a:lnTo>
                    <a:pt x="1064" y="544"/>
                  </a:lnTo>
                  <a:lnTo>
                    <a:pt x="1058" y="567"/>
                  </a:lnTo>
                  <a:lnTo>
                    <a:pt x="1069" y="584"/>
                  </a:lnTo>
                  <a:lnTo>
                    <a:pt x="1082" y="596"/>
                  </a:lnTo>
                  <a:lnTo>
                    <a:pt x="1100" y="604"/>
                  </a:lnTo>
                  <a:lnTo>
                    <a:pt x="1120" y="604"/>
                  </a:lnTo>
                  <a:lnTo>
                    <a:pt x="1142" y="596"/>
                  </a:lnTo>
                  <a:lnTo>
                    <a:pt x="1149" y="593"/>
                  </a:lnTo>
                  <a:lnTo>
                    <a:pt x="1153" y="589"/>
                  </a:lnTo>
                  <a:lnTo>
                    <a:pt x="1156" y="585"/>
                  </a:lnTo>
                  <a:lnTo>
                    <a:pt x="1160" y="580"/>
                  </a:lnTo>
                  <a:lnTo>
                    <a:pt x="1164" y="574"/>
                  </a:lnTo>
                  <a:lnTo>
                    <a:pt x="1115" y="420"/>
                  </a:lnTo>
                  <a:lnTo>
                    <a:pt x="1089" y="416"/>
                  </a:lnTo>
                  <a:close/>
                  <a:moveTo>
                    <a:pt x="207" y="160"/>
                  </a:moveTo>
                  <a:lnTo>
                    <a:pt x="2276" y="160"/>
                  </a:lnTo>
                  <a:lnTo>
                    <a:pt x="2291" y="164"/>
                  </a:lnTo>
                  <a:lnTo>
                    <a:pt x="2304" y="173"/>
                  </a:lnTo>
                  <a:lnTo>
                    <a:pt x="2313" y="185"/>
                  </a:lnTo>
                  <a:lnTo>
                    <a:pt x="2316" y="200"/>
                  </a:lnTo>
                  <a:lnTo>
                    <a:pt x="2316" y="2829"/>
                  </a:lnTo>
                  <a:lnTo>
                    <a:pt x="2313" y="2844"/>
                  </a:lnTo>
                  <a:lnTo>
                    <a:pt x="2304" y="2856"/>
                  </a:lnTo>
                  <a:lnTo>
                    <a:pt x="2291" y="2865"/>
                  </a:lnTo>
                  <a:lnTo>
                    <a:pt x="2276" y="2869"/>
                  </a:lnTo>
                  <a:lnTo>
                    <a:pt x="207" y="2869"/>
                  </a:lnTo>
                  <a:lnTo>
                    <a:pt x="193" y="2865"/>
                  </a:lnTo>
                  <a:lnTo>
                    <a:pt x="180" y="2856"/>
                  </a:lnTo>
                  <a:lnTo>
                    <a:pt x="171" y="2844"/>
                  </a:lnTo>
                  <a:lnTo>
                    <a:pt x="167" y="2829"/>
                  </a:lnTo>
                  <a:lnTo>
                    <a:pt x="167" y="200"/>
                  </a:lnTo>
                  <a:lnTo>
                    <a:pt x="171" y="185"/>
                  </a:lnTo>
                  <a:lnTo>
                    <a:pt x="180" y="173"/>
                  </a:lnTo>
                  <a:lnTo>
                    <a:pt x="193" y="164"/>
                  </a:lnTo>
                  <a:lnTo>
                    <a:pt x="207" y="160"/>
                  </a:lnTo>
                  <a:close/>
                  <a:moveTo>
                    <a:pt x="131" y="89"/>
                  </a:moveTo>
                  <a:lnTo>
                    <a:pt x="116" y="93"/>
                  </a:lnTo>
                  <a:lnTo>
                    <a:pt x="104" y="102"/>
                  </a:lnTo>
                  <a:lnTo>
                    <a:pt x="95" y="114"/>
                  </a:lnTo>
                  <a:lnTo>
                    <a:pt x="91" y="129"/>
                  </a:lnTo>
                  <a:lnTo>
                    <a:pt x="91" y="2900"/>
                  </a:lnTo>
                  <a:lnTo>
                    <a:pt x="95" y="2914"/>
                  </a:lnTo>
                  <a:lnTo>
                    <a:pt x="104" y="2927"/>
                  </a:lnTo>
                  <a:lnTo>
                    <a:pt x="116" y="2936"/>
                  </a:lnTo>
                  <a:lnTo>
                    <a:pt x="131" y="2940"/>
                  </a:lnTo>
                  <a:lnTo>
                    <a:pt x="2353" y="2940"/>
                  </a:lnTo>
                  <a:lnTo>
                    <a:pt x="2367" y="2936"/>
                  </a:lnTo>
                  <a:lnTo>
                    <a:pt x="2380" y="2927"/>
                  </a:lnTo>
                  <a:lnTo>
                    <a:pt x="2389" y="2914"/>
                  </a:lnTo>
                  <a:lnTo>
                    <a:pt x="2393" y="2900"/>
                  </a:lnTo>
                  <a:lnTo>
                    <a:pt x="2393" y="129"/>
                  </a:lnTo>
                  <a:lnTo>
                    <a:pt x="2389" y="114"/>
                  </a:lnTo>
                  <a:lnTo>
                    <a:pt x="2380" y="102"/>
                  </a:lnTo>
                  <a:lnTo>
                    <a:pt x="2367" y="93"/>
                  </a:lnTo>
                  <a:lnTo>
                    <a:pt x="2353" y="89"/>
                  </a:lnTo>
                  <a:lnTo>
                    <a:pt x="131" y="89"/>
                  </a:lnTo>
                  <a:close/>
                  <a:moveTo>
                    <a:pt x="40" y="0"/>
                  </a:moveTo>
                  <a:lnTo>
                    <a:pt x="2447" y="0"/>
                  </a:lnTo>
                  <a:lnTo>
                    <a:pt x="2464" y="4"/>
                  </a:lnTo>
                  <a:lnTo>
                    <a:pt x="2476" y="13"/>
                  </a:lnTo>
                  <a:lnTo>
                    <a:pt x="2485" y="25"/>
                  </a:lnTo>
                  <a:lnTo>
                    <a:pt x="2487" y="40"/>
                  </a:lnTo>
                  <a:lnTo>
                    <a:pt x="2487" y="2984"/>
                  </a:lnTo>
                  <a:lnTo>
                    <a:pt x="2485" y="3000"/>
                  </a:lnTo>
                  <a:lnTo>
                    <a:pt x="2476" y="3013"/>
                  </a:lnTo>
                  <a:lnTo>
                    <a:pt x="2464" y="3022"/>
                  </a:lnTo>
                  <a:lnTo>
                    <a:pt x="2447" y="3024"/>
                  </a:lnTo>
                  <a:lnTo>
                    <a:pt x="40" y="3024"/>
                  </a:lnTo>
                  <a:lnTo>
                    <a:pt x="24" y="3022"/>
                  </a:lnTo>
                  <a:lnTo>
                    <a:pt x="11" y="3013"/>
                  </a:lnTo>
                  <a:lnTo>
                    <a:pt x="4" y="3000"/>
                  </a:lnTo>
                  <a:lnTo>
                    <a:pt x="0" y="2984"/>
                  </a:lnTo>
                  <a:lnTo>
                    <a:pt x="0" y="40"/>
                  </a:lnTo>
                  <a:lnTo>
                    <a:pt x="4" y="25"/>
                  </a:lnTo>
                  <a:lnTo>
                    <a:pt x="11" y="13"/>
                  </a:lnTo>
                  <a:lnTo>
                    <a:pt x="24" y="4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44A20A06-AB68-4716-91B2-1736592BB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5764" y="147954"/>
              <a:ext cx="309009" cy="316438"/>
            </a:xfrm>
            <a:custGeom>
              <a:avLst/>
              <a:gdLst>
                <a:gd name="T0" fmla="*/ 1754 w 3785"/>
                <a:gd name="T1" fmla="*/ 114 h 3876"/>
                <a:gd name="T2" fmla="*/ 1771 w 3785"/>
                <a:gd name="T3" fmla="*/ 367 h 3876"/>
                <a:gd name="T4" fmla="*/ 1818 w 3785"/>
                <a:gd name="T5" fmla="*/ 614 h 3876"/>
                <a:gd name="T6" fmla="*/ 1902 w 3785"/>
                <a:gd name="T7" fmla="*/ 796 h 3876"/>
                <a:gd name="T8" fmla="*/ 2038 w 3785"/>
                <a:gd name="T9" fmla="*/ 858 h 3876"/>
                <a:gd name="T10" fmla="*/ 2180 w 3785"/>
                <a:gd name="T11" fmla="*/ 802 h 3876"/>
                <a:gd name="T12" fmla="*/ 2320 w 3785"/>
                <a:gd name="T13" fmla="*/ 722 h 3876"/>
                <a:gd name="T14" fmla="*/ 2609 w 3785"/>
                <a:gd name="T15" fmla="*/ 640 h 3876"/>
                <a:gd name="T16" fmla="*/ 2954 w 3785"/>
                <a:gd name="T17" fmla="*/ 674 h 3876"/>
                <a:gd name="T18" fmla="*/ 3298 w 3785"/>
                <a:gd name="T19" fmla="*/ 856 h 3876"/>
                <a:gd name="T20" fmla="*/ 3556 w 3785"/>
                <a:gd name="T21" fmla="*/ 1133 h 3876"/>
                <a:gd name="T22" fmla="*/ 3704 w 3785"/>
                <a:gd name="T23" fmla="*/ 1473 h 3876"/>
                <a:gd name="T24" fmla="*/ 3776 w 3785"/>
                <a:gd name="T25" fmla="*/ 1871 h 3876"/>
                <a:gd name="T26" fmla="*/ 3771 w 3785"/>
                <a:gd name="T27" fmla="*/ 2284 h 3876"/>
                <a:gd name="T28" fmla="*/ 3674 w 3785"/>
                <a:gd name="T29" fmla="*/ 2671 h 3876"/>
                <a:gd name="T30" fmla="*/ 3467 w 3785"/>
                <a:gd name="T31" fmla="*/ 3049 h 3876"/>
                <a:gd name="T32" fmla="*/ 3198 w 3785"/>
                <a:gd name="T33" fmla="*/ 3334 h 3876"/>
                <a:gd name="T34" fmla="*/ 2900 w 3785"/>
                <a:gd name="T35" fmla="*/ 3536 h 3876"/>
                <a:gd name="T36" fmla="*/ 2609 w 3785"/>
                <a:gd name="T37" fmla="*/ 3667 h 3876"/>
                <a:gd name="T38" fmla="*/ 2300 w 3785"/>
                <a:gd name="T39" fmla="*/ 3738 h 3876"/>
                <a:gd name="T40" fmla="*/ 1933 w 3785"/>
                <a:gd name="T41" fmla="*/ 3720 h 3876"/>
                <a:gd name="T42" fmla="*/ 1602 w 3785"/>
                <a:gd name="T43" fmla="*/ 3634 h 3876"/>
                <a:gd name="T44" fmla="*/ 1262 w 3785"/>
                <a:gd name="T45" fmla="*/ 3469 h 3876"/>
                <a:gd name="T46" fmla="*/ 913 w 3785"/>
                <a:gd name="T47" fmla="*/ 3256 h 3876"/>
                <a:gd name="T48" fmla="*/ 842 w 3785"/>
                <a:gd name="T49" fmla="*/ 3214 h 3876"/>
                <a:gd name="T50" fmla="*/ 753 w 3785"/>
                <a:gd name="T51" fmla="*/ 3174 h 3876"/>
                <a:gd name="T52" fmla="*/ 658 w 3785"/>
                <a:gd name="T53" fmla="*/ 3164 h 3876"/>
                <a:gd name="T54" fmla="*/ 571 w 3785"/>
                <a:gd name="T55" fmla="*/ 3213 h 3876"/>
                <a:gd name="T56" fmla="*/ 504 w 3785"/>
                <a:gd name="T57" fmla="*/ 3347 h 3876"/>
                <a:gd name="T58" fmla="*/ 467 w 3785"/>
                <a:gd name="T59" fmla="*/ 3596 h 3876"/>
                <a:gd name="T60" fmla="*/ 382 w 3785"/>
                <a:gd name="T61" fmla="*/ 3873 h 3876"/>
                <a:gd name="T62" fmla="*/ 16 w 3785"/>
                <a:gd name="T63" fmla="*/ 3869 h 3876"/>
                <a:gd name="T64" fmla="*/ 2 w 3785"/>
                <a:gd name="T65" fmla="*/ 3682 h 3876"/>
                <a:gd name="T66" fmla="*/ 9 w 3785"/>
                <a:gd name="T67" fmla="*/ 3413 h 3876"/>
                <a:gd name="T68" fmla="*/ 64 w 3785"/>
                <a:gd name="T69" fmla="*/ 3125 h 3876"/>
                <a:gd name="T70" fmla="*/ 182 w 3785"/>
                <a:gd name="T71" fmla="*/ 2867 h 3876"/>
                <a:gd name="T72" fmla="*/ 382 w 3785"/>
                <a:gd name="T73" fmla="*/ 2689 h 3876"/>
                <a:gd name="T74" fmla="*/ 556 w 3785"/>
                <a:gd name="T75" fmla="*/ 2647 h 3876"/>
                <a:gd name="T76" fmla="*/ 714 w 3785"/>
                <a:gd name="T77" fmla="*/ 2684 h 3876"/>
                <a:gd name="T78" fmla="*/ 971 w 3785"/>
                <a:gd name="T79" fmla="*/ 2734 h 3876"/>
                <a:gd name="T80" fmla="*/ 1387 w 3785"/>
                <a:gd name="T81" fmla="*/ 2694 h 3876"/>
                <a:gd name="T82" fmla="*/ 1711 w 3785"/>
                <a:gd name="T83" fmla="*/ 2527 h 3876"/>
                <a:gd name="T84" fmla="*/ 1909 w 3785"/>
                <a:gd name="T85" fmla="*/ 2273 h 3876"/>
                <a:gd name="T86" fmla="*/ 1973 w 3785"/>
                <a:gd name="T87" fmla="*/ 1993 h 3876"/>
                <a:gd name="T88" fmla="*/ 1916 w 3785"/>
                <a:gd name="T89" fmla="*/ 1658 h 3876"/>
                <a:gd name="T90" fmla="*/ 1760 w 3785"/>
                <a:gd name="T91" fmla="*/ 1404 h 3876"/>
                <a:gd name="T92" fmla="*/ 1564 w 3785"/>
                <a:gd name="T93" fmla="*/ 1238 h 3876"/>
                <a:gd name="T94" fmla="*/ 1387 w 3785"/>
                <a:gd name="T95" fmla="*/ 1056 h 3876"/>
                <a:gd name="T96" fmla="*/ 1300 w 3785"/>
                <a:gd name="T97" fmla="*/ 807 h 3876"/>
                <a:gd name="T98" fmla="*/ 1260 w 3785"/>
                <a:gd name="T99" fmla="*/ 585 h 3876"/>
                <a:gd name="T100" fmla="*/ 1251 w 3785"/>
                <a:gd name="T101" fmla="*/ 485 h 3876"/>
                <a:gd name="T102" fmla="*/ 1236 w 3785"/>
                <a:gd name="T103" fmla="*/ 293 h 3876"/>
                <a:gd name="T104" fmla="*/ 1236 w 3785"/>
                <a:gd name="T105" fmla="*/ 85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85" h="3876">
                  <a:moveTo>
                    <a:pt x="1245" y="0"/>
                  </a:moveTo>
                  <a:lnTo>
                    <a:pt x="1753" y="4"/>
                  </a:lnTo>
                  <a:lnTo>
                    <a:pt x="1753" y="56"/>
                  </a:lnTo>
                  <a:lnTo>
                    <a:pt x="1754" y="114"/>
                  </a:lnTo>
                  <a:lnTo>
                    <a:pt x="1756" y="174"/>
                  </a:lnTo>
                  <a:lnTo>
                    <a:pt x="1760" y="238"/>
                  </a:lnTo>
                  <a:lnTo>
                    <a:pt x="1765" y="302"/>
                  </a:lnTo>
                  <a:lnTo>
                    <a:pt x="1771" y="367"/>
                  </a:lnTo>
                  <a:lnTo>
                    <a:pt x="1780" y="433"/>
                  </a:lnTo>
                  <a:lnTo>
                    <a:pt x="1791" y="494"/>
                  </a:lnTo>
                  <a:lnTo>
                    <a:pt x="1804" y="556"/>
                  </a:lnTo>
                  <a:lnTo>
                    <a:pt x="1818" y="614"/>
                  </a:lnTo>
                  <a:lnTo>
                    <a:pt x="1836" y="669"/>
                  </a:lnTo>
                  <a:lnTo>
                    <a:pt x="1854" y="718"/>
                  </a:lnTo>
                  <a:lnTo>
                    <a:pt x="1878" y="760"/>
                  </a:lnTo>
                  <a:lnTo>
                    <a:pt x="1902" y="796"/>
                  </a:lnTo>
                  <a:lnTo>
                    <a:pt x="1931" y="825"/>
                  </a:lnTo>
                  <a:lnTo>
                    <a:pt x="1962" y="844"/>
                  </a:lnTo>
                  <a:lnTo>
                    <a:pt x="2000" y="856"/>
                  </a:lnTo>
                  <a:lnTo>
                    <a:pt x="2038" y="858"/>
                  </a:lnTo>
                  <a:lnTo>
                    <a:pt x="2076" y="851"/>
                  </a:lnTo>
                  <a:lnTo>
                    <a:pt x="2113" y="838"/>
                  </a:lnTo>
                  <a:lnTo>
                    <a:pt x="2147" y="822"/>
                  </a:lnTo>
                  <a:lnTo>
                    <a:pt x="2180" y="802"/>
                  </a:lnTo>
                  <a:lnTo>
                    <a:pt x="2211" y="782"/>
                  </a:lnTo>
                  <a:lnTo>
                    <a:pt x="2240" y="764"/>
                  </a:lnTo>
                  <a:lnTo>
                    <a:pt x="2265" y="747"/>
                  </a:lnTo>
                  <a:lnTo>
                    <a:pt x="2320" y="722"/>
                  </a:lnTo>
                  <a:lnTo>
                    <a:pt x="2384" y="696"/>
                  </a:lnTo>
                  <a:lnTo>
                    <a:pt x="2454" y="673"/>
                  </a:lnTo>
                  <a:lnTo>
                    <a:pt x="2531" y="653"/>
                  </a:lnTo>
                  <a:lnTo>
                    <a:pt x="2609" y="640"/>
                  </a:lnTo>
                  <a:lnTo>
                    <a:pt x="2693" y="633"/>
                  </a:lnTo>
                  <a:lnTo>
                    <a:pt x="2774" y="636"/>
                  </a:lnTo>
                  <a:lnTo>
                    <a:pt x="2856" y="649"/>
                  </a:lnTo>
                  <a:lnTo>
                    <a:pt x="2954" y="674"/>
                  </a:lnTo>
                  <a:lnTo>
                    <a:pt x="3047" y="709"/>
                  </a:lnTo>
                  <a:lnTo>
                    <a:pt x="3136" y="751"/>
                  </a:lnTo>
                  <a:lnTo>
                    <a:pt x="3220" y="800"/>
                  </a:lnTo>
                  <a:lnTo>
                    <a:pt x="3298" y="856"/>
                  </a:lnTo>
                  <a:lnTo>
                    <a:pt x="3373" y="918"/>
                  </a:lnTo>
                  <a:lnTo>
                    <a:pt x="3440" y="985"/>
                  </a:lnTo>
                  <a:lnTo>
                    <a:pt x="3502" y="1056"/>
                  </a:lnTo>
                  <a:lnTo>
                    <a:pt x="3556" y="1133"/>
                  </a:lnTo>
                  <a:lnTo>
                    <a:pt x="3604" y="1213"/>
                  </a:lnTo>
                  <a:lnTo>
                    <a:pt x="3645" y="1296"/>
                  </a:lnTo>
                  <a:lnTo>
                    <a:pt x="3678" y="1384"/>
                  </a:lnTo>
                  <a:lnTo>
                    <a:pt x="3704" y="1473"/>
                  </a:lnTo>
                  <a:lnTo>
                    <a:pt x="3724" y="1567"/>
                  </a:lnTo>
                  <a:lnTo>
                    <a:pt x="3744" y="1665"/>
                  </a:lnTo>
                  <a:lnTo>
                    <a:pt x="3762" y="1769"/>
                  </a:lnTo>
                  <a:lnTo>
                    <a:pt x="3776" y="1871"/>
                  </a:lnTo>
                  <a:lnTo>
                    <a:pt x="3784" y="1974"/>
                  </a:lnTo>
                  <a:lnTo>
                    <a:pt x="3785" y="2078"/>
                  </a:lnTo>
                  <a:lnTo>
                    <a:pt x="3780" y="2182"/>
                  </a:lnTo>
                  <a:lnTo>
                    <a:pt x="3771" y="2284"/>
                  </a:lnTo>
                  <a:lnTo>
                    <a:pt x="3756" y="2380"/>
                  </a:lnTo>
                  <a:lnTo>
                    <a:pt x="3736" y="2473"/>
                  </a:lnTo>
                  <a:lnTo>
                    <a:pt x="3713" y="2560"/>
                  </a:lnTo>
                  <a:lnTo>
                    <a:pt x="3674" y="2671"/>
                  </a:lnTo>
                  <a:lnTo>
                    <a:pt x="3631" y="2774"/>
                  </a:lnTo>
                  <a:lnTo>
                    <a:pt x="3582" y="2873"/>
                  </a:lnTo>
                  <a:lnTo>
                    <a:pt x="3527" y="2964"/>
                  </a:lnTo>
                  <a:lnTo>
                    <a:pt x="3467" y="3049"/>
                  </a:lnTo>
                  <a:lnTo>
                    <a:pt x="3404" y="3129"/>
                  </a:lnTo>
                  <a:lnTo>
                    <a:pt x="3338" y="3204"/>
                  </a:lnTo>
                  <a:lnTo>
                    <a:pt x="3269" y="3271"/>
                  </a:lnTo>
                  <a:lnTo>
                    <a:pt x="3198" y="3334"/>
                  </a:lnTo>
                  <a:lnTo>
                    <a:pt x="3124" y="3393"/>
                  </a:lnTo>
                  <a:lnTo>
                    <a:pt x="3049" y="3445"/>
                  </a:lnTo>
                  <a:lnTo>
                    <a:pt x="2974" y="3493"/>
                  </a:lnTo>
                  <a:lnTo>
                    <a:pt x="2900" y="3536"/>
                  </a:lnTo>
                  <a:lnTo>
                    <a:pt x="2825" y="3576"/>
                  </a:lnTo>
                  <a:lnTo>
                    <a:pt x="2751" y="3611"/>
                  </a:lnTo>
                  <a:lnTo>
                    <a:pt x="2680" y="3640"/>
                  </a:lnTo>
                  <a:lnTo>
                    <a:pt x="2609" y="3667"/>
                  </a:lnTo>
                  <a:lnTo>
                    <a:pt x="2542" y="3689"/>
                  </a:lnTo>
                  <a:lnTo>
                    <a:pt x="2476" y="3709"/>
                  </a:lnTo>
                  <a:lnTo>
                    <a:pt x="2391" y="3727"/>
                  </a:lnTo>
                  <a:lnTo>
                    <a:pt x="2300" y="3738"/>
                  </a:lnTo>
                  <a:lnTo>
                    <a:pt x="2209" y="3742"/>
                  </a:lnTo>
                  <a:lnTo>
                    <a:pt x="2116" y="3740"/>
                  </a:lnTo>
                  <a:lnTo>
                    <a:pt x="2025" y="3733"/>
                  </a:lnTo>
                  <a:lnTo>
                    <a:pt x="1933" y="3720"/>
                  </a:lnTo>
                  <a:lnTo>
                    <a:pt x="1845" y="3704"/>
                  </a:lnTo>
                  <a:lnTo>
                    <a:pt x="1760" y="3682"/>
                  </a:lnTo>
                  <a:lnTo>
                    <a:pt x="1678" y="3660"/>
                  </a:lnTo>
                  <a:lnTo>
                    <a:pt x="1602" y="3634"/>
                  </a:lnTo>
                  <a:lnTo>
                    <a:pt x="1533" y="3607"/>
                  </a:lnTo>
                  <a:lnTo>
                    <a:pt x="1438" y="3565"/>
                  </a:lnTo>
                  <a:lnTo>
                    <a:pt x="1347" y="3518"/>
                  </a:lnTo>
                  <a:lnTo>
                    <a:pt x="1262" y="3469"/>
                  </a:lnTo>
                  <a:lnTo>
                    <a:pt x="1176" y="3416"/>
                  </a:lnTo>
                  <a:lnTo>
                    <a:pt x="1093" y="3364"/>
                  </a:lnTo>
                  <a:lnTo>
                    <a:pt x="1005" y="3309"/>
                  </a:lnTo>
                  <a:lnTo>
                    <a:pt x="913" y="3256"/>
                  </a:lnTo>
                  <a:lnTo>
                    <a:pt x="898" y="3247"/>
                  </a:lnTo>
                  <a:lnTo>
                    <a:pt x="880" y="3236"/>
                  </a:lnTo>
                  <a:lnTo>
                    <a:pt x="862" y="3225"/>
                  </a:lnTo>
                  <a:lnTo>
                    <a:pt x="842" y="3214"/>
                  </a:lnTo>
                  <a:lnTo>
                    <a:pt x="820" y="3204"/>
                  </a:lnTo>
                  <a:lnTo>
                    <a:pt x="798" y="3193"/>
                  </a:lnTo>
                  <a:lnTo>
                    <a:pt x="776" y="3184"/>
                  </a:lnTo>
                  <a:lnTo>
                    <a:pt x="753" y="3174"/>
                  </a:lnTo>
                  <a:lnTo>
                    <a:pt x="729" y="3167"/>
                  </a:lnTo>
                  <a:lnTo>
                    <a:pt x="705" y="3164"/>
                  </a:lnTo>
                  <a:lnTo>
                    <a:pt x="682" y="3162"/>
                  </a:lnTo>
                  <a:lnTo>
                    <a:pt x="658" y="3164"/>
                  </a:lnTo>
                  <a:lnTo>
                    <a:pt x="636" y="3169"/>
                  </a:lnTo>
                  <a:lnTo>
                    <a:pt x="613" y="3178"/>
                  </a:lnTo>
                  <a:lnTo>
                    <a:pt x="591" y="3193"/>
                  </a:lnTo>
                  <a:lnTo>
                    <a:pt x="571" y="3213"/>
                  </a:lnTo>
                  <a:lnTo>
                    <a:pt x="553" y="3236"/>
                  </a:lnTo>
                  <a:lnTo>
                    <a:pt x="534" y="3267"/>
                  </a:lnTo>
                  <a:lnTo>
                    <a:pt x="518" y="3304"/>
                  </a:lnTo>
                  <a:lnTo>
                    <a:pt x="504" y="3347"/>
                  </a:lnTo>
                  <a:lnTo>
                    <a:pt x="491" y="3396"/>
                  </a:lnTo>
                  <a:lnTo>
                    <a:pt x="482" y="3454"/>
                  </a:lnTo>
                  <a:lnTo>
                    <a:pt x="473" y="3522"/>
                  </a:lnTo>
                  <a:lnTo>
                    <a:pt x="467" y="3596"/>
                  </a:lnTo>
                  <a:lnTo>
                    <a:pt x="465" y="3680"/>
                  </a:lnTo>
                  <a:lnTo>
                    <a:pt x="465" y="3773"/>
                  </a:lnTo>
                  <a:lnTo>
                    <a:pt x="469" y="3876"/>
                  </a:lnTo>
                  <a:lnTo>
                    <a:pt x="382" y="3873"/>
                  </a:lnTo>
                  <a:lnTo>
                    <a:pt x="291" y="3865"/>
                  </a:lnTo>
                  <a:lnTo>
                    <a:pt x="200" y="3862"/>
                  </a:lnTo>
                  <a:lnTo>
                    <a:pt x="107" y="3862"/>
                  </a:lnTo>
                  <a:lnTo>
                    <a:pt x="16" y="3869"/>
                  </a:lnTo>
                  <a:lnTo>
                    <a:pt x="16" y="3840"/>
                  </a:lnTo>
                  <a:lnTo>
                    <a:pt x="11" y="3793"/>
                  </a:lnTo>
                  <a:lnTo>
                    <a:pt x="5" y="3740"/>
                  </a:lnTo>
                  <a:lnTo>
                    <a:pt x="2" y="3682"/>
                  </a:lnTo>
                  <a:lnTo>
                    <a:pt x="0" y="3618"/>
                  </a:lnTo>
                  <a:lnTo>
                    <a:pt x="0" y="3553"/>
                  </a:lnTo>
                  <a:lnTo>
                    <a:pt x="4" y="3484"/>
                  </a:lnTo>
                  <a:lnTo>
                    <a:pt x="9" y="3413"/>
                  </a:lnTo>
                  <a:lnTo>
                    <a:pt x="16" y="3342"/>
                  </a:lnTo>
                  <a:lnTo>
                    <a:pt x="29" y="3269"/>
                  </a:lnTo>
                  <a:lnTo>
                    <a:pt x="44" y="3196"/>
                  </a:lnTo>
                  <a:lnTo>
                    <a:pt x="64" y="3125"/>
                  </a:lnTo>
                  <a:lnTo>
                    <a:pt x="85" y="3056"/>
                  </a:lnTo>
                  <a:lnTo>
                    <a:pt x="113" y="2989"/>
                  </a:lnTo>
                  <a:lnTo>
                    <a:pt x="145" y="2925"/>
                  </a:lnTo>
                  <a:lnTo>
                    <a:pt x="182" y="2867"/>
                  </a:lnTo>
                  <a:lnTo>
                    <a:pt x="224" y="2813"/>
                  </a:lnTo>
                  <a:lnTo>
                    <a:pt x="271" y="2765"/>
                  </a:lnTo>
                  <a:lnTo>
                    <a:pt x="324" y="2724"/>
                  </a:lnTo>
                  <a:lnTo>
                    <a:pt x="382" y="2689"/>
                  </a:lnTo>
                  <a:lnTo>
                    <a:pt x="429" y="2667"/>
                  </a:lnTo>
                  <a:lnTo>
                    <a:pt x="474" y="2654"/>
                  </a:lnTo>
                  <a:lnTo>
                    <a:pt x="516" y="2649"/>
                  </a:lnTo>
                  <a:lnTo>
                    <a:pt x="556" y="2647"/>
                  </a:lnTo>
                  <a:lnTo>
                    <a:pt x="594" y="2653"/>
                  </a:lnTo>
                  <a:lnTo>
                    <a:pt x="633" y="2662"/>
                  </a:lnTo>
                  <a:lnTo>
                    <a:pt x="673" y="2673"/>
                  </a:lnTo>
                  <a:lnTo>
                    <a:pt x="714" y="2684"/>
                  </a:lnTo>
                  <a:lnTo>
                    <a:pt x="758" y="2698"/>
                  </a:lnTo>
                  <a:lnTo>
                    <a:pt x="805" y="2709"/>
                  </a:lnTo>
                  <a:lnTo>
                    <a:pt x="856" y="2720"/>
                  </a:lnTo>
                  <a:lnTo>
                    <a:pt x="971" y="2734"/>
                  </a:lnTo>
                  <a:lnTo>
                    <a:pt x="1082" y="2738"/>
                  </a:lnTo>
                  <a:lnTo>
                    <a:pt x="1189" y="2733"/>
                  </a:lnTo>
                  <a:lnTo>
                    <a:pt x="1291" y="2718"/>
                  </a:lnTo>
                  <a:lnTo>
                    <a:pt x="1387" y="2694"/>
                  </a:lnTo>
                  <a:lnTo>
                    <a:pt x="1478" y="2664"/>
                  </a:lnTo>
                  <a:lnTo>
                    <a:pt x="1562" y="2625"/>
                  </a:lnTo>
                  <a:lnTo>
                    <a:pt x="1640" y="2580"/>
                  </a:lnTo>
                  <a:lnTo>
                    <a:pt x="1711" y="2527"/>
                  </a:lnTo>
                  <a:lnTo>
                    <a:pt x="1773" y="2471"/>
                  </a:lnTo>
                  <a:lnTo>
                    <a:pt x="1827" y="2409"/>
                  </a:lnTo>
                  <a:lnTo>
                    <a:pt x="1873" y="2342"/>
                  </a:lnTo>
                  <a:lnTo>
                    <a:pt x="1909" y="2273"/>
                  </a:lnTo>
                  <a:lnTo>
                    <a:pt x="1931" y="2213"/>
                  </a:lnTo>
                  <a:lnTo>
                    <a:pt x="1947" y="2149"/>
                  </a:lnTo>
                  <a:lnTo>
                    <a:pt x="1962" y="2084"/>
                  </a:lnTo>
                  <a:lnTo>
                    <a:pt x="1973" y="1993"/>
                  </a:lnTo>
                  <a:lnTo>
                    <a:pt x="1971" y="1904"/>
                  </a:lnTo>
                  <a:lnTo>
                    <a:pt x="1962" y="1818"/>
                  </a:lnTo>
                  <a:lnTo>
                    <a:pt x="1942" y="1736"/>
                  </a:lnTo>
                  <a:lnTo>
                    <a:pt x="1916" y="1658"/>
                  </a:lnTo>
                  <a:lnTo>
                    <a:pt x="1884" y="1585"/>
                  </a:lnTo>
                  <a:lnTo>
                    <a:pt x="1845" y="1518"/>
                  </a:lnTo>
                  <a:lnTo>
                    <a:pt x="1804" y="1458"/>
                  </a:lnTo>
                  <a:lnTo>
                    <a:pt x="1760" y="1404"/>
                  </a:lnTo>
                  <a:lnTo>
                    <a:pt x="1714" y="1356"/>
                  </a:lnTo>
                  <a:lnTo>
                    <a:pt x="1669" y="1316"/>
                  </a:lnTo>
                  <a:lnTo>
                    <a:pt x="1618" y="1278"/>
                  </a:lnTo>
                  <a:lnTo>
                    <a:pt x="1564" y="1238"/>
                  </a:lnTo>
                  <a:lnTo>
                    <a:pt x="1513" y="1198"/>
                  </a:lnTo>
                  <a:lnTo>
                    <a:pt x="1464" y="1156"/>
                  </a:lnTo>
                  <a:lnTo>
                    <a:pt x="1422" y="1107"/>
                  </a:lnTo>
                  <a:lnTo>
                    <a:pt x="1387" y="1056"/>
                  </a:lnTo>
                  <a:lnTo>
                    <a:pt x="1358" y="1000"/>
                  </a:lnTo>
                  <a:lnTo>
                    <a:pt x="1334" y="938"/>
                  </a:lnTo>
                  <a:lnTo>
                    <a:pt x="1316" y="874"/>
                  </a:lnTo>
                  <a:lnTo>
                    <a:pt x="1300" y="807"/>
                  </a:lnTo>
                  <a:lnTo>
                    <a:pt x="1285" y="736"/>
                  </a:lnTo>
                  <a:lnTo>
                    <a:pt x="1273" y="664"/>
                  </a:lnTo>
                  <a:lnTo>
                    <a:pt x="1262" y="589"/>
                  </a:lnTo>
                  <a:lnTo>
                    <a:pt x="1260" y="585"/>
                  </a:lnTo>
                  <a:lnTo>
                    <a:pt x="1258" y="574"/>
                  </a:lnTo>
                  <a:lnTo>
                    <a:pt x="1256" y="553"/>
                  </a:lnTo>
                  <a:lnTo>
                    <a:pt x="1253" y="522"/>
                  </a:lnTo>
                  <a:lnTo>
                    <a:pt x="1251" y="485"/>
                  </a:lnTo>
                  <a:lnTo>
                    <a:pt x="1247" y="442"/>
                  </a:lnTo>
                  <a:lnTo>
                    <a:pt x="1244" y="394"/>
                  </a:lnTo>
                  <a:lnTo>
                    <a:pt x="1240" y="345"/>
                  </a:lnTo>
                  <a:lnTo>
                    <a:pt x="1236" y="293"/>
                  </a:lnTo>
                  <a:lnTo>
                    <a:pt x="1234" y="238"/>
                  </a:lnTo>
                  <a:lnTo>
                    <a:pt x="1234" y="185"/>
                  </a:lnTo>
                  <a:lnTo>
                    <a:pt x="1234" y="134"/>
                  </a:lnTo>
                  <a:lnTo>
                    <a:pt x="1236" y="85"/>
                  </a:lnTo>
                  <a:lnTo>
                    <a:pt x="1240" y="40"/>
                  </a:lnTo>
                  <a:lnTo>
                    <a:pt x="124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0" name="Rounded Rectangle 3">
              <a:extLst>
                <a:ext uri="{FF2B5EF4-FFF2-40B4-BE49-F238E27FC236}">
                  <a16:creationId xmlns:a16="http://schemas.microsoft.com/office/drawing/2014/main" id="{926FED7B-05FA-42DD-8B4D-AF12927CE0F1}"/>
                </a:ext>
              </a:extLst>
            </p:cNvPr>
            <p:cNvSpPr/>
            <p:nvPr/>
          </p:nvSpPr>
          <p:spPr>
            <a:xfrm>
              <a:off x="5325086" y="675294"/>
              <a:ext cx="196879" cy="277574"/>
            </a:xfrm>
            <a:custGeom>
              <a:avLst/>
              <a:gdLst/>
              <a:ahLst/>
              <a:cxnLst/>
              <a:rect l="l" t="t" r="r" b="b"/>
              <a:pathLst>
                <a:path w="2808312" h="3959361">
                  <a:moveTo>
                    <a:pt x="1738109" y="1502623"/>
                  </a:moveTo>
                  <a:cubicBezTo>
                    <a:pt x="1698494" y="1505955"/>
                    <a:pt x="1662802" y="1532425"/>
                    <a:pt x="1649662" y="1572585"/>
                  </a:cubicBezTo>
                  <a:lnTo>
                    <a:pt x="1336420" y="2529999"/>
                  </a:lnTo>
                  <a:lnTo>
                    <a:pt x="1170819" y="1967482"/>
                  </a:lnTo>
                  <a:cubicBezTo>
                    <a:pt x="1169810" y="1964053"/>
                    <a:pt x="1168637" y="1960718"/>
                    <a:pt x="1165857" y="1958078"/>
                  </a:cubicBezTo>
                  <a:cubicBezTo>
                    <a:pt x="1162466" y="1917013"/>
                    <a:pt x="1133587" y="1880907"/>
                    <a:pt x="1091436" y="1869613"/>
                  </a:cubicBezTo>
                  <a:cubicBezTo>
                    <a:pt x="1037014" y="1855031"/>
                    <a:pt x="981075" y="1887327"/>
                    <a:pt x="966493" y="1941749"/>
                  </a:cubicBezTo>
                  <a:lnTo>
                    <a:pt x="813486" y="2512780"/>
                  </a:lnTo>
                  <a:lnTo>
                    <a:pt x="510833" y="2512781"/>
                  </a:lnTo>
                  <a:cubicBezTo>
                    <a:pt x="454492" y="2512781"/>
                    <a:pt x="408818" y="2558454"/>
                    <a:pt x="408818" y="2614795"/>
                  </a:cubicBezTo>
                  <a:cubicBezTo>
                    <a:pt x="408818" y="2671137"/>
                    <a:pt x="454492" y="2716811"/>
                    <a:pt x="510833" y="2716811"/>
                  </a:cubicBezTo>
                  <a:lnTo>
                    <a:pt x="844268" y="2716810"/>
                  </a:lnTo>
                  <a:cubicBezTo>
                    <a:pt x="869730" y="2716810"/>
                    <a:pt x="893013" y="2707482"/>
                    <a:pt x="910119" y="2691168"/>
                  </a:cubicBezTo>
                  <a:cubicBezTo>
                    <a:pt x="950467" y="2686878"/>
                    <a:pt x="985744" y="2658215"/>
                    <a:pt x="996885" y="2616640"/>
                  </a:cubicBezTo>
                  <a:lnTo>
                    <a:pt x="1069480" y="2345710"/>
                  </a:lnTo>
                  <a:lnTo>
                    <a:pt x="1221708" y="2862804"/>
                  </a:lnTo>
                  <a:cubicBezTo>
                    <a:pt x="1237619" y="2916852"/>
                    <a:pt x="1294332" y="2947769"/>
                    <a:pt x="1348381" y="2931857"/>
                  </a:cubicBezTo>
                  <a:cubicBezTo>
                    <a:pt x="1377289" y="2923346"/>
                    <a:pt x="1399580" y="2903162"/>
                    <a:pt x="1410808" y="2877564"/>
                  </a:cubicBezTo>
                  <a:cubicBezTo>
                    <a:pt x="1431400" y="2866427"/>
                    <a:pt x="1447266" y="2847340"/>
                    <a:pt x="1455104" y="2823380"/>
                  </a:cubicBezTo>
                  <a:lnTo>
                    <a:pt x="1737413" y="1960519"/>
                  </a:lnTo>
                  <a:lnTo>
                    <a:pt x="1896950" y="2555918"/>
                  </a:lnTo>
                  <a:cubicBezTo>
                    <a:pt x="1898423" y="2561416"/>
                    <a:pt x="1900318" y="2566688"/>
                    <a:pt x="1904388" y="2570895"/>
                  </a:cubicBezTo>
                  <a:lnTo>
                    <a:pt x="1902338" y="2581051"/>
                  </a:lnTo>
                  <a:cubicBezTo>
                    <a:pt x="1902338" y="2637392"/>
                    <a:pt x="1948013" y="2683065"/>
                    <a:pt x="2004353" y="2683065"/>
                  </a:cubicBezTo>
                  <a:lnTo>
                    <a:pt x="2360148" y="2683065"/>
                  </a:lnTo>
                  <a:cubicBezTo>
                    <a:pt x="2416490" y="2683066"/>
                    <a:pt x="2462164" y="2637391"/>
                    <a:pt x="2462164" y="2581050"/>
                  </a:cubicBezTo>
                  <a:cubicBezTo>
                    <a:pt x="2462163" y="2524710"/>
                    <a:pt x="2416489" y="2479036"/>
                    <a:pt x="2360148" y="2479036"/>
                  </a:cubicBezTo>
                  <a:lnTo>
                    <a:pt x="2087576" y="2479036"/>
                  </a:lnTo>
                  <a:lnTo>
                    <a:pt x="1853652" y="1606016"/>
                  </a:lnTo>
                  <a:cubicBezTo>
                    <a:pt x="1852530" y="1601831"/>
                    <a:pt x="1851164" y="1597776"/>
                    <a:pt x="1847944" y="1594527"/>
                  </a:cubicBezTo>
                  <a:cubicBezTo>
                    <a:pt x="1844394" y="1555407"/>
                    <a:pt x="1818065" y="1520347"/>
                    <a:pt x="1778342" y="1507351"/>
                  </a:cubicBezTo>
                  <a:cubicBezTo>
                    <a:pt x="1764955" y="1502970"/>
                    <a:pt x="1751315" y="1501511"/>
                    <a:pt x="1738109" y="1502623"/>
                  </a:cubicBezTo>
                  <a:close/>
                  <a:moveTo>
                    <a:pt x="526301" y="856060"/>
                  </a:moveTo>
                  <a:lnTo>
                    <a:pt x="2300267" y="856060"/>
                  </a:lnTo>
                  <a:cubicBezTo>
                    <a:pt x="2414458" y="856060"/>
                    <a:pt x="2507029" y="948631"/>
                    <a:pt x="2507029" y="1062822"/>
                  </a:cubicBezTo>
                  <a:lnTo>
                    <a:pt x="2507029" y="3433376"/>
                  </a:lnTo>
                  <a:cubicBezTo>
                    <a:pt x="2507029" y="3547567"/>
                    <a:pt x="2414458" y="3640138"/>
                    <a:pt x="2300267" y="3640138"/>
                  </a:cubicBezTo>
                  <a:lnTo>
                    <a:pt x="526301" y="3640138"/>
                  </a:lnTo>
                  <a:cubicBezTo>
                    <a:pt x="412110" y="3640138"/>
                    <a:pt x="319539" y="3547567"/>
                    <a:pt x="319539" y="3433376"/>
                  </a:cubicBezTo>
                  <a:lnTo>
                    <a:pt x="319539" y="1062822"/>
                  </a:lnTo>
                  <a:cubicBezTo>
                    <a:pt x="319539" y="948631"/>
                    <a:pt x="412110" y="856060"/>
                    <a:pt x="526301" y="856060"/>
                  </a:cubicBezTo>
                  <a:close/>
                  <a:moveTo>
                    <a:pt x="449756" y="735931"/>
                  </a:moveTo>
                  <a:cubicBezTo>
                    <a:pt x="325711" y="735931"/>
                    <a:pt x="225152" y="836490"/>
                    <a:pt x="225152" y="960535"/>
                  </a:cubicBezTo>
                  <a:lnTo>
                    <a:pt x="225152" y="3535663"/>
                  </a:lnTo>
                  <a:cubicBezTo>
                    <a:pt x="225152" y="3659708"/>
                    <a:pt x="325711" y="3760267"/>
                    <a:pt x="449756" y="3760267"/>
                  </a:cubicBezTo>
                  <a:lnTo>
                    <a:pt x="2376812" y="3760267"/>
                  </a:lnTo>
                  <a:cubicBezTo>
                    <a:pt x="2500857" y="3760267"/>
                    <a:pt x="2601416" y="3659708"/>
                    <a:pt x="2601416" y="3535663"/>
                  </a:cubicBezTo>
                  <a:lnTo>
                    <a:pt x="2601416" y="960535"/>
                  </a:lnTo>
                  <a:cubicBezTo>
                    <a:pt x="2601416" y="836490"/>
                    <a:pt x="2500857" y="735931"/>
                    <a:pt x="2376812" y="735931"/>
                  </a:cubicBezTo>
                  <a:close/>
                  <a:moveTo>
                    <a:pt x="1318649" y="0"/>
                  </a:moveTo>
                  <a:lnTo>
                    <a:pt x="1489663" y="0"/>
                  </a:lnTo>
                  <a:cubicBezTo>
                    <a:pt x="1561746" y="0"/>
                    <a:pt x="1620180" y="58434"/>
                    <a:pt x="1620180" y="130517"/>
                  </a:cubicBezTo>
                  <a:lnTo>
                    <a:pt x="1620180" y="344214"/>
                  </a:lnTo>
                  <a:lnTo>
                    <a:pt x="1795633" y="344214"/>
                  </a:lnTo>
                  <a:cubicBezTo>
                    <a:pt x="1809834" y="344214"/>
                    <a:pt x="1821347" y="355727"/>
                    <a:pt x="1821347" y="369928"/>
                  </a:cubicBezTo>
                  <a:lnTo>
                    <a:pt x="1821347" y="523106"/>
                  </a:lnTo>
                  <a:lnTo>
                    <a:pt x="1872208" y="523106"/>
                  </a:lnTo>
                  <a:lnTo>
                    <a:pt x="1872208" y="522399"/>
                  </a:lnTo>
                  <a:lnTo>
                    <a:pt x="2597408" y="522399"/>
                  </a:lnTo>
                  <a:cubicBezTo>
                    <a:pt x="2713887" y="522399"/>
                    <a:pt x="2808312" y="614377"/>
                    <a:pt x="2808312" y="727838"/>
                  </a:cubicBezTo>
                  <a:lnTo>
                    <a:pt x="2808312" y="3753922"/>
                  </a:lnTo>
                  <a:cubicBezTo>
                    <a:pt x="2808312" y="3867383"/>
                    <a:pt x="2713887" y="3959361"/>
                    <a:pt x="2597408" y="3959361"/>
                  </a:cubicBezTo>
                  <a:lnTo>
                    <a:pt x="210904" y="3959361"/>
                  </a:lnTo>
                  <a:cubicBezTo>
                    <a:pt x="94425" y="3959361"/>
                    <a:pt x="0" y="3867383"/>
                    <a:pt x="0" y="3753922"/>
                  </a:cubicBezTo>
                  <a:lnTo>
                    <a:pt x="0" y="727838"/>
                  </a:lnTo>
                  <a:cubicBezTo>
                    <a:pt x="0" y="614377"/>
                    <a:pt x="94425" y="522399"/>
                    <a:pt x="210904" y="522399"/>
                  </a:cubicBezTo>
                  <a:lnTo>
                    <a:pt x="936104" y="522399"/>
                  </a:lnTo>
                  <a:lnTo>
                    <a:pt x="936104" y="523106"/>
                  </a:lnTo>
                  <a:lnTo>
                    <a:pt x="986965" y="523106"/>
                  </a:lnTo>
                  <a:lnTo>
                    <a:pt x="986965" y="369928"/>
                  </a:lnTo>
                  <a:cubicBezTo>
                    <a:pt x="986965" y="355727"/>
                    <a:pt x="998478" y="344214"/>
                    <a:pt x="1012679" y="344214"/>
                  </a:cubicBezTo>
                  <a:lnTo>
                    <a:pt x="1188132" y="344214"/>
                  </a:lnTo>
                  <a:lnTo>
                    <a:pt x="1188132" y="130517"/>
                  </a:lnTo>
                  <a:cubicBezTo>
                    <a:pt x="1188132" y="58434"/>
                    <a:pt x="1246566" y="0"/>
                    <a:pt x="131864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1" name="Oval 3">
              <a:extLst>
                <a:ext uri="{FF2B5EF4-FFF2-40B4-BE49-F238E27FC236}">
                  <a16:creationId xmlns:a16="http://schemas.microsoft.com/office/drawing/2014/main" id="{26691123-32CB-45F6-B786-8E43E3CE4574}"/>
                </a:ext>
              </a:extLst>
            </p:cNvPr>
            <p:cNvSpPr/>
            <p:nvPr/>
          </p:nvSpPr>
          <p:spPr>
            <a:xfrm>
              <a:off x="6107312" y="43425"/>
              <a:ext cx="305387" cy="305387"/>
            </a:xfrm>
            <a:custGeom>
              <a:avLst/>
              <a:gdLst/>
              <a:ahLst/>
              <a:cxnLst/>
              <a:rect l="l" t="t" r="r" b="b"/>
              <a:pathLst>
                <a:path w="3888432" h="3888432">
                  <a:moveTo>
                    <a:pt x="2250798" y="578107"/>
                  </a:moveTo>
                  <a:lnTo>
                    <a:pt x="1637760" y="578107"/>
                  </a:lnTo>
                  <a:lnTo>
                    <a:pt x="1637760" y="1311063"/>
                  </a:lnTo>
                  <a:lnTo>
                    <a:pt x="1042560" y="895535"/>
                  </a:lnTo>
                  <a:lnTo>
                    <a:pt x="691636" y="1398197"/>
                  </a:lnTo>
                  <a:lnTo>
                    <a:pt x="1405184" y="1896345"/>
                  </a:lnTo>
                  <a:lnTo>
                    <a:pt x="665257" y="2393266"/>
                  </a:lnTo>
                  <a:lnTo>
                    <a:pt x="1007039" y="2902187"/>
                  </a:lnTo>
                  <a:lnTo>
                    <a:pt x="1637760" y="2478608"/>
                  </a:lnTo>
                  <a:lnTo>
                    <a:pt x="1637760" y="3234607"/>
                  </a:lnTo>
                  <a:lnTo>
                    <a:pt x="2250799" y="3234607"/>
                  </a:lnTo>
                  <a:lnTo>
                    <a:pt x="2250798" y="2486693"/>
                  </a:lnTo>
                  <a:lnTo>
                    <a:pt x="2869840" y="2918864"/>
                  </a:lnTo>
                  <a:lnTo>
                    <a:pt x="3220762" y="2416201"/>
                  </a:lnTo>
                  <a:lnTo>
                    <a:pt x="2490164" y="1906150"/>
                  </a:lnTo>
                  <a:lnTo>
                    <a:pt x="3212367" y="1421133"/>
                  </a:lnTo>
                  <a:lnTo>
                    <a:pt x="2870585" y="912211"/>
                  </a:lnTo>
                  <a:lnTo>
                    <a:pt x="2250798" y="1328447"/>
                  </a:lnTo>
                  <a:close/>
                  <a:moveTo>
                    <a:pt x="1944216" y="0"/>
                  </a:moveTo>
                  <a:cubicBezTo>
                    <a:pt x="3017977" y="0"/>
                    <a:pt x="3888432" y="870455"/>
                    <a:pt x="3888432" y="1944216"/>
                  </a:cubicBezTo>
                  <a:cubicBezTo>
                    <a:pt x="3888432" y="3017977"/>
                    <a:pt x="3017977" y="3888432"/>
                    <a:pt x="1944216" y="3888432"/>
                  </a:cubicBezTo>
                  <a:cubicBezTo>
                    <a:pt x="870455" y="3888432"/>
                    <a:pt x="0" y="3017977"/>
                    <a:pt x="0" y="1944216"/>
                  </a:cubicBezTo>
                  <a:cubicBezTo>
                    <a:pt x="0" y="870455"/>
                    <a:pt x="870455" y="0"/>
                    <a:pt x="194421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23985B5-80E5-4F5A-B8B2-4A5FFD351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115" y="14216"/>
              <a:ext cx="286470" cy="291957"/>
            </a:xfrm>
            <a:custGeom>
              <a:avLst/>
              <a:gdLst>
                <a:gd name="T0" fmla="*/ 987 w 1776"/>
                <a:gd name="T1" fmla="*/ 23 h 1881"/>
                <a:gd name="T2" fmla="*/ 994 w 1776"/>
                <a:gd name="T3" fmla="*/ 296 h 1881"/>
                <a:gd name="T4" fmla="*/ 994 w 1776"/>
                <a:gd name="T5" fmla="*/ 612 h 1881"/>
                <a:gd name="T6" fmla="*/ 1071 w 1776"/>
                <a:gd name="T7" fmla="*/ 663 h 1881"/>
                <a:gd name="T8" fmla="*/ 1145 w 1776"/>
                <a:gd name="T9" fmla="*/ 580 h 1881"/>
                <a:gd name="T10" fmla="*/ 1252 w 1776"/>
                <a:gd name="T11" fmla="*/ 490 h 1881"/>
                <a:gd name="T12" fmla="*/ 1380 w 1776"/>
                <a:gd name="T13" fmla="*/ 556 h 1881"/>
                <a:gd name="T14" fmla="*/ 1527 w 1776"/>
                <a:gd name="T15" fmla="*/ 729 h 1881"/>
                <a:gd name="T16" fmla="*/ 1634 w 1776"/>
                <a:gd name="T17" fmla="*/ 956 h 1881"/>
                <a:gd name="T18" fmla="*/ 1722 w 1776"/>
                <a:gd name="T19" fmla="*/ 1294 h 1881"/>
                <a:gd name="T20" fmla="*/ 1771 w 1776"/>
                <a:gd name="T21" fmla="*/ 1549 h 1881"/>
                <a:gd name="T22" fmla="*/ 1767 w 1776"/>
                <a:gd name="T23" fmla="*/ 1734 h 1881"/>
                <a:gd name="T24" fmla="*/ 1694 w 1776"/>
                <a:gd name="T25" fmla="*/ 1860 h 1881"/>
                <a:gd name="T26" fmla="*/ 1591 w 1776"/>
                <a:gd name="T27" fmla="*/ 1854 h 1881"/>
                <a:gd name="T28" fmla="*/ 1462 w 1776"/>
                <a:gd name="T29" fmla="*/ 1781 h 1881"/>
                <a:gd name="T30" fmla="*/ 1362 w 1776"/>
                <a:gd name="T31" fmla="*/ 1707 h 1881"/>
                <a:gd name="T32" fmla="*/ 1212 w 1776"/>
                <a:gd name="T33" fmla="*/ 1605 h 1881"/>
                <a:gd name="T34" fmla="*/ 1031 w 1776"/>
                <a:gd name="T35" fmla="*/ 1500 h 1881"/>
                <a:gd name="T36" fmla="*/ 989 w 1776"/>
                <a:gd name="T37" fmla="*/ 1327 h 1881"/>
                <a:gd name="T38" fmla="*/ 1014 w 1776"/>
                <a:gd name="T39" fmla="*/ 1176 h 1881"/>
                <a:gd name="T40" fmla="*/ 989 w 1776"/>
                <a:gd name="T41" fmla="*/ 1036 h 1881"/>
                <a:gd name="T42" fmla="*/ 1034 w 1776"/>
                <a:gd name="T43" fmla="*/ 858 h 1881"/>
                <a:gd name="T44" fmla="*/ 1009 w 1776"/>
                <a:gd name="T45" fmla="*/ 776 h 1881"/>
                <a:gd name="T46" fmla="*/ 891 w 1776"/>
                <a:gd name="T47" fmla="*/ 720 h 1881"/>
                <a:gd name="T48" fmla="*/ 787 w 1776"/>
                <a:gd name="T49" fmla="*/ 770 h 1881"/>
                <a:gd name="T50" fmla="*/ 740 w 1776"/>
                <a:gd name="T51" fmla="*/ 874 h 1881"/>
                <a:gd name="T52" fmla="*/ 778 w 1776"/>
                <a:gd name="T53" fmla="*/ 1021 h 1881"/>
                <a:gd name="T54" fmla="*/ 754 w 1776"/>
                <a:gd name="T55" fmla="*/ 1149 h 1881"/>
                <a:gd name="T56" fmla="*/ 767 w 1776"/>
                <a:gd name="T57" fmla="*/ 1292 h 1881"/>
                <a:gd name="T58" fmla="*/ 783 w 1776"/>
                <a:gd name="T59" fmla="*/ 1432 h 1881"/>
                <a:gd name="T60" fmla="*/ 540 w 1776"/>
                <a:gd name="T61" fmla="*/ 1621 h 1881"/>
                <a:gd name="T62" fmla="*/ 371 w 1776"/>
                <a:gd name="T63" fmla="*/ 1736 h 1881"/>
                <a:gd name="T64" fmla="*/ 252 w 1776"/>
                <a:gd name="T65" fmla="*/ 1827 h 1881"/>
                <a:gd name="T66" fmla="*/ 143 w 1776"/>
                <a:gd name="T67" fmla="*/ 1881 h 1881"/>
                <a:gd name="T68" fmla="*/ 47 w 1776"/>
                <a:gd name="T69" fmla="*/ 1832 h 1881"/>
                <a:gd name="T70" fmla="*/ 3 w 1776"/>
                <a:gd name="T71" fmla="*/ 1690 h 1881"/>
                <a:gd name="T72" fmla="*/ 5 w 1776"/>
                <a:gd name="T73" fmla="*/ 1512 h 1881"/>
                <a:gd name="T74" fmla="*/ 47 w 1776"/>
                <a:gd name="T75" fmla="*/ 1285 h 1881"/>
                <a:gd name="T76" fmla="*/ 162 w 1776"/>
                <a:gd name="T77" fmla="*/ 912 h 1881"/>
                <a:gd name="T78" fmla="*/ 311 w 1776"/>
                <a:gd name="T79" fmla="*/ 656 h 1881"/>
                <a:gd name="T80" fmla="*/ 378 w 1776"/>
                <a:gd name="T81" fmla="*/ 563 h 1881"/>
                <a:gd name="T82" fmla="*/ 471 w 1776"/>
                <a:gd name="T83" fmla="*/ 492 h 1881"/>
                <a:gd name="T84" fmla="*/ 582 w 1776"/>
                <a:gd name="T85" fmla="*/ 538 h 1881"/>
                <a:gd name="T86" fmla="*/ 638 w 1776"/>
                <a:gd name="T87" fmla="*/ 660 h 1881"/>
                <a:gd name="T88" fmla="*/ 674 w 1776"/>
                <a:gd name="T89" fmla="*/ 716 h 1881"/>
                <a:gd name="T90" fmla="*/ 694 w 1776"/>
                <a:gd name="T91" fmla="*/ 690 h 1881"/>
                <a:gd name="T92" fmla="*/ 774 w 1776"/>
                <a:gd name="T93" fmla="*/ 632 h 1881"/>
                <a:gd name="T94" fmla="*/ 816 w 1776"/>
                <a:gd name="T95" fmla="*/ 461 h 1881"/>
                <a:gd name="T96" fmla="*/ 811 w 1776"/>
                <a:gd name="T97" fmla="*/ 185 h 1881"/>
                <a:gd name="T98" fmla="*/ 829 w 1776"/>
                <a:gd name="T99" fmla="*/ 16 h 1881"/>
                <a:gd name="T100" fmla="*/ 914 w 1776"/>
                <a:gd name="T101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76" h="1881">
                  <a:moveTo>
                    <a:pt x="914" y="0"/>
                  </a:moveTo>
                  <a:lnTo>
                    <a:pt x="940" y="3"/>
                  </a:lnTo>
                  <a:lnTo>
                    <a:pt x="965" y="10"/>
                  </a:lnTo>
                  <a:lnTo>
                    <a:pt x="987" y="23"/>
                  </a:lnTo>
                  <a:lnTo>
                    <a:pt x="991" y="81"/>
                  </a:lnTo>
                  <a:lnTo>
                    <a:pt x="994" y="147"/>
                  </a:lnTo>
                  <a:lnTo>
                    <a:pt x="994" y="220"/>
                  </a:lnTo>
                  <a:lnTo>
                    <a:pt x="994" y="296"/>
                  </a:lnTo>
                  <a:lnTo>
                    <a:pt x="994" y="376"/>
                  </a:lnTo>
                  <a:lnTo>
                    <a:pt x="994" y="458"/>
                  </a:lnTo>
                  <a:lnTo>
                    <a:pt x="994" y="536"/>
                  </a:lnTo>
                  <a:lnTo>
                    <a:pt x="994" y="612"/>
                  </a:lnTo>
                  <a:lnTo>
                    <a:pt x="1020" y="629"/>
                  </a:lnTo>
                  <a:lnTo>
                    <a:pt x="1040" y="641"/>
                  </a:lnTo>
                  <a:lnTo>
                    <a:pt x="1056" y="652"/>
                  </a:lnTo>
                  <a:lnTo>
                    <a:pt x="1071" y="663"/>
                  </a:lnTo>
                  <a:lnTo>
                    <a:pt x="1085" y="674"/>
                  </a:lnTo>
                  <a:lnTo>
                    <a:pt x="1100" y="689"/>
                  </a:lnTo>
                  <a:lnTo>
                    <a:pt x="1122" y="629"/>
                  </a:lnTo>
                  <a:lnTo>
                    <a:pt x="1145" y="580"/>
                  </a:lnTo>
                  <a:lnTo>
                    <a:pt x="1171" y="543"/>
                  </a:lnTo>
                  <a:lnTo>
                    <a:pt x="1196" y="516"/>
                  </a:lnTo>
                  <a:lnTo>
                    <a:pt x="1223" y="498"/>
                  </a:lnTo>
                  <a:lnTo>
                    <a:pt x="1252" y="490"/>
                  </a:lnTo>
                  <a:lnTo>
                    <a:pt x="1282" y="494"/>
                  </a:lnTo>
                  <a:lnTo>
                    <a:pt x="1314" y="505"/>
                  </a:lnTo>
                  <a:lnTo>
                    <a:pt x="1345" y="525"/>
                  </a:lnTo>
                  <a:lnTo>
                    <a:pt x="1380" y="556"/>
                  </a:lnTo>
                  <a:lnTo>
                    <a:pt x="1414" y="594"/>
                  </a:lnTo>
                  <a:lnTo>
                    <a:pt x="1451" y="640"/>
                  </a:lnTo>
                  <a:lnTo>
                    <a:pt x="1491" y="683"/>
                  </a:lnTo>
                  <a:lnTo>
                    <a:pt x="1527" y="729"/>
                  </a:lnTo>
                  <a:lnTo>
                    <a:pt x="1558" y="778"/>
                  </a:lnTo>
                  <a:lnTo>
                    <a:pt x="1585" y="832"/>
                  </a:lnTo>
                  <a:lnTo>
                    <a:pt x="1611" y="890"/>
                  </a:lnTo>
                  <a:lnTo>
                    <a:pt x="1634" y="956"/>
                  </a:lnTo>
                  <a:lnTo>
                    <a:pt x="1656" y="1027"/>
                  </a:lnTo>
                  <a:lnTo>
                    <a:pt x="1678" y="1107"/>
                  </a:lnTo>
                  <a:lnTo>
                    <a:pt x="1700" y="1196"/>
                  </a:lnTo>
                  <a:lnTo>
                    <a:pt x="1722" y="1294"/>
                  </a:lnTo>
                  <a:lnTo>
                    <a:pt x="1747" y="1403"/>
                  </a:lnTo>
                  <a:lnTo>
                    <a:pt x="1756" y="1450"/>
                  </a:lnTo>
                  <a:lnTo>
                    <a:pt x="1765" y="1500"/>
                  </a:lnTo>
                  <a:lnTo>
                    <a:pt x="1771" y="1549"/>
                  </a:lnTo>
                  <a:lnTo>
                    <a:pt x="1774" y="1598"/>
                  </a:lnTo>
                  <a:lnTo>
                    <a:pt x="1776" y="1645"/>
                  </a:lnTo>
                  <a:lnTo>
                    <a:pt x="1774" y="1690"/>
                  </a:lnTo>
                  <a:lnTo>
                    <a:pt x="1767" y="1734"/>
                  </a:lnTo>
                  <a:lnTo>
                    <a:pt x="1756" y="1774"/>
                  </a:lnTo>
                  <a:lnTo>
                    <a:pt x="1742" y="1809"/>
                  </a:lnTo>
                  <a:lnTo>
                    <a:pt x="1722" y="1838"/>
                  </a:lnTo>
                  <a:lnTo>
                    <a:pt x="1694" y="1860"/>
                  </a:lnTo>
                  <a:lnTo>
                    <a:pt x="1674" y="1869"/>
                  </a:lnTo>
                  <a:lnTo>
                    <a:pt x="1649" y="1869"/>
                  </a:lnTo>
                  <a:lnTo>
                    <a:pt x="1622" y="1863"/>
                  </a:lnTo>
                  <a:lnTo>
                    <a:pt x="1591" y="1854"/>
                  </a:lnTo>
                  <a:lnTo>
                    <a:pt x="1558" y="1840"/>
                  </a:lnTo>
                  <a:lnTo>
                    <a:pt x="1527" y="1821"/>
                  </a:lnTo>
                  <a:lnTo>
                    <a:pt x="1494" y="1801"/>
                  </a:lnTo>
                  <a:lnTo>
                    <a:pt x="1462" y="1781"/>
                  </a:lnTo>
                  <a:lnTo>
                    <a:pt x="1432" y="1760"/>
                  </a:lnTo>
                  <a:lnTo>
                    <a:pt x="1405" y="1740"/>
                  </a:lnTo>
                  <a:lnTo>
                    <a:pt x="1382" y="1723"/>
                  </a:lnTo>
                  <a:lnTo>
                    <a:pt x="1362" y="1707"/>
                  </a:lnTo>
                  <a:lnTo>
                    <a:pt x="1347" y="1696"/>
                  </a:lnTo>
                  <a:lnTo>
                    <a:pt x="1305" y="1663"/>
                  </a:lnTo>
                  <a:lnTo>
                    <a:pt x="1260" y="1632"/>
                  </a:lnTo>
                  <a:lnTo>
                    <a:pt x="1212" y="1605"/>
                  </a:lnTo>
                  <a:lnTo>
                    <a:pt x="1163" y="1580"/>
                  </a:lnTo>
                  <a:lnTo>
                    <a:pt x="1114" y="1554"/>
                  </a:lnTo>
                  <a:lnTo>
                    <a:pt x="1071" y="1527"/>
                  </a:lnTo>
                  <a:lnTo>
                    <a:pt x="1031" y="1500"/>
                  </a:lnTo>
                  <a:lnTo>
                    <a:pt x="1000" y="1469"/>
                  </a:lnTo>
                  <a:lnTo>
                    <a:pt x="987" y="1420"/>
                  </a:lnTo>
                  <a:lnTo>
                    <a:pt x="985" y="1372"/>
                  </a:lnTo>
                  <a:lnTo>
                    <a:pt x="989" y="1327"/>
                  </a:lnTo>
                  <a:lnTo>
                    <a:pt x="996" y="1285"/>
                  </a:lnTo>
                  <a:lnTo>
                    <a:pt x="1003" y="1247"/>
                  </a:lnTo>
                  <a:lnTo>
                    <a:pt x="1011" y="1212"/>
                  </a:lnTo>
                  <a:lnTo>
                    <a:pt x="1014" y="1176"/>
                  </a:lnTo>
                  <a:lnTo>
                    <a:pt x="1009" y="1143"/>
                  </a:lnTo>
                  <a:lnTo>
                    <a:pt x="1002" y="1114"/>
                  </a:lnTo>
                  <a:lnTo>
                    <a:pt x="994" y="1089"/>
                  </a:lnTo>
                  <a:lnTo>
                    <a:pt x="989" y="1036"/>
                  </a:lnTo>
                  <a:lnTo>
                    <a:pt x="992" y="985"/>
                  </a:lnTo>
                  <a:lnTo>
                    <a:pt x="1003" y="938"/>
                  </a:lnTo>
                  <a:lnTo>
                    <a:pt x="1018" y="896"/>
                  </a:lnTo>
                  <a:lnTo>
                    <a:pt x="1034" y="858"/>
                  </a:lnTo>
                  <a:lnTo>
                    <a:pt x="1051" y="825"/>
                  </a:lnTo>
                  <a:lnTo>
                    <a:pt x="1040" y="810"/>
                  </a:lnTo>
                  <a:lnTo>
                    <a:pt x="1025" y="794"/>
                  </a:lnTo>
                  <a:lnTo>
                    <a:pt x="1009" y="776"/>
                  </a:lnTo>
                  <a:lnTo>
                    <a:pt x="989" y="758"/>
                  </a:lnTo>
                  <a:lnTo>
                    <a:pt x="963" y="743"/>
                  </a:lnTo>
                  <a:lnTo>
                    <a:pt x="931" y="729"/>
                  </a:lnTo>
                  <a:lnTo>
                    <a:pt x="891" y="720"/>
                  </a:lnTo>
                  <a:lnTo>
                    <a:pt x="856" y="732"/>
                  </a:lnTo>
                  <a:lnTo>
                    <a:pt x="829" y="743"/>
                  </a:lnTo>
                  <a:lnTo>
                    <a:pt x="805" y="756"/>
                  </a:lnTo>
                  <a:lnTo>
                    <a:pt x="787" y="770"/>
                  </a:lnTo>
                  <a:lnTo>
                    <a:pt x="769" y="789"/>
                  </a:lnTo>
                  <a:lnTo>
                    <a:pt x="751" y="810"/>
                  </a:lnTo>
                  <a:lnTo>
                    <a:pt x="727" y="840"/>
                  </a:lnTo>
                  <a:lnTo>
                    <a:pt x="740" y="874"/>
                  </a:lnTo>
                  <a:lnTo>
                    <a:pt x="752" y="909"/>
                  </a:lnTo>
                  <a:lnTo>
                    <a:pt x="765" y="945"/>
                  </a:lnTo>
                  <a:lnTo>
                    <a:pt x="774" y="983"/>
                  </a:lnTo>
                  <a:lnTo>
                    <a:pt x="778" y="1021"/>
                  </a:lnTo>
                  <a:lnTo>
                    <a:pt x="776" y="1056"/>
                  </a:lnTo>
                  <a:lnTo>
                    <a:pt x="769" y="1089"/>
                  </a:lnTo>
                  <a:lnTo>
                    <a:pt x="762" y="1120"/>
                  </a:lnTo>
                  <a:lnTo>
                    <a:pt x="754" y="1149"/>
                  </a:lnTo>
                  <a:lnTo>
                    <a:pt x="752" y="1183"/>
                  </a:lnTo>
                  <a:lnTo>
                    <a:pt x="754" y="1220"/>
                  </a:lnTo>
                  <a:lnTo>
                    <a:pt x="760" y="1256"/>
                  </a:lnTo>
                  <a:lnTo>
                    <a:pt x="767" y="1292"/>
                  </a:lnTo>
                  <a:lnTo>
                    <a:pt x="774" y="1330"/>
                  </a:lnTo>
                  <a:lnTo>
                    <a:pt x="782" y="1365"/>
                  </a:lnTo>
                  <a:lnTo>
                    <a:pt x="785" y="1400"/>
                  </a:lnTo>
                  <a:lnTo>
                    <a:pt x="783" y="1432"/>
                  </a:lnTo>
                  <a:lnTo>
                    <a:pt x="774" y="1461"/>
                  </a:lnTo>
                  <a:lnTo>
                    <a:pt x="760" y="1489"/>
                  </a:lnTo>
                  <a:lnTo>
                    <a:pt x="651" y="1556"/>
                  </a:lnTo>
                  <a:lnTo>
                    <a:pt x="540" y="1621"/>
                  </a:lnTo>
                  <a:lnTo>
                    <a:pt x="431" y="1689"/>
                  </a:lnTo>
                  <a:lnTo>
                    <a:pt x="416" y="1700"/>
                  </a:lnTo>
                  <a:lnTo>
                    <a:pt x="396" y="1716"/>
                  </a:lnTo>
                  <a:lnTo>
                    <a:pt x="371" y="1736"/>
                  </a:lnTo>
                  <a:lnTo>
                    <a:pt x="343" y="1758"/>
                  </a:lnTo>
                  <a:lnTo>
                    <a:pt x="314" y="1781"/>
                  </a:lnTo>
                  <a:lnTo>
                    <a:pt x="283" y="1805"/>
                  </a:lnTo>
                  <a:lnTo>
                    <a:pt x="252" y="1827"/>
                  </a:lnTo>
                  <a:lnTo>
                    <a:pt x="222" y="1847"/>
                  </a:lnTo>
                  <a:lnTo>
                    <a:pt x="192" y="1863"/>
                  </a:lnTo>
                  <a:lnTo>
                    <a:pt x="167" y="1874"/>
                  </a:lnTo>
                  <a:lnTo>
                    <a:pt x="143" y="1881"/>
                  </a:lnTo>
                  <a:lnTo>
                    <a:pt x="123" y="1880"/>
                  </a:lnTo>
                  <a:lnTo>
                    <a:pt x="92" y="1872"/>
                  </a:lnTo>
                  <a:lnTo>
                    <a:pt x="69" y="1856"/>
                  </a:lnTo>
                  <a:lnTo>
                    <a:pt x="47" y="1832"/>
                  </a:lnTo>
                  <a:lnTo>
                    <a:pt x="31" y="1803"/>
                  </a:lnTo>
                  <a:lnTo>
                    <a:pt x="18" y="1769"/>
                  </a:lnTo>
                  <a:lnTo>
                    <a:pt x="9" y="1730"/>
                  </a:lnTo>
                  <a:lnTo>
                    <a:pt x="3" y="1690"/>
                  </a:lnTo>
                  <a:lnTo>
                    <a:pt x="0" y="1647"/>
                  </a:lnTo>
                  <a:lnTo>
                    <a:pt x="0" y="1601"/>
                  </a:lnTo>
                  <a:lnTo>
                    <a:pt x="2" y="1558"/>
                  </a:lnTo>
                  <a:lnTo>
                    <a:pt x="5" y="1512"/>
                  </a:lnTo>
                  <a:lnTo>
                    <a:pt x="9" y="1470"/>
                  </a:lnTo>
                  <a:lnTo>
                    <a:pt x="16" y="1429"/>
                  </a:lnTo>
                  <a:lnTo>
                    <a:pt x="23" y="1392"/>
                  </a:lnTo>
                  <a:lnTo>
                    <a:pt x="47" y="1285"/>
                  </a:lnTo>
                  <a:lnTo>
                    <a:pt x="72" y="1183"/>
                  </a:lnTo>
                  <a:lnTo>
                    <a:pt x="100" y="1087"/>
                  </a:lnTo>
                  <a:lnTo>
                    <a:pt x="129" y="996"/>
                  </a:lnTo>
                  <a:lnTo>
                    <a:pt x="162" y="912"/>
                  </a:lnTo>
                  <a:lnTo>
                    <a:pt x="194" y="834"/>
                  </a:lnTo>
                  <a:lnTo>
                    <a:pt x="231" y="767"/>
                  </a:lnTo>
                  <a:lnTo>
                    <a:pt x="269" y="707"/>
                  </a:lnTo>
                  <a:lnTo>
                    <a:pt x="311" y="656"/>
                  </a:lnTo>
                  <a:lnTo>
                    <a:pt x="327" y="634"/>
                  </a:lnTo>
                  <a:lnTo>
                    <a:pt x="343" y="610"/>
                  </a:lnTo>
                  <a:lnTo>
                    <a:pt x="360" y="587"/>
                  </a:lnTo>
                  <a:lnTo>
                    <a:pt x="378" y="563"/>
                  </a:lnTo>
                  <a:lnTo>
                    <a:pt x="398" y="541"/>
                  </a:lnTo>
                  <a:lnTo>
                    <a:pt x="420" y="521"/>
                  </a:lnTo>
                  <a:lnTo>
                    <a:pt x="443" y="505"/>
                  </a:lnTo>
                  <a:lnTo>
                    <a:pt x="471" y="492"/>
                  </a:lnTo>
                  <a:lnTo>
                    <a:pt x="502" y="487"/>
                  </a:lnTo>
                  <a:lnTo>
                    <a:pt x="534" y="489"/>
                  </a:lnTo>
                  <a:lnTo>
                    <a:pt x="562" y="510"/>
                  </a:lnTo>
                  <a:lnTo>
                    <a:pt x="582" y="538"/>
                  </a:lnTo>
                  <a:lnTo>
                    <a:pt x="596" y="567"/>
                  </a:lnTo>
                  <a:lnTo>
                    <a:pt x="611" y="598"/>
                  </a:lnTo>
                  <a:lnTo>
                    <a:pt x="623" y="629"/>
                  </a:lnTo>
                  <a:lnTo>
                    <a:pt x="638" y="660"/>
                  </a:lnTo>
                  <a:lnTo>
                    <a:pt x="654" y="689"/>
                  </a:lnTo>
                  <a:lnTo>
                    <a:pt x="672" y="712"/>
                  </a:lnTo>
                  <a:lnTo>
                    <a:pt x="671" y="716"/>
                  </a:lnTo>
                  <a:lnTo>
                    <a:pt x="674" y="716"/>
                  </a:lnTo>
                  <a:lnTo>
                    <a:pt x="672" y="712"/>
                  </a:lnTo>
                  <a:lnTo>
                    <a:pt x="672" y="710"/>
                  </a:lnTo>
                  <a:lnTo>
                    <a:pt x="682" y="701"/>
                  </a:lnTo>
                  <a:lnTo>
                    <a:pt x="694" y="690"/>
                  </a:lnTo>
                  <a:lnTo>
                    <a:pt x="711" y="676"/>
                  </a:lnTo>
                  <a:lnTo>
                    <a:pt x="731" y="661"/>
                  </a:lnTo>
                  <a:lnTo>
                    <a:pt x="752" y="645"/>
                  </a:lnTo>
                  <a:lnTo>
                    <a:pt x="774" y="632"/>
                  </a:lnTo>
                  <a:lnTo>
                    <a:pt x="796" y="620"/>
                  </a:lnTo>
                  <a:lnTo>
                    <a:pt x="814" y="612"/>
                  </a:lnTo>
                  <a:lnTo>
                    <a:pt x="816" y="534"/>
                  </a:lnTo>
                  <a:lnTo>
                    <a:pt x="816" y="461"/>
                  </a:lnTo>
                  <a:lnTo>
                    <a:pt x="814" y="394"/>
                  </a:lnTo>
                  <a:lnTo>
                    <a:pt x="812" y="327"/>
                  </a:lnTo>
                  <a:lnTo>
                    <a:pt x="812" y="258"/>
                  </a:lnTo>
                  <a:lnTo>
                    <a:pt x="811" y="185"/>
                  </a:lnTo>
                  <a:lnTo>
                    <a:pt x="812" y="107"/>
                  </a:lnTo>
                  <a:lnTo>
                    <a:pt x="814" y="20"/>
                  </a:lnTo>
                  <a:lnTo>
                    <a:pt x="818" y="20"/>
                  </a:lnTo>
                  <a:lnTo>
                    <a:pt x="829" y="16"/>
                  </a:lnTo>
                  <a:lnTo>
                    <a:pt x="845" y="10"/>
                  </a:lnTo>
                  <a:lnTo>
                    <a:pt x="865" y="5"/>
                  </a:lnTo>
                  <a:lnTo>
                    <a:pt x="889" y="1"/>
                  </a:lnTo>
                  <a:lnTo>
                    <a:pt x="9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5573D18-625D-4FB0-BB4D-7E468C39A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0997" y="166898"/>
              <a:ext cx="295509" cy="149725"/>
            </a:xfrm>
            <a:custGeom>
              <a:avLst/>
              <a:gdLst>
                <a:gd name="T0" fmla="*/ 1865 w 3600"/>
                <a:gd name="T1" fmla="*/ 593 h 1824"/>
                <a:gd name="T2" fmla="*/ 1911 w 3600"/>
                <a:gd name="T3" fmla="*/ 800 h 1824"/>
                <a:gd name="T4" fmla="*/ 2124 w 3600"/>
                <a:gd name="T5" fmla="*/ 800 h 1824"/>
                <a:gd name="T6" fmla="*/ 2171 w 3600"/>
                <a:gd name="T7" fmla="*/ 593 h 1824"/>
                <a:gd name="T8" fmla="*/ 1800 w 3600"/>
                <a:gd name="T9" fmla="*/ 406 h 1824"/>
                <a:gd name="T10" fmla="*/ 2184 w 3600"/>
                <a:gd name="T11" fmla="*/ 580 h 1824"/>
                <a:gd name="T12" fmla="*/ 2302 w 3600"/>
                <a:gd name="T13" fmla="*/ 987 h 1824"/>
                <a:gd name="T14" fmla="*/ 2076 w 3600"/>
                <a:gd name="T15" fmla="*/ 1338 h 1824"/>
                <a:gd name="T16" fmla="*/ 1653 w 3600"/>
                <a:gd name="T17" fmla="*/ 1400 h 1824"/>
                <a:gd name="T18" fmla="*/ 1340 w 3600"/>
                <a:gd name="T19" fmla="*/ 1127 h 1824"/>
                <a:gd name="T20" fmla="*/ 1340 w 3600"/>
                <a:gd name="T21" fmla="*/ 698 h 1824"/>
                <a:gd name="T22" fmla="*/ 1653 w 3600"/>
                <a:gd name="T23" fmla="*/ 427 h 1824"/>
                <a:gd name="T24" fmla="*/ 2513 w 3600"/>
                <a:gd name="T25" fmla="*/ 437 h 1824"/>
                <a:gd name="T26" fmla="*/ 2645 w 3600"/>
                <a:gd name="T27" fmla="*/ 847 h 1824"/>
                <a:gd name="T28" fmla="*/ 2575 w 3600"/>
                <a:gd name="T29" fmla="*/ 1255 h 1824"/>
                <a:gd name="T30" fmla="*/ 2402 w 3600"/>
                <a:gd name="T31" fmla="*/ 1507 h 1824"/>
                <a:gd name="T32" fmla="*/ 2780 w 3600"/>
                <a:gd name="T33" fmla="*/ 1369 h 1824"/>
                <a:gd name="T34" fmla="*/ 3244 w 3600"/>
                <a:gd name="T35" fmla="*/ 1060 h 1824"/>
                <a:gd name="T36" fmla="*/ 3382 w 3600"/>
                <a:gd name="T37" fmla="*/ 927 h 1824"/>
                <a:gd name="T38" fmla="*/ 3329 w 3600"/>
                <a:gd name="T39" fmla="*/ 831 h 1824"/>
                <a:gd name="T40" fmla="*/ 3160 w 3600"/>
                <a:gd name="T41" fmla="*/ 686 h 1824"/>
                <a:gd name="T42" fmla="*/ 2580 w 3600"/>
                <a:gd name="T43" fmla="*/ 335 h 1824"/>
                <a:gd name="T44" fmla="*/ 636 w 3600"/>
                <a:gd name="T45" fmla="*/ 540 h 1824"/>
                <a:gd name="T46" fmla="*/ 293 w 3600"/>
                <a:gd name="T47" fmla="*/ 800 h 1824"/>
                <a:gd name="T48" fmla="*/ 209 w 3600"/>
                <a:gd name="T49" fmla="*/ 884 h 1824"/>
                <a:gd name="T50" fmla="*/ 271 w 3600"/>
                <a:gd name="T51" fmla="*/ 1004 h 1824"/>
                <a:gd name="T52" fmla="*/ 404 w 3600"/>
                <a:gd name="T53" fmla="*/ 1109 h 1824"/>
                <a:gd name="T54" fmla="*/ 767 w 3600"/>
                <a:gd name="T55" fmla="*/ 1357 h 1824"/>
                <a:gd name="T56" fmla="*/ 1240 w 3600"/>
                <a:gd name="T57" fmla="*/ 1562 h 1824"/>
                <a:gd name="T58" fmla="*/ 1015 w 3600"/>
                <a:gd name="T59" fmla="*/ 1227 h 1824"/>
                <a:gd name="T60" fmla="*/ 951 w 3600"/>
                <a:gd name="T61" fmla="*/ 802 h 1824"/>
                <a:gd name="T62" fmla="*/ 1115 w 3600"/>
                <a:gd name="T63" fmla="*/ 395 h 1824"/>
                <a:gd name="T64" fmla="*/ 1567 w 3600"/>
                <a:gd name="T65" fmla="*/ 249 h 1824"/>
                <a:gd name="T66" fmla="*/ 1225 w 3600"/>
                <a:gd name="T67" fmla="*/ 507 h 1824"/>
                <a:gd name="T68" fmla="*/ 1104 w 3600"/>
                <a:gd name="T69" fmla="*/ 947 h 1824"/>
                <a:gd name="T70" fmla="*/ 1289 w 3600"/>
                <a:gd name="T71" fmla="*/ 1384 h 1824"/>
                <a:gd name="T72" fmla="*/ 1689 w 3600"/>
                <a:gd name="T73" fmla="*/ 1607 h 1824"/>
                <a:gd name="T74" fmla="*/ 2176 w 3600"/>
                <a:gd name="T75" fmla="*/ 1491 h 1824"/>
                <a:gd name="T76" fmla="*/ 2465 w 3600"/>
                <a:gd name="T77" fmla="*/ 1113 h 1824"/>
                <a:gd name="T78" fmla="*/ 2433 w 3600"/>
                <a:gd name="T79" fmla="*/ 633 h 1824"/>
                <a:gd name="T80" fmla="*/ 2144 w 3600"/>
                <a:gd name="T81" fmla="*/ 304 h 1824"/>
                <a:gd name="T82" fmla="*/ 1733 w 3600"/>
                <a:gd name="T83" fmla="*/ 213 h 1824"/>
                <a:gd name="T84" fmla="*/ 2087 w 3600"/>
                <a:gd name="T85" fmla="*/ 18 h 1824"/>
                <a:gd name="T86" fmla="*/ 2680 w 3600"/>
                <a:gd name="T87" fmla="*/ 215 h 1824"/>
                <a:gd name="T88" fmla="*/ 3331 w 3600"/>
                <a:gd name="T89" fmla="*/ 615 h 1824"/>
                <a:gd name="T90" fmla="*/ 3584 w 3600"/>
                <a:gd name="T91" fmla="*/ 855 h 1824"/>
                <a:gd name="T92" fmla="*/ 3542 w 3600"/>
                <a:gd name="T93" fmla="*/ 1015 h 1824"/>
                <a:gd name="T94" fmla="*/ 3236 w 3600"/>
                <a:gd name="T95" fmla="*/ 1273 h 1824"/>
                <a:gd name="T96" fmla="*/ 2613 w 3600"/>
                <a:gd name="T97" fmla="*/ 1638 h 1824"/>
                <a:gd name="T98" fmla="*/ 1844 w 3600"/>
                <a:gd name="T99" fmla="*/ 1824 h 1824"/>
                <a:gd name="T100" fmla="*/ 1113 w 3600"/>
                <a:gd name="T101" fmla="*/ 1693 h 1824"/>
                <a:gd name="T102" fmla="*/ 533 w 3600"/>
                <a:gd name="T103" fmla="*/ 1397 h 1824"/>
                <a:gd name="T104" fmla="*/ 58 w 3600"/>
                <a:gd name="T105" fmla="*/ 1020 h 1824"/>
                <a:gd name="T106" fmla="*/ 24 w 3600"/>
                <a:gd name="T107" fmla="*/ 851 h 1824"/>
                <a:gd name="T108" fmla="*/ 191 w 3600"/>
                <a:gd name="T109" fmla="*/ 677 h 1824"/>
                <a:gd name="T110" fmla="*/ 431 w 3600"/>
                <a:gd name="T111" fmla="*/ 491 h 1824"/>
                <a:gd name="T112" fmla="*/ 1047 w 3600"/>
                <a:gd name="T113" fmla="*/ 149 h 1824"/>
                <a:gd name="T114" fmla="*/ 1464 w 3600"/>
                <a:gd name="T115" fmla="*/ 24 h 1824"/>
                <a:gd name="T116" fmla="*/ 1624 w 3600"/>
                <a:gd name="T117" fmla="*/ 6 h 1824"/>
                <a:gd name="T118" fmla="*/ 1747 w 3600"/>
                <a:gd name="T119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00" h="1824">
                  <a:moveTo>
                    <a:pt x="2018" y="497"/>
                  </a:moveTo>
                  <a:lnTo>
                    <a:pt x="1978" y="502"/>
                  </a:lnTo>
                  <a:lnTo>
                    <a:pt x="1944" y="515"/>
                  </a:lnTo>
                  <a:lnTo>
                    <a:pt x="1911" y="535"/>
                  </a:lnTo>
                  <a:lnTo>
                    <a:pt x="1885" y="560"/>
                  </a:lnTo>
                  <a:lnTo>
                    <a:pt x="1865" y="593"/>
                  </a:lnTo>
                  <a:lnTo>
                    <a:pt x="1853" y="627"/>
                  </a:lnTo>
                  <a:lnTo>
                    <a:pt x="1847" y="667"/>
                  </a:lnTo>
                  <a:lnTo>
                    <a:pt x="1853" y="706"/>
                  </a:lnTo>
                  <a:lnTo>
                    <a:pt x="1865" y="742"/>
                  </a:lnTo>
                  <a:lnTo>
                    <a:pt x="1885" y="773"/>
                  </a:lnTo>
                  <a:lnTo>
                    <a:pt x="1911" y="800"/>
                  </a:lnTo>
                  <a:lnTo>
                    <a:pt x="1944" y="820"/>
                  </a:lnTo>
                  <a:lnTo>
                    <a:pt x="1978" y="833"/>
                  </a:lnTo>
                  <a:lnTo>
                    <a:pt x="2018" y="837"/>
                  </a:lnTo>
                  <a:lnTo>
                    <a:pt x="2056" y="833"/>
                  </a:lnTo>
                  <a:lnTo>
                    <a:pt x="2093" y="820"/>
                  </a:lnTo>
                  <a:lnTo>
                    <a:pt x="2124" y="800"/>
                  </a:lnTo>
                  <a:lnTo>
                    <a:pt x="2151" y="773"/>
                  </a:lnTo>
                  <a:lnTo>
                    <a:pt x="2171" y="742"/>
                  </a:lnTo>
                  <a:lnTo>
                    <a:pt x="2184" y="706"/>
                  </a:lnTo>
                  <a:lnTo>
                    <a:pt x="2187" y="667"/>
                  </a:lnTo>
                  <a:lnTo>
                    <a:pt x="2184" y="627"/>
                  </a:lnTo>
                  <a:lnTo>
                    <a:pt x="2171" y="593"/>
                  </a:lnTo>
                  <a:lnTo>
                    <a:pt x="2151" y="560"/>
                  </a:lnTo>
                  <a:lnTo>
                    <a:pt x="2124" y="535"/>
                  </a:lnTo>
                  <a:lnTo>
                    <a:pt x="2093" y="515"/>
                  </a:lnTo>
                  <a:lnTo>
                    <a:pt x="2056" y="502"/>
                  </a:lnTo>
                  <a:lnTo>
                    <a:pt x="2018" y="497"/>
                  </a:lnTo>
                  <a:close/>
                  <a:moveTo>
                    <a:pt x="1800" y="406"/>
                  </a:moveTo>
                  <a:lnTo>
                    <a:pt x="1875" y="411"/>
                  </a:lnTo>
                  <a:lnTo>
                    <a:pt x="1947" y="427"/>
                  </a:lnTo>
                  <a:lnTo>
                    <a:pt x="2015" y="453"/>
                  </a:lnTo>
                  <a:lnTo>
                    <a:pt x="2076" y="487"/>
                  </a:lnTo>
                  <a:lnTo>
                    <a:pt x="2133" y="529"/>
                  </a:lnTo>
                  <a:lnTo>
                    <a:pt x="2184" y="580"/>
                  </a:lnTo>
                  <a:lnTo>
                    <a:pt x="2225" y="637"/>
                  </a:lnTo>
                  <a:lnTo>
                    <a:pt x="2260" y="698"/>
                  </a:lnTo>
                  <a:lnTo>
                    <a:pt x="2287" y="766"/>
                  </a:lnTo>
                  <a:lnTo>
                    <a:pt x="2302" y="838"/>
                  </a:lnTo>
                  <a:lnTo>
                    <a:pt x="2307" y="913"/>
                  </a:lnTo>
                  <a:lnTo>
                    <a:pt x="2302" y="987"/>
                  </a:lnTo>
                  <a:lnTo>
                    <a:pt x="2287" y="1060"/>
                  </a:lnTo>
                  <a:lnTo>
                    <a:pt x="2260" y="1127"/>
                  </a:lnTo>
                  <a:lnTo>
                    <a:pt x="2225" y="1189"/>
                  </a:lnTo>
                  <a:lnTo>
                    <a:pt x="2184" y="1246"/>
                  </a:lnTo>
                  <a:lnTo>
                    <a:pt x="2133" y="1297"/>
                  </a:lnTo>
                  <a:lnTo>
                    <a:pt x="2076" y="1338"/>
                  </a:lnTo>
                  <a:lnTo>
                    <a:pt x="2015" y="1375"/>
                  </a:lnTo>
                  <a:lnTo>
                    <a:pt x="1947" y="1400"/>
                  </a:lnTo>
                  <a:lnTo>
                    <a:pt x="1875" y="1415"/>
                  </a:lnTo>
                  <a:lnTo>
                    <a:pt x="1800" y="1422"/>
                  </a:lnTo>
                  <a:lnTo>
                    <a:pt x="1725" y="1415"/>
                  </a:lnTo>
                  <a:lnTo>
                    <a:pt x="1653" y="1400"/>
                  </a:lnTo>
                  <a:lnTo>
                    <a:pt x="1585" y="1375"/>
                  </a:lnTo>
                  <a:lnTo>
                    <a:pt x="1524" y="1338"/>
                  </a:lnTo>
                  <a:lnTo>
                    <a:pt x="1467" y="1297"/>
                  </a:lnTo>
                  <a:lnTo>
                    <a:pt x="1416" y="1246"/>
                  </a:lnTo>
                  <a:lnTo>
                    <a:pt x="1375" y="1189"/>
                  </a:lnTo>
                  <a:lnTo>
                    <a:pt x="1340" y="1127"/>
                  </a:lnTo>
                  <a:lnTo>
                    <a:pt x="1313" y="1060"/>
                  </a:lnTo>
                  <a:lnTo>
                    <a:pt x="1298" y="987"/>
                  </a:lnTo>
                  <a:lnTo>
                    <a:pt x="1293" y="913"/>
                  </a:lnTo>
                  <a:lnTo>
                    <a:pt x="1298" y="838"/>
                  </a:lnTo>
                  <a:lnTo>
                    <a:pt x="1313" y="766"/>
                  </a:lnTo>
                  <a:lnTo>
                    <a:pt x="1340" y="698"/>
                  </a:lnTo>
                  <a:lnTo>
                    <a:pt x="1375" y="637"/>
                  </a:lnTo>
                  <a:lnTo>
                    <a:pt x="1416" y="580"/>
                  </a:lnTo>
                  <a:lnTo>
                    <a:pt x="1467" y="529"/>
                  </a:lnTo>
                  <a:lnTo>
                    <a:pt x="1524" y="487"/>
                  </a:lnTo>
                  <a:lnTo>
                    <a:pt x="1585" y="453"/>
                  </a:lnTo>
                  <a:lnTo>
                    <a:pt x="1653" y="427"/>
                  </a:lnTo>
                  <a:lnTo>
                    <a:pt x="1725" y="411"/>
                  </a:lnTo>
                  <a:lnTo>
                    <a:pt x="1800" y="406"/>
                  </a:lnTo>
                  <a:close/>
                  <a:moveTo>
                    <a:pt x="2356" y="257"/>
                  </a:moveTo>
                  <a:lnTo>
                    <a:pt x="2444" y="349"/>
                  </a:lnTo>
                  <a:lnTo>
                    <a:pt x="2478" y="391"/>
                  </a:lnTo>
                  <a:lnTo>
                    <a:pt x="2513" y="437"/>
                  </a:lnTo>
                  <a:lnTo>
                    <a:pt x="2545" y="484"/>
                  </a:lnTo>
                  <a:lnTo>
                    <a:pt x="2575" y="533"/>
                  </a:lnTo>
                  <a:lnTo>
                    <a:pt x="2596" y="586"/>
                  </a:lnTo>
                  <a:lnTo>
                    <a:pt x="2622" y="677"/>
                  </a:lnTo>
                  <a:lnTo>
                    <a:pt x="2638" y="764"/>
                  </a:lnTo>
                  <a:lnTo>
                    <a:pt x="2645" y="847"/>
                  </a:lnTo>
                  <a:lnTo>
                    <a:pt x="2647" y="926"/>
                  </a:lnTo>
                  <a:lnTo>
                    <a:pt x="2644" y="1000"/>
                  </a:lnTo>
                  <a:lnTo>
                    <a:pt x="2633" y="1071"/>
                  </a:lnTo>
                  <a:lnTo>
                    <a:pt x="2616" y="1137"/>
                  </a:lnTo>
                  <a:lnTo>
                    <a:pt x="2598" y="1197"/>
                  </a:lnTo>
                  <a:lnTo>
                    <a:pt x="2575" y="1255"/>
                  </a:lnTo>
                  <a:lnTo>
                    <a:pt x="2549" y="1307"/>
                  </a:lnTo>
                  <a:lnTo>
                    <a:pt x="2520" y="1355"/>
                  </a:lnTo>
                  <a:lnTo>
                    <a:pt x="2491" y="1400"/>
                  </a:lnTo>
                  <a:lnTo>
                    <a:pt x="2460" y="1440"/>
                  </a:lnTo>
                  <a:lnTo>
                    <a:pt x="2431" y="1475"/>
                  </a:lnTo>
                  <a:lnTo>
                    <a:pt x="2402" y="1507"/>
                  </a:lnTo>
                  <a:lnTo>
                    <a:pt x="2373" y="1535"/>
                  </a:lnTo>
                  <a:lnTo>
                    <a:pt x="2347" y="1558"/>
                  </a:lnTo>
                  <a:lnTo>
                    <a:pt x="2324" y="1577"/>
                  </a:lnTo>
                  <a:lnTo>
                    <a:pt x="2482" y="1515"/>
                  </a:lnTo>
                  <a:lnTo>
                    <a:pt x="2633" y="1446"/>
                  </a:lnTo>
                  <a:lnTo>
                    <a:pt x="2780" y="1369"/>
                  </a:lnTo>
                  <a:lnTo>
                    <a:pt x="2920" y="1286"/>
                  </a:lnTo>
                  <a:lnTo>
                    <a:pt x="3053" y="1200"/>
                  </a:lnTo>
                  <a:lnTo>
                    <a:pt x="3180" y="1109"/>
                  </a:lnTo>
                  <a:lnTo>
                    <a:pt x="3198" y="1097"/>
                  </a:lnTo>
                  <a:lnTo>
                    <a:pt x="3220" y="1078"/>
                  </a:lnTo>
                  <a:lnTo>
                    <a:pt x="3244" y="1060"/>
                  </a:lnTo>
                  <a:lnTo>
                    <a:pt x="3271" y="1038"/>
                  </a:lnTo>
                  <a:lnTo>
                    <a:pt x="3296" y="1015"/>
                  </a:lnTo>
                  <a:lnTo>
                    <a:pt x="3322" y="993"/>
                  </a:lnTo>
                  <a:lnTo>
                    <a:pt x="3345" y="969"/>
                  </a:lnTo>
                  <a:lnTo>
                    <a:pt x="3365" y="947"/>
                  </a:lnTo>
                  <a:lnTo>
                    <a:pt x="3382" y="927"/>
                  </a:lnTo>
                  <a:lnTo>
                    <a:pt x="3391" y="909"/>
                  </a:lnTo>
                  <a:lnTo>
                    <a:pt x="3393" y="897"/>
                  </a:lnTo>
                  <a:lnTo>
                    <a:pt x="3385" y="886"/>
                  </a:lnTo>
                  <a:lnTo>
                    <a:pt x="3371" y="871"/>
                  </a:lnTo>
                  <a:lnTo>
                    <a:pt x="3353" y="853"/>
                  </a:lnTo>
                  <a:lnTo>
                    <a:pt x="3329" y="831"/>
                  </a:lnTo>
                  <a:lnTo>
                    <a:pt x="3304" y="807"/>
                  </a:lnTo>
                  <a:lnTo>
                    <a:pt x="3275" y="782"/>
                  </a:lnTo>
                  <a:lnTo>
                    <a:pt x="3245" y="757"/>
                  </a:lnTo>
                  <a:lnTo>
                    <a:pt x="3216" y="733"/>
                  </a:lnTo>
                  <a:lnTo>
                    <a:pt x="3187" y="707"/>
                  </a:lnTo>
                  <a:lnTo>
                    <a:pt x="3160" y="686"/>
                  </a:lnTo>
                  <a:lnTo>
                    <a:pt x="3071" y="622"/>
                  </a:lnTo>
                  <a:lnTo>
                    <a:pt x="2980" y="560"/>
                  </a:lnTo>
                  <a:lnTo>
                    <a:pt x="2885" y="498"/>
                  </a:lnTo>
                  <a:lnTo>
                    <a:pt x="2787" y="438"/>
                  </a:lnTo>
                  <a:lnTo>
                    <a:pt x="2685" y="384"/>
                  </a:lnTo>
                  <a:lnTo>
                    <a:pt x="2580" y="335"/>
                  </a:lnTo>
                  <a:lnTo>
                    <a:pt x="2469" y="291"/>
                  </a:lnTo>
                  <a:lnTo>
                    <a:pt x="2356" y="257"/>
                  </a:lnTo>
                  <a:close/>
                  <a:moveTo>
                    <a:pt x="1224" y="257"/>
                  </a:moveTo>
                  <a:lnTo>
                    <a:pt x="1016" y="337"/>
                  </a:lnTo>
                  <a:lnTo>
                    <a:pt x="716" y="493"/>
                  </a:lnTo>
                  <a:lnTo>
                    <a:pt x="636" y="540"/>
                  </a:lnTo>
                  <a:lnTo>
                    <a:pt x="558" y="593"/>
                  </a:lnTo>
                  <a:lnTo>
                    <a:pt x="484" y="649"/>
                  </a:lnTo>
                  <a:lnTo>
                    <a:pt x="409" y="706"/>
                  </a:lnTo>
                  <a:lnTo>
                    <a:pt x="336" y="760"/>
                  </a:lnTo>
                  <a:lnTo>
                    <a:pt x="313" y="782"/>
                  </a:lnTo>
                  <a:lnTo>
                    <a:pt x="293" y="800"/>
                  </a:lnTo>
                  <a:lnTo>
                    <a:pt x="276" y="815"/>
                  </a:lnTo>
                  <a:lnTo>
                    <a:pt x="258" y="831"/>
                  </a:lnTo>
                  <a:lnTo>
                    <a:pt x="240" y="847"/>
                  </a:lnTo>
                  <a:lnTo>
                    <a:pt x="216" y="869"/>
                  </a:lnTo>
                  <a:lnTo>
                    <a:pt x="215" y="875"/>
                  </a:lnTo>
                  <a:lnTo>
                    <a:pt x="209" y="884"/>
                  </a:lnTo>
                  <a:lnTo>
                    <a:pt x="205" y="897"/>
                  </a:lnTo>
                  <a:lnTo>
                    <a:pt x="202" y="913"/>
                  </a:lnTo>
                  <a:lnTo>
                    <a:pt x="202" y="929"/>
                  </a:lnTo>
                  <a:lnTo>
                    <a:pt x="207" y="946"/>
                  </a:lnTo>
                  <a:lnTo>
                    <a:pt x="242" y="977"/>
                  </a:lnTo>
                  <a:lnTo>
                    <a:pt x="271" y="1004"/>
                  </a:lnTo>
                  <a:lnTo>
                    <a:pt x="296" y="1026"/>
                  </a:lnTo>
                  <a:lnTo>
                    <a:pt x="320" y="1044"/>
                  </a:lnTo>
                  <a:lnTo>
                    <a:pt x="340" y="1060"/>
                  </a:lnTo>
                  <a:lnTo>
                    <a:pt x="360" y="1077"/>
                  </a:lnTo>
                  <a:lnTo>
                    <a:pt x="382" y="1093"/>
                  </a:lnTo>
                  <a:lnTo>
                    <a:pt x="404" y="1109"/>
                  </a:lnTo>
                  <a:lnTo>
                    <a:pt x="427" y="1129"/>
                  </a:lnTo>
                  <a:lnTo>
                    <a:pt x="484" y="1169"/>
                  </a:lnTo>
                  <a:lnTo>
                    <a:pt x="547" y="1215"/>
                  </a:lnTo>
                  <a:lnTo>
                    <a:pt x="616" y="1262"/>
                  </a:lnTo>
                  <a:lnTo>
                    <a:pt x="689" y="1309"/>
                  </a:lnTo>
                  <a:lnTo>
                    <a:pt x="767" y="1357"/>
                  </a:lnTo>
                  <a:lnTo>
                    <a:pt x="845" y="1404"/>
                  </a:lnTo>
                  <a:lnTo>
                    <a:pt x="927" y="1446"/>
                  </a:lnTo>
                  <a:lnTo>
                    <a:pt x="1007" y="1486"/>
                  </a:lnTo>
                  <a:lnTo>
                    <a:pt x="1087" y="1518"/>
                  </a:lnTo>
                  <a:lnTo>
                    <a:pt x="1165" y="1544"/>
                  </a:lnTo>
                  <a:lnTo>
                    <a:pt x="1240" y="1562"/>
                  </a:lnTo>
                  <a:lnTo>
                    <a:pt x="1196" y="1507"/>
                  </a:lnTo>
                  <a:lnTo>
                    <a:pt x="1155" y="1453"/>
                  </a:lnTo>
                  <a:lnTo>
                    <a:pt x="1115" y="1398"/>
                  </a:lnTo>
                  <a:lnTo>
                    <a:pt x="1078" y="1344"/>
                  </a:lnTo>
                  <a:lnTo>
                    <a:pt x="1044" y="1286"/>
                  </a:lnTo>
                  <a:lnTo>
                    <a:pt x="1015" y="1227"/>
                  </a:lnTo>
                  <a:lnTo>
                    <a:pt x="991" y="1166"/>
                  </a:lnTo>
                  <a:lnTo>
                    <a:pt x="971" y="1100"/>
                  </a:lnTo>
                  <a:lnTo>
                    <a:pt x="956" y="1031"/>
                  </a:lnTo>
                  <a:lnTo>
                    <a:pt x="947" y="960"/>
                  </a:lnTo>
                  <a:lnTo>
                    <a:pt x="945" y="884"/>
                  </a:lnTo>
                  <a:lnTo>
                    <a:pt x="951" y="802"/>
                  </a:lnTo>
                  <a:lnTo>
                    <a:pt x="964" y="717"/>
                  </a:lnTo>
                  <a:lnTo>
                    <a:pt x="984" y="626"/>
                  </a:lnTo>
                  <a:lnTo>
                    <a:pt x="1005" y="562"/>
                  </a:lnTo>
                  <a:lnTo>
                    <a:pt x="1036" y="502"/>
                  </a:lnTo>
                  <a:lnTo>
                    <a:pt x="1073" y="446"/>
                  </a:lnTo>
                  <a:lnTo>
                    <a:pt x="1115" y="395"/>
                  </a:lnTo>
                  <a:lnTo>
                    <a:pt x="1158" y="344"/>
                  </a:lnTo>
                  <a:lnTo>
                    <a:pt x="1200" y="298"/>
                  </a:lnTo>
                  <a:lnTo>
                    <a:pt x="1240" y="257"/>
                  </a:lnTo>
                  <a:lnTo>
                    <a:pt x="1224" y="257"/>
                  </a:lnTo>
                  <a:close/>
                  <a:moveTo>
                    <a:pt x="1733" y="213"/>
                  </a:moveTo>
                  <a:lnTo>
                    <a:pt x="1567" y="249"/>
                  </a:lnTo>
                  <a:lnTo>
                    <a:pt x="1500" y="278"/>
                  </a:lnTo>
                  <a:lnTo>
                    <a:pt x="1436" y="313"/>
                  </a:lnTo>
                  <a:lnTo>
                    <a:pt x="1376" y="355"/>
                  </a:lnTo>
                  <a:lnTo>
                    <a:pt x="1322" y="400"/>
                  </a:lnTo>
                  <a:lnTo>
                    <a:pt x="1271" y="451"/>
                  </a:lnTo>
                  <a:lnTo>
                    <a:pt x="1225" y="507"/>
                  </a:lnTo>
                  <a:lnTo>
                    <a:pt x="1185" y="567"/>
                  </a:lnTo>
                  <a:lnTo>
                    <a:pt x="1155" y="635"/>
                  </a:lnTo>
                  <a:lnTo>
                    <a:pt x="1127" y="706"/>
                  </a:lnTo>
                  <a:lnTo>
                    <a:pt x="1109" y="786"/>
                  </a:lnTo>
                  <a:lnTo>
                    <a:pt x="1102" y="867"/>
                  </a:lnTo>
                  <a:lnTo>
                    <a:pt x="1104" y="947"/>
                  </a:lnTo>
                  <a:lnTo>
                    <a:pt x="1115" y="1027"/>
                  </a:lnTo>
                  <a:lnTo>
                    <a:pt x="1135" y="1106"/>
                  </a:lnTo>
                  <a:lnTo>
                    <a:pt x="1162" y="1182"/>
                  </a:lnTo>
                  <a:lnTo>
                    <a:pt x="1198" y="1253"/>
                  </a:lnTo>
                  <a:lnTo>
                    <a:pt x="1240" y="1320"/>
                  </a:lnTo>
                  <a:lnTo>
                    <a:pt x="1289" y="1384"/>
                  </a:lnTo>
                  <a:lnTo>
                    <a:pt x="1345" y="1440"/>
                  </a:lnTo>
                  <a:lnTo>
                    <a:pt x="1405" y="1489"/>
                  </a:lnTo>
                  <a:lnTo>
                    <a:pt x="1471" y="1533"/>
                  </a:lnTo>
                  <a:lnTo>
                    <a:pt x="1540" y="1567"/>
                  </a:lnTo>
                  <a:lnTo>
                    <a:pt x="1613" y="1591"/>
                  </a:lnTo>
                  <a:lnTo>
                    <a:pt x="1689" y="1607"/>
                  </a:lnTo>
                  <a:lnTo>
                    <a:pt x="1767" y="1611"/>
                  </a:lnTo>
                  <a:lnTo>
                    <a:pt x="1847" y="1606"/>
                  </a:lnTo>
                  <a:lnTo>
                    <a:pt x="1940" y="1586"/>
                  </a:lnTo>
                  <a:lnTo>
                    <a:pt x="2025" y="1562"/>
                  </a:lnTo>
                  <a:lnTo>
                    <a:pt x="2104" y="1529"/>
                  </a:lnTo>
                  <a:lnTo>
                    <a:pt x="2176" y="1491"/>
                  </a:lnTo>
                  <a:lnTo>
                    <a:pt x="2240" y="1446"/>
                  </a:lnTo>
                  <a:lnTo>
                    <a:pt x="2298" y="1393"/>
                  </a:lnTo>
                  <a:lnTo>
                    <a:pt x="2349" y="1335"/>
                  </a:lnTo>
                  <a:lnTo>
                    <a:pt x="2393" y="1269"/>
                  </a:lnTo>
                  <a:lnTo>
                    <a:pt x="2433" y="1197"/>
                  </a:lnTo>
                  <a:lnTo>
                    <a:pt x="2465" y="1113"/>
                  </a:lnTo>
                  <a:lnTo>
                    <a:pt x="2485" y="1029"/>
                  </a:lnTo>
                  <a:lnTo>
                    <a:pt x="2495" y="946"/>
                  </a:lnTo>
                  <a:lnTo>
                    <a:pt x="2493" y="864"/>
                  </a:lnTo>
                  <a:lnTo>
                    <a:pt x="2482" y="784"/>
                  </a:lnTo>
                  <a:lnTo>
                    <a:pt x="2462" y="707"/>
                  </a:lnTo>
                  <a:lnTo>
                    <a:pt x="2433" y="633"/>
                  </a:lnTo>
                  <a:lnTo>
                    <a:pt x="2396" y="564"/>
                  </a:lnTo>
                  <a:lnTo>
                    <a:pt x="2355" y="500"/>
                  </a:lnTo>
                  <a:lnTo>
                    <a:pt x="2307" y="440"/>
                  </a:lnTo>
                  <a:lnTo>
                    <a:pt x="2256" y="387"/>
                  </a:lnTo>
                  <a:lnTo>
                    <a:pt x="2202" y="342"/>
                  </a:lnTo>
                  <a:lnTo>
                    <a:pt x="2144" y="304"/>
                  </a:lnTo>
                  <a:lnTo>
                    <a:pt x="2084" y="273"/>
                  </a:lnTo>
                  <a:lnTo>
                    <a:pt x="2024" y="251"/>
                  </a:lnTo>
                  <a:lnTo>
                    <a:pt x="1958" y="233"/>
                  </a:lnTo>
                  <a:lnTo>
                    <a:pt x="1891" y="222"/>
                  </a:lnTo>
                  <a:lnTo>
                    <a:pt x="1815" y="215"/>
                  </a:lnTo>
                  <a:lnTo>
                    <a:pt x="1733" y="213"/>
                  </a:lnTo>
                  <a:close/>
                  <a:moveTo>
                    <a:pt x="1796" y="0"/>
                  </a:moveTo>
                  <a:lnTo>
                    <a:pt x="1849" y="2"/>
                  </a:lnTo>
                  <a:lnTo>
                    <a:pt x="1907" y="4"/>
                  </a:lnTo>
                  <a:lnTo>
                    <a:pt x="1965" y="7"/>
                  </a:lnTo>
                  <a:lnTo>
                    <a:pt x="2027" y="11"/>
                  </a:lnTo>
                  <a:lnTo>
                    <a:pt x="2087" y="18"/>
                  </a:lnTo>
                  <a:lnTo>
                    <a:pt x="2147" y="27"/>
                  </a:lnTo>
                  <a:lnTo>
                    <a:pt x="2204" y="38"/>
                  </a:lnTo>
                  <a:lnTo>
                    <a:pt x="2256" y="53"/>
                  </a:lnTo>
                  <a:lnTo>
                    <a:pt x="2405" y="102"/>
                  </a:lnTo>
                  <a:lnTo>
                    <a:pt x="2545" y="157"/>
                  </a:lnTo>
                  <a:lnTo>
                    <a:pt x="2680" y="215"/>
                  </a:lnTo>
                  <a:lnTo>
                    <a:pt x="2809" y="277"/>
                  </a:lnTo>
                  <a:lnTo>
                    <a:pt x="2933" y="346"/>
                  </a:lnTo>
                  <a:lnTo>
                    <a:pt x="3051" y="417"/>
                  </a:lnTo>
                  <a:lnTo>
                    <a:pt x="3167" y="495"/>
                  </a:lnTo>
                  <a:lnTo>
                    <a:pt x="3280" y="577"/>
                  </a:lnTo>
                  <a:lnTo>
                    <a:pt x="3331" y="615"/>
                  </a:lnTo>
                  <a:lnTo>
                    <a:pt x="3382" y="653"/>
                  </a:lnTo>
                  <a:lnTo>
                    <a:pt x="3431" y="691"/>
                  </a:lnTo>
                  <a:lnTo>
                    <a:pt x="3480" y="733"/>
                  </a:lnTo>
                  <a:lnTo>
                    <a:pt x="3524" y="777"/>
                  </a:lnTo>
                  <a:lnTo>
                    <a:pt x="3564" y="826"/>
                  </a:lnTo>
                  <a:lnTo>
                    <a:pt x="3584" y="855"/>
                  </a:lnTo>
                  <a:lnTo>
                    <a:pt x="3596" y="882"/>
                  </a:lnTo>
                  <a:lnTo>
                    <a:pt x="3600" y="913"/>
                  </a:lnTo>
                  <a:lnTo>
                    <a:pt x="3596" y="944"/>
                  </a:lnTo>
                  <a:lnTo>
                    <a:pt x="3584" y="977"/>
                  </a:lnTo>
                  <a:lnTo>
                    <a:pt x="3562" y="998"/>
                  </a:lnTo>
                  <a:lnTo>
                    <a:pt x="3542" y="1015"/>
                  </a:lnTo>
                  <a:lnTo>
                    <a:pt x="3525" y="1031"/>
                  </a:lnTo>
                  <a:lnTo>
                    <a:pt x="3507" y="1047"/>
                  </a:lnTo>
                  <a:lnTo>
                    <a:pt x="3484" y="1069"/>
                  </a:lnTo>
                  <a:lnTo>
                    <a:pt x="3402" y="1137"/>
                  </a:lnTo>
                  <a:lnTo>
                    <a:pt x="3320" y="1206"/>
                  </a:lnTo>
                  <a:lnTo>
                    <a:pt x="3236" y="1273"/>
                  </a:lnTo>
                  <a:lnTo>
                    <a:pt x="3147" y="1337"/>
                  </a:lnTo>
                  <a:lnTo>
                    <a:pt x="3047" y="1404"/>
                  </a:lnTo>
                  <a:lnTo>
                    <a:pt x="2944" y="1467"/>
                  </a:lnTo>
                  <a:lnTo>
                    <a:pt x="2838" y="1527"/>
                  </a:lnTo>
                  <a:lnTo>
                    <a:pt x="2727" y="1586"/>
                  </a:lnTo>
                  <a:lnTo>
                    <a:pt x="2613" y="1638"/>
                  </a:lnTo>
                  <a:lnTo>
                    <a:pt x="2495" y="1687"/>
                  </a:lnTo>
                  <a:lnTo>
                    <a:pt x="2371" y="1731"/>
                  </a:lnTo>
                  <a:lnTo>
                    <a:pt x="2240" y="1769"/>
                  </a:lnTo>
                  <a:lnTo>
                    <a:pt x="2107" y="1798"/>
                  </a:lnTo>
                  <a:lnTo>
                    <a:pt x="1975" y="1817"/>
                  </a:lnTo>
                  <a:lnTo>
                    <a:pt x="1844" y="1824"/>
                  </a:lnTo>
                  <a:lnTo>
                    <a:pt x="1715" y="1822"/>
                  </a:lnTo>
                  <a:lnTo>
                    <a:pt x="1589" y="1809"/>
                  </a:lnTo>
                  <a:lnTo>
                    <a:pt x="1465" y="1791"/>
                  </a:lnTo>
                  <a:lnTo>
                    <a:pt x="1344" y="1764"/>
                  </a:lnTo>
                  <a:lnTo>
                    <a:pt x="1225" y="1731"/>
                  </a:lnTo>
                  <a:lnTo>
                    <a:pt x="1113" y="1693"/>
                  </a:lnTo>
                  <a:lnTo>
                    <a:pt x="1002" y="1649"/>
                  </a:lnTo>
                  <a:lnTo>
                    <a:pt x="896" y="1604"/>
                  </a:lnTo>
                  <a:lnTo>
                    <a:pt x="798" y="1553"/>
                  </a:lnTo>
                  <a:lnTo>
                    <a:pt x="704" y="1502"/>
                  </a:lnTo>
                  <a:lnTo>
                    <a:pt x="615" y="1449"/>
                  </a:lnTo>
                  <a:lnTo>
                    <a:pt x="533" y="1397"/>
                  </a:lnTo>
                  <a:lnTo>
                    <a:pt x="422" y="1320"/>
                  </a:lnTo>
                  <a:lnTo>
                    <a:pt x="316" y="1238"/>
                  </a:lnTo>
                  <a:lnTo>
                    <a:pt x="215" y="1157"/>
                  </a:lnTo>
                  <a:lnTo>
                    <a:pt x="113" y="1073"/>
                  </a:lnTo>
                  <a:lnTo>
                    <a:pt x="85" y="1049"/>
                  </a:lnTo>
                  <a:lnTo>
                    <a:pt x="58" y="1020"/>
                  </a:lnTo>
                  <a:lnTo>
                    <a:pt x="33" y="989"/>
                  </a:lnTo>
                  <a:lnTo>
                    <a:pt x="13" y="953"/>
                  </a:lnTo>
                  <a:lnTo>
                    <a:pt x="0" y="917"/>
                  </a:lnTo>
                  <a:lnTo>
                    <a:pt x="0" y="898"/>
                  </a:lnTo>
                  <a:lnTo>
                    <a:pt x="9" y="875"/>
                  </a:lnTo>
                  <a:lnTo>
                    <a:pt x="24" y="851"/>
                  </a:lnTo>
                  <a:lnTo>
                    <a:pt x="45" y="822"/>
                  </a:lnTo>
                  <a:lnTo>
                    <a:pt x="69" y="793"/>
                  </a:lnTo>
                  <a:lnTo>
                    <a:pt x="98" y="764"/>
                  </a:lnTo>
                  <a:lnTo>
                    <a:pt x="129" y="735"/>
                  </a:lnTo>
                  <a:lnTo>
                    <a:pt x="160" y="704"/>
                  </a:lnTo>
                  <a:lnTo>
                    <a:pt x="191" y="677"/>
                  </a:lnTo>
                  <a:lnTo>
                    <a:pt x="222" y="649"/>
                  </a:lnTo>
                  <a:lnTo>
                    <a:pt x="251" y="626"/>
                  </a:lnTo>
                  <a:lnTo>
                    <a:pt x="276" y="606"/>
                  </a:lnTo>
                  <a:lnTo>
                    <a:pt x="296" y="589"/>
                  </a:lnTo>
                  <a:lnTo>
                    <a:pt x="313" y="577"/>
                  </a:lnTo>
                  <a:lnTo>
                    <a:pt x="431" y="491"/>
                  </a:lnTo>
                  <a:lnTo>
                    <a:pt x="545" y="415"/>
                  </a:lnTo>
                  <a:lnTo>
                    <a:pt x="655" y="346"/>
                  </a:lnTo>
                  <a:lnTo>
                    <a:pt x="760" y="286"/>
                  </a:lnTo>
                  <a:lnTo>
                    <a:pt x="860" y="233"/>
                  </a:lnTo>
                  <a:lnTo>
                    <a:pt x="956" y="187"/>
                  </a:lnTo>
                  <a:lnTo>
                    <a:pt x="1047" y="149"/>
                  </a:lnTo>
                  <a:lnTo>
                    <a:pt x="1131" y="117"/>
                  </a:lnTo>
                  <a:lnTo>
                    <a:pt x="1211" y="89"/>
                  </a:lnTo>
                  <a:lnTo>
                    <a:pt x="1284" y="66"/>
                  </a:lnTo>
                  <a:lnTo>
                    <a:pt x="1351" y="49"/>
                  </a:lnTo>
                  <a:lnTo>
                    <a:pt x="1411" y="35"/>
                  </a:lnTo>
                  <a:lnTo>
                    <a:pt x="1464" y="24"/>
                  </a:lnTo>
                  <a:lnTo>
                    <a:pt x="1509" y="17"/>
                  </a:lnTo>
                  <a:lnTo>
                    <a:pt x="1547" y="11"/>
                  </a:lnTo>
                  <a:lnTo>
                    <a:pt x="1580" y="7"/>
                  </a:lnTo>
                  <a:lnTo>
                    <a:pt x="1602" y="6"/>
                  </a:lnTo>
                  <a:lnTo>
                    <a:pt x="1618" y="6"/>
                  </a:lnTo>
                  <a:lnTo>
                    <a:pt x="1624" y="6"/>
                  </a:lnTo>
                  <a:lnTo>
                    <a:pt x="1618" y="6"/>
                  </a:lnTo>
                  <a:lnTo>
                    <a:pt x="1624" y="6"/>
                  </a:lnTo>
                  <a:lnTo>
                    <a:pt x="1642" y="4"/>
                  </a:lnTo>
                  <a:lnTo>
                    <a:pt x="1669" y="2"/>
                  </a:lnTo>
                  <a:lnTo>
                    <a:pt x="1704" y="2"/>
                  </a:lnTo>
                  <a:lnTo>
                    <a:pt x="1747" y="0"/>
                  </a:lnTo>
                  <a:lnTo>
                    <a:pt x="1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4" name="Oval 1">
              <a:extLst>
                <a:ext uri="{FF2B5EF4-FFF2-40B4-BE49-F238E27FC236}">
                  <a16:creationId xmlns:a16="http://schemas.microsoft.com/office/drawing/2014/main" id="{5D5C6A2F-396D-4A03-BAC9-8C68979DCB9A}"/>
                </a:ext>
              </a:extLst>
            </p:cNvPr>
            <p:cNvSpPr/>
            <p:nvPr/>
          </p:nvSpPr>
          <p:spPr>
            <a:xfrm>
              <a:off x="3725628" y="94418"/>
              <a:ext cx="284572" cy="306011"/>
            </a:xfrm>
            <a:custGeom>
              <a:avLst/>
              <a:gdLst/>
              <a:ahLst/>
              <a:cxnLst/>
              <a:rect l="l" t="t" r="r" b="b"/>
              <a:pathLst>
                <a:path w="4669637" h="5021437">
                  <a:moveTo>
                    <a:pt x="3221000" y="0"/>
                  </a:moveTo>
                  <a:cubicBezTo>
                    <a:pt x="3362423" y="0"/>
                    <a:pt x="3491529" y="52734"/>
                    <a:pt x="3588254" y="141276"/>
                  </a:cubicBezTo>
                  <a:cubicBezTo>
                    <a:pt x="3684978" y="52735"/>
                    <a:pt x="3814082" y="3"/>
                    <a:pt x="3955503" y="3"/>
                  </a:cubicBezTo>
                  <a:cubicBezTo>
                    <a:pt x="4262962" y="3"/>
                    <a:pt x="4512207" y="249248"/>
                    <a:pt x="4512207" y="556707"/>
                  </a:cubicBezTo>
                  <a:cubicBezTo>
                    <a:pt x="4512207" y="669790"/>
                    <a:pt x="4478490" y="774998"/>
                    <a:pt x="4420089" y="862515"/>
                  </a:cubicBezTo>
                  <a:cubicBezTo>
                    <a:pt x="4570580" y="961849"/>
                    <a:pt x="4669637" y="1132542"/>
                    <a:pt x="4669637" y="1326370"/>
                  </a:cubicBezTo>
                  <a:cubicBezTo>
                    <a:pt x="4669637" y="1487821"/>
                    <a:pt x="4600910" y="1633219"/>
                    <a:pt x="4490000" y="1733701"/>
                  </a:cubicBezTo>
                  <a:cubicBezTo>
                    <a:pt x="4600910" y="1834183"/>
                    <a:pt x="4669637" y="1979581"/>
                    <a:pt x="4669637" y="2141032"/>
                  </a:cubicBezTo>
                  <a:cubicBezTo>
                    <a:pt x="4669637" y="2302483"/>
                    <a:pt x="4600910" y="2447881"/>
                    <a:pt x="4490000" y="2548363"/>
                  </a:cubicBezTo>
                  <a:cubicBezTo>
                    <a:pt x="4600910" y="2648845"/>
                    <a:pt x="4669637" y="2794244"/>
                    <a:pt x="4669637" y="2955694"/>
                  </a:cubicBezTo>
                  <a:cubicBezTo>
                    <a:pt x="4669637" y="3224895"/>
                    <a:pt x="4478563" y="3449467"/>
                    <a:pt x="4224627" y="3501139"/>
                  </a:cubicBezTo>
                  <a:cubicBezTo>
                    <a:pt x="4173492" y="3755645"/>
                    <a:pt x="3948659" y="3947273"/>
                    <a:pt x="3679069" y="3947273"/>
                  </a:cubicBezTo>
                  <a:cubicBezTo>
                    <a:pt x="3559167" y="3947273"/>
                    <a:pt x="3448117" y="3909367"/>
                    <a:pt x="3357878" y="3844002"/>
                  </a:cubicBezTo>
                  <a:cubicBezTo>
                    <a:pt x="3259607" y="3937451"/>
                    <a:pt x="3126492" y="3993881"/>
                    <a:pt x="2980197" y="3993881"/>
                  </a:cubicBezTo>
                  <a:cubicBezTo>
                    <a:pt x="2931818" y="3993881"/>
                    <a:pt x="2884880" y="3987710"/>
                    <a:pt x="2841084" y="3972961"/>
                  </a:cubicBezTo>
                  <a:cubicBezTo>
                    <a:pt x="2832044" y="4069054"/>
                    <a:pt x="2794874" y="4156856"/>
                    <a:pt x="2737231" y="4227693"/>
                  </a:cubicBezTo>
                  <a:cubicBezTo>
                    <a:pt x="2806079" y="4310086"/>
                    <a:pt x="2846234" y="4416407"/>
                    <a:pt x="2846234" y="4532107"/>
                  </a:cubicBezTo>
                  <a:cubicBezTo>
                    <a:pt x="2846234" y="4802356"/>
                    <a:pt x="2627153" y="5021437"/>
                    <a:pt x="2356904" y="5021437"/>
                  </a:cubicBezTo>
                  <a:cubicBezTo>
                    <a:pt x="2086655" y="5021437"/>
                    <a:pt x="1867574" y="4802356"/>
                    <a:pt x="1867574" y="4532107"/>
                  </a:cubicBezTo>
                  <a:cubicBezTo>
                    <a:pt x="1867574" y="4416078"/>
                    <a:pt x="1907958" y="4309481"/>
                    <a:pt x="1977158" y="4226990"/>
                  </a:cubicBezTo>
                  <a:cubicBezTo>
                    <a:pt x="1907958" y="4144498"/>
                    <a:pt x="1867574" y="4037901"/>
                    <a:pt x="1867574" y="3921872"/>
                  </a:cubicBezTo>
                  <a:lnTo>
                    <a:pt x="1870634" y="3891520"/>
                  </a:lnTo>
                  <a:cubicBezTo>
                    <a:pt x="1824903" y="3813479"/>
                    <a:pt x="1800200" y="3722456"/>
                    <a:pt x="1800200" y="3625662"/>
                  </a:cubicBezTo>
                  <a:cubicBezTo>
                    <a:pt x="1800200" y="3318203"/>
                    <a:pt x="2049445" y="3068958"/>
                    <a:pt x="2356904" y="3068958"/>
                  </a:cubicBezTo>
                  <a:cubicBezTo>
                    <a:pt x="2420773" y="3068958"/>
                    <a:pt x="2482129" y="3079714"/>
                    <a:pt x="2538468" y="3101802"/>
                  </a:cubicBezTo>
                  <a:cubicBezTo>
                    <a:pt x="2638465" y="2966803"/>
                    <a:pt x="2799249" y="2880473"/>
                    <a:pt x="2980197" y="2880473"/>
                  </a:cubicBezTo>
                  <a:cubicBezTo>
                    <a:pt x="3100008" y="2880473"/>
                    <a:pt x="3210978" y="2918321"/>
                    <a:pt x="3301190" y="2983581"/>
                  </a:cubicBezTo>
                  <a:cubicBezTo>
                    <a:pt x="3373807" y="2914346"/>
                    <a:pt x="3465808" y="2865716"/>
                    <a:pt x="3567959" y="2845066"/>
                  </a:cubicBezTo>
                  <a:cubicBezTo>
                    <a:pt x="3590854" y="2728399"/>
                    <a:pt x="3651016" y="2625236"/>
                    <a:pt x="3735867" y="2548363"/>
                  </a:cubicBezTo>
                  <a:cubicBezTo>
                    <a:pt x="3624957" y="2447881"/>
                    <a:pt x="3556229" y="2302483"/>
                    <a:pt x="3556229" y="2141032"/>
                  </a:cubicBezTo>
                  <a:cubicBezTo>
                    <a:pt x="3556229" y="1979581"/>
                    <a:pt x="3624957" y="1834183"/>
                    <a:pt x="3735867" y="1733701"/>
                  </a:cubicBezTo>
                  <a:cubicBezTo>
                    <a:pt x="3624957" y="1633219"/>
                    <a:pt x="3556229" y="1487821"/>
                    <a:pt x="3556229" y="1326370"/>
                  </a:cubicBezTo>
                  <a:cubicBezTo>
                    <a:pt x="3556229" y="1213287"/>
                    <a:pt x="3589946" y="1108079"/>
                    <a:pt x="3648347" y="1020561"/>
                  </a:cubicBezTo>
                  <a:cubicBezTo>
                    <a:pt x="3626565" y="1006627"/>
                    <a:pt x="3606074" y="990873"/>
                    <a:pt x="3588250" y="972135"/>
                  </a:cubicBezTo>
                  <a:cubicBezTo>
                    <a:pt x="3491526" y="1060675"/>
                    <a:pt x="3362421" y="1113408"/>
                    <a:pt x="3221000" y="1113408"/>
                  </a:cubicBezTo>
                  <a:cubicBezTo>
                    <a:pt x="3065923" y="1113408"/>
                    <a:pt x="2925655" y="1049999"/>
                    <a:pt x="2824957" y="947451"/>
                  </a:cubicBezTo>
                  <a:cubicBezTo>
                    <a:pt x="2724258" y="1050000"/>
                    <a:pt x="2583990" y="1113409"/>
                    <a:pt x="2428912" y="1113409"/>
                  </a:cubicBezTo>
                  <a:cubicBezTo>
                    <a:pt x="2253449" y="1113409"/>
                    <a:pt x="2096946" y="1032234"/>
                    <a:pt x="1996865" y="903815"/>
                  </a:cubicBezTo>
                  <a:cubicBezTo>
                    <a:pt x="1896784" y="1032234"/>
                    <a:pt x="1740280" y="1113410"/>
                    <a:pt x="1564816" y="1113410"/>
                  </a:cubicBezTo>
                  <a:cubicBezTo>
                    <a:pt x="1377378" y="1113410"/>
                    <a:pt x="1211575" y="1020776"/>
                    <a:pt x="1111593" y="878151"/>
                  </a:cubicBezTo>
                  <a:cubicBezTo>
                    <a:pt x="1080053" y="927774"/>
                    <a:pt x="1038222" y="969598"/>
                    <a:pt x="990563" y="1003955"/>
                  </a:cubicBezTo>
                  <a:cubicBezTo>
                    <a:pt x="1068182" y="1097494"/>
                    <a:pt x="1113408" y="1217901"/>
                    <a:pt x="1113408" y="1348870"/>
                  </a:cubicBezTo>
                  <a:cubicBezTo>
                    <a:pt x="1113408" y="1503969"/>
                    <a:pt x="1049982" y="1644253"/>
                    <a:pt x="947405" y="1744951"/>
                  </a:cubicBezTo>
                  <a:cubicBezTo>
                    <a:pt x="1049982" y="1845649"/>
                    <a:pt x="1113408" y="1985934"/>
                    <a:pt x="1113408" y="2141033"/>
                  </a:cubicBezTo>
                  <a:cubicBezTo>
                    <a:pt x="1113408" y="2296132"/>
                    <a:pt x="1049982" y="2436417"/>
                    <a:pt x="947405" y="2537115"/>
                  </a:cubicBezTo>
                  <a:cubicBezTo>
                    <a:pt x="1049982" y="2637813"/>
                    <a:pt x="1113408" y="2778098"/>
                    <a:pt x="1113408" y="2933196"/>
                  </a:cubicBezTo>
                  <a:cubicBezTo>
                    <a:pt x="1113408" y="3160411"/>
                    <a:pt x="977287" y="3355833"/>
                    <a:pt x="781802" y="3441590"/>
                  </a:cubicBezTo>
                  <a:cubicBezTo>
                    <a:pt x="781802" y="3467025"/>
                    <a:pt x="781802" y="3492460"/>
                    <a:pt x="781802" y="3517895"/>
                  </a:cubicBezTo>
                  <a:cubicBezTo>
                    <a:pt x="781802" y="3642214"/>
                    <a:pt x="681021" y="3742995"/>
                    <a:pt x="556702" y="3742995"/>
                  </a:cubicBezTo>
                  <a:lnTo>
                    <a:pt x="556703" y="3742994"/>
                  </a:lnTo>
                  <a:cubicBezTo>
                    <a:pt x="432384" y="3742994"/>
                    <a:pt x="331603" y="3642213"/>
                    <a:pt x="331603" y="3517894"/>
                  </a:cubicBezTo>
                  <a:lnTo>
                    <a:pt x="331603" y="3441589"/>
                  </a:lnTo>
                  <a:cubicBezTo>
                    <a:pt x="136120" y="3355831"/>
                    <a:pt x="0" y="3160410"/>
                    <a:pt x="0" y="2933196"/>
                  </a:cubicBezTo>
                  <a:cubicBezTo>
                    <a:pt x="0" y="2778098"/>
                    <a:pt x="63426" y="2637813"/>
                    <a:pt x="166003" y="2537115"/>
                  </a:cubicBezTo>
                  <a:cubicBezTo>
                    <a:pt x="63426" y="2436417"/>
                    <a:pt x="0" y="2296132"/>
                    <a:pt x="0" y="2141033"/>
                  </a:cubicBezTo>
                  <a:cubicBezTo>
                    <a:pt x="0" y="1985934"/>
                    <a:pt x="63426" y="1845649"/>
                    <a:pt x="166003" y="1744951"/>
                  </a:cubicBezTo>
                  <a:cubicBezTo>
                    <a:pt x="63426" y="1644253"/>
                    <a:pt x="0" y="1503969"/>
                    <a:pt x="0" y="1348870"/>
                  </a:cubicBezTo>
                  <a:cubicBezTo>
                    <a:pt x="0" y="1164802"/>
                    <a:pt x="89333" y="1001598"/>
                    <a:pt x="228018" y="901622"/>
                  </a:cubicBezTo>
                  <a:cubicBezTo>
                    <a:pt x="150398" y="808082"/>
                    <a:pt x="105172" y="687676"/>
                    <a:pt x="105172" y="556707"/>
                  </a:cubicBezTo>
                  <a:cubicBezTo>
                    <a:pt x="105172" y="249248"/>
                    <a:pt x="354417" y="3"/>
                    <a:pt x="661876" y="3"/>
                  </a:cubicBezTo>
                  <a:cubicBezTo>
                    <a:pt x="848326" y="3"/>
                    <a:pt x="1013368" y="91662"/>
                    <a:pt x="1113346" y="233137"/>
                  </a:cubicBezTo>
                  <a:cubicBezTo>
                    <a:pt x="1213323" y="91662"/>
                    <a:pt x="1378365" y="2"/>
                    <a:pt x="1564816" y="2"/>
                  </a:cubicBezTo>
                  <a:cubicBezTo>
                    <a:pt x="1740279" y="2"/>
                    <a:pt x="1896783" y="81177"/>
                    <a:pt x="1996864" y="209596"/>
                  </a:cubicBezTo>
                  <a:cubicBezTo>
                    <a:pt x="2096945" y="81176"/>
                    <a:pt x="2253449" y="1"/>
                    <a:pt x="2428912" y="1"/>
                  </a:cubicBezTo>
                  <a:cubicBezTo>
                    <a:pt x="2583990" y="1"/>
                    <a:pt x="2724257" y="63410"/>
                    <a:pt x="2824956" y="165958"/>
                  </a:cubicBezTo>
                  <a:cubicBezTo>
                    <a:pt x="2925654" y="63409"/>
                    <a:pt x="3065922" y="0"/>
                    <a:pt x="3221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5FE7030-8F72-4935-9126-EDB88D74B4F4}"/>
                </a:ext>
              </a:extLst>
            </p:cNvPr>
            <p:cNvGrpSpPr/>
            <p:nvPr/>
          </p:nvGrpSpPr>
          <p:grpSpPr>
            <a:xfrm>
              <a:off x="3100246" y="76423"/>
              <a:ext cx="323876" cy="330677"/>
              <a:chOff x="2062550" y="1001048"/>
              <a:chExt cx="5068291" cy="5174720"/>
            </a:xfrm>
            <a:grpFill/>
          </p:grpSpPr>
          <p:sp>
            <p:nvSpPr>
              <p:cNvPr id="94" name="Freeform 18">
                <a:extLst>
                  <a:ext uri="{FF2B5EF4-FFF2-40B4-BE49-F238E27FC236}">
                    <a16:creationId xmlns:a16="http://schemas.microsoft.com/office/drawing/2014/main" id="{BF0130B1-1DB4-4DCE-BA50-A6D983547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053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5" name="Freeform 27">
                <a:extLst>
                  <a:ext uri="{FF2B5EF4-FFF2-40B4-BE49-F238E27FC236}">
                    <a16:creationId xmlns:a16="http://schemas.microsoft.com/office/drawing/2014/main" id="{128C298D-42DD-454C-9129-1F0DE52DAF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872" y="2274221"/>
                <a:ext cx="1925638" cy="3692538"/>
              </a:xfrm>
              <a:custGeom>
                <a:avLst/>
                <a:gdLst>
                  <a:gd name="T0" fmla="*/ 673 w 1213"/>
                  <a:gd name="T1" fmla="*/ 1963 h 2416"/>
                  <a:gd name="T2" fmla="*/ 674 w 1213"/>
                  <a:gd name="T3" fmla="*/ 2032 h 2416"/>
                  <a:gd name="T4" fmla="*/ 682 w 1213"/>
                  <a:gd name="T5" fmla="*/ 2170 h 2416"/>
                  <a:gd name="T6" fmla="*/ 753 w 1213"/>
                  <a:gd name="T7" fmla="*/ 2340 h 2416"/>
                  <a:gd name="T8" fmla="*/ 724 w 1213"/>
                  <a:gd name="T9" fmla="*/ 2341 h 2416"/>
                  <a:gd name="T10" fmla="*/ 624 w 1213"/>
                  <a:gd name="T11" fmla="*/ 2161 h 2416"/>
                  <a:gd name="T12" fmla="*/ 622 w 1213"/>
                  <a:gd name="T13" fmla="*/ 2007 h 2416"/>
                  <a:gd name="T14" fmla="*/ 573 w 1213"/>
                  <a:gd name="T15" fmla="*/ 980 h 2416"/>
                  <a:gd name="T16" fmla="*/ 662 w 1213"/>
                  <a:gd name="T17" fmla="*/ 1029 h 2416"/>
                  <a:gd name="T18" fmla="*/ 604 w 1213"/>
                  <a:gd name="T19" fmla="*/ 1089 h 2416"/>
                  <a:gd name="T20" fmla="*/ 558 w 1213"/>
                  <a:gd name="T21" fmla="*/ 1212 h 2416"/>
                  <a:gd name="T22" fmla="*/ 640 w 1213"/>
                  <a:gd name="T23" fmla="*/ 1354 h 2416"/>
                  <a:gd name="T24" fmla="*/ 796 w 1213"/>
                  <a:gd name="T25" fmla="*/ 1463 h 2416"/>
                  <a:gd name="T26" fmla="*/ 936 w 1213"/>
                  <a:gd name="T27" fmla="*/ 1585 h 2416"/>
                  <a:gd name="T28" fmla="*/ 956 w 1213"/>
                  <a:gd name="T29" fmla="*/ 1714 h 2416"/>
                  <a:gd name="T30" fmla="*/ 887 w 1213"/>
                  <a:gd name="T31" fmla="*/ 1836 h 2416"/>
                  <a:gd name="T32" fmla="*/ 829 w 1213"/>
                  <a:gd name="T33" fmla="*/ 1869 h 2416"/>
                  <a:gd name="T34" fmla="*/ 816 w 1213"/>
                  <a:gd name="T35" fmla="*/ 1860 h 2416"/>
                  <a:gd name="T36" fmla="*/ 864 w 1213"/>
                  <a:gd name="T37" fmla="*/ 1736 h 2416"/>
                  <a:gd name="T38" fmla="*/ 831 w 1213"/>
                  <a:gd name="T39" fmla="*/ 1596 h 2416"/>
                  <a:gd name="T40" fmla="*/ 711 w 1213"/>
                  <a:gd name="T41" fmla="*/ 1509 h 2416"/>
                  <a:gd name="T42" fmla="*/ 589 w 1213"/>
                  <a:gd name="T43" fmla="*/ 1429 h 2416"/>
                  <a:gd name="T44" fmla="*/ 494 w 1213"/>
                  <a:gd name="T45" fmla="*/ 1314 h 2416"/>
                  <a:gd name="T46" fmla="*/ 449 w 1213"/>
                  <a:gd name="T47" fmla="*/ 1185 h 2416"/>
                  <a:gd name="T48" fmla="*/ 511 w 1213"/>
                  <a:gd name="T49" fmla="*/ 1043 h 2416"/>
                  <a:gd name="T50" fmla="*/ 418 w 1213"/>
                  <a:gd name="T51" fmla="*/ 1 h 2416"/>
                  <a:gd name="T52" fmla="*/ 544 w 1213"/>
                  <a:gd name="T53" fmla="*/ 38 h 2416"/>
                  <a:gd name="T54" fmla="*/ 585 w 1213"/>
                  <a:gd name="T55" fmla="*/ 129 h 2416"/>
                  <a:gd name="T56" fmla="*/ 524 w 1213"/>
                  <a:gd name="T57" fmla="*/ 170 h 2416"/>
                  <a:gd name="T58" fmla="*/ 407 w 1213"/>
                  <a:gd name="T59" fmla="*/ 160 h 2416"/>
                  <a:gd name="T60" fmla="*/ 278 w 1213"/>
                  <a:gd name="T61" fmla="*/ 116 h 2416"/>
                  <a:gd name="T62" fmla="*/ 154 w 1213"/>
                  <a:gd name="T63" fmla="*/ 101 h 2416"/>
                  <a:gd name="T64" fmla="*/ 105 w 1213"/>
                  <a:gd name="T65" fmla="*/ 174 h 2416"/>
                  <a:gd name="T66" fmla="*/ 205 w 1213"/>
                  <a:gd name="T67" fmla="*/ 270 h 2416"/>
                  <a:gd name="T68" fmla="*/ 398 w 1213"/>
                  <a:gd name="T69" fmla="*/ 327 h 2416"/>
                  <a:gd name="T70" fmla="*/ 631 w 1213"/>
                  <a:gd name="T71" fmla="*/ 360 h 2416"/>
                  <a:gd name="T72" fmla="*/ 858 w 1213"/>
                  <a:gd name="T73" fmla="*/ 387 h 2416"/>
                  <a:gd name="T74" fmla="*/ 1029 w 1213"/>
                  <a:gd name="T75" fmla="*/ 429 h 2416"/>
                  <a:gd name="T76" fmla="*/ 1133 w 1213"/>
                  <a:gd name="T77" fmla="*/ 494 h 2416"/>
                  <a:gd name="T78" fmla="*/ 1207 w 1213"/>
                  <a:gd name="T79" fmla="*/ 605 h 2416"/>
                  <a:gd name="T80" fmla="*/ 1180 w 1213"/>
                  <a:gd name="T81" fmla="*/ 743 h 2416"/>
                  <a:gd name="T82" fmla="*/ 1071 w 1213"/>
                  <a:gd name="T83" fmla="*/ 854 h 2416"/>
                  <a:gd name="T84" fmla="*/ 829 w 1213"/>
                  <a:gd name="T85" fmla="*/ 892 h 2416"/>
                  <a:gd name="T86" fmla="*/ 934 w 1213"/>
                  <a:gd name="T87" fmla="*/ 818 h 2416"/>
                  <a:gd name="T88" fmla="*/ 1009 w 1213"/>
                  <a:gd name="T89" fmla="*/ 772 h 2416"/>
                  <a:gd name="T90" fmla="*/ 1018 w 1213"/>
                  <a:gd name="T91" fmla="*/ 758 h 2416"/>
                  <a:gd name="T92" fmla="*/ 1044 w 1213"/>
                  <a:gd name="T93" fmla="*/ 723 h 2416"/>
                  <a:gd name="T94" fmla="*/ 1027 w 1213"/>
                  <a:gd name="T95" fmla="*/ 600 h 2416"/>
                  <a:gd name="T96" fmla="*/ 898 w 1213"/>
                  <a:gd name="T97" fmla="*/ 512 h 2416"/>
                  <a:gd name="T98" fmla="*/ 665 w 1213"/>
                  <a:gd name="T99" fmla="*/ 480 h 2416"/>
                  <a:gd name="T100" fmla="*/ 396 w 1213"/>
                  <a:gd name="T101" fmla="*/ 441 h 2416"/>
                  <a:gd name="T102" fmla="*/ 113 w 1213"/>
                  <a:gd name="T103" fmla="*/ 316 h 2416"/>
                  <a:gd name="T104" fmla="*/ 33 w 1213"/>
                  <a:gd name="T105" fmla="*/ 245 h 2416"/>
                  <a:gd name="T106" fmla="*/ 5 w 1213"/>
                  <a:gd name="T107" fmla="*/ 129 h 2416"/>
                  <a:gd name="T108" fmla="*/ 85 w 1213"/>
                  <a:gd name="T109" fmla="*/ 41 h 2416"/>
                  <a:gd name="T110" fmla="*/ 213 w 1213"/>
                  <a:gd name="T111" fmla="*/ 12 h 2416"/>
                  <a:gd name="T112" fmla="*/ 324 w 1213"/>
                  <a:gd name="T113" fmla="*/ 3 h 2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13" h="2416">
                    <a:moveTo>
                      <a:pt x="656" y="1932"/>
                    </a:moveTo>
                    <a:lnTo>
                      <a:pt x="673" y="1932"/>
                    </a:lnTo>
                    <a:lnTo>
                      <a:pt x="673" y="1940"/>
                    </a:lnTo>
                    <a:lnTo>
                      <a:pt x="673" y="1963"/>
                    </a:lnTo>
                    <a:lnTo>
                      <a:pt x="674" y="1981"/>
                    </a:lnTo>
                    <a:lnTo>
                      <a:pt x="674" y="1998"/>
                    </a:lnTo>
                    <a:lnTo>
                      <a:pt x="674" y="2014"/>
                    </a:lnTo>
                    <a:lnTo>
                      <a:pt x="674" y="2032"/>
                    </a:lnTo>
                    <a:lnTo>
                      <a:pt x="676" y="2054"/>
                    </a:lnTo>
                    <a:lnTo>
                      <a:pt x="676" y="2083"/>
                    </a:lnTo>
                    <a:lnTo>
                      <a:pt x="676" y="2120"/>
                    </a:lnTo>
                    <a:lnTo>
                      <a:pt x="682" y="2170"/>
                    </a:lnTo>
                    <a:lnTo>
                      <a:pt x="693" y="2216"/>
                    </a:lnTo>
                    <a:lnTo>
                      <a:pt x="709" y="2260"/>
                    </a:lnTo>
                    <a:lnTo>
                      <a:pt x="727" y="2300"/>
                    </a:lnTo>
                    <a:lnTo>
                      <a:pt x="753" y="2340"/>
                    </a:lnTo>
                    <a:lnTo>
                      <a:pt x="778" y="2378"/>
                    </a:lnTo>
                    <a:lnTo>
                      <a:pt x="805" y="2416"/>
                    </a:lnTo>
                    <a:lnTo>
                      <a:pt x="762" y="2381"/>
                    </a:lnTo>
                    <a:lnTo>
                      <a:pt x="724" y="2341"/>
                    </a:lnTo>
                    <a:lnTo>
                      <a:pt x="691" y="2298"/>
                    </a:lnTo>
                    <a:lnTo>
                      <a:pt x="664" y="2254"/>
                    </a:lnTo>
                    <a:lnTo>
                      <a:pt x="640" y="2207"/>
                    </a:lnTo>
                    <a:lnTo>
                      <a:pt x="624" y="2161"/>
                    </a:lnTo>
                    <a:lnTo>
                      <a:pt x="614" y="2116"/>
                    </a:lnTo>
                    <a:lnTo>
                      <a:pt x="609" y="2074"/>
                    </a:lnTo>
                    <a:lnTo>
                      <a:pt x="613" y="2036"/>
                    </a:lnTo>
                    <a:lnTo>
                      <a:pt x="622" y="2007"/>
                    </a:lnTo>
                    <a:lnTo>
                      <a:pt x="631" y="1980"/>
                    </a:lnTo>
                    <a:lnTo>
                      <a:pt x="644" y="1956"/>
                    </a:lnTo>
                    <a:lnTo>
                      <a:pt x="656" y="1932"/>
                    </a:lnTo>
                    <a:close/>
                    <a:moveTo>
                      <a:pt x="573" y="980"/>
                    </a:moveTo>
                    <a:lnTo>
                      <a:pt x="604" y="992"/>
                    </a:lnTo>
                    <a:lnTo>
                      <a:pt x="636" y="1007"/>
                    </a:lnTo>
                    <a:lnTo>
                      <a:pt x="665" y="1020"/>
                    </a:lnTo>
                    <a:lnTo>
                      <a:pt x="662" y="1029"/>
                    </a:lnTo>
                    <a:lnTo>
                      <a:pt x="660" y="1043"/>
                    </a:lnTo>
                    <a:lnTo>
                      <a:pt x="656" y="1052"/>
                    </a:lnTo>
                    <a:lnTo>
                      <a:pt x="629" y="1067"/>
                    </a:lnTo>
                    <a:lnTo>
                      <a:pt x="604" y="1089"/>
                    </a:lnTo>
                    <a:lnTo>
                      <a:pt x="584" y="1114"/>
                    </a:lnTo>
                    <a:lnTo>
                      <a:pt x="567" y="1145"/>
                    </a:lnTo>
                    <a:lnTo>
                      <a:pt x="560" y="1178"/>
                    </a:lnTo>
                    <a:lnTo>
                      <a:pt x="558" y="1212"/>
                    </a:lnTo>
                    <a:lnTo>
                      <a:pt x="565" y="1249"/>
                    </a:lnTo>
                    <a:lnTo>
                      <a:pt x="582" y="1285"/>
                    </a:lnTo>
                    <a:lnTo>
                      <a:pt x="609" y="1321"/>
                    </a:lnTo>
                    <a:lnTo>
                      <a:pt x="640" y="1354"/>
                    </a:lnTo>
                    <a:lnTo>
                      <a:pt x="676" y="1385"/>
                    </a:lnTo>
                    <a:lnTo>
                      <a:pt x="714" y="1410"/>
                    </a:lnTo>
                    <a:lnTo>
                      <a:pt x="754" y="1438"/>
                    </a:lnTo>
                    <a:lnTo>
                      <a:pt x="796" y="1463"/>
                    </a:lnTo>
                    <a:lnTo>
                      <a:pt x="834" y="1489"/>
                    </a:lnTo>
                    <a:lnTo>
                      <a:pt x="873" y="1518"/>
                    </a:lnTo>
                    <a:lnTo>
                      <a:pt x="907" y="1549"/>
                    </a:lnTo>
                    <a:lnTo>
                      <a:pt x="936" y="1585"/>
                    </a:lnTo>
                    <a:lnTo>
                      <a:pt x="953" y="1614"/>
                    </a:lnTo>
                    <a:lnTo>
                      <a:pt x="962" y="1647"/>
                    </a:lnTo>
                    <a:lnTo>
                      <a:pt x="962" y="1680"/>
                    </a:lnTo>
                    <a:lnTo>
                      <a:pt x="956" y="1714"/>
                    </a:lnTo>
                    <a:lnTo>
                      <a:pt x="945" y="1749"/>
                    </a:lnTo>
                    <a:lnTo>
                      <a:pt x="931" y="1781"/>
                    </a:lnTo>
                    <a:lnTo>
                      <a:pt x="911" y="1810"/>
                    </a:lnTo>
                    <a:lnTo>
                      <a:pt x="887" y="1836"/>
                    </a:lnTo>
                    <a:lnTo>
                      <a:pt x="862" y="1856"/>
                    </a:lnTo>
                    <a:lnTo>
                      <a:pt x="833" y="1872"/>
                    </a:lnTo>
                    <a:lnTo>
                      <a:pt x="833" y="1870"/>
                    </a:lnTo>
                    <a:lnTo>
                      <a:pt x="829" y="1869"/>
                    </a:lnTo>
                    <a:lnTo>
                      <a:pt x="825" y="1867"/>
                    </a:lnTo>
                    <a:lnTo>
                      <a:pt x="822" y="1863"/>
                    </a:lnTo>
                    <a:lnTo>
                      <a:pt x="818" y="1861"/>
                    </a:lnTo>
                    <a:lnTo>
                      <a:pt x="816" y="1860"/>
                    </a:lnTo>
                    <a:lnTo>
                      <a:pt x="816" y="1827"/>
                    </a:lnTo>
                    <a:lnTo>
                      <a:pt x="816" y="1792"/>
                    </a:lnTo>
                    <a:lnTo>
                      <a:pt x="844" y="1767"/>
                    </a:lnTo>
                    <a:lnTo>
                      <a:pt x="864" y="1736"/>
                    </a:lnTo>
                    <a:lnTo>
                      <a:pt x="882" y="1700"/>
                    </a:lnTo>
                    <a:lnTo>
                      <a:pt x="869" y="1660"/>
                    </a:lnTo>
                    <a:lnTo>
                      <a:pt x="853" y="1625"/>
                    </a:lnTo>
                    <a:lnTo>
                      <a:pt x="831" y="1596"/>
                    </a:lnTo>
                    <a:lnTo>
                      <a:pt x="804" y="1570"/>
                    </a:lnTo>
                    <a:lnTo>
                      <a:pt x="774" y="1547"/>
                    </a:lnTo>
                    <a:lnTo>
                      <a:pt x="744" y="1527"/>
                    </a:lnTo>
                    <a:lnTo>
                      <a:pt x="711" y="1509"/>
                    </a:lnTo>
                    <a:lnTo>
                      <a:pt x="678" y="1490"/>
                    </a:lnTo>
                    <a:lnTo>
                      <a:pt x="647" y="1470"/>
                    </a:lnTo>
                    <a:lnTo>
                      <a:pt x="616" y="1450"/>
                    </a:lnTo>
                    <a:lnTo>
                      <a:pt x="589" y="1429"/>
                    </a:lnTo>
                    <a:lnTo>
                      <a:pt x="560" y="1400"/>
                    </a:lnTo>
                    <a:lnTo>
                      <a:pt x="534" y="1369"/>
                    </a:lnTo>
                    <a:lnTo>
                      <a:pt x="509" y="1336"/>
                    </a:lnTo>
                    <a:lnTo>
                      <a:pt x="494" y="1314"/>
                    </a:lnTo>
                    <a:lnTo>
                      <a:pt x="478" y="1287"/>
                    </a:lnTo>
                    <a:lnTo>
                      <a:pt x="465" y="1254"/>
                    </a:lnTo>
                    <a:lnTo>
                      <a:pt x="454" y="1220"/>
                    </a:lnTo>
                    <a:lnTo>
                      <a:pt x="449" y="1185"/>
                    </a:lnTo>
                    <a:lnTo>
                      <a:pt x="453" y="1149"/>
                    </a:lnTo>
                    <a:lnTo>
                      <a:pt x="465" y="1112"/>
                    </a:lnTo>
                    <a:lnTo>
                      <a:pt x="485" y="1076"/>
                    </a:lnTo>
                    <a:lnTo>
                      <a:pt x="511" y="1043"/>
                    </a:lnTo>
                    <a:lnTo>
                      <a:pt x="538" y="1012"/>
                    </a:lnTo>
                    <a:lnTo>
                      <a:pt x="573" y="980"/>
                    </a:lnTo>
                    <a:close/>
                    <a:moveTo>
                      <a:pt x="380" y="0"/>
                    </a:moveTo>
                    <a:lnTo>
                      <a:pt x="418" y="1"/>
                    </a:lnTo>
                    <a:lnTo>
                      <a:pt x="454" y="7"/>
                    </a:lnTo>
                    <a:lnTo>
                      <a:pt x="487" y="14"/>
                    </a:lnTo>
                    <a:lnTo>
                      <a:pt x="518" y="23"/>
                    </a:lnTo>
                    <a:lnTo>
                      <a:pt x="544" y="38"/>
                    </a:lnTo>
                    <a:lnTo>
                      <a:pt x="564" y="54"/>
                    </a:lnTo>
                    <a:lnTo>
                      <a:pt x="578" y="74"/>
                    </a:lnTo>
                    <a:lnTo>
                      <a:pt x="585" y="100"/>
                    </a:lnTo>
                    <a:lnTo>
                      <a:pt x="585" y="129"/>
                    </a:lnTo>
                    <a:lnTo>
                      <a:pt x="576" y="138"/>
                    </a:lnTo>
                    <a:lnTo>
                      <a:pt x="562" y="150"/>
                    </a:lnTo>
                    <a:lnTo>
                      <a:pt x="545" y="161"/>
                    </a:lnTo>
                    <a:lnTo>
                      <a:pt x="524" y="170"/>
                    </a:lnTo>
                    <a:lnTo>
                      <a:pt x="496" y="176"/>
                    </a:lnTo>
                    <a:lnTo>
                      <a:pt x="467" y="176"/>
                    </a:lnTo>
                    <a:lnTo>
                      <a:pt x="433" y="169"/>
                    </a:lnTo>
                    <a:lnTo>
                      <a:pt x="407" y="160"/>
                    </a:lnTo>
                    <a:lnTo>
                      <a:pt x="378" y="149"/>
                    </a:lnTo>
                    <a:lnTo>
                      <a:pt x="345" y="138"/>
                    </a:lnTo>
                    <a:lnTo>
                      <a:pt x="313" y="127"/>
                    </a:lnTo>
                    <a:lnTo>
                      <a:pt x="278" y="116"/>
                    </a:lnTo>
                    <a:lnTo>
                      <a:pt x="245" y="109"/>
                    </a:lnTo>
                    <a:lnTo>
                      <a:pt x="213" y="103"/>
                    </a:lnTo>
                    <a:lnTo>
                      <a:pt x="182" y="100"/>
                    </a:lnTo>
                    <a:lnTo>
                      <a:pt x="154" y="101"/>
                    </a:lnTo>
                    <a:lnTo>
                      <a:pt x="133" y="109"/>
                    </a:lnTo>
                    <a:lnTo>
                      <a:pt x="114" y="121"/>
                    </a:lnTo>
                    <a:lnTo>
                      <a:pt x="102" y="140"/>
                    </a:lnTo>
                    <a:lnTo>
                      <a:pt x="105" y="174"/>
                    </a:lnTo>
                    <a:lnTo>
                      <a:pt x="120" y="203"/>
                    </a:lnTo>
                    <a:lnTo>
                      <a:pt x="142" y="229"/>
                    </a:lnTo>
                    <a:lnTo>
                      <a:pt x="171" y="250"/>
                    </a:lnTo>
                    <a:lnTo>
                      <a:pt x="205" y="270"/>
                    </a:lnTo>
                    <a:lnTo>
                      <a:pt x="247" y="289"/>
                    </a:lnTo>
                    <a:lnTo>
                      <a:pt x="293" y="303"/>
                    </a:lnTo>
                    <a:lnTo>
                      <a:pt x="344" y="316"/>
                    </a:lnTo>
                    <a:lnTo>
                      <a:pt x="398" y="327"/>
                    </a:lnTo>
                    <a:lnTo>
                      <a:pt x="454" y="336"/>
                    </a:lnTo>
                    <a:lnTo>
                      <a:pt x="513" y="345"/>
                    </a:lnTo>
                    <a:lnTo>
                      <a:pt x="571" y="352"/>
                    </a:lnTo>
                    <a:lnTo>
                      <a:pt x="631" y="360"/>
                    </a:lnTo>
                    <a:lnTo>
                      <a:pt x="691" y="365"/>
                    </a:lnTo>
                    <a:lnTo>
                      <a:pt x="749" y="372"/>
                    </a:lnTo>
                    <a:lnTo>
                      <a:pt x="805" y="380"/>
                    </a:lnTo>
                    <a:lnTo>
                      <a:pt x="858" y="387"/>
                    </a:lnTo>
                    <a:lnTo>
                      <a:pt x="907" y="394"/>
                    </a:lnTo>
                    <a:lnTo>
                      <a:pt x="954" y="405"/>
                    </a:lnTo>
                    <a:lnTo>
                      <a:pt x="994" y="416"/>
                    </a:lnTo>
                    <a:lnTo>
                      <a:pt x="1029" y="429"/>
                    </a:lnTo>
                    <a:lnTo>
                      <a:pt x="1053" y="440"/>
                    </a:lnTo>
                    <a:lnTo>
                      <a:pt x="1080" y="454"/>
                    </a:lnTo>
                    <a:lnTo>
                      <a:pt x="1105" y="472"/>
                    </a:lnTo>
                    <a:lnTo>
                      <a:pt x="1133" y="494"/>
                    </a:lnTo>
                    <a:lnTo>
                      <a:pt x="1156" y="518"/>
                    </a:lnTo>
                    <a:lnTo>
                      <a:pt x="1178" y="543"/>
                    </a:lnTo>
                    <a:lnTo>
                      <a:pt x="1196" y="572"/>
                    </a:lnTo>
                    <a:lnTo>
                      <a:pt x="1207" y="605"/>
                    </a:lnTo>
                    <a:lnTo>
                      <a:pt x="1213" y="638"/>
                    </a:lnTo>
                    <a:lnTo>
                      <a:pt x="1209" y="674"/>
                    </a:lnTo>
                    <a:lnTo>
                      <a:pt x="1196" y="712"/>
                    </a:lnTo>
                    <a:lnTo>
                      <a:pt x="1180" y="743"/>
                    </a:lnTo>
                    <a:lnTo>
                      <a:pt x="1162" y="770"/>
                    </a:lnTo>
                    <a:lnTo>
                      <a:pt x="1142" y="794"/>
                    </a:lnTo>
                    <a:lnTo>
                      <a:pt x="1116" y="816"/>
                    </a:lnTo>
                    <a:lnTo>
                      <a:pt x="1071" y="854"/>
                    </a:lnTo>
                    <a:lnTo>
                      <a:pt x="1024" y="887"/>
                    </a:lnTo>
                    <a:lnTo>
                      <a:pt x="976" y="914"/>
                    </a:lnTo>
                    <a:lnTo>
                      <a:pt x="925" y="940"/>
                    </a:lnTo>
                    <a:lnTo>
                      <a:pt x="829" y="892"/>
                    </a:lnTo>
                    <a:lnTo>
                      <a:pt x="829" y="872"/>
                    </a:lnTo>
                    <a:lnTo>
                      <a:pt x="862" y="852"/>
                    </a:lnTo>
                    <a:lnTo>
                      <a:pt x="896" y="836"/>
                    </a:lnTo>
                    <a:lnTo>
                      <a:pt x="934" y="818"/>
                    </a:lnTo>
                    <a:lnTo>
                      <a:pt x="973" y="800"/>
                    </a:lnTo>
                    <a:lnTo>
                      <a:pt x="1005" y="776"/>
                    </a:lnTo>
                    <a:lnTo>
                      <a:pt x="1007" y="774"/>
                    </a:lnTo>
                    <a:lnTo>
                      <a:pt x="1009" y="772"/>
                    </a:lnTo>
                    <a:lnTo>
                      <a:pt x="1011" y="769"/>
                    </a:lnTo>
                    <a:lnTo>
                      <a:pt x="1013" y="765"/>
                    </a:lnTo>
                    <a:lnTo>
                      <a:pt x="1016" y="761"/>
                    </a:lnTo>
                    <a:lnTo>
                      <a:pt x="1018" y="758"/>
                    </a:lnTo>
                    <a:lnTo>
                      <a:pt x="1020" y="758"/>
                    </a:lnTo>
                    <a:lnTo>
                      <a:pt x="1024" y="758"/>
                    </a:lnTo>
                    <a:lnTo>
                      <a:pt x="1025" y="760"/>
                    </a:lnTo>
                    <a:lnTo>
                      <a:pt x="1044" y="723"/>
                    </a:lnTo>
                    <a:lnTo>
                      <a:pt x="1053" y="689"/>
                    </a:lnTo>
                    <a:lnTo>
                      <a:pt x="1053" y="656"/>
                    </a:lnTo>
                    <a:lnTo>
                      <a:pt x="1044" y="627"/>
                    </a:lnTo>
                    <a:lnTo>
                      <a:pt x="1027" y="600"/>
                    </a:lnTo>
                    <a:lnTo>
                      <a:pt x="1005" y="574"/>
                    </a:lnTo>
                    <a:lnTo>
                      <a:pt x="978" y="552"/>
                    </a:lnTo>
                    <a:lnTo>
                      <a:pt x="945" y="532"/>
                    </a:lnTo>
                    <a:lnTo>
                      <a:pt x="898" y="512"/>
                    </a:lnTo>
                    <a:lnTo>
                      <a:pt x="845" y="498"/>
                    </a:lnTo>
                    <a:lnTo>
                      <a:pt x="787" y="490"/>
                    </a:lnTo>
                    <a:lnTo>
                      <a:pt x="727" y="483"/>
                    </a:lnTo>
                    <a:lnTo>
                      <a:pt x="665" y="480"/>
                    </a:lnTo>
                    <a:lnTo>
                      <a:pt x="604" y="474"/>
                    </a:lnTo>
                    <a:lnTo>
                      <a:pt x="542" y="469"/>
                    </a:lnTo>
                    <a:lnTo>
                      <a:pt x="482" y="460"/>
                    </a:lnTo>
                    <a:lnTo>
                      <a:pt x="396" y="441"/>
                    </a:lnTo>
                    <a:lnTo>
                      <a:pt x="318" y="420"/>
                    </a:lnTo>
                    <a:lnTo>
                      <a:pt x="244" y="392"/>
                    </a:lnTo>
                    <a:lnTo>
                      <a:pt x="176" y="360"/>
                    </a:lnTo>
                    <a:lnTo>
                      <a:pt x="113" y="316"/>
                    </a:lnTo>
                    <a:lnTo>
                      <a:pt x="94" y="301"/>
                    </a:lnTo>
                    <a:lnTo>
                      <a:pt x="74" y="285"/>
                    </a:lnTo>
                    <a:lnTo>
                      <a:pt x="53" y="267"/>
                    </a:lnTo>
                    <a:lnTo>
                      <a:pt x="33" y="245"/>
                    </a:lnTo>
                    <a:lnTo>
                      <a:pt x="16" y="221"/>
                    </a:lnTo>
                    <a:lnTo>
                      <a:pt x="5" y="194"/>
                    </a:lnTo>
                    <a:lnTo>
                      <a:pt x="0" y="163"/>
                    </a:lnTo>
                    <a:lnTo>
                      <a:pt x="5" y="129"/>
                    </a:lnTo>
                    <a:lnTo>
                      <a:pt x="16" y="100"/>
                    </a:lnTo>
                    <a:lnTo>
                      <a:pt x="34" y="76"/>
                    </a:lnTo>
                    <a:lnTo>
                      <a:pt x="58" y="58"/>
                    </a:lnTo>
                    <a:lnTo>
                      <a:pt x="85" y="41"/>
                    </a:lnTo>
                    <a:lnTo>
                      <a:pt x="114" y="30"/>
                    </a:lnTo>
                    <a:lnTo>
                      <a:pt x="147" y="23"/>
                    </a:lnTo>
                    <a:lnTo>
                      <a:pt x="180" y="18"/>
                    </a:lnTo>
                    <a:lnTo>
                      <a:pt x="213" y="12"/>
                    </a:lnTo>
                    <a:lnTo>
                      <a:pt x="245" y="10"/>
                    </a:lnTo>
                    <a:lnTo>
                      <a:pt x="274" y="9"/>
                    </a:lnTo>
                    <a:lnTo>
                      <a:pt x="302" y="7"/>
                    </a:lnTo>
                    <a:lnTo>
                      <a:pt x="324" y="3"/>
                    </a:lnTo>
                    <a:lnTo>
                      <a:pt x="342" y="0"/>
                    </a:lnTo>
                    <a:lnTo>
                      <a:pt x="3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6" name="Freeform 45">
                <a:extLst>
                  <a:ext uri="{FF2B5EF4-FFF2-40B4-BE49-F238E27FC236}">
                    <a16:creationId xmlns:a16="http://schemas.microsoft.com/office/drawing/2014/main" id="{7F770A3B-8E72-47CD-9D37-E372CAC335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1671" y="2252358"/>
                <a:ext cx="1951038" cy="3489266"/>
              </a:xfrm>
              <a:custGeom>
                <a:avLst/>
                <a:gdLst>
                  <a:gd name="T0" fmla="*/ 391 w 1229"/>
                  <a:gd name="T1" fmla="*/ 1534 h 2283"/>
                  <a:gd name="T2" fmla="*/ 371 w 1229"/>
                  <a:gd name="T3" fmla="*/ 1636 h 2283"/>
                  <a:gd name="T4" fmla="*/ 353 w 1229"/>
                  <a:gd name="T5" fmla="*/ 1749 h 2283"/>
                  <a:gd name="T6" fmla="*/ 416 w 1229"/>
                  <a:gd name="T7" fmla="*/ 1823 h 2283"/>
                  <a:gd name="T8" fmla="*/ 511 w 1229"/>
                  <a:gd name="T9" fmla="*/ 1894 h 2283"/>
                  <a:gd name="T10" fmla="*/ 586 w 1229"/>
                  <a:gd name="T11" fmla="*/ 1992 h 2283"/>
                  <a:gd name="T12" fmla="*/ 596 w 1229"/>
                  <a:gd name="T13" fmla="*/ 2154 h 2283"/>
                  <a:gd name="T14" fmla="*/ 535 w 1229"/>
                  <a:gd name="T15" fmla="*/ 2283 h 2283"/>
                  <a:gd name="T16" fmla="*/ 536 w 1229"/>
                  <a:gd name="T17" fmla="*/ 2091 h 2283"/>
                  <a:gd name="T18" fmla="*/ 480 w 1229"/>
                  <a:gd name="T19" fmla="*/ 1969 h 2283"/>
                  <a:gd name="T20" fmla="*/ 369 w 1229"/>
                  <a:gd name="T21" fmla="*/ 1874 h 2283"/>
                  <a:gd name="T22" fmla="*/ 269 w 1229"/>
                  <a:gd name="T23" fmla="*/ 1763 h 2283"/>
                  <a:gd name="T24" fmla="*/ 260 w 1229"/>
                  <a:gd name="T25" fmla="*/ 1627 h 2283"/>
                  <a:gd name="T26" fmla="*/ 351 w 1229"/>
                  <a:gd name="T27" fmla="*/ 1516 h 2283"/>
                  <a:gd name="T28" fmla="*/ 276 w 1229"/>
                  <a:gd name="T29" fmla="*/ 518 h 2283"/>
                  <a:gd name="T30" fmla="*/ 255 w 1229"/>
                  <a:gd name="T31" fmla="*/ 541 h 2283"/>
                  <a:gd name="T32" fmla="*/ 156 w 1229"/>
                  <a:gd name="T33" fmla="*/ 660 h 2283"/>
                  <a:gd name="T34" fmla="*/ 207 w 1229"/>
                  <a:gd name="T35" fmla="*/ 787 h 2283"/>
                  <a:gd name="T36" fmla="*/ 362 w 1229"/>
                  <a:gd name="T37" fmla="*/ 876 h 2283"/>
                  <a:gd name="T38" fmla="*/ 540 w 1229"/>
                  <a:gd name="T39" fmla="*/ 941 h 2283"/>
                  <a:gd name="T40" fmla="*/ 691 w 1229"/>
                  <a:gd name="T41" fmla="*/ 1034 h 2283"/>
                  <a:gd name="T42" fmla="*/ 760 w 1229"/>
                  <a:gd name="T43" fmla="*/ 1185 h 2283"/>
                  <a:gd name="T44" fmla="*/ 715 w 1229"/>
                  <a:gd name="T45" fmla="*/ 1332 h 2283"/>
                  <a:gd name="T46" fmla="*/ 627 w 1229"/>
                  <a:gd name="T47" fmla="*/ 1440 h 2283"/>
                  <a:gd name="T48" fmla="*/ 567 w 1229"/>
                  <a:gd name="T49" fmla="*/ 1460 h 2283"/>
                  <a:gd name="T50" fmla="*/ 582 w 1229"/>
                  <a:gd name="T51" fmla="*/ 1354 h 2283"/>
                  <a:gd name="T52" fmla="*/ 651 w 1229"/>
                  <a:gd name="T53" fmla="*/ 1223 h 2283"/>
                  <a:gd name="T54" fmla="*/ 596 w 1229"/>
                  <a:gd name="T55" fmla="*/ 1092 h 2283"/>
                  <a:gd name="T56" fmla="*/ 433 w 1229"/>
                  <a:gd name="T57" fmla="*/ 1007 h 2283"/>
                  <a:gd name="T58" fmla="*/ 273 w 1229"/>
                  <a:gd name="T59" fmla="*/ 940 h 2283"/>
                  <a:gd name="T60" fmla="*/ 111 w 1229"/>
                  <a:gd name="T61" fmla="*/ 841 h 2283"/>
                  <a:gd name="T62" fmla="*/ 11 w 1229"/>
                  <a:gd name="T63" fmla="*/ 718 h 2283"/>
                  <a:gd name="T64" fmla="*/ 26 w 1229"/>
                  <a:gd name="T65" fmla="*/ 571 h 2283"/>
                  <a:gd name="T66" fmla="*/ 864 w 1229"/>
                  <a:gd name="T67" fmla="*/ 1 h 2283"/>
                  <a:gd name="T68" fmla="*/ 1056 w 1229"/>
                  <a:gd name="T69" fmla="*/ 31 h 2283"/>
                  <a:gd name="T70" fmla="*/ 1206 w 1229"/>
                  <a:gd name="T71" fmla="*/ 101 h 2283"/>
                  <a:gd name="T72" fmla="*/ 1215 w 1229"/>
                  <a:gd name="T73" fmla="*/ 218 h 2283"/>
                  <a:gd name="T74" fmla="*/ 1135 w 1229"/>
                  <a:gd name="T75" fmla="*/ 311 h 2283"/>
                  <a:gd name="T76" fmla="*/ 1046 w 1229"/>
                  <a:gd name="T77" fmla="*/ 369 h 2283"/>
                  <a:gd name="T78" fmla="*/ 902 w 1229"/>
                  <a:gd name="T79" fmla="*/ 432 h 2283"/>
                  <a:gd name="T80" fmla="*/ 735 w 1229"/>
                  <a:gd name="T81" fmla="*/ 396 h 2283"/>
                  <a:gd name="T82" fmla="*/ 624 w 1229"/>
                  <a:gd name="T83" fmla="*/ 360 h 2283"/>
                  <a:gd name="T84" fmla="*/ 816 w 1229"/>
                  <a:gd name="T85" fmla="*/ 340 h 2283"/>
                  <a:gd name="T86" fmla="*/ 1020 w 1229"/>
                  <a:gd name="T87" fmla="*/ 280 h 2283"/>
                  <a:gd name="T88" fmla="*/ 1126 w 1229"/>
                  <a:gd name="T89" fmla="*/ 192 h 2283"/>
                  <a:gd name="T90" fmla="*/ 1107 w 1229"/>
                  <a:gd name="T91" fmla="*/ 127 h 2283"/>
                  <a:gd name="T92" fmla="*/ 1004 w 1229"/>
                  <a:gd name="T93" fmla="*/ 114 h 2283"/>
                  <a:gd name="T94" fmla="*/ 891 w 1229"/>
                  <a:gd name="T95" fmla="*/ 131 h 2283"/>
                  <a:gd name="T96" fmla="*/ 778 w 1229"/>
                  <a:gd name="T97" fmla="*/ 174 h 2283"/>
                  <a:gd name="T98" fmla="*/ 655 w 1229"/>
                  <a:gd name="T99" fmla="*/ 165 h 2283"/>
                  <a:gd name="T100" fmla="*/ 633 w 1229"/>
                  <a:gd name="T101" fmla="*/ 98 h 2283"/>
                  <a:gd name="T102" fmla="*/ 738 w 1229"/>
                  <a:gd name="T103" fmla="*/ 11 h 2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29" h="2283">
                    <a:moveTo>
                      <a:pt x="351" y="1516"/>
                    </a:moveTo>
                    <a:lnTo>
                      <a:pt x="367" y="1521"/>
                    </a:lnTo>
                    <a:lnTo>
                      <a:pt x="382" y="1527"/>
                    </a:lnTo>
                    <a:lnTo>
                      <a:pt x="391" y="1534"/>
                    </a:lnTo>
                    <a:lnTo>
                      <a:pt x="396" y="1551"/>
                    </a:lnTo>
                    <a:lnTo>
                      <a:pt x="396" y="1572"/>
                    </a:lnTo>
                    <a:lnTo>
                      <a:pt x="395" y="1600"/>
                    </a:lnTo>
                    <a:lnTo>
                      <a:pt x="371" y="1636"/>
                    </a:lnTo>
                    <a:lnTo>
                      <a:pt x="356" y="1669"/>
                    </a:lnTo>
                    <a:lnTo>
                      <a:pt x="349" y="1698"/>
                    </a:lnTo>
                    <a:lnTo>
                      <a:pt x="347" y="1725"/>
                    </a:lnTo>
                    <a:lnTo>
                      <a:pt x="353" y="1749"/>
                    </a:lnTo>
                    <a:lnTo>
                      <a:pt x="364" y="1769"/>
                    </a:lnTo>
                    <a:lnTo>
                      <a:pt x="378" y="1789"/>
                    </a:lnTo>
                    <a:lnTo>
                      <a:pt x="396" y="1807"/>
                    </a:lnTo>
                    <a:lnTo>
                      <a:pt x="416" y="1823"/>
                    </a:lnTo>
                    <a:lnTo>
                      <a:pt x="440" y="1841"/>
                    </a:lnTo>
                    <a:lnTo>
                      <a:pt x="464" y="1858"/>
                    </a:lnTo>
                    <a:lnTo>
                      <a:pt x="487" y="1876"/>
                    </a:lnTo>
                    <a:lnTo>
                      <a:pt x="511" y="1894"/>
                    </a:lnTo>
                    <a:lnTo>
                      <a:pt x="535" y="1914"/>
                    </a:lnTo>
                    <a:lnTo>
                      <a:pt x="555" y="1934"/>
                    </a:lnTo>
                    <a:lnTo>
                      <a:pt x="571" y="1960"/>
                    </a:lnTo>
                    <a:lnTo>
                      <a:pt x="586" y="1992"/>
                    </a:lnTo>
                    <a:lnTo>
                      <a:pt x="596" y="2031"/>
                    </a:lnTo>
                    <a:lnTo>
                      <a:pt x="602" y="2071"/>
                    </a:lnTo>
                    <a:lnTo>
                      <a:pt x="602" y="2112"/>
                    </a:lnTo>
                    <a:lnTo>
                      <a:pt x="596" y="2154"/>
                    </a:lnTo>
                    <a:lnTo>
                      <a:pt x="587" y="2194"/>
                    </a:lnTo>
                    <a:lnTo>
                      <a:pt x="575" y="2231"/>
                    </a:lnTo>
                    <a:lnTo>
                      <a:pt x="556" y="2260"/>
                    </a:lnTo>
                    <a:lnTo>
                      <a:pt x="535" y="2283"/>
                    </a:lnTo>
                    <a:lnTo>
                      <a:pt x="536" y="2231"/>
                    </a:lnTo>
                    <a:lnTo>
                      <a:pt x="538" y="2180"/>
                    </a:lnTo>
                    <a:lnTo>
                      <a:pt x="540" y="2134"/>
                    </a:lnTo>
                    <a:lnTo>
                      <a:pt x="536" y="2091"/>
                    </a:lnTo>
                    <a:lnTo>
                      <a:pt x="529" y="2049"/>
                    </a:lnTo>
                    <a:lnTo>
                      <a:pt x="515" y="2011"/>
                    </a:lnTo>
                    <a:lnTo>
                      <a:pt x="500" y="1991"/>
                    </a:lnTo>
                    <a:lnTo>
                      <a:pt x="480" y="1969"/>
                    </a:lnTo>
                    <a:lnTo>
                      <a:pt x="456" y="1947"/>
                    </a:lnTo>
                    <a:lnTo>
                      <a:pt x="429" y="1923"/>
                    </a:lnTo>
                    <a:lnTo>
                      <a:pt x="400" y="1900"/>
                    </a:lnTo>
                    <a:lnTo>
                      <a:pt x="369" y="1874"/>
                    </a:lnTo>
                    <a:lnTo>
                      <a:pt x="340" y="1849"/>
                    </a:lnTo>
                    <a:lnTo>
                      <a:pt x="313" y="1821"/>
                    </a:lnTo>
                    <a:lnTo>
                      <a:pt x="289" y="1794"/>
                    </a:lnTo>
                    <a:lnTo>
                      <a:pt x="269" y="1763"/>
                    </a:lnTo>
                    <a:lnTo>
                      <a:pt x="255" y="1732"/>
                    </a:lnTo>
                    <a:lnTo>
                      <a:pt x="247" y="1700"/>
                    </a:lnTo>
                    <a:lnTo>
                      <a:pt x="249" y="1663"/>
                    </a:lnTo>
                    <a:lnTo>
                      <a:pt x="260" y="1627"/>
                    </a:lnTo>
                    <a:lnTo>
                      <a:pt x="284" y="1587"/>
                    </a:lnTo>
                    <a:lnTo>
                      <a:pt x="304" y="1561"/>
                    </a:lnTo>
                    <a:lnTo>
                      <a:pt x="327" y="1538"/>
                    </a:lnTo>
                    <a:lnTo>
                      <a:pt x="351" y="1516"/>
                    </a:lnTo>
                    <a:close/>
                    <a:moveTo>
                      <a:pt x="95" y="491"/>
                    </a:moveTo>
                    <a:lnTo>
                      <a:pt x="264" y="516"/>
                    </a:lnTo>
                    <a:lnTo>
                      <a:pt x="267" y="518"/>
                    </a:lnTo>
                    <a:lnTo>
                      <a:pt x="276" y="518"/>
                    </a:lnTo>
                    <a:lnTo>
                      <a:pt x="289" y="516"/>
                    </a:lnTo>
                    <a:lnTo>
                      <a:pt x="298" y="516"/>
                    </a:lnTo>
                    <a:lnTo>
                      <a:pt x="304" y="520"/>
                    </a:lnTo>
                    <a:lnTo>
                      <a:pt x="255" y="541"/>
                    </a:lnTo>
                    <a:lnTo>
                      <a:pt x="216" y="569"/>
                    </a:lnTo>
                    <a:lnTo>
                      <a:pt x="187" y="596"/>
                    </a:lnTo>
                    <a:lnTo>
                      <a:pt x="167" y="627"/>
                    </a:lnTo>
                    <a:lnTo>
                      <a:pt x="156" y="660"/>
                    </a:lnTo>
                    <a:lnTo>
                      <a:pt x="155" y="692"/>
                    </a:lnTo>
                    <a:lnTo>
                      <a:pt x="162" y="723"/>
                    </a:lnTo>
                    <a:lnTo>
                      <a:pt x="180" y="756"/>
                    </a:lnTo>
                    <a:lnTo>
                      <a:pt x="207" y="787"/>
                    </a:lnTo>
                    <a:lnTo>
                      <a:pt x="242" y="814"/>
                    </a:lnTo>
                    <a:lnTo>
                      <a:pt x="278" y="838"/>
                    </a:lnTo>
                    <a:lnTo>
                      <a:pt x="320" y="858"/>
                    </a:lnTo>
                    <a:lnTo>
                      <a:pt x="362" y="876"/>
                    </a:lnTo>
                    <a:lnTo>
                      <a:pt x="406" y="892"/>
                    </a:lnTo>
                    <a:lnTo>
                      <a:pt x="451" y="909"/>
                    </a:lnTo>
                    <a:lnTo>
                      <a:pt x="496" y="925"/>
                    </a:lnTo>
                    <a:lnTo>
                      <a:pt x="540" y="941"/>
                    </a:lnTo>
                    <a:lnTo>
                      <a:pt x="582" y="960"/>
                    </a:lnTo>
                    <a:lnTo>
                      <a:pt x="622" y="981"/>
                    </a:lnTo>
                    <a:lnTo>
                      <a:pt x="658" y="1005"/>
                    </a:lnTo>
                    <a:lnTo>
                      <a:pt x="691" y="1034"/>
                    </a:lnTo>
                    <a:lnTo>
                      <a:pt x="720" y="1069"/>
                    </a:lnTo>
                    <a:lnTo>
                      <a:pt x="744" y="1107"/>
                    </a:lnTo>
                    <a:lnTo>
                      <a:pt x="756" y="1145"/>
                    </a:lnTo>
                    <a:lnTo>
                      <a:pt x="760" y="1185"/>
                    </a:lnTo>
                    <a:lnTo>
                      <a:pt x="758" y="1223"/>
                    </a:lnTo>
                    <a:lnTo>
                      <a:pt x="749" y="1261"/>
                    </a:lnTo>
                    <a:lnTo>
                      <a:pt x="735" y="1298"/>
                    </a:lnTo>
                    <a:lnTo>
                      <a:pt x="715" y="1332"/>
                    </a:lnTo>
                    <a:lnTo>
                      <a:pt x="695" y="1365"/>
                    </a:lnTo>
                    <a:lnTo>
                      <a:pt x="671" y="1394"/>
                    </a:lnTo>
                    <a:lnTo>
                      <a:pt x="649" y="1418"/>
                    </a:lnTo>
                    <a:lnTo>
                      <a:pt x="627" y="1440"/>
                    </a:lnTo>
                    <a:lnTo>
                      <a:pt x="607" y="1454"/>
                    </a:lnTo>
                    <a:lnTo>
                      <a:pt x="591" y="1463"/>
                    </a:lnTo>
                    <a:lnTo>
                      <a:pt x="578" y="1467"/>
                    </a:lnTo>
                    <a:lnTo>
                      <a:pt x="567" y="1460"/>
                    </a:lnTo>
                    <a:lnTo>
                      <a:pt x="555" y="1451"/>
                    </a:lnTo>
                    <a:lnTo>
                      <a:pt x="544" y="1443"/>
                    </a:lnTo>
                    <a:lnTo>
                      <a:pt x="547" y="1383"/>
                    </a:lnTo>
                    <a:lnTo>
                      <a:pt x="582" y="1354"/>
                    </a:lnTo>
                    <a:lnTo>
                      <a:pt x="611" y="1323"/>
                    </a:lnTo>
                    <a:lnTo>
                      <a:pt x="633" y="1291"/>
                    </a:lnTo>
                    <a:lnTo>
                      <a:pt x="646" y="1258"/>
                    </a:lnTo>
                    <a:lnTo>
                      <a:pt x="651" y="1223"/>
                    </a:lnTo>
                    <a:lnTo>
                      <a:pt x="649" y="1189"/>
                    </a:lnTo>
                    <a:lnTo>
                      <a:pt x="640" y="1154"/>
                    </a:lnTo>
                    <a:lnTo>
                      <a:pt x="622" y="1121"/>
                    </a:lnTo>
                    <a:lnTo>
                      <a:pt x="596" y="1092"/>
                    </a:lnTo>
                    <a:lnTo>
                      <a:pt x="562" y="1063"/>
                    </a:lnTo>
                    <a:lnTo>
                      <a:pt x="518" y="1040"/>
                    </a:lnTo>
                    <a:lnTo>
                      <a:pt x="467" y="1020"/>
                    </a:lnTo>
                    <a:lnTo>
                      <a:pt x="433" y="1007"/>
                    </a:lnTo>
                    <a:lnTo>
                      <a:pt x="396" y="994"/>
                    </a:lnTo>
                    <a:lnTo>
                      <a:pt x="356" y="978"/>
                    </a:lnTo>
                    <a:lnTo>
                      <a:pt x="315" y="960"/>
                    </a:lnTo>
                    <a:lnTo>
                      <a:pt x="273" y="940"/>
                    </a:lnTo>
                    <a:lnTo>
                      <a:pt x="229" y="918"/>
                    </a:lnTo>
                    <a:lnTo>
                      <a:pt x="187" y="894"/>
                    </a:lnTo>
                    <a:lnTo>
                      <a:pt x="149" y="869"/>
                    </a:lnTo>
                    <a:lnTo>
                      <a:pt x="111" y="841"/>
                    </a:lnTo>
                    <a:lnTo>
                      <a:pt x="78" y="812"/>
                    </a:lnTo>
                    <a:lnTo>
                      <a:pt x="51" y="783"/>
                    </a:lnTo>
                    <a:lnTo>
                      <a:pt x="27" y="751"/>
                    </a:lnTo>
                    <a:lnTo>
                      <a:pt x="11" y="718"/>
                    </a:lnTo>
                    <a:lnTo>
                      <a:pt x="2" y="683"/>
                    </a:lnTo>
                    <a:lnTo>
                      <a:pt x="0" y="647"/>
                    </a:lnTo>
                    <a:lnTo>
                      <a:pt x="7" y="609"/>
                    </a:lnTo>
                    <a:lnTo>
                      <a:pt x="26" y="571"/>
                    </a:lnTo>
                    <a:lnTo>
                      <a:pt x="55" y="532"/>
                    </a:lnTo>
                    <a:lnTo>
                      <a:pt x="95" y="491"/>
                    </a:lnTo>
                    <a:close/>
                    <a:moveTo>
                      <a:pt x="822" y="0"/>
                    </a:moveTo>
                    <a:lnTo>
                      <a:pt x="864" y="1"/>
                    </a:lnTo>
                    <a:lnTo>
                      <a:pt x="909" y="5"/>
                    </a:lnTo>
                    <a:lnTo>
                      <a:pt x="958" y="11"/>
                    </a:lnTo>
                    <a:lnTo>
                      <a:pt x="1007" y="18"/>
                    </a:lnTo>
                    <a:lnTo>
                      <a:pt x="1056" y="31"/>
                    </a:lnTo>
                    <a:lnTo>
                      <a:pt x="1102" y="43"/>
                    </a:lnTo>
                    <a:lnTo>
                      <a:pt x="1144" y="60"/>
                    </a:lnTo>
                    <a:lnTo>
                      <a:pt x="1178" y="80"/>
                    </a:lnTo>
                    <a:lnTo>
                      <a:pt x="1206" y="101"/>
                    </a:lnTo>
                    <a:lnTo>
                      <a:pt x="1224" y="127"/>
                    </a:lnTo>
                    <a:lnTo>
                      <a:pt x="1229" y="158"/>
                    </a:lnTo>
                    <a:lnTo>
                      <a:pt x="1226" y="189"/>
                    </a:lnTo>
                    <a:lnTo>
                      <a:pt x="1215" y="218"/>
                    </a:lnTo>
                    <a:lnTo>
                      <a:pt x="1198" y="245"/>
                    </a:lnTo>
                    <a:lnTo>
                      <a:pt x="1176" y="271"/>
                    </a:lnTo>
                    <a:lnTo>
                      <a:pt x="1156" y="292"/>
                    </a:lnTo>
                    <a:lnTo>
                      <a:pt x="1135" y="311"/>
                    </a:lnTo>
                    <a:lnTo>
                      <a:pt x="1118" y="325"/>
                    </a:lnTo>
                    <a:lnTo>
                      <a:pt x="1100" y="336"/>
                    </a:lnTo>
                    <a:lnTo>
                      <a:pt x="1076" y="351"/>
                    </a:lnTo>
                    <a:lnTo>
                      <a:pt x="1046" y="369"/>
                    </a:lnTo>
                    <a:lnTo>
                      <a:pt x="1011" y="385"/>
                    </a:lnTo>
                    <a:lnTo>
                      <a:pt x="975" y="403"/>
                    </a:lnTo>
                    <a:lnTo>
                      <a:pt x="936" y="420"/>
                    </a:lnTo>
                    <a:lnTo>
                      <a:pt x="902" y="432"/>
                    </a:lnTo>
                    <a:lnTo>
                      <a:pt x="867" y="443"/>
                    </a:lnTo>
                    <a:lnTo>
                      <a:pt x="838" y="447"/>
                    </a:lnTo>
                    <a:lnTo>
                      <a:pt x="787" y="421"/>
                    </a:lnTo>
                    <a:lnTo>
                      <a:pt x="735" y="396"/>
                    </a:lnTo>
                    <a:lnTo>
                      <a:pt x="711" y="387"/>
                    </a:lnTo>
                    <a:lnTo>
                      <a:pt x="678" y="378"/>
                    </a:lnTo>
                    <a:lnTo>
                      <a:pt x="647" y="369"/>
                    </a:lnTo>
                    <a:lnTo>
                      <a:pt x="624" y="360"/>
                    </a:lnTo>
                    <a:lnTo>
                      <a:pt x="664" y="358"/>
                    </a:lnTo>
                    <a:lnTo>
                      <a:pt x="711" y="354"/>
                    </a:lnTo>
                    <a:lnTo>
                      <a:pt x="762" y="349"/>
                    </a:lnTo>
                    <a:lnTo>
                      <a:pt x="816" y="340"/>
                    </a:lnTo>
                    <a:lnTo>
                      <a:pt x="871" y="327"/>
                    </a:lnTo>
                    <a:lnTo>
                      <a:pt x="924" y="314"/>
                    </a:lnTo>
                    <a:lnTo>
                      <a:pt x="975" y="298"/>
                    </a:lnTo>
                    <a:lnTo>
                      <a:pt x="1020" y="280"/>
                    </a:lnTo>
                    <a:lnTo>
                      <a:pt x="1060" y="260"/>
                    </a:lnTo>
                    <a:lnTo>
                      <a:pt x="1091" y="238"/>
                    </a:lnTo>
                    <a:lnTo>
                      <a:pt x="1111" y="214"/>
                    </a:lnTo>
                    <a:lnTo>
                      <a:pt x="1126" y="192"/>
                    </a:lnTo>
                    <a:lnTo>
                      <a:pt x="1131" y="172"/>
                    </a:lnTo>
                    <a:lnTo>
                      <a:pt x="1129" y="154"/>
                    </a:lnTo>
                    <a:lnTo>
                      <a:pt x="1120" y="138"/>
                    </a:lnTo>
                    <a:lnTo>
                      <a:pt x="1107" y="127"/>
                    </a:lnTo>
                    <a:lnTo>
                      <a:pt x="1089" y="120"/>
                    </a:lnTo>
                    <a:lnTo>
                      <a:pt x="1066" y="114"/>
                    </a:lnTo>
                    <a:lnTo>
                      <a:pt x="1036" y="112"/>
                    </a:lnTo>
                    <a:lnTo>
                      <a:pt x="1004" y="114"/>
                    </a:lnTo>
                    <a:lnTo>
                      <a:pt x="969" y="116"/>
                    </a:lnTo>
                    <a:lnTo>
                      <a:pt x="938" y="120"/>
                    </a:lnTo>
                    <a:lnTo>
                      <a:pt x="911" y="125"/>
                    </a:lnTo>
                    <a:lnTo>
                      <a:pt x="891" y="131"/>
                    </a:lnTo>
                    <a:lnTo>
                      <a:pt x="878" y="134"/>
                    </a:lnTo>
                    <a:lnTo>
                      <a:pt x="847" y="154"/>
                    </a:lnTo>
                    <a:lnTo>
                      <a:pt x="813" y="167"/>
                    </a:lnTo>
                    <a:lnTo>
                      <a:pt x="778" y="174"/>
                    </a:lnTo>
                    <a:lnTo>
                      <a:pt x="742" y="178"/>
                    </a:lnTo>
                    <a:lnTo>
                      <a:pt x="709" y="178"/>
                    </a:lnTo>
                    <a:lnTo>
                      <a:pt x="680" y="172"/>
                    </a:lnTo>
                    <a:lnTo>
                      <a:pt x="655" y="165"/>
                    </a:lnTo>
                    <a:lnTo>
                      <a:pt x="636" y="152"/>
                    </a:lnTo>
                    <a:lnTo>
                      <a:pt x="627" y="140"/>
                    </a:lnTo>
                    <a:lnTo>
                      <a:pt x="626" y="120"/>
                    </a:lnTo>
                    <a:lnTo>
                      <a:pt x="633" y="98"/>
                    </a:lnTo>
                    <a:lnTo>
                      <a:pt x="647" y="74"/>
                    </a:lnTo>
                    <a:lnTo>
                      <a:pt x="669" y="51"/>
                    </a:lnTo>
                    <a:lnTo>
                      <a:pt x="700" y="29"/>
                    </a:lnTo>
                    <a:lnTo>
                      <a:pt x="738" y="11"/>
                    </a:lnTo>
                    <a:lnTo>
                      <a:pt x="758" y="5"/>
                    </a:lnTo>
                    <a:lnTo>
                      <a:pt x="786" y="1"/>
                    </a:lnTo>
                    <a:lnTo>
                      <a:pt x="8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7" name="Freeform 18">
                <a:extLst>
                  <a:ext uri="{FF2B5EF4-FFF2-40B4-BE49-F238E27FC236}">
                    <a16:creationId xmlns:a16="http://schemas.microsoft.com/office/drawing/2014/main" id="{6ECB69C1-D825-49B3-9786-DAC4CDF0F59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062550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8" name="Freeform 54">
                <a:extLst>
                  <a:ext uri="{FF2B5EF4-FFF2-40B4-BE49-F238E27FC236}">
                    <a16:creationId xmlns:a16="http://schemas.microsoft.com/office/drawing/2014/main" id="{C03A5604-D7B1-457F-B824-FF3C0BA240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6556" y="1001048"/>
                <a:ext cx="460794" cy="5174720"/>
              </a:xfrm>
              <a:custGeom>
                <a:avLst/>
                <a:gdLst>
                  <a:gd name="T0" fmla="*/ 147 w 300"/>
                  <a:gd name="T1" fmla="*/ 3238 h 3369"/>
                  <a:gd name="T2" fmla="*/ 184 w 300"/>
                  <a:gd name="T3" fmla="*/ 3277 h 3369"/>
                  <a:gd name="T4" fmla="*/ 180 w 300"/>
                  <a:gd name="T5" fmla="*/ 3309 h 3369"/>
                  <a:gd name="T6" fmla="*/ 167 w 300"/>
                  <a:gd name="T7" fmla="*/ 3360 h 3369"/>
                  <a:gd name="T8" fmla="*/ 136 w 300"/>
                  <a:gd name="T9" fmla="*/ 3340 h 3369"/>
                  <a:gd name="T10" fmla="*/ 124 w 300"/>
                  <a:gd name="T11" fmla="*/ 3251 h 3369"/>
                  <a:gd name="T12" fmla="*/ 142 w 300"/>
                  <a:gd name="T13" fmla="*/ 2813 h 3369"/>
                  <a:gd name="T14" fmla="*/ 184 w 300"/>
                  <a:gd name="T15" fmla="*/ 2884 h 3369"/>
                  <a:gd name="T16" fmla="*/ 195 w 300"/>
                  <a:gd name="T17" fmla="*/ 2986 h 3369"/>
                  <a:gd name="T18" fmla="*/ 191 w 300"/>
                  <a:gd name="T19" fmla="*/ 3087 h 3369"/>
                  <a:gd name="T20" fmla="*/ 184 w 300"/>
                  <a:gd name="T21" fmla="*/ 3140 h 3369"/>
                  <a:gd name="T22" fmla="*/ 156 w 300"/>
                  <a:gd name="T23" fmla="*/ 3082 h 3369"/>
                  <a:gd name="T24" fmla="*/ 120 w 300"/>
                  <a:gd name="T25" fmla="*/ 2986 h 3369"/>
                  <a:gd name="T26" fmla="*/ 120 w 300"/>
                  <a:gd name="T27" fmla="*/ 2857 h 3369"/>
                  <a:gd name="T28" fmla="*/ 124 w 300"/>
                  <a:gd name="T29" fmla="*/ 2386 h 3369"/>
                  <a:gd name="T30" fmla="*/ 196 w 300"/>
                  <a:gd name="T31" fmla="*/ 2449 h 3369"/>
                  <a:gd name="T32" fmla="*/ 193 w 300"/>
                  <a:gd name="T33" fmla="*/ 2666 h 3369"/>
                  <a:gd name="T34" fmla="*/ 182 w 300"/>
                  <a:gd name="T35" fmla="*/ 2658 h 3369"/>
                  <a:gd name="T36" fmla="*/ 171 w 300"/>
                  <a:gd name="T37" fmla="*/ 2649 h 3369"/>
                  <a:gd name="T38" fmla="*/ 136 w 300"/>
                  <a:gd name="T39" fmla="*/ 2626 h 3369"/>
                  <a:gd name="T40" fmla="*/ 113 w 300"/>
                  <a:gd name="T41" fmla="*/ 1866 h 3369"/>
                  <a:gd name="T42" fmla="*/ 200 w 300"/>
                  <a:gd name="T43" fmla="*/ 1931 h 3369"/>
                  <a:gd name="T44" fmla="*/ 200 w 300"/>
                  <a:gd name="T45" fmla="*/ 2067 h 3369"/>
                  <a:gd name="T46" fmla="*/ 198 w 300"/>
                  <a:gd name="T47" fmla="*/ 2215 h 3369"/>
                  <a:gd name="T48" fmla="*/ 138 w 300"/>
                  <a:gd name="T49" fmla="*/ 2213 h 3369"/>
                  <a:gd name="T50" fmla="*/ 113 w 300"/>
                  <a:gd name="T51" fmla="*/ 1866 h 3369"/>
                  <a:gd name="T52" fmla="*/ 204 w 300"/>
                  <a:gd name="T53" fmla="*/ 1709 h 3369"/>
                  <a:gd name="T54" fmla="*/ 144 w 300"/>
                  <a:gd name="T55" fmla="*/ 1693 h 3369"/>
                  <a:gd name="T56" fmla="*/ 104 w 300"/>
                  <a:gd name="T57" fmla="*/ 1357 h 3369"/>
                  <a:gd name="T58" fmla="*/ 224 w 300"/>
                  <a:gd name="T59" fmla="*/ 20 h 3369"/>
                  <a:gd name="T60" fmla="*/ 287 w 300"/>
                  <a:gd name="T61" fmla="*/ 89 h 3369"/>
                  <a:gd name="T62" fmla="*/ 298 w 300"/>
                  <a:gd name="T63" fmla="*/ 173 h 3369"/>
                  <a:gd name="T64" fmla="*/ 260 w 300"/>
                  <a:gd name="T65" fmla="*/ 242 h 3369"/>
                  <a:gd name="T66" fmla="*/ 222 w 300"/>
                  <a:gd name="T67" fmla="*/ 377 h 3369"/>
                  <a:gd name="T68" fmla="*/ 218 w 300"/>
                  <a:gd name="T69" fmla="*/ 640 h 3369"/>
                  <a:gd name="T70" fmla="*/ 216 w 300"/>
                  <a:gd name="T71" fmla="*/ 880 h 3369"/>
                  <a:gd name="T72" fmla="*/ 213 w 300"/>
                  <a:gd name="T73" fmla="*/ 1166 h 3369"/>
                  <a:gd name="T74" fmla="*/ 96 w 300"/>
                  <a:gd name="T75" fmla="*/ 958 h 3369"/>
                  <a:gd name="T76" fmla="*/ 87 w 300"/>
                  <a:gd name="T77" fmla="*/ 637 h 3369"/>
                  <a:gd name="T78" fmla="*/ 82 w 300"/>
                  <a:gd name="T79" fmla="*/ 380 h 3369"/>
                  <a:gd name="T80" fmla="*/ 31 w 300"/>
                  <a:gd name="T81" fmla="*/ 237 h 3369"/>
                  <a:gd name="T82" fmla="*/ 0 w 300"/>
                  <a:gd name="T83" fmla="*/ 155 h 3369"/>
                  <a:gd name="T84" fmla="*/ 18 w 300"/>
                  <a:gd name="T85" fmla="*/ 73 h 3369"/>
                  <a:gd name="T86" fmla="*/ 85 w 300"/>
                  <a:gd name="T87" fmla="*/ 15 h 3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0" h="3369">
                    <a:moveTo>
                      <a:pt x="127" y="3220"/>
                    </a:moveTo>
                    <a:lnTo>
                      <a:pt x="136" y="3227"/>
                    </a:lnTo>
                    <a:lnTo>
                      <a:pt x="147" y="3238"/>
                    </a:lnTo>
                    <a:lnTo>
                      <a:pt x="160" y="3251"/>
                    </a:lnTo>
                    <a:lnTo>
                      <a:pt x="173" y="3266"/>
                    </a:lnTo>
                    <a:lnTo>
                      <a:pt x="184" y="3277"/>
                    </a:lnTo>
                    <a:lnTo>
                      <a:pt x="182" y="3282"/>
                    </a:lnTo>
                    <a:lnTo>
                      <a:pt x="182" y="3293"/>
                    </a:lnTo>
                    <a:lnTo>
                      <a:pt x="180" y="3309"/>
                    </a:lnTo>
                    <a:lnTo>
                      <a:pt x="178" y="3327"/>
                    </a:lnTo>
                    <a:lnTo>
                      <a:pt x="175" y="3346"/>
                    </a:lnTo>
                    <a:lnTo>
                      <a:pt x="167" y="3360"/>
                    </a:lnTo>
                    <a:lnTo>
                      <a:pt x="156" y="3369"/>
                    </a:lnTo>
                    <a:lnTo>
                      <a:pt x="147" y="3358"/>
                    </a:lnTo>
                    <a:lnTo>
                      <a:pt x="136" y="3340"/>
                    </a:lnTo>
                    <a:lnTo>
                      <a:pt x="129" y="3313"/>
                    </a:lnTo>
                    <a:lnTo>
                      <a:pt x="125" y="3282"/>
                    </a:lnTo>
                    <a:lnTo>
                      <a:pt x="124" y="3251"/>
                    </a:lnTo>
                    <a:lnTo>
                      <a:pt x="127" y="3220"/>
                    </a:lnTo>
                    <a:close/>
                    <a:moveTo>
                      <a:pt x="120" y="2800"/>
                    </a:moveTo>
                    <a:lnTo>
                      <a:pt x="142" y="2813"/>
                    </a:lnTo>
                    <a:lnTo>
                      <a:pt x="160" y="2833"/>
                    </a:lnTo>
                    <a:lnTo>
                      <a:pt x="173" y="2857"/>
                    </a:lnTo>
                    <a:lnTo>
                      <a:pt x="184" y="2884"/>
                    </a:lnTo>
                    <a:lnTo>
                      <a:pt x="189" y="2917"/>
                    </a:lnTo>
                    <a:lnTo>
                      <a:pt x="193" y="2949"/>
                    </a:lnTo>
                    <a:lnTo>
                      <a:pt x="195" y="2986"/>
                    </a:lnTo>
                    <a:lnTo>
                      <a:pt x="195" y="3020"/>
                    </a:lnTo>
                    <a:lnTo>
                      <a:pt x="195" y="3055"/>
                    </a:lnTo>
                    <a:lnTo>
                      <a:pt x="191" y="3087"/>
                    </a:lnTo>
                    <a:lnTo>
                      <a:pt x="189" y="3118"/>
                    </a:lnTo>
                    <a:lnTo>
                      <a:pt x="187" y="3146"/>
                    </a:lnTo>
                    <a:lnTo>
                      <a:pt x="184" y="3140"/>
                    </a:lnTo>
                    <a:lnTo>
                      <a:pt x="176" y="3127"/>
                    </a:lnTo>
                    <a:lnTo>
                      <a:pt x="167" y="3107"/>
                    </a:lnTo>
                    <a:lnTo>
                      <a:pt x="156" y="3082"/>
                    </a:lnTo>
                    <a:lnTo>
                      <a:pt x="144" y="3053"/>
                    </a:lnTo>
                    <a:lnTo>
                      <a:pt x="131" y="3020"/>
                    </a:lnTo>
                    <a:lnTo>
                      <a:pt x="120" y="2986"/>
                    </a:lnTo>
                    <a:lnTo>
                      <a:pt x="120" y="2944"/>
                    </a:lnTo>
                    <a:lnTo>
                      <a:pt x="120" y="2904"/>
                    </a:lnTo>
                    <a:lnTo>
                      <a:pt x="120" y="2857"/>
                    </a:lnTo>
                    <a:lnTo>
                      <a:pt x="120" y="2800"/>
                    </a:lnTo>
                    <a:close/>
                    <a:moveTo>
                      <a:pt x="116" y="2386"/>
                    </a:moveTo>
                    <a:lnTo>
                      <a:pt x="124" y="2386"/>
                    </a:lnTo>
                    <a:lnTo>
                      <a:pt x="151" y="2407"/>
                    </a:lnTo>
                    <a:lnTo>
                      <a:pt x="176" y="2427"/>
                    </a:lnTo>
                    <a:lnTo>
                      <a:pt x="196" y="2449"/>
                    </a:lnTo>
                    <a:lnTo>
                      <a:pt x="195" y="2520"/>
                    </a:lnTo>
                    <a:lnTo>
                      <a:pt x="193" y="2593"/>
                    </a:lnTo>
                    <a:lnTo>
                      <a:pt x="193" y="2666"/>
                    </a:lnTo>
                    <a:lnTo>
                      <a:pt x="189" y="2664"/>
                    </a:lnTo>
                    <a:lnTo>
                      <a:pt x="185" y="2662"/>
                    </a:lnTo>
                    <a:lnTo>
                      <a:pt x="182" y="2658"/>
                    </a:lnTo>
                    <a:lnTo>
                      <a:pt x="178" y="2655"/>
                    </a:lnTo>
                    <a:lnTo>
                      <a:pt x="175" y="2653"/>
                    </a:lnTo>
                    <a:lnTo>
                      <a:pt x="171" y="2649"/>
                    </a:lnTo>
                    <a:lnTo>
                      <a:pt x="167" y="2649"/>
                    </a:lnTo>
                    <a:lnTo>
                      <a:pt x="151" y="2637"/>
                    </a:lnTo>
                    <a:lnTo>
                      <a:pt x="136" y="2626"/>
                    </a:lnTo>
                    <a:lnTo>
                      <a:pt x="120" y="2613"/>
                    </a:lnTo>
                    <a:lnTo>
                      <a:pt x="116" y="2386"/>
                    </a:lnTo>
                    <a:close/>
                    <a:moveTo>
                      <a:pt x="113" y="1866"/>
                    </a:moveTo>
                    <a:lnTo>
                      <a:pt x="156" y="1884"/>
                    </a:lnTo>
                    <a:lnTo>
                      <a:pt x="200" y="1902"/>
                    </a:lnTo>
                    <a:lnTo>
                      <a:pt x="200" y="1931"/>
                    </a:lnTo>
                    <a:lnTo>
                      <a:pt x="200" y="1971"/>
                    </a:lnTo>
                    <a:lnTo>
                      <a:pt x="202" y="2018"/>
                    </a:lnTo>
                    <a:lnTo>
                      <a:pt x="200" y="2067"/>
                    </a:lnTo>
                    <a:lnTo>
                      <a:pt x="200" y="2118"/>
                    </a:lnTo>
                    <a:lnTo>
                      <a:pt x="200" y="2169"/>
                    </a:lnTo>
                    <a:lnTo>
                      <a:pt x="198" y="2215"/>
                    </a:lnTo>
                    <a:lnTo>
                      <a:pt x="196" y="2253"/>
                    </a:lnTo>
                    <a:lnTo>
                      <a:pt x="169" y="2233"/>
                    </a:lnTo>
                    <a:lnTo>
                      <a:pt x="138" y="2213"/>
                    </a:lnTo>
                    <a:lnTo>
                      <a:pt x="113" y="2193"/>
                    </a:lnTo>
                    <a:lnTo>
                      <a:pt x="113" y="2029"/>
                    </a:lnTo>
                    <a:lnTo>
                      <a:pt x="113" y="1866"/>
                    </a:lnTo>
                    <a:close/>
                    <a:moveTo>
                      <a:pt x="104" y="1357"/>
                    </a:moveTo>
                    <a:lnTo>
                      <a:pt x="207" y="1362"/>
                    </a:lnTo>
                    <a:lnTo>
                      <a:pt x="204" y="1709"/>
                    </a:lnTo>
                    <a:lnTo>
                      <a:pt x="180" y="1706"/>
                    </a:lnTo>
                    <a:lnTo>
                      <a:pt x="160" y="1700"/>
                    </a:lnTo>
                    <a:lnTo>
                      <a:pt x="144" y="1693"/>
                    </a:lnTo>
                    <a:lnTo>
                      <a:pt x="127" y="1684"/>
                    </a:lnTo>
                    <a:lnTo>
                      <a:pt x="107" y="1677"/>
                    </a:lnTo>
                    <a:lnTo>
                      <a:pt x="104" y="1357"/>
                    </a:lnTo>
                    <a:close/>
                    <a:moveTo>
                      <a:pt x="156" y="0"/>
                    </a:moveTo>
                    <a:lnTo>
                      <a:pt x="193" y="7"/>
                    </a:lnTo>
                    <a:lnTo>
                      <a:pt x="224" y="20"/>
                    </a:lnTo>
                    <a:lnTo>
                      <a:pt x="251" y="38"/>
                    </a:lnTo>
                    <a:lnTo>
                      <a:pt x="271" y="62"/>
                    </a:lnTo>
                    <a:lnTo>
                      <a:pt x="287" y="89"/>
                    </a:lnTo>
                    <a:lnTo>
                      <a:pt x="296" y="120"/>
                    </a:lnTo>
                    <a:lnTo>
                      <a:pt x="300" y="153"/>
                    </a:lnTo>
                    <a:lnTo>
                      <a:pt x="298" y="173"/>
                    </a:lnTo>
                    <a:lnTo>
                      <a:pt x="289" y="197"/>
                    </a:lnTo>
                    <a:lnTo>
                      <a:pt x="276" y="220"/>
                    </a:lnTo>
                    <a:lnTo>
                      <a:pt x="260" y="242"/>
                    </a:lnTo>
                    <a:lnTo>
                      <a:pt x="244" y="260"/>
                    </a:lnTo>
                    <a:lnTo>
                      <a:pt x="224" y="273"/>
                    </a:lnTo>
                    <a:lnTo>
                      <a:pt x="222" y="377"/>
                    </a:lnTo>
                    <a:lnTo>
                      <a:pt x="222" y="471"/>
                    </a:lnTo>
                    <a:lnTo>
                      <a:pt x="220" y="557"/>
                    </a:lnTo>
                    <a:lnTo>
                      <a:pt x="218" y="640"/>
                    </a:lnTo>
                    <a:lnTo>
                      <a:pt x="218" y="718"/>
                    </a:lnTo>
                    <a:lnTo>
                      <a:pt x="216" y="798"/>
                    </a:lnTo>
                    <a:lnTo>
                      <a:pt x="216" y="880"/>
                    </a:lnTo>
                    <a:lnTo>
                      <a:pt x="215" y="967"/>
                    </a:lnTo>
                    <a:lnTo>
                      <a:pt x="213" y="1062"/>
                    </a:lnTo>
                    <a:lnTo>
                      <a:pt x="213" y="1166"/>
                    </a:lnTo>
                    <a:lnTo>
                      <a:pt x="100" y="1153"/>
                    </a:lnTo>
                    <a:lnTo>
                      <a:pt x="98" y="1051"/>
                    </a:lnTo>
                    <a:lnTo>
                      <a:pt x="96" y="958"/>
                    </a:lnTo>
                    <a:lnTo>
                      <a:pt x="95" y="873"/>
                    </a:lnTo>
                    <a:lnTo>
                      <a:pt x="93" y="793"/>
                    </a:lnTo>
                    <a:lnTo>
                      <a:pt x="87" y="637"/>
                    </a:lnTo>
                    <a:lnTo>
                      <a:pt x="85" y="557"/>
                    </a:lnTo>
                    <a:lnTo>
                      <a:pt x="84" y="471"/>
                    </a:lnTo>
                    <a:lnTo>
                      <a:pt x="82" y="380"/>
                    </a:lnTo>
                    <a:lnTo>
                      <a:pt x="80" y="277"/>
                    </a:lnTo>
                    <a:lnTo>
                      <a:pt x="53" y="258"/>
                    </a:lnTo>
                    <a:lnTo>
                      <a:pt x="31" y="237"/>
                    </a:lnTo>
                    <a:lnTo>
                      <a:pt x="16" y="211"/>
                    </a:lnTo>
                    <a:lnTo>
                      <a:pt x="5" y="184"/>
                    </a:lnTo>
                    <a:lnTo>
                      <a:pt x="0" y="155"/>
                    </a:lnTo>
                    <a:lnTo>
                      <a:pt x="0" y="127"/>
                    </a:lnTo>
                    <a:lnTo>
                      <a:pt x="7" y="98"/>
                    </a:lnTo>
                    <a:lnTo>
                      <a:pt x="18" y="73"/>
                    </a:lnTo>
                    <a:lnTo>
                      <a:pt x="35" y="49"/>
                    </a:lnTo>
                    <a:lnTo>
                      <a:pt x="56" y="29"/>
                    </a:lnTo>
                    <a:lnTo>
                      <a:pt x="85" y="15"/>
                    </a:lnTo>
                    <a:lnTo>
                      <a:pt x="118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</p:grpSp>
        <p:sp>
          <p:nvSpPr>
            <p:cNvPr id="86" name="Oval 19">
              <a:extLst>
                <a:ext uri="{FF2B5EF4-FFF2-40B4-BE49-F238E27FC236}">
                  <a16:creationId xmlns:a16="http://schemas.microsoft.com/office/drawing/2014/main" id="{C7375531-F86A-4D1A-9B4F-9B7767347969}"/>
                </a:ext>
              </a:extLst>
            </p:cNvPr>
            <p:cNvSpPr/>
            <p:nvPr/>
          </p:nvSpPr>
          <p:spPr>
            <a:xfrm rot="7840081">
              <a:off x="5220968" y="21654"/>
              <a:ext cx="262540" cy="223955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Round Same Side Corner Rectangle 3">
              <a:extLst>
                <a:ext uri="{FF2B5EF4-FFF2-40B4-BE49-F238E27FC236}">
                  <a16:creationId xmlns:a16="http://schemas.microsoft.com/office/drawing/2014/main" id="{74977F66-66AB-4681-8579-CB275BDE1343}"/>
                </a:ext>
              </a:extLst>
            </p:cNvPr>
            <p:cNvSpPr/>
            <p:nvPr/>
          </p:nvSpPr>
          <p:spPr>
            <a:xfrm>
              <a:off x="4099789" y="53492"/>
              <a:ext cx="313419" cy="205786"/>
            </a:xfrm>
            <a:custGeom>
              <a:avLst/>
              <a:gdLst/>
              <a:ahLst/>
              <a:cxnLst/>
              <a:rect l="l" t="t" r="r" b="b"/>
              <a:pathLst>
                <a:path w="3948136" h="2592287">
                  <a:moveTo>
                    <a:pt x="658036" y="1188131"/>
                  </a:moveTo>
                  <a:lnTo>
                    <a:pt x="1067865" y="1188131"/>
                  </a:lnTo>
                  <a:cubicBezTo>
                    <a:pt x="1127518" y="1188131"/>
                    <a:pt x="1175877" y="1236490"/>
                    <a:pt x="1175877" y="1296143"/>
                  </a:cubicBezTo>
                  <a:lnTo>
                    <a:pt x="1175877" y="1404155"/>
                  </a:lnTo>
                  <a:lnTo>
                    <a:pt x="550024" y="1404155"/>
                  </a:lnTo>
                  <a:lnTo>
                    <a:pt x="550024" y="1296143"/>
                  </a:lnTo>
                  <a:cubicBezTo>
                    <a:pt x="550024" y="1236490"/>
                    <a:pt x="598383" y="1188131"/>
                    <a:pt x="658036" y="1188131"/>
                  </a:cubicBezTo>
                  <a:close/>
                  <a:moveTo>
                    <a:pt x="1643930" y="756083"/>
                  </a:moveTo>
                  <a:lnTo>
                    <a:pt x="3084090" y="756083"/>
                  </a:lnTo>
                  <a:cubicBezTo>
                    <a:pt x="3263050" y="756083"/>
                    <a:pt x="3408126" y="901159"/>
                    <a:pt x="3408126" y="1080119"/>
                  </a:cubicBezTo>
                  <a:lnTo>
                    <a:pt x="3408126" y="1404155"/>
                  </a:lnTo>
                  <a:lnTo>
                    <a:pt x="1319894" y="1404155"/>
                  </a:lnTo>
                  <a:lnTo>
                    <a:pt x="1319894" y="1080119"/>
                  </a:lnTo>
                  <a:cubicBezTo>
                    <a:pt x="1319894" y="901159"/>
                    <a:pt x="1464970" y="756083"/>
                    <a:pt x="1643930" y="756083"/>
                  </a:cubicBezTo>
                  <a:close/>
                  <a:moveTo>
                    <a:pt x="869386" y="585928"/>
                  </a:moveTo>
                  <a:cubicBezTo>
                    <a:pt x="1011160" y="585928"/>
                    <a:pt x="1126090" y="700858"/>
                    <a:pt x="1126090" y="842632"/>
                  </a:cubicBezTo>
                  <a:cubicBezTo>
                    <a:pt x="1126090" y="984406"/>
                    <a:pt x="1011160" y="1099336"/>
                    <a:pt x="869386" y="1099336"/>
                  </a:cubicBezTo>
                  <a:cubicBezTo>
                    <a:pt x="727612" y="1099336"/>
                    <a:pt x="612682" y="984406"/>
                    <a:pt x="612682" y="842632"/>
                  </a:cubicBezTo>
                  <a:cubicBezTo>
                    <a:pt x="612682" y="700858"/>
                    <a:pt x="727612" y="585928"/>
                    <a:pt x="869386" y="585928"/>
                  </a:cubicBezTo>
                  <a:close/>
                  <a:moveTo>
                    <a:pt x="130829" y="0"/>
                  </a:moveTo>
                  <a:lnTo>
                    <a:pt x="337171" y="0"/>
                  </a:lnTo>
                  <a:cubicBezTo>
                    <a:pt x="409426" y="0"/>
                    <a:pt x="468000" y="58574"/>
                    <a:pt x="468000" y="130829"/>
                  </a:cubicBezTo>
                  <a:lnTo>
                    <a:pt x="468000" y="1512169"/>
                  </a:lnTo>
                  <a:lnTo>
                    <a:pt x="3480134" y="1512169"/>
                  </a:lnTo>
                  <a:lnTo>
                    <a:pt x="3480134" y="743121"/>
                  </a:lnTo>
                  <a:cubicBezTo>
                    <a:pt x="3480134" y="670866"/>
                    <a:pt x="3538708" y="612292"/>
                    <a:pt x="3610963" y="612292"/>
                  </a:cubicBezTo>
                  <a:lnTo>
                    <a:pt x="3817305" y="612292"/>
                  </a:lnTo>
                  <a:cubicBezTo>
                    <a:pt x="3889560" y="612292"/>
                    <a:pt x="3948134" y="670866"/>
                    <a:pt x="3948134" y="743121"/>
                  </a:cubicBezTo>
                  <a:lnTo>
                    <a:pt x="3948134" y="1512169"/>
                  </a:lnTo>
                  <a:lnTo>
                    <a:pt x="3948136" y="1512169"/>
                  </a:lnTo>
                  <a:lnTo>
                    <a:pt x="3948136" y="1980169"/>
                  </a:lnTo>
                  <a:lnTo>
                    <a:pt x="3948134" y="1980169"/>
                  </a:lnTo>
                  <a:lnTo>
                    <a:pt x="3948134" y="2592287"/>
                  </a:lnTo>
                  <a:lnTo>
                    <a:pt x="3480134" y="2592287"/>
                  </a:lnTo>
                  <a:lnTo>
                    <a:pt x="3480134" y="1980169"/>
                  </a:lnTo>
                  <a:lnTo>
                    <a:pt x="468000" y="1980169"/>
                  </a:lnTo>
                  <a:lnTo>
                    <a:pt x="468000" y="2592287"/>
                  </a:lnTo>
                  <a:lnTo>
                    <a:pt x="0" y="2592287"/>
                  </a:lnTo>
                  <a:lnTo>
                    <a:pt x="0" y="130829"/>
                  </a:lnTo>
                  <a:cubicBezTo>
                    <a:pt x="0" y="58574"/>
                    <a:pt x="58574" y="0"/>
                    <a:pt x="13082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8" name="Freeform 36">
              <a:extLst>
                <a:ext uri="{FF2B5EF4-FFF2-40B4-BE49-F238E27FC236}">
                  <a16:creationId xmlns:a16="http://schemas.microsoft.com/office/drawing/2014/main" id="{CBB4D6DF-9648-4CA9-961E-66717844E6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6172" y="550811"/>
              <a:ext cx="271140" cy="292344"/>
            </a:xfrm>
            <a:custGeom>
              <a:avLst/>
              <a:gdLst>
                <a:gd name="T0" fmla="*/ 1409 w 3363"/>
                <a:gd name="T1" fmla="*/ 1886 h 3626"/>
                <a:gd name="T2" fmla="*/ 1554 w 3363"/>
                <a:gd name="T3" fmla="*/ 2044 h 3626"/>
                <a:gd name="T4" fmla="*/ 972 w 3363"/>
                <a:gd name="T5" fmla="*/ 2917 h 3626"/>
                <a:gd name="T6" fmla="*/ 852 w 3363"/>
                <a:gd name="T7" fmla="*/ 3126 h 3626"/>
                <a:gd name="T8" fmla="*/ 820 w 3363"/>
                <a:gd name="T9" fmla="*/ 3247 h 3626"/>
                <a:gd name="T10" fmla="*/ 836 w 3363"/>
                <a:gd name="T11" fmla="*/ 3317 h 3626"/>
                <a:gd name="T12" fmla="*/ 850 w 3363"/>
                <a:gd name="T13" fmla="*/ 3389 h 3626"/>
                <a:gd name="T14" fmla="*/ 829 w 3363"/>
                <a:gd name="T15" fmla="*/ 3475 h 3626"/>
                <a:gd name="T16" fmla="*/ 761 w 3363"/>
                <a:gd name="T17" fmla="*/ 3557 h 3626"/>
                <a:gd name="T18" fmla="*/ 656 w 3363"/>
                <a:gd name="T19" fmla="*/ 3607 h 3626"/>
                <a:gd name="T20" fmla="*/ 538 w 3363"/>
                <a:gd name="T21" fmla="*/ 3626 h 3626"/>
                <a:gd name="T22" fmla="*/ 436 w 3363"/>
                <a:gd name="T23" fmla="*/ 3602 h 3626"/>
                <a:gd name="T24" fmla="*/ 374 w 3363"/>
                <a:gd name="T25" fmla="*/ 3520 h 3626"/>
                <a:gd name="T26" fmla="*/ 358 w 3363"/>
                <a:gd name="T27" fmla="*/ 3413 h 3626"/>
                <a:gd name="T28" fmla="*/ 361 w 3363"/>
                <a:gd name="T29" fmla="*/ 3322 h 3626"/>
                <a:gd name="T30" fmla="*/ 338 w 3363"/>
                <a:gd name="T31" fmla="*/ 3238 h 3626"/>
                <a:gd name="T32" fmla="*/ 278 w 3363"/>
                <a:gd name="T33" fmla="*/ 3184 h 3626"/>
                <a:gd name="T34" fmla="*/ 198 w 3363"/>
                <a:gd name="T35" fmla="*/ 3138 h 3626"/>
                <a:gd name="T36" fmla="*/ 112 w 3363"/>
                <a:gd name="T37" fmla="*/ 3095 h 3626"/>
                <a:gd name="T38" fmla="*/ 41 w 3363"/>
                <a:gd name="T39" fmla="*/ 3040 h 3626"/>
                <a:gd name="T40" fmla="*/ 1 w 3363"/>
                <a:gd name="T41" fmla="*/ 2964 h 3626"/>
                <a:gd name="T42" fmla="*/ 12 w 3363"/>
                <a:gd name="T43" fmla="*/ 2855 h 3626"/>
                <a:gd name="T44" fmla="*/ 74 w 3363"/>
                <a:gd name="T45" fmla="*/ 2747 h 3626"/>
                <a:gd name="T46" fmla="*/ 170 w 3363"/>
                <a:gd name="T47" fmla="*/ 2702 h 3626"/>
                <a:gd name="T48" fmla="*/ 289 w 3363"/>
                <a:gd name="T49" fmla="*/ 2684 h 3626"/>
                <a:gd name="T50" fmla="*/ 412 w 3363"/>
                <a:gd name="T51" fmla="*/ 2660 h 3626"/>
                <a:gd name="T52" fmla="*/ 585 w 3363"/>
                <a:gd name="T53" fmla="*/ 2573 h 3626"/>
                <a:gd name="T54" fmla="*/ 760 w 3363"/>
                <a:gd name="T55" fmla="*/ 2437 h 3626"/>
                <a:gd name="T56" fmla="*/ 941 w 3363"/>
                <a:gd name="T57" fmla="*/ 2282 h 3626"/>
                <a:gd name="T58" fmla="*/ 1136 w 3363"/>
                <a:gd name="T59" fmla="*/ 2066 h 3626"/>
                <a:gd name="T60" fmla="*/ 1316 w 3363"/>
                <a:gd name="T61" fmla="*/ 1831 h 3626"/>
                <a:gd name="T62" fmla="*/ 2690 w 3363"/>
                <a:gd name="T63" fmla="*/ 9 h 3626"/>
                <a:gd name="T64" fmla="*/ 2761 w 3363"/>
                <a:gd name="T65" fmla="*/ 57 h 3626"/>
                <a:gd name="T66" fmla="*/ 2796 w 3363"/>
                <a:gd name="T67" fmla="*/ 138 h 3626"/>
                <a:gd name="T68" fmla="*/ 2814 w 3363"/>
                <a:gd name="T69" fmla="*/ 249 h 3626"/>
                <a:gd name="T70" fmla="*/ 2905 w 3363"/>
                <a:gd name="T71" fmla="*/ 282 h 3626"/>
                <a:gd name="T72" fmla="*/ 2990 w 3363"/>
                <a:gd name="T73" fmla="*/ 238 h 3626"/>
                <a:gd name="T74" fmla="*/ 3081 w 3363"/>
                <a:gd name="T75" fmla="*/ 184 h 3626"/>
                <a:gd name="T76" fmla="*/ 3200 w 3363"/>
                <a:gd name="T77" fmla="*/ 189 h 3626"/>
                <a:gd name="T78" fmla="*/ 3296 w 3363"/>
                <a:gd name="T79" fmla="*/ 255 h 3626"/>
                <a:gd name="T80" fmla="*/ 3354 w 3363"/>
                <a:gd name="T81" fmla="*/ 366 h 3626"/>
                <a:gd name="T82" fmla="*/ 3356 w 3363"/>
                <a:gd name="T83" fmla="*/ 526 h 3626"/>
                <a:gd name="T84" fmla="*/ 3301 w 3363"/>
                <a:gd name="T85" fmla="*/ 624 h 3626"/>
                <a:gd name="T86" fmla="*/ 3205 w 3363"/>
                <a:gd name="T87" fmla="*/ 680 h 3626"/>
                <a:gd name="T88" fmla="*/ 3094 w 3363"/>
                <a:gd name="T89" fmla="*/ 689 h 3626"/>
                <a:gd name="T90" fmla="*/ 2994 w 3363"/>
                <a:gd name="T91" fmla="*/ 644 h 3626"/>
                <a:gd name="T92" fmla="*/ 2883 w 3363"/>
                <a:gd name="T93" fmla="*/ 575 h 3626"/>
                <a:gd name="T94" fmla="*/ 2712 w 3363"/>
                <a:gd name="T95" fmla="*/ 607 h 3626"/>
                <a:gd name="T96" fmla="*/ 2570 w 3363"/>
                <a:gd name="T97" fmla="*/ 695 h 3626"/>
                <a:gd name="T98" fmla="*/ 2454 w 3363"/>
                <a:gd name="T99" fmla="*/ 815 h 3626"/>
                <a:gd name="T100" fmla="*/ 2354 w 3363"/>
                <a:gd name="T101" fmla="*/ 949 h 3626"/>
                <a:gd name="T102" fmla="*/ 2267 w 3363"/>
                <a:gd name="T103" fmla="*/ 1073 h 3626"/>
                <a:gd name="T104" fmla="*/ 1698 w 3363"/>
                <a:gd name="T105" fmla="*/ 1762 h 3626"/>
                <a:gd name="T106" fmla="*/ 1465 w 3363"/>
                <a:gd name="T107" fmla="*/ 1769 h 3626"/>
                <a:gd name="T108" fmla="*/ 1625 w 3363"/>
                <a:gd name="T109" fmla="*/ 1426 h 3626"/>
                <a:gd name="T110" fmla="*/ 1823 w 3363"/>
                <a:gd name="T111" fmla="*/ 1177 h 3626"/>
                <a:gd name="T112" fmla="*/ 2390 w 3363"/>
                <a:gd name="T113" fmla="*/ 369 h 3626"/>
                <a:gd name="T114" fmla="*/ 2416 w 3363"/>
                <a:gd name="T115" fmla="*/ 304 h 3626"/>
                <a:gd name="T116" fmla="*/ 2405 w 3363"/>
                <a:gd name="T117" fmla="*/ 231 h 3626"/>
                <a:gd name="T118" fmla="*/ 2400 w 3363"/>
                <a:gd name="T119" fmla="*/ 157 h 3626"/>
                <a:gd name="T120" fmla="*/ 2440 w 3363"/>
                <a:gd name="T121" fmla="*/ 82 h 3626"/>
                <a:gd name="T122" fmla="*/ 2610 w 3363"/>
                <a:gd name="T123" fmla="*/ 0 h 3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63" h="3626">
                  <a:moveTo>
                    <a:pt x="1316" y="1831"/>
                  </a:moveTo>
                  <a:lnTo>
                    <a:pt x="1345" y="1926"/>
                  </a:lnTo>
                  <a:lnTo>
                    <a:pt x="1409" y="1886"/>
                  </a:lnTo>
                  <a:lnTo>
                    <a:pt x="1429" y="1946"/>
                  </a:lnTo>
                  <a:lnTo>
                    <a:pt x="1552" y="1929"/>
                  </a:lnTo>
                  <a:lnTo>
                    <a:pt x="1554" y="2044"/>
                  </a:lnTo>
                  <a:lnTo>
                    <a:pt x="1283" y="2446"/>
                  </a:lnTo>
                  <a:lnTo>
                    <a:pt x="1012" y="2853"/>
                  </a:lnTo>
                  <a:lnTo>
                    <a:pt x="972" y="2917"/>
                  </a:lnTo>
                  <a:lnTo>
                    <a:pt x="929" y="2984"/>
                  </a:lnTo>
                  <a:lnTo>
                    <a:pt x="887" y="3053"/>
                  </a:lnTo>
                  <a:lnTo>
                    <a:pt x="852" y="3126"/>
                  </a:lnTo>
                  <a:lnTo>
                    <a:pt x="825" y="3197"/>
                  </a:lnTo>
                  <a:lnTo>
                    <a:pt x="820" y="3224"/>
                  </a:lnTo>
                  <a:lnTo>
                    <a:pt x="820" y="3247"/>
                  </a:lnTo>
                  <a:lnTo>
                    <a:pt x="823" y="3271"/>
                  </a:lnTo>
                  <a:lnTo>
                    <a:pt x="829" y="3295"/>
                  </a:lnTo>
                  <a:lnTo>
                    <a:pt x="836" y="3317"/>
                  </a:lnTo>
                  <a:lnTo>
                    <a:pt x="841" y="3340"/>
                  </a:lnTo>
                  <a:lnTo>
                    <a:pt x="847" y="3364"/>
                  </a:lnTo>
                  <a:lnTo>
                    <a:pt x="850" y="3389"/>
                  </a:lnTo>
                  <a:lnTo>
                    <a:pt x="849" y="3415"/>
                  </a:lnTo>
                  <a:lnTo>
                    <a:pt x="841" y="3444"/>
                  </a:lnTo>
                  <a:lnTo>
                    <a:pt x="829" y="3475"/>
                  </a:lnTo>
                  <a:lnTo>
                    <a:pt x="809" y="3509"/>
                  </a:lnTo>
                  <a:lnTo>
                    <a:pt x="789" y="3533"/>
                  </a:lnTo>
                  <a:lnTo>
                    <a:pt x="761" y="3557"/>
                  </a:lnTo>
                  <a:lnTo>
                    <a:pt x="729" y="3577"/>
                  </a:lnTo>
                  <a:lnTo>
                    <a:pt x="694" y="3593"/>
                  </a:lnTo>
                  <a:lnTo>
                    <a:pt x="656" y="3607"/>
                  </a:lnTo>
                  <a:lnTo>
                    <a:pt x="616" y="3617"/>
                  </a:lnTo>
                  <a:lnTo>
                    <a:pt x="576" y="3624"/>
                  </a:lnTo>
                  <a:lnTo>
                    <a:pt x="538" y="3626"/>
                  </a:lnTo>
                  <a:lnTo>
                    <a:pt x="501" y="3622"/>
                  </a:lnTo>
                  <a:lnTo>
                    <a:pt x="467" y="3615"/>
                  </a:lnTo>
                  <a:lnTo>
                    <a:pt x="436" y="3602"/>
                  </a:lnTo>
                  <a:lnTo>
                    <a:pt x="412" y="3586"/>
                  </a:lnTo>
                  <a:lnTo>
                    <a:pt x="392" y="3560"/>
                  </a:lnTo>
                  <a:lnTo>
                    <a:pt x="374" y="3520"/>
                  </a:lnTo>
                  <a:lnTo>
                    <a:pt x="363" y="3482"/>
                  </a:lnTo>
                  <a:lnTo>
                    <a:pt x="358" y="3446"/>
                  </a:lnTo>
                  <a:lnTo>
                    <a:pt x="358" y="3413"/>
                  </a:lnTo>
                  <a:lnTo>
                    <a:pt x="358" y="3382"/>
                  </a:lnTo>
                  <a:lnTo>
                    <a:pt x="361" y="3351"/>
                  </a:lnTo>
                  <a:lnTo>
                    <a:pt x="361" y="3322"/>
                  </a:lnTo>
                  <a:lnTo>
                    <a:pt x="358" y="3291"/>
                  </a:lnTo>
                  <a:lnTo>
                    <a:pt x="349" y="3262"/>
                  </a:lnTo>
                  <a:lnTo>
                    <a:pt x="338" y="3238"/>
                  </a:lnTo>
                  <a:lnTo>
                    <a:pt x="321" y="3218"/>
                  </a:lnTo>
                  <a:lnTo>
                    <a:pt x="301" y="3200"/>
                  </a:lnTo>
                  <a:lnTo>
                    <a:pt x="278" y="3184"/>
                  </a:lnTo>
                  <a:lnTo>
                    <a:pt x="252" y="3167"/>
                  </a:lnTo>
                  <a:lnTo>
                    <a:pt x="225" y="3153"/>
                  </a:lnTo>
                  <a:lnTo>
                    <a:pt x="198" y="3138"/>
                  </a:lnTo>
                  <a:lnTo>
                    <a:pt x="169" y="3126"/>
                  </a:lnTo>
                  <a:lnTo>
                    <a:pt x="140" y="3111"/>
                  </a:lnTo>
                  <a:lnTo>
                    <a:pt x="112" y="3095"/>
                  </a:lnTo>
                  <a:lnTo>
                    <a:pt x="87" y="3078"/>
                  </a:lnTo>
                  <a:lnTo>
                    <a:pt x="61" y="3060"/>
                  </a:lnTo>
                  <a:lnTo>
                    <a:pt x="41" y="3040"/>
                  </a:lnTo>
                  <a:lnTo>
                    <a:pt x="23" y="3017"/>
                  </a:lnTo>
                  <a:lnTo>
                    <a:pt x="10" y="2991"/>
                  </a:lnTo>
                  <a:lnTo>
                    <a:pt x="1" y="2964"/>
                  </a:lnTo>
                  <a:lnTo>
                    <a:pt x="0" y="2931"/>
                  </a:lnTo>
                  <a:lnTo>
                    <a:pt x="1" y="2895"/>
                  </a:lnTo>
                  <a:lnTo>
                    <a:pt x="12" y="2855"/>
                  </a:lnTo>
                  <a:lnTo>
                    <a:pt x="29" y="2809"/>
                  </a:lnTo>
                  <a:lnTo>
                    <a:pt x="49" y="2775"/>
                  </a:lnTo>
                  <a:lnTo>
                    <a:pt x="74" y="2747"/>
                  </a:lnTo>
                  <a:lnTo>
                    <a:pt x="101" y="2727"/>
                  </a:lnTo>
                  <a:lnTo>
                    <a:pt x="134" y="2713"/>
                  </a:lnTo>
                  <a:lnTo>
                    <a:pt x="170" y="2702"/>
                  </a:lnTo>
                  <a:lnTo>
                    <a:pt x="209" y="2695"/>
                  </a:lnTo>
                  <a:lnTo>
                    <a:pt x="247" y="2689"/>
                  </a:lnTo>
                  <a:lnTo>
                    <a:pt x="289" y="2684"/>
                  </a:lnTo>
                  <a:lnTo>
                    <a:pt x="330" y="2678"/>
                  </a:lnTo>
                  <a:lnTo>
                    <a:pt x="372" y="2671"/>
                  </a:lnTo>
                  <a:lnTo>
                    <a:pt x="412" y="2660"/>
                  </a:lnTo>
                  <a:lnTo>
                    <a:pt x="469" y="2640"/>
                  </a:lnTo>
                  <a:lnTo>
                    <a:pt x="527" y="2609"/>
                  </a:lnTo>
                  <a:lnTo>
                    <a:pt x="585" y="2573"/>
                  </a:lnTo>
                  <a:lnTo>
                    <a:pt x="643" y="2529"/>
                  </a:lnTo>
                  <a:lnTo>
                    <a:pt x="701" y="2484"/>
                  </a:lnTo>
                  <a:lnTo>
                    <a:pt x="760" y="2437"/>
                  </a:lnTo>
                  <a:lnTo>
                    <a:pt x="816" y="2389"/>
                  </a:lnTo>
                  <a:lnTo>
                    <a:pt x="869" y="2346"/>
                  </a:lnTo>
                  <a:lnTo>
                    <a:pt x="941" y="2282"/>
                  </a:lnTo>
                  <a:lnTo>
                    <a:pt x="1009" y="2215"/>
                  </a:lnTo>
                  <a:lnTo>
                    <a:pt x="1074" y="2142"/>
                  </a:lnTo>
                  <a:lnTo>
                    <a:pt x="1136" y="2066"/>
                  </a:lnTo>
                  <a:lnTo>
                    <a:pt x="1196" y="1989"/>
                  </a:lnTo>
                  <a:lnTo>
                    <a:pt x="1252" y="1913"/>
                  </a:lnTo>
                  <a:lnTo>
                    <a:pt x="1316" y="1831"/>
                  </a:lnTo>
                  <a:close/>
                  <a:moveTo>
                    <a:pt x="2610" y="0"/>
                  </a:moveTo>
                  <a:lnTo>
                    <a:pt x="2654" y="2"/>
                  </a:lnTo>
                  <a:lnTo>
                    <a:pt x="2690" y="9"/>
                  </a:lnTo>
                  <a:lnTo>
                    <a:pt x="2720" y="20"/>
                  </a:lnTo>
                  <a:lnTo>
                    <a:pt x="2743" y="37"/>
                  </a:lnTo>
                  <a:lnTo>
                    <a:pt x="2761" y="57"/>
                  </a:lnTo>
                  <a:lnTo>
                    <a:pt x="2776" y="80"/>
                  </a:lnTo>
                  <a:lnTo>
                    <a:pt x="2787" y="107"/>
                  </a:lnTo>
                  <a:lnTo>
                    <a:pt x="2796" y="138"/>
                  </a:lnTo>
                  <a:lnTo>
                    <a:pt x="2803" y="173"/>
                  </a:lnTo>
                  <a:lnTo>
                    <a:pt x="2809" y="209"/>
                  </a:lnTo>
                  <a:lnTo>
                    <a:pt x="2814" y="249"/>
                  </a:lnTo>
                  <a:lnTo>
                    <a:pt x="2841" y="266"/>
                  </a:lnTo>
                  <a:lnTo>
                    <a:pt x="2872" y="278"/>
                  </a:lnTo>
                  <a:lnTo>
                    <a:pt x="2905" y="282"/>
                  </a:lnTo>
                  <a:lnTo>
                    <a:pt x="2940" y="278"/>
                  </a:lnTo>
                  <a:lnTo>
                    <a:pt x="2976" y="266"/>
                  </a:lnTo>
                  <a:lnTo>
                    <a:pt x="2990" y="238"/>
                  </a:lnTo>
                  <a:lnTo>
                    <a:pt x="3016" y="215"/>
                  </a:lnTo>
                  <a:lnTo>
                    <a:pt x="3047" y="197"/>
                  </a:lnTo>
                  <a:lnTo>
                    <a:pt x="3081" y="184"/>
                  </a:lnTo>
                  <a:lnTo>
                    <a:pt x="3120" y="177"/>
                  </a:lnTo>
                  <a:lnTo>
                    <a:pt x="3160" y="178"/>
                  </a:lnTo>
                  <a:lnTo>
                    <a:pt x="3200" y="189"/>
                  </a:lnTo>
                  <a:lnTo>
                    <a:pt x="3234" y="206"/>
                  </a:lnTo>
                  <a:lnTo>
                    <a:pt x="3267" y="227"/>
                  </a:lnTo>
                  <a:lnTo>
                    <a:pt x="3296" y="255"/>
                  </a:lnTo>
                  <a:lnTo>
                    <a:pt x="3320" y="287"/>
                  </a:lnTo>
                  <a:lnTo>
                    <a:pt x="3340" y="324"/>
                  </a:lnTo>
                  <a:lnTo>
                    <a:pt x="3354" y="366"/>
                  </a:lnTo>
                  <a:lnTo>
                    <a:pt x="3361" y="415"/>
                  </a:lnTo>
                  <a:lnTo>
                    <a:pt x="3363" y="467"/>
                  </a:lnTo>
                  <a:lnTo>
                    <a:pt x="3356" y="526"/>
                  </a:lnTo>
                  <a:lnTo>
                    <a:pt x="3343" y="562"/>
                  </a:lnTo>
                  <a:lnTo>
                    <a:pt x="3325" y="597"/>
                  </a:lnTo>
                  <a:lnTo>
                    <a:pt x="3301" y="624"/>
                  </a:lnTo>
                  <a:lnTo>
                    <a:pt x="3272" y="647"/>
                  </a:lnTo>
                  <a:lnTo>
                    <a:pt x="3241" y="667"/>
                  </a:lnTo>
                  <a:lnTo>
                    <a:pt x="3205" y="680"/>
                  </a:lnTo>
                  <a:lnTo>
                    <a:pt x="3169" y="689"/>
                  </a:lnTo>
                  <a:lnTo>
                    <a:pt x="3132" y="693"/>
                  </a:lnTo>
                  <a:lnTo>
                    <a:pt x="3094" y="689"/>
                  </a:lnTo>
                  <a:lnTo>
                    <a:pt x="3058" y="680"/>
                  </a:lnTo>
                  <a:lnTo>
                    <a:pt x="3025" y="666"/>
                  </a:lnTo>
                  <a:lnTo>
                    <a:pt x="2994" y="644"/>
                  </a:lnTo>
                  <a:lnTo>
                    <a:pt x="2969" y="617"/>
                  </a:lnTo>
                  <a:lnTo>
                    <a:pt x="2947" y="582"/>
                  </a:lnTo>
                  <a:lnTo>
                    <a:pt x="2883" y="575"/>
                  </a:lnTo>
                  <a:lnTo>
                    <a:pt x="2821" y="578"/>
                  </a:lnTo>
                  <a:lnTo>
                    <a:pt x="2765" y="589"/>
                  </a:lnTo>
                  <a:lnTo>
                    <a:pt x="2712" y="607"/>
                  </a:lnTo>
                  <a:lnTo>
                    <a:pt x="2661" y="631"/>
                  </a:lnTo>
                  <a:lnTo>
                    <a:pt x="2614" y="660"/>
                  </a:lnTo>
                  <a:lnTo>
                    <a:pt x="2570" y="695"/>
                  </a:lnTo>
                  <a:lnTo>
                    <a:pt x="2529" y="731"/>
                  </a:lnTo>
                  <a:lnTo>
                    <a:pt x="2490" y="773"/>
                  </a:lnTo>
                  <a:lnTo>
                    <a:pt x="2454" y="815"/>
                  </a:lnTo>
                  <a:lnTo>
                    <a:pt x="2420" y="858"/>
                  </a:lnTo>
                  <a:lnTo>
                    <a:pt x="2385" y="904"/>
                  </a:lnTo>
                  <a:lnTo>
                    <a:pt x="2354" y="949"/>
                  </a:lnTo>
                  <a:lnTo>
                    <a:pt x="2325" y="993"/>
                  </a:lnTo>
                  <a:lnTo>
                    <a:pt x="2296" y="1035"/>
                  </a:lnTo>
                  <a:lnTo>
                    <a:pt x="2267" y="1073"/>
                  </a:lnTo>
                  <a:lnTo>
                    <a:pt x="2060" y="1326"/>
                  </a:lnTo>
                  <a:lnTo>
                    <a:pt x="1692" y="1844"/>
                  </a:lnTo>
                  <a:lnTo>
                    <a:pt x="1698" y="1762"/>
                  </a:lnTo>
                  <a:lnTo>
                    <a:pt x="1565" y="1793"/>
                  </a:lnTo>
                  <a:lnTo>
                    <a:pt x="1541" y="1713"/>
                  </a:lnTo>
                  <a:lnTo>
                    <a:pt x="1465" y="1769"/>
                  </a:lnTo>
                  <a:lnTo>
                    <a:pt x="1441" y="1669"/>
                  </a:lnTo>
                  <a:lnTo>
                    <a:pt x="1534" y="1549"/>
                  </a:lnTo>
                  <a:lnTo>
                    <a:pt x="1625" y="1426"/>
                  </a:lnTo>
                  <a:lnTo>
                    <a:pt x="1689" y="1338"/>
                  </a:lnTo>
                  <a:lnTo>
                    <a:pt x="1756" y="1257"/>
                  </a:lnTo>
                  <a:lnTo>
                    <a:pt x="1823" y="1177"/>
                  </a:lnTo>
                  <a:lnTo>
                    <a:pt x="1890" y="1093"/>
                  </a:lnTo>
                  <a:lnTo>
                    <a:pt x="2183" y="689"/>
                  </a:lnTo>
                  <a:lnTo>
                    <a:pt x="2390" y="369"/>
                  </a:lnTo>
                  <a:lnTo>
                    <a:pt x="2405" y="349"/>
                  </a:lnTo>
                  <a:lnTo>
                    <a:pt x="2412" y="327"/>
                  </a:lnTo>
                  <a:lnTo>
                    <a:pt x="2416" y="304"/>
                  </a:lnTo>
                  <a:lnTo>
                    <a:pt x="2414" y="280"/>
                  </a:lnTo>
                  <a:lnTo>
                    <a:pt x="2410" y="257"/>
                  </a:lnTo>
                  <a:lnTo>
                    <a:pt x="2405" y="231"/>
                  </a:lnTo>
                  <a:lnTo>
                    <a:pt x="2401" y="207"/>
                  </a:lnTo>
                  <a:lnTo>
                    <a:pt x="2400" y="182"/>
                  </a:lnTo>
                  <a:lnTo>
                    <a:pt x="2400" y="157"/>
                  </a:lnTo>
                  <a:lnTo>
                    <a:pt x="2407" y="131"/>
                  </a:lnTo>
                  <a:lnTo>
                    <a:pt x="2420" y="106"/>
                  </a:lnTo>
                  <a:lnTo>
                    <a:pt x="2440" y="82"/>
                  </a:lnTo>
                  <a:lnTo>
                    <a:pt x="2470" y="57"/>
                  </a:lnTo>
                  <a:lnTo>
                    <a:pt x="2510" y="33"/>
                  </a:lnTo>
                  <a:lnTo>
                    <a:pt x="26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9" name="Oval 19">
              <a:extLst>
                <a:ext uri="{FF2B5EF4-FFF2-40B4-BE49-F238E27FC236}">
                  <a16:creationId xmlns:a16="http://schemas.microsoft.com/office/drawing/2014/main" id="{B9C37C1B-F8A9-48AD-ABA4-C1BD4BDD0F95}"/>
                </a:ext>
              </a:extLst>
            </p:cNvPr>
            <p:cNvSpPr/>
            <p:nvPr/>
          </p:nvSpPr>
          <p:spPr>
            <a:xfrm rot="7840081">
              <a:off x="3586804" y="1467179"/>
              <a:ext cx="262540" cy="223955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12287">
              <a:extLst>
                <a:ext uri="{FF2B5EF4-FFF2-40B4-BE49-F238E27FC236}">
                  <a16:creationId xmlns:a16="http://schemas.microsoft.com/office/drawing/2014/main" id="{A377721E-E48C-4A19-81A9-72DB12437466}"/>
                </a:ext>
              </a:extLst>
            </p:cNvPr>
            <p:cNvSpPr/>
            <p:nvPr/>
          </p:nvSpPr>
          <p:spPr>
            <a:xfrm>
              <a:off x="4229581" y="2162779"/>
              <a:ext cx="282062" cy="281027"/>
            </a:xfrm>
            <a:custGeom>
              <a:avLst/>
              <a:gdLst/>
              <a:ahLst/>
              <a:cxnLst/>
              <a:rect l="l" t="t" r="r" b="b"/>
              <a:pathLst>
                <a:path w="3960440" h="3945921">
                  <a:moveTo>
                    <a:pt x="1598844" y="0"/>
                  </a:moveTo>
                  <a:cubicBezTo>
                    <a:pt x="1857342" y="0"/>
                    <a:pt x="2066896" y="209554"/>
                    <a:pt x="2066896" y="468052"/>
                  </a:cubicBezTo>
                  <a:cubicBezTo>
                    <a:pt x="2066896" y="646802"/>
                    <a:pt x="1966694" y="802149"/>
                    <a:pt x="1818364" y="879058"/>
                  </a:cubicBezTo>
                  <a:lnTo>
                    <a:pt x="1965948" y="1429850"/>
                  </a:lnTo>
                  <a:cubicBezTo>
                    <a:pt x="2234183" y="1439289"/>
                    <a:pt x="2449559" y="1654793"/>
                    <a:pt x="2458766" y="1923094"/>
                  </a:cubicBezTo>
                  <a:lnTo>
                    <a:pt x="3052787" y="2082261"/>
                  </a:lnTo>
                  <a:cubicBezTo>
                    <a:pt x="3115207" y="1899813"/>
                    <a:pt x="3288586" y="1769556"/>
                    <a:pt x="3492388" y="1769556"/>
                  </a:cubicBezTo>
                  <a:cubicBezTo>
                    <a:pt x="3750886" y="1769556"/>
                    <a:pt x="3960440" y="1979110"/>
                    <a:pt x="3960440" y="2237608"/>
                  </a:cubicBezTo>
                  <a:cubicBezTo>
                    <a:pt x="3960440" y="2496106"/>
                    <a:pt x="3750886" y="2705660"/>
                    <a:pt x="3492388" y="2705660"/>
                  </a:cubicBezTo>
                  <a:cubicBezTo>
                    <a:pt x="3255123" y="2705660"/>
                    <a:pt x="3059091" y="2529117"/>
                    <a:pt x="3030620" y="2299941"/>
                  </a:cubicBezTo>
                  <a:lnTo>
                    <a:pt x="2422827" y="2137084"/>
                  </a:lnTo>
                  <a:cubicBezTo>
                    <a:pt x="2374914" y="2257246"/>
                    <a:pt x="2282973" y="2354960"/>
                    <a:pt x="2166800" y="2410258"/>
                  </a:cubicBezTo>
                  <a:lnTo>
                    <a:pt x="2329067" y="3015847"/>
                  </a:lnTo>
                  <a:cubicBezTo>
                    <a:pt x="2559464" y="3043136"/>
                    <a:pt x="2737303" y="3239734"/>
                    <a:pt x="2737303" y="3477869"/>
                  </a:cubicBezTo>
                  <a:cubicBezTo>
                    <a:pt x="2737303" y="3736367"/>
                    <a:pt x="2527749" y="3945921"/>
                    <a:pt x="2269251" y="3945921"/>
                  </a:cubicBezTo>
                  <a:cubicBezTo>
                    <a:pt x="2010753" y="3945921"/>
                    <a:pt x="1801199" y="3736367"/>
                    <a:pt x="1801199" y="3477869"/>
                  </a:cubicBezTo>
                  <a:cubicBezTo>
                    <a:pt x="1801199" y="3274904"/>
                    <a:pt x="1930388" y="3102113"/>
                    <a:pt x="2111643" y="3038969"/>
                  </a:cubicBezTo>
                  <a:lnTo>
                    <a:pt x="1956503" y="2459980"/>
                  </a:lnTo>
                  <a:cubicBezTo>
                    <a:pt x="1952432" y="2460875"/>
                    <a:pt x="1948330" y="2460923"/>
                    <a:pt x="1944216" y="2460923"/>
                  </a:cubicBezTo>
                  <a:cubicBezTo>
                    <a:pt x="1742647" y="2460923"/>
                    <a:pt x="1568040" y="2345487"/>
                    <a:pt x="1484865" y="2176122"/>
                  </a:cubicBezTo>
                  <a:lnTo>
                    <a:pt x="930415" y="2324686"/>
                  </a:lnTo>
                  <a:cubicBezTo>
                    <a:pt x="904712" y="2556716"/>
                    <a:pt x="707355" y="2736304"/>
                    <a:pt x="468052" y="2736304"/>
                  </a:cubicBezTo>
                  <a:cubicBezTo>
                    <a:pt x="209554" y="2736304"/>
                    <a:pt x="0" y="2526750"/>
                    <a:pt x="0" y="2268252"/>
                  </a:cubicBezTo>
                  <a:cubicBezTo>
                    <a:pt x="0" y="2009754"/>
                    <a:pt x="209554" y="1800200"/>
                    <a:pt x="468052" y="1800200"/>
                  </a:cubicBezTo>
                  <a:cubicBezTo>
                    <a:pt x="669892" y="1800200"/>
                    <a:pt x="841893" y="1927961"/>
                    <a:pt x="906009" y="2107606"/>
                  </a:cubicBezTo>
                  <a:lnTo>
                    <a:pt x="1429897" y="1967231"/>
                  </a:lnTo>
                  <a:cubicBezTo>
                    <a:pt x="1427753" y="1959679"/>
                    <a:pt x="1427584" y="1952005"/>
                    <a:pt x="1427584" y="1944291"/>
                  </a:cubicBezTo>
                  <a:cubicBezTo>
                    <a:pt x="1427584" y="1727054"/>
                    <a:pt x="1561663" y="1541133"/>
                    <a:pt x="1751891" y="1465536"/>
                  </a:cubicBezTo>
                  <a:lnTo>
                    <a:pt x="1609736" y="935006"/>
                  </a:lnTo>
                  <a:cubicBezTo>
                    <a:pt x="1606130" y="936062"/>
                    <a:pt x="1602492" y="936104"/>
                    <a:pt x="1598844" y="936104"/>
                  </a:cubicBezTo>
                  <a:cubicBezTo>
                    <a:pt x="1340346" y="936104"/>
                    <a:pt x="1130792" y="726550"/>
                    <a:pt x="1130792" y="468052"/>
                  </a:cubicBezTo>
                  <a:cubicBezTo>
                    <a:pt x="1130792" y="209554"/>
                    <a:pt x="1340346" y="0"/>
                    <a:pt x="15988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1" name="Parallelogram 8">
              <a:extLst>
                <a:ext uri="{FF2B5EF4-FFF2-40B4-BE49-F238E27FC236}">
                  <a16:creationId xmlns:a16="http://schemas.microsoft.com/office/drawing/2014/main" id="{1AFB9642-ECF9-4FE5-9B03-243282BF3D7A}"/>
                </a:ext>
              </a:extLst>
            </p:cNvPr>
            <p:cNvSpPr/>
            <p:nvPr/>
          </p:nvSpPr>
          <p:spPr>
            <a:xfrm>
              <a:off x="4912032" y="1041811"/>
              <a:ext cx="273280" cy="166694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2" name="Parallelogram 8">
              <a:extLst>
                <a:ext uri="{FF2B5EF4-FFF2-40B4-BE49-F238E27FC236}">
                  <a16:creationId xmlns:a16="http://schemas.microsoft.com/office/drawing/2014/main" id="{18375353-3718-44BC-9FA2-A26491B2C1C0}"/>
                </a:ext>
              </a:extLst>
            </p:cNvPr>
            <p:cNvSpPr/>
            <p:nvPr/>
          </p:nvSpPr>
          <p:spPr>
            <a:xfrm>
              <a:off x="4118225" y="1037486"/>
              <a:ext cx="273280" cy="166694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3" name="Rounded Rectangle 8">
              <a:extLst>
                <a:ext uri="{FF2B5EF4-FFF2-40B4-BE49-F238E27FC236}">
                  <a16:creationId xmlns:a16="http://schemas.microsoft.com/office/drawing/2014/main" id="{F21F4706-2269-4A6F-B3ED-D504FA6B9FA1}"/>
                </a:ext>
              </a:extLst>
            </p:cNvPr>
            <p:cNvSpPr/>
            <p:nvPr/>
          </p:nvSpPr>
          <p:spPr>
            <a:xfrm>
              <a:off x="3935401" y="1256727"/>
              <a:ext cx="262075" cy="197747"/>
            </a:xfrm>
            <a:custGeom>
              <a:avLst/>
              <a:gdLst/>
              <a:ahLst/>
              <a:cxnLst/>
              <a:rect l="l" t="t" r="r" b="b"/>
              <a:pathLst>
                <a:path w="3960440" h="2988329">
                  <a:moveTo>
                    <a:pt x="1906134" y="1614050"/>
                  </a:moveTo>
                  <a:cubicBezTo>
                    <a:pt x="1848735" y="1614050"/>
                    <a:pt x="1802205" y="1659775"/>
                    <a:pt x="1802205" y="1716180"/>
                  </a:cubicBezTo>
                  <a:lnTo>
                    <a:pt x="1802205" y="1952130"/>
                  </a:lnTo>
                  <a:lnTo>
                    <a:pt x="1562097" y="1952130"/>
                  </a:lnTo>
                  <a:cubicBezTo>
                    <a:pt x="1504698" y="1952130"/>
                    <a:pt x="1458167" y="1997855"/>
                    <a:pt x="1458167" y="2054260"/>
                  </a:cubicBezTo>
                  <a:lnTo>
                    <a:pt x="1458167" y="2188080"/>
                  </a:lnTo>
                  <a:cubicBezTo>
                    <a:pt x="1458167" y="2244485"/>
                    <a:pt x="1504698" y="2290210"/>
                    <a:pt x="1562097" y="2290210"/>
                  </a:cubicBezTo>
                  <a:lnTo>
                    <a:pt x="1802205" y="2290210"/>
                  </a:lnTo>
                  <a:lnTo>
                    <a:pt x="1802205" y="2526160"/>
                  </a:lnTo>
                  <a:cubicBezTo>
                    <a:pt x="1802205" y="2582565"/>
                    <a:pt x="1848735" y="2628290"/>
                    <a:pt x="1906134" y="2628290"/>
                  </a:cubicBezTo>
                  <a:lnTo>
                    <a:pt x="2042312" y="2628290"/>
                  </a:lnTo>
                  <a:cubicBezTo>
                    <a:pt x="2099711" y="2628290"/>
                    <a:pt x="2146242" y="2582565"/>
                    <a:pt x="2146242" y="2526160"/>
                  </a:cubicBezTo>
                  <a:lnTo>
                    <a:pt x="2146242" y="2290210"/>
                  </a:lnTo>
                  <a:lnTo>
                    <a:pt x="2386349" y="2290210"/>
                  </a:lnTo>
                  <a:cubicBezTo>
                    <a:pt x="2443749" y="2290210"/>
                    <a:pt x="2490279" y="2244485"/>
                    <a:pt x="2490279" y="2188080"/>
                  </a:cubicBezTo>
                  <a:lnTo>
                    <a:pt x="2490279" y="2054260"/>
                  </a:lnTo>
                  <a:cubicBezTo>
                    <a:pt x="2490279" y="1997855"/>
                    <a:pt x="2443749" y="1952130"/>
                    <a:pt x="2386349" y="1952130"/>
                  </a:cubicBezTo>
                  <a:lnTo>
                    <a:pt x="2146242" y="1952130"/>
                  </a:lnTo>
                  <a:lnTo>
                    <a:pt x="2146242" y="1716180"/>
                  </a:lnTo>
                  <a:cubicBezTo>
                    <a:pt x="2146242" y="1659775"/>
                    <a:pt x="2099711" y="1614050"/>
                    <a:pt x="2042312" y="1614050"/>
                  </a:cubicBezTo>
                  <a:close/>
                  <a:moveTo>
                    <a:pt x="0" y="1368149"/>
                  </a:moveTo>
                  <a:lnTo>
                    <a:pt x="3960440" y="1368149"/>
                  </a:lnTo>
                  <a:lnTo>
                    <a:pt x="3960440" y="2489988"/>
                  </a:lnTo>
                  <a:cubicBezTo>
                    <a:pt x="3960440" y="2765214"/>
                    <a:pt x="3737325" y="2988329"/>
                    <a:pt x="3462099" y="2988329"/>
                  </a:cubicBezTo>
                  <a:lnTo>
                    <a:pt x="498341" y="2988329"/>
                  </a:lnTo>
                  <a:cubicBezTo>
                    <a:pt x="223115" y="2988329"/>
                    <a:pt x="0" y="2765214"/>
                    <a:pt x="0" y="2489988"/>
                  </a:cubicBezTo>
                  <a:close/>
                  <a:moveTo>
                    <a:pt x="1399199" y="277487"/>
                  </a:moveTo>
                  <a:cubicBezTo>
                    <a:pt x="1340514" y="277487"/>
                    <a:pt x="1292941" y="325060"/>
                    <a:pt x="1292941" y="383745"/>
                  </a:cubicBezTo>
                  <a:lnTo>
                    <a:pt x="1292941" y="684073"/>
                  </a:lnTo>
                  <a:lnTo>
                    <a:pt x="2667496" y="684073"/>
                  </a:lnTo>
                  <a:lnTo>
                    <a:pt x="2667496" y="383745"/>
                  </a:lnTo>
                  <a:cubicBezTo>
                    <a:pt x="2667496" y="325060"/>
                    <a:pt x="2619923" y="277487"/>
                    <a:pt x="2561238" y="277487"/>
                  </a:cubicBezTo>
                  <a:close/>
                  <a:moveTo>
                    <a:pt x="1139543" y="0"/>
                  </a:moveTo>
                  <a:lnTo>
                    <a:pt x="2820896" y="0"/>
                  </a:lnTo>
                  <a:cubicBezTo>
                    <a:pt x="2920320" y="0"/>
                    <a:pt x="3000919" y="80599"/>
                    <a:pt x="3000919" y="180023"/>
                  </a:cubicBezTo>
                  <a:lnTo>
                    <a:pt x="3000919" y="684073"/>
                  </a:lnTo>
                  <a:lnTo>
                    <a:pt x="3462099" y="684073"/>
                  </a:lnTo>
                  <a:cubicBezTo>
                    <a:pt x="3727111" y="684073"/>
                    <a:pt x="3943808" y="890935"/>
                    <a:pt x="3957387" y="1152125"/>
                  </a:cubicBezTo>
                  <a:lnTo>
                    <a:pt x="3053" y="1152125"/>
                  </a:lnTo>
                  <a:cubicBezTo>
                    <a:pt x="16632" y="890935"/>
                    <a:pt x="233329" y="684073"/>
                    <a:pt x="498341" y="684073"/>
                  </a:cubicBezTo>
                  <a:lnTo>
                    <a:pt x="959520" y="684073"/>
                  </a:lnTo>
                  <a:lnTo>
                    <a:pt x="959520" y="180023"/>
                  </a:lnTo>
                  <a:cubicBezTo>
                    <a:pt x="959520" y="80599"/>
                    <a:pt x="1040119" y="0"/>
                    <a:pt x="11395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6AFBAC7B-E17A-446C-B760-72494A5F2EC1}"/>
              </a:ext>
            </a:extLst>
          </p:cNvPr>
          <p:cNvSpPr/>
          <p:nvPr/>
        </p:nvSpPr>
        <p:spPr>
          <a:xfrm>
            <a:off x="5629928" y="6221558"/>
            <a:ext cx="948541" cy="310325"/>
          </a:xfrm>
          <a:prstGeom prst="ellipse">
            <a:avLst/>
          </a:prstGeom>
          <a:solidFill>
            <a:schemeClr val="tx1">
              <a:lumMod val="75000"/>
              <a:lumOff val="25000"/>
              <a:alpha val="58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0B3F7C7-3A3D-4A1D-AE3D-569DBEB95ADB}"/>
              </a:ext>
            </a:extLst>
          </p:cNvPr>
          <p:cNvSpPr txBox="1"/>
          <p:nvPr/>
        </p:nvSpPr>
        <p:spPr>
          <a:xfrm>
            <a:off x="7793634" y="996971"/>
            <a:ext cx="4576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Вищі категорії класифікації позначають терміном "розділ",     "підрозділ" або "клас", "підклас". 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8D1460-80B6-497C-B4B9-F1CD970BECDB}"/>
              </a:ext>
            </a:extLst>
          </p:cNvPr>
          <p:cNvSpPr txBox="1"/>
          <p:nvPr/>
        </p:nvSpPr>
        <p:spPr>
          <a:xfrm>
            <a:off x="7710689" y="2114339"/>
            <a:ext cx="4222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260138" y="4790611"/>
            <a:ext cx="42827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Середні категорії – "група", "підгрупа", "вид".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7819176" y="5734415"/>
            <a:ext cx="33375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Нижчі категорії – "підвид". 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609" y="2738107"/>
            <a:ext cx="2785477" cy="26374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AutoShape 2" descr="Информационные технологии, серии символов и стандарты кодирования информ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362" y="2815572"/>
            <a:ext cx="1130081" cy="11300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366" y="3883926"/>
            <a:ext cx="1130081" cy="11300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58623" y="1472475"/>
            <a:ext cx="1471479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вищі,</a:t>
            </a:r>
          </a:p>
          <a:p>
            <a:pPr marL="285750" lvl="0" indent="-28575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середні </a:t>
            </a:r>
          </a:p>
          <a:p>
            <a:pPr marL="285750" lvl="0" indent="-28575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нижчі. 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822280659"/>
              </p:ext>
            </p:extLst>
          </p:nvPr>
        </p:nvGraphicFramePr>
        <p:xfrm>
          <a:off x="260137" y="357802"/>
          <a:ext cx="3789141" cy="898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864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75654695"/>
              </p:ext>
            </p:extLst>
          </p:nvPr>
        </p:nvGraphicFramePr>
        <p:xfrm>
          <a:off x="203199" y="400317"/>
          <a:ext cx="11314546" cy="620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936728" y="30985"/>
            <a:ext cx="2706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Основні терміни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1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060491481"/>
              </p:ext>
            </p:extLst>
          </p:nvPr>
        </p:nvGraphicFramePr>
        <p:xfrm>
          <a:off x="999665" y="967422"/>
          <a:ext cx="978840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419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9F34178-DA19-402A-9706-E65F42B4686E}"/>
              </a:ext>
            </a:extLst>
          </p:cNvPr>
          <p:cNvSpPr/>
          <p:nvPr/>
        </p:nvSpPr>
        <p:spPr>
          <a:xfrm>
            <a:off x="691700" y="605393"/>
            <a:ext cx="4203574" cy="4520789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1056BB-AA55-476A-B614-2010D24AE80A}"/>
              </a:ext>
            </a:extLst>
          </p:cNvPr>
          <p:cNvSpPr txBox="1"/>
          <p:nvPr/>
        </p:nvSpPr>
        <p:spPr>
          <a:xfrm>
            <a:off x="6061580" y="5557634"/>
            <a:ext cx="6009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5CF710-0E24-459B-A500-23D6DD049AA7}"/>
              </a:ext>
            </a:extLst>
          </p:cNvPr>
          <p:cNvSpPr txBox="1"/>
          <p:nvPr/>
        </p:nvSpPr>
        <p:spPr>
          <a:xfrm>
            <a:off x="5553580" y="170690"/>
            <a:ext cx="61580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16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Основні принципи класифікації - це встановлення мети і вибір класифікаційних ознак. </a:t>
            </a:r>
          </a:p>
          <a:p>
            <a:r>
              <a:rPr lang="uk-UA" altLang="ko-KR" sz="16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В основі класифікації лежить вибір класифікаційної ознаки</a:t>
            </a:r>
            <a:r>
              <a:rPr lang="uk-UA" altLang="ko-KR" sz="1600" dirty="0" smtClean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.</a:t>
            </a:r>
          </a:p>
          <a:p>
            <a:endParaRPr lang="uk-UA" altLang="ko-KR" sz="1600" dirty="0" smtClean="0">
              <a:solidFill>
                <a:schemeClr val="accent4">
                  <a:lumMod val="25000"/>
                </a:schemeClr>
              </a:solidFill>
              <a:cs typeface="Arial" pitchFamily="34" charset="0"/>
            </a:endParaRPr>
          </a:p>
          <a:p>
            <a:r>
              <a:rPr lang="uk-UA" altLang="ko-KR" sz="1600" dirty="0" smtClean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Ознаки </a:t>
            </a:r>
            <a:r>
              <a:rPr lang="uk-UA" altLang="ko-KR" sz="16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класифікації </a:t>
            </a:r>
            <a:r>
              <a:rPr lang="uk-UA" altLang="ko-KR" sz="1600" dirty="0" smtClean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поділяються :</a:t>
            </a:r>
            <a:endParaRPr lang="uk-UA" altLang="ko-KR" sz="1600" dirty="0">
              <a:solidFill>
                <a:schemeClr val="accent4">
                  <a:lumMod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9B831-9761-496B-9888-F9EADD83FF2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58349" y="520167"/>
            <a:ext cx="4069069" cy="4448998"/>
          </a:xfrm>
        </p:spPr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420451421"/>
              </p:ext>
            </p:extLst>
          </p:nvPr>
        </p:nvGraphicFramePr>
        <p:xfrm>
          <a:off x="5394385" y="1692662"/>
          <a:ext cx="5846270" cy="2990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737" y="988290"/>
            <a:ext cx="2857500" cy="27709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253672" y="5126182"/>
            <a:ext cx="926407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Прикладом телеологічної ознаки може бути класифікація фармацевтичних товарів на лікарські засоби, медичні вироби  та інші супутні товари.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Класифікація медичних виробів на гумові вироби, вироби з пластмас і скла, а наявність лікарських засобів синтетичного та рослинного походження є прикладом генетичного ознаки класифікації.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Яскравим прикладом технологічної ознаки служить підрозділ тонометрів на осцилометричні і механічні.</a:t>
            </a:r>
          </a:p>
        </p:txBody>
      </p:sp>
    </p:spTree>
    <p:extLst>
      <p:ext uri="{BB962C8B-B14F-4D97-AF65-F5344CB8AC3E}">
        <p14:creationId xmlns:p14="http://schemas.microsoft.com/office/powerpoint/2010/main" val="386534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7854" y="335662"/>
            <a:ext cx="515389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Приклад класифікації</a:t>
            </a:r>
          </a:p>
          <a:p>
            <a:endParaRPr lang="uk-UA" dirty="0"/>
          </a:p>
          <a:p>
            <a:r>
              <a:rPr lang="uk-UA" dirty="0"/>
              <a:t>                  </a:t>
            </a:r>
            <a:r>
              <a:rPr lang="uk-UA" b="1" dirty="0" smtClean="0">
                <a:solidFill>
                  <a:schemeClr val="bg1"/>
                </a:solidFill>
              </a:rPr>
              <a:t>ГРУПА НОЖІ І СКАЛЬПЕЛІ.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призначенням: для розсічення м'яких і щільних тканин.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Області застосування – загальна хірургія, нейрохірургія, офтальмологія і </a:t>
            </a:r>
            <a:r>
              <a:rPr lang="uk-UA" dirty="0" err="1">
                <a:solidFill>
                  <a:schemeClr val="bg1"/>
                </a:solidFill>
              </a:rPr>
              <a:t>т.п</a:t>
            </a:r>
            <a:r>
              <a:rPr lang="uk-UA" dirty="0">
                <a:solidFill>
                  <a:schemeClr val="bg1"/>
                </a:solidFill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Вихідний матеріал – різноманітні марки сталей (вуглецеві В10А, В12А; що не іржавіють – 40 х 13; 10 х 13 і ін.).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засобом виробництва: цільноштамповані, зварні.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конструкцією: брюшисті, шпичасті, радіусні, серповидні, лінійні, списоподібні.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розмірами: за довжиною леза або інструмента.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 За сферою обертання: багаторазового використання, одноразові.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273" y="402179"/>
            <a:ext cx="2664600" cy="52504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036" y="537203"/>
            <a:ext cx="2213505" cy="4986141"/>
          </a:xfrm>
          <a:prstGeom prst="rect">
            <a:avLst/>
          </a:prstGeom>
          <a:solidFill>
            <a:srgbClr val="E7E6E6">
              <a:lumMod val="40000"/>
              <a:lumOff val="60000"/>
            </a:srgbClr>
          </a:solidFill>
          <a:ln w="88900" cap="sq">
            <a:solidFill>
              <a:srgbClr val="ED7D31">
                <a:lumMod val="40000"/>
                <a:lumOff val="6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534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2800" b="1" i="1" dirty="0">
                <a:solidFill>
                  <a:schemeClr val="accent2">
                    <a:lumMod val="75000"/>
                  </a:schemeClr>
                </a:solidFill>
              </a:rPr>
              <a:t>Методи класифікації товарів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5569" y="926007"/>
            <a:ext cx="5283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Розрізняють два методи побудови класифікації</a:t>
            </a:r>
            <a:r>
              <a:rPr lang="ru-RU" dirty="0" smtClean="0"/>
              <a:t>:</a:t>
            </a:r>
            <a:endParaRPr lang="uk-UA" dirty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7713753" y="926007"/>
          <a:ext cx="130215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931898623"/>
              </p:ext>
            </p:extLst>
          </p:nvPr>
        </p:nvGraphicFramePr>
        <p:xfrm>
          <a:off x="729673" y="1787934"/>
          <a:ext cx="6096000" cy="4104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5939195" y="926007"/>
          <a:ext cx="153619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05963" y="1579418"/>
            <a:ext cx="4341091" cy="431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65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095" y="343169"/>
            <a:ext cx="6362672" cy="342526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169"/>
            <a:ext cx="5276322" cy="602068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897" y="3896075"/>
            <a:ext cx="4315067" cy="2689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4757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Фасетний метод 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58328" y="1252526"/>
            <a:ext cx="8186262" cy="4645680"/>
            <a:chOff x="88873" y="476672"/>
            <a:chExt cx="8186262" cy="4645680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2616587373"/>
                </p:ext>
              </p:extLst>
            </p:nvPr>
          </p:nvGraphicFramePr>
          <p:xfrm>
            <a:off x="111898" y="476672"/>
            <a:ext cx="8142778" cy="17543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1661898969"/>
                </p:ext>
              </p:extLst>
            </p:nvPr>
          </p:nvGraphicFramePr>
          <p:xfrm>
            <a:off x="88873" y="2303006"/>
            <a:ext cx="8132510" cy="12700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6" name="Схема 5"/>
            <p:cNvGraphicFramePr/>
            <p:nvPr>
              <p:extLst>
                <p:ext uri="{D42A27DB-BD31-4B8C-83A1-F6EECF244321}">
                  <p14:modId xmlns:p14="http://schemas.microsoft.com/office/powerpoint/2010/main" val="3841853784"/>
                </p:ext>
              </p:extLst>
            </p:nvPr>
          </p:nvGraphicFramePr>
          <p:xfrm>
            <a:off x="88873" y="3645024"/>
            <a:ext cx="8186262" cy="147732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38204" y="1453201"/>
            <a:ext cx="2667000" cy="196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64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67973554"/>
              </p:ext>
            </p:extLst>
          </p:nvPr>
        </p:nvGraphicFramePr>
        <p:xfrm>
          <a:off x="758269" y="538743"/>
          <a:ext cx="10648639" cy="588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8400" y="2115127"/>
            <a:ext cx="2447635" cy="238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53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4CA3B91-FB30-4B5C-8CC8-A69E4B7FE491}"/>
              </a:ext>
            </a:extLst>
          </p:cNvPr>
          <p:cNvGrpSpPr/>
          <p:nvPr/>
        </p:nvGrpSpPr>
        <p:grpSpPr>
          <a:xfrm>
            <a:off x="6091073" y="2057254"/>
            <a:ext cx="6104901" cy="3704733"/>
            <a:chOff x="4567071" y="1844824"/>
            <a:chExt cx="6113041" cy="3704733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2FECFC6-6205-4E2A-A483-8297960A9029}"/>
                </a:ext>
              </a:extLst>
            </p:cNvPr>
            <p:cNvSpPr/>
            <p:nvPr/>
          </p:nvSpPr>
          <p:spPr>
            <a:xfrm>
              <a:off x="4580881" y="3930857"/>
              <a:ext cx="1676901" cy="1618700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97262"/>
                <a:gd name="connsiteX1" fmla="*/ 1676901 w 1676901"/>
                <a:gd name="connsiteY1" fmla="*/ 0 h 997262"/>
                <a:gd name="connsiteX2" fmla="*/ 1641390 w 1676901"/>
                <a:gd name="connsiteY2" fmla="*/ 997262 h 997262"/>
                <a:gd name="connsiteX3" fmla="*/ 0 w 1676901"/>
                <a:gd name="connsiteY3" fmla="*/ 171640 h 997262"/>
                <a:gd name="connsiteX4" fmla="*/ 8878 w 1676901"/>
                <a:gd name="connsiteY4" fmla="*/ 26632 h 997262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0267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35118"/>
                <a:gd name="connsiteX1" fmla="*/ 1676901 w 1676901"/>
                <a:gd name="connsiteY1" fmla="*/ 0 h 935118"/>
                <a:gd name="connsiteX2" fmla="*/ 1668023 w 1676901"/>
                <a:gd name="connsiteY2" fmla="*/ 935118 h 935118"/>
                <a:gd name="connsiteX3" fmla="*/ 0 w 1676901"/>
                <a:gd name="connsiteY3" fmla="*/ 171640 h 935118"/>
                <a:gd name="connsiteX4" fmla="*/ 8878 w 1676901"/>
                <a:gd name="connsiteY4" fmla="*/ 26632 h 935118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9145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68023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642156"/>
                <a:gd name="connsiteX1" fmla="*/ 1676901 w 1676901"/>
                <a:gd name="connsiteY1" fmla="*/ 0 h 642156"/>
                <a:gd name="connsiteX2" fmla="*/ 1659145 w 1676901"/>
                <a:gd name="connsiteY2" fmla="*/ 642156 h 642156"/>
                <a:gd name="connsiteX3" fmla="*/ 0 w 1676901"/>
                <a:gd name="connsiteY3" fmla="*/ 171640 h 642156"/>
                <a:gd name="connsiteX4" fmla="*/ 8878 w 1676901"/>
                <a:gd name="connsiteY4" fmla="*/ 26632 h 64215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59145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72975"/>
                <a:gd name="connsiteX1" fmla="*/ 1676901 w 1676901"/>
                <a:gd name="connsiteY1" fmla="*/ 0 h 872975"/>
                <a:gd name="connsiteX2" fmla="*/ 1668022 w 1676901"/>
                <a:gd name="connsiteY2" fmla="*/ 872975 h 872975"/>
                <a:gd name="connsiteX3" fmla="*/ 0 w 1676901"/>
                <a:gd name="connsiteY3" fmla="*/ 171640 h 872975"/>
                <a:gd name="connsiteX4" fmla="*/ 8878 w 1676901"/>
                <a:gd name="connsiteY4" fmla="*/ 26632 h 87297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917365 h 1618700"/>
                <a:gd name="connsiteX4" fmla="*/ 0 w 1676901"/>
                <a:gd name="connsiteY4" fmla="*/ 0 h 1618700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  <a:gd name="connsiteX0" fmla="*/ 0 w 1676901"/>
                <a:gd name="connsiteY0" fmla="*/ 0 h 1592067"/>
                <a:gd name="connsiteX1" fmla="*/ 1676901 w 1676901"/>
                <a:gd name="connsiteY1" fmla="*/ 745725 h 1592067"/>
                <a:gd name="connsiteX2" fmla="*/ 1659133 w 1676901"/>
                <a:gd name="connsiteY2" fmla="*/ 1592067 h 1592067"/>
                <a:gd name="connsiteX3" fmla="*/ 0 w 1676901"/>
                <a:gd name="connsiteY3" fmla="*/ 100620 h 1592067"/>
                <a:gd name="connsiteX4" fmla="*/ 0 w 1676901"/>
                <a:gd name="connsiteY4" fmla="*/ 0 h 1592067"/>
                <a:gd name="connsiteX0" fmla="*/ 0 w 1676901"/>
                <a:gd name="connsiteY0" fmla="*/ 0 h 1592067"/>
                <a:gd name="connsiteX1" fmla="*/ 1676901 w 1676901"/>
                <a:gd name="connsiteY1" fmla="*/ 745725 h 1592067"/>
                <a:gd name="connsiteX2" fmla="*/ 1668023 w 1676901"/>
                <a:gd name="connsiteY2" fmla="*/ 1592067 h 1592067"/>
                <a:gd name="connsiteX3" fmla="*/ 0 w 1676901"/>
                <a:gd name="connsiteY3" fmla="*/ 100620 h 1592067"/>
                <a:gd name="connsiteX4" fmla="*/ 0 w 1676901"/>
                <a:gd name="connsiteY4" fmla="*/ 0 h 1592067"/>
                <a:gd name="connsiteX0" fmla="*/ 0 w 1676901"/>
                <a:gd name="connsiteY0" fmla="*/ 0 h 1600945"/>
                <a:gd name="connsiteX1" fmla="*/ 1676901 w 1676901"/>
                <a:gd name="connsiteY1" fmla="*/ 745725 h 1600945"/>
                <a:gd name="connsiteX2" fmla="*/ 1668023 w 1676901"/>
                <a:gd name="connsiteY2" fmla="*/ 1600945 h 1600945"/>
                <a:gd name="connsiteX3" fmla="*/ 0 w 1676901"/>
                <a:gd name="connsiteY3" fmla="*/ 100620 h 1600945"/>
                <a:gd name="connsiteX4" fmla="*/ 0 w 1676901"/>
                <a:gd name="connsiteY4" fmla="*/ 0 h 160094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3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161870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3" y="1333627"/>
                    <a:pt x="1668023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848336-2BE9-4949-8D04-37CB2FE05E4B}"/>
                </a:ext>
              </a:extLst>
            </p:cNvPr>
            <p:cNvSpPr/>
            <p:nvPr/>
          </p:nvSpPr>
          <p:spPr>
            <a:xfrm>
              <a:off x="4572000" y="3731342"/>
              <a:ext cx="1676901" cy="864097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864097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EDB168D-6E81-4BD8-9D10-155CA15910EC}"/>
                </a:ext>
              </a:extLst>
            </p:cNvPr>
            <p:cNvSpPr/>
            <p:nvPr/>
          </p:nvSpPr>
          <p:spPr>
            <a:xfrm>
              <a:off x="6228184" y="1844824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A0ED949F-5C5A-4AC7-9ED9-1821694B9B79}"/>
                </a:ext>
              </a:extLst>
            </p:cNvPr>
            <p:cNvSpPr/>
            <p:nvPr/>
          </p:nvSpPr>
          <p:spPr>
            <a:xfrm>
              <a:off x="4577918" y="1844826"/>
              <a:ext cx="1668022" cy="1822884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68022"/>
                <a:gd name="connsiteY0" fmla="*/ 1713390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13390 h 1849518"/>
                <a:gd name="connsiteX0" fmla="*/ 0 w 1668022"/>
                <a:gd name="connsiteY0" fmla="*/ 1713390 h 1787374"/>
                <a:gd name="connsiteX1" fmla="*/ 1650267 w 1668022"/>
                <a:gd name="connsiteY1" fmla="*/ 0 h 1787374"/>
                <a:gd name="connsiteX2" fmla="*/ 1668022 w 1668022"/>
                <a:gd name="connsiteY2" fmla="*/ 855218 h 1787374"/>
                <a:gd name="connsiteX3" fmla="*/ 26633 w 1668022"/>
                <a:gd name="connsiteY3" fmla="*/ 1787374 h 1787374"/>
                <a:gd name="connsiteX4" fmla="*/ 0 w 1668022"/>
                <a:gd name="connsiteY4" fmla="*/ 1713390 h 1787374"/>
                <a:gd name="connsiteX0" fmla="*/ 0 w 1668022"/>
                <a:gd name="connsiteY0" fmla="*/ 1713390 h 1805129"/>
                <a:gd name="connsiteX1" fmla="*/ 1650267 w 1668022"/>
                <a:gd name="connsiteY1" fmla="*/ 0 h 1805129"/>
                <a:gd name="connsiteX2" fmla="*/ 1668022 w 1668022"/>
                <a:gd name="connsiteY2" fmla="*/ 855218 h 1805129"/>
                <a:gd name="connsiteX3" fmla="*/ 35511 w 1668022"/>
                <a:gd name="connsiteY3" fmla="*/ 1805129 h 1805129"/>
                <a:gd name="connsiteX4" fmla="*/ 0 w 1668022"/>
                <a:gd name="connsiteY4" fmla="*/ 1713390 h 1805129"/>
                <a:gd name="connsiteX0" fmla="*/ 0 w 1668022"/>
                <a:gd name="connsiteY0" fmla="*/ 1713390 h 1822885"/>
                <a:gd name="connsiteX1" fmla="*/ 1650267 w 1668022"/>
                <a:gd name="connsiteY1" fmla="*/ 0 h 1822885"/>
                <a:gd name="connsiteX2" fmla="*/ 1668022 w 1668022"/>
                <a:gd name="connsiteY2" fmla="*/ 855218 h 1822885"/>
                <a:gd name="connsiteX3" fmla="*/ 35511 w 1668022"/>
                <a:gd name="connsiteY3" fmla="*/ 1822885 h 1822885"/>
                <a:gd name="connsiteX4" fmla="*/ 0 w 1668022"/>
                <a:gd name="connsiteY4" fmla="*/ 1713390 h 1822885"/>
                <a:gd name="connsiteX0" fmla="*/ 0 w 1668022"/>
                <a:gd name="connsiteY0" fmla="*/ 1702959 h 1812454"/>
                <a:gd name="connsiteX1" fmla="*/ 1657230 w 1668022"/>
                <a:gd name="connsiteY1" fmla="*/ 0 h 1812454"/>
                <a:gd name="connsiteX2" fmla="*/ 1668022 w 1668022"/>
                <a:gd name="connsiteY2" fmla="*/ 844787 h 1812454"/>
                <a:gd name="connsiteX3" fmla="*/ 35511 w 1668022"/>
                <a:gd name="connsiteY3" fmla="*/ 1812454 h 1812454"/>
                <a:gd name="connsiteX4" fmla="*/ 0 w 1668022"/>
                <a:gd name="connsiteY4" fmla="*/ 1702959 h 1812454"/>
                <a:gd name="connsiteX0" fmla="*/ 0 w 1668022"/>
                <a:gd name="connsiteY0" fmla="*/ 1720343 h 1829838"/>
                <a:gd name="connsiteX1" fmla="*/ 1664192 w 1668022"/>
                <a:gd name="connsiteY1" fmla="*/ 0 h 1829838"/>
                <a:gd name="connsiteX2" fmla="*/ 1668022 w 1668022"/>
                <a:gd name="connsiteY2" fmla="*/ 862171 h 1829838"/>
                <a:gd name="connsiteX3" fmla="*/ 35511 w 1668022"/>
                <a:gd name="connsiteY3" fmla="*/ 1829838 h 1829838"/>
                <a:gd name="connsiteX4" fmla="*/ 0 w 1668022"/>
                <a:gd name="connsiteY4" fmla="*/ 1720343 h 1829838"/>
                <a:gd name="connsiteX0" fmla="*/ 0 w 1668022"/>
                <a:gd name="connsiteY0" fmla="*/ 1713389 h 1822884"/>
                <a:gd name="connsiteX1" fmla="*/ 1664192 w 1668022"/>
                <a:gd name="connsiteY1" fmla="*/ 0 h 1822884"/>
                <a:gd name="connsiteX2" fmla="*/ 1668022 w 1668022"/>
                <a:gd name="connsiteY2" fmla="*/ 855217 h 1822884"/>
                <a:gd name="connsiteX3" fmla="*/ 35511 w 1668022"/>
                <a:gd name="connsiteY3" fmla="*/ 1822884 h 1822884"/>
                <a:gd name="connsiteX4" fmla="*/ 0 w 1668022"/>
                <a:gd name="connsiteY4" fmla="*/ 1713389 h 18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022" h="1822884">
                  <a:moveTo>
                    <a:pt x="0" y="1713389"/>
                  </a:moveTo>
                  <a:lnTo>
                    <a:pt x="1664192" y="0"/>
                  </a:lnTo>
                  <a:cubicBezTo>
                    <a:pt x="1665469" y="287390"/>
                    <a:pt x="1666745" y="567827"/>
                    <a:pt x="1668022" y="855217"/>
                  </a:cubicBezTo>
                  <a:lnTo>
                    <a:pt x="35511" y="1822884"/>
                  </a:lnTo>
                  <a:lnTo>
                    <a:pt x="0" y="1713389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46717B-0749-4FB1-8FD2-BA9C3AEA786A}"/>
                </a:ext>
              </a:extLst>
            </p:cNvPr>
            <p:cNvSpPr/>
            <p:nvPr/>
          </p:nvSpPr>
          <p:spPr>
            <a:xfrm>
              <a:off x="6228184" y="2787832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0E4604E-F2B1-47E6-A0BD-B3F29B931BEE}"/>
                </a:ext>
              </a:extLst>
            </p:cNvPr>
            <p:cNvSpPr/>
            <p:nvPr/>
          </p:nvSpPr>
          <p:spPr>
            <a:xfrm>
              <a:off x="6228184" y="3730840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A29B1C-6602-4C8D-B596-6F8F95DECF04}"/>
                </a:ext>
              </a:extLst>
            </p:cNvPr>
            <p:cNvSpPr/>
            <p:nvPr/>
          </p:nvSpPr>
          <p:spPr>
            <a:xfrm>
              <a:off x="6228184" y="4673848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91CAFE70-A120-4719-BAFF-FD57CBAA2369}"/>
                </a:ext>
              </a:extLst>
            </p:cNvPr>
            <p:cNvSpPr/>
            <p:nvPr/>
          </p:nvSpPr>
          <p:spPr>
            <a:xfrm>
              <a:off x="4567071" y="2791036"/>
              <a:ext cx="1685778" cy="1002679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778" h="1002679">
                  <a:moveTo>
                    <a:pt x="0" y="905521"/>
                  </a:moveTo>
                  <a:lnTo>
                    <a:pt x="1668023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740344-204E-4F7D-8405-2F72DBAAA731}"/>
              </a:ext>
            </a:extLst>
          </p:cNvPr>
          <p:cNvGrpSpPr/>
          <p:nvPr/>
        </p:nvGrpSpPr>
        <p:grpSpPr>
          <a:xfrm flipH="1">
            <a:off x="61912" y="2081154"/>
            <a:ext cx="6114323" cy="3702808"/>
            <a:chOff x="4474601" y="1837871"/>
            <a:chExt cx="6121796" cy="3702808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1CBBA2F4-D075-4E13-B053-D1E954E12AF8}"/>
                </a:ext>
              </a:extLst>
            </p:cNvPr>
            <p:cNvSpPr/>
            <p:nvPr/>
          </p:nvSpPr>
          <p:spPr>
            <a:xfrm>
              <a:off x="4488401" y="3921979"/>
              <a:ext cx="1676901" cy="1618700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97262"/>
                <a:gd name="connsiteX1" fmla="*/ 1676901 w 1676901"/>
                <a:gd name="connsiteY1" fmla="*/ 0 h 997262"/>
                <a:gd name="connsiteX2" fmla="*/ 1641390 w 1676901"/>
                <a:gd name="connsiteY2" fmla="*/ 997262 h 997262"/>
                <a:gd name="connsiteX3" fmla="*/ 0 w 1676901"/>
                <a:gd name="connsiteY3" fmla="*/ 171640 h 997262"/>
                <a:gd name="connsiteX4" fmla="*/ 8878 w 1676901"/>
                <a:gd name="connsiteY4" fmla="*/ 26632 h 997262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0267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35118"/>
                <a:gd name="connsiteX1" fmla="*/ 1676901 w 1676901"/>
                <a:gd name="connsiteY1" fmla="*/ 0 h 935118"/>
                <a:gd name="connsiteX2" fmla="*/ 1668023 w 1676901"/>
                <a:gd name="connsiteY2" fmla="*/ 935118 h 935118"/>
                <a:gd name="connsiteX3" fmla="*/ 0 w 1676901"/>
                <a:gd name="connsiteY3" fmla="*/ 171640 h 935118"/>
                <a:gd name="connsiteX4" fmla="*/ 8878 w 1676901"/>
                <a:gd name="connsiteY4" fmla="*/ 26632 h 935118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9145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68023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642156"/>
                <a:gd name="connsiteX1" fmla="*/ 1676901 w 1676901"/>
                <a:gd name="connsiteY1" fmla="*/ 0 h 642156"/>
                <a:gd name="connsiteX2" fmla="*/ 1659145 w 1676901"/>
                <a:gd name="connsiteY2" fmla="*/ 642156 h 642156"/>
                <a:gd name="connsiteX3" fmla="*/ 0 w 1676901"/>
                <a:gd name="connsiteY3" fmla="*/ 171640 h 642156"/>
                <a:gd name="connsiteX4" fmla="*/ 8878 w 1676901"/>
                <a:gd name="connsiteY4" fmla="*/ 26632 h 64215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59145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72975"/>
                <a:gd name="connsiteX1" fmla="*/ 1676901 w 1676901"/>
                <a:gd name="connsiteY1" fmla="*/ 0 h 872975"/>
                <a:gd name="connsiteX2" fmla="*/ 1668022 w 1676901"/>
                <a:gd name="connsiteY2" fmla="*/ 872975 h 872975"/>
                <a:gd name="connsiteX3" fmla="*/ 0 w 1676901"/>
                <a:gd name="connsiteY3" fmla="*/ 171640 h 872975"/>
                <a:gd name="connsiteX4" fmla="*/ 8878 w 1676901"/>
                <a:gd name="connsiteY4" fmla="*/ 26632 h 87297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917365 h 1618700"/>
                <a:gd name="connsiteX4" fmla="*/ 0 w 1676901"/>
                <a:gd name="connsiteY4" fmla="*/ 0 h 1618700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161870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2" y="1333627"/>
                    <a:pt x="1668022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D8BF0AE3-CDEB-4788-9481-2F13FE7F7608}"/>
                </a:ext>
              </a:extLst>
            </p:cNvPr>
            <p:cNvSpPr/>
            <p:nvPr/>
          </p:nvSpPr>
          <p:spPr>
            <a:xfrm>
              <a:off x="4479520" y="3731342"/>
              <a:ext cx="1676901" cy="864097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864097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71FA47-956A-4CAF-A114-C299B703B636}"/>
                </a:ext>
              </a:extLst>
            </p:cNvPr>
            <p:cNvSpPr/>
            <p:nvPr/>
          </p:nvSpPr>
          <p:spPr>
            <a:xfrm rot="10800000">
              <a:off x="6144963" y="1844824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A775C0AC-1774-4DCE-94E4-F229336FCDD0}"/>
                </a:ext>
              </a:extLst>
            </p:cNvPr>
            <p:cNvSpPr/>
            <p:nvPr/>
          </p:nvSpPr>
          <p:spPr>
            <a:xfrm>
              <a:off x="4485442" y="1837871"/>
              <a:ext cx="1670406" cy="1829838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68022"/>
                <a:gd name="connsiteY0" fmla="*/ 1713390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13390 h 1849518"/>
                <a:gd name="connsiteX0" fmla="*/ 0 w 1668022"/>
                <a:gd name="connsiteY0" fmla="*/ 1713390 h 1787374"/>
                <a:gd name="connsiteX1" fmla="*/ 1650267 w 1668022"/>
                <a:gd name="connsiteY1" fmla="*/ 0 h 1787374"/>
                <a:gd name="connsiteX2" fmla="*/ 1668022 w 1668022"/>
                <a:gd name="connsiteY2" fmla="*/ 855218 h 1787374"/>
                <a:gd name="connsiteX3" fmla="*/ 26633 w 1668022"/>
                <a:gd name="connsiteY3" fmla="*/ 1787374 h 1787374"/>
                <a:gd name="connsiteX4" fmla="*/ 0 w 1668022"/>
                <a:gd name="connsiteY4" fmla="*/ 1713390 h 1787374"/>
                <a:gd name="connsiteX0" fmla="*/ 0 w 1668022"/>
                <a:gd name="connsiteY0" fmla="*/ 1713390 h 1805129"/>
                <a:gd name="connsiteX1" fmla="*/ 1650267 w 1668022"/>
                <a:gd name="connsiteY1" fmla="*/ 0 h 1805129"/>
                <a:gd name="connsiteX2" fmla="*/ 1668022 w 1668022"/>
                <a:gd name="connsiteY2" fmla="*/ 855218 h 1805129"/>
                <a:gd name="connsiteX3" fmla="*/ 35511 w 1668022"/>
                <a:gd name="connsiteY3" fmla="*/ 1805129 h 1805129"/>
                <a:gd name="connsiteX4" fmla="*/ 0 w 1668022"/>
                <a:gd name="connsiteY4" fmla="*/ 1713390 h 1805129"/>
                <a:gd name="connsiteX0" fmla="*/ 0 w 1668022"/>
                <a:gd name="connsiteY0" fmla="*/ 1713390 h 1822885"/>
                <a:gd name="connsiteX1" fmla="*/ 1650267 w 1668022"/>
                <a:gd name="connsiteY1" fmla="*/ 0 h 1822885"/>
                <a:gd name="connsiteX2" fmla="*/ 1668022 w 1668022"/>
                <a:gd name="connsiteY2" fmla="*/ 855218 h 1822885"/>
                <a:gd name="connsiteX3" fmla="*/ 35511 w 1668022"/>
                <a:gd name="connsiteY3" fmla="*/ 1822885 h 1822885"/>
                <a:gd name="connsiteX4" fmla="*/ 0 w 1668022"/>
                <a:gd name="connsiteY4" fmla="*/ 1713390 h 1822885"/>
                <a:gd name="connsiteX0" fmla="*/ 0 w 1668022"/>
                <a:gd name="connsiteY0" fmla="*/ 1720343 h 1829838"/>
                <a:gd name="connsiteX1" fmla="*/ 1660710 w 1668022"/>
                <a:gd name="connsiteY1" fmla="*/ 0 h 1829838"/>
                <a:gd name="connsiteX2" fmla="*/ 1668022 w 1668022"/>
                <a:gd name="connsiteY2" fmla="*/ 862171 h 1829838"/>
                <a:gd name="connsiteX3" fmla="*/ 35511 w 1668022"/>
                <a:gd name="connsiteY3" fmla="*/ 1829838 h 1829838"/>
                <a:gd name="connsiteX4" fmla="*/ 0 w 1668022"/>
                <a:gd name="connsiteY4" fmla="*/ 1720343 h 1829838"/>
                <a:gd name="connsiteX0" fmla="*/ 0 w 1670406"/>
                <a:gd name="connsiteY0" fmla="*/ 1720343 h 1829838"/>
                <a:gd name="connsiteX1" fmla="*/ 1669865 w 1670406"/>
                <a:gd name="connsiteY1" fmla="*/ 0 h 1829838"/>
                <a:gd name="connsiteX2" fmla="*/ 1668022 w 1670406"/>
                <a:gd name="connsiteY2" fmla="*/ 862171 h 1829838"/>
                <a:gd name="connsiteX3" fmla="*/ 35511 w 1670406"/>
                <a:gd name="connsiteY3" fmla="*/ 1829838 h 1829838"/>
                <a:gd name="connsiteX4" fmla="*/ 0 w 1670406"/>
                <a:gd name="connsiteY4" fmla="*/ 1720343 h 182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406" h="1829838">
                  <a:moveTo>
                    <a:pt x="0" y="1720343"/>
                  </a:moveTo>
                  <a:lnTo>
                    <a:pt x="1669865" y="0"/>
                  </a:lnTo>
                  <a:cubicBezTo>
                    <a:pt x="1672302" y="287390"/>
                    <a:pt x="1665585" y="574781"/>
                    <a:pt x="1668022" y="862171"/>
                  </a:cubicBezTo>
                  <a:lnTo>
                    <a:pt x="35511" y="1829838"/>
                  </a:lnTo>
                  <a:lnTo>
                    <a:pt x="0" y="1720343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17C6596-4449-45D0-A8DD-A3CCD8B40D09}"/>
                </a:ext>
              </a:extLst>
            </p:cNvPr>
            <p:cNvSpPr/>
            <p:nvPr/>
          </p:nvSpPr>
          <p:spPr>
            <a:xfrm rot="10800000">
              <a:off x="6144962" y="2787832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2C74A4-76BE-4D74-9A9A-FF8D2A8F395A}"/>
                </a:ext>
              </a:extLst>
            </p:cNvPr>
            <p:cNvSpPr/>
            <p:nvPr/>
          </p:nvSpPr>
          <p:spPr>
            <a:xfrm rot="10800000">
              <a:off x="6135715" y="3730840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A51602-A842-43F1-B385-F88135422369}"/>
                </a:ext>
              </a:extLst>
            </p:cNvPr>
            <p:cNvSpPr/>
            <p:nvPr/>
          </p:nvSpPr>
          <p:spPr>
            <a:xfrm rot="10800000">
              <a:off x="6135715" y="4673848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0" name="Rectangle 4">
              <a:extLst>
                <a:ext uri="{FF2B5EF4-FFF2-40B4-BE49-F238E27FC236}">
                  <a16:creationId xmlns:a16="http://schemas.microsoft.com/office/drawing/2014/main" id="{E0098728-CB34-4D0A-8D9B-1942EB5BB9AB}"/>
                </a:ext>
              </a:extLst>
            </p:cNvPr>
            <p:cNvSpPr/>
            <p:nvPr/>
          </p:nvSpPr>
          <p:spPr>
            <a:xfrm>
              <a:off x="4474601" y="2791036"/>
              <a:ext cx="1685778" cy="1002679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85778"/>
                <a:gd name="connsiteY0" fmla="*/ 905521 h 1002679"/>
                <a:gd name="connsiteX1" fmla="*/ 1678467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778" h="1002679">
                  <a:moveTo>
                    <a:pt x="0" y="905521"/>
                  </a:moveTo>
                  <a:lnTo>
                    <a:pt x="1678467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1C22DCD-4ED7-441C-AAB6-B248696DF21F}"/>
              </a:ext>
            </a:extLst>
          </p:cNvPr>
          <p:cNvSpPr txBox="1"/>
          <p:nvPr/>
        </p:nvSpPr>
        <p:spPr>
          <a:xfrm>
            <a:off x="7959091" y="3125518"/>
            <a:ext cx="3434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Особисті </a:t>
            </a:r>
            <a:r>
              <a:rPr lang="ru-RU" altLang="ko-KR" sz="1600" dirty="0">
                <a:solidFill>
                  <a:schemeClr val="bg1"/>
                </a:solidFill>
                <a:cs typeface="Arial" pitchFamily="34" charset="0"/>
              </a:rPr>
              <a:t>- призначені для особистого використання.</a:t>
            </a: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6F509E-3C6E-4092-898A-B4F4157255CF}"/>
              </a:ext>
            </a:extLst>
          </p:cNvPr>
          <p:cNvSpPr txBox="1"/>
          <p:nvPr/>
        </p:nvSpPr>
        <p:spPr>
          <a:xfrm>
            <a:off x="142871" y="2216219"/>
            <a:ext cx="4721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Міжнародні - стандартні класифікатори, які використовуються у всьому світі.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4BE9C7A-CFB5-43C9-B40F-B2CBC36B5E0D}"/>
              </a:ext>
            </a:extLst>
          </p:cNvPr>
          <p:cNvSpPr txBox="1"/>
          <p:nvPr/>
        </p:nvSpPr>
        <p:spPr>
          <a:xfrm>
            <a:off x="119842" y="3932558"/>
            <a:ext cx="500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ko-KR" dirty="0" smtClean="0">
                <a:solidFill>
                  <a:schemeClr val="accent2">
                    <a:lumMod val="75000"/>
                  </a:schemeClr>
                </a:solidFill>
              </a:rPr>
              <a:t>Національні (міжгалузеві) -використовуються в межах країни (вони не повинні суперечити міжнародним класифікаторами)</a:t>
            </a:r>
            <a:endParaRPr lang="uk-UA" altLang="ko-KR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48FE2C4-950A-463E-82CE-E00F16D8FB94}"/>
              </a:ext>
            </a:extLst>
          </p:cNvPr>
          <p:cNvGrpSpPr/>
          <p:nvPr/>
        </p:nvGrpSpPr>
        <p:grpSpPr>
          <a:xfrm>
            <a:off x="4973772" y="2797798"/>
            <a:ext cx="2237674" cy="2237674"/>
            <a:chOff x="3467528" y="2657377"/>
            <a:chExt cx="2237674" cy="2237674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DD5056A-8CBE-4D9E-8B2D-0889DA93DA1A}"/>
                </a:ext>
              </a:extLst>
            </p:cNvPr>
            <p:cNvGrpSpPr/>
            <p:nvPr/>
          </p:nvGrpSpPr>
          <p:grpSpPr>
            <a:xfrm>
              <a:off x="3467528" y="2657377"/>
              <a:ext cx="2237674" cy="2237674"/>
              <a:chOff x="3436380" y="2612003"/>
              <a:chExt cx="2237674" cy="2237674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F082F3C-A7E1-4E2D-917C-3676E3D14AA6}"/>
                  </a:ext>
                </a:extLst>
              </p:cNvPr>
              <p:cNvSpPr/>
              <p:nvPr/>
            </p:nvSpPr>
            <p:spPr>
              <a:xfrm>
                <a:off x="3436380" y="2612003"/>
                <a:ext cx="2237674" cy="2237674"/>
              </a:xfrm>
              <a:prstGeom prst="ellipse">
                <a:avLst/>
              </a:prstGeom>
              <a:solidFill>
                <a:schemeClr val="bg1">
                  <a:alpha val="57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9F5DEF4-C0BC-4A94-8E28-C1AD9371FA89}"/>
                  </a:ext>
                </a:extLst>
              </p:cNvPr>
              <p:cNvSpPr/>
              <p:nvPr/>
            </p:nvSpPr>
            <p:spPr>
              <a:xfrm>
                <a:off x="3914050" y="3089673"/>
                <a:ext cx="1282335" cy="128233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B8B79D0-EFAE-4AAA-9BEA-63FD773139FC}"/>
                </a:ext>
              </a:extLst>
            </p:cNvPr>
            <p:cNvSpPr/>
            <p:nvPr/>
          </p:nvSpPr>
          <p:spPr>
            <a:xfrm>
              <a:off x="3695636" y="2885485"/>
              <a:ext cx="1781460" cy="178146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F1FC6DB6-C261-4B6F-86A7-647C85295374}"/>
              </a:ext>
            </a:extLst>
          </p:cNvPr>
          <p:cNvSpPr txBox="1"/>
          <p:nvPr/>
        </p:nvSpPr>
        <p:spPr>
          <a:xfrm>
            <a:off x="5451960" y="3640446"/>
            <a:ext cx="1281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Contents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Title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4B10DB5-C1ED-413A-8661-9E05D3824693}"/>
              </a:ext>
            </a:extLst>
          </p:cNvPr>
          <p:cNvSpPr txBox="1"/>
          <p:nvPr/>
        </p:nvSpPr>
        <p:spPr>
          <a:xfrm>
            <a:off x="4807608" y="1965399"/>
            <a:ext cx="2604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sz="2000" b="1" dirty="0">
                <a:solidFill>
                  <a:schemeClr val="accent4">
                    <a:lumMod val="25000"/>
                  </a:schemeClr>
                </a:solidFill>
              </a:rPr>
              <a:t>Види класифікаторів</a:t>
            </a:r>
            <a:endParaRPr lang="en-US" altLang="ko-KR" sz="2000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873" y="3014403"/>
            <a:ext cx="482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Міждержавні- використовуються в рамках економічних союзів і інших державних об'єднань (класифікатори ЄС, СНД)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37920" y="4985324"/>
            <a:ext cx="248786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  <a:tabLst>
                <a:tab pos="457200" algn="l"/>
              </a:tabLst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55" y="2569655"/>
            <a:ext cx="2447635" cy="238298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024982" y="3880140"/>
            <a:ext cx="43515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ko-KR" sz="1400" dirty="0">
                <a:solidFill>
                  <a:schemeClr val="bg1"/>
                </a:solidFill>
                <a:cs typeface="Arial" pitchFamily="34" charset="0"/>
              </a:rPr>
              <a:t>Системні або локальні - прийняті окремим підприємством або організацією для використання в рамках своєї автоматизованої системи (АС). </a:t>
            </a:r>
            <a:endParaRPr lang="uk-UA" altLang="ko-KR" sz="1400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84810" y="2303953"/>
            <a:ext cx="3582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Галузеві - в межах однієї галузі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60" y="100932"/>
            <a:ext cx="1891794" cy="183532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546" y="47242"/>
            <a:ext cx="1891794" cy="1835322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0232" y="-6448"/>
            <a:ext cx="1891794" cy="18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51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72F2722-7A5B-4887-A1CD-E5284E74C195}"/>
              </a:ext>
            </a:extLst>
          </p:cNvPr>
          <p:cNvSpPr txBox="1"/>
          <p:nvPr/>
        </p:nvSpPr>
        <p:spPr>
          <a:xfrm>
            <a:off x="4381214" y="287265"/>
            <a:ext cx="3226368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державні</a:t>
            </a:r>
          </a:p>
          <a:p>
            <a:pPr lvl="0"/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класифікатори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010289-A043-47AE-97EE-63C8CD4D69C7}"/>
              </a:ext>
            </a:extLst>
          </p:cNvPr>
          <p:cNvSpPr/>
          <p:nvPr/>
        </p:nvSpPr>
        <p:spPr>
          <a:xfrm>
            <a:off x="7498090" y="396839"/>
            <a:ext cx="3797981" cy="2909779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B68CF4-6C84-442E-922C-4DF8AFA158FC}"/>
              </a:ext>
            </a:extLst>
          </p:cNvPr>
          <p:cNvSpPr/>
          <p:nvPr/>
        </p:nvSpPr>
        <p:spPr>
          <a:xfrm>
            <a:off x="1403742" y="396839"/>
            <a:ext cx="2664000" cy="30240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" name="Прямоугольник 1"/>
          <p:cNvSpPr/>
          <p:nvPr/>
        </p:nvSpPr>
        <p:spPr>
          <a:xfrm>
            <a:off x="1465512" y="354567"/>
            <a:ext cx="2602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 класифікатор продукції та послуг (ДКПП)</a:t>
            </a:r>
            <a:endParaRPr lang="uk-UA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79708" y="354567"/>
            <a:ext cx="36163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Українська класифікація товарів </a:t>
            </a:r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зовнішньоекономічної діяльності</a:t>
            </a:r>
          </a:p>
          <a:p>
            <a:endParaRPr lang="uk-UA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УКТЗЕД).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452" y="1788116"/>
            <a:ext cx="1794129" cy="21583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44186" y="2620192"/>
            <a:ext cx="1976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rgbClr val="FFC000"/>
                </a:solidFill>
              </a:rPr>
              <a:t>ДК 016: 2010 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2726" y="4586277"/>
            <a:ext cx="106033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ДКПП гармонізований з СРА (Статистична класифікація продукції та послуг (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Statistical classification of Products by Activity),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а також з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PRODCOM (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Перелік промислової продукції Європейського союзу (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Products of the European Community).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Також ДКПП узгоджено з ДК 009:2010 «Класифікація видів економічної діяльності» (КВЕД) та пов’язано Українською класифікацією товарів зовнішньоекономічної діяльності (УКТЗЕД), що відображено через посилання на відповідні коди цієї класифікації.</a:t>
            </a:r>
          </a:p>
        </p:txBody>
      </p:sp>
      <p:sp>
        <p:nvSpPr>
          <p:cNvPr id="18" name="L-Shape 12">
            <a:extLst>
              <a:ext uri="{FF2B5EF4-FFF2-40B4-BE49-F238E27FC236}">
                <a16:creationId xmlns:a16="http://schemas.microsoft.com/office/drawing/2014/main" id="{2DD527F7-0A4F-4AC9-9C36-2CD61137BEDF}"/>
              </a:ext>
            </a:extLst>
          </p:cNvPr>
          <p:cNvSpPr/>
          <p:nvPr/>
        </p:nvSpPr>
        <p:spPr>
          <a:xfrm>
            <a:off x="408883" y="6005081"/>
            <a:ext cx="802012" cy="671044"/>
          </a:xfrm>
          <a:prstGeom prst="corner">
            <a:avLst>
              <a:gd name="adj1" fmla="val 16112"/>
              <a:gd name="adj2" fmla="val 143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L-Shape 15">
            <a:extLst>
              <a:ext uri="{FF2B5EF4-FFF2-40B4-BE49-F238E27FC236}">
                <a16:creationId xmlns:a16="http://schemas.microsoft.com/office/drawing/2014/main" id="{52B5AFD8-D22C-4266-9349-913DA9DA0DDB}"/>
              </a:ext>
            </a:extLst>
          </p:cNvPr>
          <p:cNvSpPr/>
          <p:nvPr/>
        </p:nvSpPr>
        <p:spPr>
          <a:xfrm rot="10800000">
            <a:off x="10587957" y="4227026"/>
            <a:ext cx="802012" cy="671044"/>
          </a:xfrm>
          <a:prstGeom prst="corner">
            <a:avLst>
              <a:gd name="adj1" fmla="val 16112"/>
              <a:gd name="adj2" fmla="val 1568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97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57759606"/>
              </p:ext>
            </p:extLst>
          </p:nvPr>
        </p:nvGraphicFramePr>
        <p:xfrm>
          <a:off x="-175234" y="847725"/>
          <a:ext cx="5477197" cy="5114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7247140"/>
              </p:ext>
            </p:extLst>
          </p:nvPr>
        </p:nvGraphicFramePr>
        <p:xfrm>
          <a:off x="5394326" y="935888"/>
          <a:ext cx="6096000" cy="5026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909988" y="5858225"/>
            <a:ext cx="1937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https://dkpp.rv.ua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339274" y="212768"/>
            <a:ext cx="8765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Державний класифікатор продукції та послуг (ДКПП)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2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Зовнішнє кодування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69054957"/>
              </p:ext>
            </p:extLst>
          </p:nvPr>
        </p:nvGraphicFramePr>
        <p:xfrm>
          <a:off x="760109" y="847725"/>
          <a:ext cx="10101855" cy="567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6779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</a:rPr>
              <a:t>Harmonised System Combination Numbering</a:t>
            </a:r>
            <a:endParaRPr lang="uk-UA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03010289-A043-47AE-97EE-63C8CD4D69C7}"/>
              </a:ext>
            </a:extLst>
          </p:cNvPr>
          <p:cNvSpPr/>
          <p:nvPr/>
        </p:nvSpPr>
        <p:spPr>
          <a:xfrm>
            <a:off x="372102" y="2612613"/>
            <a:ext cx="3747316" cy="4104000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Прямоугольник 7"/>
          <p:cNvSpPr/>
          <p:nvPr/>
        </p:nvSpPr>
        <p:spPr>
          <a:xfrm>
            <a:off x="446870" y="2894016"/>
            <a:ext cx="36725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Гармонізована система класифікації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HS/CN (Harmonised System Combination Numbering)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призначена для міжнародної торгівлі будь-якими групами товарів. Дана система заснована на ієрархічному методі.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30979" y="-741346"/>
            <a:ext cx="350070" cy="342690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094133345"/>
              </p:ext>
            </p:extLst>
          </p:nvPr>
        </p:nvGraphicFramePr>
        <p:xfrm>
          <a:off x="4491953" y="668575"/>
          <a:ext cx="4320480" cy="2585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 descr="What is HS Code -The Definitive FAQ Guide for 20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96" y="2894016"/>
            <a:ext cx="3043978" cy="34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9189" y="941546"/>
            <a:ext cx="3902733" cy="3285111"/>
          </a:xfrm>
          <a:prstGeom prst="rect">
            <a:avLst/>
          </a:prstGeom>
        </p:spPr>
      </p:pic>
      <p:pic>
        <p:nvPicPr>
          <p:cNvPr id="1026" name="Picture 2" descr="Harmonized System Nomenclature for the Classification of Goods (HS Codes)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13" y="856082"/>
            <a:ext cx="2846789" cy="160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61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40588789"/>
              </p:ext>
            </p:extLst>
          </p:nvPr>
        </p:nvGraphicFramePr>
        <p:xfrm>
          <a:off x="332509" y="390956"/>
          <a:ext cx="7315200" cy="6065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7035" y="230909"/>
            <a:ext cx="4011001" cy="63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3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11648680"/>
              </p:ext>
            </p:extLst>
          </p:nvPr>
        </p:nvGraphicFramePr>
        <p:xfrm>
          <a:off x="3691035" y="349246"/>
          <a:ext cx="819616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609" y="349246"/>
            <a:ext cx="3140364" cy="509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94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510" r="12510"/>
          <a:stretch>
            <a:fillRect/>
          </a:stretch>
        </p:blipFill>
        <p:spPr>
          <a:xfrm>
            <a:off x="6207125" y="147782"/>
            <a:ext cx="5349875" cy="60672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6327" y="399764"/>
            <a:ext cx="54309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solidFill>
                  <a:schemeClr val="bg1"/>
                </a:solidFill>
              </a:rPr>
              <a:t>Правила кодування:</a:t>
            </a:r>
          </a:p>
          <a:p>
            <a:pPr algn="just"/>
            <a:endParaRPr lang="uk-UA" sz="2800" dirty="0">
              <a:solidFill>
                <a:schemeClr val="bg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 код повинен мати визначену структуру побудови;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 код може бути виражений за допомогою різноманітних, заздалегідь обумовлених знаків;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код повинен сприяти упорядкуванню об'єктів.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05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54201133"/>
              </p:ext>
            </p:extLst>
          </p:nvPr>
        </p:nvGraphicFramePr>
        <p:xfrm>
          <a:off x="175491" y="113851"/>
          <a:ext cx="6096000" cy="627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6962591" y="113851"/>
            <a:ext cx="3384376" cy="3539425"/>
            <a:chOff x="395536" y="2625879"/>
            <a:chExt cx="3888432" cy="2664296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890925017"/>
                </p:ext>
              </p:extLst>
            </p:nvPr>
          </p:nvGraphicFramePr>
          <p:xfrm>
            <a:off x="395536" y="3057927"/>
            <a:ext cx="3888432" cy="22322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8" name="Прямоугольник 7"/>
            <p:cNvSpPr/>
            <p:nvPr/>
          </p:nvSpPr>
          <p:spPr>
            <a:xfrm>
              <a:off x="680364" y="2625879"/>
              <a:ext cx="3041094" cy="3938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</a:rPr>
                <a:t>Структура коду 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632331" y="4138580"/>
            <a:ext cx="5439595" cy="1541784"/>
          </a:xfrm>
          <a:prstGeom prst="rect">
            <a:avLst/>
          </a:prstGeom>
        </p:spPr>
        <p:txBody>
          <a:bodyPr/>
          <a:lstStyle/>
          <a:p>
            <a:pPr marL="285750" lvl="0" indent="-285750" rtl="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основа коду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— кількість знаків в алфавіті коду;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 rtl="0">
              <a:buFont typeface="Wingdings" panose="05000000000000000000" pitchFamily="2" charset="2"/>
              <a:buChar char="q"/>
            </a:pPr>
            <a:r>
              <a:rPr lang="pl-PL" sz="2400" dirty="0" smtClean="0">
                <a:latin typeface="Calibri" panose="020F0502020204030204"/>
                <a:ea typeface="+mn-ea"/>
                <a:cs typeface="+mn-cs"/>
              </a:rPr>
              <a:t> 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довжина коду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— кількість знаків у коді без урахування пробілів;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 rtl="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розряд коду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— позиція знака в коді.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695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5946" y="94734"/>
            <a:ext cx="4779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accent2">
                    <a:lumMod val="75000"/>
                  </a:schemeClr>
                </a:solidFill>
              </a:rPr>
              <a:t>Штрихове кодування.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59" y="850859"/>
            <a:ext cx="3400314" cy="460783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008581" y="741065"/>
            <a:ext cx="76938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>
              <a:lnSpc>
                <a:spcPct val="150000"/>
              </a:lnSpc>
              <a:spcAft>
                <a:spcPts val="0"/>
              </a:spcAft>
            </a:pPr>
            <a:r>
              <a:rPr lang="uk-UA" b="1" i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Штриховий код (ШК)</a:t>
            </a:r>
            <a:r>
              <a:rPr lang="uk-UA" b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знак, призначений для автоматизованих ідентифікацій і обліку інформації про товар, закодованої у вигляді цифр і штрихів. За способом кодування інформації розрізняють лінійні (одномірні) і двовимірні символіки (кодування) штрих-кодів.</a:t>
            </a:r>
            <a:endParaRPr lang="uk-UA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43926" y="2726300"/>
            <a:ext cx="7666183" cy="383181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b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Лінійними (одновимірними)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називаються штрих-коди, що зчитуються в одному напрямку (по горизонталі). Лінійні символіки дозволяють кодувати невеликий об'єм інформації (до 20-30 символів). 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b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Двовимірні штрих-коди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символіки, розроблені для кодування великого обсягу інформації (до 2 </a:t>
            </a:r>
            <a:r>
              <a:rPr lang="uk-UA" kern="5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кб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Такий код зчитується за допомогою спеціального сканера </a:t>
            </a:r>
            <a:r>
              <a:rPr lang="uk-UA" kern="5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дозволяє швидко і безпомилково вводити великий обсяг інформації, а його розшифровка проводиться в двох вимірах - по горизонталі і по вертикалі. </a:t>
            </a:r>
            <a:r>
              <a:rPr lang="uk-UA" kern="5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Найбільщ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поширеними є 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QR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Code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Data Matrix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Aztec Code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 ін. </a:t>
            </a:r>
          </a:p>
        </p:txBody>
      </p:sp>
    </p:spTree>
    <p:extLst>
      <p:ext uri="{BB962C8B-B14F-4D97-AF65-F5344CB8AC3E}">
        <p14:creationId xmlns:p14="http://schemas.microsoft.com/office/powerpoint/2010/main" val="1655750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5946" y="94734"/>
            <a:ext cx="4779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accent2">
                    <a:lumMod val="75000"/>
                  </a:schemeClr>
                </a:solidFill>
              </a:rPr>
              <a:t>Штрихове кодування.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14982" y="850859"/>
            <a:ext cx="6096000" cy="5632311"/>
          </a:xfrm>
          <a:prstGeom prst="rect">
            <a:avLst/>
          </a:prstGeom>
          <a:ln>
            <a:solidFill>
              <a:schemeClr val="accent4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Застосування ШК разом з комп'ютерами забезпечує оптимізацію таких процесів: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виробникам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урахування кількості зробленої продукції, її сортування і роздільне складування різних видів, найменувань, сортів, урахування товарних запасів, формування замовлень шляхом підбору необхідних товарів у потрібній кількості і відправлення в торгівлю;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оптовим </a:t>
            </a:r>
            <a:r>
              <a:rPr lang="uk-UA" b="1" dirty="0">
                <a:solidFill>
                  <a:schemeClr val="accent4">
                    <a:lumMod val="25000"/>
                  </a:schemeClr>
                </a:solidFill>
              </a:rPr>
              <a:t>посередникам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приймання товарів за кількістю й асортиментом, урахування і контроль товарних запасів на складі, відвантаження в роздрібну торгівлю;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транспортним </a:t>
            </a:r>
            <a:r>
              <a:rPr lang="uk-UA" b="1" dirty="0">
                <a:solidFill>
                  <a:schemeClr val="accent4">
                    <a:lumMod val="25000"/>
                  </a:schemeClr>
                </a:solidFill>
              </a:rPr>
              <a:t>організаціям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приймання решти товарів;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роздрібним </a:t>
            </a:r>
            <a:r>
              <a:rPr lang="uk-UA" b="1" dirty="0">
                <a:solidFill>
                  <a:schemeClr val="accent4">
                    <a:lumMod val="25000"/>
                  </a:schemeClr>
                </a:solidFill>
              </a:rPr>
              <a:t>продавцям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приймання товарів за кількістю й асортиментом, розміщення на складі, урахування і контроль товарних запасів у магазині: на складі й у торгових залах, контроль за цілістю товарів, забезпечення ритмічного поповнення запасу в міру їхньої реалізації. </a:t>
            </a:r>
          </a:p>
        </p:txBody>
      </p:sp>
      <p:sp>
        <p:nvSpPr>
          <p:cNvPr id="7" name="AutoShape 2" descr="Штрихове кодування – всесвітня мова ділового спілкув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850860"/>
            <a:ext cx="4110181" cy="411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7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kern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Класифікація ШК.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9019" y="709394"/>
            <a:ext cx="10517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У міжнародній практиці використовуються такі </a:t>
            </a:r>
            <a:r>
              <a:rPr lang="uk-UA" smtClean="0">
                <a:solidFill>
                  <a:schemeClr val="accent4">
                    <a:lumMod val="25000"/>
                  </a:schemeClr>
                </a:solidFill>
              </a:rPr>
              <a:t>системи кодування</a:t>
            </a:r>
            <a:endParaRPr lang="uk-UA" dirty="0"/>
          </a:p>
          <a:p>
            <a:endParaRPr lang="uk-UA" dirty="0">
              <a:solidFill>
                <a:schemeClr val="accent4">
                  <a:lumMod val="2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41510736"/>
              </p:ext>
            </p:extLst>
          </p:nvPr>
        </p:nvGraphicFramePr>
        <p:xfrm>
          <a:off x="323529" y="1320800"/>
          <a:ext cx="10599246" cy="4729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899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9">
            <a:extLst>
              <a:ext uri="{FF2B5EF4-FFF2-40B4-BE49-F238E27FC236}">
                <a16:creationId xmlns:a16="http://schemas.microsoft.com/office/drawing/2014/main" id="{795E8BFF-4ED4-494E-8215-6EF10DF2E1ED}"/>
              </a:ext>
            </a:extLst>
          </p:cNvPr>
          <p:cNvGrpSpPr/>
          <p:nvPr/>
        </p:nvGrpSpPr>
        <p:grpSpPr>
          <a:xfrm>
            <a:off x="1431122" y="1606110"/>
            <a:ext cx="4734219" cy="4623159"/>
            <a:chOff x="924229" y="1606109"/>
            <a:chExt cx="4734219" cy="4623159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AF546A6F-5DB4-4955-94AD-E334EE294A2F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7994494"/>
                <a:gd name="adj2" fmla="val 3631056"/>
                <a:gd name="adj3" fmla="val 126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96DB62C-6501-44C4-ABC7-469A8D1E9C3A}"/>
                </a:ext>
              </a:extLst>
            </p:cNvPr>
            <p:cNvSpPr/>
            <p:nvPr/>
          </p:nvSpPr>
          <p:spPr>
            <a:xfrm>
              <a:off x="4238091" y="1766259"/>
              <a:ext cx="288032" cy="2880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43AAF73-80A6-4DE8-95BD-C58467E68537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36826A-A008-4F82-8254-19CFAD84AD60}"/>
                </a:ext>
              </a:extLst>
            </p:cNvPr>
            <p:cNvSpPr/>
            <p:nvPr/>
          </p:nvSpPr>
          <p:spPr>
            <a:xfrm>
              <a:off x="4238091" y="5754540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A7B1081-BB56-4D8C-BC9B-9889A0F2D656}"/>
                </a:ext>
              </a:extLst>
            </p:cNvPr>
            <p:cNvSpPr/>
            <p:nvPr/>
          </p:nvSpPr>
          <p:spPr>
            <a:xfrm>
              <a:off x="5072001" y="2610815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00B0538-7625-48C4-ADA5-AC38BC43DBFC}"/>
                </a:ext>
              </a:extLst>
            </p:cNvPr>
            <p:cNvSpPr/>
            <p:nvPr/>
          </p:nvSpPr>
          <p:spPr>
            <a:xfrm>
              <a:off x="5049075" y="4941168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:a16="http://schemas.microsoft.com/office/drawing/2014/main" id="{532482E5-7B06-4208-B606-81DAFDBE9E79}"/>
              </a:ext>
            </a:extLst>
          </p:cNvPr>
          <p:cNvGrpSpPr/>
          <p:nvPr/>
        </p:nvGrpSpPr>
        <p:grpSpPr>
          <a:xfrm>
            <a:off x="1194411" y="1769552"/>
            <a:ext cx="4250497" cy="4250497"/>
            <a:chOff x="735328" y="1762623"/>
            <a:chExt cx="4250497" cy="4250497"/>
          </a:xfrm>
        </p:grpSpPr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EAEDEC44-A2D9-49CB-863B-11B7A5C1569A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4228396"/>
                <a:gd name="adj2" fmla="val 7060926"/>
                <a:gd name="adj3" fmla="val 52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F2569606-C87C-413E-94BF-8B82CAB102A1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492588"/>
                <a:gd name="adj2" fmla="val 4237585"/>
                <a:gd name="adj3" fmla="val 522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1" name="Block Arc 30">
              <a:extLst>
                <a:ext uri="{FF2B5EF4-FFF2-40B4-BE49-F238E27FC236}">
                  <a16:creationId xmlns:a16="http://schemas.microsoft.com/office/drawing/2014/main" id="{10689399-B1EB-4B0C-B307-199D4D60CCE8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20334074"/>
                <a:gd name="adj2" fmla="val 1503961"/>
                <a:gd name="adj3" fmla="val 528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40DF194E-CF14-492C-B470-170A3A49BB9D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7549958"/>
                <a:gd name="adj2" fmla="val 20340767"/>
                <a:gd name="adj3" fmla="val 52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3" name="Block Arc 5">
              <a:extLst>
                <a:ext uri="{FF2B5EF4-FFF2-40B4-BE49-F238E27FC236}">
                  <a16:creationId xmlns:a16="http://schemas.microsoft.com/office/drawing/2014/main" id="{6ED62E67-52DC-4B68-916A-1B697C8A2FE0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4520241"/>
                <a:gd name="adj2" fmla="val 17553267"/>
                <a:gd name="adj3" fmla="val 524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234726" y="326991"/>
            <a:ext cx="11573197" cy="724247"/>
          </a:xfrm>
        </p:spPr>
        <p:txBody>
          <a:bodyPr/>
          <a:lstStyle/>
          <a:p>
            <a:pPr lvl="0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Асоціація «ДжіЕС1Украіна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778" y="2615085"/>
            <a:ext cx="3031238" cy="2614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6258634" y="1420141"/>
            <a:ext cx="5549289" cy="4680520"/>
          </a:xfrm>
          <a:prstGeom prst="rect">
            <a:avLst/>
          </a:prstGeom>
        </p:spPr>
        <p:txBody>
          <a:bodyPr/>
          <a:lstStyle/>
          <a:p>
            <a:pPr lvl="0" algn="just" rtl="0">
              <a:buChar char="•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Відповідно до Європейської системи кодування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в з 2007 р на Україні питаннями штрихового кодування товарів займається Асоціація «ДжіЕС1Украіна» (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GS1-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Україна), яка є правовласником реорганізованої Асоціації Товарної нумерації України (ЕА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N -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Україна).</a:t>
            </a:r>
          </a:p>
          <a:p>
            <a:pPr lvl="0" algn="just" rtl="0">
              <a:buChar char="•"/>
            </a:pP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just" rtl="0">
              <a:buChar char="•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GS1 DataBar -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це нова символіка, що володіє великими можливостями в маркуванні продукції, призначена, в першу чергу, для сканування на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POS-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терміналах.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GS1 DataBar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здатний кодувати номер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GTIN (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Глобальний Номер Предмету Торгівлі -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Global Trade Item Number,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див. Рис.1) на споживчі товари невеликого розміру, на яких важко нанести стандартну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маркіровку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EAN-13),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наприклад,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екстемпоральні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лікарські та косметичні засоби.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01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 smtClean="0">
                <a:solidFill>
                  <a:schemeClr val="accent4">
                    <a:lumMod val="25000"/>
                  </a:schemeClr>
                </a:solidFill>
              </a:rPr>
              <a:t>Системи </a:t>
            </a:r>
            <a:r>
              <a:rPr lang="uk-UA" sz="4000" dirty="0">
                <a:solidFill>
                  <a:schemeClr val="accent4">
                    <a:lumMod val="25000"/>
                  </a:schemeClr>
                </a:solidFill>
              </a:rPr>
              <a:t>кодування: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87633178"/>
              </p:ext>
            </p:extLst>
          </p:nvPr>
        </p:nvGraphicFramePr>
        <p:xfrm>
          <a:off x="2373743" y="949263"/>
          <a:ext cx="7305965" cy="1415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34197" y="2823316"/>
            <a:ext cx="11392784" cy="230832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Коди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поділяють на три типи: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EAN-8, EAN-13, EAN-14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Код типу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використовується для маркування малогабаритних товарів, в ньому інформація скорочена, він відрізняється малими розмірами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наноситься, якщо дозволяє площа, на будь-які товари і упаковки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DUN (14, 16)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використовується для транспортної тари, код має великі розміри. Так як 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EAN-14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може зчитується сканером, на упаковці самого товару застосовується 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скорочений) - кодується 8 цифр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повний) - кодується 13 цифр.</a:t>
            </a:r>
          </a:p>
        </p:txBody>
      </p:sp>
    </p:spTree>
    <p:extLst>
      <p:ext uri="{BB962C8B-B14F-4D97-AF65-F5344CB8AC3E}">
        <p14:creationId xmlns:p14="http://schemas.microsoft.com/office/powerpoint/2010/main" val="104338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564" y="1037459"/>
            <a:ext cx="9901126" cy="468908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Структура коду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sz="4000" dirty="0">
                <a:solidFill>
                  <a:schemeClr val="accent2">
                    <a:lumMod val="75000"/>
                  </a:schemeClr>
                </a:solidFill>
              </a:rPr>
              <a:t>і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EAN-8.</a:t>
            </a:r>
          </a:p>
        </p:txBody>
      </p:sp>
    </p:spTree>
    <p:extLst>
      <p:ext uri="{BB962C8B-B14F-4D97-AF65-F5344CB8AC3E}">
        <p14:creationId xmlns:p14="http://schemas.microsoft.com/office/powerpoint/2010/main" val="309200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Структура коду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UPC-A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44940"/>
            <a:ext cx="113050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Штрих-код стандарту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UPC-A -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це найбільш поширений і розпізнається вид штрих-кодів в США. Найчастіше він використовується в умовах роздрібної торговки, наприклад в продуктових магазинах. 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є прабатьком європейського коду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 -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складається з 12 цифр і легко перетворюється в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(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але не навпаки). Це досягається шляхом додавання 13 цифри. Просто додається «нуль» перед дванадцятьма цифрами коду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UPC.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Таким чином, була забезпечена сумісність американських кодів для читання в Європі.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09949"/>
            <a:ext cx="4139507" cy="190095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773" y="3532012"/>
            <a:ext cx="5974598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09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Структура коду</a:t>
            </a:r>
            <a:endParaRPr lang="uk-UA" sz="40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38573173"/>
              </p:ext>
            </p:extLst>
          </p:nvPr>
        </p:nvGraphicFramePr>
        <p:xfrm>
          <a:off x="988290" y="2376852"/>
          <a:ext cx="9993746" cy="4014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5927" y="871558"/>
            <a:ext cx="11120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Код країни (префікс) займає 2 або 3 знаки і означає не тільки країну виробника товару, а й вказує код регіонального реєстратора, де зареєструвалася компанія, що друкує код на пакувальному матеріалі. Отже, префікс може не збігатися з кодом країни виробника в наступних випадках:</a:t>
            </a:r>
          </a:p>
        </p:txBody>
      </p:sp>
    </p:spTree>
    <p:extLst>
      <p:ext uri="{BB962C8B-B14F-4D97-AF65-F5344CB8AC3E}">
        <p14:creationId xmlns:p14="http://schemas.microsoft.com/office/powerpoint/2010/main" val="243461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defTabSz="914400"/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Коди країн місцезнаходження банку даних про штрихові коди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88" y="1052308"/>
            <a:ext cx="11218012" cy="561634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8120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6837" y="695788"/>
            <a:ext cx="55510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Остання цифра коду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є контрольною і дозволяє визначати правильність зчитування інформації сканером. Іноді в правому нижньому кутку штрихового коду розташовується знак «&gt;», він означає, що даний товар виготовлений за ліцензією.</a:t>
            </a:r>
          </a:p>
          <a:p>
            <a:pPr algn="just"/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Штрих-код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також є лінійним - значення цифр, закодованих в смужках продубльовано в нижній частині штрихового коду (8 знаків з урахуванням контрольного символу). Контрольну цифру в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можна порахувати, як і зліва направо, так і справа наліво, а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EAN-8 -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тільки справа наліво (тобто контрольна цифра знаходиться на першій позиції). Коди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містять тільки цифри і ніяких букв або інших символів.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27" y="505767"/>
            <a:ext cx="5079999" cy="595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50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4874" y="904775"/>
            <a:ext cx="11767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Асоціацією EAN установлено єдиний алгоритм розрахунку контрольного числа, однакового для всіх варіантів EAN-8, EAN-13, EAN-14, включаючи й американські коди UPC.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776" y="83638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886692" y="223513"/>
            <a:ext cx="10067636" cy="753683"/>
          </a:xfrm>
        </p:spPr>
        <p:txBody>
          <a:bodyPr/>
          <a:lstStyle/>
          <a:p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Розрахунок контрольної цифри в штрих-коді EAN-13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79360789"/>
              </p:ext>
            </p:extLst>
          </p:nvPr>
        </p:nvGraphicFramePr>
        <p:xfrm>
          <a:off x="220997" y="1658458"/>
          <a:ext cx="6693512" cy="463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333672" y="1863872"/>
            <a:ext cx="48583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Приклад. </a:t>
            </a:r>
          </a:p>
          <a:p>
            <a:endParaRPr lang="uk-UA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Код: 4002823011207 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(визначаємо останню цифру 7 – контрольне число) 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1)  0 + 2 + 2 + 0 + 1 + 0 = 5;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2)  5 • 3 = 15;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3)  4 + 0 + 8 + 3 + 1 + 2 = 18;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4)  15 + 18 = 33;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5)  40 – 33 = 7.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15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38802" y="176876"/>
            <a:ext cx="11573197" cy="724247"/>
          </a:xfrm>
        </p:spPr>
        <p:txBody>
          <a:bodyPr/>
          <a:lstStyle/>
          <a:p>
            <a:r>
              <a:rPr lang="uk-UA" sz="2800" dirty="0" smtClean="0">
                <a:solidFill>
                  <a:schemeClr val="accent3">
                    <a:lumMod val="50000"/>
                  </a:schemeClr>
                </a:solidFill>
              </a:rPr>
              <a:t>Ознаки </a:t>
            </a:r>
            <a:r>
              <a:rPr lang="uk-UA" sz="2800" dirty="0">
                <a:solidFill>
                  <a:schemeClr val="accent3">
                    <a:lumMod val="50000"/>
                  </a:schemeClr>
                </a:solidFill>
              </a:rPr>
              <a:t>ШК, що дозволяють відрізнити справжні ШК від фальсифікованих: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8835" y="1152525"/>
            <a:ext cx="108065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Штриховий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код повинен наноситися на задню стінку упаковки в правому нижньому кутку на відстані не менше 20 мм від країв. Допускається нанесення на бічну стінку упаковки, на етикетку в правому нижньому кутку. На м'яких упаковках вибирають місце, де штрихи будуть паралельні </a:t>
            </a:r>
            <a:r>
              <a:rPr lang="uk-UA" dirty="0" err="1">
                <a:solidFill>
                  <a:schemeClr val="accent3">
                    <a:lumMod val="50000"/>
                  </a:schemeClr>
                </a:solidFill>
              </a:rPr>
              <a:t>дну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 упаковки. Штрих-код не повинен розміщуватися там, де вже є інші елементи маркування (текст, малюнки, перфорація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розміри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ШК (мінімально допустиме - 21,0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x 30,0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мм, максимально допустимі - 52,5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x 74,6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мм);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кольорове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виконання окремих елементів ШК: колір штрихів повинен бути чорним, синім, темно-зеленим або темно-коричневим; колір прогалин, що співпадає за кольором з фоном, - білим, допускається жовтий, помаранчевий, яскраво-коричневий; не допускається відтінків червоного і жовтого кольорів для штрихів, тому що вони не зчитуються сканером;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Допускається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як пропорційне збільшення символу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до 200% від номінальних розмірів, так і зменшення до 80%.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нанесення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на упаковку тільки одного коду: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або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UPC;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Нанесення одночасно двох кодів -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UPC -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допускається, якщо товаровиробник справив їх реєстрацію в двох асоціаціях. Тоді код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і код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UPC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наносять на протилежні кінці упаковки. </a:t>
            </a:r>
          </a:p>
        </p:txBody>
      </p:sp>
    </p:spTree>
    <p:extLst>
      <p:ext uri="{BB962C8B-B14F-4D97-AF65-F5344CB8AC3E}">
        <p14:creationId xmlns:p14="http://schemas.microsoft.com/office/powerpoint/2010/main" val="2968677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>
                <a:solidFill>
                  <a:schemeClr val="accent4">
                    <a:lumMod val="25000"/>
                  </a:schemeClr>
                </a:solidFill>
              </a:rPr>
              <a:t>Двовимірні штрих-коди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05" y="1391447"/>
            <a:ext cx="2124075" cy="2152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891" y="1409477"/>
            <a:ext cx="2143125" cy="21431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92659" y="3767711"/>
            <a:ext cx="112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QR-Code</a:t>
            </a:r>
            <a:r>
              <a:rPr lang="uk-UA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99069" y="3722825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Data Matrix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883" y="1384187"/>
            <a:ext cx="2527061" cy="21526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185015" y="3722825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uk-UA" kern="5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Aztec Code</a:t>
            </a:r>
            <a:r>
              <a:rPr lang="en-US" kern="5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9262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77686597"/>
              </p:ext>
            </p:extLst>
          </p:nvPr>
        </p:nvGraphicFramePr>
        <p:xfrm>
          <a:off x="426379" y="66976"/>
          <a:ext cx="2520280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378" y="914400"/>
            <a:ext cx="2520280" cy="2520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02" y="3713757"/>
            <a:ext cx="2421756" cy="2145978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84935074"/>
              </p:ext>
            </p:extLst>
          </p:nvPr>
        </p:nvGraphicFramePr>
        <p:xfrm>
          <a:off x="3829001" y="641702"/>
          <a:ext cx="6120680" cy="1532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58347171"/>
              </p:ext>
            </p:extLst>
          </p:nvPr>
        </p:nvGraphicFramePr>
        <p:xfrm>
          <a:off x="3811063" y="2196407"/>
          <a:ext cx="6184214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845462422"/>
              </p:ext>
            </p:extLst>
          </p:nvPr>
        </p:nvGraphicFramePr>
        <p:xfrm>
          <a:off x="3783405" y="3847094"/>
          <a:ext cx="6211872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2771827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QR-Code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847725"/>
            <a:ext cx="2121592" cy="21520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45121" y="943246"/>
            <a:ext cx="8848436" cy="480131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Швидка відповідь код (англ. 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quick response code,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скорочено 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QR-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код, к’юар-код) — матричний код (двовимірний штрих-код), розроблений і представлений японською компанією «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Denso-Wave»[1]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в 1994 році. </a:t>
            </a:r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Основна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перевага 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QR-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коду — це легке розпізнавання сканувальним обладнанням (в тому числі й фотокамерою мобільного телефона), що дає можливість використання в торгівлі, на виробництві, в логістиці.</a:t>
            </a: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accent4">
                    <a:lumMod val="25000"/>
                  </a:schemeClr>
                </a:solidFill>
              </a:rPr>
              <a:t>На відміну від старого штрих-коду, який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сканують</a:t>
            </a:r>
            <a:r>
              <a:rPr lang="ru-RU" dirty="0">
                <a:solidFill>
                  <a:schemeClr val="accent4">
                    <a:lumMod val="25000"/>
                  </a:schemeClr>
                </a:solidFill>
              </a:rPr>
              <a:t> тонким променем, QR-код сприймається сенсором як двовимірне зображення. Три квадрати в кутах зображення та менші синхронізувальні квадратики по всьому коду дозволяють нормалізувати розмір зображення та його орієнтацію, а також кут, під яким сенсор напрямлений до поверхні зображення.</a:t>
            </a:r>
            <a:endParaRPr lang="uk-UA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endParaRPr lang="en-US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448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Data Matrix</a:t>
            </a:r>
            <a:r>
              <a:rPr lang="en-US" dirty="0">
                <a:solidFill>
                  <a:schemeClr val="accent4">
                    <a:lumMod val="25000"/>
                  </a:schemeClr>
                </a:solidFill>
              </a:rPr>
              <a:t> code</a:t>
            </a:r>
            <a:endParaRPr lang="uk-UA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37" y="961069"/>
            <a:ext cx="2145978" cy="21398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62126" y="961069"/>
            <a:ext cx="79312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DataMatrix —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двовимірний матричний штрих-код, що представляє собою чорно-білі елементи або елементи декількох різних ступенів яскравості, зазвичай у формі квадрата, розміщені в прямокутній або квадратній групі. Матричний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штрих</a:t>
            </a:r>
            <a:r>
              <a:rPr lang="en-US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код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призначений для кодування тексту або даних інших типів. </a:t>
            </a:r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Найчастіше в промисловості і торгівлі застосовуються бітові матриці, що кодують від декількох байт до 2 кілобайт даних. При бажанні можна роздрукувати на принтер матриці ємністю в сотні кілобайт і потім зчитувати їх з досить високою точністю за допомогою фотоапаратів, матриці яких містять мільйони пікселів. Прообразом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штрих</a:t>
            </a:r>
            <a:r>
              <a:rPr lang="en-US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кодів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у вигляді матриць є перфокарта.</a:t>
            </a:r>
          </a:p>
          <a:p>
            <a:pPr algn="just"/>
            <a:endParaRPr lang="uk-UA" dirty="0">
              <a:solidFill>
                <a:schemeClr val="accent4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94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2">
            <a:extLst>
              <a:ext uri="{FF2B5EF4-FFF2-40B4-BE49-F238E27FC236}">
                <a16:creationId xmlns:a16="http://schemas.microsoft.com/office/drawing/2014/main" id="{C9F34178-DA19-402A-9706-E65F42B4686E}"/>
              </a:ext>
            </a:extLst>
          </p:cNvPr>
          <p:cNvSpPr/>
          <p:nvPr/>
        </p:nvSpPr>
        <p:spPr>
          <a:xfrm>
            <a:off x="691700" y="605393"/>
            <a:ext cx="4203574" cy="4520789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37" y="988290"/>
            <a:ext cx="2857500" cy="27709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472701" y="465130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Одним із важливих кроків на шляху переходу регулювання фармацевтичної галузі в Україні на стандарти ЄС має стати впровадження системи верифікації лікарських засобів задля запобігання потраплянню фальсифікованих препаратів в обіг. На практиці це означає, що виробники будуть зобов’язані друкувати на кожній упаковці (переважно це стосується рецептурних препаратів) двовимірний (2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D)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код — унікальний ідентифікатор, а також пристрій проти несанкціонованого розкриття упаковки. </a:t>
            </a:r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У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момент відпуску препарату в аптеці фармацевт має </a:t>
            </a:r>
            <a:r>
              <a:rPr lang="uk-UA" dirty="0" err="1">
                <a:solidFill>
                  <a:schemeClr val="accent4">
                    <a:lumMod val="25000"/>
                  </a:schemeClr>
                </a:solidFill>
              </a:rPr>
              <a:t>відсканувати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 код та перевірити упаковку на автентичність через національне сховище (</a:t>
            </a:r>
            <a:r>
              <a:rPr lang="uk-UA" dirty="0" err="1">
                <a:solidFill>
                  <a:schemeClr val="accent4">
                    <a:lumMod val="25000"/>
                  </a:schemeClr>
                </a:solidFill>
              </a:rPr>
              <a:t>репозитарій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). Якщо упаковка не проходить перевірку, система видає попередження, а упаковка не повинна відпускатися. Подальше розслідування має встановити, чи була вона фальсифікована. 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00" y="605393"/>
            <a:ext cx="4066384" cy="44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3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34" y="523982"/>
            <a:ext cx="3736785" cy="25398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03495" y="384796"/>
            <a:ext cx="7154239" cy="230832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Присвоєння унікальної ідентичності товарній одиниці шляхом нанесення унікального коду називається серіалізацією товару. Згідно з Делегованим регламентом Комісії (ЄС) 2016/161 виробник наносить на упаковку лікарського засобу унікальний ідентифікатор. Унікальний ідентифікатор — це послідовність цифрових або буквено-цифрових символів, яка є унікальною для цієї упаковки лікарського засобу. Він має складатися з наступних елементів даних: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03495" y="3023184"/>
            <a:ext cx="7249500" cy="345981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код, що дозволяє ідентифікувати назву, загальну назву, лікарську форму, дозу, розмір та тип упаковки лікарського засобу — код продукту;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цифрову або буквено-цифрову послідовність, згенеровану детермінованим або недетермінованим алгоритмом рандомізації — серійний номер;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номер партії;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термін придатності;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національний номер відшкодування або інший національний номер, що ідентифікує лікарський засіб, якщо це вимагається державою-членом, де цей продукт призначений для розміщення на ринку.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0561"/>
            <a:ext cx="3906320" cy="31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83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123478"/>
            <a:ext cx="11573197" cy="1376549"/>
          </a:xfrm>
        </p:spPr>
        <p:txBody>
          <a:bodyPr/>
          <a:lstStyle/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uk-UA" sz="3200" dirty="0" smtClean="0">
                <a:solidFill>
                  <a:schemeClr val="accent2">
                    <a:lumMod val="75000"/>
                  </a:schemeClr>
                </a:solidFill>
              </a:rPr>
              <a:t>ерифікація 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лікарських засобів — система 2</a:t>
            </a:r>
            <a:r>
              <a:rPr lang="pl-PL" sz="3200" dirty="0">
                <a:solidFill>
                  <a:schemeClr val="accent2">
                    <a:lumMod val="75000"/>
                  </a:schemeClr>
                </a:solidFill>
              </a:rPr>
              <a:t>D-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кодування ліків.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1509" y="1283180"/>
            <a:ext cx="80172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З 9 лютого 2019 р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вимоги директиви стали обов'язковими для всіх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фармацевтичних продуктів, які реалізуються на території країн - членів ЄС. Українські виробники, які експортують ліки за кордон, повинні дотримуватися принципів унікального кодування.</a:t>
            </a:r>
          </a:p>
          <a:p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З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метою наближення до законодавства Європейського Союзу в сфері запобігання та протидії обігу фальсифікованих лікарських засобів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, Кабінет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Міністрів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України розробив проект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«Деякі питання безпеки та верифікації лікарських засобів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</a:p>
          <a:p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Проект постанови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розроблено з метою створення і належного функціонування національної системи верифікації лікарських засобів та забезпечення нанесення виробниками засобів безпеки на упаковку лікарського засобу.</a:t>
            </a:r>
          </a:p>
          <a:p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Проектом постанови пропонується затвердити: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1) Положення про національну систему верифікації лікарських засобів;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2) Порядок нанесення засобів безпеки на упаковку лікарського засобу та їх застосування;</a:t>
            </a:r>
          </a:p>
          <a:p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364" y="1136097"/>
            <a:ext cx="3044362" cy="333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33755061-9FB5-4670-8245-C96B4CEBC54F}"/>
              </a:ext>
            </a:extLst>
          </p:cNvPr>
          <p:cNvSpPr>
            <a:spLocks noChangeAspect="1"/>
          </p:cNvSpPr>
          <p:nvPr/>
        </p:nvSpPr>
        <p:spPr>
          <a:xfrm>
            <a:off x="7294876" y="1762753"/>
            <a:ext cx="3657600" cy="3657600"/>
          </a:xfrm>
          <a:prstGeom prst="donut">
            <a:avLst>
              <a:gd name="adj" fmla="val 18423"/>
            </a:avLst>
          </a:prstGeom>
          <a:solidFill>
            <a:schemeClr val="bg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E5683F3-968F-481B-858C-54DAD3BF52B6}"/>
              </a:ext>
            </a:extLst>
          </p:cNvPr>
          <p:cNvSpPr/>
          <p:nvPr/>
        </p:nvSpPr>
        <p:spPr>
          <a:xfrm>
            <a:off x="8209276" y="2677153"/>
            <a:ext cx="1828800" cy="1828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A50998D-AEF2-42B7-BBFE-E04B221670B3}"/>
              </a:ext>
            </a:extLst>
          </p:cNvPr>
          <p:cNvSpPr>
            <a:spLocks noChangeAspect="1"/>
          </p:cNvSpPr>
          <p:nvPr/>
        </p:nvSpPr>
        <p:spPr>
          <a:xfrm>
            <a:off x="5237476" y="-294647"/>
            <a:ext cx="7772400" cy="77724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8CF3EA-5088-4082-B18E-3B001E768FD9}"/>
              </a:ext>
            </a:extLst>
          </p:cNvPr>
          <p:cNvSpPr>
            <a:spLocks noChangeAspect="1"/>
          </p:cNvSpPr>
          <p:nvPr/>
        </p:nvSpPr>
        <p:spPr>
          <a:xfrm>
            <a:off x="6609076" y="1076953"/>
            <a:ext cx="5029200" cy="50292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10C9B9D-E4D2-40C7-97EF-383E8007F58D}"/>
              </a:ext>
            </a:extLst>
          </p:cNvPr>
          <p:cNvSpPr>
            <a:spLocks noChangeAspect="1"/>
          </p:cNvSpPr>
          <p:nvPr/>
        </p:nvSpPr>
        <p:spPr>
          <a:xfrm>
            <a:off x="5923276" y="391153"/>
            <a:ext cx="6400800" cy="6400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EED72CB-60B4-41E5-AA8D-3F5935257F80}"/>
              </a:ext>
            </a:extLst>
          </p:cNvPr>
          <p:cNvSpPr/>
          <p:nvPr/>
        </p:nvSpPr>
        <p:spPr>
          <a:xfrm>
            <a:off x="9054271" y="2602894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FD4A77-F380-4E0E-86AE-E7E1E84D75DD}"/>
              </a:ext>
            </a:extLst>
          </p:cNvPr>
          <p:cNvSpPr/>
          <p:nvPr/>
        </p:nvSpPr>
        <p:spPr>
          <a:xfrm>
            <a:off x="9823892" y="3963687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856724-A066-40EC-823E-82E0373DA2D1}"/>
              </a:ext>
            </a:extLst>
          </p:cNvPr>
          <p:cNvSpPr/>
          <p:nvPr/>
        </p:nvSpPr>
        <p:spPr>
          <a:xfrm>
            <a:off x="8237564" y="3963687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6D436A-747B-4553-90F5-D221C9BE4B87}"/>
              </a:ext>
            </a:extLst>
          </p:cNvPr>
          <p:cNvSpPr/>
          <p:nvPr/>
        </p:nvSpPr>
        <p:spPr>
          <a:xfrm>
            <a:off x="9823892" y="3091678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E0FD2D2-9DA7-4E25-B3B1-6E1BAC8E8499}"/>
              </a:ext>
            </a:extLst>
          </p:cNvPr>
          <p:cNvSpPr/>
          <p:nvPr/>
        </p:nvSpPr>
        <p:spPr>
          <a:xfrm>
            <a:off x="8237564" y="3091678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90BAEC3-53DE-4F5E-9425-AF1E431B5AFA}"/>
              </a:ext>
            </a:extLst>
          </p:cNvPr>
          <p:cNvSpPr/>
          <p:nvPr/>
        </p:nvSpPr>
        <p:spPr>
          <a:xfrm>
            <a:off x="9054271" y="4411540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58EA22-E334-4FC4-B9F7-2603AC914904}"/>
              </a:ext>
            </a:extLst>
          </p:cNvPr>
          <p:cNvSpPr/>
          <p:nvPr/>
        </p:nvSpPr>
        <p:spPr>
          <a:xfrm>
            <a:off x="8694435" y="4868427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9FCC4FC-6FD7-428A-9A79-23393337DA13}"/>
              </a:ext>
            </a:extLst>
          </p:cNvPr>
          <p:cNvSpPr/>
          <p:nvPr/>
        </p:nvSpPr>
        <p:spPr>
          <a:xfrm>
            <a:off x="7199204" y="2548040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35D47C-C832-4781-9878-86BF7E9F17F1}"/>
              </a:ext>
            </a:extLst>
          </p:cNvPr>
          <p:cNvSpPr/>
          <p:nvPr/>
        </p:nvSpPr>
        <p:spPr>
          <a:xfrm>
            <a:off x="10193585" y="3835547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5162C30-5ADD-4E23-A82E-57B98AB303E6}"/>
              </a:ext>
            </a:extLst>
          </p:cNvPr>
          <p:cNvSpPr/>
          <p:nvPr/>
        </p:nvSpPr>
        <p:spPr>
          <a:xfrm>
            <a:off x="8694435" y="1555572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2FCB6D-B024-4244-A7E7-C3FB3CCFC82A}"/>
              </a:ext>
            </a:extLst>
          </p:cNvPr>
          <p:cNvSpPr/>
          <p:nvPr/>
        </p:nvSpPr>
        <p:spPr>
          <a:xfrm>
            <a:off x="7199204" y="3835547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8112EB4-9BDA-4C7F-BE94-7E7D40C72DEB}"/>
              </a:ext>
            </a:extLst>
          </p:cNvPr>
          <p:cNvSpPr/>
          <p:nvPr/>
        </p:nvSpPr>
        <p:spPr>
          <a:xfrm>
            <a:off x="10193585" y="2548040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Isosceles Triangle 51">
            <a:extLst>
              <a:ext uri="{FF2B5EF4-FFF2-40B4-BE49-F238E27FC236}">
                <a16:creationId xmlns:a16="http://schemas.microsoft.com/office/drawing/2014/main" id="{20CAFDF0-D8A3-4399-B98C-9C2BA886A6DB}"/>
              </a:ext>
            </a:extLst>
          </p:cNvPr>
          <p:cNvSpPr/>
          <p:nvPr/>
        </p:nvSpPr>
        <p:spPr>
          <a:xfrm>
            <a:off x="7451798" y="4128801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Oval 7">
            <a:extLst>
              <a:ext uri="{FF2B5EF4-FFF2-40B4-BE49-F238E27FC236}">
                <a16:creationId xmlns:a16="http://schemas.microsoft.com/office/drawing/2014/main" id="{28BE78CD-0965-4024-9E7D-FFE3D0FF96B6}"/>
              </a:ext>
            </a:extLst>
          </p:cNvPr>
          <p:cNvSpPr/>
          <p:nvPr/>
        </p:nvSpPr>
        <p:spPr>
          <a:xfrm>
            <a:off x="8934102" y="5108094"/>
            <a:ext cx="330770" cy="33077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CB71DDD9-A50B-452D-84D5-CC25CCBCF754}"/>
              </a:ext>
            </a:extLst>
          </p:cNvPr>
          <p:cNvSpPr/>
          <p:nvPr/>
        </p:nvSpPr>
        <p:spPr>
          <a:xfrm>
            <a:off x="7445684" y="2831286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C45B4426-C245-4C77-B25C-C051C61EC2B3}"/>
              </a:ext>
            </a:extLst>
          </p:cNvPr>
          <p:cNvSpPr/>
          <p:nvPr/>
        </p:nvSpPr>
        <p:spPr>
          <a:xfrm>
            <a:off x="8938269" y="1821495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 Same Side Corner Rectangle 36">
            <a:extLst>
              <a:ext uri="{FF2B5EF4-FFF2-40B4-BE49-F238E27FC236}">
                <a16:creationId xmlns:a16="http://schemas.microsoft.com/office/drawing/2014/main" id="{23C3A316-76D7-4EA3-A34F-11E710AFAECF}"/>
              </a:ext>
            </a:extLst>
          </p:cNvPr>
          <p:cNvSpPr/>
          <p:nvPr/>
        </p:nvSpPr>
        <p:spPr>
          <a:xfrm>
            <a:off x="10434826" y="2823580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자유형 176">
            <a:extLst>
              <a:ext uri="{FF2B5EF4-FFF2-40B4-BE49-F238E27FC236}">
                <a16:creationId xmlns:a16="http://schemas.microsoft.com/office/drawing/2014/main" id="{F760D23E-437A-4DD7-B830-B7888250CD64}"/>
              </a:ext>
            </a:extLst>
          </p:cNvPr>
          <p:cNvSpPr/>
          <p:nvPr/>
        </p:nvSpPr>
        <p:spPr>
          <a:xfrm>
            <a:off x="10412624" y="4045365"/>
            <a:ext cx="372027" cy="39046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54AE37-C54D-4468-AD86-41E52ED8C0A7}"/>
              </a:ext>
            </a:extLst>
          </p:cNvPr>
          <p:cNvGrpSpPr/>
          <p:nvPr/>
        </p:nvGrpSpPr>
        <p:grpSpPr>
          <a:xfrm>
            <a:off x="8504693" y="2930102"/>
            <a:ext cx="1206342" cy="1356714"/>
            <a:chOff x="7322277" y="4321169"/>
            <a:chExt cx="1919053" cy="215826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3B72CA-9FA6-46CE-9A8B-4AF6BA9840F9}"/>
                </a:ext>
              </a:extLst>
            </p:cNvPr>
            <p:cNvSpPr/>
            <p:nvPr/>
          </p:nvSpPr>
          <p:spPr>
            <a:xfrm>
              <a:off x="7992414" y="5103900"/>
              <a:ext cx="575537" cy="575537"/>
            </a:xfrm>
            <a:custGeom>
              <a:avLst/>
              <a:gdLst>
                <a:gd name="connsiteX0" fmla="*/ 298183 w 575537"/>
                <a:gd name="connsiteY0" fmla="*/ 531276 h 575537"/>
                <a:gd name="connsiteX1" fmla="*/ 531276 w 575537"/>
                <a:gd name="connsiteY1" fmla="*/ 298183 h 575537"/>
                <a:gd name="connsiteX2" fmla="*/ 298183 w 575537"/>
                <a:gd name="connsiteY2" fmla="*/ 65091 h 575537"/>
                <a:gd name="connsiteX3" fmla="*/ 65091 w 575537"/>
                <a:gd name="connsiteY3" fmla="*/ 298183 h 575537"/>
                <a:gd name="connsiteX4" fmla="*/ 298183 w 575537"/>
                <a:gd name="connsiteY4" fmla="*/ 531276 h 575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537" h="575537">
                  <a:moveTo>
                    <a:pt x="298183" y="531276"/>
                  </a:moveTo>
                  <a:cubicBezTo>
                    <a:pt x="427679" y="531276"/>
                    <a:pt x="531276" y="424801"/>
                    <a:pt x="531276" y="298183"/>
                  </a:cubicBezTo>
                  <a:cubicBezTo>
                    <a:pt x="531276" y="168687"/>
                    <a:pt x="424801" y="65091"/>
                    <a:pt x="298183" y="65091"/>
                  </a:cubicBezTo>
                  <a:cubicBezTo>
                    <a:pt x="168687" y="65091"/>
                    <a:pt x="65091" y="171565"/>
                    <a:pt x="65091" y="298183"/>
                  </a:cubicBezTo>
                  <a:cubicBezTo>
                    <a:pt x="65091" y="424801"/>
                    <a:pt x="168687" y="531276"/>
                    <a:pt x="298183" y="531276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3844B88-1FA9-4B7E-A73E-3412A7768480}"/>
                </a:ext>
              </a:extLst>
            </p:cNvPr>
            <p:cNvSpPr/>
            <p:nvPr/>
          </p:nvSpPr>
          <p:spPr>
            <a:xfrm>
              <a:off x="7322277" y="4745313"/>
              <a:ext cx="1899274" cy="1237406"/>
            </a:xfrm>
            <a:custGeom>
              <a:avLst/>
              <a:gdLst>
                <a:gd name="connsiteX0" fmla="*/ 1860403 w 1899273"/>
                <a:gd name="connsiteY0" fmla="*/ 158931 h 1237405"/>
                <a:gd name="connsiteX1" fmla="*/ 784148 w 1899273"/>
                <a:gd name="connsiteY1" fmla="*/ 345981 h 1237405"/>
                <a:gd name="connsiteX2" fmla="*/ 84870 w 1899273"/>
                <a:gd name="connsiteY2" fmla="*/ 1183388 h 1237405"/>
                <a:gd name="connsiteX3" fmla="*/ 139546 w 1899273"/>
                <a:gd name="connsiteY3" fmla="*/ 1151733 h 1237405"/>
                <a:gd name="connsiteX4" fmla="*/ 815803 w 1899273"/>
                <a:gd name="connsiteY4" fmla="*/ 400657 h 1237405"/>
                <a:gd name="connsiteX5" fmla="*/ 1805727 w 1899273"/>
                <a:gd name="connsiteY5" fmla="*/ 190586 h 1237405"/>
                <a:gd name="connsiteX6" fmla="*/ 1860403 w 1899273"/>
                <a:gd name="connsiteY6" fmla="*/ 158931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1860403" y="158931"/>
                  </a:moveTo>
                  <a:cubicBezTo>
                    <a:pt x="1756807" y="-19486"/>
                    <a:pt x="1276233" y="63967"/>
                    <a:pt x="784148" y="345981"/>
                  </a:cubicBezTo>
                  <a:cubicBezTo>
                    <a:pt x="294941" y="627994"/>
                    <a:pt x="-18726" y="1002093"/>
                    <a:pt x="84870" y="1183388"/>
                  </a:cubicBezTo>
                  <a:lnTo>
                    <a:pt x="139546" y="1151733"/>
                  </a:lnTo>
                  <a:cubicBezTo>
                    <a:pt x="53216" y="1002093"/>
                    <a:pt x="358251" y="665404"/>
                    <a:pt x="815803" y="400657"/>
                  </a:cubicBezTo>
                  <a:cubicBezTo>
                    <a:pt x="1276233" y="135910"/>
                    <a:pt x="1719397" y="40946"/>
                    <a:pt x="1805727" y="190586"/>
                  </a:cubicBezTo>
                  <a:lnTo>
                    <a:pt x="1860403" y="158931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985B57B-6F82-4C1F-B335-5ED43B52D4DD}"/>
                </a:ext>
              </a:extLst>
            </p:cNvPr>
            <p:cNvSpPr/>
            <p:nvPr/>
          </p:nvSpPr>
          <p:spPr>
            <a:xfrm>
              <a:off x="7342056" y="4839153"/>
              <a:ext cx="1899274" cy="1237406"/>
            </a:xfrm>
            <a:custGeom>
              <a:avLst/>
              <a:gdLst>
                <a:gd name="connsiteX0" fmla="*/ 1840624 w 1899273"/>
                <a:gd name="connsiteY0" fmla="*/ 65091 h 1237405"/>
                <a:gd name="connsiteX1" fmla="*/ 1138468 w 1899273"/>
                <a:gd name="connsiteY1" fmla="*/ 899620 h 1237405"/>
                <a:gd name="connsiteX2" fmla="*/ 65091 w 1899273"/>
                <a:gd name="connsiteY2" fmla="*/ 1089547 h 1237405"/>
                <a:gd name="connsiteX3" fmla="*/ 119767 w 1899273"/>
                <a:gd name="connsiteY3" fmla="*/ 1057893 h 1237405"/>
                <a:gd name="connsiteX4" fmla="*/ 1109691 w 1899273"/>
                <a:gd name="connsiteY4" fmla="*/ 847822 h 1237405"/>
                <a:gd name="connsiteX5" fmla="*/ 1785948 w 1899273"/>
                <a:gd name="connsiteY5" fmla="*/ 96745 h 1237405"/>
                <a:gd name="connsiteX6" fmla="*/ 1840624 w 1899273"/>
                <a:gd name="connsiteY6" fmla="*/ 65091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1840624" y="65091"/>
                  </a:moveTo>
                  <a:cubicBezTo>
                    <a:pt x="1944220" y="243507"/>
                    <a:pt x="1630552" y="617607"/>
                    <a:pt x="1138468" y="899620"/>
                  </a:cubicBezTo>
                  <a:cubicBezTo>
                    <a:pt x="649261" y="1184511"/>
                    <a:pt x="168687" y="1267964"/>
                    <a:pt x="65091" y="1089547"/>
                  </a:cubicBezTo>
                  <a:lnTo>
                    <a:pt x="119767" y="1057893"/>
                  </a:lnTo>
                  <a:cubicBezTo>
                    <a:pt x="206097" y="1207532"/>
                    <a:pt x="649261" y="1112569"/>
                    <a:pt x="1109691" y="847822"/>
                  </a:cubicBezTo>
                  <a:cubicBezTo>
                    <a:pt x="1570121" y="583074"/>
                    <a:pt x="1872278" y="246385"/>
                    <a:pt x="1785948" y="96745"/>
                  </a:cubicBezTo>
                  <a:lnTo>
                    <a:pt x="1840624" y="65091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E94A4D-4B0B-47A5-80CB-2E84AEF19F85}"/>
                </a:ext>
              </a:extLst>
            </p:cNvPr>
            <p:cNvSpPr/>
            <p:nvPr/>
          </p:nvSpPr>
          <p:spPr>
            <a:xfrm>
              <a:off x="7342056" y="4744038"/>
              <a:ext cx="1899274" cy="1237406"/>
            </a:xfrm>
            <a:custGeom>
              <a:avLst/>
              <a:gdLst>
                <a:gd name="connsiteX0" fmla="*/ 65091 w 1899273"/>
                <a:gd name="connsiteY0" fmla="*/ 160206 h 1237405"/>
                <a:gd name="connsiteX1" fmla="*/ 1138468 w 1899273"/>
                <a:gd name="connsiteY1" fmla="*/ 347255 h 1237405"/>
                <a:gd name="connsiteX2" fmla="*/ 1840624 w 1899273"/>
                <a:gd name="connsiteY2" fmla="*/ 1184662 h 1237405"/>
                <a:gd name="connsiteX3" fmla="*/ 1785948 w 1899273"/>
                <a:gd name="connsiteY3" fmla="*/ 1153008 h 1237405"/>
                <a:gd name="connsiteX4" fmla="*/ 1109691 w 1899273"/>
                <a:gd name="connsiteY4" fmla="*/ 401931 h 1237405"/>
                <a:gd name="connsiteX5" fmla="*/ 119767 w 1899273"/>
                <a:gd name="connsiteY5" fmla="*/ 188983 h 1237405"/>
                <a:gd name="connsiteX6" fmla="*/ 65091 w 1899273"/>
                <a:gd name="connsiteY6" fmla="*/ 160206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65091" y="160206"/>
                  </a:moveTo>
                  <a:cubicBezTo>
                    <a:pt x="168687" y="-21089"/>
                    <a:pt x="649261" y="65242"/>
                    <a:pt x="1138468" y="347255"/>
                  </a:cubicBezTo>
                  <a:cubicBezTo>
                    <a:pt x="1627675" y="629269"/>
                    <a:pt x="1944220" y="1003368"/>
                    <a:pt x="1840624" y="1184662"/>
                  </a:cubicBezTo>
                  <a:lnTo>
                    <a:pt x="1785948" y="1153008"/>
                  </a:lnTo>
                  <a:cubicBezTo>
                    <a:pt x="1872278" y="1003368"/>
                    <a:pt x="1570121" y="666679"/>
                    <a:pt x="1109691" y="401931"/>
                  </a:cubicBezTo>
                  <a:cubicBezTo>
                    <a:pt x="649261" y="137184"/>
                    <a:pt x="206097" y="42220"/>
                    <a:pt x="119767" y="188983"/>
                  </a:cubicBezTo>
                  <a:lnTo>
                    <a:pt x="65091" y="160206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DBF52CA-37FF-4120-85F2-910C32E6355A}"/>
                </a:ext>
              </a:extLst>
            </p:cNvPr>
            <p:cNvSpPr/>
            <p:nvPr/>
          </p:nvSpPr>
          <p:spPr>
            <a:xfrm>
              <a:off x="7322277" y="4839153"/>
              <a:ext cx="1899274" cy="1237406"/>
            </a:xfrm>
            <a:custGeom>
              <a:avLst/>
              <a:gdLst>
                <a:gd name="connsiteX0" fmla="*/ 84870 w 1899273"/>
                <a:gd name="connsiteY0" fmla="*/ 65091 h 1237405"/>
                <a:gd name="connsiteX1" fmla="*/ 784148 w 1899273"/>
                <a:gd name="connsiteY1" fmla="*/ 899620 h 1237405"/>
                <a:gd name="connsiteX2" fmla="*/ 1860403 w 1899273"/>
                <a:gd name="connsiteY2" fmla="*/ 1086670 h 1237405"/>
                <a:gd name="connsiteX3" fmla="*/ 1805727 w 1899273"/>
                <a:gd name="connsiteY3" fmla="*/ 1055015 h 1237405"/>
                <a:gd name="connsiteX4" fmla="*/ 815803 w 1899273"/>
                <a:gd name="connsiteY4" fmla="*/ 844944 h 1237405"/>
                <a:gd name="connsiteX5" fmla="*/ 139546 w 1899273"/>
                <a:gd name="connsiteY5" fmla="*/ 93867 h 1237405"/>
                <a:gd name="connsiteX6" fmla="*/ 84870 w 1899273"/>
                <a:gd name="connsiteY6" fmla="*/ 65091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84870" y="65091"/>
                  </a:moveTo>
                  <a:cubicBezTo>
                    <a:pt x="-18726" y="243507"/>
                    <a:pt x="294941" y="617607"/>
                    <a:pt x="784148" y="899620"/>
                  </a:cubicBezTo>
                  <a:cubicBezTo>
                    <a:pt x="1273355" y="1181633"/>
                    <a:pt x="1756807" y="1267964"/>
                    <a:pt x="1860403" y="1086670"/>
                  </a:cubicBezTo>
                  <a:lnTo>
                    <a:pt x="1805727" y="1055015"/>
                  </a:lnTo>
                  <a:cubicBezTo>
                    <a:pt x="1719397" y="1204655"/>
                    <a:pt x="1276233" y="1109691"/>
                    <a:pt x="815803" y="844944"/>
                  </a:cubicBezTo>
                  <a:cubicBezTo>
                    <a:pt x="355373" y="580197"/>
                    <a:pt x="53216" y="243507"/>
                    <a:pt x="139546" y="93867"/>
                  </a:cubicBezTo>
                  <a:lnTo>
                    <a:pt x="84870" y="65091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C315F7-931F-42E6-9190-D5335A36B07D}"/>
                </a:ext>
              </a:extLst>
            </p:cNvPr>
            <p:cNvSpPr/>
            <p:nvPr/>
          </p:nvSpPr>
          <p:spPr>
            <a:xfrm>
              <a:off x="7860040" y="4321169"/>
              <a:ext cx="489207" cy="2158265"/>
            </a:xfrm>
            <a:custGeom>
              <a:avLst/>
              <a:gdLst>
                <a:gd name="connsiteX0" fmla="*/ 439190 w 489206"/>
                <a:gd name="connsiteY0" fmla="*/ 2114004 h 2158265"/>
                <a:gd name="connsiteX1" fmla="*/ 65091 w 489206"/>
                <a:gd name="connsiteY1" fmla="*/ 1089547 h 2158265"/>
                <a:gd name="connsiteX2" fmla="*/ 439190 w 489206"/>
                <a:gd name="connsiteY2" fmla="*/ 65091 h 2158265"/>
                <a:gd name="connsiteX3" fmla="*/ 439190 w 489206"/>
                <a:gd name="connsiteY3" fmla="*/ 128400 h 2158265"/>
                <a:gd name="connsiteX4" fmla="*/ 128400 w 489206"/>
                <a:gd name="connsiteY4" fmla="*/ 1089547 h 2158265"/>
                <a:gd name="connsiteX5" fmla="*/ 439190 w 489206"/>
                <a:gd name="connsiteY5" fmla="*/ 2050695 h 2158265"/>
                <a:gd name="connsiteX6" fmla="*/ 439190 w 489206"/>
                <a:gd name="connsiteY6" fmla="*/ 2114004 h 21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206" h="2158265">
                  <a:moveTo>
                    <a:pt x="439190" y="2114004"/>
                  </a:moveTo>
                  <a:cubicBezTo>
                    <a:pt x="231996" y="2114004"/>
                    <a:pt x="65091" y="1656452"/>
                    <a:pt x="65091" y="1089547"/>
                  </a:cubicBezTo>
                  <a:cubicBezTo>
                    <a:pt x="65091" y="522643"/>
                    <a:pt x="234874" y="65091"/>
                    <a:pt x="439190" y="65091"/>
                  </a:cubicBezTo>
                  <a:lnTo>
                    <a:pt x="439190" y="128400"/>
                  </a:lnTo>
                  <a:cubicBezTo>
                    <a:pt x="266529" y="128400"/>
                    <a:pt x="128400" y="560053"/>
                    <a:pt x="128400" y="1089547"/>
                  </a:cubicBezTo>
                  <a:cubicBezTo>
                    <a:pt x="128400" y="1619042"/>
                    <a:pt x="269406" y="2050695"/>
                    <a:pt x="439190" y="2050695"/>
                  </a:cubicBezTo>
                  <a:lnTo>
                    <a:pt x="439190" y="2114004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BE60686-DC01-47B5-B2F0-B864B79CF4D8}"/>
                </a:ext>
              </a:extLst>
            </p:cNvPr>
            <p:cNvSpPr/>
            <p:nvPr/>
          </p:nvSpPr>
          <p:spPr>
            <a:xfrm>
              <a:off x="8234139" y="4321169"/>
              <a:ext cx="489207" cy="2158265"/>
            </a:xfrm>
            <a:custGeom>
              <a:avLst/>
              <a:gdLst>
                <a:gd name="connsiteX0" fmla="*/ 65091 w 489206"/>
                <a:gd name="connsiteY0" fmla="*/ 2114004 h 2158265"/>
                <a:gd name="connsiteX1" fmla="*/ 439190 w 489206"/>
                <a:gd name="connsiteY1" fmla="*/ 1089547 h 2158265"/>
                <a:gd name="connsiteX2" fmla="*/ 65091 w 489206"/>
                <a:gd name="connsiteY2" fmla="*/ 65091 h 2158265"/>
                <a:gd name="connsiteX3" fmla="*/ 65091 w 489206"/>
                <a:gd name="connsiteY3" fmla="*/ 128400 h 2158265"/>
                <a:gd name="connsiteX4" fmla="*/ 375881 w 489206"/>
                <a:gd name="connsiteY4" fmla="*/ 1089547 h 2158265"/>
                <a:gd name="connsiteX5" fmla="*/ 65091 w 489206"/>
                <a:gd name="connsiteY5" fmla="*/ 2050695 h 2158265"/>
                <a:gd name="connsiteX6" fmla="*/ 65091 w 489206"/>
                <a:gd name="connsiteY6" fmla="*/ 2114004 h 21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206" h="2158265">
                  <a:moveTo>
                    <a:pt x="65091" y="2114004"/>
                  </a:moveTo>
                  <a:cubicBezTo>
                    <a:pt x="272284" y="2114004"/>
                    <a:pt x="439190" y="1656452"/>
                    <a:pt x="439190" y="1089547"/>
                  </a:cubicBezTo>
                  <a:cubicBezTo>
                    <a:pt x="439190" y="522643"/>
                    <a:pt x="272284" y="65091"/>
                    <a:pt x="65091" y="65091"/>
                  </a:cubicBezTo>
                  <a:lnTo>
                    <a:pt x="65091" y="128400"/>
                  </a:lnTo>
                  <a:cubicBezTo>
                    <a:pt x="237752" y="128400"/>
                    <a:pt x="375881" y="560053"/>
                    <a:pt x="375881" y="1089547"/>
                  </a:cubicBezTo>
                  <a:cubicBezTo>
                    <a:pt x="375881" y="1619042"/>
                    <a:pt x="237752" y="2050695"/>
                    <a:pt x="65091" y="2050695"/>
                  </a:cubicBezTo>
                  <a:lnTo>
                    <a:pt x="65091" y="2114004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C28920-D4C2-4DF4-BE38-C0888D4A5089}"/>
                </a:ext>
              </a:extLst>
            </p:cNvPr>
            <p:cNvSpPr/>
            <p:nvPr/>
          </p:nvSpPr>
          <p:spPr>
            <a:xfrm>
              <a:off x="8939173" y="5501021"/>
              <a:ext cx="287769" cy="287769"/>
            </a:xfrm>
            <a:custGeom>
              <a:avLst/>
              <a:gdLst>
                <a:gd name="connsiteX0" fmla="*/ 154299 w 287768"/>
                <a:gd name="connsiteY0" fmla="*/ 243507 h 287768"/>
                <a:gd name="connsiteX1" fmla="*/ 243507 w 287768"/>
                <a:gd name="connsiteY1" fmla="*/ 154299 h 287768"/>
                <a:gd name="connsiteX2" fmla="*/ 154299 w 287768"/>
                <a:gd name="connsiteY2" fmla="*/ 65091 h 287768"/>
                <a:gd name="connsiteX3" fmla="*/ 65091 w 287768"/>
                <a:gd name="connsiteY3" fmla="*/ 154299 h 287768"/>
                <a:gd name="connsiteX4" fmla="*/ 154299 w 287768"/>
                <a:gd name="connsiteY4" fmla="*/ 24350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68" h="287768">
                  <a:moveTo>
                    <a:pt x="154299" y="243507"/>
                  </a:moveTo>
                  <a:cubicBezTo>
                    <a:pt x="203220" y="243507"/>
                    <a:pt x="243507" y="203220"/>
                    <a:pt x="243507" y="154299"/>
                  </a:cubicBezTo>
                  <a:cubicBezTo>
                    <a:pt x="243507" y="105378"/>
                    <a:pt x="203220" y="65091"/>
                    <a:pt x="154299" y="65091"/>
                  </a:cubicBezTo>
                  <a:cubicBezTo>
                    <a:pt x="105378" y="65091"/>
                    <a:pt x="65091" y="105378"/>
                    <a:pt x="65091" y="154299"/>
                  </a:cubicBezTo>
                  <a:cubicBezTo>
                    <a:pt x="65091" y="203220"/>
                    <a:pt x="105378" y="243507"/>
                    <a:pt x="154299" y="243507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C442DD-374F-465A-9E2D-F0BCDC8E8064}"/>
                </a:ext>
              </a:extLst>
            </p:cNvPr>
            <p:cNvSpPr/>
            <p:nvPr/>
          </p:nvSpPr>
          <p:spPr>
            <a:xfrm>
              <a:off x="7906083" y="4542751"/>
              <a:ext cx="287769" cy="287769"/>
            </a:xfrm>
            <a:custGeom>
              <a:avLst/>
              <a:gdLst>
                <a:gd name="connsiteX0" fmla="*/ 154299 w 287768"/>
                <a:gd name="connsiteY0" fmla="*/ 243507 h 287768"/>
                <a:gd name="connsiteX1" fmla="*/ 243507 w 287768"/>
                <a:gd name="connsiteY1" fmla="*/ 154299 h 287768"/>
                <a:gd name="connsiteX2" fmla="*/ 154299 w 287768"/>
                <a:gd name="connsiteY2" fmla="*/ 65091 h 287768"/>
                <a:gd name="connsiteX3" fmla="*/ 65091 w 287768"/>
                <a:gd name="connsiteY3" fmla="*/ 154299 h 287768"/>
                <a:gd name="connsiteX4" fmla="*/ 154299 w 287768"/>
                <a:gd name="connsiteY4" fmla="*/ 24350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68" h="287768">
                  <a:moveTo>
                    <a:pt x="154299" y="243507"/>
                  </a:moveTo>
                  <a:cubicBezTo>
                    <a:pt x="203220" y="243507"/>
                    <a:pt x="243507" y="203220"/>
                    <a:pt x="243507" y="154299"/>
                  </a:cubicBezTo>
                  <a:cubicBezTo>
                    <a:pt x="243507" y="105378"/>
                    <a:pt x="203220" y="65091"/>
                    <a:pt x="154299" y="65091"/>
                  </a:cubicBezTo>
                  <a:cubicBezTo>
                    <a:pt x="105378" y="65091"/>
                    <a:pt x="65091" y="105378"/>
                    <a:pt x="65091" y="154299"/>
                  </a:cubicBezTo>
                  <a:cubicBezTo>
                    <a:pt x="65091" y="203220"/>
                    <a:pt x="105378" y="243507"/>
                    <a:pt x="154299" y="243507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CB1B9FF-505B-4AC3-8786-8AE97C0E0E73}"/>
                </a:ext>
              </a:extLst>
            </p:cNvPr>
            <p:cNvSpPr/>
            <p:nvPr/>
          </p:nvSpPr>
          <p:spPr>
            <a:xfrm>
              <a:off x="7603926" y="5826200"/>
              <a:ext cx="287769" cy="287769"/>
            </a:xfrm>
            <a:custGeom>
              <a:avLst/>
              <a:gdLst>
                <a:gd name="connsiteX0" fmla="*/ 154299 w 287768"/>
                <a:gd name="connsiteY0" fmla="*/ 243507 h 287768"/>
                <a:gd name="connsiteX1" fmla="*/ 243507 w 287768"/>
                <a:gd name="connsiteY1" fmla="*/ 154299 h 287768"/>
                <a:gd name="connsiteX2" fmla="*/ 154299 w 287768"/>
                <a:gd name="connsiteY2" fmla="*/ 65091 h 287768"/>
                <a:gd name="connsiteX3" fmla="*/ 65091 w 287768"/>
                <a:gd name="connsiteY3" fmla="*/ 154299 h 287768"/>
                <a:gd name="connsiteX4" fmla="*/ 154299 w 287768"/>
                <a:gd name="connsiteY4" fmla="*/ 24350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68" h="287768">
                  <a:moveTo>
                    <a:pt x="154299" y="243507"/>
                  </a:moveTo>
                  <a:cubicBezTo>
                    <a:pt x="203220" y="243507"/>
                    <a:pt x="243507" y="203220"/>
                    <a:pt x="243507" y="154299"/>
                  </a:cubicBezTo>
                  <a:cubicBezTo>
                    <a:pt x="243507" y="105378"/>
                    <a:pt x="203220" y="65091"/>
                    <a:pt x="154299" y="65091"/>
                  </a:cubicBezTo>
                  <a:cubicBezTo>
                    <a:pt x="105378" y="65091"/>
                    <a:pt x="65091" y="105378"/>
                    <a:pt x="65091" y="154299"/>
                  </a:cubicBezTo>
                  <a:cubicBezTo>
                    <a:pt x="65091" y="203220"/>
                    <a:pt x="105378" y="243507"/>
                    <a:pt x="154299" y="243507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Freeform 9">
            <a:extLst>
              <a:ext uri="{FF2B5EF4-FFF2-40B4-BE49-F238E27FC236}">
                <a16:creationId xmlns:a16="http://schemas.microsoft.com/office/drawing/2014/main" id="{E471377D-27F3-444E-B20E-D25406029634}"/>
              </a:ext>
            </a:extLst>
          </p:cNvPr>
          <p:cNvSpPr>
            <a:spLocks noEditPoints="1"/>
          </p:cNvSpPr>
          <p:nvPr/>
        </p:nvSpPr>
        <p:spPr bwMode="auto">
          <a:xfrm>
            <a:off x="8899676" y="154688"/>
            <a:ext cx="399621" cy="295406"/>
          </a:xfrm>
          <a:custGeom>
            <a:avLst/>
            <a:gdLst>
              <a:gd name="T0" fmla="*/ 1251 w 3501"/>
              <a:gd name="T1" fmla="*/ 1386 h 2588"/>
              <a:gd name="T2" fmla="*/ 1383 w 3501"/>
              <a:gd name="T3" fmla="*/ 1398 h 2588"/>
              <a:gd name="T4" fmla="*/ 1496 w 3501"/>
              <a:gd name="T5" fmla="*/ 1304 h 2588"/>
              <a:gd name="T6" fmla="*/ 1696 w 3501"/>
              <a:gd name="T7" fmla="*/ 104 h 2588"/>
              <a:gd name="T8" fmla="*/ 1696 w 3501"/>
              <a:gd name="T9" fmla="*/ 340 h 2588"/>
              <a:gd name="T10" fmla="*/ 1892 w 3501"/>
              <a:gd name="T11" fmla="*/ 1404 h 2588"/>
              <a:gd name="T12" fmla="*/ 2240 w 3501"/>
              <a:gd name="T13" fmla="*/ 1448 h 2588"/>
              <a:gd name="T14" fmla="*/ 2185 w 3501"/>
              <a:gd name="T15" fmla="*/ 1282 h 2588"/>
              <a:gd name="T16" fmla="*/ 2003 w 3501"/>
              <a:gd name="T17" fmla="*/ 1302 h 2588"/>
              <a:gd name="T18" fmla="*/ 1841 w 3501"/>
              <a:gd name="T19" fmla="*/ 1258 h 2588"/>
              <a:gd name="T20" fmla="*/ 1807 w 3501"/>
              <a:gd name="T21" fmla="*/ 284 h 2588"/>
              <a:gd name="T22" fmla="*/ 1809 w 3501"/>
              <a:gd name="T23" fmla="*/ 77 h 2588"/>
              <a:gd name="T24" fmla="*/ 1925 w 3501"/>
              <a:gd name="T25" fmla="*/ 6 h 2588"/>
              <a:gd name="T26" fmla="*/ 2012 w 3501"/>
              <a:gd name="T27" fmla="*/ 140 h 2588"/>
              <a:gd name="T28" fmla="*/ 2009 w 3501"/>
              <a:gd name="T29" fmla="*/ 1124 h 2588"/>
              <a:gd name="T30" fmla="*/ 2303 w 3501"/>
              <a:gd name="T31" fmla="*/ 1157 h 2588"/>
              <a:gd name="T32" fmla="*/ 2261 w 3501"/>
              <a:gd name="T33" fmla="*/ 1071 h 2588"/>
              <a:gd name="T34" fmla="*/ 2096 w 3501"/>
              <a:gd name="T35" fmla="*/ 911 h 2588"/>
              <a:gd name="T36" fmla="*/ 2061 w 3501"/>
              <a:gd name="T37" fmla="*/ 557 h 2588"/>
              <a:gd name="T38" fmla="*/ 2309 w 3501"/>
              <a:gd name="T39" fmla="*/ 284 h 2588"/>
              <a:gd name="T40" fmla="*/ 2731 w 3501"/>
              <a:gd name="T41" fmla="*/ 273 h 2588"/>
              <a:gd name="T42" fmla="*/ 3158 w 3501"/>
              <a:gd name="T43" fmla="*/ 571 h 2588"/>
              <a:gd name="T44" fmla="*/ 3412 w 3501"/>
              <a:gd name="T45" fmla="*/ 1057 h 2588"/>
              <a:gd name="T46" fmla="*/ 3494 w 3501"/>
              <a:gd name="T47" fmla="*/ 1635 h 2588"/>
              <a:gd name="T48" fmla="*/ 3278 w 3501"/>
              <a:gd name="T49" fmla="*/ 2138 h 2588"/>
              <a:gd name="T50" fmla="*/ 2883 w 3501"/>
              <a:gd name="T51" fmla="*/ 2404 h 2588"/>
              <a:gd name="T52" fmla="*/ 2527 w 3501"/>
              <a:gd name="T53" fmla="*/ 2368 h 2588"/>
              <a:gd name="T54" fmla="*/ 2311 w 3501"/>
              <a:gd name="T55" fmla="*/ 2128 h 2588"/>
              <a:gd name="T56" fmla="*/ 2349 w 3501"/>
              <a:gd name="T57" fmla="*/ 1829 h 2588"/>
              <a:gd name="T58" fmla="*/ 2320 w 3501"/>
              <a:gd name="T59" fmla="*/ 1637 h 2588"/>
              <a:gd name="T60" fmla="*/ 2003 w 3501"/>
              <a:gd name="T61" fmla="*/ 1548 h 2588"/>
              <a:gd name="T62" fmla="*/ 1894 w 3501"/>
              <a:gd name="T63" fmla="*/ 2588 h 2588"/>
              <a:gd name="T64" fmla="*/ 1803 w 3501"/>
              <a:gd name="T65" fmla="*/ 2415 h 2588"/>
              <a:gd name="T66" fmla="*/ 1789 w 3501"/>
              <a:gd name="T67" fmla="*/ 1497 h 2588"/>
              <a:gd name="T68" fmla="*/ 1694 w 3501"/>
              <a:gd name="T69" fmla="*/ 1906 h 2588"/>
              <a:gd name="T70" fmla="*/ 1607 w 3501"/>
              <a:gd name="T71" fmla="*/ 2586 h 2588"/>
              <a:gd name="T72" fmla="*/ 1512 w 3501"/>
              <a:gd name="T73" fmla="*/ 2248 h 2588"/>
              <a:gd name="T74" fmla="*/ 1503 w 3501"/>
              <a:gd name="T75" fmla="*/ 1797 h 2588"/>
              <a:gd name="T76" fmla="*/ 1458 w 3501"/>
              <a:gd name="T77" fmla="*/ 1495 h 2588"/>
              <a:gd name="T78" fmla="*/ 1252 w 3501"/>
              <a:gd name="T79" fmla="*/ 1551 h 2588"/>
              <a:gd name="T80" fmla="*/ 1123 w 3501"/>
              <a:gd name="T81" fmla="*/ 1664 h 2588"/>
              <a:gd name="T82" fmla="*/ 1123 w 3501"/>
              <a:gd name="T83" fmla="*/ 1786 h 2588"/>
              <a:gd name="T84" fmla="*/ 1198 w 3501"/>
              <a:gd name="T85" fmla="*/ 2093 h 2588"/>
              <a:gd name="T86" fmla="*/ 1001 w 3501"/>
              <a:gd name="T87" fmla="*/ 2357 h 2588"/>
              <a:gd name="T88" fmla="*/ 594 w 3501"/>
              <a:gd name="T89" fmla="*/ 2393 h 2588"/>
              <a:gd name="T90" fmla="*/ 183 w 3501"/>
              <a:gd name="T91" fmla="*/ 2086 h 2588"/>
              <a:gd name="T92" fmla="*/ 0 w 3501"/>
              <a:gd name="T93" fmla="*/ 1544 h 2588"/>
              <a:gd name="T94" fmla="*/ 143 w 3501"/>
              <a:gd name="T95" fmla="*/ 909 h 2588"/>
              <a:gd name="T96" fmla="*/ 496 w 3501"/>
              <a:gd name="T97" fmla="*/ 426 h 2588"/>
              <a:gd name="T98" fmla="*/ 823 w 3501"/>
              <a:gd name="T99" fmla="*/ 249 h 2588"/>
              <a:gd name="T100" fmla="*/ 1176 w 3501"/>
              <a:gd name="T101" fmla="*/ 289 h 2588"/>
              <a:gd name="T102" fmla="*/ 1414 w 3501"/>
              <a:gd name="T103" fmla="*/ 493 h 2588"/>
              <a:gd name="T104" fmla="*/ 1441 w 3501"/>
              <a:gd name="T105" fmla="*/ 822 h 2588"/>
              <a:gd name="T106" fmla="*/ 1252 w 3501"/>
              <a:gd name="T107" fmla="*/ 1071 h 2588"/>
              <a:gd name="T108" fmla="*/ 1191 w 3501"/>
              <a:gd name="T109" fmla="*/ 1184 h 2588"/>
              <a:gd name="T110" fmla="*/ 1327 w 3501"/>
              <a:gd name="T111" fmla="*/ 1226 h 2588"/>
              <a:gd name="T112" fmla="*/ 1501 w 3501"/>
              <a:gd name="T113" fmla="*/ 826 h 2588"/>
              <a:gd name="T114" fmla="*/ 1498 w 3501"/>
              <a:gd name="T115" fmla="*/ 184 h 2588"/>
              <a:gd name="T116" fmla="*/ 1600 w 3501"/>
              <a:gd name="T117" fmla="*/ 0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01" h="2588">
                <a:moveTo>
                  <a:pt x="1496" y="1304"/>
                </a:moveTo>
                <a:lnTo>
                  <a:pt x="1436" y="1317"/>
                </a:lnTo>
                <a:lnTo>
                  <a:pt x="1376" y="1335"/>
                </a:lnTo>
                <a:lnTo>
                  <a:pt x="1316" y="1353"/>
                </a:lnTo>
                <a:lnTo>
                  <a:pt x="1252" y="1368"/>
                </a:lnTo>
                <a:lnTo>
                  <a:pt x="1251" y="1386"/>
                </a:lnTo>
                <a:lnTo>
                  <a:pt x="1251" y="1398"/>
                </a:lnTo>
                <a:lnTo>
                  <a:pt x="1249" y="1411"/>
                </a:lnTo>
                <a:lnTo>
                  <a:pt x="1249" y="1428"/>
                </a:lnTo>
                <a:lnTo>
                  <a:pt x="1296" y="1422"/>
                </a:lnTo>
                <a:lnTo>
                  <a:pt x="1341" y="1413"/>
                </a:lnTo>
                <a:lnTo>
                  <a:pt x="1383" y="1398"/>
                </a:lnTo>
                <a:lnTo>
                  <a:pt x="1423" y="1384"/>
                </a:lnTo>
                <a:lnTo>
                  <a:pt x="1461" y="1368"/>
                </a:lnTo>
                <a:lnTo>
                  <a:pt x="1500" y="1353"/>
                </a:lnTo>
                <a:lnTo>
                  <a:pt x="1503" y="1333"/>
                </a:lnTo>
                <a:lnTo>
                  <a:pt x="1501" y="1318"/>
                </a:lnTo>
                <a:lnTo>
                  <a:pt x="1496" y="1304"/>
                </a:lnTo>
                <a:close/>
                <a:moveTo>
                  <a:pt x="1600" y="0"/>
                </a:moveTo>
                <a:lnTo>
                  <a:pt x="1636" y="4"/>
                </a:lnTo>
                <a:lnTo>
                  <a:pt x="1669" y="17"/>
                </a:lnTo>
                <a:lnTo>
                  <a:pt x="1681" y="40"/>
                </a:lnTo>
                <a:lnTo>
                  <a:pt x="1691" y="69"/>
                </a:lnTo>
                <a:lnTo>
                  <a:pt x="1696" y="104"/>
                </a:lnTo>
                <a:lnTo>
                  <a:pt x="1698" y="142"/>
                </a:lnTo>
                <a:lnTo>
                  <a:pt x="1700" y="182"/>
                </a:lnTo>
                <a:lnTo>
                  <a:pt x="1700" y="222"/>
                </a:lnTo>
                <a:lnTo>
                  <a:pt x="1698" y="264"/>
                </a:lnTo>
                <a:lnTo>
                  <a:pt x="1696" y="304"/>
                </a:lnTo>
                <a:lnTo>
                  <a:pt x="1696" y="340"/>
                </a:lnTo>
                <a:lnTo>
                  <a:pt x="1700" y="1280"/>
                </a:lnTo>
                <a:lnTo>
                  <a:pt x="1723" y="1311"/>
                </a:lnTo>
                <a:lnTo>
                  <a:pt x="1754" y="1340"/>
                </a:lnTo>
                <a:lnTo>
                  <a:pt x="1794" y="1364"/>
                </a:lnTo>
                <a:lnTo>
                  <a:pt x="1841" y="1386"/>
                </a:lnTo>
                <a:lnTo>
                  <a:pt x="1892" y="1404"/>
                </a:lnTo>
                <a:lnTo>
                  <a:pt x="1949" y="1417"/>
                </a:lnTo>
                <a:lnTo>
                  <a:pt x="2005" y="1429"/>
                </a:lnTo>
                <a:lnTo>
                  <a:pt x="2065" y="1438"/>
                </a:lnTo>
                <a:lnTo>
                  <a:pt x="2125" y="1444"/>
                </a:lnTo>
                <a:lnTo>
                  <a:pt x="2183" y="1448"/>
                </a:lnTo>
                <a:lnTo>
                  <a:pt x="2240" y="1448"/>
                </a:lnTo>
                <a:lnTo>
                  <a:pt x="2240" y="1437"/>
                </a:lnTo>
                <a:lnTo>
                  <a:pt x="2232" y="1397"/>
                </a:lnTo>
                <a:lnTo>
                  <a:pt x="2232" y="1358"/>
                </a:lnTo>
                <a:lnTo>
                  <a:pt x="2236" y="1322"/>
                </a:lnTo>
                <a:lnTo>
                  <a:pt x="2243" y="1288"/>
                </a:lnTo>
                <a:lnTo>
                  <a:pt x="2185" y="1282"/>
                </a:lnTo>
                <a:lnTo>
                  <a:pt x="2129" y="1275"/>
                </a:lnTo>
                <a:lnTo>
                  <a:pt x="2074" y="1268"/>
                </a:lnTo>
                <a:lnTo>
                  <a:pt x="2016" y="1260"/>
                </a:lnTo>
                <a:lnTo>
                  <a:pt x="2012" y="1277"/>
                </a:lnTo>
                <a:lnTo>
                  <a:pt x="2009" y="1289"/>
                </a:lnTo>
                <a:lnTo>
                  <a:pt x="2003" y="1302"/>
                </a:lnTo>
                <a:lnTo>
                  <a:pt x="2000" y="1320"/>
                </a:lnTo>
                <a:lnTo>
                  <a:pt x="1996" y="1320"/>
                </a:lnTo>
                <a:lnTo>
                  <a:pt x="1951" y="1309"/>
                </a:lnTo>
                <a:lnTo>
                  <a:pt x="1911" y="1295"/>
                </a:lnTo>
                <a:lnTo>
                  <a:pt x="1874" y="1280"/>
                </a:lnTo>
                <a:lnTo>
                  <a:pt x="1841" y="1258"/>
                </a:lnTo>
                <a:lnTo>
                  <a:pt x="1812" y="1231"/>
                </a:lnTo>
                <a:lnTo>
                  <a:pt x="1811" y="1004"/>
                </a:lnTo>
                <a:lnTo>
                  <a:pt x="1811" y="773"/>
                </a:lnTo>
                <a:lnTo>
                  <a:pt x="1809" y="540"/>
                </a:lnTo>
                <a:lnTo>
                  <a:pt x="1809" y="311"/>
                </a:lnTo>
                <a:lnTo>
                  <a:pt x="1807" y="284"/>
                </a:lnTo>
                <a:lnTo>
                  <a:pt x="1805" y="249"/>
                </a:lnTo>
                <a:lnTo>
                  <a:pt x="1805" y="215"/>
                </a:lnTo>
                <a:lnTo>
                  <a:pt x="1803" y="178"/>
                </a:lnTo>
                <a:lnTo>
                  <a:pt x="1803" y="142"/>
                </a:lnTo>
                <a:lnTo>
                  <a:pt x="1805" y="108"/>
                </a:lnTo>
                <a:lnTo>
                  <a:pt x="1809" y="77"/>
                </a:lnTo>
                <a:lnTo>
                  <a:pt x="1816" y="49"/>
                </a:lnTo>
                <a:lnTo>
                  <a:pt x="1829" y="29"/>
                </a:lnTo>
                <a:lnTo>
                  <a:pt x="1843" y="17"/>
                </a:lnTo>
                <a:lnTo>
                  <a:pt x="1871" y="9"/>
                </a:lnTo>
                <a:lnTo>
                  <a:pt x="1898" y="4"/>
                </a:lnTo>
                <a:lnTo>
                  <a:pt x="1925" y="6"/>
                </a:lnTo>
                <a:lnTo>
                  <a:pt x="1951" y="9"/>
                </a:lnTo>
                <a:lnTo>
                  <a:pt x="1974" y="22"/>
                </a:lnTo>
                <a:lnTo>
                  <a:pt x="1996" y="40"/>
                </a:lnTo>
                <a:lnTo>
                  <a:pt x="2005" y="68"/>
                </a:lnTo>
                <a:lnTo>
                  <a:pt x="2011" y="100"/>
                </a:lnTo>
                <a:lnTo>
                  <a:pt x="2012" y="140"/>
                </a:lnTo>
                <a:lnTo>
                  <a:pt x="2012" y="180"/>
                </a:lnTo>
                <a:lnTo>
                  <a:pt x="2011" y="224"/>
                </a:lnTo>
                <a:lnTo>
                  <a:pt x="2007" y="264"/>
                </a:lnTo>
                <a:lnTo>
                  <a:pt x="2005" y="302"/>
                </a:lnTo>
                <a:lnTo>
                  <a:pt x="2003" y="337"/>
                </a:lnTo>
                <a:lnTo>
                  <a:pt x="2009" y="1124"/>
                </a:lnTo>
                <a:lnTo>
                  <a:pt x="2049" y="1138"/>
                </a:lnTo>
                <a:lnTo>
                  <a:pt x="2094" y="1149"/>
                </a:lnTo>
                <a:lnTo>
                  <a:pt x="2145" y="1157"/>
                </a:lnTo>
                <a:lnTo>
                  <a:pt x="2200" y="1160"/>
                </a:lnTo>
                <a:lnTo>
                  <a:pt x="2252" y="1160"/>
                </a:lnTo>
                <a:lnTo>
                  <a:pt x="2303" y="1157"/>
                </a:lnTo>
                <a:lnTo>
                  <a:pt x="2311" y="1146"/>
                </a:lnTo>
                <a:lnTo>
                  <a:pt x="2316" y="1140"/>
                </a:lnTo>
                <a:lnTo>
                  <a:pt x="2321" y="1133"/>
                </a:lnTo>
                <a:lnTo>
                  <a:pt x="2329" y="1124"/>
                </a:lnTo>
                <a:lnTo>
                  <a:pt x="2294" y="1097"/>
                </a:lnTo>
                <a:lnTo>
                  <a:pt x="2261" y="1071"/>
                </a:lnTo>
                <a:lnTo>
                  <a:pt x="2231" y="1048"/>
                </a:lnTo>
                <a:lnTo>
                  <a:pt x="2200" y="1024"/>
                </a:lnTo>
                <a:lnTo>
                  <a:pt x="2171" y="1000"/>
                </a:lnTo>
                <a:lnTo>
                  <a:pt x="2143" y="975"/>
                </a:lnTo>
                <a:lnTo>
                  <a:pt x="2118" y="946"/>
                </a:lnTo>
                <a:lnTo>
                  <a:pt x="2096" y="911"/>
                </a:lnTo>
                <a:lnTo>
                  <a:pt x="2076" y="871"/>
                </a:lnTo>
                <a:lnTo>
                  <a:pt x="2060" y="824"/>
                </a:lnTo>
                <a:lnTo>
                  <a:pt x="2045" y="753"/>
                </a:lnTo>
                <a:lnTo>
                  <a:pt x="2041" y="686"/>
                </a:lnTo>
                <a:lnTo>
                  <a:pt x="2047" y="620"/>
                </a:lnTo>
                <a:lnTo>
                  <a:pt x="2061" y="557"/>
                </a:lnTo>
                <a:lnTo>
                  <a:pt x="2085" y="498"/>
                </a:lnTo>
                <a:lnTo>
                  <a:pt x="2116" y="444"/>
                </a:lnTo>
                <a:lnTo>
                  <a:pt x="2156" y="395"/>
                </a:lnTo>
                <a:lnTo>
                  <a:pt x="2201" y="351"/>
                </a:lnTo>
                <a:lnTo>
                  <a:pt x="2252" y="315"/>
                </a:lnTo>
                <a:lnTo>
                  <a:pt x="2309" y="284"/>
                </a:lnTo>
                <a:lnTo>
                  <a:pt x="2369" y="260"/>
                </a:lnTo>
                <a:lnTo>
                  <a:pt x="2432" y="244"/>
                </a:lnTo>
                <a:lnTo>
                  <a:pt x="2500" y="237"/>
                </a:lnTo>
                <a:lnTo>
                  <a:pt x="2569" y="237"/>
                </a:lnTo>
                <a:lnTo>
                  <a:pt x="2640" y="248"/>
                </a:lnTo>
                <a:lnTo>
                  <a:pt x="2731" y="273"/>
                </a:lnTo>
                <a:lnTo>
                  <a:pt x="2816" y="306"/>
                </a:lnTo>
                <a:lnTo>
                  <a:pt x="2894" y="346"/>
                </a:lnTo>
                <a:lnTo>
                  <a:pt x="2969" y="393"/>
                </a:lnTo>
                <a:lnTo>
                  <a:pt x="3036" y="446"/>
                </a:lnTo>
                <a:lnTo>
                  <a:pt x="3100" y="506"/>
                </a:lnTo>
                <a:lnTo>
                  <a:pt x="3158" y="571"/>
                </a:lnTo>
                <a:lnTo>
                  <a:pt x="3212" y="642"/>
                </a:lnTo>
                <a:lnTo>
                  <a:pt x="3261" y="717"/>
                </a:lnTo>
                <a:lnTo>
                  <a:pt x="3305" y="797"/>
                </a:lnTo>
                <a:lnTo>
                  <a:pt x="3345" y="880"/>
                </a:lnTo>
                <a:lnTo>
                  <a:pt x="3381" y="966"/>
                </a:lnTo>
                <a:lnTo>
                  <a:pt x="3412" y="1057"/>
                </a:lnTo>
                <a:lnTo>
                  <a:pt x="3440" y="1148"/>
                </a:lnTo>
                <a:lnTo>
                  <a:pt x="3463" y="1240"/>
                </a:lnTo>
                <a:lnTo>
                  <a:pt x="3483" y="1337"/>
                </a:lnTo>
                <a:lnTo>
                  <a:pt x="3498" y="1438"/>
                </a:lnTo>
                <a:lnTo>
                  <a:pt x="3501" y="1537"/>
                </a:lnTo>
                <a:lnTo>
                  <a:pt x="3494" y="1635"/>
                </a:lnTo>
                <a:lnTo>
                  <a:pt x="3478" y="1729"/>
                </a:lnTo>
                <a:lnTo>
                  <a:pt x="3452" y="1820"/>
                </a:lnTo>
                <a:lnTo>
                  <a:pt x="3418" y="1908"/>
                </a:lnTo>
                <a:lnTo>
                  <a:pt x="3378" y="1989"/>
                </a:lnTo>
                <a:lnTo>
                  <a:pt x="3331" y="2068"/>
                </a:lnTo>
                <a:lnTo>
                  <a:pt x="3278" y="2138"/>
                </a:lnTo>
                <a:lnTo>
                  <a:pt x="3220" y="2202"/>
                </a:lnTo>
                <a:lnTo>
                  <a:pt x="3158" y="2260"/>
                </a:lnTo>
                <a:lnTo>
                  <a:pt x="3092" y="2309"/>
                </a:lnTo>
                <a:lnTo>
                  <a:pt x="3025" y="2349"/>
                </a:lnTo>
                <a:lnTo>
                  <a:pt x="2956" y="2382"/>
                </a:lnTo>
                <a:lnTo>
                  <a:pt x="2883" y="2404"/>
                </a:lnTo>
                <a:lnTo>
                  <a:pt x="2821" y="2415"/>
                </a:lnTo>
                <a:lnTo>
                  <a:pt x="2758" y="2418"/>
                </a:lnTo>
                <a:lnTo>
                  <a:pt x="2698" y="2417"/>
                </a:lnTo>
                <a:lnTo>
                  <a:pt x="2638" y="2406"/>
                </a:lnTo>
                <a:lnTo>
                  <a:pt x="2580" y="2389"/>
                </a:lnTo>
                <a:lnTo>
                  <a:pt x="2527" y="2368"/>
                </a:lnTo>
                <a:lnTo>
                  <a:pt x="2476" y="2340"/>
                </a:lnTo>
                <a:lnTo>
                  <a:pt x="2432" y="2306"/>
                </a:lnTo>
                <a:lnTo>
                  <a:pt x="2392" y="2268"/>
                </a:lnTo>
                <a:lnTo>
                  <a:pt x="2358" y="2226"/>
                </a:lnTo>
                <a:lnTo>
                  <a:pt x="2331" y="2178"/>
                </a:lnTo>
                <a:lnTo>
                  <a:pt x="2311" y="2128"/>
                </a:lnTo>
                <a:lnTo>
                  <a:pt x="2298" y="2073"/>
                </a:lnTo>
                <a:lnTo>
                  <a:pt x="2294" y="2015"/>
                </a:lnTo>
                <a:lnTo>
                  <a:pt x="2300" y="1955"/>
                </a:lnTo>
                <a:lnTo>
                  <a:pt x="2316" y="1893"/>
                </a:lnTo>
                <a:lnTo>
                  <a:pt x="2331" y="1858"/>
                </a:lnTo>
                <a:lnTo>
                  <a:pt x="2349" y="1829"/>
                </a:lnTo>
                <a:lnTo>
                  <a:pt x="2369" y="1804"/>
                </a:lnTo>
                <a:lnTo>
                  <a:pt x="2391" y="1780"/>
                </a:lnTo>
                <a:lnTo>
                  <a:pt x="2414" y="1757"/>
                </a:lnTo>
                <a:lnTo>
                  <a:pt x="2436" y="1731"/>
                </a:lnTo>
                <a:lnTo>
                  <a:pt x="2429" y="1731"/>
                </a:lnTo>
                <a:lnTo>
                  <a:pt x="2320" y="1637"/>
                </a:lnTo>
                <a:lnTo>
                  <a:pt x="2307" y="1617"/>
                </a:lnTo>
                <a:lnTo>
                  <a:pt x="2285" y="1588"/>
                </a:lnTo>
                <a:lnTo>
                  <a:pt x="2272" y="1568"/>
                </a:lnTo>
                <a:lnTo>
                  <a:pt x="2183" y="1562"/>
                </a:lnTo>
                <a:lnTo>
                  <a:pt x="2092" y="1553"/>
                </a:lnTo>
                <a:lnTo>
                  <a:pt x="2003" y="1548"/>
                </a:lnTo>
                <a:lnTo>
                  <a:pt x="2003" y="2537"/>
                </a:lnTo>
                <a:lnTo>
                  <a:pt x="1991" y="2558"/>
                </a:lnTo>
                <a:lnTo>
                  <a:pt x="1971" y="2573"/>
                </a:lnTo>
                <a:lnTo>
                  <a:pt x="1947" y="2584"/>
                </a:lnTo>
                <a:lnTo>
                  <a:pt x="1921" y="2588"/>
                </a:lnTo>
                <a:lnTo>
                  <a:pt x="1894" y="2588"/>
                </a:lnTo>
                <a:lnTo>
                  <a:pt x="1867" y="2582"/>
                </a:lnTo>
                <a:lnTo>
                  <a:pt x="1841" y="2573"/>
                </a:lnTo>
                <a:lnTo>
                  <a:pt x="1820" y="2560"/>
                </a:lnTo>
                <a:lnTo>
                  <a:pt x="1811" y="2517"/>
                </a:lnTo>
                <a:lnTo>
                  <a:pt x="1805" y="2468"/>
                </a:lnTo>
                <a:lnTo>
                  <a:pt x="1803" y="2415"/>
                </a:lnTo>
                <a:lnTo>
                  <a:pt x="1803" y="2360"/>
                </a:lnTo>
                <a:lnTo>
                  <a:pt x="1805" y="2306"/>
                </a:lnTo>
                <a:lnTo>
                  <a:pt x="1807" y="2251"/>
                </a:lnTo>
                <a:lnTo>
                  <a:pt x="1809" y="2200"/>
                </a:lnTo>
                <a:lnTo>
                  <a:pt x="1809" y="1508"/>
                </a:lnTo>
                <a:lnTo>
                  <a:pt x="1789" y="1497"/>
                </a:lnTo>
                <a:lnTo>
                  <a:pt x="1767" y="1484"/>
                </a:lnTo>
                <a:lnTo>
                  <a:pt x="1743" y="1475"/>
                </a:lnTo>
                <a:lnTo>
                  <a:pt x="1720" y="1468"/>
                </a:lnTo>
                <a:lnTo>
                  <a:pt x="1696" y="1468"/>
                </a:lnTo>
                <a:lnTo>
                  <a:pt x="1696" y="1689"/>
                </a:lnTo>
                <a:lnTo>
                  <a:pt x="1694" y="1906"/>
                </a:lnTo>
                <a:lnTo>
                  <a:pt x="1694" y="2118"/>
                </a:lnTo>
                <a:lnTo>
                  <a:pt x="1692" y="2335"/>
                </a:lnTo>
                <a:lnTo>
                  <a:pt x="1692" y="2557"/>
                </a:lnTo>
                <a:lnTo>
                  <a:pt x="1667" y="2571"/>
                </a:lnTo>
                <a:lnTo>
                  <a:pt x="1638" y="2582"/>
                </a:lnTo>
                <a:lnTo>
                  <a:pt x="1607" y="2586"/>
                </a:lnTo>
                <a:lnTo>
                  <a:pt x="1576" y="2586"/>
                </a:lnTo>
                <a:lnTo>
                  <a:pt x="1545" y="2578"/>
                </a:lnTo>
                <a:lnTo>
                  <a:pt x="1516" y="2564"/>
                </a:lnTo>
                <a:lnTo>
                  <a:pt x="1514" y="2448"/>
                </a:lnTo>
                <a:lnTo>
                  <a:pt x="1512" y="2344"/>
                </a:lnTo>
                <a:lnTo>
                  <a:pt x="1512" y="2248"/>
                </a:lnTo>
                <a:lnTo>
                  <a:pt x="1511" y="2162"/>
                </a:lnTo>
                <a:lnTo>
                  <a:pt x="1509" y="2082"/>
                </a:lnTo>
                <a:lnTo>
                  <a:pt x="1509" y="2008"/>
                </a:lnTo>
                <a:lnTo>
                  <a:pt x="1507" y="1937"/>
                </a:lnTo>
                <a:lnTo>
                  <a:pt x="1505" y="1866"/>
                </a:lnTo>
                <a:lnTo>
                  <a:pt x="1503" y="1797"/>
                </a:lnTo>
                <a:lnTo>
                  <a:pt x="1501" y="1726"/>
                </a:lnTo>
                <a:lnTo>
                  <a:pt x="1498" y="1651"/>
                </a:lnTo>
                <a:lnTo>
                  <a:pt x="1496" y="1571"/>
                </a:lnTo>
                <a:lnTo>
                  <a:pt x="1492" y="1484"/>
                </a:lnTo>
                <a:lnTo>
                  <a:pt x="1480" y="1489"/>
                </a:lnTo>
                <a:lnTo>
                  <a:pt x="1458" y="1495"/>
                </a:lnTo>
                <a:lnTo>
                  <a:pt x="1429" y="1504"/>
                </a:lnTo>
                <a:lnTo>
                  <a:pt x="1396" y="1513"/>
                </a:lnTo>
                <a:lnTo>
                  <a:pt x="1360" y="1524"/>
                </a:lnTo>
                <a:lnTo>
                  <a:pt x="1323" y="1533"/>
                </a:lnTo>
                <a:lnTo>
                  <a:pt x="1287" y="1544"/>
                </a:lnTo>
                <a:lnTo>
                  <a:pt x="1252" y="1551"/>
                </a:lnTo>
                <a:lnTo>
                  <a:pt x="1223" y="1558"/>
                </a:lnTo>
                <a:lnTo>
                  <a:pt x="1200" y="1564"/>
                </a:lnTo>
                <a:lnTo>
                  <a:pt x="1185" y="1595"/>
                </a:lnTo>
                <a:lnTo>
                  <a:pt x="1167" y="1620"/>
                </a:lnTo>
                <a:lnTo>
                  <a:pt x="1147" y="1642"/>
                </a:lnTo>
                <a:lnTo>
                  <a:pt x="1123" y="1664"/>
                </a:lnTo>
                <a:lnTo>
                  <a:pt x="1100" y="1682"/>
                </a:lnTo>
                <a:lnTo>
                  <a:pt x="1074" y="1702"/>
                </a:lnTo>
                <a:lnTo>
                  <a:pt x="1052" y="1724"/>
                </a:lnTo>
                <a:lnTo>
                  <a:pt x="1056" y="1731"/>
                </a:lnTo>
                <a:lnTo>
                  <a:pt x="1091" y="1755"/>
                </a:lnTo>
                <a:lnTo>
                  <a:pt x="1123" y="1786"/>
                </a:lnTo>
                <a:lnTo>
                  <a:pt x="1151" y="1826"/>
                </a:lnTo>
                <a:lnTo>
                  <a:pt x="1174" y="1873"/>
                </a:lnTo>
                <a:lnTo>
                  <a:pt x="1191" y="1924"/>
                </a:lnTo>
                <a:lnTo>
                  <a:pt x="1201" y="1978"/>
                </a:lnTo>
                <a:lnTo>
                  <a:pt x="1203" y="2035"/>
                </a:lnTo>
                <a:lnTo>
                  <a:pt x="1198" y="2093"/>
                </a:lnTo>
                <a:lnTo>
                  <a:pt x="1183" y="2148"/>
                </a:lnTo>
                <a:lnTo>
                  <a:pt x="1163" y="2195"/>
                </a:lnTo>
                <a:lnTo>
                  <a:pt x="1132" y="2242"/>
                </a:lnTo>
                <a:lnTo>
                  <a:pt x="1096" y="2284"/>
                </a:lnTo>
                <a:lnTo>
                  <a:pt x="1052" y="2322"/>
                </a:lnTo>
                <a:lnTo>
                  <a:pt x="1001" y="2357"/>
                </a:lnTo>
                <a:lnTo>
                  <a:pt x="945" y="2384"/>
                </a:lnTo>
                <a:lnTo>
                  <a:pt x="883" y="2404"/>
                </a:lnTo>
                <a:lnTo>
                  <a:pt x="816" y="2417"/>
                </a:lnTo>
                <a:lnTo>
                  <a:pt x="745" y="2420"/>
                </a:lnTo>
                <a:lnTo>
                  <a:pt x="672" y="2411"/>
                </a:lnTo>
                <a:lnTo>
                  <a:pt x="594" y="2393"/>
                </a:lnTo>
                <a:lnTo>
                  <a:pt x="516" y="2364"/>
                </a:lnTo>
                <a:lnTo>
                  <a:pt x="443" y="2326"/>
                </a:lnTo>
                <a:lnTo>
                  <a:pt x="371" y="2277"/>
                </a:lnTo>
                <a:lnTo>
                  <a:pt x="303" y="2220"/>
                </a:lnTo>
                <a:lnTo>
                  <a:pt x="241" y="2157"/>
                </a:lnTo>
                <a:lnTo>
                  <a:pt x="183" y="2086"/>
                </a:lnTo>
                <a:lnTo>
                  <a:pt x="132" y="2008"/>
                </a:lnTo>
                <a:lnTo>
                  <a:pt x="89" y="1924"/>
                </a:lnTo>
                <a:lnTo>
                  <a:pt x="52" y="1835"/>
                </a:lnTo>
                <a:lnTo>
                  <a:pt x="25" y="1742"/>
                </a:lnTo>
                <a:lnTo>
                  <a:pt x="7" y="1644"/>
                </a:lnTo>
                <a:lnTo>
                  <a:pt x="0" y="1544"/>
                </a:lnTo>
                <a:lnTo>
                  <a:pt x="1" y="1440"/>
                </a:lnTo>
                <a:lnTo>
                  <a:pt x="16" y="1337"/>
                </a:lnTo>
                <a:lnTo>
                  <a:pt x="41" y="1224"/>
                </a:lnTo>
                <a:lnTo>
                  <a:pt x="71" y="1115"/>
                </a:lnTo>
                <a:lnTo>
                  <a:pt x="105" y="1009"/>
                </a:lnTo>
                <a:lnTo>
                  <a:pt x="143" y="909"/>
                </a:lnTo>
                <a:lnTo>
                  <a:pt x="189" y="815"/>
                </a:lnTo>
                <a:lnTo>
                  <a:pt x="240" y="726"/>
                </a:lnTo>
                <a:lnTo>
                  <a:pt x="294" y="642"/>
                </a:lnTo>
                <a:lnTo>
                  <a:pt x="356" y="564"/>
                </a:lnTo>
                <a:lnTo>
                  <a:pt x="423" y="491"/>
                </a:lnTo>
                <a:lnTo>
                  <a:pt x="496" y="426"/>
                </a:lnTo>
                <a:lnTo>
                  <a:pt x="576" y="368"/>
                </a:lnTo>
                <a:lnTo>
                  <a:pt x="614" y="344"/>
                </a:lnTo>
                <a:lnTo>
                  <a:pt x="660" y="317"/>
                </a:lnTo>
                <a:lnTo>
                  <a:pt x="711" y="291"/>
                </a:lnTo>
                <a:lnTo>
                  <a:pt x="765" y="268"/>
                </a:lnTo>
                <a:lnTo>
                  <a:pt x="823" y="249"/>
                </a:lnTo>
                <a:lnTo>
                  <a:pt x="885" y="238"/>
                </a:lnTo>
                <a:lnTo>
                  <a:pt x="951" y="233"/>
                </a:lnTo>
                <a:lnTo>
                  <a:pt x="1016" y="240"/>
                </a:lnTo>
                <a:lnTo>
                  <a:pt x="1071" y="253"/>
                </a:lnTo>
                <a:lnTo>
                  <a:pt x="1123" y="268"/>
                </a:lnTo>
                <a:lnTo>
                  <a:pt x="1176" y="289"/>
                </a:lnTo>
                <a:lnTo>
                  <a:pt x="1225" y="313"/>
                </a:lnTo>
                <a:lnTo>
                  <a:pt x="1271" y="342"/>
                </a:lnTo>
                <a:lnTo>
                  <a:pt x="1314" y="373"/>
                </a:lnTo>
                <a:lnTo>
                  <a:pt x="1352" y="409"/>
                </a:lnTo>
                <a:lnTo>
                  <a:pt x="1385" y="449"/>
                </a:lnTo>
                <a:lnTo>
                  <a:pt x="1414" y="493"/>
                </a:lnTo>
                <a:lnTo>
                  <a:pt x="1438" y="538"/>
                </a:lnTo>
                <a:lnTo>
                  <a:pt x="1452" y="589"/>
                </a:lnTo>
                <a:lnTo>
                  <a:pt x="1461" y="642"/>
                </a:lnTo>
                <a:lnTo>
                  <a:pt x="1463" y="700"/>
                </a:lnTo>
                <a:lnTo>
                  <a:pt x="1456" y="758"/>
                </a:lnTo>
                <a:lnTo>
                  <a:pt x="1441" y="822"/>
                </a:lnTo>
                <a:lnTo>
                  <a:pt x="1416" y="888"/>
                </a:lnTo>
                <a:lnTo>
                  <a:pt x="1392" y="933"/>
                </a:lnTo>
                <a:lnTo>
                  <a:pt x="1363" y="973"/>
                </a:lnTo>
                <a:lnTo>
                  <a:pt x="1331" y="1009"/>
                </a:lnTo>
                <a:lnTo>
                  <a:pt x="1292" y="1042"/>
                </a:lnTo>
                <a:lnTo>
                  <a:pt x="1252" y="1071"/>
                </a:lnTo>
                <a:lnTo>
                  <a:pt x="1211" y="1098"/>
                </a:lnTo>
                <a:lnTo>
                  <a:pt x="1169" y="1124"/>
                </a:lnTo>
                <a:lnTo>
                  <a:pt x="1169" y="1128"/>
                </a:lnTo>
                <a:lnTo>
                  <a:pt x="1176" y="1144"/>
                </a:lnTo>
                <a:lnTo>
                  <a:pt x="1185" y="1162"/>
                </a:lnTo>
                <a:lnTo>
                  <a:pt x="1191" y="1184"/>
                </a:lnTo>
                <a:lnTo>
                  <a:pt x="1200" y="1206"/>
                </a:lnTo>
                <a:lnTo>
                  <a:pt x="1207" y="1226"/>
                </a:lnTo>
                <a:lnTo>
                  <a:pt x="1218" y="1240"/>
                </a:lnTo>
                <a:lnTo>
                  <a:pt x="1232" y="1248"/>
                </a:lnTo>
                <a:lnTo>
                  <a:pt x="1278" y="1237"/>
                </a:lnTo>
                <a:lnTo>
                  <a:pt x="1327" y="1226"/>
                </a:lnTo>
                <a:lnTo>
                  <a:pt x="1374" y="1215"/>
                </a:lnTo>
                <a:lnTo>
                  <a:pt x="1421" y="1200"/>
                </a:lnTo>
                <a:lnTo>
                  <a:pt x="1463" y="1184"/>
                </a:lnTo>
                <a:lnTo>
                  <a:pt x="1500" y="1164"/>
                </a:lnTo>
                <a:lnTo>
                  <a:pt x="1500" y="993"/>
                </a:lnTo>
                <a:lnTo>
                  <a:pt x="1501" y="826"/>
                </a:lnTo>
                <a:lnTo>
                  <a:pt x="1503" y="662"/>
                </a:lnTo>
                <a:lnTo>
                  <a:pt x="1503" y="495"/>
                </a:lnTo>
                <a:lnTo>
                  <a:pt x="1503" y="324"/>
                </a:lnTo>
                <a:lnTo>
                  <a:pt x="1503" y="275"/>
                </a:lnTo>
                <a:lnTo>
                  <a:pt x="1501" y="228"/>
                </a:lnTo>
                <a:lnTo>
                  <a:pt x="1498" y="184"/>
                </a:lnTo>
                <a:lnTo>
                  <a:pt x="1496" y="140"/>
                </a:lnTo>
                <a:lnTo>
                  <a:pt x="1498" y="98"/>
                </a:lnTo>
                <a:lnTo>
                  <a:pt x="1505" y="60"/>
                </a:lnTo>
                <a:lnTo>
                  <a:pt x="1520" y="24"/>
                </a:lnTo>
                <a:lnTo>
                  <a:pt x="1561" y="8"/>
                </a:lnTo>
                <a:lnTo>
                  <a:pt x="160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47" name="Freeform 18">
            <a:extLst>
              <a:ext uri="{FF2B5EF4-FFF2-40B4-BE49-F238E27FC236}">
                <a16:creationId xmlns:a16="http://schemas.microsoft.com/office/drawing/2014/main" id="{7FEE4E64-38F2-4F73-8AB7-378BA1D6D5F2}"/>
              </a:ext>
            </a:extLst>
          </p:cNvPr>
          <p:cNvSpPr>
            <a:spLocks/>
          </p:cNvSpPr>
          <p:nvPr/>
        </p:nvSpPr>
        <p:spPr bwMode="auto">
          <a:xfrm>
            <a:off x="6010685" y="3483031"/>
            <a:ext cx="320540" cy="365442"/>
          </a:xfrm>
          <a:custGeom>
            <a:avLst/>
            <a:gdLst>
              <a:gd name="T0" fmla="*/ 1764 w 2942"/>
              <a:gd name="T1" fmla="*/ 10 h 3247"/>
              <a:gd name="T2" fmla="*/ 2091 w 2942"/>
              <a:gd name="T3" fmla="*/ 74 h 3247"/>
              <a:gd name="T4" fmla="*/ 2365 w 2942"/>
              <a:gd name="T5" fmla="*/ 192 h 3247"/>
              <a:gd name="T6" fmla="*/ 2591 w 2942"/>
              <a:gd name="T7" fmla="*/ 361 h 3247"/>
              <a:gd name="T8" fmla="*/ 2765 w 2942"/>
              <a:gd name="T9" fmla="*/ 576 h 3247"/>
              <a:gd name="T10" fmla="*/ 2873 w 2942"/>
              <a:gd name="T11" fmla="*/ 798 h 3247"/>
              <a:gd name="T12" fmla="*/ 2933 w 2942"/>
              <a:gd name="T13" fmla="*/ 1060 h 3247"/>
              <a:gd name="T14" fmla="*/ 2936 w 2942"/>
              <a:gd name="T15" fmla="*/ 1345 h 3247"/>
              <a:gd name="T16" fmla="*/ 2873 w 2942"/>
              <a:gd name="T17" fmla="*/ 1607 h 3247"/>
              <a:gd name="T18" fmla="*/ 2753 w 2942"/>
              <a:gd name="T19" fmla="*/ 1812 h 3247"/>
              <a:gd name="T20" fmla="*/ 2611 w 2942"/>
              <a:gd name="T21" fmla="*/ 1998 h 3247"/>
              <a:gd name="T22" fmla="*/ 2509 w 2942"/>
              <a:gd name="T23" fmla="*/ 2167 h 3247"/>
              <a:gd name="T24" fmla="*/ 2471 w 2942"/>
              <a:gd name="T25" fmla="*/ 2323 h 3247"/>
              <a:gd name="T26" fmla="*/ 2485 w 2942"/>
              <a:gd name="T27" fmla="*/ 2452 h 3247"/>
              <a:gd name="T28" fmla="*/ 2522 w 2942"/>
              <a:gd name="T29" fmla="*/ 2603 h 3247"/>
              <a:gd name="T30" fmla="*/ 2562 w 2942"/>
              <a:gd name="T31" fmla="*/ 2729 h 3247"/>
              <a:gd name="T32" fmla="*/ 2604 w 2942"/>
              <a:gd name="T33" fmla="*/ 2845 h 3247"/>
              <a:gd name="T34" fmla="*/ 2654 w 2942"/>
              <a:gd name="T35" fmla="*/ 3007 h 3247"/>
              <a:gd name="T36" fmla="*/ 2336 w 2942"/>
              <a:gd name="T37" fmla="*/ 3154 h 3247"/>
              <a:gd name="T38" fmla="*/ 1874 w 2942"/>
              <a:gd name="T39" fmla="*/ 3240 h 3247"/>
              <a:gd name="T40" fmla="*/ 1449 w 2942"/>
              <a:gd name="T41" fmla="*/ 3232 h 3247"/>
              <a:gd name="T42" fmla="*/ 1300 w 2942"/>
              <a:gd name="T43" fmla="*/ 3138 h 3247"/>
              <a:gd name="T44" fmla="*/ 1274 w 2942"/>
              <a:gd name="T45" fmla="*/ 2990 h 3247"/>
              <a:gd name="T46" fmla="*/ 1240 w 2942"/>
              <a:gd name="T47" fmla="*/ 2832 h 3247"/>
              <a:gd name="T48" fmla="*/ 1194 w 2942"/>
              <a:gd name="T49" fmla="*/ 2703 h 3247"/>
              <a:gd name="T50" fmla="*/ 1134 w 2942"/>
              <a:gd name="T51" fmla="*/ 2647 h 3247"/>
              <a:gd name="T52" fmla="*/ 1051 w 2942"/>
              <a:gd name="T53" fmla="*/ 2649 h 3247"/>
              <a:gd name="T54" fmla="*/ 974 w 2942"/>
              <a:gd name="T55" fmla="*/ 2670 h 3247"/>
              <a:gd name="T56" fmla="*/ 864 w 2942"/>
              <a:gd name="T57" fmla="*/ 2703 h 3247"/>
              <a:gd name="T58" fmla="*/ 693 w 2942"/>
              <a:gd name="T59" fmla="*/ 2727 h 3247"/>
              <a:gd name="T60" fmla="*/ 525 w 2942"/>
              <a:gd name="T61" fmla="*/ 2716 h 3247"/>
              <a:gd name="T62" fmla="*/ 438 w 2942"/>
              <a:gd name="T63" fmla="*/ 2681 h 3247"/>
              <a:gd name="T64" fmla="*/ 367 w 2942"/>
              <a:gd name="T65" fmla="*/ 2618 h 3247"/>
              <a:gd name="T66" fmla="*/ 338 w 2942"/>
              <a:gd name="T67" fmla="*/ 2520 h 3247"/>
              <a:gd name="T68" fmla="*/ 354 w 2942"/>
              <a:gd name="T69" fmla="*/ 2421 h 3247"/>
              <a:gd name="T70" fmla="*/ 365 w 2942"/>
              <a:gd name="T71" fmla="*/ 2325 h 3247"/>
              <a:gd name="T72" fmla="*/ 331 w 2942"/>
              <a:gd name="T73" fmla="*/ 2265 h 3247"/>
              <a:gd name="T74" fmla="*/ 278 w 2942"/>
              <a:gd name="T75" fmla="*/ 2232 h 3247"/>
              <a:gd name="T76" fmla="*/ 249 w 2942"/>
              <a:gd name="T77" fmla="*/ 2180 h 3247"/>
              <a:gd name="T78" fmla="*/ 267 w 2942"/>
              <a:gd name="T79" fmla="*/ 2125 h 3247"/>
              <a:gd name="T80" fmla="*/ 224 w 2942"/>
              <a:gd name="T81" fmla="*/ 2069 h 3247"/>
              <a:gd name="T82" fmla="*/ 214 w 2942"/>
              <a:gd name="T83" fmla="*/ 2007 h 3247"/>
              <a:gd name="T84" fmla="*/ 245 w 2942"/>
              <a:gd name="T85" fmla="*/ 1941 h 3247"/>
              <a:gd name="T86" fmla="*/ 273 w 2942"/>
              <a:gd name="T87" fmla="*/ 1872 h 3247"/>
              <a:gd name="T88" fmla="*/ 194 w 2942"/>
              <a:gd name="T89" fmla="*/ 1827 h 3247"/>
              <a:gd name="T90" fmla="*/ 96 w 2942"/>
              <a:gd name="T91" fmla="*/ 1794 h 3247"/>
              <a:gd name="T92" fmla="*/ 18 w 2942"/>
              <a:gd name="T93" fmla="*/ 1747 h 3247"/>
              <a:gd name="T94" fmla="*/ 4 w 2942"/>
              <a:gd name="T95" fmla="*/ 1674 h 3247"/>
              <a:gd name="T96" fmla="*/ 44 w 2942"/>
              <a:gd name="T97" fmla="*/ 1616 h 3247"/>
              <a:gd name="T98" fmla="*/ 111 w 2942"/>
              <a:gd name="T99" fmla="*/ 1545 h 3247"/>
              <a:gd name="T100" fmla="*/ 229 w 2942"/>
              <a:gd name="T101" fmla="*/ 1421 h 3247"/>
              <a:gd name="T102" fmla="*/ 325 w 2942"/>
              <a:gd name="T103" fmla="*/ 1276 h 3247"/>
              <a:gd name="T104" fmla="*/ 345 w 2942"/>
              <a:gd name="T105" fmla="*/ 1143 h 3247"/>
              <a:gd name="T106" fmla="*/ 344 w 2942"/>
              <a:gd name="T107" fmla="*/ 992 h 3247"/>
              <a:gd name="T108" fmla="*/ 440 w 2942"/>
              <a:gd name="T109" fmla="*/ 621 h 3247"/>
              <a:gd name="T110" fmla="*/ 587 w 2942"/>
              <a:gd name="T111" fmla="*/ 401 h 3247"/>
              <a:gd name="T112" fmla="*/ 789 w 2942"/>
              <a:gd name="T113" fmla="*/ 227 h 3247"/>
              <a:gd name="T114" fmla="*/ 1031 w 2942"/>
              <a:gd name="T115" fmla="*/ 103 h 3247"/>
              <a:gd name="T116" fmla="*/ 1516 w 2942"/>
              <a:gd name="T117" fmla="*/ 0 h 3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942" h="3247">
                <a:moveTo>
                  <a:pt x="1516" y="0"/>
                </a:moveTo>
                <a:lnTo>
                  <a:pt x="1644" y="1"/>
                </a:lnTo>
                <a:lnTo>
                  <a:pt x="1764" y="10"/>
                </a:lnTo>
                <a:lnTo>
                  <a:pt x="1878" y="25"/>
                </a:lnTo>
                <a:lnTo>
                  <a:pt x="1987" y="47"/>
                </a:lnTo>
                <a:lnTo>
                  <a:pt x="2091" y="74"/>
                </a:lnTo>
                <a:lnTo>
                  <a:pt x="2187" y="109"/>
                </a:lnTo>
                <a:lnTo>
                  <a:pt x="2280" y="147"/>
                </a:lnTo>
                <a:lnTo>
                  <a:pt x="2365" y="192"/>
                </a:lnTo>
                <a:lnTo>
                  <a:pt x="2445" y="243"/>
                </a:lnTo>
                <a:lnTo>
                  <a:pt x="2522" y="300"/>
                </a:lnTo>
                <a:lnTo>
                  <a:pt x="2591" y="361"/>
                </a:lnTo>
                <a:lnTo>
                  <a:pt x="2654" y="429"/>
                </a:lnTo>
                <a:lnTo>
                  <a:pt x="2713" y="500"/>
                </a:lnTo>
                <a:lnTo>
                  <a:pt x="2765" y="576"/>
                </a:lnTo>
                <a:lnTo>
                  <a:pt x="2813" y="656"/>
                </a:lnTo>
                <a:lnTo>
                  <a:pt x="2845" y="723"/>
                </a:lnTo>
                <a:lnTo>
                  <a:pt x="2873" y="798"/>
                </a:lnTo>
                <a:lnTo>
                  <a:pt x="2898" y="880"/>
                </a:lnTo>
                <a:lnTo>
                  <a:pt x="2918" y="969"/>
                </a:lnTo>
                <a:lnTo>
                  <a:pt x="2933" y="1060"/>
                </a:lnTo>
                <a:lnTo>
                  <a:pt x="2940" y="1154"/>
                </a:lnTo>
                <a:lnTo>
                  <a:pt x="2942" y="1250"/>
                </a:lnTo>
                <a:lnTo>
                  <a:pt x="2936" y="1345"/>
                </a:lnTo>
                <a:lnTo>
                  <a:pt x="2924" y="1438"/>
                </a:lnTo>
                <a:lnTo>
                  <a:pt x="2902" y="1529"/>
                </a:lnTo>
                <a:lnTo>
                  <a:pt x="2873" y="1607"/>
                </a:lnTo>
                <a:lnTo>
                  <a:pt x="2838" y="1680"/>
                </a:lnTo>
                <a:lnTo>
                  <a:pt x="2796" y="1747"/>
                </a:lnTo>
                <a:lnTo>
                  <a:pt x="2753" y="1812"/>
                </a:lnTo>
                <a:lnTo>
                  <a:pt x="2705" y="1876"/>
                </a:lnTo>
                <a:lnTo>
                  <a:pt x="2658" y="1936"/>
                </a:lnTo>
                <a:lnTo>
                  <a:pt x="2611" y="1998"/>
                </a:lnTo>
                <a:lnTo>
                  <a:pt x="2565" y="2060"/>
                </a:lnTo>
                <a:lnTo>
                  <a:pt x="2534" y="2110"/>
                </a:lnTo>
                <a:lnTo>
                  <a:pt x="2509" y="2167"/>
                </a:lnTo>
                <a:lnTo>
                  <a:pt x="2489" y="2227"/>
                </a:lnTo>
                <a:lnTo>
                  <a:pt x="2473" y="2292"/>
                </a:lnTo>
                <a:lnTo>
                  <a:pt x="2471" y="2323"/>
                </a:lnTo>
                <a:lnTo>
                  <a:pt x="2473" y="2360"/>
                </a:lnTo>
                <a:lnTo>
                  <a:pt x="2478" y="2405"/>
                </a:lnTo>
                <a:lnTo>
                  <a:pt x="2485" y="2452"/>
                </a:lnTo>
                <a:lnTo>
                  <a:pt x="2496" y="2503"/>
                </a:lnTo>
                <a:lnTo>
                  <a:pt x="2509" y="2554"/>
                </a:lnTo>
                <a:lnTo>
                  <a:pt x="2522" y="2603"/>
                </a:lnTo>
                <a:lnTo>
                  <a:pt x="2536" y="2650"/>
                </a:lnTo>
                <a:lnTo>
                  <a:pt x="2549" y="2692"/>
                </a:lnTo>
                <a:lnTo>
                  <a:pt x="2562" y="2729"/>
                </a:lnTo>
                <a:lnTo>
                  <a:pt x="2573" y="2756"/>
                </a:lnTo>
                <a:lnTo>
                  <a:pt x="2589" y="2796"/>
                </a:lnTo>
                <a:lnTo>
                  <a:pt x="2604" y="2845"/>
                </a:lnTo>
                <a:lnTo>
                  <a:pt x="2620" y="2900"/>
                </a:lnTo>
                <a:lnTo>
                  <a:pt x="2636" y="2956"/>
                </a:lnTo>
                <a:lnTo>
                  <a:pt x="2654" y="3007"/>
                </a:lnTo>
                <a:lnTo>
                  <a:pt x="2673" y="3052"/>
                </a:lnTo>
                <a:lnTo>
                  <a:pt x="2502" y="3107"/>
                </a:lnTo>
                <a:lnTo>
                  <a:pt x="2336" y="3154"/>
                </a:lnTo>
                <a:lnTo>
                  <a:pt x="2178" y="3192"/>
                </a:lnTo>
                <a:lnTo>
                  <a:pt x="2024" y="3220"/>
                </a:lnTo>
                <a:lnTo>
                  <a:pt x="1874" y="3240"/>
                </a:lnTo>
                <a:lnTo>
                  <a:pt x="1729" y="3247"/>
                </a:lnTo>
                <a:lnTo>
                  <a:pt x="1587" y="3245"/>
                </a:lnTo>
                <a:lnTo>
                  <a:pt x="1449" y="3232"/>
                </a:lnTo>
                <a:lnTo>
                  <a:pt x="1313" y="3209"/>
                </a:lnTo>
                <a:lnTo>
                  <a:pt x="1307" y="3176"/>
                </a:lnTo>
                <a:lnTo>
                  <a:pt x="1300" y="3138"/>
                </a:lnTo>
                <a:lnTo>
                  <a:pt x="1291" y="3092"/>
                </a:lnTo>
                <a:lnTo>
                  <a:pt x="1284" y="3043"/>
                </a:lnTo>
                <a:lnTo>
                  <a:pt x="1274" y="2990"/>
                </a:lnTo>
                <a:lnTo>
                  <a:pt x="1264" y="2936"/>
                </a:lnTo>
                <a:lnTo>
                  <a:pt x="1253" y="2883"/>
                </a:lnTo>
                <a:lnTo>
                  <a:pt x="1240" y="2832"/>
                </a:lnTo>
                <a:lnTo>
                  <a:pt x="1227" y="2783"/>
                </a:lnTo>
                <a:lnTo>
                  <a:pt x="1211" y="2740"/>
                </a:lnTo>
                <a:lnTo>
                  <a:pt x="1194" y="2703"/>
                </a:lnTo>
                <a:lnTo>
                  <a:pt x="1176" y="2674"/>
                </a:lnTo>
                <a:lnTo>
                  <a:pt x="1156" y="2656"/>
                </a:lnTo>
                <a:lnTo>
                  <a:pt x="1134" y="2647"/>
                </a:lnTo>
                <a:lnTo>
                  <a:pt x="1109" y="2643"/>
                </a:lnTo>
                <a:lnTo>
                  <a:pt x="1080" y="2645"/>
                </a:lnTo>
                <a:lnTo>
                  <a:pt x="1051" y="2649"/>
                </a:lnTo>
                <a:lnTo>
                  <a:pt x="1024" y="2656"/>
                </a:lnTo>
                <a:lnTo>
                  <a:pt x="998" y="2663"/>
                </a:lnTo>
                <a:lnTo>
                  <a:pt x="974" y="2670"/>
                </a:lnTo>
                <a:lnTo>
                  <a:pt x="956" y="2676"/>
                </a:lnTo>
                <a:lnTo>
                  <a:pt x="913" y="2690"/>
                </a:lnTo>
                <a:lnTo>
                  <a:pt x="864" y="2703"/>
                </a:lnTo>
                <a:lnTo>
                  <a:pt x="809" y="2714"/>
                </a:lnTo>
                <a:lnTo>
                  <a:pt x="751" y="2721"/>
                </a:lnTo>
                <a:lnTo>
                  <a:pt x="693" y="2727"/>
                </a:lnTo>
                <a:lnTo>
                  <a:pt x="634" y="2729"/>
                </a:lnTo>
                <a:lnTo>
                  <a:pt x="578" y="2725"/>
                </a:lnTo>
                <a:lnTo>
                  <a:pt x="525" y="2716"/>
                </a:lnTo>
                <a:lnTo>
                  <a:pt x="496" y="2709"/>
                </a:lnTo>
                <a:lnTo>
                  <a:pt x="467" y="2696"/>
                </a:lnTo>
                <a:lnTo>
                  <a:pt x="438" y="2681"/>
                </a:lnTo>
                <a:lnTo>
                  <a:pt x="413" y="2663"/>
                </a:lnTo>
                <a:lnTo>
                  <a:pt x="387" y="2641"/>
                </a:lnTo>
                <a:lnTo>
                  <a:pt x="367" y="2618"/>
                </a:lnTo>
                <a:lnTo>
                  <a:pt x="353" y="2589"/>
                </a:lnTo>
                <a:lnTo>
                  <a:pt x="342" y="2556"/>
                </a:lnTo>
                <a:lnTo>
                  <a:pt x="338" y="2520"/>
                </a:lnTo>
                <a:lnTo>
                  <a:pt x="342" y="2480"/>
                </a:lnTo>
                <a:lnTo>
                  <a:pt x="347" y="2452"/>
                </a:lnTo>
                <a:lnTo>
                  <a:pt x="354" y="2421"/>
                </a:lnTo>
                <a:lnTo>
                  <a:pt x="362" y="2389"/>
                </a:lnTo>
                <a:lnTo>
                  <a:pt x="365" y="2358"/>
                </a:lnTo>
                <a:lnTo>
                  <a:pt x="365" y="2325"/>
                </a:lnTo>
                <a:lnTo>
                  <a:pt x="356" y="2296"/>
                </a:lnTo>
                <a:lnTo>
                  <a:pt x="347" y="2280"/>
                </a:lnTo>
                <a:lnTo>
                  <a:pt x="331" y="2265"/>
                </a:lnTo>
                <a:lnTo>
                  <a:pt x="314" y="2254"/>
                </a:lnTo>
                <a:lnTo>
                  <a:pt x="296" y="2245"/>
                </a:lnTo>
                <a:lnTo>
                  <a:pt x="278" y="2232"/>
                </a:lnTo>
                <a:lnTo>
                  <a:pt x="264" y="2218"/>
                </a:lnTo>
                <a:lnTo>
                  <a:pt x="253" y="2200"/>
                </a:lnTo>
                <a:lnTo>
                  <a:pt x="249" y="2180"/>
                </a:lnTo>
                <a:lnTo>
                  <a:pt x="251" y="2160"/>
                </a:lnTo>
                <a:lnTo>
                  <a:pt x="258" y="2141"/>
                </a:lnTo>
                <a:lnTo>
                  <a:pt x="267" y="2125"/>
                </a:lnTo>
                <a:lnTo>
                  <a:pt x="273" y="2109"/>
                </a:lnTo>
                <a:lnTo>
                  <a:pt x="244" y="2089"/>
                </a:lnTo>
                <a:lnTo>
                  <a:pt x="224" y="2069"/>
                </a:lnTo>
                <a:lnTo>
                  <a:pt x="213" y="2049"/>
                </a:lnTo>
                <a:lnTo>
                  <a:pt x="211" y="2027"/>
                </a:lnTo>
                <a:lnTo>
                  <a:pt x="214" y="2007"/>
                </a:lnTo>
                <a:lnTo>
                  <a:pt x="222" y="1985"/>
                </a:lnTo>
                <a:lnTo>
                  <a:pt x="233" y="1963"/>
                </a:lnTo>
                <a:lnTo>
                  <a:pt x="245" y="1941"/>
                </a:lnTo>
                <a:lnTo>
                  <a:pt x="256" y="1918"/>
                </a:lnTo>
                <a:lnTo>
                  <a:pt x="267" y="1896"/>
                </a:lnTo>
                <a:lnTo>
                  <a:pt x="273" y="1872"/>
                </a:lnTo>
                <a:lnTo>
                  <a:pt x="253" y="1854"/>
                </a:lnTo>
                <a:lnTo>
                  <a:pt x="225" y="1840"/>
                </a:lnTo>
                <a:lnTo>
                  <a:pt x="194" y="1827"/>
                </a:lnTo>
                <a:lnTo>
                  <a:pt x="162" y="1816"/>
                </a:lnTo>
                <a:lnTo>
                  <a:pt x="129" y="1805"/>
                </a:lnTo>
                <a:lnTo>
                  <a:pt x="96" y="1794"/>
                </a:lnTo>
                <a:lnTo>
                  <a:pt x="65" y="1781"/>
                </a:lnTo>
                <a:lnTo>
                  <a:pt x="40" y="1767"/>
                </a:lnTo>
                <a:lnTo>
                  <a:pt x="18" y="1747"/>
                </a:lnTo>
                <a:lnTo>
                  <a:pt x="5" y="1723"/>
                </a:lnTo>
                <a:lnTo>
                  <a:pt x="0" y="1698"/>
                </a:lnTo>
                <a:lnTo>
                  <a:pt x="4" y="1674"/>
                </a:lnTo>
                <a:lnTo>
                  <a:pt x="13" y="1652"/>
                </a:lnTo>
                <a:lnTo>
                  <a:pt x="27" y="1634"/>
                </a:lnTo>
                <a:lnTo>
                  <a:pt x="44" y="1616"/>
                </a:lnTo>
                <a:lnTo>
                  <a:pt x="60" y="1601"/>
                </a:lnTo>
                <a:lnTo>
                  <a:pt x="73" y="1589"/>
                </a:lnTo>
                <a:lnTo>
                  <a:pt x="111" y="1545"/>
                </a:lnTo>
                <a:lnTo>
                  <a:pt x="151" y="1505"/>
                </a:lnTo>
                <a:lnTo>
                  <a:pt x="191" y="1465"/>
                </a:lnTo>
                <a:lnTo>
                  <a:pt x="229" y="1421"/>
                </a:lnTo>
                <a:lnTo>
                  <a:pt x="265" y="1378"/>
                </a:lnTo>
                <a:lnTo>
                  <a:pt x="298" y="1329"/>
                </a:lnTo>
                <a:lnTo>
                  <a:pt x="325" y="1276"/>
                </a:lnTo>
                <a:lnTo>
                  <a:pt x="340" y="1232"/>
                </a:lnTo>
                <a:lnTo>
                  <a:pt x="345" y="1189"/>
                </a:lnTo>
                <a:lnTo>
                  <a:pt x="345" y="1143"/>
                </a:lnTo>
                <a:lnTo>
                  <a:pt x="344" y="1094"/>
                </a:lnTo>
                <a:lnTo>
                  <a:pt x="342" y="1045"/>
                </a:lnTo>
                <a:lnTo>
                  <a:pt x="344" y="992"/>
                </a:lnTo>
                <a:lnTo>
                  <a:pt x="349" y="936"/>
                </a:lnTo>
                <a:lnTo>
                  <a:pt x="405" y="705"/>
                </a:lnTo>
                <a:lnTo>
                  <a:pt x="440" y="621"/>
                </a:lnTo>
                <a:lnTo>
                  <a:pt x="482" y="543"/>
                </a:lnTo>
                <a:lnTo>
                  <a:pt x="531" y="470"/>
                </a:lnTo>
                <a:lnTo>
                  <a:pt x="587" y="401"/>
                </a:lnTo>
                <a:lnTo>
                  <a:pt x="649" y="338"/>
                </a:lnTo>
                <a:lnTo>
                  <a:pt x="716" y="280"/>
                </a:lnTo>
                <a:lnTo>
                  <a:pt x="789" y="227"/>
                </a:lnTo>
                <a:lnTo>
                  <a:pt x="865" y="180"/>
                </a:lnTo>
                <a:lnTo>
                  <a:pt x="947" y="138"/>
                </a:lnTo>
                <a:lnTo>
                  <a:pt x="1031" y="103"/>
                </a:lnTo>
                <a:lnTo>
                  <a:pt x="1116" y="72"/>
                </a:lnTo>
                <a:lnTo>
                  <a:pt x="1402" y="9"/>
                </a:lnTo>
                <a:lnTo>
                  <a:pt x="151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49" name="Freeform 9">
            <a:extLst>
              <a:ext uri="{FF2B5EF4-FFF2-40B4-BE49-F238E27FC236}">
                <a16:creationId xmlns:a16="http://schemas.microsoft.com/office/drawing/2014/main" id="{34561D14-AB3A-4E00-A41D-17E0F9C66493}"/>
              </a:ext>
            </a:extLst>
          </p:cNvPr>
          <p:cNvSpPr>
            <a:spLocks noEditPoints="1"/>
          </p:cNvSpPr>
          <p:nvPr/>
        </p:nvSpPr>
        <p:spPr bwMode="auto">
          <a:xfrm>
            <a:off x="7578703" y="1003271"/>
            <a:ext cx="246319" cy="346529"/>
          </a:xfrm>
          <a:custGeom>
            <a:avLst/>
            <a:gdLst>
              <a:gd name="T0" fmla="*/ 2311 w 2753"/>
              <a:gd name="T1" fmla="*/ 580 h 3873"/>
              <a:gd name="T2" fmla="*/ 2433 w 2753"/>
              <a:gd name="T3" fmla="*/ 735 h 3873"/>
              <a:gd name="T4" fmla="*/ 2415 w 2753"/>
              <a:gd name="T5" fmla="*/ 948 h 3873"/>
              <a:gd name="T6" fmla="*/ 2253 w 2753"/>
              <a:gd name="T7" fmla="*/ 1073 h 3873"/>
              <a:gd name="T8" fmla="*/ 2037 w 2753"/>
              <a:gd name="T9" fmla="*/ 1138 h 3873"/>
              <a:gd name="T10" fmla="*/ 1946 w 2753"/>
              <a:gd name="T11" fmla="*/ 1260 h 3873"/>
              <a:gd name="T12" fmla="*/ 2039 w 2753"/>
              <a:gd name="T13" fmla="*/ 1346 h 3873"/>
              <a:gd name="T14" fmla="*/ 2400 w 2753"/>
              <a:gd name="T15" fmla="*/ 1671 h 3873"/>
              <a:gd name="T16" fmla="*/ 2649 w 2753"/>
              <a:gd name="T17" fmla="*/ 2118 h 3873"/>
              <a:gd name="T18" fmla="*/ 2746 w 2753"/>
              <a:gd name="T19" fmla="*/ 2586 h 3873"/>
              <a:gd name="T20" fmla="*/ 2739 w 2753"/>
              <a:gd name="T21" fmla="*/ 3028 h 3873"/>
              <a:gd name="T22" fmla="*/ 2671 w 2753"/>
              <a:gd name="T23" fmla="*/ 3397 h 3873"/>
              <a:gd name="T24" fmla="*/ 2597 w 2753"/>
              <a:gd name="T25" fmla="*/ 3648 h 3873"/>
              <a:gd name="T26" fmla="*/ 2533 w 2753"/>
              <a:gd name="T27" fmla="*/ 3764 h 3873"/>
              <a:gd name="T28" fmla="*/ 2319 w 2753"/>
              <a:gd name="T29" fmla="*/ 3855 h 3873"/>
              <a:gd name="T30" fmla="*/ 1959 w 2753"/>
              <a:gd name="T31" fmla="*/ 3868 h 3873"/>
              <a:gd name="T32" fmla="*/ 1531 w 2753"/>
              <a:gd name="T33" fmla="*/ 3768 h 3873"/>
              <a:gd name="T34" fmla="*/ 1146 w 2753"/>
              <a:gd name="T35" fmla="*/ 3597 h 3873"/>
              <a:gd name="T36" fmla="*/ 846 w 2753"/>
              <a:gd name="T37" fmla="*/ 3420 h 3873"/>
              <a:gd name="T38" fmla="*/ 669 w 2753"/>
              <a:gd name="T39" fmla="*/ 3297 h 3873"/>
              <a:gd name="T40" fmla="*/ 562 w 2753"/>
              <a:gd name="T41" fmla="*/ 3206 h 3873"/>
              <a:gd name="T42" fmla="*/ 189 w 2753"/>
              <a:gd name="T43" fmla="*/ 2718 h 3873"/>
              <a:gd name="T44" fmla="*/ 0 w 2753"/>
              <a:gd name="T45" fmla="*/ 2148 h 3873"/>
              <a:gd name="T46" fmla="*/ 79 w 2753"/>
              <a:gd name="T47" fmla="*/ 1729 h 3873"/>
              <a:gd name="T48" fmla="*/ 217 w 2753"/>
              <a:gd name="T49" fmla="*/ 1491 h 3873"/>
              <a:gd name="T50" fmla="*/ 319 w 2753"/>
              <a:gd name="T51" fmla="*/ 1380 h 3873"/>
              <a:gd name="T52" fmla="*/ 368 w 2753"/>
              <a:gd name="T53" fmla="*/ 1135 h 3873"/>
              <a:gd name="T54" fmla="*/ 353 w 2753"/>
              <a:gd name="T55" fmla="*/ 831 h 3873"/>
              <a:gd name="T56" fmla="*/ 384 w 2753"/>
              <a:gd name="T57" fmla="*/ 675 h 3873"/>
              <a:gd name="T58" fmla="*/ 559 w 2753"/>
              <a:gd name="T59" fmla="*/ 591 h 3873"/>
              <a:gd name="T60" fmla="*/ 699 w 2753"/>
              <a:gd name="T61" fmla="*/ 664 h 3873"/>
              <a:gd name="T62" fmla="*/ 769 w 2753"/>
              <a:gd name="T63" fmla="*/ 866 h 3873"/>
              <a:gd name="T64" fmla="*/ 791 w 2753"/>
              <a:gd name="T65" fmla="*/ 1115 h 3873"/>
              <a:gd name="T66" fmla="*/ 1008 w 2753"/>
              <a:gd name="T67" fmla="*/ 1053 h 3873"/>
              <a:gd name="T68" fmla="*/ 1433 w 2753"/>
              <a:gd name="T69" fmla="*/ 700 h 3873"/>
              <a:gd name="T70" fmla="*/ 1737 w 2753"/>
              <a:gd name="T71" fmla="*/ 600 h 3873"/>
              <a:gd name="T72" fmla="*/ 2062 w 2753"/>
              <a:gd name="T73" fmla="*/ 557 h 3873"/>
              <a:gd name="T74" fmla="*/ 1277 w 2753"/>
              <a:gd name="T75" fmla="*/ 18 h 3873"/>
              <a:gd name="T76" fmla="*/ 1315 w 2753"/>
              <a:gd name="T77" fmla="*/ 111 h 3873"/>
              <a:gd name="T78" fmla="*/ 1329 w 2753"/>
              <a:gd name="T79" fmla="*/ 229 h 3873"/>
              <a:gd name="T80" fmla="*/ 1389 w 2753"/>
              <a:gd name="T81" fmla="*/ 278 h 3873"/>
              <a:gd name="T82" fmla="*/ 1471 w 2753"/>
              <a:gd name="T83" fmla="*/ 138 h 3873"/>
              <a:gd name="T84" fmla="*/ 1600 w 2753"/>
              <a:gd name="T85" fmla="*/ 22 h 3873"/>
              <a:gd name="T86" fmla="*/ 1671 w 2753"/>
              <a:gd name="T87" fmla="*/ 108 h 3873"/>
              <a:gd name="T88" fmla="*/ 1649 w 2753"/>
              <a:gd name="T89" fmla="*/ 249 h 3873"/>
              <a:gd name="T90" fmla="*/ 1666 w 2753"/>
              <a:gd name="T91" fmla="*/ 408 h 3873"/>
              <a:gd name="T92" fmla="*/ 1775 w 2753"/>
              <a:gd name="T93" fmla="*/ 511 h 3873"/>
              <a:gd name="T94" fmla="*/ 1529 w 2753"/>
              <a:gd name="T95" fmla="*/ 580 h 3873"/>
              <a:gd name="T96" fmla="*/ 1239 w 2753"/>
              <a:gd name="T97" fmla="*/ 735 h 3873"/>
              <a:gd name="T98" fmla="*/ 995 w 2753"/>
              <a:gd name="T99" fmla="*/ 958 h 3873"/>
              <a:gd name="T100" fmla="*/ 871 w 2753"/>
              <a:gd name="T101" fmla="*/ 1124 h 3873"/>
              <a:gd name="T102" fmla="*/ 855 w 2753"/>
              <a:gd name="T103" fmla="*/ 1100 h 3873"/>
              <a:gd name="T104" fmla="*/ 826 w 2753"/>
              <a:gd name="T105" fmla="*/ 798 h 3873"/>
              <a:gd name="T106" fmla="*/ 837 w 2753"/>
              <a:gd name="T107" fmla="*/ 658 h 3873"/>
              <a:gd name="T108" fmla="*/ 897 w 2753"/>
              <a:gd name="T109" fmla="*/ 555 h 3873"/>
              <a:gd name="T110" fmla="*/ 704 w 2753"/>
              <a:gd name="T111" fmla="*/ 437 h 3873"/>
              <a:gd name="T112" fmla="*/ 609 w 2753"/>
              <a:gd name="T113" fmla="*/ 320 h 3873"/>
              <a:gd name="T114" fmla="*/ 691 w 2753"/>
              <a:gd name="T115" fmla="*/ 206 h 3873"/>
              <a:gd name="T116" fmla="*/ 886 w 2753"/>
              <a:gd name="T117" fmla="*/ 251 h 3873"/>
              <a:gd name="T118" fmla="*/ 1144 w 2753"/>
              <a:gd name="T119" fmla="*/ 375 h 3873"/>
              <a:gd name="T120" fmla="*/ 1115 w 2753"/>
              <a:gd name="T121" fmla="*/ 189 h 3873"/>
              <a:gd name="T122" fmla="*/ 1120 w 2753"/>
              <a:gd name="T123" fmla="*/ 38 h 3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53" h="3873">
                <a:moveTo>
                  <a:pt x="2122" y="555"/>
                </a:moveTo>
                <a:lnTo>
                  <a:pt x="2180" y="557"/>
                </a:lnTo>
                <a:lnTo>
                  <a:pt x="2231" y="560"/>
                </a:lnTo>
                <a:lnTo>
                  <a:pt x="2275" y="568"/>
                </a:lnTo>
                <a:lnTo>
                  <a:pt x="2311" y="580"/>
                </a:lnTo>
                <a:lnTo>
                  <a:pt x="2346" y="598"/>
                </a:lnTo>
                <a:lnTo>
                  <a:pt x="2375" y="626"/>
                </a:lnTo>
                <a:lnTo>
                  <a:pt x="2399" y="658"/>
                </a:lnTo>
                <a:lnTo>
                  <a:pt x="2419" y="695"/>
                </a:lnTo>
                <a:lnTo>
                  <a:pt x="2433" y="735"/>
                </a:lnTo>
                <a:lnTo>
                  <a:pt x="2442" y="777"/>
                </a:lnTo>
                <a:lnTo>
                  <a:pt x="2444" y="820"/>
                </a:lnTo>
                <a:lnTo>
                  <a:pt x="2440" y="864"/>
                </a:lnTo>
                <a:lnTo>
                  <a:pt x="2431" y="908"/>
                </a:lnTo>
                <a:lnTo>
                  <a:pt x="2415" y="948"/>
                </a:lnTo>
                <a:lnTo>
                  <a:pt x="2391" y="984"/>
                </a:lnTo>
                <a:lnTo>
                  <a:pt x="2364" y="1013"/>
                </a:lnTo>
                <a:lnTo>
                  <a:pt x="2331" y="1037"/>
                </a:lnTo>
                <a:lnTo>
                  <a:pt x="2293" y="1057"/>
                </a:lnTo>
                <a:lnTo>
                  <a:pt x="2253" y="1073"/>
                </a:lnTo>
                <a:lnTo>
                  <a:pt x="2211" y="1086"/>
                </a:lnTo>
                <a:lnTo>
                  <a:pt x="2166" y="1098"/>
                </a:lnTo>
                <a:lnTo>
                  <a:pt x="2122" y="1111"/>
                </a:lnTo>
                <a:lnTo>
                  <a:pt x="2079" y="1124"/>
                </a:lnTo>
                <a:lnTo>
                  <a:pt x="2037" y="1138"/>
                </a:lnTo>
                <a:lnTo>
                  <a:pt x="1999" y="1157"/>
                </a:lnTo>
                <a:lnTo>
                  <a:pt x="1962" y="1178"/>
                </a:lnTo>
                <a:lnTo>
                  <a:pt x="1931" y="1204"/>
                </a:lnTo>
                <a:lnTo>
                  <a:pt x="1935" y="1235"/>
                </a:lnTo>
                <a:lnTo>
                  <a:pt x="1946" y="1260"/>
                </a:lnTo>
                <a:lnTo>
                  <a:pt x="1959" y="1282"/>
                </a:lnTo>
                <a:lnTo>
                  <a:pt x="1977" y="1302"/>
                </a:lnTo>
                <a:lnTo>
                  <a:pt x="1997" y="1318"/>
                </a:lnTo>
                <a:lnTo>
                  <a:pt x="2019" y="1333"/>
                </a:lnTo>
                <a:lnTo>
                  <a:pt x="2039" y="1346"/>
                </a:lnTo>
                <a:lnTo>
                  <a:pt x="2060" y="1360"/>
                </a:lnTo>
                <a:lnTo>
                  <a:pt x="2159" y="1433"/>
                </a:lnTo>
                <a:lnTo>
                  <a:pt x="2248" y="1509"/>
                </a:lnTo>
                <a:lnTo>
                  <a:pt x="2328" y="1588"/>
                </a:lnTo>
                <a:lnTo>
                  <a:pt x="2400" y="1671"/>
                </a:lnTo>
                <a:lnTo>
                  <a:pt x="2464" y="1757"/>
                </a:lnTo>
                <a:lnTo>
                  <a:pt x="2522" y="1844"/>
                </a:lnTo>
                <a:lnTo>
                  <a:pt x="2571" y="1933"/>
                </a:lnTo>
                <a:lnTo>
                  <a:pt x="2613" y="2026"/>
                </a:lnTo>
                <a:lnTo>
                  <a:pt x="2649" y="2118"/>
                </a:lnTo>
                <a:lnTo>
                  <a:pt x="2679" y="2211"/>
                </a:lnTo>
                <a:lnTo>
                  <a:pt x="2704" y="2304"/>
                </a:lnTo>
                <a:lnTo>
                  <a:pt x="2722" y="2398"/>
                </a:lnTo>
                <a:lnTo>
                  <a:pt x="2737" y="2493"/>
                </a:lnTo>
                <a:lnTo>
                  <a:pt x="2746" y="2586"/>
                </a:lnTo>
                <a:lnTo>
                  <a:pt x="2751" y="2677"/>
                </a:lnTo>
                <a:lnTo>
                  <a:pt x="2753" y="2768"/>
                </a:lnTo>
                <a:lnTo>
                  <a:pt x="2751" y="2857"/>
                </a:lnTo>
                <a:lnTo>
                  <a:pt x="2746" y="2942"/>
                </a:lnTo>
                <a:lnTo>
                  <a:pt x="2739" y="3028"/>
                </a:lnTo>
                <a:lnTo>
                  <a:pt x="2728" y="3108"/>
                </a:lnTo>
                <a:lnTo>
                  <a:pt x="2715" y="3186"/>
                </a:lnTo>
                <a:lnTo>
                  <a:pt x="2702" y="3260"/>
                </a:lnTo>
                <a:lnTo>
                  <a:pt x="2688" y="3331"/>
                </a:lnTo>
                <a:lnTo>
                  <a:pt x="2671" y="3397"/>
                </a:lnTo>
                <a:lnTo>
                  <a:pt x="2657" y="3458"/>
                </a:lnTo>
                <a:lnTo>
                  <a:pt x="2640" y="3515"/>
                </a:lnTo>
                <a:lnTo>
                  <a:pt x="2624" y="3564"/>
                </a:lnTo>
                <a:lnTo>
                  <a:pt x="2609" y="3609"/>
                </a:lnTo>
                <a:lnTo>
                  <a:pt x="2597" y="3648"/>
                </a:lnTo>
                <a:lnTo>
                  <a:pt x="2584" y="3680"/>
                </a:lnTo>
                <a:lnTo>
                  <a:pt x="2573" y="3704"/>
                </a:lnTo>
                <a:lnTo>
                  <a:pt x="2566" y="3722"/>
                </a:lnTo>
                <a:lnTo>
                  <a:pt x="2560" y="3733"/>
                </a:lnTo>
                <a:lnTo>
                  <a:pt x="2533" y="3764"/>
                </a:lnTo>
                <a:lnTo>
                  <a:pt x="2499" y="3789"/>
                </a:lnTo>
                <a:lnTo>
                  <a:pt x="2459" y="3811"/>
                </a:lnTo>
                <a:lnTo>
                  <a:pt x="2415" y="3829"/>
                </a:lnTo>
                <a:lnTo>
                  <a:pt x="2368" y="3844"/>
                </a:lnTo>
                <a:lnTo>
                  <a:pt x="2319" y="3855"/>
                </a:lnTo>
                <a:lnTo>
                  <a:pt x="2269" y="3862"/>
                </a:lnTo>
                <a:lnTo>
                  <a:pt x="2220" y="3868"/>
                </a:lnTo>
                <a:lnTo>
                  <a:pt x="2133" y="3873"/>
                </a:lnTo>
                <a:lnTo>
                  <a:pt x="2046" y="3873"/>
                </a:lnTo>
                <a:lnTo>
                  <a:pt x="1959" y="3868"/>
                </a:lnTo>
                <a:lnTo>
                  <a:pt x="1871" y="3855"/>
                </a:lnTo>
                <a:lnTo>
                  <a:pt x="1784" y="3838"/>
                </a:lnTo>
                <a:lnTo>
                  <a:pt x="1699" y="3818"/>
                </a:lnTo>
                <a:lnTo>
                  <a:pt x="1613" y="3795"/>
                </a:lnTo>
                <a:lnTo>
                  <a:pt x="1531" y="3768"/>
                </a:lnTo>
                <a:lnTo>
                  <a:pt x="1449" y="3737"/>
                </a:lnTo>
                <a:lnTo>
                  <a:pt x="1369" y="3704"/>
                </a:lnTo>
                <a:lnTo>
                  <a:pt x="1293" y="3669"/>
                </a:lnTo>
                <a:lnTo>
                  <a:pt x="1219" y="3635"/>
                </a:lnTo>
                <a:lnTo>
                  <a:pt x="1146" y="3597"/>
                </a:lnTo>
                <a:lnTo>
                  <a:pt x="1079" y="3560"/>
                </a:lnTo>
                <a:lnTo>
                  <a:pt x="1015" y="3524"/>
                </a:lnTo>
                <a:lnTo>
                  <a:pt x="953" y="3488"/>
                </a:lnTo>
                <a:lnTo>
                  <a:pt x="899" y="3453"/>
                </a:lnTo>
                <a:lnTo>
                  <a:pt x="846" y="3420"/>
                </a:lnTo>
                <a:lnTo>
                  <a:pt x="800" y="3389"/>
                </a:lnTo>
                <a:lnTo>
                  <a:pt x="759" y="3360"/>
                </a:lnTo>
                <a:lnTo>
                  <a:pt x="722" y="3335"/>
                </a:lnTo>
                <a:lnTo>
                  <a:pt x="693" y="3313"/>
                </a:lnTo>
                <a:lnTo>
                  <a:pt x="669" y="3297"/>
                </a:lnTo>
                <a:lnTo>
                  <a:pt x="653" y="3284"/>
                </a:lnTo>
                <a:lnTo>
                  <a:pt x="642" y="3275"/>
                </a:lnTo>
                <a:lnTo>
                  <a:pt x="640" y="3273"/>
                </a:lnTo>
                <a:lnTo>
                  <a:pt x="644" y="3277"/>
                </a:lnTo>
                <a:lnTo>
                  <a:pt x="562" y="3206"/>
                </a:lnTo>
                <a:lnTo>
                  <a:pt x="482" y="3124"/>
                </a:lnTo>
                <a:lnTo>
                  <a:pt x="402" y="3033"/>
                </a:lnTo>
                <a:lnTo>
                  <a:pt x="326" y="2935"/>
                </a:lnTo>
                <a:lnTo>
                  <a:pt x="255" y="2829"/>
                </a:lnTo>
                <a:lnTo>
                  <a:pt x="189" y="2718"/>
                </a:lnTo>
                <a:lnTo>
                  <a:pt x="131" y="2604"/>
                </a:lnTo>
                <a:lnTo>
                  <a:pt x="82" y="2484"/>
                </a:lnTo>
                <a:lnTo>
                  <a:pt x="40" y="2362"/>
                </a:lnTo>
                <a:lnTo>
                  <a:pt x="11" y="2240"/>
                </a:lnTo>
                <a:lnTo>
                  <a:pt x="0" y="2148"/>
                </a:lnTo>
                <a:lnTo>
                  <a:pt x="0" y="2057"/>
                </a:lnTo>
                <a:lnTo>
                  <a:pt x="9" y="1969"/>
                </a:lnTo>
                <a:lnTo>
                  <a:pt x="26" y="1886"/>
                </a:lnTo>
                <a:lnTo>
                  <a:pt x="51" y="1804"/>
                </a:lnTo>
                <a:lnTo>
                  <a:pt x="79" y="1729"/>
                </a:lnTo>
                <a:lnTo>
                  <a:pt x="111" y="1658"/>
                </a:lnTo>
                <a:lnTo>
                  <a:pt x="146" y="1595"/>
                </a:lnTo>
                <a:lnTo>
                  <a:pt x="180" y="1537"/>
                </a:lnTo>
                <a:lnTo>
                  <a:pt x="197" y="1513"/>
                </a:lnTo>
                <a:lnTo>
                  <a:pt x="217" y="1491"/>
                </a:lnTo>
                <a:lnTo>
                  <a:pt x="237" y="1471"/>
                </a:lnTo>
                <a:lnTo>
                  <a:pt x="259" y="1451"/>
                </a:lnTo>
                <a:lnTo>
                  <a:pt x="279" y="1429"/>
                </a:lnTo>
                <a:lnTo>
                  <a:pt x="300" y="1406"/>
                </a:lnTo>
                <a:lnTo>
                  <a:pt x="319" y="1380"/>
                </a:lnTo>
                <a:lnTo>
                  <a:pt x="335" y="1349"/>
                </a:lnTo>
                <a:lnTo>
                  <a:pt x="349" y="1313"/>
                </a:lnTo>
                <a:lnTo>
                  <a:pt x="359" y="1269"/>
                </a:lnTo>
                <a:lnTo>
                  <a:pt x="364" y="1220"/>
                </a:lnTo>
                <a:lnTo>
                  <a:pt x="368" y="1135"/>
                </a:lnTo>
                <a:lnTo>
                  <a:pt x="366" y="1058"/>
                </a:lnTo>
                <a:lnTo>
                  <a:pt x="364" y="989"/>
                </a:lnTo>
                <a:lnTo>
                  <a:pt x="360" y="929"/>
                </a:lnTo>
                <a:lnTo>
                  <a:pt x="357" y="877"/>
                </a:lnTo>
                <a:lnTo>
                  <a:pt x="353" y="831"/>
                </a:lnTo>
                <a:lnTo>
                  <a:pt x="353" y="789"/>
                </a:lnTo>
                <a:lnTo>
                  <a:pt x="355" y="755"/>
                </a:lnTo>
                <a:lnTo>
                  <a:pt x="359" y="724"/>
                </a:lnTo>
                <a:lnTo>
                  <a:pt x="369" y="698"/>
                </a:lnTo>
                <a:lnTo>
                  <a:pt x="384" y="675"/>
                </a:lnTo>
                <a:lnTo>
                  <a:pt x="406" y="653"/>
                </a:lnTo>
                <a:lnTo>
                  <a:pt x="435" y="635"/>
                </a:lnTo>
                <a:lnTo>
                  <a:pt x="473" y="617"/>
                </a:lnTo>
                <a:lnTo>
                  <a:pt x="520" y="600"/>
                </a:lnTo>
                <a:lnTo>
                  <a:pt x="559" y="591"/>
                </a:lnTo>
                <a:lnTo>
                  <a:pt x="593" y="591"/>
                </a:lnTo>
                <a:lnTo>
                  <a:pt x="624" y="598"/>
                </a:lnTo>
                <a:lnTo>
                  <a:pt x="651" y="615"/>
                </a:lnTo>
                <a:lnTo>
                  <a:pt x="677" y="635"/>
                </a:lnTo>
                <a:lnTo>
                  <a:pt x="699" y="664"/>
                </a:lnTo>
                <a:lnTo>
                  <a:pt x="717" y="697"/>
                </a:lnTo>
                <a:lnTo>
                  <a:pt x="733" y="733"/>
                </a:lnTo>
                <a:lnTo>
                  <a:pt x="748" y="775"/>
                </a:lnTo>
                <a:lnTo>
                  <a:pt x="760" y="818"/>
                </a:lnTo>
                <a:lnTo>
                  <a:pt x="769" y="866"/>
                </a:lnTo>
                <a:lnTo>
                  <a:pt x="777" y="915"/>
                </a:lnTo>
                <a:lnTo>
                  <a:pt x="782" y="964"/>
                </a:lnTo>
                <a:lnTo>
                  <a:pt x="788" y="1015"/>
                </a:lnTo>
                <a:lnTo>
                  <a:pt x="789" y="1066"/>
                </a:lnTo>
                <a:lnTo>
                  <a:pt x="791" y="1115"/>
                </a:lnTo>
                <a:lnTo>
                  <a:pt x="791" y="1164"/>
                </a:lnTo>
                <a:lnTo>
                  <a:pt x="791" y="1420"/>
                </a:lnTo>
                <a:lnTo>
                  <a:pt x="884" y="1224"/>
                </a:lnTo>
                <a:lnTo>
                  <a:pt x="942" y="1137"/>
                </a:lnTo>
                <a:lnTo>
                  <a:pt x="1008" y="1053"/>
                </a:lnTo>
                <a:lnTo>
                  <a:pt x="1080" y="969"/>
                </a:lnTo>
                <a:lnTo>
                  <a:pt x="1160" y="893"/>
                </a:lnTo>
                <a:lnTo>
                  <a:pt x="1248" y="820"/>
                </a:lnTo>
                <a:lnTo>
                  <a:pt x="1339" y="757"/>
                </a:lnTo>
                <a:lnTo>
                  <a:pt x="1433" y="700"/>
                </a:lnTo>
                <a:lnTo>
                  <a:pt x="1531" y="657"/>
                </a:lnTo>
                <a:lnTo>
                  <a:pt x="1573" y="642"/>
                </a:lnTo>
                <a:lnTo>
                  <a:pt x="1622" y="628"/>
                </a:lnTo>
                <a:lnTo>
                  <a:pt x="1679" y="613"/>
                </a:lnTo>
                <a:lnTo>
                  <a:pt x="1737" y="600"/>
                </a:lnTo>
                <a:lnTo>
                  <a:pt x="1800" y="588"/>
                </a:lnTo>
                <a:lnTo>
                  <a:pt x="1866" y="577"/>
                </a:lnTo>
                <a:lnTo>
                  <a:pt x="1931" y="568"/>
                </a:lnTo>
                <a:lnTo>
                  <a:pt x="1999" y="562"/>
                </a:lnTo>
                <a:lnTo>
                  <a:pt x="2062" y="557"/>
                </a:lnTo>
                <a:lnTo>
                  <a:pt x="2122" y="555"/>
                </a:lnTo>
                <a:close/>
                <a:moveTo>
                  <a:pt x="1200" y="0"/>
                </a:moveTo>
                <a:lnTo>
                  <a:pt x="1231" y="2"/>
                </a:lnTo>
                <a:lnTo>
                  <a:pt x="1257" y="8"/>
                </a:lnTo>
                <a:lnTo>
                  <a:pt x="1277" y="18"/>
                </a:lnTo>
                <a:lnTo>
                  <a:pt x="1291" y="31"/>
                </a:lnTo>
                <a:lnTo>
                  <a:pt x="1300" y="48"/>
                </a:lnTo>
                <a:lnTo>
                  <a:pt x="1308" y="68"/>
                </a:lnTo>
                <a:lnTo>
                  <a:pt x="1311" y="89"/>
                </a:lnTo>
                <a:lnTo>
                  <a:pt x="1315" y="111"/>
                </a:lnTo>
                <a:lnTo>
                  <a:pt x="1315" y="137"/>
                </a:lnTo>
                <a:lnTo>
                  <a:pt x="1317" y="160"/>
                </a:lnTo>
                <a:lnTo>
                  <a:pt x="1320" y="186"/>
                </a:lnTo>
                <a:lnTo>
                  <a:pt x="1324" y="208"/>
                </a:lnTo>
                <a:lnTo>
                  <a:pt x="1329" y="229"/>
                </a:lnTo>
                <a:lnTo>
                  <a:pt x="1339" y="249"/>
                </a:lnTo>
                <a:lnTo>
                  <a:pt x="1349" y="266"/>
                </a:lnTo>
                <a:lnTo>
                  <a:pt x="1364" y="278"/>
                </a:lnTo>
                <a:lnTo>
                  <a:pt x="1375" y="278"/>
                </a:lnTo>
                <a:lnTo>
                  <a:pt x="1389" y="278"/>
                </a:lnTo>
                <a:lnTo>
                  <a:pt x="1400" y="280"/>
                </a:lnTo>
                <a:lnTo>
                  <a:pt x="1420" y="246"/>
                </a:lnTo>
                <a:lnTo>
                  <a:pt x="1439" y="209"/>
                </a:lnTo>
                <a:lnTo>
                  <a:pt x="1455" y="173"/>
                </a:lnTo>
                <a:lnTo>
                  <a:pt x="1471" y="138"/>
                </a:lnTo>
                <a:lnTo>
                  <a:pt x="1489" y="104"/>
                </a:lnTo>
                <a:lnTo>
                  <a:pt x="1511" y="71"/>
                </a:lnTo>
                <a:lnTo>
                  <a:pt x="1537" y="42"/>
                </a:lnTo>
                <a:lnTo>
                  <a:pt x="1568" y="18"/>
                </a:lnTo>
                <a:lnTo>
                  <a:pt x="1600" y="22"/>
                </a:lnTo>
                <a:lnTo>
                  <a:pt x="1626" y="29"/>
                </a:lnTo>
                <a:lnTo>
                  <a:pt x="1646" y="44"/>
                </a:lnTo>
                <a:lnTo>
                  <a:pt x="1659" y="62"/>
                </a:lnTo>
                <a:lnTo>
                  <a:pt x="1668" y="82"/>
                </a:lnTo>
                <a:lnTo>
                  <a:pt x="1671" y="108"/>
                </a:lnTo>
                <a:lnTo>
                  <a:pt x="1673" y="133"/>
                </a:lnTo>
                <a:lnTo>
                  <a:pt x="1669" y="162"/>
                </a:lnTo>
                <a:lnTo>
                  <a:pt x="1664" y="191"/>
                </a:lnTo>
                <a:lnTo>
                  <a:pt x="1657" y="220"/>
                </a:lnTo>
                <a:lnTo>
                  <a:pt x="1649" y="249"/>
                </a:lnTo>
                <a:lnTo>
                  <a:pt x="1640" y="278"/>
                </a:lnTo>
                <a:lnTo>
                  <a:pt x="1633" y="304"/>
                </a:lnTo>
                <a:lnTo>
                  <a:pt x="1626" y="329"/>
                </a:lnTo>
                <a:lnTo>
                  <a:pt x="1620" y="349"/>
                </a:lnTo>
                <a:lnTo>
                  <a:pt x="1666" y="408"/>
                </a:lnTo>
                <a:lnTo>
                  <a:pt x="1717" y="458"/>
                </a:lnTo>
                <a:lnTo>
                  <a:pt x="1771" y="502"/>
                </a:lnTo>
                <a:lnTo>
                  <a:pt x="1773" y="504"/>
                </a:lnTo>
                <a:lnTo>
                  <a:pt x="1773" y="508"/>
                </a:lnTo>
                <a:lnTo>
                  <a:pt x="1775" y="511"/>
                </a:lnTo>
                <a:lnTo>
                  <a:pt x="1775" y="515"/>
                </a:lnTo>
                <a:lnTo>
                  <a:pt x="1777" y="517"/>
                </a:lnTo>
                <a:lnTo>
                  <a:pt x="1686" y="535"/>
                </a:lnTo>
                <a:lnTo>
                  <a:pt x="1604" y="557"/>
                </a:lnTo>
                <a:lnTo>
                  <a:pt x="1529" y="580"/>
                </a:lnTo>
                <a:lnTo>
                  <a:pt x="1462" y="606"/>
                </a:lnTo>
                <a:lnTo>
                  <a:pt x="1400" y="635"/>
                </a:lnTo>
                <a:lnTo>
                  <a:pt x="1342" y="666"/>
                </a:lnTo>
                <a:lnTo>
                  <a:pt x="1289" y="700"/>
                </a:lnTo>
                <a:lnTo>
                  <a:pt x="1239" y="735"/>
                </a:lnTo>
                <a:lnTo>
                  <a:pt x="1189" y="773"/>
                </a:lnTo>
                <a:lnTo>
                  <a:pt x="1140" y="813"/>
                </a:lnTo>
                <a:lnTo>
                  <a:pt x="1091" y="857"/>
                </a:lnTo>
                <a:lnTo>
                  <a:pt x="1039" y="908"/>
                </a:lnTo>
                <a:lnTo>
                  <a:pt x="995" y="958"/>
                </a:lnTo>
                <a:lnTo>
                  <a:pt x="955" y="1009"/>
                </a:lnTo>
                <a:lnTo>
                  <a:pt x="919" y="1060"/>
                </a:lnTo>
                <a:lnTo>
                  <a:pt x="880" y="1111"/>
                </a:lnTo>
                <a:lnTo>
                  <a:pt x="877" y="1115"/>
                </a:lnTo>
                <a:lnTo>
                  <a:pt x="871" y="1124"/>
                </a:lnTo>
                <a:lnTo>
                  <a:pt x="866" y="1135"/>
                </a:lnTo>
                <a:lnTo>
                  <a:pt x="860" y="1146"/>
                </a:lnTo>
                <a:lnTo>
                  <a:pt x="855" y="1153"/>
                </a:lnTo>
                <a:lnTo>
                  <a:pt x="851" y="1157"/>
                </a:lnTo>
                <a:lnTo>
                  <a:pt x="855" y="1100"/>
                </a:lnTo>
                <a:lnTo>
                  <a:pt x="855" y="1038"/>
                </a:lnTo>
                <a:lnTo>
                  <a:pt x="851" y="977"/>
                </a:lnTo>
                <a:lnTo>
                  <a:pt x="844" y="913"/>
                </a:lnTo>
                <a:lnTo>
                  <a:pt x="835" y="853"/>
                </a:lnTo>
                <a:lnTo>
                  <a:pt x="826" y="798"/>
                </a:lnTo>
                <a:lnTo>
                  <a:pt x="813" y="751"/>
                </a:lnTo>
                <a:lnTo>
                  <a:pt x="800" y="713"/>
                </a:lnTo>
                <a:lnTo>
                  <a:pt x="809" y="698"/>
                </a:lnTo>
                <a:lnTo>
                  <a:pt x="822" y="678"/>
                </a:lnTo>
                <a:lnTo>
                  <a:pt x="837" y="658"/>
                </a:lnTo>
                <a:lnTo>
                  <a:pt x="853" y="637"/>
                </a:lnTo>
                <a:lnTo>
                  <a:pt x="869" y="615"/>
                </a:lnTo>
                <a:lnTo>
                  <a:pt x="882" y="593"/>
                </a:lnTo>
                <a:lnTo>
                  <a:pt x="891" y="573"/>
                </a:lnTo>
                <a:lnTo>
                  <a:pt x="897" y="555"/>
                </a:lnTo>
                <a:lnTo>
                  <a:pt x="897" y="540"/>
                </a:lnTo>
                <a:lnTo>
                  <a:pt x="840" y="511"/>
                </a:lnTo>
                <a:lnTo>
                  <a:pt x="788" y="484"/>
                </a:lnTo>
                <a:lnTo>
                  <a:pt x="742" y="460"/>
                </a:lnTo>
                <a:lnTo>
                  <a:pt x="704" y="437"/>
                </a:lnTo>
                <a:lnTo>
                  <a:pt x="669" y="415"/>
                </a:lnTo>
                <a:lnTo>
                  <a:pt x="644" y="393"/>
                </a:lnTo>
                <a:lnTo>
                  <a:pt x="624" y="371"/>
                </a:lnTo>
                <a:lnTo>
                  <a:pt x="613" y="348"/>
                </a:lnTo>
                <a:lnTo>
                  <a:pt x="609" y="320"/>
                </a:lnTo>
                <a:lnTo>
                  <a:pt x="615" y="291"/>
                </a:lnTo>
                <a:lnTo>
                  <a:pt x="628" y="258"/>
                </a:lnTo>
                <a:lnTo>
                  <a:pt x="646" y="233"/>
                </a:lnTo>
                <a:lnTo>
                  <a:pt x="666" y="215"/>
                </a:lnTo>
                <a:lnTo>
                  <a:pt x="691" y="206"/>
                </a:lnTo>
                <a:lnTo>
                  <a:pt x="720" y="202"/>
                </a:lnTo>
                <a:lnTo>
                  <a:pt x="755" y="206"/>
                </a:lnTo>
                <a:lnTo>
                  <a:pt x="793" y="215"/>
                </a:lnTo>
                <a:lnTo>
                  <a:pt x="837" y="231"/>
                </a:lnTo>
                <a:lnTo>
                  <a:pt x="886" y="251"/>
                </a:lnTo>
                <a:lnTo>
                  <a:pt x="940" y="277"/>
                </a:lnTo>
                <a:lnTo>
                  <a:pt x="1000" y="308"/>
                </a:lnTo>
                <a:lnTo>
                  <a:pt x="1066" y="340"/>
                </a:lnTo>
                <a:lnTo>
                  <a:pt x="1137" y="378"/>
                </a:lnTo>
                <a:lnTo>
                  <a:pt x="1144" y="375"/>
                </a:lnTo>
                <a:lnTo>
                  <a:pt x="1142" y="338"/>
                </a:lnTo>
                <a:lnTo>
                  <a:pt x="1137" y="302"/>
                </a:lnTo>
                <a:lnTo>
                  <a:pt x="1129" y="264"/>
                </a:lnTo>
                <a:lnTo>
                  <a:pt x="1122" y="228"/>
                </a:lnTo>
                <a:lnTo>
                  <a:pt x="1115" y="189"/>
                </a:lnTo>
                <a:lnTo>
                  <a:pt x="1109" y="155"/>
                </a:lnTo>
                <a:lnTo>
                  <a:pt x="1106" y="120"/>
                </a:lnTo>
                <a:lnTo>
                  <a:pt x="1106" y="89"/>
                </a:lnTo>
                <a:lnTo>
                  <a:pt x="1111" y="62"/>
                </a:lnTo>
                <a:lnTo>
                  <a:pt x="1120" y="38"/>
                </a:lnTo>
                <a:lnTo>
                  <a:pt x="1137" y="18"/>
                </a:lnTo>
                <a:lnTo>
                  <a:pt x="1160" y="4"/>
                </a:lnTo>
                <a:lnTo>
                  <a:pt x="120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0" name="Freeform 9">
            <a:extLst>
              <a:ext uri="{FF2B5EF4-FFF2-40B4-BE49-F238E27FC236}">
                <a16:creationId xmlns:a16="http://schemas.microsoft.com/office/drawing/2014/main" id="{509F100C-EFE4-4EF2-A54B-DC83CAD44DC8}"/>
              </a:ext>
            </a:extLst>
          </p:cNvPr>
          <p:cNvSpPr>
            <a:spLocks noEditPoints="1"/>
          </p:cNvSpPr>
          <p:nvPr/>
        </p:nvSpPr>
        <p:spPr bwMode="auto">
          <a:xfrm>
            <a:off x="6656837" y="3424941"/>
            <a:ext cx="447644" cy="313936"/>
          </a:xfrm>
          <a:custGeom>
            <a:avLst/>
            <a:gdLst>
              <a:gd name="T0" fmla="*/ 1182 w 4436"/>
              <a:gd name="T1" fmla="*/ 1064 h 3111"/>
              <a:gd name="T2" fmla="*/ 1302 w 4436"/>
              <a:gd name="T3" fmla="*/ 1351 h 3111"/>
              <a:gd name="T4" fmla="*/ 1236 w 4436"/>
              <a:gd name="T5" fmla="*/ 1649 h 3111"/>
              <a:gd name="T6" fmla="*/ 976 w 4436"/>
              <a:gd name="T7" fmla="*/ 1793 h 3111"/>
              <a:gd name="T8" fmla="*/ 702 w 4436"/>
              <a:gd name="T9" fmla="*/ 1633 h 3111"/>
              <a:gd name="T10" fmla="*/ 611 w 4436"/>
              <a:gd name="T11" fmla="*/ 1300 h 3111"/>
              <a:gd name="T12" fmla="*/ 744 w 4436"/>
              <a:gd name="T13" fmla="*/ 1027 h 3111"/>
              <a:gd name="T14" fmla="*/ 3564 w 4436"/>
              <a:gd name="T15" fmla="*/ 958 h 3111"/>
              <a:gd name="T16" fmla="*/ 3798 w 4436"/>
              <a:gd name="T17" fmla="*/ 1113 h 3111"/>
              <a:gd name="T18" fmla="*/ 3851 w 4436"/>
              <a:gd name="T19" fmla="*/ 1396 h 3111"/>
              <a:gd name="T20" fmla="*/ 3749 w 4436"/>
              <a:gd name="T21" fmla="*/ 1671 h 3111"/>
              <a:gd name="T22" fmla="*/ 3520 w 4436"/>
              <a:gd name="T23" fmla="*/ 1795 h 3111"/>
              <a:gd name="T24" fmla="*/ 3235 w 4436"/>
              <a:gd name="T25" fmla="*/ 1644 h 3111"/>
              <a:gd name="T26" fmla="*/ 3167 w 4436"/>
              <a:gd name="T27" fmla="*/ 1302 h 3111"/>
              <a:gd name="T28" fmla="*/ 3325 w 4436"/>
              <a:gd name="T29" fmla="*/ 1027 h 3111"/>
              <a:gd name="T30" fmla="*/ 2318 w 4436"/>
              <a:gd name="T31" fmla="*/ 2 h 3111"/>
              <a:gd name="T32" fmla="*/ 2613 w 4436"/>
              <a:gd name="T33" fmla="*/ 102 h 3111"/>
              <a:gd name="T34" fmla="*/ 2871 w 4436"/>
              <a:gd name="T35" fmla="*/ 233 h 3111"/>
              <a:gd name="T36" fmla="*/ 3215 w 4436"/>
              <a:gd name="T37" fmla="*/ 218 h 3111"/>
              <a:gd name="T38" fmla="*/ 3642 w 4436"/>
              <a:gd name="T39" fmla="*/ 153 h 3111"/>
              <a:gd name="T40" fmla="*/ 4082 w 4436"/>
              <a:gd name="T41" fmla="*/ 240 h 3111"/>
              <a:gd name="T42" fmla="*/ 4364 w 4436"/>
              <a:gd name="T43" fmla="*/ 467 h 3111"/>
              <a:gd name="T44" fmla="*/ 4418 w 4436"/>
              <a:gd name="T45" fmla="*/ 884 h 3111"/>
              <a:gd name="T46" fmla="*/ 4222 w 4436"/>
              <a:gd name="T47" fmla="*/ 1284 h 3111"/>
              <a:gd name="T48" fmla="*/ 3955 w 4436"/>
              <a:gd name="T49" fmla="*/ 1565 h 3111"/>
              <a:gd name="T50" fmla="*/ 3944 w 4436"/>
              <a:gd name="T51" fmla="*/ 1400 h 3111"/>
              <a:gd name="T52" fmla="*/ 3880 w 4436"/>
              <a:gd name="T53" fmla="*/ 1027 h 3111"/>
              <a:gd name="T54" fmla="*/ 4071 w 4436"/>
              <a:gd name="T55" fmla="*/ 1022 h 3111"/>
              <a:gd name="T56" fmla="*/ 4236 w 4436"/>
              <a:gd name="T57" fmla="*/ 831 h 3111"/>
              <a:gd name="T58" fmla="*/ 4167 w 4436"/>
              <a:gd name="T59" fmla="*/ 562 h 3111"/>
              <a:gd name="T60" fmla="*/ 3938 w 4436"/>
              <a:gd name="T61" fmla="*/ 438 h 3111"/>
              <a:gd name="T62" fmla="*/ 3584 w 4436"/>
              <a:gd name="T63" fmla="*/ 431 h 3111"/>
              <a:gd name="T64" fmla="*/ 3165 w 4436"/>
              <a:gd name="T65" fmla="*/ 582 h 3111"/>
              <a:gd name="T66" fmla="*/ 2933 w 4436"/>
              <a:gd name="T67" fmla="*/ 918 h 3111"/>
              <a:gd name="T68" fmla="*/ 2865 w 4436"/>
              <a:gd name="T69" fmla="*/ 1396 h 3111"/>
              <a:gd name="T70" fmla="*/ 2738 w 4436"/>
              <a:gd name="T71" fmla="*/ 1847 h 3111"/>
              <a:gd name="T72" fmla="*/ 2513 w 4436"/>
              <a:gd name="T73" fmla="*/ 2264 h 3111"/>
              <a:gd name="T74" fmla="*/ 2347 w 4436"/>
              <a:gd name="T75" fmla="*/ 2738 h 3111"/>
              <a:gd name="T76" fmla="*/ 2309 w 4436"/>
              <a:gd name="T77" fmla="*/ 3084 h 3111"/>
              <a:gd name="T78" fmla="*/ 2198 w 4436"/>
              <a:gd name="T79" fmla="*/ 3104 h 3111"/>
              <a:gd name="T80" fmla="*/ 2155 w 4436"/>
              <a:gd name="T81" fmla="*/ 2942 h 3111"/>
              <a:gd name="T82" fmla="*/ 2029 w 4436"/>
              <a:gd name="T83" fmla="*/ 2424 h 3111"/>
              <a:gd name="T84" fmla="*/ 1798 w 4436"/>
              <a:gd name="T85" fmla="*/ 2005 h 3111"/>
              <a:gd name="T86" fmla="*/ 1615 w 4436"/>
              <a:gd name="T87" fmla="*/ 1584 h 3111"/>
              <a:gd name="T88" fmla="*/ 1542 w 4436"/>
              <a:gd name="T89" fmla="*/ 1105 h 3111"/>
              <a:gd name="T90" fmla="*/ 1407 w 4436"/>
              <a:gd name="T91" fmla="*/ 691 h 3111"/>
              <a:gd name="T92" fmla="*/ 1093 w 4436"/>
              <a:gd name="T93" fmla="*/ 475 h 3111"/>
              <a:gd name="T94" fmla="*/ 640 w 4436"/>
              <a:gd name="T95" fmla="*/ 424 h 3111"/>
              <a:gd name="T96" fmla="*/ 360 w 4436"/>
              <a:gd name="T97" fmla="*/ 509 h 3111"/>
              <a:gd name="T98" fmla="*/ 191 w 4436"/>
              <a:gd name="T99" fmla="*/ 715 h 3111"/>
              <a:gd name="T100" fmla="*/ 260 w 4436"/>
              <a:gd name="T101" fmla="*/ 965 h 3111"/>
              <a:gd name="T102" fmla="*/ 451 w 4436"/>
              <a:gd name="T103" fmla="*/ 1044 h 3111"/>
              <a:gd name="T104" fmla="*/ 513 w 4436"/>
              <a:gd name="T105" fmla="*/ 1213 h 3111"/>
              <a:gd name="T106" fmla="*/ 547 w 4436"/>
              <a:gd name="T107" fmla="*/ 1607 h 3111"/>
              <a:gd name="T108" fmla="*/ 204 w 4436"/>
              <a:gd name="T109" fmla="*/ 1264 h 3111"/>
              <a:gd name="T110" fmla="*/ 16 w 4436"/>
              <a:gd name="T111" fmla="*/ 889 h 3111"/>
              <a:gd name="T112" fmla="*/ 69 w 4436"/>
              <a:gd name="T113" fmla="*/ 493 h 3111"/>
              <a:gd name="T114" fmla="*/ 371 w 4436"/>
              <a:gd name="T115" fmla="*/ 240 h 3111"/>
              <a:gd name="T116" fmla="*/ 815 w 4436"/>
              <a:gd name="T117" fmla="*/ 145 h 3111"/>
              <a:gd name="T118" fmla="*/ 1333 w 4436"/>
              <a:gd name="T119" fmla="*/ 215 h 3111"/>
              <a:gd name="T120" fmla="*/ 1669 w 4436"/>
              <a:gd name="T121" fmla="*/ 235 h 3111"/>
              <a:gd name="T122" fmla="*/ 1876 w 4436"/>
              <a:gd name="T123" fmla="*/ 115 h 3111"/>
              <a:gd name="T124" fmla="*/ 2125 w 4436"/>
              <a:gd name="T125" fmla="*/ 9 h 3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36" h="3111">
                <a:moveTo>
                  <a:pt x="951" y="956"/>
                </a:moveTo>
                <a:lnTo>
                  <a:pt x="1005" y="964"/>
                </a:lnTo>
                <a:lnTo>
                  <a:pt x="1056" y="978"/>
                </a:lnTo>
                <a:lnTo>
                  <a:pt x="1104" y="1002"/>
                </a:lnTo>
                <a:lnTo>
                  <a:pt x="1144" y="1029"/>
                </a:lnTo>
                <a:lnTo>
                  <a:pt x="1182" y="1064"/>
                </a:lnTo>
                <a:lnTo>
                  <a:pt x="1213" y="1104"/>
                </a:lnTo>
                <a:lnTo>
                  <a:pt x="1240" y="1147"/>
                </a:lnTo>
                <a:lnTo>
                  <a:pt x="1264" y="1196"/>
                </a:lnTo>
                <a:lnTo>
                  <a:pt x="1282" y="1245"/>
                </a:lnTo>
                <a:lnTo>
                  <a:pt x="1295" y="1298"/>
                </a:lnTo>
                <a:lnTo>
                  <a:pt x="1302" y="1351"/>
                </a:lnTo>
                <a:lnTo>
                  <a:pt x="1304" y="1404"/>
                </a:lnTo>
                <a:lnTo>
                  <a:pt x="1302" y="1458"/>
                </a:lnTo>
                <a:lnTo>
                  <a:pt x="1293" y="1509"/>
                </a:lnTo>
                <a:lnTo>
                  <a:pt x="1280" y="1560"/>
                </a:lnTo>
                <a:lnTo>
                  <a:pt x="1262" y="1605"/>
                </a:lnTo>
                <a:lnTo>
                  <a:pt x="1236" y="1649"/>
                </a:lnTo>
                <a:lnTo>
                  <a:pt x="1207" y="1689"/>
                </a:lnTo>
                <a:lnTo>
                  <a:pt x="1173" y="1724"/>
                </a:lnTo>
                <a:lnTo>
                  <a:pt x="1131" y="1751"/>
                </a:lnTo>
                <a:lnTo>
                  <a:pt x="1084" y="1773"/>
                </a:lnTo>
                <a:lnTo>
                  <a:pt x="1033" y="1787"/>
                </a:lnTo>
                <a:lnTo>
                  <a:pt x="976" y="1793"/>
                </a:lnTo>
                <a:lnTo>
                  <a:pt x="922" y="1785"/>
                </a:lnTo>
                <a:lnTo>
                  <a:pt x="871" y="1771"/>
                </a:lnTo>
                <a:lnTo>
                  <a:pt x="822" y="1747"/>
                </a:lnTo>
                <a:lnTo>
                  <a:pt x="778" y="1715"/>
                </a:lnTo>
                <a:lnTo>
                  <a:pt x="738" y="1676"/>
                </a:lnTo>
                <a:lnTo>
                  <a:pt x="702" y="1633"/>
                </a:lnTo>
                <a:lnTo>
                  <a:pt x="671" y="1584"/>
                </a:lnTo>
                <a:lnTo>
                  <a:pt x="645" y="1531"/>
                </a:lnTo>
                <a:lnTo>
                  <a:pt x="627" y="1475"/>
                </a:lnTo>
                <a:lnTo>
                  <a:pt x="615" y="1418"/>
                </a:lnTo>
                <a:lnTo>
                  <a:pt x="609" y="1360"/>
                </a:lnTo>
                <a:lnTo>
                  <a:pt x="611" y="1300"/>
                </a:lnTo>
                <a:lnTo>
                  <a:pt x="620" y="1244"/>
                </a:lnTo>
                <a:lnTo>
                  <a:pt x="636" y="1185"/>
                </a:lnTo>
                <a:lnTo>
                  <a:pt x="656" y="1135"/>
                </a:lnTo>
                <a:lnTo>
                  <a:pt x="680" y="1093"/>
                </a:lnTo>
                <a:lnTo>
                  <a:pt x="709" y="1056"/>
                </a:lnTo>
                <a:lnTo>
                  <a:pt x="744" y="1027"/>
                </a:lnTo>
                <a:lnTo>
                  <a:pt x="785" y="1002"/>
                </a:lnTo>
                <a:lnTo>
                  <a:pt x="835" y="978"/>
                </a:lnTo>
                <a:lnTo>
                  <a:pt x="893" y="960"/>
                </a:lnTo>
                <a:lnTo>
                  <a:pt x="951" y="956"/>
                </a:lnTo>
                <a:close/>
                <a:moveTo>
                  <a:pt x="3504" y="955"/>
                </a:moveTo>
                <a:lnTo>
                  <a:pt x="3564" y="958"/>
                </a:lnTo>
                <a:lnTo>
                  <a:pt x="3616" y="969"/>
                </a:lnTo>
                <a:lnTo>
                  <a:pt x="3664" y="987"/>
                </a:lnTo>
                <a:lnTo>
                  <a:pt x="3705" y="1011"/>
                </a:lnTo>
                <a:lnTo>
                  <a:pt x="3742" y="1040"/>
                </a:lnTo>
                <a:lnTo>
                  <a:pt x="3773" y="1075"/>
                </a:lnTo>
                <a:lnTo>
                  <a:pt x="3798" y="1113"/>
                </a:lnTo>
                <a:lnTo>
                  <a:pt x="3818" y="1155"/>
                </a:lnTo>
                <a:lnTo>
                  <a:pt x="3835" y="1200"/>
                </a:lnTo>
                <a:lnTo>
                  <a:pt x="3845" y="1247"/>
                </a:lnTo>
                <a:lnTo>
                  <a:pt x="3853" y="1296"/>
                </a:lnTo>
                <a:lnTo>
                  <a:pt x="3853" y="1347"/>
                </a:lnTo>
                <a:lnTo>
                  <a:pt x="3851" y="1396"/>
                </a:lnTo>
                <a:lnTo>
                  <a:pt x="3844" y="1447"/>
                </a:lnTo>
                <a:lnTo>
                  <a:pt x="3833" y="1496"/>
                </a:lnTo>
                <a:lnTo>
                  <a:pt x="3818" y="1544"/>
                </a:lnTo>
                <a:lnTo>
                  <a:pt x="3798" y="1589"/>
                </a:lnTo>
                <a:lnTo>
                  <a:pt x="3775" y="1633"/>
                </a:lnTo>
                <a:lnTo>
                  <a:pt x="3749" y="1671"/>
                </a:lnTo>
                <a:lnTo>
                  <a:pt x="3718" y="1705"/>
                </a:lnTo>
                <a:lnTo>
                  <a:pt x="3685" y="1736"/>
                </a:lnTo>
                <a:lnTo>
                  <a:pt x="3649" y="1760"/>
                </a:lnTo>
                <a:lnTo>
                  <a:pt x="3609" y="1778"/>
                </a:lnTo>
                <a:lnTo>
                  <a:pt x="3565" y="1791"/>
                </a:lnTo>
                <a:lnTo>
                  <a:pt x="3520" y="1795"/>
                </a:lnTo>
                <a:lnTo>
                  <a:pt x="3473" y="1791"/>
                </a:lnTo>
                <a:lnTo>
                  <a:pt x="3413" y="1776"/>
                </a:lnTo>
                <a:lnTo>
                  <a:pt x="3360" y="1755"/>
                </a:lnTo>
                <a:lnTo>
                  <a:pt x="3313" y="1724"/>
                </a:lnTo>
                <a:lnTo>
                  <a:pt x="3271" y="1687"/>
                </a:lnTo>
                <a:lnTo>
                  <a:pt x="3235" y="1644"/>
                </a:lnTo>
                <a:lnTo>
                  <a:pt x="3205" y="1596"/>
                </a:lnTo>
                <a:lnTo>
                  <a:pt x="3184" y="1544"/>
                </a:lnTo>
                <a:lnTo>
                  <a:pt x="3169" y="1487"/>
                </a:lnTo>
                <a:lnTo>
                  <a:pt x="3160" y="1427"/>
                </a:lnTo>
                <a:lnTo>
                  <a:pt x="3160" y="1365"/>
                </a:lnTo>
                <a:lnTo>
                  <a:pt x="3167" y="1302"/>
                </a:lnTo>
                <a:lnTo>
                  <a:pt x="3184" y="1238"/>
                </a:lnTo>
                <a:lnTo>
                  <a:pt x="3207" y="1175"/>
                </a:lnTo>
                <a:lnTo>
                  <a:pt x="3233" y="1127"/>
                </a:lnTo>
                <a:lnTo>
                  <a:pt x="3260" y="1087"/>
                </a:lnTo>
                <a:lnTo>
                  <a:pt x="3291" y="1053"/>
                </a:lnTo>
                <a:lnTo>
                  <a:pt x="3325" y="1027"/>
                </a:lnTo>
                <a:lnTo>
                  <a:pt x="3362" y="1004"/>
                </a:lnTo>
                <a:lnTo>
                  <a:pt x="3405" y="985"/>
                </a:lnTo>
                <a:lnTo>
                  <a:pt x="3451" y="969"/>
                </a:lnTo>
                <a:lnTo>
                  <a:pt x="3504" y="955"/>
                </a:lnTo>
                <a:close/>
                <a:moveTo>
                  <a:pt x="2253" y="0"/>
                </a:moveTo>
                <a:lnTo>
                  <a:pt x="2318" y="2"/>
                </a:lnTo>
                <a:lnTo>
                  <a:pt x="2378" y="9"/>
                </a:lnTo>
                <a:lnTo>
                  <a:pt x="2433" y="22"/>
                </a:lnTo>
                <a:lnTo>
                  <a:pt x="2482" y="38"/>
                </a:lnTo>
                <a:lnTo>
                  <a:pt x="2529" y="58"/>
                </a:lnTo>
                <a:lnTo>
                  <a:pt x="2571" y="80"/>
                </a:lnTo>
                <a:lnTo>
                  <a:pt x="2613" y="102"/>
                </a:lnTo>
                <a:lnTo>
                  <a:pt x="2653" y="127"/>
                </a:lnTo>
                <a:lnTo>
                  <a:pt x="2693" y="151"/>
                </a:lnTo>
                <a:lnTo>
                  <a:pt x="2735" y="175"/>
                </a:lnTo>
                <a:lnTo>
                  <a:pt x="2776" y="196"/>
                </a:lnTo>
                <a:lnTo>
                  <a:pt x="2822" y="216"/>
                </a:lnTo>
                <a:lnTo>
                  <a:pt x="2871" y="233"/>
                </a:lnTo>
                <a:lnTo>
                  <a:pt x="2924" y="247"/>
                </a:lnTo>
                <a:lnTo>
                  <a:pt x="2982" y="255"/>
                </a:lnTo>
                <a:lnTo>
                  <a:pt x="3042" y="253"/>
                </a:lnTo>
                <a:lnTo>
                  <a:pt x="3100" y="245"/>
                </a:lnTo>
                <a:lnTo>
                  <a:pt x="3158" y="233"/>
                </a:lnTo>
                <a:lnTo>
                  <a:pt x="3215" y="218"/>
                </a:lnTo>
                <a:lnTo>
                  <a:pt x="3267" y="204"/>
                </a:lnTo>
                <a:lnTo>
                  <a:pt x="3316" y="191"/>
                </a:lnTo>
                <a:lnTo>
                  <a:pt x="3393" y="175"/>
                </a:lnTo>
                <a:lnTo>
                  <a:pt x="3473" y="162"/>
                </a:lnTo>
                <a:lnTo>
                  <a:pt x="3556" y="155"/>
                </a:lnTo>
                <a:lnTo>
                  <a:pt x="3642" y="153"/>
                </a:lnTo>
                <a:lnTo>
                  <a:pt x="3727" y="156"/>
                </a:lnTo>
                <a:lnTo>
                  <a:pt x="3809" y="164"/>
                </a:lnTo>
                <a:lnTo>
                  <a:pt x="3887" y="176"/>
                </a:lnTo>
                <a:lnTo>
                  <a:pt x="3960" y="195"/>
                </a:lnTo>
                <a:lnTo>
                  <a:pt x="4022" y="216"/>
                </a:lnTo>
                <a:lnTo>
                  <a:pt x="4082" y="240"/>
                </a:lnTo>
                <a:lnTo>
                  <a:pt x="4138" y="269"/>
                </a:lnTo>
                <a:lnTo>
                  <a:pt x="4193" y="300"/>
                </a:lnTo>
                <a:lnTo>
                  <a:pt x="4244" y="335"/>
                </a:lnTo>
                <a:lnTo>
                  <a:pt x="4289" y="375"/>
                </a:lnTo>
                <a:lnTo>
                  <a:pt x="4329" y="418"/>
                </a:lnTo>
                <a:lnTo>
                  <a:pt x="4364" y="467"/>
                </a:lnTo>
                <a:lnTo>
                  <a:pt x="4398" y="533"/>
                </a:lnTo>
                <a:lnTo>
                  <a:pt x="4420" y="602"/>
                </a:lnTo>
                <a:lnTo>
                  <a:pt x="4433" y="671"/>
                </a:lnTo>
                <a:lnTo>
                  <a:pt x="4436" y="742"/>
                </a:lnTo>
                <a:lnTo>
                  <a:pt x="4431" y="813"/>
                </a:lnTo>
                <a:lnTo>
                  <a:pt x="4418" y="884"/>
                </a:lnTo>
                <a:lnTo>
                  <a:pt x="4398" y="955"/>
                </a:lnTo>
                <a:lnTo>
                  <a:pt x="4371" y="1024"/>
                </a:lnTo>
                <a:lnTo>
                  <a:pt x="4340" y="1091"/>
                </a:lnTo>
                <a:lnTo>
                  <a:pt x="4304" y="1158"/>
                </a:lnTo>
                <a:lnTo>
                  <a:pt x="4265" y="1222"/>
                </a:lnTo>
                <a:lnTo>
                  <a:pt x="4222" y="1284"/>
                </a:lnTo>
                <a:lnTo>
                  <a:pt x="4178" y="1342"/>
                </a:lnTo>
                <a:lnTo>
                  <a:pt x="4133" y="1396"/>
                </a:lnTo>
                <a:lnTo>
                  <a:pt x="4087" y="1445"/>
                </a:lnTo>
                <a:lnTo>
                  <a:pt x="4042" y="1491"/>
                </a:lnTo>
                <a:lnTo>
                  <a:pt x="3996" y="1531"/>
                </a:lnTo>
                <a:lnTo>
                  <a:pt x="3955" y="1565"/>
                </a:lnTo>
                <a:lnTo>
                  <a:pt x="3916" y="1595"/>
                </a:lnTo>
                <a:lnTo>
                  <a:pt x="3904" y="1595"/>
                </a:lnTo>
                <a:lnTo>
                  <a:pt x="3904" y="1591"/>
                </a:lnTo>
                <a:lnTo>
                  <a:pt x="3924" y="1531"/>
                </a:lnTo>
                <a:lnTo>
                  <a:pt x="3936" y="1467"/>
                </a:lnTo>
                <a:lnTo>
                  <a:pt x="3944" y="1400"/>
                </a:lnTo>
                <a:lnTo>
                  <a:pt x="3944" y="1333"/>
                </a:lnTo>
                <a:lnTo>
                  <a:pt x="3940" y="1265"/>
                </a:lnTo>
                <a:lnTo>
                  <a:pt x="3933" y="1200"/>
                </a:lnTo>
                <a:lnTo>
                  <a:pt x="3918" y="1138"/>
                </a:lnTo>
                <a:lnTo>
                  <a:pt x="3902" y="1080"/>
                </a:lnTo>
                <a:lnTo>
                  <a:pt x="3880" y="1027"/>
                </a:lnTo>
                <a:lnTo>
                  <a:pt x="3880" y="1024"/>
                </a:lnTo>
                <a:lnTo>
                  <a:pt x="3916" y="1025"/>
                </a:lnTo>
                <a:lnTo>
                  <a:pt x="3955" y="1027"/>
                </a:lnTo>
                <a:lnTo>
                  <a:pt x="3993" y="1027"/>
                </a:lnTo>
                <a:lnTo>
                  <a:pt x="4033" y="1025"/>
                </a:lnTo>
                <a:lnTo>
                  <a:pt x="4071" y="1022"/>
                </a:lnTo>
                <a:lnTo>
                  <a:pt x="4107" y="1016"/>
                </a:lnTo>
                <a:lnTo>
                  <a:pt x="4140" y="1005"/>
                </a:lnTo>
                <a:lnTo>
                  <a:pt x="4171" y="993"/>
                </a:lnTo>
                <a:lnTo>
                  <a:pt x="4195" y="976"/>
                </a:lnTo>
                <a:lnTo>
                  <a:pt x="4213" y="955"/>
                </a:lnTo>
                <a:lnTo>
                  <a:pt x="4236" y="831"/>
                </a:lnTo>
                <a:lnTo>
                  <a:pt x="4242" y="775"/>
                </a:lnTo>
                <a:lnTo>
                  <a:pt x="4240" y="724"/>
                </a:lnTo>
                <a:lnTo>
                  <a:pt x="4231" y="676"/>
                </a:lnTo>
                <a:lnTo>
                  <a:pt x="4215" y="635"/>
                </a:lnTo>
                <a:lnTo>
                  <a:pt x="4193" y="596"/>
                </a:lnTo>
                <a:lnTo>
                  <a:pt x="4167" y="562"/>
                </a:lnTo>
                <a:lnTo>
                  <a:pt x="4136" y="533"/>
                </a:lnTo>
                <a:lnTo>
                  <a:pt x="4102" y="505"/>
                </a:lnTo>
                <a:lnTo>
                  <a:pt x="4065" y="484"/>
                </a:lnTo>
                <a:lnTo>
                  <a:pt x="4027" y="465"/>
                </a:lnTo>
                <a:lnTo>
                  <a:pt x="3987" y="451"/>
                </a:lnTo>
                <a:lnTo>
                  <a:pt x="3938" y="438"/>
                </a:lnTo>
                <a:lnTo>
                  <a:pt x="3884" y="427"/>
                </a:lnTo>
                <a:lnTo>
                  <a:pt x="3824" y="422"/>
                </a:lnTo>
                <a:lnTo>
                  <a:pt x="3762" y="418"/>
                </a:lnTo>
                <a:lnTo>
                  <a:pt x="3700" y="418"/>
                </a:lnTo>
                <a:lnTo>
                  <a:pt x="3640" y="424"/>
                </a:lnTo>
                <a:lnTo>
                  <a:pt x="3584" y="431"/>
                </a:lnTo>
                <a:lnTo>
                  <a:pt x="3500" y="449"/>
                </a:lnTo>
                <a:lnTo>
                  <a:pt x="3424" y="467"/>
                </a:lnTo>
                <a:lnTo>
                  <a:pt x="3351" y="491"/>
                </a:lnTo>
                <a:lnTo>
                  <a:pt x="3284" y="516"/>
                </a:lnTo>
                <a:lnTo>
                  <a:pt x="3222" y="547"/>
                </a:lnTo>
                <a:lnTo>
                  <a:pt x="3165" y="582"/>
                </a:lnTo>
                <a:lnTo>
                  <a:pt x="3113" y="622"/>
                </a:lnTo>
                <a:lnTo>
                  <a:pt x="3067" y="669"/>
                </a:lnTo>
                <a:lnTo>
                  <a:pt x="3025" y="720"/>
                </a:lnTo>
                <a:lnTo>
                  <a:pt x="2989" y="780"/>
                </a:lnTo>
                <a:lnTo>
                  <a:pt x="2958" y="845"/>
                </a:lnTo>
                <a:lnTo>
                  <a:pt x="2933" y="918"/>
                </a:lnTo>
                <a:lnTo>
                  <a:pt x="2913" y="993"/>
                </a:lnTo>
                <a:lnTo>
                  <a:pt x="2900" y="1069"/>
                </a:lnTo>
                <a:lnTo>
                  <a:pt x="2889" y="1151"/>
                </a:lnTo>
                <a:lnTo>
                  <a:pt x="2882" y="1231"/>
                </a:lnTo>
                <a:lnTo>
                  <a:pt x="2875" y="1315"/>
                </a:lnTo>
                <a:lnTo>
                  <a:pt x="2865" y="1396"/>
                </a:lnTo>
                <a:lnTo>
                  <a:pt x="2856" y="1476"/>
                </a:lnTo>
                <a:lnTo>
                  <a:pt x="2844" y="1555"/>
                </a:lnTo>
                <a:lnTo>
                  <a:pt x="2827" y="1629"/>
                </a:lnTo>
                <a:lnTo>
                  <a:pt x="2804" y="1698"/>
                </a:lnTo>
                <a:lnTo>
                  <a:pt x="2773" y="1775"/>
                </a:lnTo>
                <a:lnTo>
                  <a:pt x="2738" y="1847"/>
                </a:lnTo>
                <a:lnTo>
                  <a:pt x="2702" y="1918"/>
                </a:lnTo>
                <a:lnTo>
                  <a:pt x="2664" y="1987"/>
                </a:lnTo>
                <a:lnTo>
                  <a:pt x="2625" y="2056"/>
                </a:lnTo>
                <a:lnTo>
                  <a:pt x="2587" y="2124"/>
                </a:lnTo>
                <a:lnTo>
                  <a:pt x="2549" y="2193"/>
                </a:lnTo>
                <a:lnTo>
                  <a:pt x="2513" y="2264"/>
                </a:lnTo>
                <a:lnTo>
                  <a:pt x="2476" y="2335"/>
                </a:lnTo>
                <a:lnTo>
                  <a:pt x="2444" y="2409"/>
                </a:lnTo>
                <a:lnTo>
                  <a:pt x="2415" y="2485"/>
                </a:lnTo>
                <a:lnTo>
                  <a:pt x="2387" y="2565"/>
                </a:lnTo>
                <a:lnTo>
                  <a:pt x="2365" y="2649"/>
                </a:lnTo>
                <a:lnTo>
                  <a:pt x="2347" y="2738"/>
                </a:lnTo>
                <a:lnTo>
                  <a:pt x="2336" y="2833"/>
                </a:lnTo>
                <a:lnTo>
                  <a:pt x="2331" y="2933"/>
                </a:lnTo>
                <a:lnTo>
                  <a:pt x="2333" y="3038"/>
                </a:lnTo>
                <a:lnTo>
                  <a:pt x="2324" y="3056"/>
                </a:lnTo>
                <a:lnTo>
                  <a:pt x="2316" y="3071"/>
                </a:lnTo>
                <a:lnTo>
                  <a:pt x="2309" y="3084"/>
                </a:lnTo>
                <a:lnTo>
                  <a:pt x="2300" y="3095"/>
                </a:lnTo>
                <a:lnTo>
                  <a:pt x="2287" y="3104"/>
                </a:lnTo>
                <a:lnTo>
                  <a:pt x="2269" y="3109"/>
                </a:lnTo>
                <a:lnTo>
                  <a:pt x="2244" y="3111"/>
                </a:lnTo>
                <a:lnTo>
                  <a:pt x="2218" y="3109"/>
                </a:lnTo>
                <a:lnTo>
                  <a:pt x="2198" y="3104"/>
                </a:lnTo>
                <a:lnTo>
                  <a:pt x="2184" y="3096"/>
                </a:lnTo>
                <a:lnTo>
                  <a:pt x="2173" y="3085"/>
                </a:lnTo>
                <a:lnTo>
                  <a:pt x="2165" y="3073"/>
                </a:lnTo>
                <a:lnTo>
                  <a:pt x="2160" y="3060"/>
                </a:lnTo>
                <a:lnTo>
                  <a:pt x="2156" y="3047"/>
                </a:lnTo>
                <a:lnTo>
                  <a:pt x="2155" y="2942"/>
                </a:lnTo>
                <a:lnTo>
                  <a:pt x="2147" y="2844"/>
                </a:lnTo>
                <a:lnTo>
                  <a:pt x="2133" y="2749"/>
                </a:lnTo>
                <a:lnTo>
                  <a:pt x="2115" y="2662"/>
                </a:lnTo>
                <a:lnTo>
                  <a:pt x="2089" y="2578"/>
                </a:lnTo>
                <a:lnTo>
                  <a:pt x="2062" y="2498"/>
                </a:lnTo>
                <a:lnTo>
                  <a:pt x="2029" y="2424"/>
                </a:lnTo>
                <a:lnTo>
                  <a:pt x="1995" y="2349"/>
                </a:lnTo>
                <a:lnTo>
                  <a:pt x="1956" y="2278"/>
                </a:lnTo>
                <a:lnTo>
                  <a:pt x="1918" y="2209"/>
                </a:lnTo>
                <a:lnTo>
                  <a:pt x="1878" y="2142"/>
                </a:lnTo>
                <a:lnTo>
                  <a:pt x="1838" y="2073"/>
                </a:lnTo>
                <a:lnTo>
                  <a:pt x="1798" y="2005"/>
                </a:lnTo>
                <a:lnTo>
                  <a:pt x="1760" y="1936"/>
                </a:lnTo>
                <a:lnTo>
                  <a:pt x="1724" y="1865"/>
                </a:lnTo>
                <a:lnTo>
                  <a:pt x="1687" y="1795"/>
                </a:lnTo>
                <a:lnTo>
                  <a:pt x="1656" y="1720"/>
                </a:lnTo>
                <a:lnTo>
                  <a:pt x="1633" y="1653"/>
                </a:lnTo>
                <a:lnTo>
                  <a:pt x="1615" y="1584"/>
                </a:lnTo>
                <a:lnTo>
                  <a:pt x="1600" y="1507"/>
                </a:lnTo>
                <a:lnTo>
                  <a:pt x="1587" y="1429"/>
                </a:lnTo>
                <a:lnTo>
                  <a:pt x="1575" y="1349"/>
                </a:lnTo>
                <a:lnTo>
                  <a:pt x="1565" y="1267"/>
                </a:lnTo>
                <a:lnTo>
                  <a:pt x="1555" y="1185"/>
                </a:lnTo>
                <a:lnTo>
                  <a:pt x="1542" y="1105"/>
                </a:lnTo>
                <a:lnTo>
                  <a:pt x="1529" y="1025"/>
                </a:lnTo>
                <a:lnTo>
                  <a:pt x="1515" y="949"/>
                </a:lnTo>
                <a:lnTo>
                  <a:pt x="1495" y="876"/>
                </a:lnTo>
                <a:lnTo>
                  <a:pt x="1471" y="809"/>
                </a:lnTo>
                <a:lnTo>
                  <a:pt x="1442" y="745"/>
                </a:lnTo>
                <a:lnTo>
                  <a:pt x="1407" y="691"/>
                </a:lnTo>
                <a:lnTo>
                  <a:pt x="1369" y="644"/>
                </a:lnTo>
                <a:lnTo>
                  <a:pt x="1324" y="602"/>
                </a:lnTo>
                <a:lnTo>
                  <a:pt x="1273" y="562"/>
                </a:lnTo>
                <a:lnTo>
                  <a:pt x="1216" y="529"/>
                </a:lnTo>
                <a:lnTo>
                  <a:pt x="1156" y="500"/>
                </a:lnTo>
                <a:lnTo>
                  <a:pt x="1093" y="475"/>
                </a:lnTo>
                <a:lnTo>
                  <a:pt x="1025" y="453"/>
                </a:lnTo>
                <a:lnTo>
                  <a:pt x="956" y="435"/>
                </a:lnTo>
                <a:lnTo>
                  <a:pt x="800" y="424"/>
                </a:lnTo>
                <a:lnTo>
                  <a:pt x="749" y="418"/>
                </a:lnTo>
                <a:lnTo>
                  <a:pt x="695" y="418"/>
                </a:lnTo>
                <a:lnTo>
                  <a:pt x="640" y="424"/>
                </a:lnTo>
                <a:lnTo>
                  <a:pt x="585" y="433"/>
                </a:lnTo>
                <a:lnTo>
                  <a:pt x="536" y="444"/>
                </a:lnTo>
                <a:lnTo>
                  <a:pt x="493" y="455"/>
                </a:lnTo>
                <a:lnTo>
                  <a:pt x="447" y="471"/>
                </a:lnTo>
                <a:lnTo>
                  <a:pt x="402" y="489"/>
                </a:lnTo>
                <a:lnTo>
                  <a:pt x="360" y="509"/>
                </a:lnTo>
                <a:lnTo>
                  <a:pt x="320" y="535"/>
                </a:lnTo>
                <a:lnTo>
                  <a:pt x="284" y="562"/>
                </a:lnTo>
                <a:lnTo>
                  <a:pt x="251" y="595"/>
                </a:lnTo>
                <a:lnTo>
                  <a:pt x="224" y="631"/>
                </a:lnTo>
                <a:lnTo>
                  <a:pt x="204" y="671"/>
                </a:lnTo>
                <a:lnTo>
                  <a:pt x="191" y="715"/>
                </a:lnTo>
                <a:lnTo>
                  <a:pt x="187" y="760"/>
                </a:lnTo>
                <a:lnTo>
                  <a:pt x="191" y="805"/>
                </a:lnTo>
                <a:lnTo>
                  <a:pt x="202" y="849"/>
                </a:lnTo>
                <a:lnTo>
                  <a:pt x="216" y="893"/>
                </a:lnTo>
                <a:lnTo>
                  <a:pt x="236" y="931"/>
                </a:lnTo>
                <a:lnTo>
                  <a:pt x="260" y="965"/>
                </a:lnTo>
                <a:lnTo>
                  <a:pt x="285" y="996"/>
                </a:lnTo>
                <a:lnTo>
                  <a:pt x="313" y="1020"/>
                </a:lnTo>
                <a:lnTo>
                  <a:pt x="340" y="1035"/>
                </a:lnTo>
                <a:lnTo>
                  <a:pt x="378" y="1045"/>
                </a:lnTo>
                <a:lnTo>
                  <a:pt x="415" y="1047"/>
                </a:lnTo>
                <a:lnTo>
                  <a:pt x="451" y="1044"/>
                </a:lnTo>
                <a:lnTo>
                  <a:pt x="487" y="1036"/>
                </a:lnTo>
                <a:lnTo>
                  <a:pt x="522" y="1027"/>
                </a:lnTo>
                <a:lnTo>
                  <a:pt x="555" y="1018"/>
                </a:lnTo>
                <a:lnTo>
                  <a:pt x="587" y="1011"/>
                </a:lnTo>
                <a:lnTo>
                  <a:pt x="527" y="1147"/>
                </a:lnTo>
                <a:lnTo>
                  <a:pt x="513" y="1213"/>
                </a:lnTo>
                <a:lnTo>
                  <a:pt x="505" y="1280"/>
                </a:lnTo>
                <a:lnTo>
                  <a:pt x="505" y="1349"/>
                </a:lnTo>
                <a:lnTo>
                  <a:pt x="511" y="1416"/>
                </a:lnTo>
                <a:lnTo>
                  <a:pt x="520" y="1484"/>
                </a:lnTo>
                <a:lnTo>
                  <a:pt x="533" y="1547"/>
                </a:lnTo>
                <a:lnTo>
                  <a:pt x="547" y="1607"/>
                </a:lnTo>
                <a:lnTo>
                  <a:pt x="482" y="1560"/>
                </a:lnTo>
                <a:lnTo>
                  <a:pt x="420" y="1507"/>
                </a:lnTo>
                <a:lnTo>
                  <a:pt x="360" y="1451"/>
                </a:lnTo>
                <a:lnTo>
                  <a:pt x="305" y="1391"/>
                </a:lnTo>
                <a:lnTo>
                  <a:pt x="253" y="1327"/>
                </a:lnTo>
                <a:lnTo>
                  <a:pt x="204" y="1264"/>
                </a:lnTo>
                <a:lnTo>
                  <a:pt x="165" y="1209"/>
                </a:lnTo>
                <a:lnTo>
                  <a:pt x="129" y="1155"/>
                </a:lnTo>
                <a:lnTo>
                  <a:pt x="96" y="1095"/>
                </a:lnTo>
                <a:lnTo>
                  <a:pt x="65" y="1033"/>
                </a:lnTo>
                <a:lnTo>
                  <a:pt x="40" y="967"/>
                </a:lnTo>
                <a:lnTo>
                  <a:pt x="16" y="889"/>
                </a:lnTo>
                <a:lnTo>
                  <a:pt x="4" y="813"/>
                </a:lnTo>
                <a:lnTo>
                  <a:pt x="0" y="742"/>
                </a:lnTo>
                <a:lnTo>
                  <a:pt x="5" y="675"/>
                </a:lnTo>
                <a:lnTo>
                  <a:pt x="18" y="609"/>
                </a:lnTo>
                <a:lnTo>
                  <a:pt x="40" y="549"/>
                </a:lnTo>
                <a:lnTo>
                  <a:pt x="69" y="493"/>
                </a:lnTo>
                <a:lnTo>
                  <a:pt x="105" y="440"/>
                </a:lnTo>
                <a:lnTo>
                  <a:pt x="147" y="393"/>
                </a:lnTo>
                <a:lnTo>
                  <a:pt x="195" y="347"/>
                </a:lnTo>
                <a:lnTo>
                  <a:pt x="249" y="307"/>
                </a:lnTo>
                <a:lnTo>
                  <a:pt x="307" y="273"/>
                </a:lnTo>
                <a:lnTo>
                  <a:pt x="371" y="240"/>
                </a:lnTo>
                <a:lnTo>
                  <a:pt x="436" y="213"/>
                </a:lnTo>
                <a:lnTo>
                  <a:pt x="507" y="191"/>
                </a:lnTo>
                <a:lnTo>
                  <a:pt x="580" y="173"/>
                </a:lnTo>
                <a:lnTo>
                  <a:pt x="656" y="158"/>
                </a:lnTo>
                <a:lnTo>
                  <a:pt x="735" y="151"/>
                </a:lnTo>
                <a:lnTo>
                  <a:pt x="815" y="145"/>
                </a:lnTo>
                <a:lnTo>
                  <a:pt x="895" y="147"/>
                </a:lnTo>
                <a:lnTo>
                  <a:pt x="975" y="153"/>
                </a:lnTo>
                <a:lnTo>
                  <a:pt x="1056" y="164"/>
                </a:lnTo>
                <a:lnTo>
                  <a:pt x="1236" y="187"/>
                </a:lnTo>
                <a:lnTo>
                  <a:pt x="1282" y="200"/>
                </a:lnTo>
                <a:lnTo>
                  <a:pt x="1333" y="215"/>
                </a:lnTo>
                <a:lnTo>
                  <a:pt x="1385" y="231"/>
                </a:lnTo>
                <a:lnTo>
                  <a:pt x="1444" y="244"/>
                </a:lnTo>
                <a:lnTo>
                  <a:pt x="1502" y="253"/>
                </a:lnTo>
                <a:lnTo>
                  <a:pt x="1562" y="255"/>
                </a:lnTo>
                <a:lnTo>
                  <a:pt x="1624" y="247"/>
                </a:lnTo>
                <a:lnTo>
                  <a:pt x="1669" y="235"/>
                </a:lnTo>
                <a:lnTo>
                  <a:pt x="1709" y="220"/>
                </a:lnTo>
                <a:lnTo>
                  <a:pt x="1745" y="202"/>
                </a:lnTo>
                <a:lnTo>
                  <a:pt x="1780" y="182"/>
                </a:lnTo>
                <a:lnTo>
                  <a:pt x="1813" y="160"/>
                </a:lnTo>
                <a:lnTo>
                  <a:pt x="1844" y="136"/>
                </a:lnTo>
                <a:lnTo>
                  <a:pt x="1876" y="115"/>
                </a:lnTo>
                <a:lnTo>
                  <a:pt x="1909" y="93"/>
                </a:lnTo>
                <a:lnTo>
                  <a:pt x="1944" y="71"/>
                </a:lnTo>
                <a:lnTo>
                  <a:pt x="1982" y="51"/>
                </a:lnTo>
                <a:lnTo>
                  <a:pt x="2025" y="35"/>
                </a:lnTo>
                <a:lnTo>
                  <a:pt x="2073" y="20"/>
                </a:lnTo>
                <a:lnTo>
                  <a:pt x="2125" y="9"/>
                </a:lnTo>
                <a:lnTo>
                  <a:pt x="2185" y="2"/>
                </a:lnTo>
                <a:lnTo>
                  <a:pt x="2253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1" name="Freeform 18">
            <a:extLst>
              <a:ext uri="{FF2B5EF4-FFF2-40B4-BE49-F238E27FC236}">
                <a16:creationId xmlns:a16="http://schemas.microsoft.com/office/drawing/2014/main" id="{ECBD2D25-8AE6-448D-A771-0F6FF44FBC05}"/>
              </a:ext>
            </a:extLst>
          </p:cNvPr>
          <p:cNvSpPr>
            <a:spLocks noEditPoints="1"/>
          </p:cNvSpPr>
          <p:nvPr/>
        </p:nvSpPr>
        <p:spPr bwMode="auto">
          <a:xfrm>
            <a:off x="9540625" y="691038"/>
            <a:ext cx="315954" cy="384177"/>
          </a:xfrm>
          <a:custGeom>
            <a:avLst/>
            <a:gdLst>
              <a:gd name="T0" fmla="*/ 1033 w 2487"/>
              <a:gd name="T1" fmla="*/ 2647 h 3024"/>
              <a:gd name="T2" fmla="*/ 1169 w 2487"/>
              <a:gd name="T3" fmla="*/ 2318 h 3024"/>
              <a:gd name="T4" fmla="*/ 1260 w 2487"/>
              <a:gd name="T5" fmla="*/ 2242 h 3024"/>
              <a:gd name="T6" fmla="*/ 1367 w 2487"/>
              <a:gd name="T7" fmla="*/ 2700 h 3024"/>
              <a:gd name="T8" fmla="*/ 1462 w 2487"/>
              <a:gd name="T9" fmla="*/ 2265 h 3024"/>
              <a:gd name="T10" fmla="*/ 1118 w 2487"/>
              <a:gd name="T11" fmla="*/ 1982 h 3024"/>
              <a:gd name="T12" fmla="*/ 1140 w 2487"/>
              <a:gd name="T13" fmla="*/ 2189 h 3024"/>
              <a:gd name="T14" fmla="*/ 1475 w 2487"/>
              <a:gd name="T15" fmla="*/ 2080 h 3024"/>
              <a:gd name="T16" fmla="*/ 1698 w 2487"/>
              <a:gd name="T17" fmla="*/ 1654 h 3024"/>
              <a:gd name="T18" fmla="*/ 1509 w 2487"/>
              <a:gd name="T19" fmla="*/ 1891 h 3024"/>
              <a:gd name="T20" fmla="*/ 1675 w 2487"/>
              <a:gd name="T21" fmla="*/ 1876 h 3024"/>
              <a:gd name="T22" fmla="*/ 1787 w 2487"/>
              <a:gd name="T23" fmla="*/ 1649 h 3024"/>
              <a:gd name="T24" fmla="*/ 1784 w 2487"/>
              <a:gd name="T25" fmla="*/ 1573 h 3024"/>
              <a:gd name="T26" fmla="*/ 1896 w 2487"/>
              <a:gd name="T27" fmla="*/ 1634 h 3024"/>
              <a:gd name="T28" fmla="*/ 1971 w 2487"/>
              <a:gd name="T29" fmla="*/ 1433 h 3024"/>
              <a:gd name="T30" fmla="*/ 1380 w 2487"/>
              <a:gd name="T31" fmla="*/ 1365 h 3024"/>
              <a:gd name="T32" fmla="*/ 1335 w 2487"/>
              <a:gd name="T33" fmla="*/ 1805 h 3024"/>
              <a:gd name="T34" fmla="*/ 1289 w 2487"/>
              <a:gd name="T35" fmla="*/ 1393 h 3024"/>
              <a:gd name="T36" fmla="*/ 1171 w 2487"/>
              <a:gd name="T37" fmla="*/ 1469 h 3024"/>
              <a:gd name="T38" fmla="*/ 1149 w 2487"/>
              <a:gd name="T39" fmla="*/ 1791 h 3024"/>
              <a:gd name="T40" fmla="*/ 1038 w 2487"/>
              <a:gd name="T41" fmla="*/ 1416 h 3024"/>
              <a:gd name="T42" fmla="*/ 1033 w 2487"/>
              <a:gd name="T43" fmla="*/ 1638 h 3024"/>
              <a:gd name="T44" fmla="*/ 1047 w 2487"/>
              <a:gd name="T45" fmla="*/ 1831 h 3024"/>
              <a:gd name="T46" fmla="*/ 904 w 2487"/>
              <a:gd name="T47" fmla="*/ 1505 h 3024"/>
              <a:gd name="T48" fmla="*/ 945 w 2487"/>
              <a:gd name="T49" fmla="*/ 1756 h 3024"/>
              <a:gd name="T50" fmla="*/ 1316 w 2487"/>
              <a:gd name="T51" fmla="*/ 1891 h 3024"/>
              <a:gd name="T52" fmla="*/ 1480 w 2487"/>
              <a:gd name="T53" fmla="*/ 1520 h 3024"/>
              <a:gd name="T54" fmla="*/ 622 w 2487"/>
              <a:gd name="T55" fmla="*/ 1271 h 3024"/>
              <a:gd name="T56" fmla="*/ 831 w 2487"/>
              <a:gd name="T57" fmla="*/ 1405 h 3024"/>
              <a:gd name="T58" fmla="*/ 1925 w 2487"/>
              <a:gd name="T59" fmla="*/ 1156 h 3024"/>
              <a:gd name="T60" fmla="*/ 1987 w 2487"/>
              <a:gd name="T61" fmla="*/ 1218 h 3024"/>
              <a:gd name="T62" fmla="*/ 878 w 2487"/>
              <a:gd name="T63" fmla="*/ 1165 h 3024"/>
              <a:gd name="T64" fmla="*/ 929 w 2487"/>
              <a:gd name="T65" fmla="*/ 1384 h 3024"/>
              <a:gd name="T66" fmla="*/ 989 w 2487"/>
              <a:gd name="T67" fmla="*/ 1282 h 3024"/>
              <a:gd name="T68" fmla="*/ 913 w 2487"/>
              <a:gd name="T69" fmla="*/ 1064 h 3024"/>
              <a:gd name="T70" fmla="*/ 593 w 2487"/>
              <a:gd name="T71" fmla="*/ 1220 h 3024"/>
              <a:gd name="T72" fmla="*/ 1429 w 2487"/>
              <a:gd name="T73" fmla="*/ 976 h 3024"/>
              <a:gd name="T74" fmla="*/ 1387 w 2487"/>
              <a:gd name="T75" fmla="*/ 1276 h 3024"/>
              <a:gd name="T76" fmla="*/ 1518 w 2487"/>
              <a:gd name="T77" fmla="*/ 1231 h 3024"/>
              <a:gd name="T78" fmla="*/ 1556 w 2487"/>
              <a:gd name="T79" fmla="*/ 1002 h 3024"/>
              <a:gd name="T80" fmla="*/ 1142 w 2487"/>
              <a:gd name="T81" fmla="*/ 1094 h 3024"/>
              <a:gd name="T82" fmla="*/ 1165 w 2487"/>
              <a:gd name="T83" fmla="*/ 1298 h 3024"/>
              <a:gd name="T84" fmla="*/ 1222 w 2487"/>
              <a:gd name="T85" fmla="*/ 1136 h 3024"/>
              <a:gd name="T86" fmla="*/ 489 w 2487"/>
              <a:gd name="T87" fmla="*/ 916 h 3024"/>
              <a:gd name="T88" fmla="*/ 540 w 2487"/>
              <a:gd name="T89" fmla="*/ 902 h 3024"/>
              <a:gd name="T90" fmla="*/ 798 w 2487"/>
              <a:gd name="T91" fmla="*/ 938 h 3024"/>
              <a:gd name="T92" fmla="*/ 855 w 2487"/>
              <a:gd name="T93" fmla="*/ 927 h 3024"/>
              <a:gd name="T94" fmla="*/ 1491 w 2487"/>
              <a:gd name="T95" fmla="*/ 751 h 3024"/>
              <a:gd name="T96" fmla="*/ 1533 w 2487"/>
              <a:gd name="T97" fmla="*/ 840 h 3024"/>
              <a:gd name="T98" fmla="*/ 1125 w 2487"/>
              <a:gd name="T99" fmla="*/ 814 h 3024"/>
              <a:gd name="T100" fmla="*/ 1222 w 2487"/>
              <a:gd name="T101" fmla="*/ 898 h 3024"/>
              <a:gd name="T102" fmla="*/ 762 w 2487"/>
              <a:gd name="T103" fmla="*/ 596 h 3024"/>
              <a:gd name="T104" fmla="*/ 825 w 2487"/>
              <a:gd name="T105" fmla="*/ 734 h 3024"/>
              <a:gd name="T106" fmla="*/ 775 w 2487"/>
              <a:gd name="T107" fmla="*/ 604 h 3024"/>
              <a:gd name="T108" fmla="*/ 1475 w 2487"/>
              <a:gd name="T109" fmla="*/ 596 h 3024"/>
              <a:gd name="T110" fmla="*/ 1535 w 2487"/>
              <a:gd name="T111" fmla="*/ 433 h 3024"/>
              <a:gd name="T112" fmla="*/ 1120 w 2487"/>
              <a:gd name="T113" fmla="*/ 604 h 3024"/>
              <a:gd name="T114" fmla="*/ 2304 w 2487"/>
              <a:gd name="T115" fmla="*/ 173 h 3024"/>
              <a:gd name="T116" fmla="*/ 167 w 2487"/>
              <a:gd name="T117" fmla="*/ 2829 h 3024"/>
              <a:gd name="T118" fmla="*/ 95 w 2487"/>
              <a:gd name="T119" fmla="*/ 2914 h 3024"/>
              <a:gd name="T120" fmla="*/ 2367 w 2487"/>
              <a:gd name="T121" fmla="*/ 93 h 3024"/>
              <a:gd name="T122" fmla="*/ 2464 w 2487"/>
              <a:gd name="T123" fmla="*/ 3022 h 3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87" h="3024">
                <a:moveTo>
                  <a:pt x="1073" y="2245"/>
                </a:moveTo>
                <a:lnTo>
                  <a:pt x="1058" y="2260"/>
                </a:lnTo>
                <a:lnTo>
                  <a:pt x="1047" y="2285"/>
                </a:lnTo>
                <a:lnTo>
                  <a:pt x="1038" y="2316"/>
                </a:lnTo>
                <a:lnTo>
                  <a:pt x="1031" y="2353"/>
                </a:lnTo>
                <a:lnTo>
                  <a:pt x="1027" y="2394"/>
                </a:lnTo>
                <a:lnTo>
                  <a:pt x="1025" y="2438"/>
                </a:lnTo>
                <a:lnTo>
                  <a:pt x="1025" y="2484"/>
                </a:lnTo>
                <a:lnTo>
                  <a:pt x="1025" y="2527"/>
                </a:lnTo>
                <a:lnTo>
                  <a:pt x="1027" y="2571"/>
                </a:lnTo>
                <a:lnTo>
                  <a:pt x="1031" y="2611"/>
                </a:lnTo>
                <a:lnTo>
                  <a:pt x="1033" y="2647"/>
                </a:lnTo>
                <a:lnTo>
                  <a:pt x="1035" y="2676"/>
                </a:lnTo>
                <a:lnTo>
                  <a:pt x="1036" y="2698"/>
                </a:lnTo>
                <a:lnTo>
                  <a:pt x="1149" y="2702"/>
                </a:lnTo>
                <a:lnTo>
                  <a:pt x="1153" y="2671"/>
                </a:lnTo>
                <a:lnTo>
                  <a:pt x="1160" y="2634"/>
                </a:lnTo>
                <a:lnTo>
                  <a:pt x="1165" y="2593"/>
                </a:lnTo>
                <a:lnTo>
                  <a:pt x="1171" y="2547"/>
                </a:lnTo>
                <a:lnTo>
                  <a:pt x="1175" y="2500"/>
                </a:lnTo>
                <a:lnTo>
                  <a:pt x="1176" y="2451"/>
                </a:lnTo>
                <a:lnTo>
                  <a:pt x="1178" y="2404"/>
                </a:lnTo>
                <a:lnTo>
                  <a:pt x="1175" y="2360"/>
                </a:lnTo>
                <a:lnTo>
                  <a:pt x="1169" y="2318"/>
                </a:lnTo>
                <a:lnTo>
                  <a:pt x="1160" y="2284"/>
                </a:lnTo>
                <a:lnTo>
                  <a:pt x="1147" y="2256"/>
                </a:lnTo>
                <a:lnTo>
                  <a:pt x="1131" y="2253"/>
                </a:lnTo>
                <a:lnTo>
                  <a:pt x="1115" y="2249"/>
                </a:lnTo>
                <a:lnTo>
                  <a:pt x="1096" y="2245"/>
                </a:lnTo>
                <a:lnTo>
                  <a:pt x="1073" y="2245"/>
                </a:lnTo>
                <a:close/>
                <a:moveTo>
                  <a:pt x="1398" y="2191"/>
                </a:moveTo>
                <a:lnTo>
                  <a:pt x="1371" y="2202"/>
                </a:lnTo>
                <a:lnTo>
                  <a:pt x="1342" y="2211"/>
                </a:lnTo>
                <a:lnTo>
                  <a:pt x="1313" y="2220"/>
                </a:lnTo>
                <a:lnTo>
                  <a:pt x="1285" y="2229"/>
                </a:lnTo>
                <a:lnTo>
                  <a:pt x="1260" y="2242"/>
                </a:lnTo>
                <a:lnTo>
                  <a:pt x="1240" y="2260"/>
                </a:lnTo>
                <a:lnTo>
                  <a:pt x="1235" y="2298"/>
                </a:lnTo>
                <a:lnTo>
                  <a:pt x="1236" y="2338"/>
                </a:lnTo>
                <a:lnTo>
                  <a:pt x="1242" y="2382"/>
                </a:lnTo>
                <a:lnTo>
                  <a:pt x="1253" y="2427"/>
                </a:lnTo>
                <a:lnTo>
                  <a:pt x="1267" y="2473"/>
                </a:lnTo>
                <a:lnTo>
                  <a:pt x="1285" y="2518"/>
                </a:lnTo>
                <a:lnTo>
                  <a:pt x="1302" y="2562"/>
                </a:lnTo>
                <a:lnTo>
                  <a:pt x="1322" y="2604"/>
                </a:lnTo>
                <a:lnTo>
                  <a:pt x="1338" y="2640"/>
                </a:lnTo>
                <a:lnTo>
                  <a:pt x="1355" y="2673"/>
                </a:lnTo>
                <a:lnTo>
                  <a:pt x="1367" y="2700"/>
                </a:lnTo>
                <a:lnTo>
                  <a:pt x="1467" y="2689"/>
                </a:lnTo>
                <a:lnTo>
                  <a:pt x="1469" y="2678"/>
                </a:lnTo>
                <a:lnTo>
                  <a:pt x="1471" y="2656"/>
                </a:lnTo>
                <a:lnTo>
                  <a:pt x="1471" y="2625"/>
                </a:lnTo>
                <a:lnTo>
                  <a:pt x="1473" y="2587"/>
                </a:lnTo>
                <a:lnTo>
                  <a:pt x="1473" y="2544"/>
                </a:lnTo>
                <a:lnTo>
                  <a:pt x="1473" y="2496"/>
                </a:lnTo>
                <a:lnTo>
                  <a:pt x="1471" y="2447"/>
                </a:lnTo>
                <a:lnTo>
                  <a:pt x="1471" y="2396"/>
                </a:lnTo>
                <a:lnTo>
                  <a:pt x="1469" y="2349"/>
                </a:lnTo>
                <a:lnTo>
                  <a:pt x="1465" y="2305"/>
                </a:lnTo>
                <a:lnTo>
                  <a:pt x="1462" y="2265"/>
                </a:lnTo>
                <a:lnTo>
                  <a:pt x="1458" y="2234"/>
                </a:lnTo>
                <a:lnTo>
                  <a:pt x="1453" y="2213"/>
                </a:lnTo>
                <a:lnTo>
                  <a:pt x="1447" y="2202"/>
                </a:lnTo>
                <a:lnTo>
                  <a:pt x="1435" y="2194"/>
                </a:lnTo>
                <a:lnTo>
                  <a:pt x="1418" y="2191"/>
                </a:lnTo>
                <a:lnTo>
                  <a:pt x="1398" y="2191"/>
                </a:lnTo>
                <a:close/>
                <a:moveTo>
                  <a:pt x="1282" y="1953"/>
                </a:moveTo>
                <a:lnTo>
                  <a:pt x="1231" y="1954"/>
                </a:lnTo>
                <a:lnTo>
                  <a:pt x="1205" y="1960"/>
                </a:lnTo>
                <a:lnTo>
                  <a:pt x="1176" y="1965"/>
                </a:lnTo>
                <a:lnTo>
                  <a:pt x="1147" y="1973"/>
                </a:lnTo>
                <a:lnTo>
                  <a:pt x="1118" y="1982"/>
                </a:lnTo>
                <a:lnTo>
                  <a:pt x="1089" y="1993"/>
                </a:lnTo>
                <a:lnTo>
                  <a:pt x="1064" y="2005"/>
                </a:lnTo>
                <a:lnTo>
                  <a:pt x="1040" y="2020"/>
                </a:lnTo>
                <a:lnTo>
                  <a:pt x="1020" y="2040"/>
                </a:lnTo>
                <a:lnTo>
                  <a:pt x="1005" y="2062"/>
                </a:lnTo>
                <a:lnTo>
                  <a:pt x="995" y="2089"/>
                </a:lnTo>
                <a:lnTo>
                  <a:pt x="993" y="2120"/>
                </a:lnTo>
                <a:lnTo>
                  <a:pt x="1011" y="2144"/>
                </a:lnTo>
                <a:lnTo>
                  <a:pt x="1036" y="2162"/>
                </a:lnTo>
                <a:lnTo>
                  <a:pt x="1067" y="2174"/>
                </a:lnTo>
                <a:lnTo>
                  <a:pt x="1102" y="2184"/>
                </a:lnTo>
                <a:lnTo>
                  <a:pt x="1140" y="2189"/>
                </a:lnTo>
                <a:lnTo>
                  <a:pt x="1180" y="2189"/>
                </a:lnTo>
                <a:lnTo>
                  <a:pt x="1220" y="2187"/>
                </a:lnTo>
                <a:lnTo>
                  <a:pt x="1262" y="2182"/>
                </a:lnTo>
                <a:lnTo>
                  <a:pt x="1302" y="2174"/>
                </a:lnTo>
                <a:lnTo>
                  <a:pt x="1338" y="2165"/>
                </a:lnTo>
                <a:lnTo>
                  <a:pt x="1371" y="2153"/>
                </a:lnTo>
                <a:lnTo>
                  <a:pt x="1400" y="2140"/>
                </a:lnTo>
                <a:lnTo>
                  <a:pt x="1415" y="2133"/>
                </a:lnTo>
                <a:lnTo>
                  <a:pt x="1431" y="2122"/>
                </a:lnTo>
                <a:lnTo>
                  <a:pt x="1447" y="2111"/>
                </a:lnTo>
                <a:lnTo>
                  <a:pt x="1462" y="2096"/>
                </a:lnTo>
                <a:lnTo>
                  <a:pt x="1475" y="2080"/>
                </a:lnTo>
                <a:lnTo>
                  <a:pt x="1480" y="2064"/>
                </a:lnTo>
                <a:lnTo>
                  <a:pt x="1480" y="2045"/>
                </a:lnTo>
                <a:lnTo>
                  <a:pt x="1473" y="2024"/>
                </a:lnTo>
                <a:lnTo>
                  <a:pt x="1456" y="2002"/>
                </a:lnTo>
                <a:lnTo>
                  <a:pt x="1433" y="1982"/>
                </a:lnTo>
                <a:lnTo>
                  <a:pt x="1404" y="1969"/>
                </a:lnTo>
                <a:lnTo>
                  <a:pt x="1369" y="1958"/>
                </a:lnTo>
                <a:lnTo>
                  <a:pt x="1327" y="1953"/>
                </a:lnTo>
                <a:lnTo>
                  <a:pt x="1282" y="1953"/>
                </a:lnTo>
                <a:close/>
                <a:moveTo>
                  <a:pt x="1727" y="1634"/>
                </a:moveTo>
                <a:lnTo>
                  <a:pt x="1711" y="1642"/>
                </a:lnTo>
                <a:lnTo>
                  <a:pt x="1698" y="1654"/>
                </a:lnTo>
                <a:lnTo>
                  <a:pt x="1693" y="1669"/>
                </a:lnTo>
                <a:lnTo>
                  <a:pt x="1695" y="1685"/>
                </a:lnTo>
                <a:lnTo>
                  <a:pt x="1696" y="1702"/>
                </a:lnTo>
                <a:lnTo>
                  <a:pt x="1693" y="1722"/>
                </a:lnTo>
                <a:lnTo>
                  <a:pt x="1680" y="1747"/>
                </a:lnTo>
                <a:lnTo>
                  <a:pt x="1662" y="1774"/>
                </a:lnTo>
                <a:lnTo>
                  <a:pt x="1636" y="1802"/>
                </a:lnTo>
                <a:lnTo>
                  <a:pt x="1605" y="1829"/>
                </a:lnTo>
                <a:lnTo>
                  <a:pt x="1575" y="1853"/>
                </a:lnTo>
                <a:lnTo>
                  <a:pt x="1544" y="1869"/>
                </a:lnTo>
                <a:lnTo>
                  <a:pt x="1515" y="1880"/>
                </a:lnTo>
                <a:lnTo>
                  <a:pt x="1509" y="1891"/>
                </a:lnTo>
                <a:lnTo>
                  <a:pt x="1505" y="1900"/>
                </a:lnTo>
                <a:lnTo>
                  <a:pt x="1504" y="1909"/>
                </a:lnTo>
                <a:lnTo>
                  <a:pt x="1507" y="1922"/>
                </a:lnTo>
                <a:lnTo>
                  <a:pt x="1524" y="1949"/>
                </a:lnTo>
                <a:lnTo>
                  <a:pt x="1549" y="1971"/>
                </a:lnTo>
                <a:lnTo>
                  <a:pt x="1580" y="1985"/>
                </a:lnTo>
                <a:lnTo>
                  <a:pt x="1616" y="1989"/>
                </a:lnTo>
                <a:lnTo>
                  <a:pt x="1629" y="1971"/>
                </a:lnTo>
                <a:lnTo>
                  <a:pt x="1635" y="1953"/>
                </a:lnTo>
                <a:lnTo>
                  <a:pt x="1638" y="1933"/>
                </a:lnTo>
                <a:lnTo>
                  <a:pt x="1647" y="1911"/>
                </a:lnTo>
                <a:lnTo>
                  <a:pt x="1675" y="1876"/>
                </a:lnTo>
                <a:lnTo>
                  <a:pt x="1698" y="1844"/>
                </a:lnTo>
                <a:lnTo>
                  <a:pt x="1722" y="1811"/>
                </a:lnTo>
                <a:lnTo>
                  <a:pt x="1749" y="1776"/>
                </a:lnTo>
                <a:lnTo>
                  <a:pt x="1765" y="1764"/>
                </a:lnTo>
                <a:lnTo>
                  <a:pt x="1784" y="1754"/>
                </a:lnTo>
                <a:lnTo>
                  <a:pt x="1804" y="1747"/>
                </a:lnTo>
                <a:lnTo>
                  <a:pt x="1822" y="1738"/>
                </a:lnTo>
                <a:lnTo>
                  <a:pt x="1838" y="1725"/>
                </a:lnTo>
                <a:lnTo>
                  <a:pt x="1842" y="1707"/>
                </a:lnTo>
                <a:lnTo>
                  <a:pt x="1829" y="1684"/>
                </a:lnTo>
                <a:lnTo>
                  <a:pt x="1811" y="1665"/>
                </a:lnTo>
                <a:lnTo>
                  <a:pt x="1787" y="1649"/>
                </a:lnTo>
                <a:lnTo>
                  <a:pt x="1760" y="1638"/>
                </a:lnTo>
                <a:lnTo>
                  <a:pt x="1727" y="1634"/>
                </a:lnTo>
                <a:close/>
                <a:moveTo>
                  <a:pt x="1887" y="1344"/>
                </a:moveTo>
                <a:lnTo>
                  <a:pt x="1869" y="1358"/>
                </a:lnTo>
                <a:lnTo>
                  <a:pt x="1860" y="1373"/>
                </a:lnTo>
                <a:lnTo>
                  <a:pt x="1860" y="1387"/>
                </a:lnTo>
                <a:lnTo>
                  <a:pt x="1867" y="1405"/>
                </a:lnTo>
                <a:lnTo>
                  <a:pt x="1880" y="1424"/>
                </a:lnTo>
                <a:lnTo>
                  <a:pt x="1825" y="1549"/>
                </a:lnTo>
                <a:lnTo>
                  <a:pt x="1815" y="1558"/>
                </a:lnTo>
                <a:lnTo>
                  <a:pt x="1798" y="1565"/>
                </a:lnTo>
                <a:lnTo>
                  <a:pt x="1784" y="1573"/>
                </a:lnTo>
                <a:lnTo>
                  <a:pt x="1771" y="1584"/>
                </a:lnTo>
                <a:lnTo>
                  <a:pt x="1765" y="1594"/>
                </a:lnTo>
                <a:lnTo>
                  <a:pt x="1780" y="1609"/>
                </a:lnTo>
                <a:lnTo>
                  <a:pt x="1798" y="1622"/>
                </a:lnTo>
                <a:lnTo>
                  <a:pt x="1820" y="1633"/>
                </a:lnTo>
                <a:lnTo>
                  <a:pt x="1842" y="1642"/>
                </a:lnTo>
                <a:lnTo>
                  <a:pt x="1867" y="1644"/>
                </a:lnTo>
                <a:lnTo>
                  <a:pt x="1891" y="1638"/>
                </a:lnTo>
                <a:lnTo>
                  <a:pt x="1893" y="1636"/>
                </a:lnTo>
                <a:lnTo>
                  <a:pt x="1895" y="1634"/>
                </a:lnTo>
                <a:lnTo>
                  <a:pt x="1895" y="1634"/>
                </a:lnTo>
                <a:lnTo>
                  <a:pt x="1896" y="1634"/>
                </a:lnTo>
                <a:lnTo>
                  <a:pt x="1896" y="1634"/>
                </a:lnTo>
                <a:lnTo>
                  <a:pt x="1896" y="1633"/>
                </a:lnTo>
                <a:lnTo>
                  <a:pt x="1898" y="1629"/>
                </a:lnTo>
                <a:lnTo>
                  <a:pt x="1902" y="1613"/>
                </a:lnTo>
                <a:lnTo>
                  <a:pt x="1900" y="1598"/>
                </a:lnTo>
                <a:lnTo>
                  <a:pt x="1896" y="1585"/>
                </a:lnTo>
                <a:lnTo>
                  <a:pt x="1893" y="1571"/>
                </a:lnTo>
                <a:lnTo>
                  <a:pt x="1893" y="1556"/>
                </a:lnTo>
                <a:lnTo>
                  <a:pt x="1933" y="1462"/>
                </a:lnTo>
                <a:lnTo>
                  <a:pt x="1944" y="1449"/>
                </a:lnTo>
                <a:lnTo>
                  <a:pt x="1956" y="1440"/>
                </a:lnTo>
                <a:lnTo>
                  <a:pt x="1971" y="1433"/>
                </a:lnTo>
                <a:lnTo>
                  <a:pt x="1985" y="1425"/>
                </a:lnTo>
                <a:lnTo>
                  <a:pt x="1998" y="1414"/>
                </a:lnTo>
                <a:lnTo>
                  <a:pt x="2007" y="1400"/>
                </a:lnTo>
                <a:lnTo>
                  <a:pt x="2013" y="1387"/>
                </a:lnTo>
                <a:lnTo>
                  <a:pt x="1991" y="1371"/>
                </a:lnTo>
                <a:lnTo>
                  <a:pt x="1971" y="1360"/>
                </a:lnTo>
                <a:lnTo>
                  <a:pt x="1947" y="1351"/>
                </a:lnTo>
                <a:lnTo>
                  <a:pt x="1918" y="1345"/>
                </a:lnTo>
                <a:lnTo>
                  <a:pt x="1887" y="1344"/>
                </a:lnTo>
                <a:close/>
                <a:moveTo>
                  <a:pt x="1435" y="1336"/>
                </a:moveTo>
                <a:lnTo>
                  <a:pt x="1396" y="1353"/>
                </a:lnTo>
                <a:lnTo>
                  <a:pt x="1380" y="1365"/>
                </a:lnTo>
                <a:lnTo>
                  <a:pt x="1369" y="1384"/>
                </a:lnTo>
                <a:lnTo>
                  <a:pt x="1365" y="1407"/>
                </a:lnTo>
                <a:lnTo>
                  <a:pt x="1369" y="1434"/>
                </a:lnTo>
                <a:lnTo>
                  <a:pt x="1380" y="1484"/>
                </a:lnTo>
                <a:lnTo>
                  <a:pt x="1385" y="1527"/>
                </a:lnTo>
                <a:lnTo>
                  <a:pt x="1385" y="1567"/>
                </a:lnTo>
                <a:lnTo>
                  <a:pt x="1382" y="1605"/>
                </a:lnTo>
                <a:lnTo>
                  <a:pt x="1375" y="1644"/>
                </a:lnTo>
                <a:lnTo>
                  <a:pt x="1365" y="1680"/>
                </a:lnTo>
                <a:lnTo>
                  <a:pt x="1356" y="1720"/>
                </a:lnTo>
                <a:lnTo>
                  <a:pt x="1345" y="1762"/>
                </a:lnTo>
                <a:lnTo>
                  <a:pt x="1335" y="1805"/>
                </a:lnTo>
                <a:lnTo>
                  <a:pt x="1315" y="1818"/>
                </a:lnTo>
                <a:lnTo>
                  <a:pt x="1289" y="1784"/>
                </a:lnTo>
                <a:lnTo>
                  <a:pt x="1275" y="1747"/>
                </a:lnTo>
                <a:lnTo>
                  <a:pt x="1265" y="1709"/>
                </a:lnTo>
                <a:lnTo>
                  <a:pt x="1264" y="1669"/>
                </a:lnTo>
                <a:lnTo>
                  <a:pt x="1265" y="1627"/>
                </a:lnTo>
                <a:lnTo>
                  <a:pt x="1271" y="1585"/>
                </a:lnTo>
                <a:lnTo>
                  <a:pt x="1276" y="1544"/>
                </a:lnTo>
                <a:lnTo>
                  <a:pt x="1284" y="1504"/>
                </a:lnTo>
                <a:lnTo>
                  <a:pt x="1289" y="1465"/>
                </a:lnTo>
                <a:lnTo>
                  <a:pt x="1291" y="1427"/>
                </a:lnTo>
                <a:lnTo>
                  <a:pt x="1289" y="1393"/>
                </a:lnTo>
                <a:lnTo>
                  <a:pt x="1282" y="1360"/>
                </a:lnTo>
                <a:lnTo>
                  <a:pt x="1264" y="1351"/>
                </a:lnTo>
                <a:lnTo>
                  <a:pt x="1240" y="1345"/>
                </a:lnTo>
                <a:lnTo>
                  <a:pt x="1216" y="1344"/>
                </a:lnTo>
                <a:lnTo>
                  <a:pt x="1191" y="1347"/>
                </a:lnTo>
                <a:lnTo>
                  <a:pt x="1169" y="1356"/>
                </a:lnTo>
                <a:lnTo>
                  <a:pt x="1149" y="1371"/>
                </a:lnTo>
                <a:lnTo>
                  <a:pt x="1135" y="1391"/>
                </a:lnTo>
                <a:lnTo>
                  <a:pt x="1138" y="1418"/>
                </a:lnTo>
                <a:lnTo>
                  <a:pt x="1147" y="1440"/>
                </a:lnTo>
                <a:lnTo>
                  <a:pt x="1158" y="1454"/>
                </a:lnTo>
                <a:lnTo>
                  <a:pt x="1171" y="1469"/>
                </a:lnTo>
                <a:lnTo>
                  <a:pt x="1184" y="1484"/>
                </a:lnTo>
                <a:lnTo>
                  <a:pt x="1193" y="1502"/>
                </a:lnTo>
                <a:lnTo>
                  <a:pt x="1204" y="1534"/>
                </a:lnTo>
                <a:lnTo>
                  <a:pt x="1211" y="1574"/>
                </a:lnTo>
                <a:lnTo>
                  <a:pt x="1213" y="1616"/>
                </a:lnTo>
                <a:lnTo>
                  <a:pt x="1211" y="1660"/>
                </a:lnTo>
                <a:lnTo>
                  <a:pt x="1207" y="1704"/>
                </a:lnTo>
                <a:lnTo>
                  <a:pt x="1202" y="1744"/>
                </a:lnTo>
                <a:lnTo>
                  <a:pt x="1195" y="1780"/>
                </a:lnTo>
                <a:lnTo>
                  <a:pt x="1185" y="1809"/>
                </a:lnTo>
                <a:lnTo>
                  <a:pt x="1178" y="1813"/>
                </a:lnTo>
                <a:lnTo>
                  <a:pt x="1149" y="1791"/>
                </a:lnTo>
                <a:lnTo>
                  <a:pt x="1127" y="1764"/>
                </a:lnTo>
                <a:lnTo>
                  <a:pt x="1111" y="1734"/>
                </a:lnTo>
                <a:lnTo>
                  <a:pt x="1102" y="1700"/>
                </a:lnTo>
                <a:lnTo>
                  <a:pt x="1095" y="1665"/>
                </a:lnTo>
                <a:lnTo>
                  <a:pt x="1091" y="1627"/>
                </a:lnTo>
                <a:lnTo>
                  <a:pt x="1089" y="1587"/>
                </a:lnTo>
                <a:lnTo>
                  <a:pt x="1087" y="1547"/>
                </a:lnTo>
                <a:lnTo>
                  <a:pt x="1085" y="1507"/>
                </a:lnTo>
                <a:lnTo>
                  <a:pt x="1082" y="1467"/>
                </a:lnTo>
                <a:lnTo>
                  <a:pt x="1075" y="1427"/>
                </a:lnTo>
                <a:lnTo>
                  <a:pt x="1058" y="1420"/>
                </a:lnTo>
                <a:lnTo>
                  <a:pt x="1038" y="1416"/>
                </a:lnTo>
                <a:lnTo>
                  <a:pt x="1015" y="1420"/>
                </a:lnTo>
                <a:lnTo>
                  <a:pt x="991" y="1425"/>
                </a:lnTo>
                <a:lnTo>
                  <a:pt x="969" y="1434"/>
                </a:lnTo>
                <a:lnTo>
                  <a:pt x="953" y="1444"/>
                </a:lnTo>
                <a:lnTo>
                  <a:pt x="947" y="1453"/>
                </a:lnTo>
                <a:lnTo>
                  <a:pt x="947" y="1469"/>
                </a:lnTo>
                <a:lnTo>
                  <a:pt x="955" y="1491"/>
                </a:lnTo>
                <a:lnTo>
                  <a:pt x="965" y="1514"/>
                </a:lnTo>
                <a:lnTo>
                  <a:pt x="980" y="1544"/>
                </a:lnTo>
                <a:lnTo>
                  <a:pt x="998" y="1573"/>
                </a:lnTo>
                <a:lnTo>
                  <a:pt x="1016" y="1605"/>
                </a:lnTo>
                <a:lnTo>
                  <a:pt x="1033" y="1638"/>
                </a:lnTo>
                <a:lnTo>
                  <a:pt x="1049" y="1673"/>
                </a:lnTo>
                <a:lnTo>
                  <a:pt x="1062" y="1705"/>
                </a:lnTo>
                <a:lnTo>
                  <a:pt x="1071" y="1738"/>
                </a:lnTo>
                <a:lnTo>
                  <a:pt x="1075" y="1769"/>
                </a:lnTo>
                <a:lnTo>
                  <a:pt x="1073" y="1796"/>
                </a:lnTo>
                <a:lnTo>
                  <a:pt x="1062" y="1822"/>
                </a:lnTo>
                <a:lnTo>
                  <a:pt x="1058" y="1825"/>
                </a:lnTo>
                <a:lnTo>
                  <a:pt x="1056" y="1827"/>
                </a:lnTo>
                <a:lnTo>
                  <a:pt x="1055" y="1829"/>
                </a:lnTo>
                <a:lnTo>
                  <a:pt x="1053" y="1829"/>
                </a:lnTo>
                <a:lnTo>
                  <a:pt x="1051" y="1831"/>
                </a:lnTo>
                <a:lnTo>
                  <a:pt x="1047" y="1831"/>
                </a:lnTo>
                <a:lnTo>
                  <a:pt x="1042" y="1833"/>
                </a:lnTo>
                <a:lnTo>
                  <a:pt x="1015" y="1814"/>
                </a:lnTo>
                <a:lnTo>
                  <a:pt x="995" y="1791"/>
                </a:lnTo>
                <a:lnTo>
                  <a:pt x="980" y="1764"/>
                </a:lnTo>
                <a:lnTo>
                  <a:pt x="969" y="1733"/>
                </a:lnTo>
                <a:lnTo>
                  <a:pt x="960" y="1700"/>
                </a:lnTo>
                <a:lnTo>
                  <a:pt x="953" y="1665"/>
                </a:lnTo>
                <a:lnTo>
                  <a:pt x="947" y="1631"/>
                </a:lnTo>
                <a:lnTo>
                  <a:pt x="940" y="1596"/>
                </a:lnTo>
                <a:lnTo>
                  <a:pt x="931" y="1564"/>
                </a:lnTo>
                <a:lnTo>
                  <a:pt x="920" y="1533"/>
                </a:lnTo>
                <a:lnTo>
                  <a:pt x="904" y="1505"/>
                </a:lnTo>
                <a:lnTo>
                  <a:pt x="871" y="1500"/>
                </a:lnTo>
                <a:lnTo>
                  <a:pt x="840" y="1502"/>
                </a:lnTo>
                <a:lnTo>
                  <a:pt x="807" y="1505"/>
                </a:lnTo>
                <a:lnTo>
                  <a:pt x="798" y="1527"/>
                </a:lnTo>
                <a:lnTo>
                  <a:pt x="800" y="1549"/>
                </a:lnTo>
                <a:lnTo>
                  <a:pt x="807" y="1569"/>
                </a:lnTo>
                <a:lnTo>
                  <a:pt x="822" y="1587"/>
                </a:lnTo>
                <a:lnTo>
                  <a:pt x="849" y="1618"/>
                </a:lnTo>
                <a:lnTo>
                  <a:pt x="876" y="1649"/>
                </a:lnTo>
                <a:lnTo>
                  <a:pt x="902" y="1680"/>
                </a:lnTo>
                <a:lnTo>
                  <a:pt x="925" y="1716"/>
                </a:lnTo>
                <a:lnTo>
                  <a:pt x="945" y="1756"/>
                </a:lnTo>
                <a:lnTo>
                  <a:pt x="985" y="1920"/>
                </a:lnTo>
                <a:lnTo>
                  <a:pt x="989" y="1925"/>
                </a:lnTo>
                <a:lnTo>
                  <a:pt x="995" y="1929"/>
                </a:lnTo>
                <a:lnTo>
                  <a:pt x="1000" y="1933"/>
                </a:lnTo>
                <a:lnTo>
                  <a:pt x="1005" y="1934"/>
                </a:lnTo>
                <a:lnTo>
                  <a:pt x="1013" y="1938"/>
                </a:lnTo>
                <a:lnTo>
                  <a:pt x="1064" y="1925"/>
                </a:lnTo>
                <a:lnTo>
                  <a:pt x="1115" y="1913"/>
                </a:lnTo>
                <a:lnTo>
                  <a:pt x="1169" y="1900"/>
                </a:lnTo>
                <a:lnTo>
                  <a:pt x="1216" y="1894"/>
                </a:lnTo>
                <a:lnTo>
                  <a:pt x="1267" y="1893"/>
                </a:lnTo>
                <a:lnTo>
                  <a:pt x="1316" y="1891"/>
                </a:lnTo>
                <a:lnTo>
                  <a:pt x="1365" y="1889"/>
                </a:lnTo>
                <a:lnTo>
                  <a:pt x="1409" y="1884"/>
                </a:lnTo>
                <a:lnTo>
                  <a:pt x="1451" y="1874"/>
                </a:lnTo>
                <a:lnTo>
                  <a:pt x="1453" y="1836"/>
                </a:lnTo>
                <a:lnTo>
                  <a:pt x="1451" y="1796"/>
                </a:lnTo>
                <a:lnTo>
                  <a:pt x="1444" y="1754"/>
                </a:lnTo>
                <a:lnTo>
                  <a:pt x="1438" y="1709"/>
                </a:lnTo>
                <a:lnTo>
                  <a:pt x="1438" y="1662"/>
                </a:lnTo>
                <a:lnTo>
                  <a:pt x="1444" y="1611"/>
                </a:lnTo>
                <a:lnTo>
                  <a:pt x="1453" y="1582"/>
                </a:lnTo>
                <a:lnTo>
                  <a:pt x="1465" y="1551"/>
                </a:lnTo>
                <a:lnTo>
                  <a:pt x="1480" y="1520"/>
                </a:lnTo>
                <a:lnTo>
                  <a:pt x="1495" y="1487"/>
                </a:lnTo>
                <a:lnTo>
                  <a:pt x="1507" y="1456"/>
                </a:lnTo>
                <a:lnTo>
                  <a:pt x="1516" y="1424"/>
                </a:lnTo>
                <a:lnTo>
                  <a:pt x="1522" y="1393"/>
                </a:lnTo>
                <a:lnTo>
                  <a:pt x="1518" y="1364"/>
                </a:lnTo>
                <a:lnTo>
                  <a:pt x="1505" y="1344"/>
                </a:lnTo>
                <a:lnTo>
                  <a:pt x="1435" y="1336"/>
                </a:lnTo>
                <a:close/>
                <a:moveTo>
                  <a:pt x="695" y="1220"/>
                </a:moveTo>
                <a:lnTo>
                  <a:pt x="675" y="1233"/>
                </a:lnTo>
                <a:lnTo>
                  <a:pt x="655" y="1244"/>
                </a:lnTo>
                <a:lnTo>
                  <a:pt x="638" y="1256"/>
                </a:lnTo>
                <a:lnTo>
                  <a:pt x="622" y="1271"/>
                </a:lnTo>
                <a:lnTo>
                  <a:pt x="611" y="1293"/>
                </a:lnTo>
                <a:lnTo>
                  <a:pt x="689" y="1353"/>
                </a:lnTo>
                <a:lnTo>
                  <a:pt x="745" y="1420"/>
                </a:lnTo>
                <a:lnTo>
                  <a:pt x="740" y="1478"/>
                </a:lnTo>
                <a:lnTo>
                  <a:pt x="762" y="1485"/>
                </a:lnTo>
                <a:lnTo>
                  <a:pt x="785" y="1484"/>
                </a:lnTo>
                <a:lnTo>
                  <a:pt x="807" y="1474"/>
                </a:lnTo>
                <a:lnTo>
                  <a:pt x="827" y="1462"/>
                </a:lnTo>
                <a:lnTo>
                  <a:pt x="844" y="1444"/>
                </a:lnTo>
                <a:lnTo>
                  <a:pt x="856" y="1427"/>
                </a:lnTo>
                <a:lnTo>
                  <a:pt x="844" y="1413"/>
                </a:lnTo>
                <a:lnTo>
                  <a:pt x="831" y="1405"/>
                </a:lnTo>
                <a:lnTo>
                  <a:pt x="816" y="1398"/>
                </a:lnTo>
                <a:lnTo>
                  <a:pt x="800" y="1393"/>
                </a:lnTo>
                <a:lnTo>
                  <a:pt x="784" y="1384"/>
                </a:lnTo>
                <a:lnTo>
                  <a:pt x="765" y="1365"/>
                </a:lnTo>
                <a:lnTo>
                  <a:pt x="751" y="1342"/>
                </a:lnTo>
                <a:lnTo>
                  <a:pt x="742" y="1316"/>
                </a:lnTo>
                <a:lnTo>
                  <a:pt x="736" y="1287"/>
                </a:lnTo>
                <a:lnTo>
                  <a:pt x="731" y="1258"/>
                </a:lnTo>
                <a:lnTo>
                  <a:pt x="725" y="1233"/>
                </a:lnTo>
                <a:lnTo>
                  <a:pt x="695" y="1220"/>
                </a:lnTo>
                <a:close/>
                <a:moveTo>
                  <a:pt x="1940" y="1136"/>
                </a:moveTo>
                <a:lnTo>
                  <a:pt x="1925" y="1156"/>
                </a:lnTo>
                <a:lnTo>
                  <a:pt x="1915" y="1184"/>
                </a:lnTo>
                <a:lnTo>
                  <a:pt x="1909" y="1214"/>
                </a:lnTo>
                <a:lnTo>
                  <a:pt x="1905" y="1244"/>
                </a:lnTo>
                <a:lnTo>
                  <a:pt x="1904" y="1274"/>
                </a:lnTo>
                <a:lnTo>
                  <a:pt x="1905" y="1300"/>
                </a:lnTo>
                <a:lnTo>
                  <a:pt x="1925" y="1316"/>
                </a:lnTo>
                <a:lnTo>
                  <a:pt x="1964" y="1316"/>
                </a:lnTo>
                <a:lnTo>
                  <a:pt x="1978" y="1304"/>
                </a:lnTo>
                <a:lnTo>
                  <a:pt x="1987" y="1285"/>
                </a:lnTo>
                <a:lnTo>
                  <a:pt x="1991" y="1265"/>
                </a:lnTo>
                <a:lnTo>
                  <a:pt x="1991" y="1242"/>
                </a:lnTo>
                <a:lnTo>
                  <a:pt x="1987" y="1218"/>
                </a:lnTo>
                <a:lnTo>
                  <a:pt x="1984" y="1194"/>
                </a:lnTo>
                <a:lnTo>
                  <a:pt x="1978" y="1173"/>
                </a:lnTo>
                <a:lnTo>
                  <a:pt x="1973" y="1153"/>
                </a:lnTo>
                <a:lnTo>
                  <a:pt x="1940" y="1136"/>
                </a:lnTo>
                <a:close/>
                <a:moveTo>
                  <a:pt x="887" y="1062"/>
                </a:moveTo>
                <a:lnTo>
                  <a:pt x="865" y="1078"/>
                </a:lnTo>
                <a:lnTo>
                  <a:pt x="853" y="1094"/>
                </a:lnTo>
                <a:lnTo>
                  <a:pt x="847" y="1109"/>
                </a:lnTo>
                <a:lnTo>
                  <a:pt x="849" y="1122"/>
                </a:lnTo>
                <a:lnTo>
                  <a:pt x="856" y="1136"/>
                </a:lnTo>
                <a:lnTo>
                  <a:pt x="865" y="1151"/>
                </a:lnTo>
                <a:lnTo>
                  <a:pt x="878" y="1165"/>
                </a:lnTo>
                <a:lnTo>
                  <a:pt x="893" y="1182"/>
                </a:lnTo>
                <a:lnTo>
                  <a:pt x="905" y="1200"/>
                </a:lnTo>
                <a:lnTo>
                  <a:pt x="916" y="1220"/>
                </a:lnTo>
                <a:lnTo>
                  <a:pt x="925" y="1240"/>
                </a:lnTo>
                <a:lnTo>
                  <a:pt x="927" y="1267"/>
                </a:lnTo>
                <a:lnTo>
                  <a:pt x="925" y="1293"/>
                </a:lnTo>
                <a:lnTo>
                  <a:pt x="920" y="1316"/>
                </a:lnTo>
                <a:lnTo>
                  <a:pt x="916" y="1338"/>
                </a:lnTo>
                <a:lnTo>
                  <a:pt x="916" y="1358"/>
                </a:lnTo>
                <a:lnTo>
                  <a:pt x="922" y="1376"/>
                </a:lnTo>
                <a:lnTo>
                  <a:pt x="925" y="1380"/>
                </a:lnTo>
                <a:lnTo>
                  <a:pt x="929" y="1384"/>
                </a:lnTo>
                <a:lnTo>
                  <a:pt x="933" y="1387"/>
                </a:lnTo>
                <a:lnTo>
                  <a:pt x="936" y="1389"/>
                </a:lnTo>
                <a:lnTo>
                  <a:pt x="940" y="1389"/>
                </a:lnTo>
                <a:lnTo>
                  <a:pt x="947" y="1391"/>
                </a:lnTo>
                <a:lnTo>
                  <a:pt x="971" y="1393"/>
                </a:lnTo>
                <a:lnTo>
                  <a:pt x="993" y="1387"/>
                </a:lnTo>
                <a:lnTo>
                  <a:pt x="1011" y="1374"/>
                </a:lnTo>
                <a:lnTo>
                  <a:pt x="1025" y="1358"/>
                </a:lnTo>
                <a:lnTo>
                  <a:pt x="1036" y="1340"/>
                </a:lnTo>
                <a:lnTo>
                  <a:pt x="1020" y="1318"/>
                </a:lnTo>
                <a:lnTo>
                  <a:pt x="1005" y="1300"/>
                </a:lnTo>
                <a:lnTo>
                  <a:pt x="989" y="1282"/>
                </a:lnTo>
                <a:lnTo>
                  <a:pt x="976" y="1260"/>
                </a:lnTo>
                <a:lnTo>
                  <a:pt x="964" y="1236"/>
                </a:lnTo>
                <a:lnTo>
                  <a:pt x="955" y="1204"/>
                </a:lnTo>
                <a:lnTo>
                  <a:pt x="951" y="1180"/>
                </a:lnTo>
                <a:lnTo>
                  <a:pt x="955" y="1158"/>
                </a:lnTo>
                <a:lnTo>
                  <a:pt x="958" y="1140"/>
                </a:lnTo>
                <a:lnTo>
                  <a:pt x="964" y="1122"/>
                </a:lnTo>
                <a:lnTo>
                  <a:pt x="965" y="1105"/>
                </a:lnTo>
                <a:lnTo>
                  <a:pt x="960" y="1087"/>
                </a:lnTo>
                <a:lnTo>
                  <a:pt x="949" y="1074"/>
                </a:lnTo>
                <a:lnTo>
                  <a:pt x="933" y="1065"/>
                </a:lnTo>
                <a:lnTo>
                  <a:pt x="913" y="1064"/>
                </a:lnTo>
                <a:lnTo>
                  <a:pt x="887" y="1062"/>
                </a:lnTo>
                <a:close/>
                <a:moveTo>
                  <a:pt x="560" y="1009"/>
                </a:moveTo>
                <a:lnTo>
                  <a:pt x="544" y="1018"/>
                </a:lnTo>
                <a:lnTo>
                  <a:pt x="529" y="1027"/>
                </a:lnTo>
                <a:lnTo>
                  <a:pt x="516" y="1036"/>
                </a:lnTo>
                <a:lnTo>
                  <a:pt x="505" y="1051"/>
                </a:lnTo>
                <a:lnTo>
                  <a:pt x="591" y="1156"/>
                </a:lnTo>
                <a:lnTo>
                  <a:pt x="593" y="1171"/>
                </a:lnTo>
                <a:lnTo>
                  <a:pt x="593" y="1184"/>
                </a:lnTo>
                <a:lnTo>
                  <a:pt x="591" y="1196"/>
                </a:lnTo>
                <a:lnTo>
                  <a:pt x="589" y="1207"/>
                </a:lnTo>
                <a:lnTo>
                  <a:pt x="593" y="1220"/>
                </a:lnTo>
                <a:lnTo>
                  <a:pt x="656" y="1204"/>
                </a:lnTo>
                <a:lnTo>
                  <a:pt x="673" y="1173"/>
                </a:lnTo>
                <a:lnTo>
                  <a:pt x="647" y="1154"/>
                </a:lnTo>
                <a:lnTo>
                  <a:pt x="627" y="1136"/>
                </a:lnTo>
                <a:lnTo>
                  <a:pt x="615" y="1114"/>
                </a:lnTo>
                <a:lnTo>
                  <a:pt x="605" y="1091"/>
                </a:lnTo>
                <a:lnTo>
                  <a:pt x="600" y="1060"/>
                </a:lnTo>
                <a:lnTo>
                  <a:pt x="598" y="1022"/>
                </a:lnTo>
                <a:lnTo>
                  <a:pt x="585" y="1014"/>
                </a:lnTo>
                <a:lnTo>
                  <a:pt x="560" y="1009"/>
                </a:lnTo>
                <a:close/>
                <a:moveTo>
                  <a:pt x="1445" y="969"/>
                </a:moveTo>
                <a:lnTo>
                  <a:pt x="1429" y="976"/>
                </a:lnTo>
                <a:lnTo>
                  <a:pt x="1416" y="980"/>
                </a:lnTo>
                <a:lnTo>
                  <a:pt x="1416" y="1016"/>
                </a:lnTo>
                <a:lnTo>
                  <a:pt x="1420" y="1045"/>
                </a:lnTo>
                <a:lnTo>
                  <a:pt x="1424" y="1073"/>
                </a:lnTo>
                <a:lnTo>
                  <a:pt x="1427" y="1096"/>
                </a:lnTo>
                <a:lnTo>
                  <a:pt x="1429" y="1118"/>
                </a:lnTo>
                <a:lnTo>
                  <a:pt x="1429" y="1142"/>
                </a:lnTo>
                <a:lnTo>
                  <a:pt x="1425" y="1165"/>
                </a:lnTo>
                <a:lnTo>
                  <a:pt x="1418" y="1191"/>
                </a:lnTo>
                <a:lnTo>
                  <a:pt x="1405" y="1220"/>
                </a:lnTo>
                <a:lnTo>
                  <a:pt x="1387" y="1253"/>
                </a:lnTo>
                <a:lnTo>
                  <a:pt x="1387" y="1276"/>
                </a:lnTo>
                <a:lnTo>
                  <a:pt x="1398" y="1285"/>
                </a:lnTo>
                <a:lnTo>
                  <a:pt x="1415" y="1294"/>
                </a:lnTo>
                <a:lnTo>
                  <a:pt x="1435" y="1302"/>
                </a:lnTo>
                <a:lnTo>
                  <a:pt x="1458" y="1305"/>
                </a:lnTo>
                <a:lnTo>
                  <a:pt x="1482" y="1309"/>
                </a:lnTo>
                <a:lnTo>
                  <a:pt x="1504" y="1309"/>
                </a:lnTo>
                <a:lnTo>
                  <a:pt x="1520" y="1305"/>
                </a:lnTo>
                <a:lnTo>
                  <a:pt x="1533" y="1296"/>
                </a:lnTo>
                <a:lnTo>
                  <a:pt x="1536" y="1282"/>
                </a:lnTo>
                <a:lnTo>
                  <a:pt x="1535" y="1265"/>
                </a:lnTo>
                <a:lnTo>
                  <a:pt x="1527" y="1249"/>
                </a:lnTo>
                <a:lnTo>
                  <a:pt x="1518" y="1231"/>
                </a:lnTo>
                <a:lnTo>
                  <a:pt x="1509" y="1213"/>
                </a:lnTo>
                <a:lnTo>
                  <a:pt x="1502" y="1196"/>
                </a:lnTo>
                <a:lnTo>
                  <a:pt x="1498" y="1180"/>
                </a:lnTo>
                <a:lnTo>
                  <a:pt x="1502" y="1160"/>
                </a:lnTo>
                <a:lnTo>
                  <a:pt x="1509" y="1136"/>
                </a:lnTo>
                <a:lnTo>
                  <a:pt x="1518" y="1111"/>
                </a:lnTo>
                <a:lnTo>
                  <a:pt x="1527" y="1087"/>
                </a:lnTo>
                <a:lnTo>
                  <a:pt x="1536" y="1062"/>
                </a:lnTo>
                <a:lnTo>
                  <a:pt x="1545" y="1040"/>
                </a:lnTo>
                <a:lnTo>
                  <a:pt x="1553" y="1022"/>
                </a:lnTo>
                <a:lnTo>
                  <a:pt x="1556" y="1009"/>
                </a:lnTo>
                <a:lnTo>
                  <a:pt x="1556" y="1002"/>
                </a:lnTo>
                <a:lnTo>
                  <a:pt x="1544" y="987"/>
                </a:lnTo>
                <a:lnTo>
                  <a:pt x="1524" y="978"/>
                </a:lnTo>
                <a:lnTo>
                  <a:pt x="1498" y="973"/>
                </a:lnTo>
                <a:lnTo>
                  <a:pt x="1471" y="971"/>
                </a:lnTo>
                <a:lnTo>
                  <a:pt x="1445" y="969"/>
                </a:lnTo>
                <a:close/>
                <a:moveTo>
                  <a:pt x="1178" y="964"/>
                </a:moveTo>
                <a:lnTo>
                  <a:pt x="1127" y="976"/>
                </a:lnTo>
                <a:lnTo>
                  <a:pt x="1122" y="993"/>
                </a:lnTo>
                <a:lnTo>
                  <a:pt x="1122" y="1014"/>
                </a:lnTo>
                <a:lnTo>
                  <a:pt x="1125" y="1040"/>
                </a:lnTo>
                <a:lnTo>
                  <a:pt x="1133" y="1067"/>
                </a:lnTo>
                <a:lnTo>
                  <a:pt x="1142" y="1094"/>
                </a:lnTo>
                <a:lnTo>
                  <a:pt x="1149" y="1124"/>
                </a:lnTo>
                <a:lnTo>
                  <a:pt x="1156" y="1151"/>
                </a:lnTo>
                <a:lnTo>
                  <a:pt x="1162" y="1178"/>
                </a:lnTo>
                <a:lnTo>
                  <a:pt x="1162" y="1200"/>
                </a:lnTo>
                <a:lnTo>
                  <a:pt x="1160" y="1216"/>
                </a:lnTo>
                <a:lnTo>
                  <a:pt x="1153" y="1229"/>
                </a:lnTo>
                <a:lnTo>
                  <a:pt x="1144" y="1240"/>
                </a:lnTo>
                <a:lnTo>
                  <a:pt x="1135" y="1251"/>
                </a:lnTo>
                <a:lnTo>
                  <a:pt x="1127" y="1264"/>
                </a:lnTo>
                <a:lnTo>
                  <a:pt x="1125" y="1284"/>
                </a:lnTo>
                <a:lnTo>
                  <a:pt x="1144" y="1293"/>
                </a:lnTo>
                <a:lnTo>
                  <a:pt x="1165" y="1298"/>
                </a:lnTo>
                <a:lnTo>
                  <a:pt x="1191" y="1302"/>
                </a:lnTo>
                <a:lnTo>
                  <a:pt x="1216" y="1304"/>
                </a:lnTo>
                <a:lnTo>
                  <a:pt x="1240" y="1300"/>
                </a:lnTo>
                <a:lnTo>
                  <a:pt x="1260" y="1293"/>
                </a:lnTo>
                <a:lnTo>
                  <a:pt x="1273" y="1284"/>
                </a:lnTo>
                <a:lnTo>
                  <a:pt x="1269" y="1260"/>
                </a:lnTo>
                <a:lnTo>
                  <a:pt x="1262" y="1242"/>
                </a:lnTo>
                <a:lnTo>
                  <a:pt x="1253" y="1224"/>
                </a:lnTo>
                <a:lnTo>
                  <a:pt x="1242" y="1207"/>
                </a:lnTo>
                <a:lnTo>
                  <a:pt x="1233" y="1189"/>
                </a:lnTo>
                <a:lnTo>
                  <a:pt x="1227" y="1167"/>
                </a:lnTo>
                <a:lnTo>
                  <a:pt x="1222" y="1136"/>
                </a:lnTo>
                <a:lnTo>
                  <a:pt x="1224" y="1107"/>
                </a:lnTo>
                <a:lnTo>
                  <a:pt x="1229" y="1082"/>
                </a:lnTo>
                <a:lnTo>
                  <a:pt x="1238" y="1058"/>
                </a:lnTo>
                <a:lnTo>
                  <a:pt x="1247" y="1036"/>
                </a:lnTo>
                <a:lnTo>
                  <a:pt x="1258" y="1014"/>
                </a:lnTo>
                <a:lnTo>
                  <a:pt x="1265" y="993"/>
                </a:lnTo>
                <a:lnTo>
                  <a:pt x="1260" y="985"/>
                </a:lnTo>
                <a:lnTo>
                  <a:pt x="1178" y="964"/>
                </a:lnTo>
                <a:close/>
                <a:moveTo>
                  <a:pt x="493" y="804"/>
                </a:moveTo>
                <a:lnTo>
                  <a:pt x="480" y="820"/>
                </a:lnTo>
                <a:lnTo>
                  <a:pt x="491" y="902"/>
                </a:lnTo>
                <a:lnTo>
                  <a:pt x="489" y="916"/>
                </a:lnTo>
                <a:lnTo>
                  <a:pt x="484" y="927"/>
                </a:lnTo>
                <a:lnTo>
                  <a:pt x="480" y="940"/>
                </a:lnTo>
                <a:lnTo>
                  <a:pt x="480" y="956"/>
                </a:lnTo>
                <a:lnTo>
                  <a:pt x="507" y="967"/>
                </a:lnTo>
                <a:lnTo>
                  <a:pt x="533" y="969"/>
                </a:lnTo>
                <a:lnTo>
                  <a:pt x="564" y="964"/>
                </a:lnTo>
                <a:lnTo>
                  <a:pt x="575" y="947"/>
                </a:lnTo>
                <a:lnTo>
                  <a:pt x="569" y="934"/>
                </a:lnTo>
                <a:lnTo>
                  <a:pt x="562" y="925"/>
                </a:lnTo>
                <a:lnTo>
                  <a:pt x="555" y="918"/>
                </a:lnTo>
                <a:lnTo>
                  <a:pt x="545" y="911"/>
                </a:lnTo>
                <a:lnTo>
                  <a:pt x="540" y="902"/>
                </a:lnTo>
                <a:lnTo>
                  <a:pt x="527" y="811"/>
                </a:lnTo>
                <a:lnTo>
                  <a:pt x="518" y="807"/>
                </a:lnTo>
                <a:lnTo>
                  <a:pt x="507" y="804"/>
                </a:lnTo>
                <a:lnTo>
                  <a:pt x="493" y="804"/>
                </a:lnTo>
                <a:close/>
                <a:moveTo>
                  <a:pt x="822" y="798"/>
                </a:moveTo>
                <a:lnTo>
                  <a:pt x="765" y="814"/>
                </a:lnTo>
                <a:lnTo>
                  <a:pt x="758" y="820"/>
                </a:lnTo>
                <a:lnTo>
                  <a:pt x="764" y="847"/>
                </a:lnTo>
                <a:lnTo>
                  <a:pt x="773" y="871"/>
                </a:lnTo>
                <a:lnTo>
                  <a:pt x="782" y="894"/>
                </a:lnTo>
                <a:lnTo>
                  <a:pt x="791" y="916"/>
                </a:lnTo>
                <a:lnTo>
                  <a:pt x="798" y="938"/>
                </a:lnTo>
                <a:lnTo>
                  <a:pt x="804" y="962"/>
                </a:lnTo>
                <a:lnTo>
                  <a:pt x="804" y="987"/>
                </a:lnTo>
                <a:lnTo>
                  <a:pt x="796" y="1018"/>
                </a:lnTo>
                <a:lnTo>
                  <a:pt x="796" y="1022"/>
                </a:lnTo>
                <a:lnTo>
                  <a:pt x="824" y="1029"/>
                </a:lnTo>
                <a:lnTo>
                  <a:pt x="849" y="1025"/>
                </a:lnTo>
                <a:lnTo>
                  <a:pt x="875" y="1016"/>
                </a:lnTo>
                <a:lnTo>
                  <a:pt x="895" y="1005"/>
                </a:lnTo>
                <a:lnTo>
                  <a:pt x="895" y="998"/>
                </a:lnTo>
                <a:lnTo>
                  <a:pt x="876" y="971"/>
                </a:lnTo>
                <a:lnTo>
                  <a:pt x="864" y="949"/>
                </a:lnTo>
                <a:lnTo>
                  <a:pt x="855" y="927"/>
                </a:lnTo>
                <a:lnTo>
                  <a:pt x="851" y="905"/>
                </a:lnTo>
                <a:lnTo>
                  <a:pt x="851" y="880"/>
                </a:lnTo>
                <a:lnTo>
                  <a:pt x="851" y="849"/>
                </a:lnTo>
                <a:lnTo>
                  <a:pt x="853" y="811"/>
                </a:lnTo>
                <a:lnTo>
                  <a:pt x="822" y="798"/>
                </a:lnTo>
                <a:close/>
                <a:moveTo>
                  <a:pt x="1515" y="644"/>
                </a:moveTo>
                <a:lnTo>
                  <a:pt x="1480" y="651"/>
                </a:lnTo>
                <a:lnTo>
                  <a:pt x="1475" y="669"/>
                </a:lnTo>
                <a:lnTo>
                  <a:pt x="1475" y="682"/>
                </a:lnTo>
                <a:lnTo>
                  <a:pt x="1478" y="696"/>
                </a:lnTo>
                <a:lnTo>
                  <a:pt x="1484" y="711"/>
                </a:lnTo>
                <a:lnTo>
                  <a:pt x="1491" y="751"/>
                </a:lnTo>
                <a:lnTo>
                  <a:pt x="1491" y="787"/>
                </a:lnTo>
                <a:lnTo>
                  <a:pt x="1485" y="822"/>
                </a:lnTo>
                <a:lnTo>
                  <a:pt x="1476" y="853"/>
                </a:lnTo>
                <a:lnTo>
                  <a:pt x="1462" y="880"/>
                </a:lnTo>
                <a:lnTo>
                  <a:pt x="1445" y="907"/>
                </a:lnTo>
                <a:lnTo>
                  <a:pt x="1445" y="927"/>
                </a:lnTo>
                <a:lnTo>
                  <a:pt x="1465" y="936"/>
                </a:lnTo>
                <a:lnTo>
                  <a:pt x="1489" y="942"/>
                </a:lnTo>
                <a:lnTo>
                  <a:pt x="1515" y="944"/>
                </a:lnTo>
                <a:lnTo>
                  <a:pt x="1540" y="940"/>
                </a:lnTo>
                <a:lnTo>
                  <a:pt x="1562" y="927"/>
                </a:lnTo>
                <a:lnTo>
                  <a:pt x="1533" y="840"/>
                </a:lnTo>
                <a:lnTo>
                  <a:pt x="1533" y="809"/>
                </a:lnTo>
                <a:lnTo>
                  <a:pt x="1538" y="778"/>
                </a:lnTo>
                <a:lnTo>
                  <a:pt x="1551" y="751"/>
                </a:lnTo>
                <a:lnTo>
                  <a:pt x="1564" y="724"/>
                </a:lnTo>
                <a:lnTo>
                  <a:pt x="1576" y="696"/>
                </a:lnTo>
                <a:lnTo>
                  <a:pt x="1587" y="673"/>
                </a:lnTo>
                <a:lnTo>
                  <a:pt x="1580" y="656"/>
                </a:lnTo>
                <a:lnTo>
                  <a:pt x="1515" y="644"/>
                </a:lnTo>
                <a:close/>
                <a:moveTo>
                  <a:pt x="1107" y="622"/>
                </a:moveTo>
                <a:lnTo>
                  <a:pt x="1091" y="625"/>
                </a:lnTo>
                <a:lnTo>
                  <a:pt x="1064" y="656"/>
                </a:lnTo>
                <a:lnTo>
                  <a:pt x="1125" y="814"/>
                </a:lnTo>
                <a:lnTo>
                  <a:pt x="1129" y="840"/>
                </a:lnTo>
                <a:lnTo>
                  <a:pt x="1127" y="860"/>
                </a:lnTo>
                <a:lnTo>
                  <a:pt x="1122" y="874"/>
                </a:lnTo>
                <a:lnTo>
                  <a:pt x="1118" y="891"/>
                </a:lnTo>
                <a:lnTo>
                  <a:pt x="1116" y="907"/>
                </a:lnTo>
                <a:lnTo>
                  <a:pt x="1118" y="927"/>
                </a:lnTo>
                <a:lnTo>
                  <a:pt x="1142" y="927"/>
                </a:lnTo>
                <a:lnTo>
                  <a:pt x="1162" y="924"/>
                </a:lnTo>
                <a:lnTo>
                  <a:pt x="1180" y="920"/>
                </a:lnTo>
                <a:lnTo>
                  <a:pt x="1196" y="913"/>
                </a:lnTo>
                <a:lnTo>
                  <a:pt x="1218" y="907"/>
                </a:lnTo>
                <a:lnTo>
                  <a:pt x="1222" y="898"/>
                </a:lnTo>
                <a:lnTo>
                  <a:pt x="1225" y="887"/>
                </a:lnTo>
                <a:lnTo>
                  <a:pt x="1225" y="873"/>
                </a:lnTo>
                <a:lnTo>
                  <a:pt x="1202" y="842"/>
                </a:lnTo>
                <a:lnTo>
                  <a:pt x="1185" y="813"/>
                </a:lnTo>
                <a:lnTo>
                  <a:pt x="1175" y="784"/>
                </a:lnTo>
                <a:lnTo>
                  <a:pt x="1169" y="754"/>
                </a:lnTo>
                <a:lnTo>
                  <a:pt x="1169" y="722"/>
                </a:lnTo>
                <a:lnTo>
                  <a:pt x="1173" y="685"/>
                </a:lnTo>
                <a:lnTo>
                  <a:pt x="1182" y="644"/>
                </a:lnTo>
                <a:lnTo>
                  <a:pt x="1160" y="625"/>
                </a:lnTo>
                <a:lnTo>
                  <a:pt x="1107" y="622"/>
                </a:lnTo>
                <a:close/>
                <a:moveTo>
                  <a:pt x="762" y="596"/>
                </a:moveTo>
                <a:lnTo>
                  <a:pt x="751" y="611"/>
                </a:lnTo>
                <a:lnTo>
                  <a:pt x="744" y="633"/>
                </a:lnTo>
                <a:lnTo>
                  <a:pt x="738" y="658"/>
                </a:lnTo>
                <a:lnTo>
                  <a:pt x="735" y="689"/>
                </a:lnTo>
                <a:lnTo>
                  <a:pt x="733" y="718"/>
                </a:lnTo>
                <a:lnTo>
                  <a:pt x="735" y="744"/>
                </a:lnTo>
                <a:lnTo>
                  <a:pt x="738" y="765"/>
                </a:lnTo>
                <a:lnTo>
                  <a:pt x="767" y="769"/>
                </a:lnTo>
                <a:lnTo>
                  <a:pt x="793" y="769"/>
                </a:lnTo>
                <a:lnTo>
                  <a:pt x="822" y="765"/>
                </a:lnTo>
                <a:lnTo>
                  <a:pt x="831" y="753"/>
                </a:lnTo>
                <a:lnTo>
                  <a:pt x="825" y="734"/>
                </a:lnTo>
                <a:lnTo>
                  <a:pt x="818" y="724"/>
                </a:lnTo>
                <a:lnTo>
                  <a:pt x="809" y="716"/>
                </a:lnTo>
                <a:lnTo>
                  <a:pt x="802" y="709"/>
                </a:lnTo>
                <a:lnTo>
                  <a:pt x="795" y="698"/>
                </a:lnTo>
                <a:lnTo>
                  <a:pt x="789" y="680"/>
                </a:lnTo>
                <a:lnTo>
                  <a:pt x="791" y="664"/>
                </a:lnTo>
                <a:lnTo>
                  <a:pt x="791" y="647"/>
                </a:lnTo>
                <a:lnTo>
                  <a:pt x="791" y="631"/>
                </a:lnTo>
                <a:lnTo>
                  <a:pt x="784" y="613"/>
                </a:lnTo>
                <a:lnTo>
                  <a:pt x="780" y="609"/>
                </a:lnTo>
                <a:lnTo>
                  <a:pt x="778" y="605"/>
                </a:lnTo>
                <a:lnTo>
                  <a:pt x="775" y="604"/>
                </a:lnTo>
                <a:lnTo>
                  <a:pt x="771" y="600"/>
                </a:lnTo>
                <a:lnTo>
                  <a:pt x="767" y="598"/>
                </a:lnTo>
                <a:lnTo>
                  <a:pt x="762" y="596"/>
                </a:lnTo>
                <a:close/>
                <a:moveTo>
                  <a:pt x="1535" y="433"/>
                </a:moveTo>
                <a:lnTo>
                  <a:pt x="1524" y="447"/>
                </a:lnTo>
                <a:lnTo>
                  <a:pt x="1520" y="462"/>
                </a:lnTo>
                <a:lnTo>
                  <a:pt x="1518" y="476"/>
                </a:lnTo>
                <a:lnTo>
                  <a:pt x="1518" y="493"/>
                </a:lnTo>
                <a:lnTo>
                  <a:pt x="1516" y="511"/>
                </a:lnTo>
                <a:lnTo>
                  <a:pt x="1511" y="533"/>
                </a:lnTo>
                <a:lnTo>
                  <a:pt x="1476" y="574"/>
                </a:lnTo>
                <a:lnTo>
                  <a:pt x="1475" y="596"/>
                </a:lnTo>
                <a:lnTo>
                  <a:pt x="1500" y="607"/>
                </a:lnTo>
                <a:lnTo>
                  <a:pt x="1531" y="613"/>
                </a:lnTo>
                <a:lnTo>
                  <a:pt x="1564" y="609"/>
                </a:lnTo>
                <a:lnTo>
                  <a:pt x="1571" y="609"/>
                </a:lnTo>
                <a:lnTo>
                  <a:pt x="1578" y="593"/>
                </a:lnTo>
                <a:lnTo>
                  <a:pt x="1580" y="582"/>
                </a:lnTo>
                <a:lnTo>
                  <a:pt x="1576" y="573"/>
                </a:lnTo>
                <a:lnTo>
                  <a:pt x="1571" y="564"/>
                </a:lnTo>
                <a:lnTo>
                  <a:pt x="1564" y="554"/>
                </a:lnTo>
                <a:lnTo>
                  <a:pt x="1560" y="540"/>
                </a:lnTo>
                <a:lnTo>
                  <a:pt x="1569" y="447"/>
                </a:lnTo>
                <a:lnTo>
                  <a:pt x="1535" y="433"/>
                </a:lnTo>
                <a:close/>
                <a:moveTo>
                  <a:pt x="1089" y="416"/>
                </a:moveTo>
                <a:lnTo>
                  <a:pt x="1080" y="420"/>
                </a:lnTo>
                <a:lnTo>
                  <a:pt x="1071" y="442"/>
                </a:lnTo>
                <a:lnTo>
                  <a:pt x="1067" y="465"/>
                </a:lnTo>
                <a:lnTo>
                  <a:pt x="1067" y="493"/>
                </a:lnTo>
                <a:lnTo>
                  <a:pt x="1065" y="518"/>
                </a:lnTo>
                <a:lnTo>
                  <a:pt x="1064" y="544"/>
                </a:lnTo>
                <a:lnTo>
                  <a:pt x="1058" y="567"/>
                </a:lnTo>
                <a:lnTo>
                  <a:pt x="1069" y="584"/>
                </a:lnTo>
                <a:lnTo>
                  <a:pt x="1082" y="596"/>
                </a:lnTo>
                <a:lnTo>
                  <a:pt x="1100" y="604"/>
                </a:lnTo>
                <a:lnTo>
                  <a:pt x="1120" y="604"/>
                </a:lnTo>
                <a:lnTo>
                  <a:pt x="1142" y="596"/>
                </a:lnTo>
                <a:lnTo>
                  <a:pt x="1149" y="593"/>
                </a:lnTo>
                <a:lnTo>
                  <a:pt x="1153" y="589"/>
                </a:lnTo>
                <a:lnTo>
                  <a:pt x="1156" y="585"/>
                </a:lnTo>
                <a:lnTo>
                  <a:pt x="1160" y="580"/>
                </a:lnTo>
                <a:lnTo>
                  <a:pt x="1164" y="574"/>
                </a:lnTo>
                <a:lnTo>
                  <a:pt x="1115" y="420"/>
                </a:lnTo>
                <a:lnTo>
                  <a:pt x="1089" y="416"/>
                </a:lnTo>
                <a:close/>
                <a:moveTo>
                  <a:pt x="207" y="160"/>
                </a:moveTo>
                <a:lnTo>
                  <a:pt x="2276" y="160"/>
                </a:lnTo>
                <a:lnTo>
                  <a:pt x="2291" y="164"/>
                </a:lnTo>
                <a:lnTo>
                  <a:pt x="2304" y="173"/>
                </a:lnTo>
                <a:lnTo>
                  <a:pt x="2313" y="185"/>
                </a:lnTo>
                <a:lnTo>
                  <a:pt x="2316" y="200"/>
                </a:lnTo>
                <a:lnTo>
                  <a:pt x="2316" y="2829"/>
                </a:lnTo>
                <a:lnTo>
                  <a:pt x="2313" y="2844"/>
                </a:lnTo>
                <a:lnTo>
                  <a:pt x="2304" y="2856"/>
                </a:lnTo>
                <a:lnTo>
                  <a:pt x="2291" y="2865"/>
                </a:lnTo>
                <a:lnTo>
                  <a:pt x="2276" y="2869"/>
                </a:lnTo>
                <a:lnTo>
                  <a:pt x="207" y="2869"/>
                </a:lnTo>
                <a:lnTo>
                  <a:pt x="193" y="2865"/>
                </a:lnTo>
                <a:lnTo>
                  <a:pt x="180" y="2856"/>
                </a:lnTo>
                <a:lnTo>
                  <a:pt x="171" y="2844"/>
                </a:lnTo>
                <a:lnTo>
                  <a:pt x="167" y="2829"/>
                </a:lnTo>
                <a:lnTo>
                  <a:pt x="167" y="200"/>
                </a:lnTo>
                <a:lnTo>
                  <a:pt x="171" y="185"/>
                </a:lnTo>
                <a:lnTo>
                  <a:pt x="180" y="173"/>
                </a:lnTo>
                <a:lnTo>
                  <a:pt x="193" y="164"/>
                </a:lnTo>
                <a:lnTo>
                  <a:pt x="207" y="160"/>
                </a:lnTo>
                <a:close/>
                <a:moveTo>
                  <a:pt x="131" y="89"/>
                </a:moveTo>
                <a:lnTo>
                  <a:pt x="116" y="93"/>
                </a:lnTo>
                <a:lnTo>
                  <a:pt x="104" y="102"/>
                </a:lnTo>
                <a:lnTo>
                  <a:pt x="95" y="114"/>
                </a:lnTo>
                <a:lnTo>
                  <a:pt x="91" y="129"/>
                </a:lnTo>
                <a:lnTo>
                  <a:pt x="91" y="2900"/>
                </a:lnTo>
                <a:lnTo>
                  <a:pt x="95" y="2914"/>
                </a:lnTo>
                <a:lnTo>
                  <a:pt x="104" y="2927"/>
                </a:lnTo>
                <a:lnTo>
                  <a:pt x="116" y="2936"/>
                </a:lnTo>
                <a:lnTo>
                  <a:pt x="131" y="2940"/>
                </a:lnTo>
                <a:lnTo>
                  <a:pt x="2353" y="2940"/>
                </a:lnTo>
                <a:lnTo>
                  <a:pt x="2367" y="2936"/>
                </a:lnTo>
                <a:lnTo>
                  <a:pt x="2380" y="2927"/>
                </a:lnTo>
                <a:lnTo>
                  <a:pt x="2389" y="2914"/>
                </a:lnTo>
                <a:lnTo>
                  <a:pt x="2393" y="2900"/>
                </a:lnTo>
                <a:lnTo>
                  <a:pt x="2393" y="129"/>
                </a:lnTo>
                <a:lnTo>
                  <a:pt x="2389" y="114"/>
                </a:lnTo>
                <a:lnTo>
                  <a:pt x="2380" y="102"/>
                </a:lnTo>
                <a:lnTo>
                  <a:pt x="2367" y="93"/>
                </a:lnTo>
                <a:lnTo>
                  <a:pt x="2353" y="89"/>
                </a:lnTo>
                <a:lnTo>
                  <a:pt x="131" y="89"/>
                </a:lnTo>
                <a:close/>
                <a:moveTo>
                  <a:pt x="40" y="0"/>
                </a:moveTo>
                <a:lnTo>
                  <a:pt x="2447" y="0"/>
                </a:lnTo>
                <a:lnTo>
                  <a:pt x="2464" y="4"/>
                </a:lnTo>
                <a:lnTo>
                  <a:pt x="2476" y="13"/>
                </a:lnTo>
                <a:lnTo>
                  <a:pt x="2485" y="25"/>
                </a:lnTo>
                <a:lnTo>
                  <a:pt x="2487" y="40"/>
                </a:lnTo>
                <a:lnTo>
                  <a:pt x="2487" y="2984"/>
                </a:lnTo>
                <a:lnTo>
                  <a:pt x="2485" y="3000"/>
                </a:lnTo>
                <a:lnTo>
                  <a:pt x="2476" y="3013"/>
                </a:lnTo>
                <a:lnTo>
                  <a:pt x="2464" y="3022"/>
                </a:lnTo>
                <a:lnTo>
                  <a:pt x="2447" y="3024"/>
                </a:lnTo>
                <a:lnTo>
                  <a:pt x="40" y="3024"/>
                </a:lnTo>
                <a:lnTo>
                  <a:pt x="24" y="3022"/>
                </a:lnTo>
                <a:lnTo>
                  <a:pt x="11" y="3013"/>
                </a:lnTo>
                <a:lnTo>
                  <a:pt x="4" y="3000"/>
                </a:lnTo>
                <a:lnTo>
                  <a:pt x="0" y="2984"/>
                </a:lnTo>
                <a:lnTo>
                  <a:pt x="0" y="40"/>
                </a:lnTo>
                <a:lnTo>
                  <a:pt x="4" y="25"/>
                </a:lnTo>
                <a:lnTo>
                  <a:pt x="11" y="13"/>
                </a:lnTo>
                <a:lnTo>
                  <a:pt x="24" y="4"/>
                </a:lnTo>
                <a:lnTo>
                  <a:pt x="4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72175490-F48F-40F2-9F57-6F96F492CEA0}"/>
              </a:ext>
            </a:extLst>
          </p:cNvPr>
          <p:cNvSpPr>
            <a:spLocks noEditPoints="1"/>
          </p:cNvSpPr>
          <p:nvPr/>
        </p:nvSpPr>
        <p:spPr bwMode="auto">
          <a:xfrm>
            <a:off x="11300427" y="3848979"/>
            <a:ext cx="323301" cy="361227"/>
          </a:xfrm>
          <a:custGeom>
            <a:avLst/>
            <a:gdLst>
              <a:gd name="T0" fmla="*/ 2069 w 3657"/>
              <a:gd name="T1" fmla="*/ 2744 h 4086"/>
              <a:gd name="T2" fmla="*/ 1988 w 3657"/>
              <a:gd name="T3" fmla="*/ 3306 h 4086"/>
              <a:gd name="T4" fmla="*/ 1926 w 3657"/>
              <a:gd name="T5" fmla="*/ 3584 h 4086"/>
              <a:gd name="T6" fmla="*/ 1591 w 3657"/>
              <a:gd name="T7" fmla="*/ 3678 h 4086"/>
              <a:gd name="T8" fmla="*/ 1193 w 3657"/>
              <a:gd name="T9" fmla="*/ 3775 h 4086"/>
              <a:gd name="T10" fmla="*/ 520 w 3657"/>
              <a:gd name="T11" fmla="*/ 4064 h 4086"/>
              <a:gd name="T12" fmla="*/ 226 w 3657"/>
              <a:gd name="T13" fmla="*/ 4068 h 4086"/>
              <a:gd name="T14" fmla="*/ 117 w 3657"/>
              <a:gd name="T15" fmla="*/ 3860 h 4086"/>
              <a:gd name="T16" fmla="*/ 160 w 3657"/>
              <a:gd name="T17" fmla="*/ 3584 h 4086"/>
              <a:gd name="T18" fmla="*/ 89 w 3657"/>
              <a:gd name="T19" fmla="*/ 3368 h 4086"/>
              <a:gd name="T20" fmla="*/ 477 w 3657"/>
              <a:gd name="T21" fmla="*/ 3340 h 4086"/>
              <a:gd name="T22" fmla="*/ 746 w 3657"/>
              <a:gd name="T23" fmla="*/ 3320 h 4086"/>
              <a:gd name="T24" fmla="*/ 1097 w 3657"/>
              <a:gd name="T25" fmla="*/ 3288 h 4086"/>
              <a:gd name="T26" fmla="*/ 1202 w 3657"/>
              <a:gd name="T27" fmla="*/ 3084 h 4086"/>
              <a:gd name="T28" fmla="*/ 1166 w 3657"/>
              <a:gd name="T29" fmla="*/ 2715 h 4086"/>
              <a:gd name="T30" fmla="*/ 1386 w 3657"/>
              <a:gd name="T31" fmla="*/ 2597 h 4086"/>
              <a:gd name="T32" fmla="*/ 1580 w 3657"/>
              <a:gd name="T33" fmla="*/ 2793 h 4086"/>
              <a:gd name="T34" fmla="*/ 1822 w 3657"/>
              <a:gd name="T35" fmla="*/ 2777 h 4086"/>
              <a:gd name="T36" fmla="*/ 413 w 3657"/>
              <a:gd name="T37" fmla="*/ 1677 h 4086"/>
              <a:gd name="T38" fmla="*/ 264 w 3657"/>
              <a:gd name="T39" fmla="*/ 1762 h 4086"/>
              <a:gd name="T40" fmla="*/ 337 w 3657"/>
              <a:gd name="T41" fmla="*/ 1973 h 4086"/>
              <a:gd name="T42" fmla="*/ 382 w 3657"/>
              <a:gd name="T43" fmla="*/ 2137 h 4086"/>
              <a:gd name="T44" fmla="*/ 422 w 3657"/>
              <a:gd name="T45" fmla="*/ 2282 h 4086"/>
              <a:gd name="T46" fmla="*/ 684 w 3657"/>
              <a:gd name="T47" fmla="*/ 2191 h 4086"/>
              <a:gd name="T48" fmla="*/ 766 w 3657"/>
              <a:gd name="T49" fmla="*/ 1906 h 4086"/>
              <a:gd name="T50" fmla="*/ 535 w 3657"/>
              <a:gd name="T51" fmla="*/ 1689 h 4086"/>
              <a:gd name="T52" fmla="*/ 2260 w 3657"/>
              <a:gd name="T53" fmla="*/ 28 h 4086"/>
              <a:gd name="T54" fmla="*/ 2949 w 3657"/>
              <a:gd name="T55" fmla="*/ 258 h 4086"/>
              <a:gd name="T56" fmla="*/ 3400 w 3657"/>
              <a:gd name="T57" fmla="*/ 766 h 4086"/>
              <a:gd name="T58" fmla="*/ 3646 w 3657"/>
              <a:gd name="T59" fmla="*/ 1468 h 4086"/>
              <a:gd name="T60" fmla="*/ 3557 w 3657"/>
              <a:gd name="T61" fmla="*/ 2180 h 4086"/>
              <a:gd name="T62" fmla="*/ 3113 w 3657"/>
              <a:gd name="T63" fmla="*/ 2711 h 4086"/>
              <a:gd name="T64" fmla="*/ 2695 w 3657"/>
              <a:gd name="T65" fmla="*/ 2897 h 4086"/>
              <a:gd name="T66" fmla="*/ 2440 w 3657"/>
              <a:gd name="T67" fmla="*/ 2840 h 4086"/>
              <a:gd name="T68" fmla="*/ 2269 w 3657"/>
              <a:gd name="T69" fmla="*/ 2600 h 4086"/>
              <a:gd name="T70" fmla="*/ 1911 w 3657"/>
              <a:gd name="T71" fmla="*/ 2473 h 4086"/>
              <a:gd name="T72" fmla="*/ 1382 w 3657"/>
              <a:gd name="T73" fmla="*/ 2513 h 4086"/>
              <a:gd name="T74" fmla="*/ 982 w 3657"/>
              <a:gd name="T75" fmla="*/ 2664 h 4086"/>
              <a:gd name="T76" fmla="*/ 689 w 3657"/>
              <a:gd name="T77" fmla="*/ 2731 h 4086"/>
              <a:gd name="T78" fmla="*/ 526 w 3657"/>
              <a:gd name="T79" fmla="*/ 2584 h 4086"/>
              <a:gd name="T80" fmla="*/ 437 w 3657"/>
              <a:gd name="T81" fmla="*/ 2433 h 4086"/>
              <a:gd name="T82" fmla="*/ 498 w 3657"/>
              <a:gd name="T83" fmla="*/ 2693 h 4086"/>
              <a:gd name="T84" fmla="*/ 729 w 3657"/>
              <a:gd name="T85" fmla="*/ 2806 h 4086"/>
              <a:gd name="T86" fmla="*/ 1017 w 3657"/>
              <a:gd name="T87" fmla="*/ 2728 h 4086"/>
              <a:gd name="T88" fmla="*/ 957 w 3657"/>
              <a:gd name="T89" fmla="*/ 3040 h 4086"/>
              <a:gd name="T90" fmla="*/ 657 w 3657"/>
              <a:gd name="T91" fmla="*/ 3080 h 4086"/>
              <a:gd name="T92" fmla="*/ 293 w 3657"/>
              <a:gd name="T93" fmla="*/ 3015 h 4086"/>
              <a:gd name="T94" fmla="*/ 60 w 3657"/>
              <a:gd name="T95" fmla="*/ 2966 h 4086"/>
              <a:gd name="T96" fmla="*/ 109 w 3657"/>
              <a:gd name="T97" fmla="*/ 2780 h 4086"/>
              <a:gd name="T98" fmla="*/ 244 w 3657"/>
              <a:gd name="T99" fmla="*/ 2578 h 4086"/>
              <a:gd name="T100" fmla="*/ 246 w 3657"/>
              <a:gd name="T101" fmla="*/ 2397 h 4086"/>
              <a:gd name="T102" fmla="*/ 58 w 3657"/>
              <a:gd name="T103" fmla="*/ 2204 h 4086"/>
              <a:gd name="T104" fmla="*/ 28 w 3657"/>
              <a:gd name="T105" fmla="*/ 2044 h 4086"/>
              <a:gd name="T106" fmla="*/ 200 w 3657"/>
              <a:gd name="T107" fmla="*/ 1904 h 4086"/>
              <a:gd name="T108" fmla="*/ 171 w 3657"/>
              <a:gd name="T109" fmla="*/ 1700 h 4086"/>
              <a:gd name="T110" fmla="*/ 173 w 3657"/>
              <a:gd name="T111" fmla="*/ 1388 h 4086"/>
              <a:gd name="T112" fmla="*/ 329 w 3657"/>
              <a:gd name="T113" fmla="*/ 820 h 4086"/>
              <a:gd name="T114" fmla="*/ 717 w 3657"/>
              <a:gd name="T115" fmla="*/ 360 h 4086"/>
              <a:gd name="T116" fmla="*/ 1566 w 3657"/>
              <a:gd name="T117" fmla="*/ 17 h 4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57" h="4086">
                <a:moveTo>
                  <a:pt x="1329" y="2660"/>
                </a:moveTo>
                <a:lnTo>
                  <a:pt x="1326" y="2668"/>
                </a:lnTo>
                <a:lnTo>
                  <a:pt x="1333" y="2660"/>
                </a:lnTo>
                <a:lnTo>
                  <a:pt x="1329" y="2660"/>
                </a:lnTo>
                <a:close/>
                <a:moveTo>
                  <a:pt x="1993" y="2577"/>
                </a:moveTo>
                <a:lnTo>
                  <a:pt x="2133" y="2617"/>
                </a:lnTo>
                <a:lnTo>
                  <a:pt x="2069" y="2744"/>
                </a:lnTo>
                <a:lnTo>
                  <a:pt x="1993" y="3008"/>
                </a:lnTo>
                <a:lnTo>
                  <a:pt x="1984" y="3058"/>
                </a:lnTo>
                <a:lnTo>
                  <a:pt x="1980" y="3109"/>
                </a:lnTo>
                <a:lnTo>
                  <a:pt x="1980" y="3160"/>
                </a:lnTo>
                <a:lnTo>
                  <a:pt x="1982" y="3209"/>
                </a:lnTo>
                <a:lnTo>
                  <a:pt x="1984" y="3258"/>
                </a:lnTo>
                <a:lnTo>
                  <a:pt x="1988" y="3306"/>
                </a:lnTo>
                <a:lnTo>
                  <a:pt x="1989" y="3353"/>
                </a:lnTo>
                <a:lnTo>
                  <a:pt x="1989" y="3397"/>
                </a:lnTo>
                <a:lnTo>
                  <a:pt x="1988" y="3440"/>
                </a:lnTo>
                <a:lnTo>
                  <a:pt x="1980" y="3480"/>
                </a:lnTo>
                <a:lnTo>
                  <a:pt x="1969" y="3518"/>
                </a:lnTo>
                <a:lnTo>
                  <a:pt x="1951" y="3553"/>
                </a:lnTo>
                <a:lnTo>
                  <a:pt x="1926" y="3584"/>
                </a:lnTo>
                <a:lnTo>
                  <a:pt x="1893" y="3613"/>
                </a:lnTo>
                <a:lnTo>
                  <a:pt x="1851" y="3635"/>
                </a:lnTo>
                <a:lnTo>
                  <a:pt x="1806" y="3653"/>
                </a:lnTo>
                <a:lnTo>
                  <a:pt x="1757" y="3664"/>
                </a:lnTo>
                <a:lnTo>
                  <a:pt x="1702" y="3671"/>
                </a:lnTo>
                <a:lnTo>
                  <a:pt x="1648" y="3675"/>
                </a:lnTo>
                <a:lnTo>
                  <a:pt x="1591" y="3678"/>
                </a:lnTo>
                <a:lnTo>
                  <a:pt x="1535" y="3682"/>
                </a:lnTo>
                <a:lnTo>
                  <a:pt x="1477" y="3686"/>
                </a:lnTo>
                <a:lnTo>
                  <a:pt x="1422" y="3691"/>
                </a:lnTo>
                <a:lnTo>
                  <a:pt x="1368" y="3702"/>
                </a:lnTo>
                <a:lnTo>
                  <a:pt x="1317" y="3717"/>
                </a:lnTo>
                <a:lnTo>
                  <a:pt x="1253" y="3742"/>
                </a:lnTo>
                <a:lnTo>
                  <a:pt x="1193" y="3775"/>
                </a:lnTo>
                <a:lnTo>
                  <a:pt x="1133" y="3811"/>
                </a:lnTo>
                <a:lnTo>
                  <a:pt x="1077" y="3849"/>
                </a:lnTo>
                <a:lnTo>
                  <a:pt x="1018" y="3888"/>
                </a:lnTo>
                <a:lnTo>
                  <a:pt x="962" y="3924"/>
                </a:lnTo>
                <a:lnTo>
                  <a:pt x="902" y="3957"/>
                </a:lnTo>
                <a:lnTo>
                  <a:pt x="840" y="3984"/>
                </a:lnTo>
                <a:lnTo>
                  <a:pt x="520" y="4064"/>
                </a:lnTo>
                <a:lnTo>
                  <a:pt x="482" y="4073"/>
                </a:lnTo>
                <a:lnTo>
                  <a:pt x="438" y="4080"/>
                </a:lnTo>
                <a:lnTo>
                  <a:pt x="395" y="4084"/>
                </a:lnTo>
                <a:lnTo>
                  <a:pt x="351" y="4086"/>
                </a:lnTo>
                <a:lnTo>
                  <a:pt x="308" y="4084"/>
                </a:lnTo>
                <a:lnTo>
                  <a:pt x="264" y="4078"/>
                </a:lnTo>
                <a:lnTo>
                  <a:pt x="226" y="4068"/>
                </a:lnTo>
                <a:lnTo>
                  <a:pt x="191" y="4053"/>
                </a:lnTo>
                <a:lnTo>
                  <a:pt x="160" y="4031"/>
                </a:lnTo>
                <a:lnTo>
                  <a:pt x="137" y="4004"/>
                </a:lnTo>
                <a:lnTo>
                  <a:pt x="122" y="3973"/>
                </a:lnTo>
                <a:lnTo>
                  <a:pt x="115" y="3938"/>
                </a:lnTo>
                <a:lnTo>
                  <a:pt x="113" y="3900"/>
                </a:lnTo>
                <a:lnTo>
                  <a:pt x="117" y="3860"/>
                </a:lnTo>
                <a:lnTo>
                  <a:pt x="124" y="3817"/>
                </a:lnTo>
                <a:lnTo>
                  <a:pt x="133" y="3775"/>
                </a:lnTo>
                <a:lnTo>
                  <a:pt x="142" y="3731"/>
                </a:lnTo>
                <a:lnTo>
                  <a:pt x="151" y="3691"/>
                </a:lnTo>
                <a:lnTo>
                  <a:pt x="158" y="3651"/>
                </a:lnTo>
                <a:lnTo>
                  <a:pt x="162" y="3617"/>
                </a:lnTo>
                <a:lnTo>
                  <a:pt x="160" y="3584"/>
                </a:lnTo>
                <a:lnTo>
                  <a:pt x="153" y="3551"/>
                </a:lnTo>
                <a:lnTo>
                  <a:pt x="140" y="3520"/>
                </a:lnTo>
                <a:lnTo>
                  <a:pt x="124" y="3489"/>
                </a:lnTo>
                <a:lnTo>
                  <a:pt x="108" y="3460"/>
                </a:lnTo>
                <a:lnTo>
                  <a:pt x="93" y="3429"/>
                </a:lnTo>
                <a:lnTo>
                  <a:pt x="88" y="3398"/>
                </a:lnTo>
                <a:lnTo>
                  <a:pt x="89" y="3368"/>
                </a:lnTo>
                <a:lnTo>
                  <a:pt x="142" y="3378"/>
                </a:lnTo>
                <a:lnTo>
                  <a:pt x="153" y="3340"/>
                </a:lnTo>
                <a:lnTo>
                  <a:pt x="277" y="3360"/>
                </a:lnTo>
                <a:lnTo>
                  <a:pt x="297" y="3406"/>
                </a:lnTo>
                <a:lnTo>
                  <a:pt x="337" y="3408"/>
                </a:lnTo>
                <a:lnTo>
                  <a:pt x="366" y="3348"/>
                </a:lnTo>
                <a:lnTo>
                  <a:pt x="477" y="3340"/>
                </a:lnTo>
                <a:lnTo>
                  <a:pt x="509" y="3404"/>
                </a:lnTo>
                <a:lnTo>
                  <a:pt x="535" y="3402"/>
                </a:lnTo>
                <a:lnTo>
                  <a:pt x="553" y="3340"/>
                </a:lnTo>
                <a:lnTo>
                  <a:pt x="686" y="3324"/>
                </a:lnTo>
                <a:lnTo>
                  <a:pt x="708" y="3378"/>
                </a:lnTo>
                <a:lnTo>
                  <a:pt x="720" y="3377"/>
                </a:lnTo>
                <a:lnTo>
                  <a:pt x="746" y="3320"/>
                </a:lnTo>
                <a:lnTo>
                  <a:pt x="849" y="3308"/>
                </a:lnTo>
                <a:lnTo>
                  <a:pt x="866" y="3346"/>
                </a:lnTo>
                <a:lnTo>
                  <a:pt x="924" y="3333"/>
                </a:lnTo>
                <a:lnTo>
                  <a:pt x="933" y="3288"/>
                </a:lnTo>
                <a:lnTo>
                  <a:pt x="1060" y="3268"/>
                </a:lnTo>
                <a:lnTo>
                  <a:pt x="1062" y="3298"/>
                </a:lnTo>
                <a:lnTo>
                  <a:pt x="1097" y="3288"/>
                </a:lnTo>
                <a:lnTo>
                  <a:pt x="1128" y="3273"/>
                </a:lnTo>
                <a:lnTo>
                  <a:pt x="1155" y="3258"/>
                </a:lnTo>
                <a:lnTo>
                  <a:pt x="1175" y="3238"/>
                </a:lnTo>
                <a:lnTo>
                  <a:pt x="1189" y="3217"/>
                </a:lnTo>
                <a:lnTo>
                  <a:pt x="1198" y="3177"/>
                </a:lnTo>
                <a:lnTo>
                  <a:pt x="1202" y="3133"/>
                </a:lnTo>
                <a:lnTo>
                  <a:pt x="1202" y="3084"/>
                </a:lnTo>
                <a:lnTo>
                  <a:pt x="1197" y="3031"/>
                </a:lnTo>
                <a:lnTo>
                  <a:pt x="1189" y="2978"/>
                </a:lnTo>
                <a:lnTo>
                  <a:pt x="1182" y="2922"/>
                </a:lnTo>
                <a:lnTo>
                  <a:pt x="1173" y="2868"/>
                </a:lnTo>
                <a:lnTo>
                  <a:pt x="1168" y="2813"/>
                </a:lnTo>
                <a:lnTo>
                  <a:pt x="1164" y="2762"/>
                </a:lnTo>
                <a:lnTo>
                  <a:pt x="1166" y="2715"/>
                </a:lnTo>
                <a:lnTo>
                  <a:pt x="1173" y="2671"/>
                </a:lnTo>
                <a:lnTo>
                  <a:pt x="1206" y="2664"/>
                </a:lnTo>
                <a:lnTo>
                  <a:pt x="1240" y="2651"/>
                </a:lnTo>
                <a:lnTo>
                  <a:pt x="1277" y="2637"/>
                </a:lnTo>
                <a:lnTo>
                  <a:pt x="1313" y="2620"/>
                </a:lnTo>
                <a:lnTo>
                  <a:pt x="1349" y="2608"/>
                </a:lnTo>
                <a:lnTo>
                  <a:pt x="1386" y="2597"/>
                </a:lnTo>
                <a:lnTo>
                  <a:pt x="1420" y="2591"/>
                </a:lnTo>
                <a:lnTo>
                  <a:pt x="1453" y="2591"/>
                </a:lnTo>
                <a:lnTo>
                  <a:pt x="1473" y="2649"/>
                </a:lnTo>
                <a:lnTo>
                  <a:pt x="1495" y="2697"/>
                </a:lnTo>
                <a:lnTo>
                  <a:pt x="1520" y="2737"/>
                </a:lnTo>
                <a:lnTo>
                  <a:pt x="1549" y="2768"/>
                </a:lnTo>
                <a:lnTo>
                  <a:pt x="1580" y="2793"/>
                </a:lnTo>
                <a:lnTo>
                  <a:pt x="1613" y="2809"/>
                </a:lnTo>
                <a:lnTo>
                  <a:pt x="1646" y="2818"/>
                </a:lnTo>
                <a:lnTo>
                  <a:pt x="1682" y="2822"/>
                </a:lnTo>
                <a:lnTo>
                  <a:pt x="1717" y="2818"/>
                </a:lnTo>
                <a:lnTo>
                  <a:pt x="1753" y="2809"/>
                </a:lnTo>
                <a:lnTo>
                  <a:pt x="1788" y="2795"/>
                </a:lnTo>
                <a:lnTo>
                  <a:pt x="1822" y="2777"/>
                </a:lnTo>
                <a:lnTo>
                  <a:pt x="1857" y="2751"/>
                </a:lnTo>
                <a:lnTo>
                  <a:pt x="1888" y="2724"/>
                </a:lnTo>
                <a:lnTo>
                  <a:pt x="1918" y="2691"/>
                </a:lnTo>
                <a:lnTo>
                  <a:pt x="1946" y="2657"/>
                </a:lnTo>
                <a:lnTo>
                  <a:pt x="1971" y="2617"/>
                </a:lnTo>
                <a:lnTo>
                  <a:pt x="1993" y="2577"/>
                </a:lnTo>
                <a:close/>
                <a:moveTo>
                  <a:pt x="413" y="1677"/>
                </a:moveTo>
                <a:lnTo>
                  <a:pt x="389" y="1686"/>
                </a:lnTo>
                <a:lnTo>
                  <a:pt x="364" y="1693"/>
                </a:lnTo>
                <a:lnTo>
                  <a:pt x="338" y="1700"/>
                </a:lnTo>
                <a:lnTo>
                  <a:pt x="315" y="1709"/>
                </a:lnTo>
                <a:lnTo>
                  <a:pt x="293" y="1720"/>
                </a:lnTo>
                <a:lnTo>
                  <a:pt x="277" y="1737"/>
                </a:lnTo>
                <a:lnTo>
                  <a:pt x="264" y="1762"/>
                </a:lnTo>
                <a:lnTo>
                  <a:pt x="260" y="1789"/>
                </a:lnTo>
                <a:lnTo>
                  <a:pt x="264" y="1818"/>
                </a:lnTo>
                <a:lnTo>
                  <a:pt x="273" y="1849"/>
                </a:lnTo>
                <a:lnTo>
                  <a:pt x="286" y="1882"/>
                </a:lnTo>
                <a:lnTo>
                  <a:pt x="302" y="1913"/>
                </a:lnTo>
                <a:lnTo>
                  <a:pt x="318" y="1944"/>
                </a:lnTo>
                <a:lnTo>
                  <a:pt x="337" y="1973"/>
                </a:lnTo>
                <a:lnTo>
                  <a:pt x="351" y="2000"/>
                </a:lnTo>
                <a:lnTo>
                  <a:pt x="364" y="2024"/>
                </a:lnTo>
                <a:lnTo>
                  <a:pt x="373" y="2044"/>
                </a:lnTo>
                <a:lnTo>
                  <a:pt x="377" y="2064"/>
                </a:lnTo>
                <a:lnTo>
                  <a:pt x="380" y="2088"/>
                </a:lnTo>
                <a:lnTo>
                  <a:pt x="382" y="2111"/>
                </a:lnTo>
                <a:lnTo>
                  <a:pt x="382" y="2137"/>
                </a:lnTo>
                <a:lnTo>
                  <a:pt x="382" y="2162"/>
                </a:lnTo>
                <a:lnTo>
                  <a:pt x="384" y="2188"/>
                </a:lnTo>
                <a:lnTo>
                  <a:pt x="388" y="2211"/>
                </a:lnTo>
                <a:lnTo>
                  <a:pt x="391" y="2233"/>
                </a:lnTo>
                <a:lnTo>
                  <a:pt x="398" y="2253"/>
                </a:lnTo>
                <a:lnTo>
                  <a:pt x="409" y="2269"/>
                </a:lnTo>
                <a:lnTo>
                  <a:pt x="422" y="2282"/>
                </a:lnTo>
                <a:lnTo>
                  <a:pt x="440" y="2289"/>
                </a:lnTo>
                <a:lnTo>
                  <a:pt x="464" y="2291"/>
                </a:lnTo>
                <a:lnTo>
                  <a:pt x="493" y="2288"/>
                </a:lnTo>
                <a:lnTo>
                  <a:pt x="551" y="2271"/>
                </a:lnTo>
                <a:lnTo>
                  <a:pt x="602" y="2249"/>
                </a:lnTo>
                <a:lnTo>
                  <a:pt x="646" y="2222"/>
                </a:lnTo>
                <a:lnTo>
                  <a:pt x="684" y="2191"/>
                </a:lnTo>
                <a:lnTo>
                  <a:pt x="715" y="2155"/>
                </a:lnTo>
                <a:lnTo>
                  <a:pt x="740" y="2117"/>
                </a:lnTo>
                <a:lnTo>
                  <a:pt x="758" y="2075"/>
                </a:lnTo>
                <a:lnTo>
                  <a:pt x="769" y="2033"/>
                </a:lnTo>
                <a:lnTo>
                  <a:pt x="775" y="1991"/>
                </a:lnTo>
                <a:lnTo>
                  <a:pt x="773" y="1948"/>
                </a:lnTo>
                <a:lnTo>
                  <a:pt x="766" y="1906"/>
                </a:lnTo>
                <a:lnTo>
                  <a:pt x="751" y="1864"/>
                </a:lnTo>
                <a:lnTo>
                  <a:pt x="731" y="1826"/>
                </a:lnTo>
                <a:lnTo>
                  <a:pt x="704" y="1789"/>
                </a:lnTo>
                <a:lnTo>
                  <a:pt x="671" y="1757"/>
                </a:lnTo>
                <a:lnTo>
                  <a:pt x="633" y="1729"/>
                </a:lnTo>
                <a:lnTo>
                  <a:pt x="586" y="1706"/>
                </a:lnTo>
                <a:lnTo>
                  <a:pt x="535" y="1689"/>
                </a:lnTo>
                <a:lnTo>
                  <a:pt x="477" y="1678"/>
                </a:lnTo>
                <a:lnTo>
                  <a:pt x="413" y="1677"/>
                </a:lnTo>
                <a:close/>
                <a:moveTo>
                  <a:pt x="1700" y="0"/>
                </a:moveTo>
                <a:lnTo>
                  <a:pt x="1855" y="0"/>
                </a:lnTo>
                <a:lnTo>
                  <a:pt x="1998" y="4"/>
                </a:lnTo>
                <a:lnTo>
                  <a:pt x="2135" y="13"/>
                </a:lnTo>
                <a:lnTo>
                  <a:pt x="2260" y="28"/>
                </a:lnTo>
                <a:lnTo>
                  <a:pt x="2380" y="46"/>
                </a:lnTo>
                <a:lnTo>
                  <a:pt x="2491" y="68"/>
                </a:lnTo>
                <a:lnTo>
                  <a:pt x="2595" y="97"/>
                </a:lnTo>
                <a:lnTo>
                  <a:pt x="2693" y="129"/>
                </a:lnTo>
                <a:lnTo>
                  <a:pt x="2784" y="168"/>
                </a:lnTo>
                <a:lnTo>
                  <a:pt x="2869" y="211"/>
                </a:lnTo>
                <a:lnTo>
                  <a:pt x="2949" y="258"/>
                </a:lnTo>
                <a:lnTo>
                  <a:pt x="3026" y="313"/>
                </a:lnTo>
                <a:lnTo>
                  <a:pt x="3097" y="375"/>
                </a:lnTo>
                <a:lnTo>
                  <a:pt x="3164" y="440"/>
                </a:lnTo>
                <a:lnTo>
                  <a:pt x="3228" y="513"/>
                </a:lnTo>
                <a:lnTo>
                  <a:pt x="3288" y="591"/>
                </a:lnTo>
                <a:lnTo>
                  <a:pt x="3344" y="675"/>
                </a:lnTo>
                <a:lnTo>
                  <a:pt x="3400" y="766"/>
                </a:lnTo>
                <a:lnTo>
                  <a:pt x="3453" y="864"/>
                </a:lnTo>
                <a:lnTo>
                  <a:pt x="3506" y="968"/>
                </a:lnTo>
                <a:lnTo>
                  <a:pt x="3546" y="1062"/>
                </a:lnTo>
                <a:lnTo>
                  <a:pt x="3580" y="1158"/>
                </a:lnTo>
                <a:lnTo>
                  <a:pt x="3608" y="1258"/>
                </a:lnTo>
                <a:lnTo>
                  <a:pt x="3631" y="1362"/>
                </a:lnTo>
                <a:lnTo>
                  <a:pt x="3646" y="1468"/>
                </a:lnTo>
                <a:lnTo>
                  <a:pt x="3655" y="1573"/>
                </a:lnTo>
                <a:lnTo>
                  <a:pt x="3657" y="1678"/>
                </a:lnTo>
                <a:lnTo>
                  <a:pt x="3651" y="1782"/>
                </a:lnTo>
                <a:lnTo>
                  <a:pt x="3638" y="1886"/>
                </a:lnTo>
                <a:lnTo>
                  <a:pt x="3618" y="1988"/>
                </a:lnTo>
                <a:lnTo>
                  <a:pt x="3591" y="2086"/>
                </a:lnTo>
                <a:lnTo>
                  <a:pt x="3557" y="2180"/>
                </a:lnTo>
                <a:lnTo>
                  <a:pt x="3515" y="2271"/>
                </a:lnTo>
                <a:lnTo>
                  <a:pt x="3466" y="2357"/>
                </a:lnTo>
                <a:lnTo>
                  <a:pt x="3408" y="2437"/>
                </a:lnTo>
                <a:lnTo>
                  <a:pt x="3342" y="2513"/>
                </a:lnTo>
                <a:lnTo>
                  <a:pt x="3271" y="2586"/>
                </a:lnTo>
                <a:lnTo>
                  <a:pt x="3195" y="2651"/>
                </a:lnTo>
                <a:lnTo>
                  <a:pt x="3113" y="2711"/>
                </a:lnTo>
                <a:lnTo>
                  <a:pt x="3024" y="2766"/>
                </a:lnTo>
                <a:lnTo>
                  <a:pt x="2931" y="2815"/>
                </a:lnTo>
                <a:lnTo>
                  <a:pt x="2833" y="2857"/>
                </a:lnTo>
                <a:lnTo>
                  <a:pt x="2806" y="2866"/>
                </a:lnTo>
                <a:lnTo>
                  <a:pt x="2771" y="2877"/>
                </a:lnTo>
                <a:lnTo>
                  <a:pt x="2735" y="2888"/>
                </a:lnTo>
                <a:lnTo>
                  <a:pt x="2695" y="2897"/>
                </a:lnTo>
                <a:lnTo>
                  <a:pt x="2653" y="2904"/>
                </a:lnTo>
                <a:lnTo>
                  <a:pt x="2613" y="2908"/>
                </a:lnTo>
                <a:lnTo>
                  <a:pt x="2573" y="2906"/>
                </a:lnTo>
                <a:lnTo>
                  <a:pt x="2535" y="2900"/>
                </a:lnTo>
                <a:lnTo>
                  <a:pt x="2500" y="2888"/>
                </a:lnTo>
                <a:lnTo>
                  <a:pt x="2469" y="2868"/>
                </a:lnTo>
                <a:lnTo>
                  <a:pt x="2440" y="2840"/>
                </a:lnTo>
                <a:lnTo>
                  <a:pt x="2415" y="2808"/>
                </a:lnTo>
                <a:lnTo>
                  <a:pt x="2389" y="2771"/>
                </a:lnTo>
                <a:lnTo>
                  <a:pt x="2368" y="2735"/>
                </a:lnTo>
                <a:lnTo>
                  <a:pt x="2346" y="2698"/>
                </a:lnTo>
                <a:lnTo>
                  <a:pt x="2324" y="2664"/>
                </a:lnTo>
                <a:lnTo>
                  <a:pt x="2300" y="2633"/>
                </a:lnTo>
                <a:lnTo>
                  <a:pt x="2269" y="2600"/>
                </a:lnTo>
                <a:lnTo>
                  <a:pt x="2229" y="2571"/>
                </a:lnTo>
                <a:lnTo>
                  <a:pt x="2184" y="2548"/>
                </a:lnTo>
                <a:lnTo>
                  <a:pt x="2133" y="2528"/>
                </a:lnTo>
                <a:lnTo>
                  <a:pt x="2080" y="2511"/>
                </a:lnTo>
                <a:lnTo>
                  <a:pt x="2024" y="2497"/>
                </a:lnTo>
                <a:lnTo>
                  <a:pt x="1968" y="2484"/>
                </a:lnTo>
                <a:lnTo>
                  <a:pt x="1911" y="2473"/>
                </a:lnTo>
                <a:lnTo>
                  <a:pt x="1857" y="2464"/>
                </a:lnTo>
                <a:lnTo>
                  <a:pt x="1780" y="2455"/>
                </a:lnTo>
                <a:lnTo>
                  <a:pt x="1702" y="2455"/>
                </a:lnTo>
                <a:lnTo>
                  <a:pt x="1622" y="2462"/>
                </a:lnTo>
                <a:lnTo>
                  <a:pt x="1542" y="2475"/>
                </a:lnTo>
                <a:lnTo>
                  <a:pt x="1460" y="2493"/>
                </a:lnTo>
                <a:lnTo>
                  <a:pt x="1382" y="2513"/>
                </a:lnTo>
                <a:lnTo>
                  <a:pt x="1306" y="2538"/>
                </a:lnTo>
                <a:lnTo>
                  <a:pt x="1233" y="2564"/>
                </a:lnTo>
                <a:lnTo>
                  <a:pt x="1166" y="2589"/>
                </a:lnTo>
                <a:lnTo>
                  <a:pt x="1102" y="2613"/>
                </a:lnTo>
                <a:lnTo>
                  <a:pt x="1046" y="2637"/>
                </a:lnTo>
                <a:lnTo>
                  <a:pt x="1017" y="2648"/>
                </a:lnTo>
                <a:lnTo>
                  <a:pt x="982" y="2664"/>
                </a:lnTo>
                <a:lnTo>
                  <a:pt x="944" y="2680"/>
                </a:lnTo>
                <a:lnTo>
                  <a:pt x="902" y="2697"/>
                </a:lnTo>
                <a:lnTo>
                  <a:pt x="858" y="2711"/>
                </a:lnTo>
                <a:lnTo>
                  <a:pt x="815" y="2724"/>
                </a:lnTo>
                <a:lnTo>
                  <a:pt x="769" y="2733"/>
                </a:lnTo>
                <a:lnTo>
                  <a:pt x="728" y="2737"/>
                </a:lnTo>
                <a:lnTo>
                  <a:pt x="689" y="2731"/>
                </a:lnTo>
                <a:lnTo>
                  <a:pt x="649" y="2720"/>
                </a:lnTo>
                <a:lnTo>
                  <a:pt x="617" y="2704"/>
                </a:lnTo>
                <a:lnTo>
                  <a:pt x="591" y="2686"/>
                </a:lnTo>
                <a:lnTo>
                  <a:pt x="569" y="2662"/>
                </a:lnTo>
                <a:lnTo>
                  <a:pt x="551" y="2638"/>
                </a:lnTo>
                <a:lnTo>
                  <a:pt x="537" y="2611"/>
                </a:lnTo>
                <a:lnTo>
                  <a:pt x="526" y="2584"/>
                </a:lnTo>
                <a:lnTo>
                  <a:pt x="515" y="2557"/>
                </a:lnTo>
                <a:lnTo>
                  <a:pt x="506" y="2531"/>
                </a:lnTo>
                <a:lnTo>
                  <a:pt x="495" y="2506"/>
                </a:lnTo>
                <a:lnTo>
                  <a:pt x="484" y="2482"/>
                </a:lnTo>
                <a:lnTo>
                  <a:pt x="471" y="2462"/>
                </a:lnTo>
                <a:lnTo>
                  <a:pt x="457" y="2446"/>
                </a:lnTo>
                <a:lnTo>
                  <a:pt x="437" y="2433"/>
                </a:lnTo>
                <a:lnTo>
                  <a:pt x="437" y="2451"/>
                </a:lnTo>
                <a:lnTo>
                  <a:pt x="448" y="2491"/>
                </a:lnTo>
                <a:lnTo>
                  <a:pt x="455" y="2533"/>
                </a:lnTo>
                <a:lnTo>
                  <a:pt x="464" y="2575"/>
                </a:lnTo>
                <a:lnTo>
                  <a:pt x="473" y="2617"/>
                </a:lnTo>
                <a:lnTo>
                  <a:pt x="484" y="2657"/>
                </a:lnTo>
                <a:lnTo>
                  <a:pt x="498" y="2693"/>
                </a:lnTo>
                <a:lnTo>
                  <a:pt x="517" y="2724"/>
                </a:lnTo>
                <a:lnTo>
                  <a:pt x="546" y="2755"/>
                </a:lnTo>
                <a:lnTo>
                  <a:pt x="578" y="2778"/>
                </a:lnTo>
                <a:lnTo>
                  <a:pt x="613" y="2795"/>
                </a:lnTo>
                <a:lnTo>
                  <a:pt x="649" y="2804"/>
                </a:lnTo>
                <a:lnTo>
                  <a:pt x="689" y="2808"/>
                </a:lnTo>
                <a:lnTo>
                  <a:pt x="729" y="2806"/>
                </a:lnTo>
                <a:lnTo>
                  <a:pt x="771" y="2800"/>
                </a:lnTo>
                <a:lnTo>
                  <a:pt x="813" y="2791"/>
                </a:lnTo>
                <a:lnTo>
                  <a:pt x="855" y="2780"/>
                </a:lnTo>
                <a:lnTo>
                  <a:pt x="898" y="2768"/>
                </a:lnTo>
                <a:lnTo>
                  <a:pt x="938" y="2753"/>
                </a:lnTo>
                <a:lnTo>
                  <a:pt x="978" y="2740"/>
                </a:lnTo>
                <a:lnTo>
                  <a:pt x="1017" y="2728"/>
                </a:lnTo>
                <a:lnTo>
                  <a:pt x="1051" y="2717"/>
                </a:lnTo>
                <a:lnTo>
                  <a:pt x="1086" y="2708"/>
                </a:lnTo>
                <a:lnTo>
                  <a:pt x="1089" y="2713"/>
                </a:lnTo>
                <a:lnTo>
                  <a:pt x="1097" y="2968"/>
                </a:lnTo>
                <a:lnTo>
                  <a:pt x="1089" y="2969"/>
                </a:lnTo>
                <a:lnTo>
                  <a:pt x="1060" y="3020"/>
                </a:lnTo>
                <a:lnTo>
                  <a:pt x="957" y="3040"/>
                </a:lnTo>
                <a:lnTo>
                  <a:pt x="928" y="2995"/>
                </a:lnTo>
                <a:lnTo>
                  <a:pt x="873" y="3002"/>
                </a:lnTo>
                <a:lnTo>
                  <a:pt x="857" y="3040"/>
                </a:lnTo>
                <a:lnTo>
                  <a:pt x="740" y="3064"/>
                </a:lnTo>
                <a:lnTo>
                  <a:pt x="726" y="3022"/>
                </a:lnTo>
                <a:lnTo>
                  <a:pt x="678" y="3026"/>
                </a:lnTo>
                <a:lnTo>
                  <a:pt x="657" y="3080"/>
                </a:lnTo>
                <a:lnTo>
                  <a:pt x="526" y="3077"/>
                </a:lnTo>
                <a:lnTo>
                  <a:pt x="518" y="3033"/>
                </a:lnTo>
                <a:lnTo>
                  <a:pt x="493" y="3033"/>
                </a:lnTo>
                <a:lnTo>
                  <a:pt x="473" y="3080"/>
                </a:lnTo>
                <a:lnTo>
                  <a:pt x="329" y="3071"/>
                </a:lnTo>
                <a:lnTo>
                  <a:pt x="340" y="3018"/>
                </a:lnTo>
                <a:lnTo>
                  <a:pt x="293" y="3015"/>
                </a:lnTo>
                <a:lnTo>
                  <a:pt x="277" y="3064"/>
                </a:lnTo>
                <a:lnTo>
                  <a:pt x="166" y="3037"/>
                </a:lnTo>
                <a:lnTo>
                  <a:pt x="164" y="3004"/>
                </a:lnTo>
                <a:lnTo>
                  <a:pt x="133" y="2998"/>
                </a:lnTo>
                <a:lnTo>
                  <a:pt x="104" y="2991"/>
                </a:lnTo>
                <a:lnTo>
                  <a:pt x="80" y="2980"/>
                </a:lnTo>
                <a:lnTo>
                  <a:pt x="60" y="2966"/>
                </a:lnTo>
                <a:lnTo>
                  <a:pt x="46" y="2948"/>
                </a:lnTo>
                <a:lnTo>
                  <a:pt x="40" y="2924"/>
                </a:lnTo>
                <a:lnTo>
                  <a:pt x="46" y="2897"/>
                </a:lnTo>
                <a:lnTo>
                  <a:pt x="57" y="2868"/>
                </a:lnTo>
                <a:lnTo>
                  <a:pt x="71" y="2838"/>
                </a:lnTo>
                <a:lnTo>
                  <a:pt x="89" y="2809"/>
                </a:lnTo>
                <a:lnTo>
                  <a:pt x="109" y="2780"/>
                </a:lnTo>
                <a:lnTo>
                  <a:pt x="128" y="2755"/>
                </a:lnTo>
                <a:lnTo>
                  <a:pt x="142" y="2731"/>
                </a:lnTo>
                <a:lnTo>
                  <a:pt x="153" y="2713"/>
                </a:lnTo>
                <a:lnTo>
                  <a:pt x="100" y="2657"/>
                </a:lnTo>
                <a:lnTo>
                  <a:pt x="106" y="2644"/>
                </a:lnTo>
                <a:lnTo>
                  <a:pt x="209" y="2600"/>
                </a:lnTo>
                <a:lnTo>
                  <a:pt x="244" y="2578"/>
                </a:lnTo>
                <a:lnTo>
                  <a:pt x="269" y="2555"/>
                </a:lnTo>
                <a:lnTo>
                  <a:pt x="284" y="2529"/>
                </a:lnTo>
                <a:lnTo>
                  <a:pt x="289" y="2506"/>
                </a:lnTo>
                <a:lnTo>
                  <a:pt x="288" y="2478"/>
                </a:lnTo>
                <a:lnTo>
                  <a:pt x="280" y="2451"/>
                </a:lnTo>
                <a:lnTo>
                  <a:pt x="266" y="2424"/>
                </a:lnTo>
                <a:lnTo>
                  <a:pt x="246" y="2397"/>
                </a:lnTo>
                <a:lnTo>
                  <a:pt x="222" y="2368"/>
                </a:lnTo>
                <a:lnTo>
                  <a:pt x="197" y="2340"/>
                </a:lnTo>
                <a:lnTo>
                  <a:pt x="169" y="2313"/>
                </a:lnTo>
                <a:lnTo>
                  <a:pt x="140" y="2284"/>
                </a:lnTo>
                <a:lnTo>
                  <a:pt x="111" y="2257"/>
                </a:lnTo>
                <a:lnTo>
                  <a:pt x="84" y="2229"/>
                </a:lnTo>
                <a:lnTo>
                  <a:pt x="58" y="2204"/>
                </a:lnTo>
                <a:lnTo>
                  <a:pt x="37" y="2178"/>
                </a:lnTo>
                <a:lnTo>
                  <a:pt x="18" y="2155"/>
                </a:lnTo>
                <a:lnTo>
                  <a:pt x="6" y="2131"/>
                </a:lnTo>
                <a:lnTo>
                  <a:pt x="0" y="2109"/>
                </a:lnTo>
                <a:lnTo>
                  <a:pt x="0" y="2088"/>
                </a:lnTo>
                <a:lnTo>
                  <a:pt x="11" y="2064"/>
                </a:lnTo>
                <a:lnTo>
                  <a:pt x="28" y="2044"/>
                </a:lnTo>
                <a:lnTo>
                  <a:pt x="48" y="2024"/>
                </a:lnTo>
                <a:lnTo>
                  <a:pt x="73" y="2006"/>
                </a:lnTo>
                <a:lnTo>
                  <a:pt x="100" y="1988"/>
                </a:lnTo>
                <a:lnTo>
                  <a:pt x="128" y="1969"/>
                </a:lnTo>
                <a:lnTo>
                  <a:pt x="155" y="1949"/>
                </a:lnTo>
                <a:lnTo>
                  <a:pt x="180" y="1928"/>
                </a:lnTo>
                <a:lnTo>
                  <a:pt x="200" y="1904"/>
                </a:lnTo>
                <a:lnTo>
                  <a:pt x="217" y="1877"/>
                </a:lnTo>
                <a:lnTo>
                  <a:pt x="226" y="1844"/>
                </a:lnTo>
                <a:lnTo>
                  <a:pt x="226" y="1811"/>
                </a:lnTo>
                <a:lnTo>
                  <a:pt x="218" y="1780"/>
                </a:lnTo>
                <a:lnTo>
                  <a:pt x="206" y="1753"/>
                </a:lnTo>
                <a:lnTo>
                  <a:pt x="189" y="1726"/>
                </a:lnTo>
                <a:lnTo>
                  <a:pt x="171" y="1700"/>
                </a:lnTo>
                <a:lnTo>
                  <a:pt x="151" y="1675"/>
                </a:lnTo>
                <a:lnTo>
                  <a:pt x="133" y="1648"/>
                </a:lnTo>
                <a:lnTo>
                  <a:pt x="117" y="1620"/>
                </a:lnTo>
                <a:lnTo>
                  <a:pt x="106" y="1591"/>
                </a:lnTo>
                <a:lnTo>
                  <a:pt x="102" y="1557"/>
                </a:lnTo>
                <a:lnTo>
                  <a:pt x="106" y="1520"/>
                </a:lnTo>
                <a:lnTo>
                  <a:pt x="173" y="1388"/>
                </a:lnTo>
                <a:lnTo>
                  <a:pt x="273" y="1144"/>
                </a:lnTo>
                <a:lnTo>
                  <a:pt x="286" y="1095"/>
                </a:lnTo>
                <a:lnTo>
                  <a:pt x="297" y="1040"/>
                </a:lnTo>
                <a:lnTo>
                  <a:pt x="302" y="984"/>
                </a:lnTo>
                <a:lnTo>
                  <a:pt x="309" y="928"/>
                </a:lnTo>
                <a:lnTo>
                  <a:pt x="318" y="873"/>
                </a:lnTo>
                <a:lnTo>
                  <a:pt x="329" y="820"/>
                </a:lnTo>
                <a:lnTo>
                  <a:pt x="346" y="771"/>
                </a:lnTo>
                <a:lnTo>
                  <a:pt x="384" y="697"/>
                </a:lnTo>
                <a:lnTo>
                  <a:pt x="433" y="622"/>
                </a:lnTo>
                <a:lnTo>
                  <a:pt x="493" y="551"/>
                </a:lnTo>
                <a:lnTo>
                  <a:pt x="560" y="484"/>
                </a:lnTo>
                <a:lnTo>
                  <a:pt x="635" y="420"/>
                </a:lnTo>
                <a:lnTo>
                  <a:pt x="717" y="360"/>
                </a:lnTo>
                <a:lnTo>
                  <a:pt x="802" y="304"/>
                </a:lnTo>
                <a:lnTo>
                  <a:pt x="889" y="251"/>
                </a:lnTo>
                <a:lnTo>
                  <a:pt x="978" y="206"/>
                </a:lnTo>
                <a:lnTo>
                  <a:pt x="1069" y="164"/>
                </a:lnTo>
                <a:lnTo>
                  <a:pt x="1158" y="129"/>
                </a:lnTo>
                <a:lnTo>
                  <a:pt x="1246" y="100"/>
                </a:lnTo>
                <a:lnTo>
                  <a:pt x="1566" y="17"/>
                </a:lnTo>
                <a:lnTo>
                  <a:pt x="170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3" name="Oval 1">
            <a:extLst>
              <a:ext uri="{FF2B5EF4-FFF2-40B4-BE49-F238E27FC236}">
                <a16:creationId xmlns:a16="http://schemas.microsoft.com/office/drawing/2014/main" id="{E7C61B54-BDE3-4B93-B413-FEEA0066F3BE}"/>
              </a:ext>
            </a:extLst>
          </p:cNvPr>
          <p:cNvSpPr/>
          <p:nvPr/>
        </p:nvSpPr>
        <p:spPr>
          <a:xfrm>
            <a:off x="10609797" y="5398062"/>
            <a:ext cx="328264" cy="352994"/>
          </a:xfrm>
          <a:custGeom>
            <a:avLst/>
            <a:gdLst/>
            <a:ahLst/>
            <a:cxnLst/>
            <a:rect l="l" t="t" r="r" b="b"/>
            <a:pathLst>
              <a:path w="4669637" h="5021437">
                <a:moveTo>
                  <a:pt x="3221000" y="0"/>
                </a:moveTo>
                <a:cubicBezTo>
                  <a:pt x="3362423" y="0"/>
                  <a:pt x="3491529" y="52734"/>
                  <a:pt x="3588254" y="141276"/>
                </a:cubicBezTo>
                <a:cubicBezTo>
                  <a:pt x="3684978" y="52735"/>
                  <a:pt x="3814082" y="3"/>
                  <a:pt x="3955503" y="3"/>
                </a:cubicBezTo>
                <a:cubicBezTo>
                  <a:pt x="4262962" y="3"/>
                  <a:pt x="4512207" y="249248"/>
                  <a:pt x="4512207" y="556707"/>
                </a:cubicBezTo>
                <a:cubicBezTo>
                  <a:pt x="4512207" y="669790"/>
                  <a:pt x="4478490" y="774998"/>
                  <a:pt x="4420089" y="862515"/>
                </a:cubicBezTo>
                <a:cubicBezTo>
                  <a:pt x="4570580" y="961849"/>
                  <a:pt x="4669637" y="1132542"/>
                  <a:pt x="4669637" y="1326370"/>
                </a:cubicBezTo>
                <a:cubicBezTo>
                  <a:pt x="4669637" y="1487821"/>
                  <a:pt x="4600910" y="1633219"/>
                  <a:pt x="4490000" y="1733701"/>
                </a:cubicBezTo>
                <a:cubicBezTo>
                  <a:pt x="4600910" y="1834183"/>
                  <a:pt x="4669637" y="1979581"/>
                  <a:pt x="4669637" y="2141032"/>
                </a:cubicBezTo>
                <a:cubicBezTo>
                  <a:pt x="4669637" y="2302483"/>
                  <a:pt x="4600910" y="2447881"/>
                  <a:pt x="4490000" y="2548363"/>
                </a:cubicBezTo>
                <a:cubicBezTo>
                  <a:pt x="4600910" y="2648845"/>
                  <a:pt x="4669637" y="2794244"/>
                  <a:pt x="4669637" y="2955694"/>
                </a:cubicBezTo>
                <a:cubicBezTo>
                  <a:pt x="4669637" y="3224895"/>
                  <a:pt x="4478563" y="3449467"/>
                  <a:pt x="4224627" y="3501139"/>
                </a:cubicBezTo>
                <a:cubicBezTo>
                  <a:pt x="4173492" y="3755645"/>
                  <a:pt x="3948659" y="3947273"/>
                  <a:pt x="3679069" y="3947273"/>
                </a:cubicBezTo>
                <a:cubicBezTo>
                  <a:pt x="3559167" y="3947273"/>
                  <a:pt x="3448117" y="3909367"/>
                  <a:pt x="3357878" y="3844002"/>
                </a:cubicBezTo>
                <a:cubicBezTo>
                  <a:pt x="3259607" y="3937451"/>
                  <a:pt x="3126492" y="3993881"/>
                  <a:pt x="2980197" y="3993881"/>
                </a:cubicBezTo>
                <a:cubicBezTo>
                  <a:pt x="2931818" y="3993881"/>
                  <a:pt x="2884880" y="3987710"/>
                  <a:pt x="2841084" y="3972961"/>
                </a:cubicBezTo>
                <a:cubicBezTo>
                  <a:pt x="2832044" y="4069054"/>
                  <a:pt x="2794874" y="4156856"/>
                  <a:pt x="2737231" y="4227693"/>
                </a:cubicBezTo>
                <a:cubicBezTo>
                  <a:pt x="2806079" y="4310086"/>
                  <a:pt x="2846234" y="4416407"/>
                  <a:pt x="2846234" y="4532107"/>
                </a:cubicBezTo>
                <a:cubicBezTo>
                  <a:pt x="2846234" y="4802356"/>
                  <a:pt x="2627153" y="5021437"/>
                  <a:pt x="2356904" y="5021437"/>
                </a:cubicBezTo>
                <a:cubicBezTo>
                  <a:pt x="2086655" y="5021437"/>
                  <a:pt x="1867574" y="4802356"/>
                  <a:pt x="1867574" y="4532107"/>
                </a:cubicBezTo>
                <a:cubicBezTo>
                  <a:pt x="1867574" y="4416078"/>
                  <a:pt x="1907958" y="4309481"/>
                  <a:pt x="1977158" y="4226990"/>
                </a:cubicBezTo>
                <a:cubicBezTo>
                  <a:pt x="1907958" y="4144498"/>
                  <a:pt x="1867574" y="4037901"/>
                  <a:pt x="1867574" y="3921872"/>
                </a:cubicBezTo>
                <a:lnTo>
                  <a:pt x="1870634" y="3891520"/>
                </a:lnTo>
                <a:cubicBezTo>
                  <a:pt x="1824903" y="3813479"/>
                  <a:pt x="1800200" y="3722456"/>
                  <a:pt x="1800200" y="3625662"/>
                </a:cubicBezTo>
                <a:cubicBezTo>
                  <a:pt x="1800200" y="3318203"/>
                  <a:pt x="2049445" y="3068958"/>
                  <a:pt x="2356904" y="3068958"/>
                </a:cubicBezTo>
                <a:cubicBezTo>
                  <a:pt x="2420773" y="3068958"/>
                  <a:pt x="2482129" y="3079714"/>
                  <a:pt x="2538468" y="3101802"/>
                </a:cubicBezTo>
                <a:cubicBezTo>
                  <a:pt x="2638465" y="2966803"/>
                  <a:pt x="2799249" y="2880473"/>
                  <a:pt x="2980197" y="2880473"/>
                </a:cubicBezTo>
                <a:cubicBezTo>
                  <a:pt x="3100008" y="2880473"/>
                  <a:pt x="3210978" y="2918321"/>
                  <a:pt x="3301190" y="2983581"/>
                </a:cubicBezTo>
                <a:cubicBezTo>
                  <a:pt x="3373807" y="2914346"/>
                  <a:pt x="3465808" y="2865716"/>
                  <a:pt x="3567959" y="2845066"/>
                </a:cubicBezTo>
                <a:cubicBezTo>
                  <a:pt x="3590854" y="2728399"/>
                  <a:pt x="3651016" y="2625236"/>
                  <a:pt x="3735867" y="2548363"/>
                </a:cubicBezTo>
                <a:cubicBezTo>
                  <a:pt x="3624957" y="2447881"/>
                  <a:pt x="3556229" y="2302483"/>
                  <a:pt x="3556229" y="2141032"/>
                </a:cubicBezTo>
                <a:cubicBezTo>
                  <a:pt x="3556229" y="1979581"/>
                  <a:pt x="3624957" y="1834183"/>
                  <a:pt x="3735867" y="1733701"/>
                </a:cubicBezTo>
                <a:cubicBezTo>
                  <a:pt x="3624957" y="1633219"/>
                  <a:pt x="3556229" y="1487821"/>
                  <a:pt x="3556229" y="1326370"/>
                </a:cubicBezTo>
                <a:cubicBezTo>
                  <a:pt x="3556229" y="1213287"/>
                  <a:pt x="3589946" y="1108079"/>
                  <a:pt x="3648347" y="1020561"/>
                </a:cubicBezTo>
                <a:cubicBezTo>
                  <a:pt x="3626565" y="1006627"/>
                  <a:pt x="3606074" y="990873"/>
                  <a:pt x="3588250" y="972135"/>
                </a:cubicBezTo>
                <a:cubicBezTo>
                  <a:pt x="3491526" y="1060675"/>
                  <a:pt x="3362421" y="1113408"/>
                  <a:pt x="3221000" y="1113408"/>
                </a:cubicBezTo>
                <a:cubicBezTo>
                  <a:pt x="3065923" y="1113408"/>
                  <a:pt x="2925655" y="1049999"/>
                  <a:pt x="2824957" y="947451"/>
                </a:cubicBezTo>
                <a:cubicBezTo>
                  <a:pt x="2724258" y="1050000"/>
                  <a:pt x="2583990" y="1113409"/>
                  <a:pt x="2428912" y="1113409"/>
                </a:cubicBezTo>
                <a:cubicBezTo>
                  <a:pt x="2253449" y="1113409"/>
                  <a:pt x="2096946" y="1032234"/>
                  <a:pt x="1996865" y="903815"/>
                </a:cubicBezTo>
                <a:cubicBezTo>
                  <a:pt x="1896784" y="1032234"/>
                  <a:pt x="1740280" y="1113410"/>
                  <a:pt x="1564816" y="1113410"/>
                </a:cubicBezTo>
                <a:cubicBezTo>
                  <a:pt x="1377378" y="1113410"/>
                  <a:pt x="1211575" y="1020776"/>
                  <a:pt x="1111593" y="878151"/>
                </a:cubicBezTo>
                <a:cubicBezTo>
                  <a:pt x="1080053" y="927774"/>
                  <a:pt x="1038222" y="969598"/>
                  <a:pt x="990563" y="1003955"/>
                </a:cubicBezTo>
                <a:cubicBezTo>
                  <a:pt x="1068182" y="1097494"/>
                  <a:pt x="1113408" y="1217901"/>
                  <a:pt x="1113408" y="1348870"/>
                </a:cubicBezTo>
                <a:cubicBezTo>
                  <a:pt x="1113408" y="1503969"/>
                  <a:pt x="1049982" y="1644253"/>
                  <a:pt x="947405" y="1744951"/>
                </a:cubicBezTo>
                <a:cubicBezTo>
                  <a:pt x="1049982" y="1845649"/>
                  <a:pt x="1113408" y="1985934"/>
                  <a:pt x="1113408" y="2141033"/>
                </a:cubicBezTo>
                <a:cubicBezTo>
                  <a:pt x="1113408" y="2296132"/>
                  <a:pt x="1049982" y="2436417"/>
                  <a:pt x="947405" y="2537115"/>
                </a:cubicBezTo>
                <a:cubicBezTo>
                  <a:pt x="1049982" y="2637813"/>
                  <a:pt x="1113408" y="2778098"/>
                  <a:pt x="1113408" y="2933196"/>
                </a:cubicBezTo>
                <a:cubicBezTo>
                  <a:pt x="1113408" y="3160411"/>
                  <a:pt x="977287" y="3355833"/>
                  <a:pt x="781802" y="3441590"/>
                </a:cubicBezTo>
                <a:cubicBezTo>
                  <a:pt x="781802" y="3467025"/>
                  <a:pt x="781802" y="3492460"/>
                  <a:pt x="781802" y="3517895"/>
                </a:cubicBezTo>
                <a:cubicBezTo>
                  <a:pt x="781802" y="3642214"/>
                  <a:pt x="681021" y="3742995"/>
                  <a:pt x="556702" y="3742995"/>
                </a:cubicBezTo>
                <a:lnTo>
                  <a:pt x="556703" y="3742994"/>
                </a:lnTo>
                <a:cubicBezTo>
                  <a:pt x="432384" y="3742994"/>
                  <a:pt x="331603" y="3642213"/>
                  <a:pt x="331603" y="3517894"/>
                </a:cubicBezTo>
                <a:lnTo>
                  <a:pt x="331603" y="3441589"/>
                </a:lnTo>
                <a:cubicBezTo>
                  <a:pt x="136120" y="3355831"/>
                  <a:pt x="0" y="3160410"/>
                  <a:pt x="0" y="2933196"/>
                </a:cubicBezTo>
                <a:cubicBezTo>
                  <a:pt x="0" y="2778098"/>
                  <a:pt x="63426" y="2637813"/>
                  <a:pt x="166003" y="2537115"/>
                </a:cubicBezTo>
                <a:cubicBezTo>
                  <a:pt x="63426" y="2436417"/>
                  <a:pt x="0" y="2296132"/>
                  <a:pt x="0" y="2141033"/>
                </a:cubicBezTo>
                <a:cubicBezTo>
                  <a:pt x="0" y="1985934"/>
                  <a:pt x="63426" y="1845649"/>
                  <a:pt x="166003" y="1744951"/>
                </a:cubicBezTo>
                <a:cubicBezTo>
                  <a:pt x="63426" y="1644253"/>
                  <a:pt x="0" y="1503969"/>
                  <a:pt x="0" y="1348870"/>
                </a:cubicBezTo>
                <a:cubicBezTo>
                  <a:pt x="0" y="1164802"/>
                  <a:pt x="89333" y="1001598"/>
                  <a:pt x="228018" y="901622"/>
                </a:cubicBezTo>
                <a:cubicBezTo>
                  <a:pt x="150398" y="808082"/>
                  <a:pt x="105172" y="687676"/>
                  <a:pt x="105172" y="556707"/>
                </a:cubicBezTo>
                <a:cubicBezTo>
                  <a:pt x="105172" y="249248"/>
                  <a:pt x="354417" y="3"/>
                  <a:pt x="661876" y="3"/>
                </a:cubicBezTo>
                <a:cubicBezTo>
                  <a:pt x="848326" y="3"/>
                  <a:pt x="1013368" y="91662"/>
                  <a:pt x="1113346" y="233137"/>
                </a:cubicBezTo>
                <a:cubicBezTo>
                  <a:pt x="1213323" y="91662"/>
                  <a:pt x="1378365" y="2"/>
                  <a:pt x="1564816" y="2"/>
                </a:cubicBezTo>
                <a:cubicBezTo>
                  <a:pt x="1740279" y="2"/>
                  <a:pt x="1896783" y="81177"/>
                  <a:pt x="1996864" y="209596"/>
                </a:cubicBezTo>
                <a:cubicBezTo>
                  <a:pt x="2096945" y="81176"/>
                  <a:pt x="2253449" y="1"/>
                  <a:pt x="2428912" y="1"/>
                </a:cubicBezTo>
                <a:cubicBezTo>
                  <a:pt x="2583990" y="1"/>
                  <a:pt x="2724257" y="63410"/>
                  <a:pt x="2824956" y="165958"/>
                </a:cubicBezTo>
                <a:cubicBezTo>
                  <a:pt x="2925654" y="63409"/>
                  <a:pt x="3065922" y="0"/>
                  <a:pt x="322100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4" name="Oval 6">
            <a:extLst>
              <a:ext uri="{FF2B5EF4-FFF2-40B4-BE49-F238E27FC236}">
                <a16:creationId xmlns:a16="http://schemas.microsoft.com/office/drawing/2014/main" id="{4BDB2CCB-3183-49C6-A19B-B74CCF98C1EF}"/>
              </a:ext>
            </a:extLst>
          </p:cNvPr>
          <p:cNvSpPr/>
          <p:nvPr/>
        </p:nvSpPr>
        <p:spPr>
          <a:xfrm>
            <a:off x="5774977" y="5368331"/>
            <a:ext cx="306515" cy="337505"/>
          </a:xfrm>
          <a:custGeom>
            <a:avLst/>
            <a:gdLst/>
            <a:ahLst/>
            <a:cxnLst/>
            <a:rect l="l" t="t" r="r" b="b"/>
            <a:pathLst>
              <a:path w="3596792" h="3960440">
                <a:moveTo>
                  <a:pt x="1094942" y="2061441"/>
                </a:moveTo>
                <a:lnTo>
                  <a:pt x="1094942" y="2457943"/>
                </a:lnTo>
                <a:lnTo>
                  <a:pt x="698440" y="2457943"/>
                </a:lnTo>
                <a:lnTo>
                  <a:pt x="698440" y="2867371"/>
                </a:lnTo>
                <a:lnTo>
                  <a:pt x="1094942" y="2867371"/>
                </a:lnTo>
                <a:lnTo>
                  <a:pt x="1094942" y="3263873"/>
                </a:lnTo>
                <a:lnTo>
                  <a:pt x="1504370" y="3263873"/>
                </a:lnTo>
                <a:lnTo>
                  <a:pt x="1504370" y="2867371"/>
                </a:lnTo>
                <a:lnTo>
                  <a:pt x="1900872" y="2867371"/>
                </a:lnTo>
                <a:lnTo>
                  <a:pt x="1900872" y="2457943"/>
                </a:lnTo>
                <a:lnTo>
                  <a:pt x="1504370" y="2457943"/>
                </a:lnTo>
                <a:lnTo>
                  <a:pt x="1504370" y="2061441"/>
                </a:lnTo>
                <a:close/>
                <a:moveTo>
                  <a:pt x="2799823" y="26785"/>
                </a:moveTo>
                <a:lnTo>
                  <a:pt x="3448872" y="1190236"/>
                </a:lnTo>
                <a:cubicBezTo>
                  <a:pt x="3542508" y="1318796"/>
                  <a:pt x="3596792" y="1477271"/>
                  <a:pt x="3596792" y="1648425"/>
                </a:cubicBezTo>
                <a:cubicBezTo>
                  <a:pt x="3596792" y="2085883"/>
                  <a:pt x="3242162" y="2440513"/>
                  <a:pt x="2804704" y="2440513"/>
                </a:cubicBezTo>
                <a:lnTo>
                  <a:pt x="2774283" y="2438977"/>
                </a:lnTo>
                <a:cubicBezTo>
                  <a:pt x="2737083" y="2264385"/>
                  <a:pt x="2663682" y="2103273"/>
                  <a:pt x="2561997" y="1963663"/>
                </a:cubicBezTo>
                <a:lnTo>
                  <a:pt x="2140652" y="1208381"/>
                </a:lnTo>
                <a:close/>
                <a:moveTo>
                  <a:pt x="1291647" y="0"/>
                </a:moveTo>
                <a:lnTo>
                  <a:pt x="2356605" y="1908989"/>
                </a:lnTo>
                <a:cubicBezTo>
                  <a:pt x="2510243" y="2119929"/>
                  <a:pt x="2599312" y="2379955"/>
                  <a:pt x="2599312" y="2660784"/>
                </a:cubicBezTo>
                <a:cubicBezTo>
                  <a:pt x="2599312" y="3378564"/>
                  <a:pt x="2017436" y="3960440"/>
                  <a:pt x="1299656" y="3960440"/>
                </a:cubicBezTo>
                <a:cubicBezTo>
                  <a:pt x="581876" y="3960440"/>
                  <a:pt x="0" y="3378564"/>
                  <a:pt x="0" y="2660784"/>
                </a:cubicBezTo>
                <a:cubicBezTo>
                  <a:pt x="0" y="2462086"/>
                  <a:pt x="44590" y="2273803"/>
                  <a:pt x="125671" y="2106038"/>
                </a:cubicBezTo>
                <a:lnTo>
                  <a:pt x="116762" y="210603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5" name="Freeform 9">
            <a:extLst>
              <a:ext uri="{FF2B5EF4-FFF2-40B4-BE49-F238E27FC236}">
                <a16:creationId xmlns:a16="http://schemas.microsoft.com/office/drawing/2014/main" id="{D23F4135-3F40-430B-AF57-5E389BED1D36}"/>
              </a:ext>
            </a:extLst>
          </p:cNvPr>
          <p:cNvSpPr>
            <a:spLocks/>
          </p:cNvSpPr>
          <p:nvPr/>
        </p:nvSpPr>
        <p:spPr bwMode="auto">
          <a:xfrm>
            <a:off x="5571641" y="2402084"/>
            <a:ext cx="250608" cy="325258"/>
          </a:xfrm>
          <a:custGeom>
            <a:avLst/>
            <a:gdLst>
              <a:gd name="T0" fmla="*/ 536 w 1882"/>
              <a:gd name="T1" fmla="*/ 10 h 2443"/>
              <a:gd name="T2" fmla="*/ 642 w 1882"/>
              <a:gd name="T3" fmla="*/ 32 h 2443"/>
              <a:gd name="T4" fmla="*/ 821 w 1882"/>
              <a:gd name="T5" fmla="*/ 80 h 2443"/>
              <a:gd name="T6" fmla="*/ 1054 w 1882"/>
              <a:gd name="T7" fmla="*/ 87 h 2443"/>
              <a:gd name="T8" fmla="*/ 1196 w 1882"/>
              <a:gd name="T9" fmla="*/ 59 h 2443"/>
              <a:gd name="T10" fmla="*/ 1321 w 1882"/>
              <a:gd name="T11" fmla="*/ 24 h 2443"/>
              <a:gd name="T12" fmla="*/ 1495 w 1882"/>
              <a:gd name="T13" fmla="*/ 8 h 2443"/>
              <a:gd name="T14" fmla="*/ 1566 w 1882"/>
              <a:gd name="T15" fmla="*/ 20 h 2443"/>
              <a:gd name="T16" fmla="*/ 1705 w 1882"/>
              <a:gd name="T17" fmla="*/ 69 h 2443"/>
              <a:gd name="T18" fmla="*/ 1811 w 1882"/>
              <a:gd name="T19" fmla="*/ 201 h 2443"/>
              <a:gd name="T20" fmla="*/ 1864 w 1882"/>
              <a:gd name="T21" fmla="*/ 359 h 2443"/>
              <a:gd name="T22" fmla="*/ 1881 w 1882"/>
              <a:gd name="T23" fmla="*/ 493 h 2443"/>
              <a:gd name="T24" fmla="*/ 1882 w 1882"/>
              <a:gd name="T25" fmla="*/ 550 h 2443"/>
              <a:gd name="T26" fmla="*/ 1842 w 1882"/>
              <a:gd name="T27" fmla="*/ 801 h 2443"/>
              <a:gd name="T28" fmla="*/ 1802 w 1882"/>
              <a:gd name="T29" fmla="*/ 923 h 2443"/>
              <a:gd name="T30" fmla="*/ 1727 w 1882"/>
              <a:gd name="T31" fmla="*/ 1080 h 2443"/>
              <a:gd name="T32" fmla="*/ 1661 w 1882"/>
              <a:gd name="T33" fmla="*/ 1268 h 2443"/>
              <a:gd name="T34" fmla="*/ 1644 w 1882"/>
              <a:gd name="T35" fmla="*/ 1341 h 2443"/>
              <a:gd name="T36" fmla="*/ 1636 w 1882"/>
              <a:gd name="T37" fmla="*/ 1465 h 2443"/>
              <a:gd name="T38" fmla="*/ 1614 w 1882"/>
              <a:gd name="T39" fmla="*/ 1657 h 2443"/>
              <a:gd name="T40" fmla="*/ 1567 w 1882"/>
              <a:gd name="T41" fmla="*/ 1913 h 2443"/>
              <a:gd name="T42" fmla="*/ 1526 w 1882"/>
              <a:gd name="T43" fmla="*/ 2084 h 2443"/>
              <a:gd name="T44" fmla="*/ 1493 w 1882"/>
              <a:gd name="T45" fmla="*/ 2189 h 2443"/>
              <a:gd name="T46" fmla="*/ 1400 w 1882"/>
              <a:gd name="T47" fmla="*/ 2375 h 2443"/>
              <a:gd name="T48" fmla="*/ 1327 w 1882"/>
              <a:gd name="T49" fmla="*/ 2438 h 2443"/>
              <a:gd name="T50" fmla="*/ 1287 w 1882"/>
              <a:gd name="T51" fmla="*/ 2441 h 2443"/>
              <a:gd name="T52" fmla="*/ 1243 w 1882"/>
              <a:gd name="T53" fmla="*/ 2407 h 2443"/>
              <a:gd name="T54" fmla="*/ 1201 w 1882"/>
              <a:gd name="T55" fmla="*/ 2280 h 2443"/>
              <a:gd name="T56" fmla="*/ 1180 w 1882"/>
              <a:gd name="T57" fmla="*/ 2148 h 2443"/>
              <a:gd name="T58" fmla="*/ 1174 w 1882"/>
              <a:gd name="T59" fmla="*/ 2039 h 2443"/>
              <a:gd name="T60" fmla="*/ 1152 w 1882"/>
              <a:gd name="T61" fmla="*/ 1785 h 2443"/>
              <a:gd name="T62" fmla="*/ 1125 w 1882"/>
              <a:gd name="T63" fmla="*/ 1654 h 2443"/>
              <a:gd name="T64" fmla="*/ 1089 w 1882"/>
              <a:gd name="T65" fmla="*/ 1553 h 2443"/>
              <a:gd name="T66" fmla="*/ 1008 w 1882"/>
              <a:gd name="T67" fmla="*/ 1480 h 2443"/>
              <a:gd name="T68" fmla="*/ 945 w 1882"/>
              <a:gd name="T69" fmla="*/ 1464 h 2443"/>
              <a:gd name="T70" fmla="*/ 860 w 1882"/>
              <a:gd name="T71" fmla="*/ 1476 h 2443"/>
              <a:gd name="T72" fmla="*/ 785 w 1882"/>
              <a:gd name="T73" fmla="*/ 1545 h 2443"/>
              <a:gd name="T74" fmla="*/ 761 w 1882"/>
              <a:gd name="T75" fmla="*/ 1600 h 2443"/>
              <a:gd name="T76" fmla="*/ 736 w 1882"/>
              <a:gd name="T77" fmla="*/ 1692 h 2443"/>
              <a:gd name="T78" fmla="*/ 711 w 1882"/>
              <a:gd name="T79" fmla="*/ 1877 h 2443"/>
              <a:gd name="T80" fmla="*/ 695 w 1882"/>
              <a:gd name="T81" fmla="*/ 2046 h 2443"/>
              <a:gd name="T82" fmla="*/ 690 w 1882"/>
              <a:gd name="T83" fmla="*/ 2157 h 2443"/>
              <a:gd name="T84" fmla="*/ 657 w 1882"/>
              <a:gd name="T85" fmla="*/ 2345 h 2443"/>
              <a:gd name="T86" fmla="*/ 613 w 1882"/>
              <a:gd name="T87" fmla="*/ 2424 h 2443"/>
              <a:gd name="T88" fmla="*/ 592 w 1882"/>
              <a:gd name="T89" fmla="*/ 2439 h 2443"/>
              <a:gd name="T90" fmla="*/ 481 w 1882"/>
              <a:gd name="T91" fmla="*/ 2389 h 2443"/>
              <a:gd name="T92" fmla="*/ 415 w 1882"/>
              <a:gd name="T93" fmla="*/ 2278 h 2443"/>
              <a:gd name="T94" fmla="*/ 392 w 1882"/>
              <a:gd name="T95" fmla="*/ 2217 h 2443"/>
              <a:gd name="T96" fmla="*/ 332 w 1882"/>
              <a:gd name="T97" fmla="*/ 2029 h 2443"/>
              <a:gd name="T98" fmla="*/ 286 w 1882"/>
              <a:gd name="T99" fmla="*/ 1821 h 2443"/>
              <a:gd name="T100" fmla="*/ 259 w 1882"/>
              <a:gd name="T101" fmla="*/ 1671 h 2443"/>
              <a:gd name="T102" fmla="*/ 240 w 1882"/>
              <a:gd name="T103" fmla="*/ 1555 h 2443"/>
              <a:gd name="T104" fmla="*/ 229 w 1882"/>
              <a:gd name="T105" fmla="*/ 1385 h 2443"/>
              <a:gd name="T106" fmla="*/ 218 w 1882"/>
              <a:gd name="T107" fmla="*/ 1279 h 2443"/>
              <a:gd name="T108" fmla="*/ 158 w 1882"/>
              <a:gd name="T109" fmla="*/ 1075 h 2443"/>
              <a:gd name="T110" fmla="*/ 131 w 1882"/>
              <a:gd name="T111" fmla="*/ 1004 h 2443"/>
              <a:gd name="T112" fmla="*/ 29 w 1882"/>
              <a:gd name="T113" fmla="*/ 722 h 2443"/>
              <a:gd name="T114" fmla="*/ 1 w 1882"/>
              <a:gd name="T115" fmla="*/ 565 h 2443"/>
              <a:gd name="T116" fmla="*/ 10 w 1882"/>
              <a:gd name="T117" fmla="*/ 393 h 2443"/>
              <a:gd name="T118" fmla="*/ 69 w 1882"/>
              <a:gd name="T119" fmla="*/ 212 h 2443"/>
              <a:gd name="T120" fmla="*/ 137 w 1882"/>
              <a:gd name="T121" fmla="*/ 118 h 2443"/>
              <a:gd name="T122" fmla="*/ 184 w 1882"/>
              <a:gd name="T123" fmla="*/ 71 h 2443"/>
              <a:gd name="T124" fmla="*/ 336 w 1882"/>
              <a:gd name="T125" fmla="*/ 6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82" h="2443">
                <a:moveTo>
                  <a:pt x="405" y="0"/>
                </a:moveTo>
                <a:lnTo>
                  <a:pt x="440" y="0"/>
                </a:lnTo>
                <a:lnTo>
                  <a:pt x="473" y="2"/>
                </a:lnTo>
                <a:lnTo>
                  <a:pt x="506" y="6"/>
                </a:lnTo>
                <a:lnTo>
                  <a:pt x="536" y="10"/>
                </a:lnTo>
                <a:lnTo>
                  <a:pt x="564" y="14"/>
                </a:lnTo>
                <a:lnTo>
                  <a:pt x="589" y="20"/>
                </a:lnTo>
                <a:lnTo>
                  <a:pt x="611" y="24"/>
                </a:lnTo>
                <a:lnTo>
                  <a:pt x="628" y="29"/>
                </a:lnTo>
                <a:lnTo>
                  <a:pt x="642" y="32"/>
                </a:lnTo>
                <a:lnTo>
                  <a:pt x="650" y="35"/>
                </a:lnTo>
                <a:lnTo>
                  <a:pt x="654" y="35"/>
                </a:lnTo>
                <a:lnTo>
                  <a:pt x="711" y="55"/>
                </a:lnTo>
                <a:lnTo>
                  <a:pt x="766" y="69"/>
                </a:lnTo>
                <a:lnTo>
                  <a:pt x="821" y="80"/>
                </a:lnTo>
                <a:lnTo>
                  <a:pt x="873" y="87"/>
                </a:lnTo>
                <a:lnTo>
                  <a:pt x="922" y="90"/>
                </a:lnTo>
                <a:lnTo>
                  <a:pt x="969" y="91"/>
                </a:lnTo>
                <a:lnTo>
                  <a:pt x="1013" y="90"/>
                </a:lnTo>
                <a:lnTo>
                  <a:pt x="1054" y="87"/>
                </a:lnTo>
                <a:lnTo>
                  <a:pt x="1091" y="82"/>
                </a:lnTo>
                <a:lnTo>
                  <a:pt x="1124" y="77"/>
                </a:lnTo>
                <a:lnTo>
                  <a:pt x="1152" y="70"/>
                </a:lnTo>
                <a:lnTo>
                  <a:pt x="1176" y="65"/>
                </a:lnTo>
                <a:lnTo>
                  <a:pt x="1196" y="59"/>
                </a:lnTo>
                <a:lnTo>
                  <a:pt x="1210" y="55"/>
                </a:lnTo>
                <a:lnTo>
                  <a:pt x="1219" y="52"/>
                </a:lnTo>
                <a:lnTo>
                  <a:pt x="1221" y="50"/>
                </a:lnTo>
                <a:lnTo>
                  <a:pt x="1274" y="36"/>
                </a:lnTo>
                <a:lnTo>
                  <a:pt x="1321" y="24"/>
                </a:lnTo>
                <a:lnTo>
                  <a:pt x="1365" y="17"/>
                </a:lnTo>
                <a:lnTo>
                  <a:pt x="1404" y="11"/>
                </a:lnTo>
                <a:lnTo>
                  <a:pt x="1438" y="9"/>
                </a:lnTo>
                <a:lnTo>
                  <a:pt x="1469" y="8"/>
                </a:lnTo>
                <a:lnTo>
                  <a:pt x="1495" y="8"/>
                </a:lnTo>
                <a:lnTo>
                  <a:pt x="1517" y="10"/>
                </a:lnTo>
                <a:lnTo>
                  <a:pt x="1536" y="12"/>
                </a:lnTo>
                <a:lnTo>
                  <a:pt x="1550" y="15"/>
                </a:lnTo>
                <a:lnTo>
                  <a:pt x="1560" y="18"/>
                </a:lnTo>
                <a:lnTo>
                  <a:pt x="1566" y="20"/>
                </a:lnTo>
                <a:lnTo>
                  <a:pt x="1568" y="20"/>
                </a:lnTo>
                <a:lnTo>
                  <a:pt x="1607" y="26"/>
                </a:lnTo>
                <a:lnTo>
                  <a:pt x="1642" y="36"/>
                </a:lnTo>
                <a:lnTo>
                  <a:pt x="1675" y="52"/>
                </a:lnTo>
                <a:lnTo>
                  <a:pt x="1705" y="69"/>
                </a:lnTo>
                <a:lnTo>
                  <a:pt x="1731" y="91"/>
                </a:lnTo>
                <a:lnTo>
                  <a:pt x="1755" y="115"/>
                </a:lnTo>
                <a:lnTo>
                  <a:pt x="1776" y="141"/>
                </a:lnTo>
                <a:lnTo>
                  <a:pt x="1795" y="170"/>
                </a:lnTo>
                <a:lnTo>
                  <a:pt x="1811" y="201"/>
                </a:lnTo>
                <a:lnTo>
                  <a:pt x="1825" y="231"/>
                </a:lnTo>
                <a:lnTo>
                  <a:pt x="1837" y="263"/>
                </a:lnTo>
                <a:lnTo>
                  <a:pt x="1848" y="296"/>
                </a:lnTo>
                <a:lnTo>
                  <a:pt x="1856" y="328"/>
                </a:lnTo>
                <a:lnTo>
                  <a:pt x="1864" y="359"/>
                </a:lnTo>
                <a:lnTo>
                  <a:pt x="1869" y="390"/>
                </a:lnTo>
                <a:lnTo>
                  <a:pt x="1874" y="419"/>
                </a:lnTo>
                <a:lnTo>
                  <a:pt x="1877" y="446"/>
                </a:lnTo>
                <a:lnTo>
                  <a:pt x="1879" y="471"/>
                </a:lnTo>
                <a:lnTo>
                  <a:pt x="1881" y="493"/>
                </a:lnTo>
                <a:lnTo>
                  <a:pt x="1882" y="513"/>
                </a:lnTo>
                <a:lnTo>
                  <a:pt x="1882" y="528"/>
                </a:lnTo>
                <a:lnTo>
                  <a:pt x="1882" y="540"/>
                </a:lnTo>
                <a:lnTo>
                  <a:pt x="1882" y="548"/>
                </a:lnTo>
                <a:lnTo>
                  <a:pt x="1882" y="550"/>
                </a:lnTo>
                <a:lnTo>
                  <a:pt x="1877" y="610"/>
                </a:lnTo>
                <a:lnTo>
                  <a:pt x="1869" y="665"/>
                </a:lnTo>
                <a:lnTo>
                  <a:pt x="1860" y="716"/>
                </a:lnTo>
                <a:lnTo>
                  <a:pt x="1852" y="762"/>
                </a:lnTo>
                <a:lnTo>
                  <a:pt x="1842" y="801"/>
                </a:lnTo>
                <a:lnTo>
                  <a:pt x="1833" y="836"/>
                </a:lnTo>
                <a:lnTo>
                  <a:pt x="1823" y="866"/>
                </a:lnTo>
                <a:lnTo>
                  <a:pt x="1815" y="890"/>
                </a:lnTo>
                <a:lnTo>
                  <a:pt x="1808" y="910"/>
                </a:lnTo>
                <a:lnTo>
                  <a:pt x="1802" y="923"/>
                </a:lnTo>
                <a:lnTo>
                  <a:pt x="1799" y="931"/>
                </a:lnTo>
                <a:lnTo>
                  <a:pt x="1798" y="934"/>
                </a:lnTo>
                <a:lnTo>
                  <a:pt x="1772" y="985"/>
                </a:lnTo>
                <a:lnTo>
                  <a:pt x="1747" y="1033"/>
                </a:lnTo>
                <a:lnTo>
                  <a:pt x="1727" y="1080"/>
                </a:lnTo>
                <a:lnTo>
                  <a:pt x="1709" y="1124"/>
                </a:lnTo>
                <a:lnTo>
                  <a:pt x="1694" y="1166"/>
                </a:lnTo>
                <a:lnTo>
                  <a:pt x="1681" y="1203"/>
                </a:lnTo>
                <a:lnTo>
                  <a:pt x="1670" y="1237"/>
                </a:lnTo>
                <a:lnTo>
                  <a:pt x="1661" y="1268"/>
                </a:lnTo>
                <a:lnTo>
                  <a:pt x="1654" y="1293"/>
                </a:lnTo>
                <a:lnTo>
                  <a:pt x="1650" y="1314"/>
                </a:lnTo>
                <a:lnTo>
                  <a:pt x="1647" y="1328"/>
                </a:lnTo>
                <a:lnTo>
                  <a:pt x="1644" y="1338"/>
                </a:lnTo>
                <a:lnTo>
                  <a:pt x="1644" y="1341"/>
                </a:lnTo>
                <a:lnTo>
                  <a:pt x="1640" y="1373"/>
                </a:lnTo>
                <a:lnTo>
                  <a:pt x="1637" y="1403"/>
                </a:lnTo>
                <a:lnTo>
                  <a:pt x="1636" y="1428"/>
                </a:lnTo>
                <a:lnTo>
                  <a:pt x="1636" y="1449"/>
                </a:lnTo>
                <a:lnTo>
                  <a:pt x="1636" y="1465"/>
                </a:lnTo>
                <a:lnTo>
                  <a:pt x="1637" y="1476"/>
                </a:lnTo>
                <a:lnTo>
                  <a:pt x="1637" y="1479"/>
                </a:lnTo>
                <a:lnTo>
                  <a:pt x="1630" y="1540"/>
                </a:lnTo>
                <a:lnTo>
                  <a:pt x="1623" y="1600"/>
                </a:lnTo>
                <a:lnTo>
                  <a:pt x="1614" y="1657"/>
                </a:lnTo>
                <a:lnTo>
                  <a:pt x="1605" y="1714"/>
                </a:lnTo>
                <a:lnTo>
                  <a:pt x="1595" y="1768"/>
                </a:lnTo>
                <a:lnTo>
                  <a:pt x="1585" y="1819"/>
                </a:lnTo>
                <a:lnTo>
                  <a:pt x="1575" y="1868"/>
                </a:lnTo>
                <a:lnTo>
                  <a:pt x="1567" y="1913"/>
                </a:lnTo>
                <a:lnTo>
                  <a:pt x="1557" y="1956"/>
                </a:lnTo>
                <a:lnTo>
                  <a:pt x="1548" y="1994"/>
                </a:lnTo>
                <a:lnTo>
                  <a:pt x="1540" y="2029"/>
                </a:lnTo>
                <a:lnTo>
                  <a:pt x="1533" y="2059"/>
                </a:lnTo>
                <a:lnTo>
                  <a:pt x="1526" y="2084"/>
                </a:lnTo>
                <a:lnTo>
                  <a:pt x="1521" y="2105"/>
                </a:lnTo>
                <a:lnTo>
                  <a:pt x="1517" y="2120"/>
                </a:lnTo>
                <a:lnTo>
                  <a:pt x="1514" y="2129"/>
                </a:lnTo>
                <a:lnTo>
                  <a:pt x="1514" y="2132"/>
                </a:lnTo>
                <a:lnTo>
                  <a:pt x="1493" y="2189"/>
                </a:lnTo>
                <a:lnTo>
                  <a:pt x="1473" y="2240"/>
                </a:lnTo>
                <a:lnTo>
                  <a:pt x="1455" y="2283"/>
                </a:lnTo>
                <a:lnTo>
                  <a:pt x="1435" y="2319"/>
                </a:lnTo>
                <a:lnTo>
                  <a:pt x="1418" y="2349"/>
                </a:lnTo>
                <a:lnTo>
                  <a:pt x="1400" y="2375"/>
                </a:lnTo>
                <a:lnTo>
                  <a:pt x="1384" y="2395"/>
                </a:lnTo>
                <a:lnTo>
                  <a:pt x="1367" y="2412"/>
                </a:lnTo>
                <a:lnTo>
                  <a:pt x="1353" y="2424"/>
                </a:lnTo>
                <a:lnTo>
                  <a:pt x="1340" y="2433"/>
                </a:lnTo>
                <a:lnTo>
                  <a:pt x="1327" y="2438"/>
                </a:lnTo>
                <a:lnTo>
                  <a:pt x="1316" y="2441"/>
                </a:lnTo>
                <a:lnTo>
                  <a:pt x="1307" y="2443"/>
                </a:lnTo>
                <a:lnTo>
                  <a:pt x="1298" y="2443"/>
                </a:lnTo>
                <a:lnTo>
                  <a:pt x="1291" y="2443"/>
                </a:lnTo>
                <a:lnTo>
                  <a:pt x="1287" y="2441"/>
                </a:lnTo>
                <a:lnTo>
                  <a:pt x="1284" y="2440"/>
                </a:lnTo>
                <a:lnTo>
                  <a:pt x="1283" y="2439"/>
                </a:lnTo>
                <a:lnTo>
                  <a:pt x="1268" y="2434"/>
                </a:lnTo>
                <a:lnTo>
                  <a:pt x="1255" y="2423"/>
                </a:lnTo>
                <a:lnTo>
                  <a:pt x="1243" y="2407"/>
                </a:lnTo>
                <a:lnTo>
                  <a:pt x="1232" y="2388"/>
                </a:lnTo>
                <a:lnTo>
                  <a:pt x="1224" y="2364"/>
                </a:lnTo>
                <a:lnTo>
                  <a:pt x="1215" y="2337"/>
                </a:lnTo>
                <a:lnTo>
                  <a:pt x="1207" y="2310"/>
                </a:lnTo>
                <a:lnTo>
                  <a:pt x="1201" y="2280"/>
                </a:lnTo>
                <a:lnTo>
                  <a:pt x="1194" y="2252"/>
                </a:lnTo>
                <a:lnTo>
                  <a:pt x="1190" y="2222"/>
                </a:lnTo>
                <a:lnTo>
                  <a:pt x="1185" y="2195"/>
                </a:lnTo>
                <a:lnTo>
                  <a:pt x="1182" y="2170"/>
                </a:lnTo>
                <a:lnTo>
                  <a:pt x="1180" y="2148"/>
                </a:lnTo>
                <a:lnTo>
                  <a:pt x="1177" y="2128"/>
                </a:lnTo>
                <a:lnTo>
                  <a:pt x="1176" y="2114"/>
                </a:lnTo>
                <a:lnTo>
                  <a:pt x="1175" y="2105"/>
                </a:lnTo>
                <a:lnTo>
                  <a:pt x="1175" y="2102"/>
                </a:lnTo>
                <a:lnTo>
                  <a:pt x="1174" y="2039"/>
                </a:lnTo>
                <a:lnTo>
                  <a:pt x="1172" y="1980"/>
                </a:lnTo>
                <a:lnTo>
                  <a:pt x="1169" y="1925"/>
                </a:lnTo>
                <a:lnTo>
                  <a:pt x="1163" y="1874"/>
                </a:lnTo>
                <a:lnTo>
                  <a:pt x="1158" y="1828"/>
                </a:lnTo>
                <a:lnTo>
                  <a:pt x="1152" y="1785"/>
                </a:lnTo>
                <a:lnTo>
                  <a:pt x="1146" y="1749"/>
                </a:lnTo>
                <a:lnTo>
                  <a:pt x="1139" y="1716"/>
                </a:lnTo>
                <a:lnTo>
                  <a:pt x="1134" y="1690"/>
                </a:lnTo>
                <a:lnTo>
                  <a:pt x="1129" y="1669"/>
                </a:lnTo>
                <a:lnTo>
                  <a:pt x="1125" y="1654"/>
                </a:lnTo>
                <a:lnTo>
                  <a:pt x="1123" y="1644"/>
                </a:lnTo>
                <a:lnTo>
                  <a:pt x="1122" y="1640"/>
                </a:lnTo>
                <a:lnTo>
                  <a:pt x="1113" y="1606"/>
                </a:lnTo>
                <a:lnTo>
                  <a:pt x="1102" y="1578"/>
                </a:lnTo>
                <a:lnTo>
                  <a:pt x="1089" y="1553"/>
                </a:lnTo>
                <a:lnTo>
                  <a:pt x="1074" y="1532"/>
                </a:lnTo>
                <a:lnTo>
                  <a:pt x="1058" y="1514"/>
                </a:lnTo>
                <a:lnTo>
                  <a:pt x="1042" y="1500"/>
                </a:lnTo>
                <a:lnTo>
                  <a:pt x="1024" y="1489"/>
                </a:lnTo>
                <a:lnTo>
                  <a:pt x="1008" y="1480"/>
                </a:lnTo>
                <a:lnTo>
                  <a:pt x="992" y="1474"/>
                </a:lnTo>
                <a:lnTo>
                  <a:pt x="977" y="1469"/>
                </a:lnTo>
                <a:lnTo>
                  <a:pt x="964" y="1466"/>
                </a:lnTo>
                <a:lnTo>
                  <a:pt x="953" y="1465"/>
                </a:lnTo>
                <a:lnTo>
                  <a:pt x="945" y="1464"/>
                </a:lnTo>
                <a:lnTo>
                  <a:pt x="940" y="1464"/>
                </a:lnTo>
                <a:lnTo>
                  <a:pt x="937" y="1464"/>
                </a:lnTo>
                <a:lnTo>
                  <a:pt x="908" y="1464"/>
                </a:lnTo>
                <a:lnTo>
                  <a:pt x="883" y="1468"/>
                </a:lnTo>
                <a:lnTo>
                  <a:pt x="860" y="1476"/>
                </a:lnTo>
                <a:lnTo>
                  <a:pt x="840" y="1487"/>
                </a:lnTo>
                <a:lnTo>
                  <a:pt x="822" y="1500"/>
                </a:lnTo>
                <a:lnTo>
                  <a:pt x="808" y="1514"/>
                </a:lnTo>
                <a:lnTo>
                  <a:pt x="795" y="1530"/>
                </a:lnTo>
                <a:lnTo>
                  <a:pt x="785" y="1545"/>
                </a:lnTo>
                <a:lnTo>
                  <a:pt x="777" y="1559"/>
                </a:lnTo>
                <a:lnTo>
                  <a:pt x="771" y="1574"/>
                </a:lnTo>
                <a:lnTo>
                  <a:pt x="766" y="1585"/>
                </a:lnTo>
                <a:lnTo>
                  <a:pt x="763" y="1594"/>
                </a:lnTo>
                <a:lnTo>
                  <a:pt x="761" y="1600"/>
                </a:lnTo>
                <a:lnTo>
                  <a:pt x="761" y="1602"/>
                </a:lnTo>
                <a:lnTo>
                  <a:pt x="754" y="1616"/>
                </a:lnTo>
                <a:lnTo>
                  <a:pt x="748" y="1637"/>
                </a:lnTo>
                <a:lnTo>
                  <a:pt x="741" y="1662"/>
                </a:lnTo>
                <a:lnTo>
                  <a:pt x="736" y="1692"/>
                </a:lnTo>
                <a:lnTo>
                  <a:pt x="730" y="1726"/>
                </a:lnTo>
                <a:lnTo>
                  <a:pt x="725" y="1761"/>
                </a:lnTo>
                <a:lnTo>
                  <a:pt x="719" y="1799"/>
                </a:lnTo>
                <a:lnTo>
                  <a:pt x="715" y="1838"/>
                </a:lnTo>
                <a:lnTo>
                  <a:pt x="711" y="1877"/>
                </a:lnTo>
                <a:lnTo>
                  <a:pt x="707" y="1915"/>
                </a:lnTo>
                <a:lnTo>
                  <a:pt x="704" y="1953"/>
                </a:lnTo>
                <a:lnTo>
                  <a:pt x="701" y="1987"/>
                </a:lnTo>
                <a:lnTo>
                  <a:pt x="697" y="2018"/>
                </a:lnTo>
                <a:lnTo>
                  <a:pt x="695" y="2046"/>
                </a:lnTo>
                <a:lnTo>
                  <a:pt x="694" y="2069"/>
                </a:lnTo>
                <a:lnTo>
                  <a:pt x="693" y="2086"/>
                </a:lnTo>
                <a:lnTo>
                  <a:pt x="692" y="2097"/>
                </a:lnTo>
                <a:lnTo>
                  <a:pt x="692" y="2102"/>
                </a:lnTo>
                <a:lnTo>
                  <a:pt x="690" y="2157"/>
                </a:lnTo>
                <a:lnTo>
                  <a:pt x="685" y="2205"/>
                </a:lnTo>
                <a:lnTo>
                  <a:pt x="680" y="2247"/>
                </a:lnTo>
                <a:lnTo>
                  <a:pt x="673" y="2285"/>
                </a:lnTo>
                <a:lnTo>
                  <a:pt x="665" y="2318"/>
                </a:lnTo>
                <a:lnTo>
                  <a:pt x="657" y="2345"/>
                </a:lnTo>
                <a:lnTo>
                  <a:pt x="648" y="2368"/>
                </a:lnTo>
                <a:lnTo>
                  <a:pt x="639" y="2387"/>
                </a:lnTo>
                <a:lnTo>
                  <a:pt x="629" y="2402"/>
                </a:lnTo>
                <a:lnTo>
                  <a:pt x="622" y="2414"/>
                </a:lnTo>
                <a:lnTo>
                  <a:pt x="613" y="2424"/>
                </a:lnTo>
                <a:lnTo>
                  <a:pt x="606" y="2430"/>
                </a:lnTo>
                <a:lnTo>
                  <a:pt x="600" y="2435"/>
                </a:lnTo>
                <a:lnTo>
                  <a:pt x="595" y="2438"/>
                </a:lnTo>
                <a:lnTo>
                  <a:pt x="593" y="2439"/>
                </a:lnTo>
                <a:lnTo>
                  <a:pt x="592" y="2439"/>
                </a:lnTo>
                <a:lnTo>
                  <a:pt x="566" y="2439"/>
                </a:lnTo>
                <a:lnTo>
                  <a:pt x="543" y="2434"/>
                </a:lnTo>
                <a:lnTo>
                  <a:pt x="520" y="2423"/>
                </a:lnTo>
                <a:lnTo>
                  <a:pt x="500" y="2407"/>
                </a:lnTo>
                <a:lnTo>
                  <a:pt x="481" y="2389"/>
                </a:lnTo>
                <a:lnTo>
                  <a:pt x="464" y="2368"/>
                </a:lnTo>
                <a:lnTo>
                  <a:pt x="450" y="2346"/>
                </a:lnTo>
                <a:lnTo>
                  <a:pt x="435" y="2323"/>
                </a:lnTo>
                <a:lnTo>
                  <a:pt x="424" y="2300"/>
                </a:lnTo>
                <a:lnTo>
                  <a:pt x="415" y="2278"/>
                </a:lnTo>
                <a:lnTo>
                  <a:pt x="407" y="2258"/>
                </a:lnTo>
                <a:lnTo>
                  <a:pt x="400" y="2242"/>
                </a:lnTo>
                <a:lnTo>
                  <a:pt x="396" y="2228"/>
                </a:lnTo>
                <a:lnTo>
                  <a:pt x="393" y="2220"/>
                </a:lnTo>
                <a:lnTo>
                  <a:pt x="392" y="2217"/>
                </a:lnTo>
                <a:lnTo>
                  <a:pt x="380" y="2185"/>
                </a:lnTo>
                <a:lnTo>
                  <a:pt x="367" y="2149"/>
                </a:lnTo>
                <a:lnTo>
                  <a:pt x="355" y="2110"/>
                </a:lnTo>
                <a:lnTo>
                  <a:pt x="343" y="2071"/>
                </a:lnTo>
                <a:lnTo>
                  <a:pt x="332" y="2029"/>
                </a:lnTo>
                <a:lnTo>
                  <a:pt x="323" y="1987"/>
                </a:lnTo>
                <a:lnTo>
                  <a:pt x="312" y="1944"/>
                </a:lnTo>
                <a:lnTo>
                  <a:pt x="303" y="1901"/>
                </a:lnTo>
                <a:lnTo>
                  <a:pt x="294" y="1861"/>
                </a:lnTo>
                <a:lnTo>
                  <a:pt x="286" y="1821"/>
                </a:lnTo>
                <a:lnTo>
                  <a:pt x="279" y="1784"/>
                </a:lnTo>
                <a:lnTo>
                  <a:pt x="272" y="1750"/>
                </a:lnTo>
                <a:lnTo>
                  <a:pt x="267" y="1719"/>
                </a:lnTo>
                <a:lnTo>
                  <a:pt x="262" y="1692"/>
                </a:lnTo>
                <a:lnTo>
                  <a:pt x="259" y="1671"/>
                </a:lnTo>
                <a:lnTo>
                  <a:pt x="256" y="1655"/>
                </a:lnTo>
                <a:lnTo>
                  <a:pt x="255" y="1644"/>
                </a:lnTo>
                <a:lnTo>
                  <a:pt x="253" y="1640"/>
                </a:lnTo>
                <a:lnTo>
                  <a:pt x="246" y="1598"/>
                </a:lnTo>
                <a:lnTo>
                  <a:pt x="240" y="1555"/>
                </a:lnTo>
                <a:lnTo>
                  <a:pt x="236" y="1514"/>
                </a:lnTo>
                <a:lnTo>
                  <a:pt x="234" y="1477"/>
                </a:lnTo>
                <a:lnTo>
                  <a:pt x="232" y="1442"/>
                </a:lnTo>
                <a:lnTo>
                  <a:pt x="230" y="1411"/>
                </a:lnTo>
                <a:lnTo>
                  <a:pt x="229" y="1385"/>
                </a:lnTo>
                <a:lnTo>
                  <a:pt x="229" y="1363"/>
                </a:lnTo>
                <a:lnTo>
                  <a:pt x="230" y="1347"/>
                </a:lnTo>
                <a:lnTo>
                  <a:pt x="230" y="1337"/>
                </a:lnTo>
                <a:lnTo>
                  <a:pt x="230" y="1334"/>
                </a:lnTo>
                <a:lnTo>
                  <a:pt x="218" y="1279"/>
                </a:lnTo>
                <a:lnTo>
                  <a:pt x="205" y="1228"/>
                </a:lnTo>
                <a:lnTo>
                  <a:pt x="192" y="1182"/>
                </a:lnTo>
                <a:lnTo>
                  <a:pt x="180" y="1142"/>
                </a:lnTo>
                <a:lnTo>
                  <a:pt x="169" y="1106"/>
                </a:lnTo>
                <a:lnTo>
                  <a:pt x="158" y="1075"/>
                </a:lnTo>
                <a:lnTo>
                  <a:pt x="149" y="1050"/>
                </a:lnTo>
                <a:lnTo>
                  <a:pt x="142" y="1029"/>
                </a:lnTo>
                <a:lnTo>
                  <a:pt x="136" y="1015"/>
                </a:lnTo>
                <a:lnTo>
                  <a:pt x="132" y="1006"/>
                </a:lnTo>
                <a:lnTo>
                  <a:pt x="131" y="1004"/>
                </a:lnTo>
                <a:lnTo>
                  <a:pt x="102" y="939"/>
                </a:lnTo>
                <a:lnTo>
                  <a:pt x="77" y="879"/>
                </a:lnTo>
                <a:lnTo>
                  <a:pt x="57" y="822"/>
                </a:lnTo>
                <a:lnTo>
                  <a:pt x="41" y="769"/>
                </a:lnTo>
                <a:lnTo>
                  <a:pt x="29" y="722"/>
                </a:lnTo>
                <a:lnTo>
                  <a:pt x="19" y="678"/>
                </a:lnTo>
                <a:lnTo>
                  <a:pt x="11" y="641"/>
                </a:lnTo>
                <a:lnTo>
                  <a:pt x="6" y="609"/>
                </a:lnTo>
                <a:lnTo>
                  <a:pt x="2" y="584"/>
                </a:lnTo>
                <a:lnTo>
                  <a:pt x="1" y="565"/>
                </a:lnTo>
                <a:lnTo>
                  <a:pt x="0" y="555"/>
                </a:lnTo>
                <a:lnTo>
                  <a:pt x="0" y="550"/>
                </a:lnTo>
                <a:lnTo>
                  <a:pt x="0" y="493"/>
                </a:lnTo>
                <a:lnTo>
                  <a:pt x="4" y="442"/>
                </a:lnTo>
                <a:lnTo>
                  <a:pt x="10" y="393"/>
                </a:lnTo>
                <a:lnTo>
                  <a:pt x="19" y="350"/>
                </a:lnTo>
                <a:lnTo>
                  <a:pt x="30" y="309"/>
                </a:lnTo>
                <a:lnTo>
                  <a:pt x="42" y="273"/>
                </a:lnTo>
                <a:lnTo>
                  <a:pt x="55" y="241"/>
                </a:lnTo>
                <a:lnTo>
                  <a:pt x="69" y="212"/>
                </a:lnTo>
                <a:lnTo>
                  <a:pt x="85" y="186"/>
                </a:lnTo>
                <a:lnTo>
                  <a:pt x="99" y="164"/>
                </a:lnTo>
                <a:lnTo>
                  <a:pt x="113" y="146"/>
                </a:lnTo>
                <a:lnTo>
                  <a:pt x="126" y="130"/>
                </a:lnTo>
                <a:lnTo>
                  <a:pt x="137" y="118"/>
                </a:lnTo>
                <a:lnTo>
                  <a:pt x="147" y="109"/>
                </a:lnTo>
                <a:lnTo>
                  <a:pt x="155" y="102"/>
                </a:lnTo>
                <a:lnTo>
                  <a:pt x="160" y="99"/>
                </a:lnTo>
                <a:lnTo>
                  <a:pt x="161" y="96"/>
                </a:lnTo>
                <a:lnTo>
                  <a:pt x="184" y="71"/>
                </a:lnTo>
                <a:lnTo>
                  <a:pt x="210" y="52"/>
                </a:lnTo>
                <a:lnTo>
                  <a:pt x="238" y="34"/>
                </a:lnTo>
                <a:lnTo>
                  <a:pt x="269" y="22"/>
                </a:lnTo>
                <a:lnTo>
                  <a:pt x="302" y="12"/>
                </a:lnTo>
                <a:lnTo>
                  <a:pt x="336" y="6"/>
                </a:lnTo>
                <a:lnTo>
                  <a:pt x="370" y="1"/>
                </a:lnTo>
                <a:lnTo>
                  <a:pt x="405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Freeform 9">
            <a:extLst>
              <a:ext uri="{FF2B5EF4-FFF2-40B4-BE49-F238E27FC236}">
                <a16:creationId xmlns:a16="http://schemas.microsoft.com/office/drawing/2014/main" id="{86AA8F18-18D1-4D02-89C0-F3604F5A686C}"/>
              </a:ext>
            </a:extLst>
          </p:cNvPr>
          <p:cNvSpPr>
            <a:spLocks/>
          </p:cNvSpPr>
          <p:nvPr/>
        </p:nvSpPr>
        <p:spPr bwMode="auto">
          <a:xfrm>
            <a:off x="8517126" y="6125569"/>
            <a:ext cx="356453" cy="365022"/>
          </a:xfrm>
          <a:custGeom>
            <a:avLst/>
            <a:gdLst>
              <a:gd name="T0" fmla="*/ 1754 w 3785"/>
              <a:gd name="T1" fmla="*/ 114 h 3876"/>
              <a:gd name="T2" fmla="*/ 1771 w 3785"/>
              <a:gd name="T3" fmla="*/ 367 h 3876"/>
              <a:gd name="T4" fmla="*/ 1818 w 3785"/>
              <a:gd name="T5" fmla="*/ 614 h 3876"/>
              <a:gd name="T6" fmla="*/ 1902 w 3785"/>
              <a:gd name="T7" fmla="*/ 796 h 3876"/>
              <a:gd name="T8" fmla="*/ 2038 w 3785"/>
              <a:gd name="T9" fmla="*/ 858 h 3876"/>
              <a:gd name="T10" fmla="*/ 2180 w 3785"/>
              <a:gd name="T11" fmla="*/ 802 h 3876"/>
              <a:gd name="T12" fmla="*/ 2320 w 3785"/>
              <a:gd name="T13" fmla="*/ 722 h 3876"/>
              <a:gd name="T14" fmla="*/ 2609 w 3785"/>
              <a:gd name="T15" fmla="*/ 640 h 3876"/>
              <a:gd name="T16" fmla="*/ 2954 w 3785"/>
              <a:gd name="T17" fmla="*/ 674 h 3876"/>
              <a:gd name="T18" fmla="*/ 3298 w 3785"/>
              <a:gd name="T19" fmla="*/ 856 h 3876"/>
              <a:gd name="T20" fmla="*/ 3556 w 3785"/>
              <a:gd name="T21" fmla="*/ 1133 h 3876"/>
              <a:gd name="T22" fmla="*/ 3704 w 3785"/>
              <a:gd name="T23" fmla="*/ 1473 h 3876"/>
              <a:gd name="T24" fmla="*/ 3776 w 3785"/>
              <a:gd name="T25" fmla="*/ 1871 h 3876"/>
              <a:gd name="T26" fmla="*/ 3771 w 3785"/>
              <a:gd name="T27" fmla="*/ 2284 h 3876"/>
              <a:gd name="T28" fmla="*/ 3674 w 3785"/>
              <a:gd name="T29" fmla="*/ 2671 h 3876"/>
              <a:gd name="T30" fmla="*/ 3467 w 3785"/>
              <a:gd name="T31" fmla="*/ 3049 h 3876"/>
              <a:gd name="T32" fmla="*/ 3198 w 3785"/>
              <a:gd name="T33" fmla="*/ 3334 h 3876"/>
              <a:gd name="T34" fmla="*/ 2900 w 3785"/>
              <a:gd name="T35" fmla="*/ 3536 h 3876"/>
              <a:gd name="T36" fmla="*/ 2609 w 3785"/>
              <a:gd name="T37" fmla="*/ 3667 h 3876"/>
              <a:gd name="T38" fmla="*/ 2300 w 3785"/>
              <a:gd name="T39" fmla="*/ 3738 h 3876"/>
              <a:gd name="T40" fmla="*/ 1933 w 3785"/>
              <a:gd name="T41" fmla="*/ 3720 h 3876"/>
              <a:gd name="T42" fmla="*/ 1602 w 3785"/>
              <a:gd name="T43" fmla="*/ 3634 h 3876"/>
              <a:gd name="T44" fmla="*/ 1262 w 3785"/>
              <a:gd name="T45" fmla="*/ 3469 h 3876"/>
              <a:gd name="T46" fmla="*/ 913 w 3785"/>
              <a:gd name="T47" fmla="*/ 3256 h 3876"/>
              <a:gd name="T48" fmla="*/ 842 w 3785"/>
              <a:gd name="T49" fmla="*/ 3214 h 3876"/>
              <a:gd name="T50" fmla="*/ 753 w 3785"/>
              <a:gd name="T51" fmla="*/ 3174 h 3876"/>
              <a:gd name="T52" fmla="*/ 658 w 3785"/>
              <a:gd name="T53" fmla="*/ 3164 h 3876"/>
              <a:gd name="T54" fmla="*/ 571 w 3785"/>
              <a:gd name="T55" fmla="*/ 3213 h 3876"/>
              <a:gd name="T56" fmla="*/ 504 w 3785"/>
              <a:gd name="T57" fmla="*/ 3347 h 3876"/>
              <a:gd name="T58" fmla="*/ 467 w 3785"/>
              <a:gd name="T59" fmla="*/ 3596 h 3876"/>
              <a:gd name="T60" fmla="*/ 382 w 3785"/>
              <a:gd name="T61" fmla="*/ 3873 h 3876"/>
              <a:gd name="T62" fmla="*/ 16 w 3785"/>
              <a:gd name="T63" fmla="*/ 3869 h 3876"/>
              <a:gd name="T64" fmla="*/ 2 w 3785"/>
              <a:gd name="T65" fmla="*/ 3682 h 3876"/>
              <a:gd name="T66" fmla="*/ 9 w 3785"/>
              <a:gd name="T67" fmla="*/ 3413 h 3876"/>
              <a:gd name="T68" fmla="*/ 64 w 3785"/>
              <a:gd name="T69" fmla="*/ 3125 h 3876"/>
              <a:gd name="T70" fmla="*/ 182 w 3785"/>
              <a:gd name="T71" fmla="*/ 2867 h 3876"/>
              <a:gd name="T72" fmla="*/ 382 w 3785"/>
              <a:gd name="T73" fmla="*/ 2689 h 3876"/>
              <a:gd name="T74" fmla="*/ 556 w 3785"/>
              <a:gd name="T75" fmla="*/ 2647 h 3876"/>
              <a:gd name="T76" fmla="*/ 714 w 3785"/>
              <a:gd name="T77" fmla="*/ 2684 h 3876"/>
              <a:gd name="T78" fmla="*/ 971 w 3785"/>
              <a:gd name="T79" fmla="*/ 2734 h 3876"/>
              <a:gd name="T80" fmla="*/ 1387 w 3785"/>
              <a:gd name="T81" fmla="*/ 2694 h 3876"/>
              <a:gd name="T82" fmla="*/ 1711 w 3785"/>
              <a:gd name="T83" fmla="*/ 2527 h 3876"/>
              <a:gd name="T84" fmla="*/ 1909 w 3785"/>
              <a:gd name="T85" fmla="*/ 2273 h 3876"/>
              <a:gd name="T86" fmla="*/ 1973 w 3785"/>
              <a:gd name="T87" fmla="*/ 1993 h 3876"/>
              <a:gd name="T88" fmla="*/ 1916 w 3785"/>
              <a:gd name="T89" fmla="*/ 1658 h 3876"/>
              <a:gd name="T90" fmla="*/ 1760 w 3785"/>
              <a:gd name="T91" fmla="*/ 1404 h 3876"/>
              <a:gd name="T92" fmla="*/ 1564 w 3785"/>
              <a:gd name="T93" fmla="*/ 1238 h 3876"/>
              <a:gd name="T94" fmla="*/ 1387 w 3785"/>
              <a:gd name="T95" fmla="*/ 1056 h 3876"/>
              <a:gd name="T96" fmla="*/ 1300 w 3785"/>
              <a:gd name="T97" fmla="*/ 807 h 3876"/>
              <a:gd name="T98" fmla="*/ 1260 w 3785"/>
              <a:gd name="T99" fmla="*/ 585 h 3876"/>
              <a:gd name="T100" fmla="*/ 1251 w 3785"/>
              <a:gd name="T101" fmla="*/ 485 h 3876"/>
              <a:gd name="T102" fmla="*/ 1236 w 3785"/>
              <a:gd name="T103" fmla="*/ 293 h 3876"/>
              <a:gd name="T104" fmla="*/ 1236 w 3785"/>
              <a:gd name="T105" fmla="*/ 85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85" h="3876">
                <a:moveTo>
                  <a:pt x="1245" y="0"/>
                </a:moveTo>
                <a:lnTo>
                  <a:pt x="1753" y="4"/>
                </a:lnTo>
                <a:lnTo>
                  <a:pt x="1753" y="56"/>
                </a:lnTo>
                <a:lnTo>
                  <a:pt x="1754" y="114"/>
                </a:lnTo>
                <a:lnTo>
                  <a:pt x="1756" y="174"/>
                </a:lnTo>
                <a:lnTo>
                  <a:pt x="1760" y="238"/>
                </a:lnTo>
                <a:lnTo>
                  <a:pt x="1765" y="302"/>
                </a:lnTo>
                <a:lnTo>
                  <a:pt x="1771" y="367"/>
                </a:lnTo>
                <a:lnTo>
                  <a:pt x="1780" y="433"/>
                </a:lnTo>
                <a:lnTo>
                  <a:pt x="1791" y="494"/>
                </a:lnTo>
                <a:lnTo>
                  <a:pt x="1804" y="556"/>
                </a:lnTo>
                <a:lnTo>
                  <a:pt x="1818" y="614"/>
                </a:lnTo>
                <a:lnTo>
                  <a:pt x="1836" y="669"/>
                </a:lnTo>
                <a:lnTo>
                  <a:pt x="1854" y="718"/>
                </a:lnTo>
                <a:lnTo>
                  <a:pt x="1878" y="760"/>
                </a:lnTo>
                <a:lnTo>
                  <a:pt x="1902" y="796"/>
                </a:lnTo>
                <a:lnTo>
                  <a:pt x="1931" y="825"/>
                </a:lnTo>
                <a:lnTo>
                  <a:pt x="1962" y="844"/>
                </a:lnTo>
                <a:lnTo>
                  <a:pt x="2000" y="856"/>
                </a:lnTo>
                <a:lnTo>
                  <a:pt x="2038" y="858"/>
                </a:lnTo>
                <a:lnTo>
                  <a:pt x="2076" y="851"/>
                </a:lnTo>
                <a:lnTo>
                  <a:pt x="2113" y="838"/>
                </a:lnTo>
                <a:lnTo>
                  <a:pt x="2147" y="822"/>
                </a:lnTo>
                <a:lnTo>
                  <a:pt x="2180" y="802"/>
                </a:lnTo>
                <a:lnTo>
                  <a:pt x="2211" y="782"/>
                </a:lnTo>
                <a:lnTo>
                  <a:pt x="2240" y="764"/>
                </a:lnTo>
                <a:lnTo>
                  <a:pt x="2265" y="747"/>
                </a:lnTo>
                <a:lnTo>
                  <a:pt x="2320" y="722"/>
                </a:lnTo>
                <a:lnTo>
                  <a:pt x="2384" y="696"/>
                </a:lnTo>
                <a:lnTo>
                  <a:pt x="2454" y="673"/>
                </a:lnTo>
                <a:lnTo>
                  <a:pt x="2531" y="653"/>
                </a:lnTo>
                <a:lnTo>
                  <a:pt x="2609" y="640"/>
                </a:lnTo>
                <a:lnTo>
                  <a:pt x="2693" y="633"/>
                </a:lnTo>
                <a:lnTo>
                  <a:pt x="2774" y="636"/>
                </a:lnTo>
                <a:lnTo>
                  <a:pt x="2856" y="649"/>
                </a:lnTo>
                <a:lnTo>
                  <a:pt x="2954" y="674"/>
                </a:lnTo>
                <a:lnTo>
                  <a:pt x="3047" y="709"/>
                </a:lnTo>
                <a:lnTo>
                  <a:pt x="3136" y="751"/>
                </a:lnTo>
                <a:lnTo>
                  <a:pt x="3220" y="800"/>
                </a:lnTo>
                <a:lnTo>
                  <a:pt x="3298" y="856"/>
                </a:lnTo>
                <a:lnTo>
                  <a:pt x="3373" y="918"/>
                </a:lnTo>
                <a:lnTo>
                  <a:pt x="3440" y="985"/>
                </a:lnTo>
                <a:lnTo>
                  <a:pt x="3502" y="1056"/>
                </a:lnTo>
                <a:lnTo>
                  <a:pt x="3556" y="1133"/>
                </a:lnTo>
                <a:lnTo>
                  <a:pt x="3604" y="1213"/>
                </a:lnTo>
                <a:lnTo>
                  <a:pt x="3645" y="1296"/>
                </a:lnTo>
                <a:lnTo>
                  <a:pt x="3678" y="1384"/>
                </a:lnTo>
                <a:lnTo>
                  <a:pt x="3704" y="1473"/>
                </a:lnTo>
                <a:lnTo>
                  <a:pt x="3724" y="1567"/>
                </a:lnTo>
                <a:lnTo>
                  <a:pt x="3744" y="1665"/>
                </a:lnTo>
                <a:lnTo>
                  <a:pt x="3762" y="1769"/>
                </a:lnTo>
                <a:lnTo>
                  <a:pt x="3776" y="1871"/>
                </a:lnTo>
                <a:lnTo>
                  <a:pt x="3784" y="1974"/>
                </a:lnTo>
                <a:lnTo>
                  <a:pt x="3785" y="2078"/>
                </a:lnTo>
                <a:lnTo>
                  <a:pt x="3780" y="2182"/>
                </a:lnTo>
                <a:lnTo>
                  <a:pt x="3771" y="2284"/>
                </a:lnTo>
                <a:lnTo>
                  <a:pt x="3756" y="2380"/>
                </a:lnTo>
                <a:lnTo>
                  <a:pt x="3736" y="2473"/>
                </a:lnTo>
                <a:lnTo>
                  <a:pt x="3713" y="2560"/>
                </a:lnTo>
                <a:lnTo>
                  <a:pt x="3674" y="2671"/>
                </a:lnTo>
                <a:lnTo>
                  <a:pt x="3631" y="2774"/>
                </a:lnTo>
                <a:lnTo>
                  <a:pt x="3582" y="2873"/>
                </a:lnTo>
                <a:lnTo>
                  <a:pt x="3527" y="2964"/>
                </a:lnTo>
                <a:lnTo>
                  <a:pt x="3467" y="3049"/>
                </a:lnTo>
                <a:lnTo>
                  <a:pt x="3404" y="3129"/>
                </a:lnTo>
                <a:lnTo>
                  <a:pt x="3338" y="3204"/>
                </a:lnTo>
                <a:lnTo>
                  <a:pt x="3269" y="3271"/>
                </a:lnTo>
                <a:lnTo>
                  <a:pt x="3198" y="3334"/>
                </a:lnTo>
                <a:lnTo>
                  <a:pt x="3124" y="3393"/>
                </a:lnTo>
                <a:lnTo>
                  <a:pt x="3049" y="3445"/>
                </a:lnTo>
                <a:lnTo>
                  <a:pt x="2974" y="3493"/>
                </a:lnTo>
                <a:lnTo>
                  <a:pt x="2900" y="3536"/>
                </a:lnTo>
                <a:lnTo>
                  <a:pt x="2825" y="3576"/>
                </a:lnTo>
                <a:lnTo>
                  <a:pt x="2751" y="3611"/>
                </a:lnTo>
                <a:lnTo>
                  <a:pt x="2680" y="3640"/>
                </a:lnTo>
                <a:lnTo>
                  <a:pt x="2609" y="3667"/>
                </a:lnTo>
                <a:lnTo>
                  <a:pt x="2542" y="3689"/>
                </a:lnTo>
                <a:lnTo>
                  <a:pt x="2476" y="3709"/>
                </a:lnTo>
                <a:lnTo>
                  <a:pt x="2391" y="3727"/>
                </a:lnTo>
                <a:lnTo>
                  <a:pt x="2300" y="3738"/>
                </a:lnTo>
                <a:lnTo>
                  <a:pt x="2209" y="3742"/>
                </a:lnTo>
                <a:lnTo>
                  <a:pt x="2116" y="3740"/>
                </a:lnTo>
                <a:lnTo>
                  <a:pt x="2025" y="3733"/>
                </a:lnTo>
                <a:lnTo>
                  <a:pt x="1933" y="3720"/>
                </a:lnTo>
                <a:lnTo>
                  <a:pt x="1845" y="3704"/>
                </a:lnTo>
                <a:lnTo>
                  <a:pt x="1760" y="3682"/>
                </a:lnTo>
                <a:lnTo>
                  <a:pt x="1678" y="3660"/>
                </a:lnTo>
                <a:lnTo>
                  <a:pt x="1602" y="3634"/>
                </a:lnTo>
                <a:lnTo>
                  <a:pt x="1533" y="3607"/>
                </a:lnTo>
                <a:lnTo>
                  <a:pt x="1438" y="3565"/>
                </a:lnTo>
                <a:lnTo>
                  <a:pt x="1347" y="3518"/>
                </a:lnTo>
                <a:lnTo>
                  <a:pt x="1262" y="3469"/>
                </a:lnTo>
                <a:lnTo>
                  <a:pt x="1176" y="3416"/>
                </a:lnTo>
                <a:lnTo>
                  <a:pt x="1093" y="3364"/>
                </a:lnTo>
                <a:lnTo>
                  <a:pt x="1005" y="3309"/>
                </a:lnTo>
                <a:lnTo>
                  <a:pt x="913" y="3256"/>
                </a:lnTo>
                <a:lnTo>
                  <a:pt x="898" y="3247"/>
                </a:lnTo>
                <a:lnTo>
                  <a:pt x="880" y="3236"/>
                </a:lnTo>
                <a:lnTo>
                  <a:pt x="862" y="3225"/>
                </a:lnTo>
                <a:lnTo>
                  <a:pt x="842" y="3214"/>
                </a:lnTo>
                <a:lnTo>
                  <a:pt x="820" y="3204"/>
                </a:lnTo>
                <a:lnTo>
                  <a:pt x="798" y="3193"/>
                </a:lnTo>
                <a:lnTo>
                  <a:pt x="776" y="3184"/>
                </a:lnTo>
                <a:lnTo>
                  <a:pt x="753" y="3174"/>
                </a:lnTo>
                <a:lnTo>
                  <a:pt x="729" y="3167"/>
                </a:lnTo>
                <a:lnTo>
                  <a:pt x="705" y="3164"/>
                </a:lnTo>
                <a:lnTo>
                  <a:pt x="682" y="3162"/>
                </a:lnTo>
                <a:lnTo>
                  <a:pt x="658" y="3164"/>
                </a:lnTo>
                <a:lnTo>
                  <a:pt x="636" y="3169"/>
                </a:lnTo>
                <a:lnTo>
                  <a:pt x="613" y="3178"/>
                </a:lnTo>
                <a:lnTo>
                  <a:pt x="591" y="3193"/>
                </a:lnTo>
                <a:lnTo>
                  <a:pt x="571" y="3213"/>
                </a:lnTo>
                <a:lnTo>
                  <a:pt x="553" y="3236"/>
                </a:lnTo>
                <a:lnTo>
                  <a:pt x="534" y="3267"/>
                </a:lnTo>
                <a:lnTo>
                  <a:pt x="518" y="3304"/>
                </a:lnTo>
                <a:lnTo>
                  <a:pt x="504" y="3347"/>
                </a:lnTo>
                <a:lnTo>
                  <a:pt x="491" y="3396"/>
                </a:lnTo>
                <a:lnTo>
                  <a:pt x="482" y="3454"/>
                </a:lnTo>
                <a:lnTo>
                  <a:pt x="473" y="3522"/>
                </a:lnTo>
                <a:lnTo>
                  <a:pt x="467" y="3596"/>
                </a:lnTo>
                <a:lnTo>
                  <a:pt x="465" y="3680"/>
                </a:lnTo>
                <a:lnTo>
                  <a:pt x="465" y="3773"/>
                </a:lnTo>
                <a:lnTo>
                  <a:pt x="469" y="3876"/>
                </a:lnTo>
                <a:lnTo>
                  <a:pt x="382" y="3873"/>
                </a:lnTo>
                <a:lnTo>
                  <a:pt x="291" y="3865"/>
                </a:lnTo>
                <a:lnTo>
                  <a:pt x="200" y="3862"/>
                </a:lnTo>
                <a:lnTo>
                  <a:pt x="107" y="3862"/>
                </a:lnTo>
                <a:lnTo>
                  <a:pt x="16" y="3869"/>
                </a:lnTo>
                <a:lnTo>
                  <a:pt x="16" y="3840"/>
                </a:lnTo>
                <a:lnTo>
                  <a:pt x="11" y="3793"/>
                </a:lnTo>
                <a:lnTo>
                  <a:pt x="5" y="3740"/>
                </a:lnTo>
                <a:lnTo>
                  <a:pt x="2" y="3682"/>
                </a:lnTo>
                <a:lnTo>
                  <a:pt x="0" y="3618"/>
                </a:lnTo>
                <a:lnTo>
                  <a:pt x="0" y="3553"/>
                </a:lnTo>
                <a:lnTo>
                  <a:pt x="4" y="3484"/>
                </a:lnTo>
                <a:lnTo>
                  <a:pt x="9" y="3413"/>
                </a:lnTo>
                <a:lnTo>
                  <a:pt x="16" y="3342"/>
                </a:lnTo>
                <a:lnTo>
                  <a:pt x="29" y="3269"/>
                </a:lnTo>
                <a:lnTo>
                  <a:pt x="44" y="3196"/>
                </a:lnTo>
                <a:lnTo>
                  <a:pt x="64" y="3125"/>
                </a:lnTo>
                <a:lnTo>
                  <a:pt x="85" y="3056"/>
                </a:lnTo>
                <a:lnTo>
                  <a:pt x="113" y="2989"/>
                </a:lnTo>
                <a:lnTo>
                  <a:pt x="145" y="2925"/>
                </a:lnTo>
                <a:lnTo>
                  <a:pt x="182" y="2867"/>
                </a:lnTo>
                <a:lnTo>
                  <a:pt x="224" y="2813"/>
                </a:lnTo>
                <a:lnTo>
                  <a:pt x="271" y="2765"/>
                </a:lnTo>
                <a:lnTo>
                  <a:pt x="324" y="2724"/>
                </a:lnTo>
                <a:lnTo>
                  <a:pt x="382" y="2689"/>
                </a:lnTo>
                <a:lnTo>
                  <a:pt x="429" y="2667"/>
                </a:lnTo>
                <a:lnTo>
                  <a:pt x="474" y="2654"/>
                </a:lnTo>
                <a:lnTo>
                  <a:pt x="516" y="2649"/>
                </a:lnTo>
                <a:lnTo>
                  <a:pt x="556" y="2647"/>
                </a:lnTo>
                <a:lnTo>
                  <a:pt x="594" y="2653"/>
                </a:lnTo>
                <a:lnTo>
                  <a:pt x="633" y="2662"/>
                </a:lnTo>
                <a:lnTo>
                  <a:pt x="673" y="2673"/>
                </a:lnTo>
                <a:lnTo>
                  <a:pt x="714" y="2684"/>
                </a:lnTo>
                <a:lnTo>
                  <a:pt x="758" y="2698"/>
                </a:lnTo>
                <a:lnTo>
                  <a:pt x="805" y="2709"/>
                </a:lnTo>
                <a:lnTo>
                  <a:pt x="856" y="2720"/>
                </a:lnTo>
                <a:lnTo>
                  <a:pt x="971" y="2734"/>
                </a:lnTo>
                <a:lnTo>
                  <a:pt x="1082" y="2738"/>
                </a:lnTo>
                <a:lnTo>
                  <a:pt x="1189" y="2733"/>
                </a:lnTo>
                <a:lnTo>
                  <a:pt x="1291" y="2718"/>
                </a:lnTo>
                <a:lnTo>
                  <a:pt x="1387" y="2694"/>
                </a:lnTo>
                <a:lnTo>
                  <a:pt x="1478" y="2664"/>
                </a:lnTo>
                <a:lnTo>
                  <a:pt x="1562" y="2625"/>
                </a:lnTo>
                <a:lnTo>
                  <a:pt x="1640" y="2580"/>
                </a:lnTo>
                <a:lnTo>
                  <a:pt x="1711" y="2527"/>
                </a:lnTo>
                <a:lnTo>
                  <a:pt x="1773" y="2471"/>
                </a:lnTo>
                <a:lnTo>
                  <a:pt x="1827" y="2409"/>
                </a:lnTo>
                <a:lnTo>
                  <a:pt x="1873" y="2342"/>
                </a:lnTo>
                <a:lnTo>
                  <a:pt x="1909" y="2273"/>
                </a:lnTo>
                <a:lnTo>
                  <a:pt x="1931" y="2213"/>
                </a:lnTo>
                <a:lnTo>
                  <a:pt x="1947" y="2149"/>
                </a:lnTo>
                <a:lnTo>
                  <a:pt x="1962" y="2084"/>
                </a:lnTo>
                <a:lnTo>
                  <a:pt x="1973" y="1993"/>
                </a:lnTo>
                <a:lnTo>
                  <a:pt x="1971" y="1904"/>
                </a:lnTo>
                <a:lnTo>
                  <a:pt x="1962" y="1818"/>
                </a:lnTo>
                <a:lnTo>
                  <a:pt x="1942" y="1736"/>
                </a:lnTo>
                <a:lnTo>
                  <a:pt x="1916" y="1658"/>
                </a:lnTo>
                <a:lnTo>
                  <a:pt x="1884" y="1585"/>
                </a:lnTo>
                <a:lnTo>
                  <a:pt x="1845" y="1518"/>
                </a:lnTo>
                <a:lnTo>
                  <a:pt x="1804" y="1458"/>
                </a:lnTo>
                <a:lnTo>
                  <a:pt x="1760" y="1404"/>
                </a:lnTo>
                <a:lnTo>
                  <a:pt x="1714" y="1356"/>
                </a:lnTo>
                <a:lnTo>
                  <a:pt x="1669" y="1316"/>
                </a:lnTo>
                <a:lnTo>
                  <a:pt x="1618" y="1278"/>
                </a:lnTo>
                <a:lnTo>
                  <a:pt x="1564" y="1238"/>
                </a:lnTo>
                <a:lnTo>
                  <a:pt x="1513" y="1198"/>
                </a:lnTo>
                <a:lnTo>
                  <a:pt x="1464" y="1156"/>
                </a:lnTo>
                <a:lnTo>
                  <a:pt x="1422" y="1107"/>
                </a:lnTo>
                <a:lnTo>
                  <a:pt x="1387" y="1056"/>
                </a:lnTo>
                <a:lnTo>
                  <a:pt x="1358" y="1000"/>
                </a:lnTo>
                <a:lnTo>
                  <a:pt x="1334" y="938"/>
                </a:lnTo>
                <a:lnTo>
                  <a:pt x="1316" y="874"/>
                </a:lnTo>
                <a:lnTo>
                  <a:pt x="1300" y="807"/>
                </a:lnTo>
                <a:lnTo>
                  <a:pt x="1285" y="736"/>
                </a:lnTo>
                <a:lnTo>
                  <a:pt x="1273" y="664"/>
                </a:lnTo>
                <a:lnTo>
                  <a:pt x="1262" y="589"/>
                </a:lnTo>
                <a:lnTo>
                  <a:pt x="1260" y="585"/>
                </a:lnTo>
                <a:lnTo>
                  <a:pt x="1258" y="574"/>
                </a:lnTo>
                <a:lnTo>
                  <a:pt x="1256" y="553"/>
                </a:lnTo>
                <a:lnTo>
                  <a:pt x="1253" y="522"/>
                </a:lnTo>
                <a:lnTo>
                  <a:pt x="1251" y="485"/>
                </a:lnTo>
                <a:lnTo>
                  <a:pt x="1247" y="442"/>
                </a:lnTo>
                <a:lnTo>
                  <a:pt x="1244" y="394"/>
                </a:lnTo>
                <a:lnTo>
                  <a:pt x="1240" y="345"/>
                </a:lnTo>
                <a:lnTo>
                  <a:pt x="1236" y="293"/>
                </a:lnTo>
                <a:lnTo>
                  <a:pt x="1234" y="238"/>
                </a:lnTo>
                <a:lnTo>
                  <a:pt x="1234" y="185"/>
                </a:lnTo>
                <a:lnTo>
                  <a:pt x="1234" y="134"/>
                </a:lnTo>
                <a:lnTo>
                  <a:pt x="1236" y="85"/>
                </a:lnTo>
                <a:lnTo>
                  <a:pt x="1240" y="40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4170D966-4FFA-4164-A527-0A878CA52E9A}"/>
              </a:ext>
            </a:extLst>
          </p:cNvPr>
          <p:cNvSpPr/>
          <p:nvPr/>
        </p:nvSpPr>
        <p:spPr>
          <a:xfrm>
            <a:off x="11783563" y="3198294"/>
            <a:ext cx="321662" cy="319701"/>
          </a:xfrm>
          <a:custGeom>
            <a:avLst/>
            <a:gdLst/>
            <a:ahLst/>
            <a:cxnLst/>
            <a:rect l="l" t="t" r="r" b="b"/>
            <a:pathLst>
              <a:path w="3984740" h="3960440">
                <a:moveTo>
                  <a:pt x="3524979" y="3362640"/>
                </a:moveTo>
                <a:cubicBezTo>
                  <a:pt x="3498469" y="3362640"/>
                  <a:pt x="3476978" y="3384131"/>
                  <a:pt x="3476978" y="3410641"/>
                </a:cubicBezTo>
                <a:lnTo>
                  <a:pt x="3476978" y="3602639"/>
                </a:lnTo>
                <a:cubicBezTo>
                  <a:pt x="3476978" y="3629149"/>
                  <a:pt x="3498469" y="3650640"/>
                  <a:pt x="3524979" y="3650640"/>
                </a:cubicBezTo>
                <a:lnTo>
                  <a:pt x="3716977" y="3650640"/>
                </a:lnTo>
                <a:cubicBezTo>
                  <a:pt x="3743487" y="3650640"/>
                  <a:pt x="3764978" y="3629149"/>
                  <a:pt x="3764978" y="3602639"/>
                </a:cubicBezTo>
                <a:lnTo>
                  <a:pt x="3764978" y="3410641"/>
                </a:lnTo>
                <a:cubicBezTo>
                  <a:pt x="3764978" y="3384131"/>
                  <a:pt x="3743487" y="3362640"/>
                  <a:pt x="3716977" y="3362640"/>
                </a:cubicBezTo>
                <a:close/>
                <a:moveTo>
                  <a:pt x="650690" y="3362640"/>
                </a:moveTo>
                <a:cubicBezTo>
                  <a:pt x="624180" y="3362640"/>
                  <a:pt x="602689" y="3384131"/>
                  <a:pt x="602689" y="3410641"/>
                </a:cubicBezTo>
                <a:lnTo>
                  <a:pt x="602689" y="3602639"/>
                </a:lnTo>
                <a:cubicBezTo>
                  <a:pt x="602689" y="3629149"/>
                  <a:pt x="624180" y="3650640"/>
                  <a:pt x="650690" y="3650640"/>
                </a:cubicBezTo>
                <a:lnTo>
                  <a:pt x="842688" y="3650640"/>
                </a:lnTo>
                <a:cubicBezTo>
                  <a:pt x="869198" y="3650640"/>
                  <a:pt x="890689" y="3629149"/>
                  <a:pt x="890689" y="3602639"/>
                </a:cubicBezTo>
                <a:lnTo>
                  <a:pt x="890689" y="3410641"/>
                </a:lnTo>
                <a:cubicBezTo>
                  <a:pt x="890689" y="3384131"/>
                  <a:pt x="869198" y="3362640"/>
                  <a:pt x="842688" y="3362640"/>
                </a:cubicBezTo>
                <a:close/>
                <a:moveTo>
                  <a:pt x="3086046" y="3362639"/>
                </a:moveTo>
                <a:cubicBezTo>
                  <a:pt x="3059536" y="3362639"/>
                  <a:pt x="3038045" y="3384130"/>
                  <a:pt x="3038045" y="3410640"/>
                </a:cubicBezTo>
                <a:lnTo>
                  <a:pt x="3038045" y="3602638"/>
                </a:lnTo>
                <a:cubicBezTo>
                  <a:pt x="3038045" y="3629148"/>
                  <a:pt x="3059536" y="3650639"/>
                  <a:pt x="3086046" y="3650639"/>
                </a:cubicBezTo>
                <a:lnTo>
                  <a:pt x="3278044" y="3650639"/>
                </a:lnTo>
                <a:cubicBezTo>
                  <a:pt x="3304554" y="3650639"/>
                  <a:pt x="3326045" y="3629148"/>
                  <a:pt x="3326045" y="3602638"/>
                </a:cubicBezTo>
                <a:lnTo>
                  <a:pt x="3326045" y="3410640"/>
                </a:lnTo>
                <a:cubicBezTo>
                  <a:pt x="3326045" y="3384130"/>
                  <a:pt x="3304554" y="3362639"/>
                  <a:pt x="3278044" y="3362639"/>
                </a:cubicBezTo>
                <a:close/>
                <a:moveTo>
                  <a:pt x="211757" y="3362639"/>
                </a:moveTo>
                <a:cubicBezTo>
                  <a:pt x="185247" y="3362639"/>
                  <a:pt x="163756" y="3384130"/>
                  <a:pt x="163756" y="3410640"/>
                </a:cubicBezTo>
                <a:lnTo>
                  <a:pt x="163756" y="3602638"/>
                </a:lnTo>
                <a:cubicBezTo>
                  <a:pt x="163756" y="3629148"/>
                  <a:pt x="185247" y="3650639"/>
                  <a:pt x="211757" y="3650639"/>
                </a:cubicBezTo>
                <a:lnTo>
                  <a:pt x="403755" y="3650639"/>
                </a:lnTo>
                <a:cubicBezTo>
                  <a:pt x="430265" y="3650639"/>
                  <a:pt x="451756" y="3629148"/>
                  <a:pt x="451756" y="3602638"/>
                </a:cubicBezTo>
                <a:lnTo>
                  <a:pt x="451756" y="3410640"/>
                </a:lnTo>
                <a:cubicBezTo>
                  <a:pt x="451756" y="3384130"/>
                  <a:pt x="430265" y="3362639"/>
                  <a:pt x="403755" y="3362639"/>
                </a:cubicBezTo>
                <a:close/>
                <a:moveTo>
                  <a:pt x="1716487" y="2922775"/>
                </a:moveTo>
                <a:lnTo>
                  <a:pt x="1716487" y="3786871"/>
                </a:lnTo>
                <a:lnTo>
                  <a:pt x="2220543" y="3786871"/>
                </a:lnTo>
                <a:lnTo>
                  <a:pt x="2220543" y="2922775"/>
                </a:lnTo>
                <a:close/>
                <a:moveTo>
                  <a:pt x="3524979" y="2889857"/>
                </a:moveTo>
                <a:cubicBezTo>
                  <a:pt x="3498469" y="2889857"/>
                  <a:pt x="3476978" y="2911348"/>
                  <a:pt x="3476978" y="2937858"/>
                </a:cubicBezTo>
                <a:lnTo>
                  <a:pt x="3476978" y="3129856"/>
                </a:lnTo>
                <a:cubicBezTo>
                  <a:pt x="3476978" y="3156366"/>
                  <a:pt x="3498469" y="3177857"/>
                  <a:pt x="3524979" y="3177857"/>
                </a:cubicBezTo>
                <a:lnTo>
                  <a:pt x="3716977" y="3177857"/>
                </a:lnTo>
                <a:cubicBezTo>
                  <a:pt x="3743487" y="3177857"/>
                  <a:pt x="3764978" y="3156366"/>
                  <a:pt x="3764978" y="3129856"/>
                </a:cubicBezTo>
                <a:lnTo>
                  <a:pt x="3764978" y="2937858"/>
                </a:lnTo>
                <a:cubicBezTo>
                  <a:pt x="3764978" y="2911348"/>
                  <a:pt x="3743487" y="2889857"/>
                  <a:pt x="3716977" y="2889857"/>
                </a:cubicBezTo>
                <a:close/>
                <a:moveTo>
                  <a:pt x="650690" y="2889857"/>
                </a:moveTo>
                <a:cubicBezTo>
                  <a:pt x="624180" y="2889857"/>
                  <a:pt x="602689" y="2911348"/>
                  <a:pt x="602689" y="2937858"/>
                </a:cubicBezTo>
                <a:lnTo>
                  <a:pt x="602689" y="3129856"/>
                </a:lnTo>
                <a:cubicBezTo>
                  <a:pt x="602689" y="3156366"/>
                  <a:pt x="624180" y="3177857"/>
                  <a:pt x="650690" y="3177857"/>
                </a:cubicBezTo>
                <a:lnTo>
                  <a:pt x="842688" y="3177857"/>
                </a:lnTo>
                <a:cubicBezTo>
                  <a:pt x="869198" y="3177857"/>
                  <a:pt x="890689" y="3156366"/>
                  <a:pt x="890689" y="3129856"/>
                </a:cubicBezTo>
                <a:lnTo>
                  <a:pt x="890689" y="2937858"/>
                </a:lnTo>
                <a:cubicBezTo>
                  <a:pt x="890689" y="2911348"/>
                  <a:pt x="869198" y="2889857"/>
                  <a:pt x="842688" y="2889857"/>
                </a:cubicBezTo>
                <a:close/>
                <a:moveTo>
                  <a:pt x="3086046" y="2889856"/>
                </a:moveTo>
                <a:cubicBezTo>
                  <a:pt x="3059536" y="2889856"/>
                  <a:pt x="3038045" y="2911347"/>
                  <a:pt x="3038045" y="2937857"/>
                </a:cubicBezTo>
                <a:lnTo>
                  <a:pt x="3038045" y="3129855"/>
                </a:lnTo>
                <a:cubicBezTo>
                  <a:pt x="3038045" y="3156365"/>
                  <a:pt x="3059536" y="3177856"/>
                  <a:pt x="3086046" y="3177856"/>
                </a:cubicBezTo>
                <a:lnTo>
                  <a:pt x="3278044" y="3177856"/>
                </a:lnTo>
                <a:cubicBezTo>
                  <a:pt x="3304554" y="3177856"/>
                  <a:pt x="3326045" y="3156365"/>
                  <a:pt x="3326045" y="3129855"/>
                </a:cubicBezTo>
                <a:lnTo>
                  <a:pt x="3326045" y="2937857"/>
                </a:lnTo>
                <a:cubicBezTo>
                  <a:pt x="3326045" y="2911347"/>
                  <a:pt x="3304554" y="2889856"/>
                  <a:pt x="3278044" y="2889856"/>
                </a:cubicBezTo>
                <a:close/>
                <a:moveTo>
                  <a:pt x="211757" y="2889856"/>
                </a:moveTo>
                <a:cubicBezTo>
                  <a:pt x="185247" y="2889856"/>
                  <a:pt x="163756" y="2911347"/>
                  <a:pt x="163756" y="2937857"/>
                </a:cubicBezTo>
                <a:lnTo>
                  <a:pt x="163756" y="3129855"/>
                </a:lnTo>
                <a:cubicBezTo>
                  <a:pt x="163756" y="3156365"/>
                  <a:pt x="185247" y="3177856"/>
                  <a:pt x="211757" y="3177856"/>
                </a:cubicBezTo>
                <a:lnTo>
                  <a:pt x="403755" y="3177856"/>
                </a:lnTo>
                <a:cubicBezTo>
                  <a:pt x="430265" y="3177856"/>
                  <a:pt x="451756" y="3156365"/>
                  <a:pt x="451756" y="3129855"/>
                </a:cubicBezTo>
                <a:lnTo>
                  <a:pt x="451756" y="2937857"/>
                </a:lnTo>
                <a:cubicBezTo>
                  <a:pt x="451756" y="2911347"/>
                  <a:pt x="430265" y="2889856"/>
                  <a:pt x="403755" y="2889856"/>
                </a:cubicBezTo>
                <a:close/>
                <a:moveTo>
                  <a:pt x="3524979" y="2417074"/>
                </a:moveTo>
                <a:cubicBezTo>
                  <a:pt x="3498469" y="2417074"/>
                  <a:pt x="3476978" y="2438565"/>
                  <a:pt x="3476978" y="2465075"/>
                </a:cubicBezTo>
                <a:lnTo>
                  <a:pt x="3476978" y="2657073"/>
                </a:lnTo>
                <a:cubicBezTo>
                  <a:pt x="3476978" y="2683583"/>
                  <a:pt x="3498469" y="2705074"/>
                  <a:pt x="3524979" y="2705074"/>
                </a:cubicBezTo>
                <a:lnTo>
                  <a:pt x="3716977" y="2705074"/>
                </a:lnTo>
                <a:cubicBezTo>
                  <a:pt x="3743487" y="2705074"/>
                  <a:pt x="3764978" y="2683583"/>
                  <a:pt x="3764978" y="2657073"/>
                </a:cubicBezTo>
                <a:lnTo>
                  <a:pt x="3764978" y="2465075"/>
                </a:lnTo>
                <a:cubicBezTo>
                  <a:pt x="3764978" y="2438565"/>
                  <a:pt x="3743487" y="2417074"/>
                  <a:pt x="3716977" y="2417074"/>
                </a:cubicBezTo>
                <a:close/>
                <a:moveTo>
                  <a:pt x="650690" y="2417074"/>
                </a:moveTo>
                <a:cubicBezTo>
                  <a:pt x="624180" y="2417074"/>
                  <a:pt x="602689" y="2438565"/>
                  <a:pt x="602689" y="2465075"/>
                </a:cubicBezTo>
                <a:lnTo>
                  <a:pt x="602689" y="2657073"/>
                </a:lnTo>
                <a:cubicBezTo>
                  <a:pt x="602689" y="2683583"/>
                  <a:pt x="624180" y="2705074"/>
                  <a:pt x="650690" y="2705074"/>
                </a:cubicBezTo>
                <a:lnTo>
                  <a:pt x="842688" y="2705074"/>
                </a:lnTo>
                <a:cubicBezTo>
                  <a:pt x="869198" y="2705074"/>
                  <a:pt x="890689" y="2683583"/>
                  <a:pt x="890689" y="2657073"/>
                </a:cubicBezTo>
                <a:lnTo>
                  <a:pt x="890689" y="2465075"/>
                </a:lnTo>
                <a:cubicBezTo>
                  <a:pt x="890689" y="2438565"/>
                  <a:pt x="869198" y="2417074"/>
                  <a:pt x="842688" y="2417074"/>
                </a:cubicBezTo>
                <a:close/>
                <a:moveTo>
                  <a:pt x="3086046" y="2417073"/>
                </a:moveTo>
                <a:cubicBezTo>
                  <a:pt x="3059536" y="2417073"/>
                  <a:pt x="3038045" y="2438564"/>
                  <a:pt x="3038045" y="2465074"/>
                </a:cubicBezTo>
                <a:lnTo>
                  <a:pt x="3038045" y="2657072"/>
                </a:lnTo>
                <a:cubicBezTo>
                  <a:pt x="3038045" y="2683582"/>
                  <a:pt x="3059536" y="2705073"/>
                  <a:pt x="3086046" y="2705073"/>
                </a:cubicBezTo>
                <a:lnTo>
                  <a:pt x="3278044" y="2705073"/>
                </a:lnTo>
                <a:cubicBezTo>
                  <a:pt x="3304554" y="2705073"/>
                  <a:pt x="3326045" y="2683582"/>
                  <a:pt x="3326045" y="2657072"/>
                </a:cubicBezTo>
                <a:lnTo>
                  <a:pt x="3326045" y="2465074"/>
                </a:lnTo>
                <a:cubicBezTo>
                  <a:pt x="3326045" y="2438564"/>
                  <a:pt x="3304554" y="2417073"/>
                  <a:pt x="3278044" y="2417073"/>
                </a:cubicBezTo>
                <a:close/>
                <a:moveTo>
                  <a:pt x="211757" y="2417073"/>
                </a:moveTo>
                <a:cubicBezTo>
                  <a:pt x="185247" y="2417073"/>
                  <a:pt x="163756" y="2438564"/>
                  <a:pt x="163756" y="2465074"/>
                </a:cubicBezTo>
                <a:lnTo>
                  <a:pt x="163756" y="2657072"/>
                </a:lnTo>
                <a:cubicBezTo>
                  <a:pt x="163756" y="2683582"/>
                  <a:pt x="185247" y="2705073"/>
                  <a:pt x="211757" y="2705073"/>
                </a:cubicBezTo>
                <a:lnTo>
                  <a:pt x="403755" y="2705073"/>
                </a:lnTo>
                <a:cubicBezTo>
                  <a:pt x="430265" y="2705073"/>
                  <a:pt x="451756" y="2683582"/>
                  <a:pt x="451756" y="2657072"/>
                </a:cubicBezTo>
                <a:lnTo>
                  <a:pt x="451756" y="2465074"/>
                </a:lnTo>
                <a:cubicBezTo>
                  <a:pt x="451756" y="2438564"/>
                  <a:pt x="430265" y="2417073"/>
                  <a:pt x="403755" y="2417073"/>
                </a:cubicBezTo>
                <a:close/>
                <a:moveTo>
                  <a:pt x="1872516" y="2415464"/>
                </a:moveTo>
                <a:cubicBezTo>
                  <a:pt x="1846006" y="2415464"/>
                  <a:pt x="1824515" y="2436955"/>
                  <a:pt x="1824515" y="2463465"/>
                </a:cubicBezTo>
                <a:lnTo>
                  <a:pt x="1824515" y="2655463"/>
                </a:lnTo>
                <a:cubicBezTo>
                  <a:pt x="1824515" y="2681973"/>
                  <a:pt x="1846006" y="2703464"/>
                  <a:pt x="1872516" y="2703464"/>
                </a:cubicBezTo>
                <a:lnTo>
                  <a:pt x="2064514" y="2703464"/>
                </a:lnTo>
                <a:cubicBezTo>
                  <a:pt x="2091024" y="2703464"/>
                  <a:pt x="2112515" y="2681973"/>
                  <a:pt x="2112515" y="2655463"/>
                </a:cubicBezTo>
                <a:lnTo>
                  <a:pt x="2112515" y="2463465"/>
                </a:lnTo>
                <a:cubicBezTo>
                  <a:pt x="2112515" y="2436955"/>
                  <a:pt x="2091024" y="2415464"/>
                  <a:pt x="2064514" y="2415464"/>
                </a:cubicBezTo>
                <a:close/>
                <a:moveTo>
                  <a:pt x="2324630" y="2415463"/>
                </a:moveTo>
                <a:cubicBezTo>
                  <a:pt x="2298120" y="2415463"/>
                  <a:pt x="2276629" y="2436954"/>
                  <a:pt x="2276629" y="2463464"/>
                </a:cubicBezTo>
                <a:lnTo>
                  <a:pt x="2276629" y="2655462"/>
                </a:lnTo>
                <a:cubicBezTo>
                  <a:pt x="2276629" y="2681972"/>
                  <a:pt x="2298120" y="2703463"/>
                  <a:pt x="2324630" y="2703463"/>
                </a:cubicBezTo>
                <a:lnTo>
                  <a:pt x="2516628" y="2703463"/>
                </a:lnTo>
                <a:cubicBezTo>
                  <a:pt x="2543138" y="2703463"/>
                  <a:pt x="2564629" y="2681972"/>
                  <a:pt x="2564629" y="2655462"/>
                </a:cubicBezTo>
                <a:lnTo>
                  <a:pt x="2564629" y="2463464"/>
                </a:lnTo>
                <a:cubicBezTo>
                  <a:pt x="2564629" y="2436954"/>
                  <a:pt x="2543138" y="2415463"/>
                  <a:pt x="2516628" y="2415463"/>
                </a:cubicBezTo>
                <a:close/>
                <a:moveTo>
                  <a:pt x="1433583" y="2415463"/>
                </a:moveTo>
                <a:cubicBezTo>
                  <a:pt x="1407073" y="2415463"/>
                  <a:pt x="1385582" y="2436954"/>
                  <a:pt x="1385582" y="2463464"/>
                </a:cubicBezTo>
                <a:lnTo>
                  <a:pt x="1385582" y="2655462"/>
                </a:lnTo>
                <a:cubicBezTo>
                  <a:pt x="1385582" y="2681972"/>
                  <a:pt x="1407073" y="2703463"/>
                  <a:pt x="1433583" y="2703463"/>
                </a:cubicBezTo>
                <a:lnTo>
                  <a:pt x="1625581" y="2703463"/>
                </a:lnTo>
                <a:cubicBezTo>
                  <a:pt x="1652091" y="2703463"/>
                  <a:pt x="1673582" y="2681972"/>
                  <a:pt x="1673582" y="2655462"/>
                </a:cubicBezTo>
                <a:lnTo>
                  <a:pt x="1673582" y="2463464"/>
                </a:lnTo>
                <a:cubicBezTo>
                  <a:pt x="1673582" y="2436954"/>
                  <a:pt x="1652091" y="2415463"/>
                  <a:pt x="1625581" y="2415463"/>
                </a:cubicBezTo>
                <a:close/>
                <a:moveTo>
                  <a:pt x="3524979" y="1944291"/>
                </a:moveTo>
                <a:cubicBezTo>
                  <a:pt x="3498469" y="1944291"/>
                  <a:pt x="3476978" y="1965782"/>
                  <a:pt x="3476978" y="1992292"/>
                </a:cubicBezTo>
                <a:lnTo>
                  <a:pt x="3476978" y="2184290"/>
                </a:lnTo>
                <a:cubicBezTo>
                  <a:pt x="3476978" y="2210800"/>
                  <a:pt x="3498469" y="2232291"/>
                  <a:pt x="3524979" y="2232291"/>
                </a:cubicBezTo>
                <a:lnTo>
                  <a:pt x="3716977" y="2232291"/>
                </a:lnTo>
                <a:cubicBezTo>
                  <a:pt x="3743487" y="2232291"/>
                  <a:pt x="3764978" y="2210800"/>
                  <a:pt x="3764978" y="2184290"/>
                </a:cubicBezTo>
                <a:lnTo>
                  <a:pt x="3764978" y="1992292"/>
                </a:lnTo>
                <a:cubicBezTo>
                  <a:pt x="3764978" y="1965782"/>
                  <a:pt x="3743487" y="1944291"/>
                  <a:pt x="3716977" y="1944291"/>
                </a:cubicBezTo>
                <a:close/>
                <a:moveTo>
                  <a:pt x="650690" y="1944291"/>
                </a:moveTo>
                <a:cubicBezTo>
                  <a:pt x="624180" y="1944291"/>
                  <a:pt x="602689" y="1965782"/>
                  <a:pt x="602689" y="1992292"/>
                </a:cubicBezTo>
                <a:lnTo>
                  <a:pt x="602689" y="2184290"/>
                </a:lnTo>
                <a:cubicBezTo>
                  <a:pt x="602689" y="2210800"/>
                  <a:pt x="624180" y="2232291"/>
                  <a:pt x="650690" y="2232291"/>
                </a:cubicBezTo>
                <a:lnTo>
                  <a:pt x="842688" y="2232291"/>
                </a:lnTo>
                <a:cubicBezTo>
                  <a:pt x="869198" y="2232291"/>
                  <a:pt x="890689" y="2210800"/>
                  <a:pt x="890689" y="2184290"/>
                </a:cubicBezTo>
                <a:lnTo>
                  <a:pt x="890689" y="1992292"/>
                </a:lnTo>
                <a:cubicBezTo>
                  <a:pt x="890689" y="1965782"/>
                  <a:pt x="869198" y="1944291"/>
                  <a:pt x="842688" y="1944291"/>
                </a:cubicBezTo>
                <a:close/>
                <a:moveTo>
                  <a:pt x="3086046" y="1944290"/>
                </a:moveTo>
                <a:cubicBezTo>
                  <a:pt x="3059536" y="1944290"/>
                  <a:pt x="3038045" y="1965781"/>
                  <a:pt x="3038045" y="1992291"/>
                </a:cubicBezTo>
                <a:lnTo>
                  <a:pt x="3038045" y="2184289"/>
                </a:lnTo>
                <a:cubicBezTo>
                  <a:pt x="3038045" y="2210799"/>
                  <a:pt x="3059536" y="2232290"/>
                  <a:pt x="3086046" y="2232290"/>
                </a:cubicBezTo>
                <a:lnTo>
                  <a:pt x="3278044" y="2232290"/>
                </a:lnTo>
                <a:cubicBezTo>
                  <a:pt x="3304554" y="2232290"/>
                  <a:pt x="3326045" y="2210799"/>
                  <a:pt x="3326045" y="2184289"/>
                </a:cubicBezTo>
                <a:lnTo>
                  <a:pt x="3326045" y="1992291"/>
                </a:lnTo>
                <a:cubicBezTo>
                  <a:pt x="3326045" y="1965781"/>
                  <a:pt x="3304554" y="1944290"/>
                  <a:pt x="3278044" y="1944290"/>
                </a:cubicBezTo>
                <a:close/>
                <a:moveTo>
                  <a:pt x="211757" y="1944290"/>
                </a:moveTo>
                <a:cubicBezTo>
                  <a:pt x="185247" y="1944290"/>
                  <a:pt x="163756" y="1965781"/>
                  <a:pt x="163756" y="1992291"/>
                </a:cubicBezTo>
                <a:lnTo>
                  <a:pt x="163756" y="2184289"/>
                </a:lnTo>
                <a:cubicBezTo>
                  <a:pt x="163756" y="2210799"/>
                  <a:pt x="185247" y="2232290"/>
                  <a:pt x="211757" y="2232290"/>
                </a:cubicBezTo>
                <a:lnTo>
                  <a:pt x="403755" y="2232290"/>
                </a:lnTo>
                <a:cubicBezTo>
                  <a:pt x="430265" y="2232290"/>
                  <a:pt x="451756" y="2210799"/>
                  <a:pt x="451756" y="2184289"/>
                </a:cubicBezTo>
                <a:lnTo>
                  <a:pt x="451756" y="1992291"/>
                </a:lnTo>
                <a:cubicBezTo>
                  <a:pt x="451756" y="1965781"/>
                  <a:pt x="430265" y="1944290"/>
                  <a:pt x="403755" y="1944290"/>
                </a:cubicBezTo>
                <a:close/>
                <a:moveTo>
                  <a:pt x="1872516" y="1944289"/>
                </a:moveTo>
                <a:cubicBezTo>
                  <a:pt x="1846006" y="1944289"/>
                  <a:pt x="1824515" y="1965780"/>
                  <a:pt x="1824515" y="1992290"/>
                </a:cubicBezTo>
                <a:lnTo>
                  <a:pt x="1824515" y="2184288"/>
                </a:lnTo>
                <a:cubicBezTo>
                  <a:pt x="1824515" y="2210798"/>
                  <a:pt x="1846006" y="2232289"/>
                  <a:pt x="1872516" y="2232289"/>
                </a:cubicBezTo>
                <a:lnTo>
                  <a:pt x="2064514" y="2232289"/>
                </a:lnTo>
                <a:cubicBezTo>
                  <a:pt x="2091024" y="2232289"/>
                  <a:pt x="2112515" y="2210798"/>
                  <a:pt x="2112515" y="2184288"/>
                </a:cubicBezTo>
                <a:lnTo>
                  <a:pt x="2112515" y="1992290"/>
                </a:lnTo>
                <a:cubicBezTo>
                  <a:pt x="2112515" y="1965780"/>
                  <a:pt x="2091024" y="1944289"/>
                  <a:pt x="2064514" y="1944289"/>
                </a:cubicBezTo>
                <a:close/>
                <a:moveTo>
                  <a:pt x="2324630" y="1944288"/>
                </a:moveTo>
                <a:cubicBezTo>
                  <a:pt x="2298120" y="1944288"/>
                  <a:pt x="2276629" y="1965779"/>
                  <a:pt x="2276629" y="1992289"/>
                </a:cubicBezTo>
                <a:lnTo>
                  <a:pt x="2276629" y="2184287"/>
                </a:lnTo>
                <a:cubicBezTo>
                  <a:pt x="2276629" y="2210797"/>
                  <a:pt x="2298120" y="2232288"/>
                  <a:pt x="2324630" y="2232288"/>
                </a:cubicBezTo>
                <a:lnTo>
                  <a:pt x="2516628" y="2232288"/>
                </a:lnTo>
                <a:cubicBezTo>
                  <a:pt x="2543138" y="2232288"/>
                  <a:pt x="2564629" y="2210797"/>
                  <a:pt x="2564629" y="2184287"/>
                </a:cubicBezTo>
                <a:lnTo>
                  <a:pt x="2564629" y="1992289"/>
                </a:lnTo>
                <a:cubicBezTo>
                  <a:pt x="2564629" y="1965779"/>
                  <a:pt x="2543138" y="1944288"/>
                  <a:pt x="2516628" y="1944288"/>
                </a:cubicBezTo>
                <a:close/>
                <a:moveTo>
                  <a:pt x="1433583" y="1944288"/>
                </a:moveTo>
                <a:cubicBezTo>
                  <a:pt x="1407073" y="1944288"/>
                  <a:pt x="1385582" y="1965779"/>
                  <a:pt x="1385582" y="1992289"/>
                </a:cubicBezTo>
                <a:lnTo>
                  <a:pt x="1385582" y="2184287"/>
                </a:lnTo>
                <a:cubicBezTo>
                  <a:pt x="1385582" y="2210797"/>
                  <a:pt x="1407073" y="2232288"/>
                  <a:pt x="1433583" y="2232288"/>
                </a:cubicBezTo>
                <a:lnTo>
                  <a:pt x="1625581" y="2232288"/>
                </a:lnTo>
                <a:cubicBezTo>
                  <a:pt x="1652091" y="2232288"/>
                  <a:pt x="1673582" y="2210797"/>
                  <a:pt x="1673582" y="2184287"/>
                </a:cubicBezTo>
                <a:lnTo>
                  <a:pt x="1673582" y="1992289"/>
                </a:lnTo>
                <a:cubicBezTo>
                  <a:pt x="1673582" y="1965779"/>
                  <a:pt x="1652091" y="1944288"/>
                  <a:pt x="1625581" y="1944288"/>
                </a:cubicBezTo>
                <a:close/>
                <a:moveTo>
                  <a:pt x="3524979" y="1471508"/>
                </a:moveTo>
                <a:cubicBezTo>
                  <a:pt x="3498469" y="1471508"/>
                  <a:pt x="3476978" y="1492999"/>
                  <a:pt x="3476978" y="1519509"/>
                </a:cubicBezTo>
                <a:lnTo>
                  <a:pt x="3476978" y="1711507"/>
                </a:lnTo>
                <a:cubicBezTo>
                  <a:pt x="3476978" y="1738017"/>
                  <a:pt x="3498469" y="1759508"/>
                  <a:pt x="3524979" y="1759508"/>
                </a:cubicBezTo>
                <a:lnTo>
                  <a:pt x="3716977" y="1759508"/>
                </a:lnTo>
                <a:cubicBezTo>
                  <a:pt x="3743487" y="1759508"/>
                  <a:pt x="3764978" y="1738017"/>
                  <a:pt x="3764978" y="1711507"/>
                </a:cubicBezTo>
                <a:lnTo>
                  <a:pt x="3764978" y="1519509"/>
                </a:lnTo>
                <a:cubicBezTo>
                  <a:pt x="3764978" y="1492999"/>
                  <a:pt x="3743487" y="1471508"/>
                  <a:pt x="3716977" y="1471508"/>
                </a:cubicBezTo>
                <a:close/>
                <a:moveTo>
                  <a:pt x="650690" y="1471508"/>
                </a:moveTo>
                <a:cubicBezTo>
                  <a:pt x="624180" y="1471508"/>
                  <a:pt x="602689" y="1492999"/>
                  <a:pt x="602689" y="1519509"/>
                </a:cubicBezTo>
                <a:lnTo>
                  <a:pt x="602689" y="1711507"/>
                </a:lnTo>
                <a:cubicBezTo>
                  <a:pt x="602689" y="1738017"/>
                  <a:pt x="624180" y="1759508"/>
                  <a:pt x="650690" y="1759508"/>
                </a:cubicBezTo>
                <a:lnTo>
                  <a:pt x="842688" y="1759508"/>
                </a:lnTo>
                <a:cubicBezTo>
                  <a:pt x="869198" y="1759508"/>
                  <a:pt x="890689" y="1738017"/>
                  <a:pt x="890689" y="1711507"/>
                </a:cubicBezTo>
                <a:lnTo>
                  <a:pt x="890689" y="1519509"/>
                </a:lnTo>
                <a:cubicBezTo>
                  <a:pt x="890689" y="1492999"/>
                  <a:pt x="869198" y="1471508"/>
                  <a:pt x="842688" y="1471508"/>
                </a:cubicBezTo>
                <a:close/>
                <a:moveTo>
                  <a:pt x="3086046" y="1471507"/>
                </a:moveTo>
                <a:cubicBezTo>
                  <a:pt x="3059536" y="1471507"/>
                  <a:pt x="3038045" y="1492998"/>
                  <a:pt x="3038045" y="1519508"/>
                </a:cubicBezTo>
                <a:lnTo>
                  <a:pt x="3038045" y="1711506"/>
                </a:lnTo>
                <a:cubicBezTo>
                  <a:pt x="3038045" y="1738016"/>
                  <a:pt x="3059536" y="1759507"/>
                  <a:pt x="3086046" y="1759507"/>
                </a:cubicBezTo>
                <a:lnTo>
                  <a:pt x="3278044" y="1759507"/>
                </a:lnTo>
                <a:cubicBezTo>
                  <a:pt x="3304554" y="1759507"/>
                  <a:pt x="3326045" y="1738016"/>
                  <a:pt x="3326045" y="1711506"/>
                </a:cubicBezTo>
                <a:lnTo>
                  <a:pt x="3326045" y="1519508"/>
                </a:lnTo>
                <a:cubicBezTo>
                  <a:pt x="3326045" y="1492998"/>
                  <a:pt x="3304554" y="1471507"/>
                  <a:pt x="3278044" y="1471507"/>
                </a:cubicBezTo>
                <a:close/>
                <a:moveTo>
                  <a:pt x="211757" y="1471507"/>
                </a:moveTo>
                <a:cubicBezTo>
                  <a:pt x="185247" y="1471507"/>
                  <a:pt x="163756" y="1492998"/>
                  <a:pt x="163756" y="1519508"/>
                </a:cubicBezTo>
                <a:lnTo>
                  <a:pt x="163756" y="1711506"/>
                </a:lnTo>
                <a:cubicBezTo>
                  <a:pt x="163756" y="1738016"/>
                  <a:pt x="185247" y="1759507"/>
                  <a:pt x="211757" y="1759507"/>
                </a:cubicBezTo>
                <a:lnTo>
                  <a:pt x="403755" y="1759507"/>
                </a:lnTo>
                <a:cubicBezTo>
                  <a:pt x="430265" y="1759507"/>
                  <a:pt x="451756" y="1738016"/>
                  <a:pt x="451756" y="1711506"/>
                </a:cubicBezTo>
                <a:lnTo>
                  <a:pt x="451756" y="1519508"/>
                </a:lnTo>
                <a:cubicBezTo>
                  <a:pt x="451756" y="1492998"/>
                  <a:pt x="430265" y="1471507"/>
                  <a:pt x="403755" y="1471507"/>
                </a:cubicBezTo>
                <a:close/>
                <a:moveTo>
                  <a:pt x="1872516" y="1471506"/>
                </a:moveTo>
                <a:cubicBezTo>
                  <a:pt x="1846006" y="1471506"/>
                  <a:pt x="1824515" y="1492997"/>
                  <a:pt x="1824515" y="1519507"/>
                </a:cubicBezTo>
                <a:lnTo>
                  <a:pt x="1824515" y="1711505"/>
                </a:lnTo>
                <a:cubicBezTo>
                  <a:pt x="1824515" y="1738015"/>
                  <a:pt x="1846006" y="1759506"/>
                  <a:pt x="1872516" y="1759506"/>
                </a:cubicBezTo>
                <a:lnTo>
                  <a:pt x="2064514" y="1759506"/>
                </a:lnTo>
                <a:cubicBezTo>
                  <a:pt x="2091024" y="1759506"/>
                  <a:pt x="2112515" y="1738015"/>
                  <a:pt x="2112515" y="1711505"/>
                </a:cubicBezTo>
                <a:lnTo>
                  <a:pt x="2112515" y="1519507"/>
                </a:lnTo>
                <a:cubicBezTo>
                  <a:pt x="2112515" y="1492997"/>
                  <a:pt x="2091024" y="1471506"/>
                  <a:pt x="2064514" y="1471506"/>
                </a:cubicBezTo>
                <a:close/>
                <a:moveTo>
                  <a:pt x="2324630" y="1471505"/>
                </a:moveTo>
                <a:cubicBezTo>
                  <a:pt x="2298120" y="1471505"/>
                  <a:pt x="2276629" y="1492996"/>
                  <a:pt x="2276629" y="1519506"/>
                </a:cubicBezTo>
                <a:lnTo>
                  <a:pt x="2276629" y="1711504"/>
                </a:lnTo>
                <a:cubicBezTo>
                  <a:pt x="2276629" y="1738014"/>
                  <a:pt x="2298120" y="1759505"/>
                  <a:pt x="2324630" y="1759505"/>
                </a:cubicBezTo>
                <a:lnTo>
                  <a:pt x="2516628" y="1759505"/>
                </a:lnTo>
                <a:cubicBezTo>
                  <a:pt x="2543138" y="1759505"/>
                  <a:pt x="2564629" y="1738014"/>
                  <a:pt x="2564629" y="1711504"/>
                </a:cubicBezTo>
                <a:lnTo>
                  <a:pt x="2564629" y="1519506"/>
                </a:lnTo>
                <a:cubicBezTo>
                  <a:pt x="2564629" y="1492996"/>
                  <a:pt x="2543138" y="1471505"/>
                  <a:pt x="2516628" y="1471505"/>
                </a:cubicBezTo>
                <a:close/>
                <a:moveTo>
                  <a:pt x="1433583" y="1471505"/>
                </a:moveTo>
                <a:cubicBezTo>
                  <a:pt x="1407073" y="1471505"/>
                  <a:pt x="1385582" y="1492996"/>
                  <a:pt x="1385582" y="1519506"/>
                </a:cubicBezTo>
                <a:lnTo>
                  <a:pt x="1385582" y="1711504"/>
                </a:lnTo>
                <a:cubicBezTo>
                  <a:pt x="1385582" y="1738014"/>
                  <a:pt x="1407073" y="1759505"/>
                  <a:pt x="1433583" y="1759505"/>
                </a:cubicBezTo>
                <a:lnTo>
                  <a:pt x="1625581" y="1759505"/>
                </a:lnTo>
                <a:cubicBezTo>
                  <a:pt x="1652091" y="1759505"/>
                  <a:pt x="1673582" y="1738014"/>
                  <a:pt x="1673582" y="1711504"/>
                </a:cubicBezTo>
                <a:lnTo>
                  <a:pt x="1673582" y="1519506"/>
                </a:lnTo>
                <a:cubicBezTo>
                  <a:pt x="1673582" y="1492996"/>
                  <a:pt x="1652091" y="1471505"/>
                  <a:pt x="1625581" y="1471505"/>
                </a:cubicBezTo>
                <a:close/>
                <a:moveTo>
                  <a:pt x="2832612" y="1192259"/>
                </a:moveTo>
                <a:lnTo>
                  <a:pt x="3984740" y="1192259"/>
                </a:lnTo>
                <a:lnTo>
                  <a:pt x="3984740" y="3960440"/>
                </a:lnTo>
                <a:lnTo>
                  <a:pt x="2832612" y="3960440"/>
                </a:lnTo>
                <a:close/>
                <a:moveTo>
                  <a:pt x="0" y="1192259"/>
                </a:moveTo>
                <a:lnTo>
                  <a:pt x="1104420" y="1192259"/>
                </a:lnTo>
                <a:lnTo>
                  <a:pt x="1104420" y="3960440"/>
                </a:lnTo>
                <a:lnTo>
                  <a:pt x="0" y="3960440"/>
                </a:lnTo>
                <a:close/>
                <a:moveTo>
                  <a:pt x="1819228" y="288032"/>
                </a:moveTo>
                <a:lnTo>
                  <a:pt x="1819228" y="590858"/>
                </a:lnTo>
                <a:lnTo>
                  <a:pt x="1516402" y="590858"/>
                </a:lnTo>
                <a:lnTo>
                  <a:pt x="1516402" y="889433"/>
                </a:lnTo>
                <a:lnTo>
                  <a:pt x="1819228" y="889433"/>
                </a:lnTo>
                <a:lnTo>
                  <a:pt x="1819228" y="1192259"/>
                </a:lnTo>
                <a:lnTo>
                  <a:pt x="2117803" y="1192259"/>
                </a:lnTo>
                <a:lnTo>
                  <a:pt x="2117803" y="889433"/>
                </a:lnTo>
                <a:lnTo>
                  <a:pt x="2420629" y="889433"/>
                </a:lnTo>
                <a:lnTo>
                  <a:pt x="2420629" y="590858"/>
                </a:lnTo>
                <a:lnTo>
                  <a:pt x="2117803" y="590858"/>
                </a:lnTo>
                <a:lnTo>
                  <a:pt x="2117803" y="288032"/>
                </a:lnTo>
                <a:close/>
                <a:moveTo>
                  <a:pt x="1201775" y="0"/>
                </a:moveTo>
                <a:lnTo>
                  <a:pt x="2735258" y="0"/>
                </a:lnTo>
                <a:lnTo>
                  <a:pt x="2735258" y="3960440"/>
                </a:lnTo>
                <a:lnTo>
                  <a:pt x="1201775" y="396044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9" name="Round Same Side Corner Rectangle 41">
            <a:extLst>
              <a:ext uri="{FF2B5EF4-FFF2-40B4-BE49-F238E27FC236}">
                <a16:creationId xmlns:a16="http://schemas.microsoft.com/office/drawing/2014/main" id="{75BA2FF6-F94C-424F-B908-42E0D429A299}"/>
              </a:ext>
            </a:extLst>
          </p:cNvPr>
          <p:cNvSpPr/>
          <p:nvPr/>
        </p:nvSpPr>
        <p:spPr>
          <a:xfrm rot="18900000">
            <a:off x="10307175" y="1017805"/>
            <a:ext cx="376907" cy="374976"/>
          </a:xfrm>
          <a:custGeom>
            <a:avLst/>
            <a:gdLst/>
            <a:ahLst/>
            <a:cxnLst/>
            <a:rect l="l" t="t" r="r" b="b"/>
            <a:pathLst>
              <a:path w="5013893" h="4988198">
                <a:moveTo>
                  <a:pt x="2478390" y="2611081"/>
                </a:moveTo>
                <a:cubicBezTo>
                  <a:pt x="2457771" y="2592409"/>
                  <a:pt x="2429286" y="2580859"/>
                  <a:pt x="2397823" y="2580860"/>
                </a:cubicBezTo>
                <a:cubicBezTo>
                  <a:pt x="2334895" y="2580860"/>
                  <a:pt x="2283883" y="2627055"/>
                  <a:pt x="2283883" y="2684041"/>
                </a:cubicBezTo>
                <a:cubicBezTo>
                  <a:pt x="2283883" y="2741026"/>
                  <a:pt x="2334895" y="2787222"/>
                  <a:pt x="2397823" y="2787222"/>
                </a:cubicBezTo>
                <a:cubicBezTo>
                  <a:pt x="2460750" y="2787222"/>
                  <a:pt x="2511762" y="2741027"/>
                  <a:pt x="2511762" y="2684041"/>
                </a:cubicBezTo>
                <a:cubicBezTo>
                  <a:pt x="2511762" y="2655548"/>
                  <a:pt x="2499009" y="2629752"/>
                  <a:pt x="2478390" y="2611081"/>
                </a:cubicBezTo>
                <a:close/>
                <a:moveTo>
                  <a:pt x="3181089" y="3310648"/>
                </a:moveTo>
                <a:lnTo>
                  <a:pt x="3181089" y="4278147"/>
                </a:lnTo>
                <a:cubicBezTo>
                  <a:pt x="3181089" y="4670297"/>
                  <a:pt x="2863188" y="4988198"/>
                  <a:pt x="2471038" y="4988198"/>
                </a:cubicBezTo>
                <a:lnTo>
                  <a:pt x="2466851" y="4988198"/>
                </a:lnTo>
                <a:cubicBezTo>
                  <a:pt x="2074701" y="4988198"/>
                  <a:pt x="1756800" y="4670297"/>
                  <a:pt x="1756800" y="4278147"/>
                </a:cubicBezTo>
                <a:lnTo>
                  <a:pt x="1756800" y="3310649"/>
                </a:lnTo>
                <a:close/>
                <a:moveTo>
                  <a:pt x="2478390" y="2244919"/>
                </a:moveTo>
                <a:cubicBezTo>
                  <a:pt x="2457771" y="2226247"/>
                  <a:pt x="2429286" y="2214698"/>
                  <a:pt x="2397822" y="2214698"/>
                </a:cubicBezTo>
                <a:cubicBezTo>
                  <a:pt x="2334895" y="2214698"/>
                  <a:pt x="2283883" y="2260894"/>
                  <a:pt x="2283883" y="2317879"/>
                </a:cubicBezTo>
                <a:cubicBezTo>
                  <a:pt x="2283883" y="2374865"/>
                  <a:pt x="2334895" y="2421060"/>
                  <a:pt x="2397823" y="2421060"/>
                </a:cubicBezTo>
                <a:cubicBezTo>
                  <a:pt x="2460750" y="2421060"/>
                  <a:pt x="2511762" y="2374865"/>
                  <a:pt x="2511762" y="2317879"/>
                </a:cubicBezTo>
                <a:cubicBezTo>
                  <a:pt x="2511762" y="2289386"/>
                  <a:pt x="2499009" y="2263591"/>
                  <a:pt x="2478390" y="2244919"/>
                </a:cubicBezTo>
                <a:close/>
                <a:moveTo>
                  <a:pt x="2883802" y="2611081"/>
                </a:moveTo>
                <a:cubicBezTo>
                  <a:pt x="2863183" y="2592409"/>
                  <a:pt x="2834698" y="2580860"/>
                  <a:pt x="2803234" y="2580860"/>
                </a:cubicBezTo>
                <a:cubicBezTo>
                  <a:pt x="2740307" y="2580860"/>
                  <a:pt x="2689295" y="2627055"/>
                  <a:pt x="2689295" y="2684041"/>
                </a:cubicBezTo>
                <a:cubicBezTo>
                  <a:pt x="2689295" y="2741027"/>
                  <a:pt x="2740307" y="2787222"/>
                  <a:pt x="2803234" y="2787222"/>
                </a:cubicBezTo>
                <a:cubicBezTo>
                  <a:pt x="2866162" y="2787222"/>
                  <a:pt x="2917174" y="2741027"/>
                  <a:pt x="2917174" y="2684041"/>
                </a:cubicBezTo>
                <a:cubicBezTo>
                  <a:pt x="2917174" y="2655548"/>
                  <a:pt x="2904421" y="2629753"/>
                  <a:pt x="2883802" y="2611081"/>
                </a:cubicBezTo>
                <a:close/>
                <a:moveTo>
                  <a:pt x="2883802" y="2244919"/>
                </a:moveTo>
                <a:cubicBezTo>
                  <a:pt x="2863183" y="2226247"/>
                  <a:pt x="2834698" y="2214698"/>
                  <a:pt x="2803234" y="2214698"/>
                </a:cubicBezTo>
                <a:cubicBezTo>
                  <a:pt x="2740307" y="2214698"/>
                  <a:pt x="2689295" y="2260893"/>
                  <a:pt x="2689295" y="2317879"/>
                </a:cubicBezTo>
                <a:cubicBezTo>
                  <a:pt x="2689295" y="2374865"/>
                  <a:pt x="2740307" y="2421060"/>
                  <a:pt x="2803234" y="2421060"/>
                </a:cubicBezTo>
                <a:cubicBezTo>
                  <a:pt x="2866162" y="2421060"/>
                  <a:pt x="2917174" y="2374865"/>
                  <a:pt x="2917174" y="2317879"/>
                </a:cubicBezTo>
                <a:cubicBezTo>
                  <a:pt x="2917174" y="2289386"/>
                  <a:pt x="2904421" y="2263591"/>
                  <a:pt x="2883802" y="2244919"/>
                </a:cubicBezTo>
                <a:close/>
                <a:moveTo>
                  <a:pt x="3090277" y="2137135"/>
                </a:moveTo>
                <a:cubicBezTo>
                  <a:pt x="3115489" y="2159966"/>
                  <a:pt x="3131082" y="2191507"/>
                  <a:pt x="3131082" y="2226346"/>
                </a:cubicBezTo>
                <a:lnTo>
                  <a:pt x="3131083" y="2730981"/>
                </a:lnTo>
                <a:cubicBezTo>
                  <a:pt x="3131083" y="2800659"/>
                  <a:pt x="3068708" y="2857144"/>
                  <a:pt x="2991765" y="2857144"/>
                </a:cubicBezTo>
                <a:lnTo>
                  <a:pt x="2178629" y="2857144"/>
                </a:lnTo>
                <a:cubicBezTo>
                  <a:pt x="2101685" y="2857144"/>
                  <a:pt x="2039311" y="2800659"/>
                  <a:pt x="2039311" y="2730981"/>
                </a:cubicBezTo>
                <a:lnTo>
                  <a:pt x="2039311" y="2226346"/>
                </a:lnTo>
                <a:cubicBezTo>
                  <a:pt x="2039311" y="2156668"/>
                  <a:pt x="2101685" y="2100183"/>
                  <a:pt x="2178628" y="2100183"/>
                </a:cubicBezTo>
                <a:lnTo>
                  <a:pt x="2991765" y="2100183"/>
                </a:lnTo>
                <a:cubicBezTo>
                  <a:pt x="3030237" y="2100183"/>
                  <a:pt x="3065066" y="2114305"/>
                  <a:pt x="3090277" y="2137135"/>
                </a:cubicBezTo>
                <a:close/>
                <a:moveTo>
                  <a:pt x="3259975" y="2022388"/>
                </a:moveTo>
                <a:cubicBezTo>
                  <a:pt x="3226293" y="1991887"/>
                  <a:pt x="3179761" y="1973021"/>
                  <a:pt x="3128364" y="1973021"/>
                </a:cubicBezTo>
                <a:lnTo>
                  <a:pt x="2042028" y="1973021"/>
                </a:lnTo>
                <a:cubicBezTo>
                  <a:pt x="1939234" y="1973021"/>
                  <a:pt x="1855902" y="2048484"/>
                  <a:pt x="1855903" y="2141571"/>
                </a:cubicBezTo>
                <a:lnTo>
                  <a:pt x="1855903" y="2815756"/>
                </a:lnTo>
                <a:cubicBezTo>
                  <a:pt x="1855902" y="2908843"/>
                  <a:pt x="1939234" y="2984307"/>
                  <a:pt x="2042028" y="2984307"/>
                </a:cubicBezTo>
                <a:lnTo>
                  <a:pt x="3128364" y="2984307"/>
                </a:lnTo>
                <a:cubicBezTo>
                  <a:pt x="3231158" y="2984307"/>
                  <a:pt x="3314490" y="2908843"/>
                  <a:pt x="3314489" y="2815756"/>
                </a:cubicBezTo>
                <a:lnTo>
                  <a:pt x="3314490" y="2141572"/>
                </a:lnTo>
                <a:cubicBezTo>
                  <a:pt x="3314490" y="2095028"/>
                  <a:pt x="3293657" y="2052890"/>
                  <a:pt x="3259975" y="2022388"/>
                </a:cubicBezTo>
                <a:close/>
                <a:moveTo>
                  <a:pt x="2951580" y="207969"/>
                </a:moveTo>
                <a:cubicBezTo>
                  <a:pt x="3080074" y="336463"/>
                  <a:pt x="3159549" y="513976"/>
                  <a:pt x="3159549" y="710051"/>
                </a:cubicBezTo>
                <a:lnTo>
                  <a:pt x="3159549" y="1677549"/>
                </a:lnTo>
                <a:lnTo>
                  <a:pt x="1735260" y="1677549"/>
                </a:lnTo>
                <a:lnTo>
                  <a:pt x="1735260" y="710051"/>
                </a:lnTo>
                <a:cubicBezTo>
                  <a:pt x="1735260" y="317901"/>
                  <a:pt x="2053161" y="0"/>
                  <a:pt x="2445311" y="0"/>
                </a:cubicBezTo>
                <a:lnTo>
                  <a:pt x="2449498" y="0"/>
                </a:lnTo>
                <a:cubicBezTo>
                  <a:pt x="2645573" y="0"/>
                  <a:pt x="2823086" y="79475"/>
                  <a:pt x="2951580" y="207969"/>
                </a:cubicBezTo>
                <a:close/>
                <a:moveTo>
                  <a:pt x="4788706" y="1962817"/>
                </a:moveTo>
                <a:cubicBezTo>
                  <a:pt x="4927838" y="2088812"/>
                  <a:pt x="5013893" y="2262872"/>
                  <a:pt x="5013893" y="2455134"/>
                </a:cubicBezTo>
                <a:lnTo>
                  <a:pt x="5013893" y="2507346"/>
                </a:lnTo>
                <a:cubicBezTo>
                  <a:pt x="5013893" y="2891869"/>
                  <a:pt x="4669673" y="3203587"/>
                  <a:pt x="4245056" y="3203587"/>
                </a:cubicBezTo>
                <a:lnTo>
                  <a:pt x="768837" y="3203587"/>
                </a:lnTo>
                <a:cubicBezTo>
                  <a:pt x="344220" y="3203587"/>
                  <a:pt x="0" y="2891869"/>
                  <a:pt x="0" y="2507346"/>
                </a:cubicBezTo>
                <a:lnTo>
                  <a:pt x="0" y="2455134"/>
                </a:lnTo>
                <a:cubicBezTo>
                  <a:pt x="0" y="2070610"/>
                  <a:pt x="344220" y="1758893"/>
                  <a:pt x="768837" y="1758893"/>
                </a:cubicBezTo>
                <a:lnTo>
                  <a:pt x="4245056" y="1758893"/>
                </a:lnTo>
                <a:cubicBezTo>
                  <a:pt x="4457364" y="1758892"/>
                  <a:pt x="4649573" y="1836822"/>
                  <a:pt x="4788706" y="196281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1" name="Donut 1">
            <a:extLst>
              <a:ext uri="{FF2B5EF4-FFF2-40B4-BE49-F238E27FC236}">
                <a16:creationId xmlns:a16="http://schemas.microsoft.com/office/drawing/2014/main" id="{E7615A79-78FD-47AE-B343-93D58B76B98F}"/>
              </a:ext>
            </a:extLst>
          </p:cNvPr>
          <p:cNvSpPr/>
          <p:nvPr/>
        </p:nvSpPr>
        <p:spPr>
          <a:xfrm>
            <a:off x="6457504" y="4564903"/>
            <a:ext cx="303144" cy="295506"/>
          </a:xfrm>
          <a:custGeom>
            <a:avLst/>
            <a:gdLst/>
            <a:ahLst/>
            <a:cxnLst/>
            <a:rect l="l" t="t" r="r" b="b"/>
            <a:pathLst>
              <a:path w="3578696" h="3488520">
                <a:moveTo>
                  <a:pt x="936104" y="2084364"/>
                </a:moveTo>
                <a:cubicBezTo>
                  <a:pt x="677606" y="2084364"/>
                  <a:pt x="468052" y="2293918"/>
                  <a:pt x="468052" y="2552416"/>
                </a:cubicBezTo>
                <a:cubicBezTo>
                  <a:pt x="468052" y="2810914"/>
                  <a:pt x="677606" y="3020468"/>
                  <a:pt x="936104" y="3020468"/>
                </a:cubicBezTo>
                <a:cubicBezTo>
                  <a:pt x="1194602" y="3020468"/>
                  <a:pt x="1404156" y="2810914"/>
                  <a:pt x="1404156" y="2552416"/>
                </a:cubicBezTo>
                <a:cubicBezTo>
                  <a:pt x="1404156" y="2293918"/>
                  <a:pt x="1194602" y="2084364"/>
                  <a:pt x="936104" y="2084364"/>
                </a:cubicBezTo>
                <a:close/>
                <a:moveTo>
                  <a:pt x="936104" y="1616312"/>
                </a:moveTo>
                <a:cubicBezTo>
                  <a:pt x="1453100" y="1616312"/>
                  <a:pt x="1872208" y="2035420"/>
                  <a:pt x="1872208" y="2552416"/>
                </a:cubicBezTo>
                <a:cubicBezTo>
                  <a:pt x="1872208" y="3069412"/>
                  <a:pt x="1453100" y="3488520"/>
                  <a:pt x="936104" y="3488520"/>
                </a:cubicBezTo>
                <a:cubicBezTo>
                  <a:pt x="419108" y="3488520"/>
                  <a:pt x="0" y="3069412"/>
                  <a:pt x="0" y="2552416"/>
                </a:cubicBezTo>
                <a:cubicBezTo>
                  <a:pt x="0" y="2035420"/>
                  <a:pt x="419108" y="1616312"/>
                  <a:pt x="936104" y="1616312"/>
                </a:cubicBezTo>
                <a:close/>
                <a:moveTo>
                  <a:pt x="2034392" y="0"/>
                </a:moveTo>
                <a:lnTo>
                  <a:pt x="3578696" y="0"/>
                </a:lnTo>
                <a:lnTo>
                  <a:pt x="3578696" y="1544304"/>
                </a:lnTo>
                <a:lnTo>
                  <a:pt x="3002547" y="1544304"/>
                </a:lnTo>
                <a:lnTo>
                  <a:pt x="3002547" y="990027"/>
                </a:lnTo>
                <a:lnTo>
                  <a:pt x="1951220" y="2041355"/>
                </a:lnTo>
                <a:lnTo>
                  <a:pt x="1512167" y="1602301"/>
                </a:lnTo>
                <a:lnTo>
                  <a:pt x="2542690" y="571779"/>
                </a:lnTo>
                <a:lnTo>
                  <a:pt x="2034392" y="57177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63" name="Rounded Rectangle 3">
            <a:extLst>
              <a:ext uri="{FF2B5EF4-FFF2-40B4-BE49-F238E27FC236}">
                <a16:creationId xmlns:a16="http://schemas.microsoft.com/office/drawing/2014/main" id="{888FB354-E3A7-4C35-8599-697083F7517F}"/>
              </a:ext>
            </a:extLst>
          </p:cNvPr>
          <p:cNvSpPr/>
          <p:nvPr/>
        </p:nvSpPr>
        <p:spPr>
          <a:xfrm>
            <a:off x="7048615" y="1311028"/>
            <a:ext cx="203339" cy="320191"/>
          </a:xfrm>
          <a:custGeom>
            <a:avLst/>
            <a:gdLst/>
            <a:ahLst/>
            <a:cxnLst/>
            <a:rect l="l" t="t" r="r" b="b"/>
            <a:pathLst>
              <a:path w="2518668" h="3966044">
                <a:moveTo>
                  <a:pt x="1247104" y="1675381"/>
                </a:moveTo>
                <a:cubicBezTo>
                  <a:pt x="1157133" y="1675381"/>
                  <a:pt x="1084196" y="1748460"/>
                  <a:pt x="1084196" y="1838607"/>
                </a:cubicBezTo>
                <a:lnTo>
                  <a:pt x="1084196" y="2052497"/>
                </a:lnTo>
                <a:lnTo>
                  <a:pt x="868740" y="2052497"/>
                </a:lnTo>
                <a:cubicBezTo>
                  <a:pt x="778769" y="2052497"/>
                  <a:pt x="705832" y="2125576"/>
                  <a:pt x="705832" y="2215723"/>
                </a:cubicBezTo>
                <a:lnTo>
                  <a:pt x="705832" y="2244204"/>
                </a:lnTo>
                <a:cubicBezTo>
                  <a:pt x="705832" y="2334351"/>
                  <a:pt x="778769" y="2407430"/>
                  <a:pt x="868740" y="2407430"/>
                </a:cubicBezTo>
                <a:lnTo>
                  <a:pt x="1084196" y="2407430"/>
                </a:lnTo>
                <a:lnTo>
                  <a:pt x="1084196" y="2621319"/>
                </a:lnTo>
                <a:cubicBezTo>
                  <a:pt x="1084196" y="2711466"/>
                  <a:pt x="1157133" y="2784545"/>
                  <a:pt x="1247104" y="2784545"/>
                </a:cubicBezTo>
                <a:lnTo>
                  <a:pt x="1275530" y="2784545"/>
                </a:lnTo>
                <a:cubicBezTo>
                  <a:pt x="1365501" y="2784545"/>
                  <a:pt x="1438438" y="2711466"/>
                  <a:pt x="1438438" y="2621319"/>
                </a:cubicBezTo>
                <a:lnTo>
                  <a:pt x="1438438" y="2407430"/>
                </a:lnTo>
                <a:lnTo>
                  <a:pt x="1649929" y="2407430"/>
                </a:lnTo>
                <a:cubicBezTo>
                  <a:pt x="1739900" y="2407430"/>
                  <a:pt x="1812837" y="2334351"/>
                  <a:pt x="1812837" y="2244204"/>
                </a:cubicBezTo>
                <a:lnTo>
                  <a:pt x="1812837" y="2215723"/>
                </a:lnTo>
                <a:cubicBezTo>
                  <a:pt x="1812837" y="2125576"/>
                  <a:pt x="1739900" y="2052497"/>
                  <a:pt x="1649929" y="2052497"/>
                </a:cubicBezTo>
                <a:lnTo>
                  <a:pt x="1438438" y="2052497"/>
                </a:lnTo>
                <a:lnTo>
                  <a:pt x="1438438" y="1838607"/>
                </a:lnTo>
                <a:cubicBezTo>
                  <a:pt x="1438438" y="1748460"/>
                  <a:pt x="1365501" y="1675381"/>
                  <a:pt x="1275530" y="1675381"/>
                </a:cubicBezTo>
                <a:close/>
                <a:moveTo>
                  <a:pt x="598231" y="1304672"/>
                </a:moveTo>
                <a:lnTo>
                  <a:pt x="1916472" y="1304672"/>
                </a:lnTo>
                <a:lnTo>
                  <a:pt x="1916472" y="3157943"/>
                </a:lnTo>
                <a:lnTo>
                  <a:pt x="598231" y="3157943"/>
                </a:lnTo>
                <a:close/>
                <a:moveTo>
                  <a:pt x="506487" y="1209418"/>
                </a:moveTo>
                <a:lnTo>
                  <a:pt x="506487" y="3250508"/>
                </a:lnTo>
                <a:lnTo>
                  <a:pt x="2012181" y="3250508"/>
                </a:lnTo>
                <a:lnTo>
                  <a:pt x="2012181" y="1209418"/>
                </a:lnTo>
                <a:close/>
                <a:moveTo>
                  <a:pt x="419786" y="541629"/>
                </a:moveTo>
                <a:lnTo>
                  <a:pt x="2098882" y="541629"/>
                </a:lnTo>
                <a:cubicBezTo>
                  <a:pt x="2330723" y="541629"/>
                  <a:pt x="2518668" y="725826"/>
                  <a:pt x="2518668" y="953044"/>
                </a:cubicBezTo>
                <a:lnTo>
                  <a:pt x="2518668" y="3554629"/>
                </a:lnTo>
                <a:cubicBezTo>
                  <a:pt x="2518668" y="3781847"/>
                  <a:pt x="2330723" y="3966044"/>
                  <a:pt x="2098882" y="3966044"/>
                </a:cubicBezTo>
                <a:lnTo>
                  <a:pt x="419786" y="3966044"/>
                </a:lnTo>
                <a:cubicBezTo>
                  <a:pt x="187945" y="3966044"/>
                  <a:pt x="0" y="3781847"/>
                  <a:pt x="0" y="3554629"/>
                </a:cubicBezTo>
                <a:lnTo>
                  <a:pt x="0" y="953044"/>
                </a:lnTo>
                <a:cubicBezTo>
                  <a:pt x="0" y="725826"/>
                  <a:pt x="187945" y="541629"/>
                  <a:pt x="419786" y="541629"/>
                </a:cubicBezTo>
                <a:close/>
                <a:moveTo>
                  <a:pt x="696920" y="0"/>
                </a:moveTo>
                <a:lnTo>
                  <a:pt x="1821748" y="0"/>
                </a:lnTo>
                <a:cubicBezTo>
                  <a:pt x="1869056" y="0"/>
                  <a:pt x="1907406" y="38350"/>
                  <a:pt x="1907406" y="85658"/>
                </a:cubicBezTo>
                <a:lnTo>
                  <a:pt x="1907406" y="346390"/>
                </a:lnTo>
                <a:cubicBezTo>
                  <a:pt x="1907406" y="393698"/>
                  <a:pt x="1869056" y="432048"/>
                  <a:pt x="1821748" y="432048"/>
                </a:cubicBezTo>
                <a:lnTo>
                  <a:pt x="696920" y="432048"/>
                </a:lnTo>
                <a:cubicBezTo>
                  <a:pt x="649612" y="432048"/>
                  <a:pt x="611262" y="393698"/>
                  <a:pt x="611262" y="346390"/>
                </a:cubicBezTo>
                <a:lnTo>
                  <a:pt x="611262" y="85658"/>
                </a:lnTo>
                <a:cubicBezTo>
                  <a:pt x="611262" y="38350"/>
                  <a:pt x="649612" y="0"/>
                  <a:pt x="69692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4" name="Oval 3">
            <a:extLst>
              <a:ext uri="{FF2B5EF4-FFF2-40B4-BE49-F238E27FC236}">
                <a16:creationId xmlns:a16="http://schemas.microsoft.com/office/drawing/2014/main" id="{1D38BFC0-C25C-48FA-AAAD-9C502FA85732}"/>
              </a:ext>
            </a:extLst>
          </p:cNvPr>
          <p:cNvSpPr/>
          <p:nvPr/>
        </p:nvSpPr>
        <p:spPr>
          <a:xfrm>
            <a:off x="10758640" y="1904136"/>
            <a:ext cx="352275" cy="352275"/>
          </a:xfrm>
          <a:custGeom>
            <a:avLst/>
            <a:gdLst/>
            <a:ahLst/>
            <a:cxnLst/>
            <a:rect l="l" t="t" r="r" b="b"/>
            <a:pathLst>
              <a:path w="3888432" h="3888432">
                <a:moveTo>
                  <a:pt x="2250798" y="578107"/>
                </a:moveTo>
                <a:lnTo>
                  <a:pt x="1637760" y="578107"/>
                </a:lnTo>
                <a:lnTo>
                  <a:pt x="1637760" y="1311063"/>
                </a:lnTo>
                <a:lnTo>
                  <a:pt x="1042560" y="895535"/>
                </a:lnTo>
                <a:lnTo>
                  <a:pt x="691636" y="1398197"/>
                </a:lnTo>
                <a:lnTo>
                  <a:pt x="1405184" y="1896345"/>
                </a:lnTo>
                <a:lnTo>
                  <a:pt x="665257" y="2393266"/>
                </a:lnTo>
                <a:lnTo>
                  <a:pt x="1007039" y="2902187"/>
                </a:lnTo>
                <a:lnTo>
                  <a:pt x="1637760" y="2478608"/>
                </a:lnTo>
                <a:lnTo>
                  <a:pt x="1637760" y="3234607"/>
                </a:lnTo>
                <a:lnTo>
                  <a:pt x="2250799" y="3234607"/>
                </a:lnTo>
                <a:lnTo>
                  <a:pt x="2250798" y="2486693"/>
                </a:lnTo>
                <a:lnTo>
                  <a:pt x="2869840" y="2918864"/>
                </a:lnTo>
                <a:lnTo>
                  <a:pt x="3220762" y="2416201"/>
                </a:lnTo>
                <a:lnTo>
                  <a:pt x="2490164" y="1906150"/>
                </a:lnTo>
                <a:lnTo>
                  <a:pt x="3212367" y="1421133"/>
                </a:lnTo>
                <a:lnTo>
                  <a:pt x="2870585" y="912211"/>
                </a:lnTo>
                <a:lnTo>
                  <a:pt x="2250798" y="1328447"/>
                </a:lnTo>
                <a:close/>
                <a:moveTo>
                  <a:pt x="1944216" y="0"/>
                </a:moveTo>
                <a:cubicBezTo>
                  <a:pt x="3017977" y="0"/>
                  <a:pt x="3888432" y="870455"/>
                  <a:pt x="3888432" y="1944216"/>
                </a:cubicBezTo>
                <a:cubicBezTo>
                  <a:pt x="3888432" y="3017977"/>
                  <a:pt x="3017977" y="3888432"/>
                  <a:pt x="1944216" y="3888432"/>
                </a:cubicBezTo>
                <a:cubicBezTo>
                  <a:pt x="870455" y="3888432"/>
                  <a:pt x="0" y="3017977"/>
                  <a:pt x="0" y="1944216"/>
                </a:cubicBezTo>
                <a:cubicBezTo>
                  <a:pt x="0" y="870455"/>
                  <a:pt x="870455" y="0"/>
                  <a:pt x="194421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29294D-5EEE-405D-AAAF-FA5FE1BF0596}"/>
              </a:ext>
            </a:extLst>
          </p:cNvPr>
          <p:cNvGrpSpPr/>
          <p:nvPr/>
        </p:nvGrpSpPr>
        <p:grpSpPr>
          <a:xfrm>
            <a:off x="5748414" y="4577914"/>
            <a:ext cx="401429" cy="232241"/>
            <a:chOff x="2574555" y="3959226"/>
            <a:chExt cx="3941661" cy="2280393"/>
          </a:xfrm>
          <a:solidFill>
            <a:schemeClr val="bg1">
              <a:alpha val="40000"/>
            </a:schemeClr>
          </a:solidFill>
        </p:grpSpPr>
        <p:sp>
          <p:nvSpPr>
            <p:cNvPr id="111" name="Donut 81">
              <a:extLst>
                <a:ext uri="{FF2B5EF4-FFF2-40B4-BE49-F238E27FC236}">
                  <a16:creationId xmlns:a16="http://schemas.microsoft.com/office/drawing/2014/main" id="{17CE0086-F66F-4C14-96F4-AA318805B0FF}"/>
                </a:ext>
              </a:extLst>
            </p:cNvPr>
            <p:cNvSpPr/>
            <p:nvPr/>
          </p:nvSpPr>
          <p:spPr>
            <a:xfrm>
              <a:off x="2627784" y="5591547"/>
              <a:ext cx="648072" cy="64807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12" name="Donut 82">
              <a:extLst>
                <a:ext uri="{FF2B5EF4-FFF2-40B4-BE49-F238E27FC236}">
                  <a16:creationId xmlns:a16="http://schemas.microsoft.com/office/drawing/2014/main" id="{0A47C995-BF75-40D0-B2C9-6D28A08EEEEB}"/>
                </a:ext>
              </a:extLst>
            </p:cNvPr>
            <p:cNvSpPr/>
            <p:nvPr/>
          </p:nvSpPr>
          <p:spPr>
            <a:xfrm>
              <a:off x="5868144" y="5591547"/>
              <a:ext cx="648072" cy="64807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13" name="Rounded Rectangle 83">
              <a:extLst>
                <a:ext uri="{FF2B5EF4-FFF2-40B4-BE49-F238E27FC236}">
                  <a16:creationId xmlns:a16="http://schemas.microsoft.com/office/drawing/2014/main" id="{F5BCFFD6-6380-4F3F-A67C-EB53B350A8E5}"/>
                </a:ext>
              </a:extLst>
            </p:cNvPr>
            <p:cNvSpPr/>
            <p:nvPr/>
          </p:nvSpPr>
          <p:spPr>
            <a:xfrm>
              <a:off x="2883221" y="5472334"/>
              <a:ext cx="162018" cy="420204"/>
            </a:xfrm>
            <a:prstGeom prst="roundRect">
              <a:avLst>
                <a:gd name="adj" fmla="val 441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4" name="Rounded Rectangle 84">
              <a:extLst>
                <a:ext uri="{FF2B5EF4-FFF2-40B4-BE49-F238E27FC236}">
                  <a16:creationId xmlns:a16="http://schemas.microsoft.com/office/drawing/2014/main" id="{EBE97F11-B486-4D84-AB9F-56B547B8F983}"/>
                </a:ext>
              </a:extLst>
            </p:cNvPr>
            <p:cNvSpPr/>
            <p:nvPr/>
          </p:nvSpPr>
          <p:spPr>
            <a:xfrm>
              <a:off x="6112101" y="5473128"/>
              <a:ext cx="162018" cy="398351"/>
            </a:xfrm>
            <a:prstGeom prst="roundRect">
              <a:avLst>
                <a:gd name="adj" fmla="val 441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5" name="Rounded Rectangle 85">
              <a:extLst>
                <a:ext uri="{FF2B5EF4-FFF2-40B4-BE49-F238E27FC236}">
                  <a16:creationId xmlns:a16="http://schemas.microsoft.com/office/drawing/2014/main" id="{3CF98D7D-43C7-4EFC-BABA-23E4C6DBF8EC}"/>
                </a:ext>
              </a:extLst>
            </p:cNvPr>
            <p:cNvSpPr/>
            <p:nvPr/>
          </p:nvSpPr>
          <p:spPr>
            <a:xfrm rot="18199600">
              <a:off x="3368262" y="3899876"/>
              <a:ext cx="288032" cy="1875445"/>
            </a:xfrm>
            <a:prstGeom prst="roundRect">
              <a:avLst>
                <a:gd name="adj" fmla="val 360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6" name="Rounded Rectangle 86">
              <a:extLst>
                <a:ext uri="{FF2B5EF4-FFF2-40B4-BE49-F238E27FC236}">
                  <a16:creationId xmlns:a16="http://schemas.microsoft.com/office/drawing/2014/main" id="{149DC0B1-2562-4FAB-B2A6-61DD4B261684}"/>
                </a:ext>
              </a:extLst>
            </p:cNvPr>
            <p:cNvSpPr/>
            <p:nvPr/>
          </p:nvSpPr>
          <p:spPr>
            <a:xfrm>
              <a:off x="6156176" y="4765811"/>
              <a:ext cx="288032" cy="755600"/>
            </a:xfrm>
            <a:prstGeom prst="roundRect">
              <a:avLst>
                <a:gd name="adj" fmla="val 360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7" name="Rounded Rectangle 87">
              <a:extLst>
                <a:ext uri="{FF2B5EF4-FFF2-40B4-BE49-F238E27FC236}">
                  <a16:creationId xmlns:a16="http://schemas.microsoft.com/office/drawing/2014/main" id="{F4EC1FBC-2D68-489E-9163-3F3AC3E64BD9}"/>
                </a:ext>
              </a:extLst>
            </p:cNvPr>
            <p:cNvSpPr/>
            <p:nvPr/>
          </p:nvSpPr>
          <p:spPr>
            <a:xfrm>
              <a:off x="2699792" y="5161371"/>
              <a:ext cx="3744416" cy="3600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8" name="Rounded Rectangle 16">
              <a:extLst>
                <a:ext uri="{FF2B5EF4-FFF2-40B4-BE49-F238E27FC236}">
                  <a16:creationId xmlns:a16="http://schemas.microsoft.com/office/drawing/2014/main" id="{2B2518BA-87D2-41CA-859E-B063C4D61AAC}"/>
                </a:ext>
              </a:extLst>
            </p:cNvPr>
            <p:cNvSpPr/>
            <p:nvPr/>
          </p:nvSpPr>
          <p:spPr>
            <a:xfrm>
              <a:off x="4294882" y="4509120"/>
              <a:ext cx="1801319" cy="552747"/>
            </a:xfrm>
            <a:custGeom>
              <a:avLst/>
              <a:gdLst/>
              <a:ahLst/>
              <a:cxnLst/>
              <a:rect l="l" t="t" r="r" b="b"/>
              <a:pathLst>
                <a:path w="1467163" h="377555">
                  <a:moveTo>
                    <a:pt x="115742" y="0"/>
                  </a:moveTo>
                  <a:lnTo>
                    <a:pt x="1351421" y="0"/>
                  </a:lnTo>
                  <a:cubicBezTo>
                    <a:pt x="1415344" y="0"/>
                    <a:pt x="1467163" y="51819"/>
                    <a:pt x="1467163" y="115742"/>
                  </a:cubicBezTo>
                  <a:lnTo>
                    <a:pt x="1467163" y="377555"/>
                  </a:lnTo>
                  <a:lnTo>
                    <a:pt x="0" y="377555"/>
                  </a:lnTo>
                  <a:lnTo>
                    <a:pt x="0" y="115742"/>
                  </a:lnTo>
                  <a:cubicBezTo>
                    <a:pt x="0" y="51819"/>
                    <a:pt x="51819" y="0"/>
                    <a:pt x="1157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82C42EE-AC35-45CF-917C-C9E019A83D0F}"/>
                </a:ext>
              </a:extLst>
            </p:cNvPr>
            <p:cNvSpPr/>
            <p:nvPr/>
          </p:nvSpPr>
          <p:spPr>
            <a:xfrm>
              <a:off x="3110319" y="3959226"/>
              <a:ext cx="457200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0" name="Rounded Rectangle 19">
              <a:extLst>
                <a:ext uri="{FF2B5EF4-FFF2-40B4-BE49-F238E27FC236}">
                  <a16:creationId xmlns:a16="http://schemas.microsoft.com/office/drawing/2014/main" id="{9F25B061-9A0A-4151-B4F9-E6EADE333D84}"/>
                </a:ext>
              </a:extLst>
            </p:cNvPr>
            <p:cNvSpPr/>
            <p:nvPr/>
          </p:nvSpPr>
          <p:spPr>
            <a:xfrm rot="1961904">
              <a:off x="3453236" y="4426052"/>
              <a:ext cx="946970" cy="401316"/>
            </a:xfrm>
            <a:custGeom>
              <a:avLst/>
              <a:gdLst/>
              <a:ahLst/>
              <a:cxnLst/>
              <a:rect l="l" t="t" r="r" b="b"/>
              <a:pathLst>
                <a:path w="946970" h="401316">
                  <a:moveTo>
                    <a:pt x="66114" y="94549"/>
                  </a:moveTo>
                  <a:cubicBezTo>
                    <a:pt x="80082" y="84288"/>
                    <a:pt x="96014" y="74649"/>
                    <a:pt x="113671" y="65740"/>
                  </a:cubicBezTo>
                  <a:cubicBezTo>
                    <a:pt x="137213" y="53862"/>
                    <a:pt x="163820" y="43284"/>
                    <a:pt x="192918" y="34269"/>
                  </a:cubicBezTo>
                  <a:cubicBezTo>
                    <a:pt x="262753" y="12633"/>
                    <a:pt x="346940" y="0"/>
                    <a:pt x="437561" y="0"/>
                  </a:cubicBezTo>
                  <a:lnTo>
                    <a:pt x="689345" y="0"/>
                  </a:lnTo>
                  <a:lnTo>
                    <a:pt x="946970" y="401316"/>
                  </a:lnTo>
                  <a:lnTo>
                    <a:pt x="437561" y="401315"/>
                  </a:lnTo>
                  <a:cubicBezTo>
                    <a:pt x="195904" y="401315"/>
                    <a:pt x="1" y="311478"/>
                    <a:pt x="0" y="200658"/>
                  </a:cubicBezTo>
                  <a:cubicBezTo>
                    <a:pt x="-1" y="161698"/>
                    <a:pt x="24212" y="125330"/>
                    <a:pt x="66114" y="945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66" name="Freeform 9">
            <a:extLst>
              <a:ext uri="{FF2B5EF4-FFF2-40B4-BE49-F238E27FC236}">
                <a16:creationId xmlns:a16="http://schemas.microsoft.com/office/drawing/2014/main" id="{FBE13BCA-3847-4EB5-98A2-E9378746655E}"/>
              </a:ext>
            </a:extLst>
          </p:cNvPr>
          <p:cNvSpPr>
            <a:spLocks noEditPoints="1"/>
          </p:cNvSpPr>
          <p:nvPr/>
        </p:nvSpPr>
        <p:spPr bwMode="auto">
          <a:xfrm>
            <a:off x="9794934" y="1525673"/>
            <a:ext cx="258056" cy="352820"/>
          </a:xfrm>
          <a:custGeom>
            <a:avLst/>
            <a:gdLst>
              <a:gd name="T0" fmla="*/ 313 w 2568"/>
              <a:gd name="T1" fmla="*/ 3691 h 3758"/>
              <a:gd name="T2" fmla="*/ 788 w 2568"/>
              <a:gd name="T3" fmla="*/ 2204 h 3758"/>
              <a:gd name="T4" fmla="*/ 1180 w 2568"/>
              <a:gd name="T5" fmla="*/ 2733 h 3758"/>
              <a:gd name="T6" fmla="*/ 760 w 2568"/>
              <a:gd name="T7" fmla="*/ 3231 h 3758"/>
              <a:gd name="T8" fmla="*/ 486 w 2568"/>
              <a:gd name="T9" fmla="*/ 3544 h 3758"/>
              <a:gd name="T10" fmla="*/ 342 w 2568"/>
              <a:gd name="T11" fmla="*/ 3669 h 3758"/>
              <a:gd name="T12" fmla="*/ 295 w 2568"/>
              <a:gd name="T13" fmla="*/ 3657 h 3758"/>
              <a:gd name="T14" fmla="*/ 220 w 2568"/>
              <a:gd name="T15" fmla="*/ 3529 h 3758"/>
              <a:gd name="T16" fmla="*/ 126 w 2568"/>
              <a:gd name="T17" fmla="*/ 3349 h 3758"/>
              <a:gd name="T18" fmla="*/ 40 w 2568"/>
              <a:gd name="T19" fmla="*/ 3153 h 3758"/>
              <a:gd name="T20" fmla="*/ 0 w 2568"/>
              <a:gd name="T21" fmla="*/ 2980 h 3758"/>
              <a:gd name="T22" fmla="*/ 49 w 2568"/>
              <a:gd name="T23" fmla="*/ 2911 h 3758"/>
              <a:gd name="T24" fmla="*/ 144 w 2568"/>
              <a:gd name="T25" fmla="*/ 2806 h 3758"/>
              <a:gd name="T26" fmla="*/ 1244 w 2568"/>
              <a:gd name="T27" fmla="*/ 0 h 3758"/>
              <a:gd name="T28" fmla="*/ 1560 w 2568"/>
              <a:gd name="T29" fmla="*/ 51 h 3758"/>
              <a:gd name="T30" fmla="*/ 1791 w 2568"/>
              <a:gd name="T31" fmla="*/ 193 h 3758"/>
              <a:gd name="T32" fmla="*/ 1957 w 2568"/>
              <a:gd name="T33" fmla="*/ 398 h 3758"/>
              <a:gd name="T34" fmla="*/ 2077 w 2568"/>
              <a:gd name="T35" fmla="*/ 642 h 3758"/>
              <a:gd name="T36" fmla="*/ 2153 w 2568"/>
              <a:gd name="T37" fmla="*/ 858 h 3758"/>
              <a:gd name="T38" fmla="*/ 2180 w 2568"/>
              <a:gd name="T39" fmla="*/ 1082 h 3758"/>
              <a:gd name="T40" fmla="*/ 2073 w 2568"/>
              <a:gd name="T41" fmla="*/ 1427 h 3758"/>
              <a:gd name="T42" fmla="*/ 1937 w 2568"/>
              <a:gd name="T43" fmla="*/ 1682 h 3758"/>
              <a:gd name="T44" fmla="*/ 1844 w 2568"/>
              <a:gd name="T45" fmla="*/ 1817 h 3758"/>
              <a:gd name="T46" fmla="*/ 1539 w 2568"/>
              <a:gd name="T47" fmla="*/ 1055 h 3758"/>
              <a:gd name="T48" fmla="*/ 1639 w 2568"/>
              <a:gd name="T49" fmla="*/ 811 h 3758"/>
              <a:gd name="T50" fmla="*/ 1442 w 2568"/>
              <a:gd name="T51" fmla="*/ 627 h 3758"/>
              <a:gd name="T52" fmla="*/ 1180 w 2568"/>
              <a:gd name="T53" fmla="*/ 606 h 3758"/>
              <a:gd name="T54" fmla="*/ 1028 w 2568"/>
              <a:gd name="T55" fmla="*/ 667 h 3758"/>
              <a:gd name="T56" fmla="*/ 953 w 2568"/>
              <a:gd name="T57" fmla="*/ 742 h 3758"/>
              <a:gd name="T58" fmla="*/ 931 w 2568"/>
              <a:gd name="T59" fmla="*/ 818 h 3758"/>
              <a:gd name="T60" fmla="*/ 968 w 2568"/>
              <a:gd name="T61" fmla="*/ 909 h 3758"/>
              <a:gd name="T62" fmla="*/ 1153 w 2568"/>
              <a:gd name="T63" fmla="*/ 1213 h 3758"/>
              <a:gd name="T64" fmla="*/ 1486 w 2568"/>
              <a:gd name="T65" fmla="*/ 1644 h 3758"/>
              <a:gd name="T66" fmla="*/ 2184 w 2568"/>
              <a:gd name="T67" fmla="*/ 2517 h 3758"/>
              <a:gd name="T68" fmla="*/ 2566 w 2568"/>
              <a:gd name="T69" fmla="*/ 3055 h 3758"/>
              <a:gd name="T70" fmla="*/ 2540 w 2568"/>
              <a:gd name="T71" fmla="*/ 3186 h 3758"/>
              <a:gd name="T72" fmla="*/ 2489 w 2568"/>
              <a:gd name="T73" fmla="*/ 3382 h 3758"/>
              <a:gd name="T74" fmla="*/ 2411 w 2568"/>
              <a:gd name="T75" fmla="*/ 3615 h 3758"/>
              <a:gd name="T76" fmla="*/ 2320 w 2568"/>
              <a:gd name="T77" fmla="*/ 3753 h 3758"/>
              <a:gd name="T78" fmla="*/ 2222 w 2568"/>
              <a:gd name="T79" fmla="*/ 3722 h 3758"/>
              <a:gd name="T80" fmla="*/ 2137 w 2568"/>
              <a:gd name="T81" fmla="*/ 3622 h 3758"/>
              <a:gd name="T82" fmla="*/ 1829 w 2568"/>
              <a:gd name="T83" fmla="*/ 3253 h 3758"/>
              <a:gd name="T84" fmla="*/ 1304 w 2568"/>
              <a:gd name="T85" fmla="*/ 2600 h 3758"/>
              <a:gd name="T86" fmla="*/ 824 w 2568"/>
              <a:gd name="T87" fmla="*/ 1957 h 3758"/>
              <a:gd name="T88" fmla="*/ 533 w 2568"/>
              <a:gd name="T89" fmla="*/ 1477 h 3758"/>
              <a:gd name="T90" fmla="*/ 433 w 2568"/>
              <a:gd name="T91" fmla="*/ 1195 h 3758"/>
              <a:gd name="T92" fmla="*/ 429 w 2568"/>
              <a:gd name="T93" fmla="*/ 880 h 3758"/>
              <a:gd name="T94" fmla="*/ 559 w 2568"/>
              <a:gd name="T95" fmla="*/ 524 h 3758"/>
              <a:gd name="T96" fmla="*/ 762 w 2568"/>
              <a:gd name="T97" fmla="*/ 231 h 3758"/>
              <a:gd name="T98" fmla="*/ 1006 w 2568"/>
              <a:gd name="T99" fmla="*/ 55 h 3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68" h="3758">
                <a:moveTo>
                  <a:pt x="313" y="3691"/>
                </a:moveTo>
                <a:lnTo>
                  <a:pt x="315" y="3695"/>
                </a:lnTo>
                <a:lnTo>
                  <a:pt x="311" y="3693"/>
                </a:lnTo>
                <a:lnTo>
                  <a:pt x="313" y="3691"/>
                </a:lnTo>
                <a:close/>
                <a:moveTo>
                  <a:pt x="711" y="2122"/>
                </a:moveTo>
                <a:lnTo>
                  <a:pt x="739" y="2142"/>
                </a:lnTo>
                <a:lnTo>
                  <a:pt x="764" y="2169"/>
                </a:lnTo>
                <a:lnTo>
                  <a:pt x="788" y="2204"/>
                </a:lnTo>
                <a:lnTo>
                  <a:pt x="809" y="2238"/>
                </a:lnTo>
                <a:lnTo>
                  <a:pt x="829" y="2271"/>
                </a:lnTo>
                <a:lnTo>
                  <a:pt x="848" y="2300"/>
                </a:lnTo>
                <a:lnTo>
                  <a:pt x="1180" y="2733"/>
                </a:lnTo>
                <a:lnTo>
                  <a:pt x="1080" y="2862"/>
                </a:lnTo>
                <a:lnTo>
                  <a:pt x="977" y="2987"/>
                </a:lnTo>
                <a:lnTo>
                  <a:pt x="868" y="3109"/>
                </a:lnTo>
                <a:lnTo>
                  <a:pt x="760" y="3231"/>
                </a:lnTo>
                <a:lnTo>
                  <a:pt x="651" y="3353"/>
                </a:lnTo>
                <a:lnTo>
                  <a:pt x="548" y="3477"/>
                </a:lnTo>
                <a:lnTo>
                  <a:pt x="520" y="3509"/>
                </a:lnTo>
                <a:lnTo>
                  <a:pt x="486" y="3544"/>
                </a:lnTo>
                <a:lnTo>
                  <a:pt x="451" y="3578"/>
                </a:lnTo>
                <a:lnTo>
                  <a:pt x="413" y="3611"/>
                </a:lnTo>
                <a:lnTo>
                  <a:pt x="377" y="3642"/>
                </a:lnTo>
                <a:lnTo>
                  <a:pt x="342" y="3669"/>
                </a:lnTo>
                <a:lnTo>
                  <a:pt x="313" y="3691"/>
                </a:lnTo>
                <a:lnTo>
                  <a:pt x="311" y="3689"/>
                </a:lnTo>
                <a:lnTo>
                  <a:pt x="306" y="3677"/>
                </a:lnTo>
                <a:lnTo>
                  <a:pt x="295" y="3657"/>
                </a:lnTo>
                <a:lnTo>
                  <a:pt x="280" y="3631"/>
                </a:lnTo>
                <a:lnTo>
                  <a:pt x="262" y="3602"/>
                </a:lnTo>
                <a:lnTo>
                  <a:pt x="242" y="3567"/>
                </a:lnTo>
                <a:lnTo>
                  <a:pt x="220" y="3529"/>
                </a:lnTo>
                <a:lnTo>
                  <a:pt x="197" y="3487"/>
                </a:lnTo>
                <a:lnTo>
                  <a:pt x="173" y="3444"/>
                </a:lnTo>
                <a:lnTo>
                  <a:pt x="149" y="3397"/>
                </a:lnTo>
                <a:lnTo>
                  <a:pt x="126" y="3349"/>
                </a:lnTo>
                <a:lnTo>
                  <a:pt x="102" y="3300"/>
                </a:lnTo>
                <a:lnTo>
                  <a:pt x="79" y="3251"/>
                </a:lnTo>
                <a:lnTo>
                  <a:pt x="59" y="3202"/>
                </a:lnTo>
                <a:lnTo>
                  <a:pt x="40" y="3153"/>
                </a:lnTo>
                <a:lnTo>
                  <a:pt x="24" y="3107"/>
                </a:lnTo>
                <a:lnTo>
                  <a:pt x="13" y="3062"/>
                </a:lnTo>
                <a:lnTo>
                  <a:pt x="4" y="3020"/>
                </a:lnTo>
                <a:lnTo>
                  <a:pt x="0" y="2980"/>
                </a:lnTo>
                <a:lnTo>
                  <a:pt x="4" y="2971"/>
                </a:lnTo>
                <a:lnTo>
                  <a:pt x="13" y="2955"/>
                </a:lnTo>
                <a:lnTo>
                  <a:pt x="29" y="2935"/>
                </a:lnTo>
                <a:lnTo>
                  <a:pt x="49" y="2911"/>
                </a:lnTo>
                <a:lnTo>
                  <a:pt x="71" y="2886"/>
                </a:lnTo>
                <a:lnTo>
                  <a:pt x="97" y="2858"/>
                </a:lnTo>
                <a:lnTo>
                  <a:pt x="120" y="2833"/>
                </a:lnTo>
                <a:lnTo>
                  <a:pt x="144" y="2806"/>
                </a:lnTo>
                <a:lnTo>
                  <a:pt x="166" y="2782"/>
                </a:lnTo>
                <a:lnTo>
                  <a:pt x="184" y="2762"/>
                </a:lnTo>
                <a:lnTo>
                  <a:pt x="711" y="2122"/>
                </a:lnTo>
                <a:close/>
                <a:moveTo>
                  <a:pt x="1244" y="0"/>
                </a:moveTo>
                <a:lnTo>
                  <a:pt x="1333" y="4"/>
                </a:lnTo>
                <a:lnTo>
                  <a:pt x="1415" y="13"/>
                </a:lnTo>
                <a:lnTo>
                  <a:pt x="1491" y="29"/>
                </a:lnTo>
                <a:lnTo>
                  <a:pt x="1560" y="51"/>
                </a:lnTo>
                <a:lnTo>
                  <a:pt x="1626" y="78"/>
                </a:lnTo>
                <a:lnTo>
                  <a:pt x="1686" y="111"/>
                </a:lnTo>
                <a:lnTo>
                  <a:pt x="1740" y="149"/>
                </a:lnTo>
                <a:lnTo>
                  <a:pt x="1791" y="193"/>
                </a:lnTo>
                <a:lnTo>
                  <a:pt x="1839" y="238"/>
                </a:lnTo>
                <a:lnTo>
                  <a:pt x="1880" y="289"/>
                </a:lnTo>
                <a:lnTo>
                  <a:pt x="1920" y="342"/>
                </a:lnTo>
                <a:lnTo>
                  <a:pt x="1957" y="398"/>
                </a:lnTo>
                <a:lnTo>
                  <a:pt x="1989" y="457"/>
                </a:lnTo>
                <a:lnTo>
                  <a:pt x="2020" y="517"/>
                </a:lnTo>
                <a:lnTo>
                  <a:pt x="2049" y="578"/>
                </a:lnTo>
                <a:lnTo>
                  <a:pt x="2077" y="642"/>
                </a:lnTo>
                <a:lnTo>
                  <a:pt x="2097" y="693"/>
                </a:lnTo>
                <a:lnTo>
                  <a:pt x="2117" y="746"/>
                </a:lnTo>
                <a:lnTo>
                  <a:pt x="2135" y="802"/>
                </a:lnTo>
                <a:lnTo>
                  <a:pt x="2153" y="858"/>
                </a:lnTo>
                <a:lnTo>
                  <a:pt x="2166" y="917"/>
                </a:lnTo>
                <a:lnTo>
                  <a:pt x="2177" y="973"/>
                </a:lnTo>
                <a:lnTo>
                  <a:pt x="2180" y="1029"/>
                </a:lnTo>
                <a:lnTo>
                  <a:pt x="2180" y="1082"/>
                </a:lnTo>
                <a:lnTo>
                  <a:pt x="2171" y="1133"/>
                </a:lnTo>
                <a:lnTo>
                  <a:pt x="2144" y="1238"/>
                </a:lnTo>
                <a:lnTo>
                  <a:pt x="2111" y="1335"/>
                </a:lnTo>
                <a:lnTo>
                  <a:pt x="2073" y="1427"/>
                </a:lnTo>
                <a:lnTo>
                  <a:pt x="2029" y="1515"/>
                </a:lnTo>
                <a:lnTo>
                  <a:pt x="1984" y="1597"/>
                </a:lnTo>
                <a:lnTo>
                  <a:pt x="1960" y="1640"/>
                </a:lnTo>
                <a:lnTo>
                  <a:pt x="1937" y="1682"/>
                </a:lnTo>
                <a:lnTo>
                  <a:pt x="1911" y="1724"/>
                </a:lnTo>
                <a:lnTo>
                  <a:pt x="1884" y="1769"/>
                </a:lnTo>
                <a:lnTo>
                  <a:pt x="1851" y="1817"/>
                </a:lnTo>
                <a:lnTo>
                  <a:pt x="1844" y="1817"/>
                </a:lnTo>
                <a:lnTo>
                  <a:pt x="1404" y="1240"/>
                </a:lnTo>
                <a:lnTo>
                  <a:pt x="1449" y="1182"/>
                </a:lnTo>
                <a:lnTo>
                  <a:pt x="1495" y="1120"/>
                </a:lnTo>
                <a:lnTo>
                  <a:pt x="1539" y="1055"/>
                </a:lnTo>
                <a:lnTo>
                  <a:pt x="1579" y="987"/>
                </a:lnTo>
                <a:lnTo>
                  <a:pt x="1611" y="917"/>
                </a:lnTo>
                <a:lnTo>
                  <a:pt x="1626" y="862"/>
                </a:lnTo>
                <a:lnTo>
                  <a:pt x="1639" y="811"/>
                </a:lnTo>
                <a:lnTo>
                  <a:pt x="1651" y="757"/>
                </a:lnTo>
                <a:lnTo>
                  <a:pt x="1582" y="702"/>
                </a:lnTo>
                <a:lnTo>
                  <a:pt x="1511" y="658"/>
                </a:lnTo>
                <a:lnTo>
                  <a:pt x="1442" y="627"/>
                </a:lnTo>
                <a:lnTo>
                  <a:pt x="1375" y="607"/>
                </a:lnTo>
                <a:lnTo>
                  <a:pt x="1308" y="597"/>
                </a:lnTo>
                <a:lnTo>
                  <a:pt x="1244" y="597"/>
                </a:lnTo>
                <a:lnTo>
                  <a:pt x="1180" y="606"/>
                </a:lnTo>
                <a:lnTo>
                  <a:pt x="1119" y="622"/>
                </a:lnTo>
                <a:lnTo>
                  <a:pt x="1060" y="646"/>
                </a:lnTo>
                <a:lnTo>
                  <a:pt x="1046" y="653"/>
                </a:lnTo>
                <a:lnTo>
                  <a:pt x="1028" y="667"/>
                </a:lnTo>
                <a:lnTo>
                  <a:pt x="1009" y="684"/>
                </a:lnTo>
                <a:lnTo>
                  <a:pt x="989" y="704"/>
                </a:lnTo>
                <a:lnTo>
                  <a:pt x="969" y="724"/>
                </a:lnTo>
                <a:lnTo>
                  <a:pt x="953" y="742"/>
                </a:lnTo>
                <a:lnTo>
                  <a:pt x="940" y="760"/>
                </a:lnTo>
                <a:lnTo>
                  <a:pt x="931" y="773"/>
                </a:lnTo>
                <a:lnTo>
                  <a:pt x="928" y="795"/>
                </a:lnTo>
                <a:lnTo>
                  <a:pt x="931" y="818"/>
                </a:lnTo>
                <a:lnTo>
                  <a:pt x="940" y="844"/>
                </a:lnTo>
                <a:lnTo>
                  <a:pt x="949" y="869"/>
                </a:lnTo>
                <a:lnTo>
                  <a:pt x="960" y="891"/>
                </a:lnTo>
                <a:lnTo>
                  <a:pt x="968" y="909"/>
                </a:lnTo>
                <a:lnTo>
                  <a:pt x="1004" y="989"/>
                </a:lnTo>
                <a:lnTo>
                  <a:pt x="1049" y="1067"/>
                </a:lnTo>
                <a:lnTo>
                  <a:pt x="1100" y="1142"/>
                </a:lnTo>
                <a:lnTo>
                  <a:pt x="1153" y="1213"/>
                </a:lnTo>
                <a:lnTo>
                  <a:pt x="1209" y="1284"/>
                </a:lnTo>
                <a:lnTo>
                  <a:pt x="1264" y="1353"/>
                </a:lnTo>
                <a:lnTo>
                  <a:pt x="1317" y="1422"/>
                </a:lnTo>
                <a:lnTo>
                  <a:pt x="1486" y="1644"/>
                </a:lnTo>
                <a:lnTo>
                  <a:pt x="1659" y="1864"/>
                </a:lnTo>
                <a:lnTo>
                  <a:pt x="1835" y="2080"/>
                </a:lnTo>
                <a:lnTo>
                  <a:pt x="2011" y="2298"/>
                </a:lnTo>
                <a:lnTo>
                  <a:pt x="2184" y="2517"/>
                </a:lnTo>
                <a:lnTo>
                  <a:pt x="2557" y="2966"/>
                </a:lnTo>
                <a:lnTo>
                  <a:pt x="2564" y="2991"/>
                </a:lnTo>
                <a:lnTo>
                  <a:pt x="2568" y="3020"/>
                </a:lnTo>
                <a:lnTo>
                  <a:pt x="2566" y="3055"/>
                </a:lnTo>
                <a:lnTo>
                  <a:pt x="2560" y="3089"/>
                </a:lnTo>
                <a:lnTo>
                  <a:pt x="2555" y="3126"/>
                </a:lnTo>
                <a:lnTo>
                  <a:pt x="2546" y="3157"/>
                </a:lnTo>
                <a:lnTo>
                  <a:pt x="2540" y="3186"/>
                </a:lnTo>
                <a:lnTo>
                  <a:pt x="2531" y="3224"/>
                </a:lnTo>
                <a:lnTo>
                  <a:pt x="2520" y="3271"/>
                </a:lnTo>
                <a:lnTo>
                  <a:pt x="2506" y="3324"/>
                </a:lnTo>
                <a:lnTo>
                  <a:pt x="2489" y="3382"/>
                </a:lnTo>
                <a:lnTo>
                  <a:pt x="2473" y="3442"/>
                </a:lnTo>
                <a:lnTo>
                  <a:pt x="2453" y="3502"/>
                </a:lnTo>
                <a:lnTo>
                  <a:pt x="2433" y="3560"/>
                </a:lnTo>
                <a:lnTo>
                  <a:pt x="2411" y="3615"/>
                </a:lnTo>
                <a:lnTo>
                  <a:pt x="2389" y="3664"/>
                </a:lnTo>
                <a:lnTo>
                  <a:pt x="2368" y="3704"/>
                </a:lnTo>
                <a:lnTo>
                  <a:pt x="2344" y="3735"/>
                </a:lnTo>
                <a:lnTo>
                  <a:pt x="2320" y="3753"/>
                </a:lnTo>
                <a:lnTo>
                  <a:pt x="2297" y="3758"/>
                </a:lnTo>
                <a:lnTo>
                  <a:pt x="2273" y="3753"/>
                </a:lnTo>
                <a:lnTo>
                  <a:pt x="2248" y="3740"/>
                </a:lnTo>
                <a:lnTo>
                  <a:pt x="2222" y="3722"/>
                </a:lnTo>
                <a:lnTo>
                  <a:pt x="2199" y="3698"/>
                </a:lnTo>
                <a:lnTo>
                  <a:pt x="2177" y="3673"/>
                </a:lnTo>
                <a:lnTo>
                  <a:pt x="2155" y="3647"/>
                </a:lnTo>
                <a:lnTo>
                  <a:pt x="2137" y="3622"/>
                </a:lnTo>
                <a:lnTo>
                  <a:pt x="2120" y="3602"/>
                </a:lnTo>
                <a:lnTo>
                  <a:pt x="2108" y="3586"/>
                </a:lnTo>
                <a:lnTo>
                  <a:pt x="1971" y="3418"/>
                </a:lnTo>
                <a:lnTo>
                  <a:pt x="1829" y="3253"/>
                </a:lnTo>
                <a:lnTo>
                  <a:pt x="1689" y="3086"/>
                </a:lnTo>
                <a:lnTo>
                  <a:pt x="1551" y="2917"/>
                </a:lnTo>
                <a:lnTo>
                  <a:pt x="1428" y="2758"/>
                </a:lnTo>
                <a:lnTo>
                  <a:pt x="1304" y="2600"/>
                </a:lnTo>
                <a:lnTo>
                  <a:pt x="1180" y="2444"/>
                </a:lnTo>
                <a:lnTo>
                  <a:pt x="1059" y="2284"/>
                </a:lnTo>
                <a:lnTo>
                  <a:pt x="940" y="2122"/>
                </a:lnTo>
                <a:lnTo>
                  <a:pt x="824" y="1957"/>
                </a:lnTo>
                <a:lnTo>
                  <a:pt x="711" y="1786"/>
                </a:lnTo>
                <a:lnTo>
                  <a:pt x="604" y="1609"/>
                </a:lnTo>
                <a:lnTo>
                  <a:pt x="568" y="1544"/>
                </a:lnTo>
                <a:lnTo>
                  <a:pt x="533" y="1477"/>
                </a:lnTo>
                <a:lnTo>
                  <a:pt x="500" y="1409"/>
                </a:lnTo>
                <a:lnTo>
                  <a:pt x="473" y="1340"/>
                </a:lnTo>
                <a:lnTo>
                  <a:pt x="451" y="1267"/>
                </a:lnTo>
                <a:lnTo>
                  <a:pt x="433" y="1195"/>
                </a:lnTo>
                <a:lnTo>
                  <a:pt x="422" y="1120"/>
                </a:lnTo>
                <a:lnTo>
                  <a:pt x="417" y="1042"/>
                </a:lnTo>
                <a:lnTo>
                  <a:pt x="419" y="962"/>
                </a:lnTo>
                <a:lnTo>
                  <a:pt x="429" y="880"/>
                </a:lnTo>
                <a:lnTo>
                  <a:pt x="448" y="795"/>
                </a:lnTo>
                <a:lnTo>
                  <a:pt x="477" y="706"/>
                </a:lnTo>
                <a:lnTo>
                  <a:pt x="513" y="613"/>
                </a:lnTo>
                <a:lnTo>
                  <a:pt x="559" y="524"/>
                </a:lnTo>
                <a:lnTo>
                  <a:pt x="608" y="440"/>
                </a:lnTo>
                <a:lnTo>
                  <a:pt x="660" y="360"/>
                </a:lnTo>
                <a:lnTo>
                  <a:pt x="717" y="286"/>
                </a:lnTo>
                <a:lnTo>
                  <a:pt x="762" y="231"/>
                </a:lnTo>
                <a:lnTo>
                  <a:pt x="815" y="180"/>
                </a:lnTo>
                <a:lnTo>
                  <a:pt x="873" y="133"/>
                </a:lnTo>
                <a:lnTo>
                  <a:pt x="937" y="91"/>
                </a:lnTo>
                <a:lnTo>
                  <a:pt x="1006" y="55"/>
                </a:lnTo>
                <a:lnTo>
                  <a:pt x="1080" y="29"/>
                </a:lnTo>
                <a:lnTo>
                  <a:pt x="1244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67" name="Oval 1">
            <a:extLst>
              <a:ext uri="{FF2B5EF4-FFF2-40B4-BE49-F238E27FC236}">
                <a16:creationId xmlns:a16="http://schemas.microsoft.com/office/drawing/2014/main" id="{9E7398FE-B433-4107-A7F2-E972556D11F3}"/>
              </a:ext>
            </a:extLst>
          </p:cNvPr>
          <p:cNvSpPr/>
          <p:nvPr/>
        </p:nvSpPr>
        <p:spPr>
          <a:xfrm>
            <a:off x="8373665" y="602219"/>
            <a:ext cx="342296" cy="342295"/>
          </a:xfrm>
          <a:custGeom>
            <a:avLst/>
            <a:gdLst/>
            <a:ahLst/>
            <a:cxnLst/>
            <a:rect l="l" t="t" r="r" b="b"/>
            <a:pathLst>
              <a:path w="3848188" h="3848188">
                <a:moveTo>
                  <a:pt x="1531053" y="504131"/>
                </a:moveTo>
                <a:lnTo>
                  <a:pt x="1531053" y="1481511"/>
                </a:lnTo>
                <a:lnTo>
                  <a:pt x="553673" y="1481511"/>
                </a:lnTo>
                <a:lnTo>
                  <a:pt x="553673" y="2263055"/>
                </a:lnTo>
                <a:lnTo>
                  <a:pt x="1531053" y="2263055"/>
                </a:lnTo>
                <a:lnTo>
                  <a:pt x="1531053" y="3240435"/>
                </a:lnTo>
                <a:lnTo>
                  <a:pt x="2312597" y="3240435"/>
                </a:lnTo>
                <a:lnTo>
                  <a:pt x="2312597" y="2263055"/>
                </a:lnTo>
                <a:lnTo>
                  <a:pt x="3289977" y="2263055"/>
                </a:lnTo>
                <a:lnTo>
                  <a:pt x="3289977" y="1481511"/>
                </a:lnTo>
                <a:lnTo>
                  <a:pt x="2312597" y="1481511"/>
                </a:lnTo>
                <a:lnTo>
                  <a:pt x="2312597" y="504131"/>
                </a:lnTo>
                <a:close/>
                <a:moveTo>
                  <a:pt x="1924094" y="0"/>
                </a:moveTo>
                <a:cubicBezTo>
                  <a:pt x="2986742" y="0"/>
                  <a:pt x="3848188" y="861446"/>
                  <a:pt x="3848188" y="1924094"/>
                </a:cubicBezTo>
                <a:cubicBezTo>
                  <a:pt x="3848188" y="2986742"/>
                  <a:pt x="2986742" y="3848188"/>
                  <a:pt x="1924094" y="3848188"/>
                </a:cubicBezTo>
                <a:cubicBezTo>
                  <a:pt x="861446" y="3848188"/>
                  <a:pt x="0" y="2986742"/>
                  <a:pt x="0" y="1924094"/>
                </a:cubicBezTo>
                <a:cubicBezTo>
                  <a:pt x="0" y="861446"/>
                  <a:pt x="861446" y="0"/>
                  <a:pt x="192409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8" name="Donut 3">
            <a:extLst>
              <a:ext uri="{FF2B5EF4-FFF2-40B4-BE49-F238E27FC236}">
                <a16:creationId xmlns:a16="http://schemas.microsoft.com/office/drawing/2014/main" id="{578B931D-464E-478C-A591-14E47C50F8D9}"/>
              </a:ext>
            </a:extLst>
          </p:cNvPr>
          <p:cNvSpPr/>
          <p:nvPr/>
        </p:nvSpPr>
        <p:spPr>
          <a:xfrm rot="2542585">
            <a:off x="10085046" y="6173868"/>
            <a:ext cx="214889" cy="409323"/>
          </a:xfrm>
          <a:custGeom>
            <a:avLst/>
            <a:gdLst/>
            <a:ahLst/>
            <a:cxnLst/>
            <a:rect l="l" t="t" r="r" b="b"/>
            <a:pathLst>
              <a:path w="2073250" h="3949150">
                <a:moveTo>
                  <a:pt x="1279271" y="2220875"/>
                </a:moveTo>
                <a:lnTo>
                  <a:pt x="1285176" y="2794045"/>
                </a:lnTo>
                <a:lnTo>
                  <a:pt x="1962603" y="2794045"/>
                </a:lnTo>
                <a:lnTo>
                  <a:pt x="1962603" y="3261227"/>
                </a:lnTo>
                <a:lnTo>
                  <a:pt x="1289989" y="3261228"/>
                </a:lnTo>
                <a:lnTo>
                  <a:pt x="1297029" y="3944670"/>
                </a:lnTo>
                <a:lnTo>
                  <a:pt x="795159" y="3949150"/>
                </a:lnTo>
                <a:lnTo>
                  <a:pt x="788072" y="3261227"/>
                </a:lnTo>
                <a:lnTo>
                  <a:pt x="110647" y="3261227"/>
                </a:lnTo>
                <a:lnTo>
                  <a:pt x="110647" y="2794045"/>
                </a:lnTo>
                <a:lnTo>
                  <a:pt x="783259" y="2794045"/>
                </a:lnTo>
                <a:lnTo>
                  <a:pt x="777401" y="2225354"/>
                </a:lnTo>
                <a:close/>
                <a:moveTo>
                  <a:pt x="1036626" y="518312"/>
                </a:moveTo>
                <a:cubicBezTo>
                  <a:pt x="750370" y="518312"/>
                  <a:pt x="518313" y="753722"/>
                  <a:pt x="518313" y="1044116"/>
                </a:cubicBezTo>
                <a:cubicBezTo>
                  <a:pt x="518313" y="1334510"/>
                  <a:pt x="750370" y="1569920"/>
                  <a:pt x="1036626" y="1569920"/>
                </a:cubicBezTo>
                <a:cubicBezTo>
                  <a:pt x="1322882" y="1569920"/>
                  <a:pt x="1554939" y="1334510"/>
                  <a:pt x="1554939" y="1044116"/>
                </a:cubicBezTo>
                <a:cubicBezTo>
                  <a:pt x="1554939" y="753722"/>
                  <a:pt x="1322882" y="518312"/>
                  <a:pt x="1036626" y="518312"/>
                </a:cubicBezTo>
                <a:close/>
                <a:moveTo>
                  <a:pt x="1036625" y="0"/>
                </a:moveTo>
                <a:cubicBezTo>
                  <a:pt x="1609137" y="0"/>
                  <a:pt x="2073250" y="467467"/>
                  <a:pt x="2073250" y="1044116"/>
                </a:cubicBezTo>
                <a:cubicBezTo>
                  <a:pt x="2073250" y="1620765"/>
                  <a:pt x="1609137" y="2088232"/>
                  <a:pt x="1036625" y="2088232"/>
                </a:cubicBezTo>
                <a:cubicBezTo>
                  <a:pt x="464113" y="2088232"/>
                  <a:pt x="0" y="1620765"/>
                  <a:pt x="0" y="1044116"/>
                </a:cubicBezTo>
                <a:cubicBezTo>
                  <a:pt x="0" y="467467"/>
                  <a:pt x="464113" y="0"/>
                  <a:pt x="1036625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70" name="Rounded Rectangle 8">
            <a:extLst>
              <a:ext uri="{FF2B5EF4-FFF2-40B4-BE49-F238E27FC236}">
                <a16:creationId xmlns:a16="http://schemas.microsoft.com/office/drawing/2014/main" id="{50D3B854-3EE4-412D-B130-9F9BD2DD6222}"/>
              </a:ext>
            </a:extLst>
          </p:cNvPr>
          <p:cNvSpPr/>
          <p:nvPr/>
        </p:nvSpPr>
        <p:spPr>
          <a:xfrm>
            <a:off x="5318933" y="3416531"/>
            <a:ext cx="302313" cy="228108"/>
          </a:xfrm>
          <a:custGeom>
            <a:avLst/>
            <a:gdLst/>
            <a:ahLst/>
            <a:cxnLst/>
            <a:rect l="l" t="t" r="r" b="b"/>
            <a:pathLst>
              <a:path w="3960440" h="2988329">
                <a:moveTo>
                  <a:pt x="1906134" y="1614050"/>
                </a:moveTo>
                <a:cubicBezTo>
                  <a:pt x="1848735" y="1614050"/>
                  <a:pt x="1802205" y="1659775"/>
                  <a:pt x="1802205" y="1716180"/>
                </a:cubicBezTo>
                <a:lnTo>
                  <a:pt x="1802205" y="1952130"/>
                </a:lnTo>
                <a:lnTo>
                  <a:pt x="1562097" y="1952130"/>
                </a:lnTo>
                <a:cubicBezTo>
                  <a:pt x="1504698" y="1952130"/>
                  <a:pt x="1458167" y="1997855"/>
                  <a:pt x="1458167" y="2054260"/>
                </a:cubicBezTo>
                <a:lnTo>
                  <a:pt x="1458167" y="2188080"/>
                </a:lnTo>
                <a:cubicBezTo>
                  <a:pt x="1458167" y="2244485"/>
                  <a:pt x="1504698" y="2290210"/>
                  <a:pt x="1562097" y="2290210"/>
                </a:cubicBezTo>
                <a:lnTo>
                  <a:pt x="1802205" y="2290210"/>
                </a:lnTo>
                <a:lnTo>
                  <a:pt x="1802205" y="2526160"/>
                </a:lnTo>
                <a:cubicBezTo>
                  <a:pt x="1802205" y="2582565"/>
                  <a:pt x="1848735" y="2628290"/>
                  <a:pt x="1906134" y="2628290"/>
                </a:cubicBezTo>
                <a:lnTo>
                  <a:pt x="2042312" y="2628290"/>
                </a:lnTo>
                <a:cubicBezTo>
                  <a:pt x="2099711" y="2628290"/>
                  <a:pt x="2146242" y="2582565"/>
                  <a:pt x="2146242" y="2526160"/>
                </a:cubicBezTo>
                <a:lnTo>
                  <a:pt x="2146242" y="2290210"/>
                </a:lnTo>
                <a:lnTo>
                  <a:pt x="2386349" y="2290210"/>
                </a:lnTo>
                <a:cubicBezTo>
                  <a:pt x="2443749" y="2290210"/>
                  <a:pt x="2490279" y="2244485"/>
                  <a:pt x="2490279" y="2188080"/>
                </a:cubicBezTo>
                <a:lnTo>
                  <a:pt x="2490279" y="2054260"/>
                </a:lnTo>
                <a:cubicBezTo>
                  <a:pt x="2490279" y="1997855"/>
                  <a:pt x="2443749" y="1952130"/>
                  <a:pt x="2386349" y="1952130"/>
                </a:cubicBezTo>
                <a:lnTo>
                  <a:pt x="2146242" y="1952130"/>
                </a:lnTo>
                <a:lnTo>
                  <a:pt x="2146242" y="1716180"/>
                </a:lnTo>
                <a:cubicBezTo>
                  <a:pt x="2146242" y="1659775"/>
                  <a:pt x="2099711" y="1614050"/>
                  <a:pt x="2042312" y="1614050"/>
                </a:cubicBezTo>
                <a:close/>
                <a:moveTo>
                  <a:pt x="0" y="1368149"/>
                </a:moveTo>
                <a:lnTo>
                  <a:pt x="3960440" y="1368149"/>
                </a:lnTo>
                <a:lnTo>
                  <a:pt x="3960440" y="2489988"/>
                </a:lnTo>
                <a:cubicBezTo>
                  <a:pt x="3960440" y="2765214"/>
                  <a:pt x="3737325" y="2988329"/>
                  <a:pt x="3462099" y="2988329"/>
                </a:cubicBezTo>
                <a:lnTo>
                  <a:pt x="498341" y="2988329"/>
                </a:lnTo>
                <a:cubicBezTo>
                  <a:pt x="223115" y="2988329"/>
                  <a:pt x="0" y="2765214"/>
                  <a:pt x="0" y="2489988"/>
                </a:cubicBezTo>
                <a:close/>
                <a:moveTo>
                  <a:pt x="1399199" y="277487"/>
                </a:moveTo>
                <a:cubicBezTo>
                  <a:pt x="1340514" y="277487"/>
                  <a:pt x="1292941" y="325060"/>
                  <a:pt x="1292941" y="383745"/>
                </a:cubicBezTo>
                <a:lnTo>
                  <a:pt x="1292941" y="684073"/>
                </a:lnTo>
                <a:lnTo>
                  <a:pt x="2667496" y="684073"/>
                </a:lnTo>
                <a:lnTo>
                  <a:pt x="2667496" y="383745"/>
                </a:lnTo>
                <a:cubicBezTo>
                  <a:pt x="2667496" y="325060"/>
                  <a:pt x="2619923" y="277487"/>
                  <a:pt x="2561238" y="277487"/>
                </a:cubicBezTo>
                <a:close/>
                <a:moveTo>
                  <a:pt x="1139543" y="0"/>
                </a:moveTo>
                <a:lnTo>
                  <a:pt x="2820896" y="0"/>
                </a:lnTo>
                <a:cubicBezTo>
                  <a:pt x="2920320" y="0"/>
                  <a:pt x="3000919" y="80599"/>
                  <a:pt x="3000919" y="180023"/>
                </a:cubicBezTo>
                <a:lnTo>
                  <a:pt x="3000919" y="684073"/>
                </a:lnTo>
                <a:lnTo>
                  <a:pt x="3462099" y="684073"/>
                </a:lnTo>
                <a:cubicBezTo>
                  <a:pt x="3727111" y="684073"/>
                  <a:pt x="3943808" y="890935"/>
                  <a:pt x="3957387" y="1152125"/>
                </a:cubicBezTo>
                <a:lnTo>
                  <a:pt x="3053" y="1152125"/>
                </a:lnTo>
                <a:cubicBezTo>
                  <a:pt x="16632" y="890935"/>
                  <a:pt x="233329" y="684073"/>
                  <a:pt x="498341" y="684073"/>
                </a:cubicBezTo>
                <a:lnTo>
                  <a:pt x="959520" y="684073"/>
                </a:lnTo>
                <a:lnTo>
                  <a:pt x="959520" y="180023"/>
                </a:lnTo>
                <a:cubicBezTo>
                  <a:pt x="959520" y="80599"/>
                  <a:pt x="1040119" y="0"/>
                  <a:pt x="1139543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Heart 3">
            <a:extLst>
              <a:ext uri="{FF2B5EF4-FFF2-40B4-BE49-F238E27FC236}">
                <a16:creationId xmlns:a16="http://schemas.microsoft.com/office/drawing/2014/main" id="{A91AA6E8-9997-4D25-BE4D-63E9C9D852E0}"/>
              </a:ext>
            </a:extLst>
          </p:cNvPr>
          <p:cNvSpPr>
            <a:spLocks noChangeAspect="1"/>
          </p:cNvSpPr>
          <p:nvPr/>
        </p:nvSpPr>
        <p:spPr>
          <a:xfrm>
            <a:off x="11506328" y="936972"/>
            <a:ext cx="302279" cy="273557"/>
          </a:xfrm>
          <a:custGeom>
            <a:avLst/>
            <a:gdLst/>
            <a:ahLst/>
            <a:cxnLst/>
            <a:rect l="l" t="t" r="r" b="b"/>
            <a:pathLst>
              <a:path w="3971393" h="3594045">
                <a:moveTo>
                  <a:pt x="2284446" y="942229"/>
                </a:moveTo>
                <a:cubicBezTo>
                  <a:pt x="2231718" y="946666"/>
                  <a:pt x="2184212" y="981897"/>
                  <a:pt x="2166723" y="1035351"/>
                </a:cubicBezTo>
                <a:lnTo>
                  <a:pt x="1818705" y="2099054"/>
                </a:lnTo>
                <a:lnTo>
                  <a:pt x="1630896" y="1461099"/>
                </a:lnTo>
                <a:cubicBezTo>
                  <a:pt x="1625536" y="1442893"/>
                  <a:pt x="1616698" y="1426659"/>
                  <a:pt x="1605222" y="1412988"/>
                </a:cubicBezTo>
                <a:cubicBezTo>
                  <a:pt x="1592838" y="1372092"/>
                  <a:pt x="1559535" y="1339590"/>
                  <a:pt x="1515200" y="1327710"/>
                </a:cubicBezTo>
                <a:cubicBezTo>
                  <a:pt x="1442764" y="1308302"/>
                  <a:pt x="1368310" y="1351289"/>
                  <a:pt x="1348901" y="1423723"/>
                </a:cubicBezTo>
                <a:lnTo>
                  <a:pt x="1175574" y="2070589"/>
                </a:lnTo>
                <a:lnTo>
                  <a:pt x="887391" y="2070589"/>
                </a:lnTo>
                <a:cubicBezTo>
                  <a:pt x="812401" y="2070589"/>
                  <a:pt x="751610" y="2131382"/>
                  <a:pt x="751610" y="2206372"/>
                </a:cubicBezTo>
                <a:cubicBezTo>
                  <a:pt x="751609" y="2281361"/>
                  <a:pt x="812402" y="2342153"/>
                  <a:pt x="887391" y="2342154"/>
                </a:cubicBezTo>
                <a:lnTo>
                  <a:pt x="1266160" y="2342154"/>
                </a:lnTo>
                <a:cubicBezTo>
                  <a:pt x="1309243" y="2342153"/>
                  <a:pt x="1347639" y="2322088"/>
                  <a:pt x="1370869" y="2289485"/>
                </a:cubicBezTo>
                <a:cubicBezTo>
                  <a:pt x="1392914" y="2274134"/>
                  <a:pt x="1408463" y="2250677"/>
                  <a:pt x="1415910" y="2222885"/>
                </a:cubicBezTo>
                <a:lnTo>
                  <a:pt x="1490320" y="1945186"/>
                </a:lnTo>
                <a:lnTo>
                  <a:pt x="1661817" y="2527729"/>
                </a:lnTo>
                <a:cubicBezTo>
                  <a:pt x="1680716" y="2591927"/>
                  <a:pt x="1742866" y="2631605"/>
                  <a:pt x="1806849" y="2621696"/>
                </a:cubicBezTo>
                <a:cubicBezTo>
                  <a:pt x="1873057" y="2637495"/>
                  <a:pt x="1940784" y="2599243"/>
                  <a:pt x="1962449" y="2533025"/>
                </a:cubicBezTo>
                <a:lnTo>
                  <a:pt x="2291633" y="1526890"/>
                </a:lnTo>
                <a:lnTo>
                  <a:pt x="2478124" y="2222886"/>
                </a:lnTo>
                <a:cubicBezTo>
                  <a:pt x="2491725" y="2273643"/>
                  <a:pt x="2532355" y="2309941"/>
                  <a:pt x="2580723" y="2318869"/>
                </a:cubicBezTo>
                <a:cubicBezTo>
                  <a:pt x="2600453" y="2334375"/>
                  <a:pt x="2625460" y="2342152"/>
                  <a:pt x="2652283" y="2342153"/>
                </a:cubicBezTo>
                <a:lnTo>
                  <a:pt x="3058108" y="2342153"/>
                </a:lnTo>
                <a:cubicBezTo>
                  <a:pt x="3133099" y="2342153"/>
                  <a:pt x="3193891" y="2281360"/>
                  <a:pt x="3193891" y="2206371"/>
                </a:cubicBezTo>
                <a:cubicBezTo>
                  <a:pt x="3193890" y="2131381"/>
                  <a:pt x="3133099" y="2070589"/>
                  <a:pt x="3058108" y="2070588"/>
                </a:cubicBezTo>
                <a:lnTo>
                  <a:pt x="2718460" y="2070589"/>
                </a:lnTo>
                <a:lnTo>
                  <a:pt x="2455970" y="1090961"/>
                </a:lnTo>
                <a:cubicBezTo>
                  <a:pt x="2449895" y="1068289"/>
                  <a:pt x="2438427" y="1048501"/>
                  <a:pt x="2421928" y="1033927"/>
                </a:cubicBezTo>
                <a:cubicBezTo>
                  <a:pt x="2410672" y="994460"/>
                  <a:pt x="2379946" y="962248"/>
                  <a:pt x="2337996" y="948523"/>
                </a:cubicBezTo>
                <a:cubicBezTo>
                  <a:pt x="2320178" y="942693"/>
                  <a:pt x="2302022" y="940751"/>
                  <a:pt x="2284446" y="942229"/>
                </a:cubicBezTo>
                <a:close/>
                <a:moveTo>
                  <a:pt x="941190" y="119"/>
                </a:moveTo>
                <a:cubicBezTo>
                  <a:pt x="1335246" y="6449"/>
                  <a:pt x="1754682" y="267656"/>
                  <a:pt x="1985697" y="864700"/>
                </a:cubicBezTo>
                <a:cubicBezTo>
                  <a:pt x="2807082" y="-1258124"/>
                  <a:pt x="6010484" y="864700"/>
                  <a:pt x="1985697" y="3594045"/>
                </a:cubicBezTo>
                <a:cubicBezTo>
                  <a:pt x="-907119" y="1632328"/>
                  <a:pt x="-65842" y="-16059"/>
                  <a:pt x="941190" y="11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ound Same Side Corner Rectangle 5">
            <a:extLst>
              <a:ext uri="{FF2B5EF4-FFF2-40B4-BE49-F238E27FC236}">
                <a16:creationId xmlns:a16="http://schemas.microsoft.com/office/drawing/2014/main" id="{F4D8A441-8B70-4314-87AA-29D81B35E5B9}"/>
              </a:ext>
            </a:extLst>
          </p:cNvPr>
          <p:cNvSpPr/>
          <p:nvPr/>
        </p:nvSpPr>
        <p:spPr>
          <a:xfrm>
            <a:off x="9871330" y="103857"/>
            <a:ext cx="352384" cy="247386"/>
          </a:xfrm>
          <a:custGeom>
            <a:avLst/>
            <a:gdLst/>
            <a:ahLst/>
            <a:cxnLst/>
            <a:rect l="l" t="t" r="r" b="b"/>
            <a:pathLst>
              <a:path w="3934890" h="3325069">
                <a:moveTo>
                  <a:pt x="3256955" y="2654903"/>
                </a:moveTo>
                <a:cubicBezTo>
                  <a:pt x="3442016" y="2654903"/>
                  <a:pt x="3592038" y="2804925"/>
                  <a:pt x="3592038" y="2989986"/>
                </a:cubicBezTo>
                <a:cubicBezTo>
                  <a:pt x="3592038" y="3175047"/>
                  <a:pt x="3442016" y="3325069"/>
                  <a:pt x="3256955" y="3325069"/>
                </a:cubicBezTo>
                <a:cubicBezTo>
                  <a:pt x="3071894" y="3325069"/>
                  <a:pt x="2921872" y="3175047"/>
                  <a:pt x="2921872" y="2989986"/>
                </a:cubicBezTo>
                <a:cubicBezTo>
                  <a:pt x="2921872" y="2804925"/>
                  <a:pt x="3071894" y="2654903"/>
                  <a:pt x="3256955" y="2654903"/>
                </a:cubicBezTo>
                <a:close/>
                <a:moveTo>
                  <a:pt x="1163958" y="2654903"/>
                </a:moveTo>
                <a:cubicBezTo>
                  <a:pt x="1349019" y="2654903"/>
                  <a:pt x="1499041" y="2804925"/>
                  <a:pt x="1499041" y="2989986"/>
                </a:cubicBezTo>
                <a:cubicBezTo>
                  <a:pt x="1499041" y="3175047"/>
                  <a:pt x="1349019" y="3325069"/>
                  <a:pt x="1163958" y="3325069"/>
                </a:cubicBezTo>
                <a:cubicBezTo>
                  <a:pt x="978897" y="3325069"/>
                  <a:pt x="828875" y="3175047"/>
                  <a:pt x="828875" y="2989986"/>
                </a:cubicBezTo>
                <a:cubicBezTo>
                  <a:pt x="828875" y="2804925"/>
                  <a:pt x="978897" y="2654903"/>
                  <a:pt x="1163958" y="2654903"/>
                </a:cubicBezTo>
                <a:close/>
                <a:moveTo>
                  <a:pt x="76162" y="2262658"/>
                </a:moveTo>
                <a:lnTo>
                  <a:pt x="3934890" y="2262658"/>
                </a:lnTo>
                <a:lnTo>
                  <a:pt x="3934890" y="2865907"/>
                </a:lnTo>
                <a:lnTo>
                  <a:pt x="3688794" y="2865907"/>
                </a:lnTo>
                <a:cubicBezTo>
                  <a:pt x="3630311" y="2683593"/>
                  <a:pt x="3458928" y="2552630"/>
                  <a:pt x="3256956" y="2552630"/>
                </a:cubicBezTo>
                <a:cubicBezTo>
                  <a:pt x="3054984" y="2552630"/>
                  <a:pt x="2883601" y="2683593"/>
                  <a:pt x="2825119" y="2865907"/>
                </a:cubicBezTo>
                <a:lnTo>
                  <a:pt x="1595797" y="2865907"/>
                </a:lnTo>
                <a:cubicBezTo>
                  <a:pt x="1537314" y="2683593"/>
                  <a:pt x="1365931" y="2552630"/>
                  <a:pt x="1163959" y="2552630"/>
                </a:cubicBezTo>
                <a:cubicBezTo>
                  <a:pt x="952624" y="2552630"/>
                  <a:pt x="774779" y="2696018"/>
                  <a:pt x="724237" y="2891307"/>
                </a:cubicBezTo>
                <a:lnTo>
                  <a:pt x="398213" y="2891307"/>
                </a:lnTo>
                <a:cubicBezTo>
                  <a:pt x="178286" y="2891307"/>
                  <a:pt x="0" y="2713021"/>
                  <a:pt x="0" y="2493094"/>
                </a:cubicBezTo>
                <a:lnTo>
                  <a:pt x="0" y="2267371"/>
                </a:lnTo>
                <a:lnTo>
                  <a:pt x="76162" y="2267371"/>
                </a:lnTo>
                <a:close/>
                <a:moveTo>
                  <a:pt x="940438" y="986308"/>
                </a:moveTo>
                <a:cubicBezTo>
                  <a:pt x="831368" y="986308"/>
                  <a:pt x="742949" y="1041027"/>
                  <a:pt x="742949" y="1108525"/>
                </a:cubicBezTo>
                <a:lnTo>
                  <a:pt x="742949" y="1420858"/>
                </a:lnTo>
                <a:lnTo>
                  <a:pt x="1337996" y="1420858"/>
                </a:lnTo>
                <a:lnTo>
                  <a:pt x="1337996" y="986308"/>
                </a:lnTo>
                <a:close/>
                <a:moveTo>
                  <a:pt x="2566126" y="947333"/>
                </a:moveTo>
                <a:cubicBezTo>
                  <a:pt x="2490968" y="947333"/>
                  <a:pt x="2430039" y="1008262"/>
                  <a:pt x="2430039" y="1083421"/>
                </a:cubicBezTo>
                <a:lnTo>
                  <a:pt x="2430039" y="1283715"/>
                </a:lnTo>
                <a:lnTo>
                  <a:pt x="2240561" y="1283715"/>
                </a:lnTo>
                <a:cubicBezTo>
                  <a:pt x="2165402" y="1283715"/>
                  <a:pt x="2104473" y="1344644"/>
                  <a:pt x="2104473" y="1419803"/>
                </a:cubicBezTo>
                <a:lnTo>
                  <a:pt x="2104473" y="1443548"/>
                </a:lnTo>
                <a:cubicBezTo>
                  <a:pt x="2104473" y="1518707"/>
                  <a:pt x="2165402" y="1579635"/>
                  <a:pt x="2240561" y="1579635"/>
                </a:cubicBezTo>
                <a:lnTo>
                  <a:pt x="2430039" y="1579635"/>
                </a:lnTo>
                <a:lnTo>
                  <a:pt x="2430039" y="1758296"/>
                </a:lnTo>
                <a:cubicBezTo>
                  <a:pt x="2430039" y="1833454"/>
                  <a:pt x="2490968" y="1894383"/>
                  <a:pt x="2566126" y="1894383"/>
                </a:cubicBezTo>
                <a:lnTo>
                  <a:pt x="2589871" y="1894383"/>
                </a:lnTo>
                <a:cubicBezTo>
                  <a:pt x="2665030" y="1894383"/>
                  <a:pt x="2725959" y="1833454"/>
                  <a:pt x="2725959" y="1758296"/>
                </a:cubicBezTo>
                <a:lnTo>
                  <a:pt x="2725959" y="1579635"/>
                </a:lnTo>
                <a:lnTo>
                  <a:pt x="2915437" y="1579635"/>
                </a:lnTo>
                <a:cubicBezTo>
                  <a:pt x="2990595" y="1579635"/>
                  <a:pt x="3051524" y="1518707"/>
                  <a:pt x="3051524" y="1443548"/>
                </a:cubicBezTo>
                <a:lnTo>
                  <a:pt x="3051524" y="1419803"/>
                </a:lnTo>
                <a:cubicBezTo>
                  <a:pt x="3051524" y="1344644"/>
                  <a:pt x="2990595" y="1283715"/>
                  <a:pt x="2915437" y="1283715"/>
                </a:cubicBezTo>
                <a:lnTo>
                  <a:pt x="2725959" y="1283715"/>
                </a:lnTo>
                <a:lnTo>
                  <a:pt x="2725959" y="1083421"/>
                </a:lnTo>
                <a:cubicBezTo>
                  <a:pt x="2725959" y="1008262"/>
                  <a:pt x="2665030" y="947333"/>
                  <a:pt x="2589871" y="947333"/>
                </a:cubicBezTo>
                <a:close/>
                <a:moveTo>
                  <a:pt x="2175584" y="448446"/>
                </a:moveTo>
                <a:lnTo>
                  <a:pt x="2342436" y="448446"/>
                </a:lnTo>
                <a:cubicBezTo>
                  <a:pt x="2365949" y="448446"/>
                  <a:pt x="2385010" y="467507"/>
                  <a:pt x="2385010" y="491020"/>
                </a:cubicBezTo>
                <a:lnTo>
                  <a:pt x="2385010" y="513872"/>
                </a:lnTo>
                <a:cubicBezTo>
                  <a:pt x="2385010" y="537385"/>
                  <a:pt x="2365949" y="556446"/>
                  <a:pt x="2342436" y="556446"/>
                </a:cubicBezTo>
                <a:lnTo>
                  <a:pt x="2175584" y="556446"/>
                </a:lnTo>
                <a:cubicBezTo>
                  <a:pt x="2152071" y="556446"/>
                  <a:pt x="2133010" y="537385"/>
                  <a:pt x="2133010" y="513872"/>
                </a:cubicBezTo>
                <a:lnTo>
                  <a:pt x="2133010" y="491020"/>
                </a:lnTo>
                <a:cubicBezTo>
                  <a:pt x="2133010" y="467507"/>
                  <a:pt x="2152071" y="448446"/>
                  <a:pt x="2175584" y="448446"/>
                </a:cubicBezTo>
                <a:close/>
                <a:moveTo>
                  <a:pt x="1313354" y="439278"/>
                </a:moveTo>
                <a:lnTo>
                  <a:pt x="1480043" y="446666"/>
                </a:lnTo>
                <a:cubicBezTo>
                  <a:pt x="1503533" y="447707"/>
                  <a:pt x="1521731" y="467594"/>
                  <a:pt x="1520690" y="491084"/>
                </a:cubicBezTo>
                <a:lnTo>
                  <a:pt x="1519678" y="513913"/>
                </a:lnTo>
                <a:cubicBezTo>
                  <a:pt x="1518636" y="537403"/>
                  <a:pt x="1498750" y="555601"/>
                  <a:pt x="1475260" y="554560"/>
                </a:cubicBezTo>
                <a:lnTo>
                  <a:pt x="1308572" y="547172"/>
                </a:lnTo>
                <a:cubicBezTo>
                  <a:pt x="1285082" y="546130"/>
                  <a:pt x="1266884" y="526244"/>
                  <a:pt x="1267925" y="502754"/>
                </a:cubicBezTo>
                <a:lnTo>
                  <a:pt x="1268937" y="479925"/>
                </a:lnTo>
                <a:cubicBezTo>
                  <a:pt x="1269978" y="456435"/>
                  <a:pt x="1289864" y="438236"/>
                  <a:pt x="1313354" y="439278"/>
                </a:cubicBezTo>
                <a:close/>
                <a:moveTo>
                  <a:pt x="1782480" y="391192"/>
                </a:moveTo>
                <a:lnTo>
                  <a:pt x="1854488" y="391192"/>
                </a:lnTo>
                <a:cubicBezTo>
                  <a:pt x="1947917" y="391192"/>
                  <a:pt x="2023656" y="466931"/>
                  <a:pt x="2023656" y="560360"/>
                </a:cubicBezTo>
                <a:lnTo>
                  <a:pt x="2023656" y="721195"/>
                </a:lnTo>
                <a:lnTo>
                  <a:pt x="3934890" y="721195"/>
                </a:lnTo>
                <a:lnTo>
                  <a:pt x="3934890" y="2109731"/>
                </a:lnTo>
                <a:lnTo>
                  <a:pt x="14197" y="2109731"/>
                </a:lnTo>
                <a:lnTo>
                  <a:pt x="14197" y="2114574"/>
                </a:lnTo>
                <a:lnTo>
                  <a:pt x="0" y="2114574"/>
                </a:lnTo>
                <a:lnTo>
                  <a:pt x="0" y="1828455"/>
                </a:lnTo>
                <a:cubicBezTo>
                  <a:pt x="0" y="1608528"/>
                  <a:pt x="178286" y="1430242"/>
                  <a:pt x="398213" y="1430242"/>
                </a:cubicBezTo>
                <a:lnTo>
                  <a:pt x="519518" y="1430242"/>
                </a:lnTo>
                <a:lnTo>
                  <a:pt x="519518" y="977203"/>
                </a:lnTo>
                <a:cubicBezTo>
                  <a:pt x="519518" y="876538"/>
                  <a:pt x="601123" y="794933"/>
                  <a:pt x="701788" y="794933"/>
                </a:cubicBezTo>
                <a:lnTo>
                  <a:pt x="1349377" y="794933"/>
                </a:lnTo>
                <a:lnTo>
                  <a:pt x="1349377" y="721195"/>
                </a:lnTo>
                <a:lnTo>
                  <a:pt x="1613312" y="721195"/>
                </a:lnTo>
                <a:lnTo>
                  <a:pt x="1613312" y="560360"/>
                </a:lnTo>
                <a:cubicBezTo>
                  <a:pt x="1613312" y="466931"/>
                  <a:pt x="1689051" y="391192"/>
                  <a:pt x="1782480" y="391192"/>
                </a:cubicBezTo>
                <a:close/>
                <a:moveTo>
                  <a:pt x="2217013" y="121841"/>
                </a:moveTo>
                <a:cubicBezTo>
                  <a:pt x="2228118" y="123263"/>
                  <a:pt x="2238680" y="128922"/>
                  <a:pt x="2246068" y="138480"/>
                </a:cubicBezTo>
                <a:lnTo>
                  <a:pt x="2260428" y="157060"/>
                </a:lnTo>
                <a:cubicBezTo>
                  <a:pt x="2275203" y="176176"/>
                  <a:pt x="2271684" y="203650"/>
                  <a:pt x="2252568" y="218425"/>
                </a:cubicBezTo>
                <a:lnTo>
                  <a:pt x="2122407" y="319028"/>
                </a:lnTo>
                <a:cubicBezTo>
                  <a:pt x="2103291" y="333803"/>
                  <a:pt x="2075817" y="330283"/>
                  <a:pt x="2061042" y="311168"/>
                </a:cubicBezTo>
                <a:lnTo>
                  <a:pt x="2046682" y="292588"/>
                </a:lnTo>
                <a:cubicBezTo>
                  <a:pt x="2031907" y="273472"/>
                  <a:pt x="2035426" y="245997"/>
                  <a:pt x="2054542" y="231223"/>
                </a:cubicBezTo>
                <a:lnTo>
                  <a:pt x="2184703" y="130620"/>
                </a:lnTo>
                <a:cubicBezTo>
                  <a:pt x="2194261" y="123232"/>
                  <a:pt x="2205908" y="120418"/>
                  <a:pt x="2217013" y="121841"/>
                </a:cubicBezTo>
                <a:close/>
                <a:moveTo>
                  <a:pt x="1478016" y="112448"/>
                </a:moveTo>
                <a:cubicBezTo>
                  <a:pt x="1488894" y="113071"/>
                  <a:pt x="1499534" y="117844"/>
                  <a:pt x="1507358" y="126619"/>
                </a:cubicBezTo>
                <a:lnTo>
                  <a:pt x="1618401" y="251155"/>
                </a:lnTo>
                <a:cubicBezTo>
                  <a:pt x="1634050" y="268704"/>
                  <a:pt x="1632508" y="295617"/>
                  <a:pt x="1614958" y="311265"/>
                </a:cubicBezTo>
                <a:lnTo>
                  <a:pt x="1597902" y="326473"/>
                </a:lnTo>
                <a:cubicBezTo>
                  <a:pt x="1580352" y="342122"/>
                  <a:pt x="1553440" y="340580"/>
                  <a:pt x="1537792" y="323030"/>
                </a:cubicBezTo>
                <a:lnTo>
                  <a:pt x="1426749" y="198495"/>
                </a:lnTo>
                <a:cubicBezTo>
                  <a:pt x="1411101" y="180945"/>
                  <a:pt x="1412642" y="154033"/>
                  <a:pt x="1430192" y="138385"/>
                </a:cubicBezTo>
                <a:lnTo>
                  <a:pt x="1447248" y="123176"/>
                </a:lnTo>
                <a:cubicBezTo>
                  <a:pt x="1456023" y="115352"/>
                  <a:pt x="1467139" y="111825"/>
                  <a:pt x="1478016" y="112448"/>
                </a:cubicBezTo>
                <a:close/>
                <a:moveTo>
                  <a:pt x="1837237" y="58"/>
                </a:moveTo>
                <a:lnTo>
                  <a:pt x="1861379" y="1283"/>
                </a:lnTo>
                <a:cubicBezTo>
                  <a:pt x="1886217" y="2543"/>
                  <a:pt x="1905332" y="23700"/>
                  <a:pt x="1904072" y="48538"/>
                </a:cubicBezTo>
                <a:lnTo>
                  <a:pt x="1895868" y="210266"/>
                </a:lnTo>
                <a:cubicBezTo>
                  <a:pt x="1894608" y="235105"/>
                  <a:pt x="1873451" y="254219"/>
                  <a:pt x="1848613" y="252959"/>
                </a:cubicBezTo>
                <a:lnTo>
                  <a:pt x="1824471" y="251735"/>
                </a:lnTo>
                <a:cubicBezTo>
                  <a:pt x="1799633" y="250475"/>
                  <a:pt x="1780518" y="229317"/>
                  <a:pt x="1781778" y="204479"/>
                </a:cubicBezTo>
                <a:lnTo>
                  <a:pt x="1789981" y="42751"/>
                </a:lnTo>
                <a:cubicBezTo>
                  <a:pt x="1791241" y="17913"/>
                  <a:pt x="1812399" y="-1201"/>
                  <a:pt x="1837237" y="5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9" name="Parallelogram 8">
            <a:extLst>
              <a:ext uri="{FF2B5EF4-FFF2-40B4-BE49-F238E27FC236}">
                <a16:creationId xmlns:a16="http://schemas.microsoft.com/office/drawing/2014/main" id="{955BF537-7E59-488D-A940-F1B863F7EB58}"/>
              </a:ext>
            </a:extLst>
          </p:cNvPr>
          <p:cNvSpPr/>
          <p:nvPr/>
        </p:nvSpPr>
        <p:spPr>
          <a:xfrm>
            <a:off x="6469630" y="2392536"/>
            <a:ext cx="381319" cy="232595"/>
          </a:xfrm>
          <a:custGeom>
            <a:avLst/>
            <a:gdLst/>
            <a:ahLst/>
            <a:cxnLst/>
            <a:rect l="l" t="t" r="r" b="b"/>
            <a:pathLst>
              <a:path w="3990895" h="3087182">
                <a:moveTo>
                  <a:pt x="1740403" y="2573711"/>
                </a:moveTo>
                <a:cubicBezTo>
                  <a:pt x="1526257" y="2580937"/>
                  <a:pt x="1290256" y="2583516"/>
                  <a:pt x="1065139" y="2579843"/>
                </a:cubicBezTo>
                <a:lnTo>
                  <a:pt x="1065139" y="2871158"/>
                </a:lnTo>
                <a:lnTo>
                  <a:pt x="1740403" y="2871158"/>
                </a:lnTo>
                <a:close/>
                <a:moveTo>
                  <a:pt x="3583963" y="1148535"/>
                </a:moveTo>
                <a:cubicBezTo>
                  <a:pt x="3442121" y="1148535"/>
                  <a:pt x="3324432" y="1262284"/>
                  <a:pt x="3303071" y="1411513"/>
                </a:cubicBezTo>
                <a:lnTo>
                  <a:pt x="3604802" y="1436594"/>
                </a:lnTo>
                <a:cubicBezTo>
                  <a:pt x="3607651" y="1483680"/>
                  <a:pt x="3627953" y="1483631"/>
                  <a:pt x="3630802" y="1530717"/>
                </a:cubicBezTo>
                <a:lnTo>
                  <a:pt x="3339635" y="1623071"/>
                </a:lnTo>
                <a:cubicBezTo>
                  <a:pt x="3388511" y="1715368"/>
                  <a:pt x="3479714" y="1776813"/>
                  <a:pt x="3583963" y="1776813"/>
                </a:cubicBezTo>
                <a:cubicBezTo>
                  <a:pt x="3741685" y="1776813"/>
                  <a:pt x="3869544" y="1636168"/>
                  <a:pt x="3869544" y="1462674"/>
                </a:cubicBezTo>
                <a:cubicBezTo>
                  <a:pt x="3869544" y="1289180"/>
                  <a:pt x="3741685" y="1148535"/>
                  <a:pt x="3583963" y="1148535"/>
                </a:cubicBezTo>
                <a:close/>
                <a:moveTo>
                  <a:pt x="1942038" y="765538"/>
                </a:moveTo>
                <a:cubicBezTo>
                  <a:pt x="1858825" y="765538"/>
                  <a:pt x="1791368" y="832995"/>
                  <a:pt x="1791368" y="916208"/>
                </a:cubicBezTo>
                <a:lnTo>
                  <a:pt x="1791368" y="1175206"/>
                </a:lnTo>
                <a:lnTo>
                  <a:pt x="1596655" y="1175206"/>
                </a:lnTo>
                <a:cubicBezTo>
                  <a:pt x="1505121" y="1175206"/>
                  <a:pt x="1430918" y="1249409"/>
                  <a:pt x="1430918" y="1340943"/>
                </a:cubicBezTo>
                <a:lnTo>
                  <a:pt x="1430918" y="1369861"/>
                </a:lnTo>
                <a:cubicBezTo>
                  <a:pt x="1430918" y="1461395"/>
                  <a:pt x="1505121" y="1535598"/>
                  <a:pt x="1596655" y="1535598"/>
                </a:cubicBezTo>
                <a:lnTo>
                  <a:pt x="1791368" y="1535598"/>
                </a:lnTo>
                <a:lnTo>
                  <a:pt x="1791368" y="1768249"/>
                </a:lnTo>
                <a:cubicBezTo>
                  <a:pt x="1791368" y="1851462"/>
                  <a:pt x="1858825" y="1918919"/>
                  <a:pt x="1942038" y="1918919"/>
                </a:cubicBezTo>
                <a:lnTo>
                  <a:pt x="1968327" y="1918919"/>
                </a:lnTo>
                <a:cubicBezTo>
                  <a:pt x="2051540" y="1918919"/>
                  <a:pt x="2118997" y="1851462"/>
                  <a:pt x="2118997" y="1768249"/>
                </a:cubicBezTo>
                <a:lnTo>
                  <a:pt x="2118997" y="1535598"/>
                </a:lnTo>
                <a:lnTo>
                  <a:pt x="2313709" y="1535598"/>
                </a:lnTo>
                <a:cubicBezTo>
                  <a:pt x="2377432" y="1535598"/>
                  <a:pt x="2432756" y="1499636"/>
                  <a:pt x="2458635" y="1445923"/>
                </a:cubicBezTo>
                <a:lnTo>
                  <a:pt x="2460889" y="1424521"/>
                </a:lnTo>
                <a:lnTo>
                  <a:pt x="2465213" y="1420689"/>
                </a:lnTo>
                <a:lnTo>
                  <a:pt x="2471533" y="1306607"/>
                </a:lnTo>
                <a:cubicBezTo>
                  <a:pt x="2459663" y="1231205"/>
                  <a:pt x="2393226" y="1175206"/>
                  <a:pt x="2313709" y="1175206"/>
                </a:cubicBezTo>
                <a:lnTo>
                  <a:pt x="2118997" y="1175206"/>
                </a:lnTo>
                <a:lnTo>
                  <a:pt x="2118997" y="916208"/>
                </a:lnTo>
                <a:cubicBezTo>
                  <a:pt x="2118997" y="832995"/>
                  <a:pt x="2051540" y="765538"/>
                  <a:pt x="1968327" y="765538"/>
                </a:cubicBezTo>
                <a:close/>
                <a:moveTo>
                  <a:pt x="1226605" y="630723"/>
                </a:moveTo>
                <a:cubicBezTo>
                  <a:pt x="838390" y="598973"/>
                  <a:pt x="590161" y="1384786"/>
                  <a:pt x="585832" y="1535598"/>
                </a:cubicBezTo>
                <a:lnTo>
                  <a:pt x="1226028" y="1522898"/>
                </a:lnTo>
                <a:cubicBezTo>
                  <a:pt x="1226221" y="1225506"/>
                  <a:pt x="1226412" y="928115"/>
                  <a:pt x="1226605" y="630723"/>
                </a:cubicBezTo>
                <a:close/>
                <a:moveTo>
                  <a:pt x="1740403" y="0"/>
                </a:moveTo>
                <a:lnTo>
                  <a:pt x="1871327" y="0"/>
                </a:lnTo>
                <a:lnTo>
                  <a:pt x="1871327" y="90089"/>
                </a:lnTo>
                <a:lnTo>
                  <a:pt x="3425865" y="90089"/>
                </a:lnTo>
                <a:lnTo>
                  <a:pt x="3425865" y="270089"/>
                </a:lnTo>
                <a:lnTo>
                  <a:pt x="1871327" y="270089"/>
                </a:lnTo>
                <a:lnTo>
                  <a:pt x="1871327" y="427547"/>
                </a:lnTo>
                <a:cubicBezTo>
                  <a:pt x="2156809" y="438659"/>
                  <a:pt x="2415168" y="481953"/>
                  <a:pt x="2487431" y="551123"/>
                </a:cubicBezTo>
                <a:cubicBezTo>
                  <a:pt x="2638328" y="637553"/>
                  <a:pt x="2742817" y="987481"/>
                  <a:pt x="2780551" y="1368079"/>
                </a:cubicBezTo>
                <a:lnTo>
                  <a:pt x="3165273" y="1400059"/>
                </a:lnTo>
                <a:cubicBezTo>
                  <a:pt x="3190861" y="1176596"/>
                  <a:pt x="3364791" y="1004519"/>
                  <a:pt x="3575259" y="1004519"/>
                </a:cubicBezTo>
                <a:cubicBezTo>
                  <a:pt x="3804809" y="1004519"/>
                  <a:pt x="3990895" y="1209214"/>
                  <a:pt x="3990895" y="1461719"/>
                </a:cubicBezTo>
                <a:cubicBezTo>
                  <a:pt x="3990895" y="1714224"/>
                  <a:pt x="3804809" y="1918919"/>
                  <a:pt x="3575259" y="1918919"/>
                </a:cubicBezTo>
                <a:cubicBezTo>
                  <a:pt x="3412624" y="1918919"/>
                  <a:pt x="3271807" y="1816170"/>
                  <a:pt x="3205139" y="1665732"/>
                </a:cubicBezTo>
                <a:lnTo>
                  <a:pt x="2796520" y="1795340"/>
                </a:lnTo>
                <a:cubicBezTo>
                  <a:pt x="2783205" y="2186453"/>
                  <a:pt x="2688635" y="2514652"/>
                  <a:pt x="2490527" y="2506536"/>
                </a:cubicBezTo>
                <a:cubicBezTo>
                  <a:pt x="2438297" y="2531587"/>
                  <a:pt x="2205857" y="2554006"/>
                  <a:pt x="1904505" y="2567479"/>
                </a:cubicBezTo>
                <a:lnTo>
                  <a:pt x="1904505" y="2871158"/>
                </a:lnTo>
                <a:lnTo>
                  <a:pt x="2689643" y="2871158"/>
                </a:lnTo>
                <a:cubicBezTo>
                  <a:pt x="2749296" y="2871158"/>
                  <a:pt x="2797655" y="2919517"/>
                  <a:pt x="2797655" y="2979170"/>
                </a:cubicBezTo>
                <a:cubicBezTo>
                  <a:pt x="2797655" y="3038823"/>
                  <a:pt x="2749296" y="3087182"/>
                  <a:pt x="2689643" y="3087182"/>
                </a:cubicBezTo>
                <a:lnTo>
                  <a:pt x="457395" y="3087182"/>
                </a:lnTo>
                <a:lnTo>
                  <a:pt x="430555" y="3081994"/>
                </a:lnTo>
                <a:lnTo>
                  <a:pt x="427761" y="3087182"/>
                </a:lnTo>
                <a:lnTo>
                  <a:pt x="366119" y="3053981"/>
                </a:lnTo>
                <a:cubicBezTo>
                  <a:pt x="365594" y="3054050"/>
                  <a:pt x="365174" y="3053869"/>
                  <a:pt x="364754" y="3053685"/>
                </a:cubicBezTo>
                <a:lnTo>
                  <a:pt x="64754" y="2922467"/>
                </a:lnTo>
                <a:cubicBezTo>
                  <a:pt x="10101" y="2898562"/>
                  <a:pt x="-14826" y="2834876"/>
                  <a:pt x="9079" y="2780223"/>
                </a:cubicBezTo>
                <a:cubicBezTo>
                  <a:pt x="27008" y="2739232"/>
                  <a:pt x="67313" y="2714963"/>
                  <a:pt x="109402" y="2715476"/>
                </a:cubicBezTo>
                <a:cubicBezTo>
                  <a:pt x="123432" y="2715647"/>
                  <a:pt x="137660" y="2718571"/>
                  <a:pt x="151323" y="2724547"/>
                </a:cubicBezTo>
                <a:lnTo>
                  <a:pt x="439379" y="2850541"/>
                </a:lnTo>
                <a:lnTo>
                  <a:pt x="493513" y="2871158"/>
                </a:lnTo>
                <a:lnTo>
                  <a:pt x="921139" y="2871158"/>
                </a:lnTo>
                <a:lnTo>
                  <a:pt x="921139" y="2576699"/>
                </a:lnTo>
                <a:lnTo>
                  <a:pt x="936415" y="2576699"/>
                </a:lnTo>
                <a:cubicBezTo>
                  <a:pt x="497926" y="2565212"/>
                  <a:pt x="127915" y="2527380"/>
                  <a:pt x="86500" y="2449386"/>
                </a:cubicBezTo>
                <a:cubicBezTo>
                  <a:pt x="-44935" y="2322713"/>
                  <a:pt x="-80455" y="1751442"/>
                  <a:pt x="377076" y="1584573"/>
                </a:cubicBezTo>
                <a:cubicBezTo>
                  <a:pt x="427628" y="1274829"/>
                  <a:pt x="742960" y="651754"/>
                  <a:pt x="991911" y="524245"/>
                </a:cubicBezTo>
                <a:cubicBezTo>
                  <a:pt x="1112248" y="450334"/>
                  <a:pt x="1428043" y="418134"/>
                  <a:pt x="1740403" y="422848"/>
                </a:cubicBezTo>
                <a:lnTo>
                  <a:pt x="1740403" y="270089"/>
                </a:lnTo>
                <a:lnTo>
                  <a:pt x="185865" y="270089"/>
                </a:lnTo>
                <a:lnTo>
                  <a:pt x="185865" y="90089"/>
                </a:lnTo>
                <a:lnTo>
                  <a:pt x="1740403" y="9008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1" name="Freeform 18">
            <a:extLst>
              <a:ext uri="{FF2B5EF4-FFF2-40B4-BE49-F238E27FC236}">
                <a16:creationId xmlns:a16="http://schemas.microsoft.com/office/drawing/2014/main" id="{4D911A5B-60CB-4472-A1AF-3EB7FF9CE573}"/>
              </a:ext>
            </a:extLst>
          </p:cNvPr>
          <p:cNvSpPr>
            <a:spLocks/>
          </p:cNvSpPr>
          <p:nvPr/>
        </p:nvSpPr>
        <p:spPr bwMode="auto">
          <a:xfrm>
            <a:off x="11519242" y="4951149"/>
            <a:ext cx="314404" cy="313890"/>
          </a:xfrm>
          <a:custGeom>
            <a:avLst/>
            <a:gdLst/>
            <a:ahLst/>
            <a:cxnLst/>
            <a:rect l="l" t="t" r="r" b="b"/>
            <a:pathLst>
              <a:path w="3788345" h="3782142">
                <a:moveTo>
                  <a:pt x="3559909" y="1946081"/>
                </a:moveTo>
                <a:lnTo>
                  <a:pt x="3571003" y="1946081"/>
                </a:lnTo>
                <a:lnTo>
                  <a:pt x="3598234" y="1951628"/>
                </a:lnTo>
                <a:lnTo>
                  <a:pt x="3623952" y="1957680"/>
                </a:lnTo>
                <a:lnTo>
                  <a:pt x="3648661" y="1965244"/>
                </a:lnTo>
                <a:lnTo>
                  <a:pt x="3671858" y="1975329"/>
                </a:lnTo>
                <a:lnTo>
                  <a:pt x="3692029" y="1986927"/>
                </a:lnTo>
                <a:lnTo>
                  <a:pt x="3710183" y="2001047"/>
                </a:lnTo>
                <a:lnTo>
                  <a:pt x="3725815" y="2018192"/>
                </a:lnTo>
                <a:lnTo>
                  <a:pt x="3746995" y="2049457"/>
                </a:lnTo>
                <a:lnTo>
                  <a:pt x="3763636" y="2082739"/>
                </a:lnTo>
                <a:lnTo>
                  <a:pt x="3775234" y="2116526"/>
                </a:lnTo>
                <a:lnTo>
                  <a:pt x="3783807" y="2151321"/>
                </a:lnTo>
                <a:lnTo>
                  <a:pt x="3787337" y="2187124"/>
                </a:lnTo>
                <a:lnTo>
                  <a:pt x="3788345" y="2223936"/>
                </a:lnTo>
                <a:lnTo>
                  <a:pt x="3785320" y="2259235"/>
                </a:lnTo>
                <a:lnTo>
                  <a:pt x="3779772" y="2296047"/>
                </a:lnTo>
                <a:lnTo>
                  <a:pt x="3772713" y="2331851"/>
                </a:lnTo>
                <a:lnTo>
                  <a:pt x="3762627" y="2367654"/>
                </a:lnTo>
                <a:lnTo>
                  <a:pt x="3750525" y="2402449"/>
                </a:lnTo>
                <a:lnTo>
                  <a:pt x="3736909" y="2436235"/>
                </a:lnTo>
                <a:lnTo>
                  <a:pt x="3722285" y="2468509"/>
                </a:lnTo>
                <a:lnTo>
                  <a:pt x="3706653" y="2499774"/>
                </a:lnTo>
                <a:lnTo>
                  <a:pt x="3691020" y="2529022"/>
                </a:lnTo>
                <a:lnTo>
                  <a:pt x="3674379" y="2555748"/>
                </a:lnTo>
                <a:lnTo>
                  <a:pt x="3657234" y="2580458"/>
                </a:lnTo>
                <a:lnTo>
                  <a:pt x="3641602" y="2603150"/>
                </a:lnTo>
                <a:lnTo>
                  <a:pt x="3617396" y="2630885"/>
                </a:lnTo>
                <a:lnTo>
                  <a:pt x="3591174" y="2657612"/>
                </a:lnTo>
                <a:lnTo>
                  <a:pt x="3560918" y="2682321"/>
                </a:lnTo>
                <a:lnTo>
                  <a:pt x="3527636" y="2704005"/>
                </a:lnTo>
                <a:lnTo>
                  <a:pt x="3491832" y="2723167"/>
                </a:lnTo>
                <a:lnTo>
                  <a:pt x="3454516" y="2738800"/>
                </a:lnTo>
                <a:lnTo>
                  <a:pt x="3415183" y="2750902"/>
                </a:lnTo>
                <a:lnTo>
                  <a:pt x="3395012" y="2753424"/>
                </a:lnTo>
                <a:lnTo>
                  <a:pt x="3373832" y="2754432"/>
                </a:lnTo>
                <a:lnTo>
                  <a:pt x="3352653" y="2754432"/>
                </a:lnTo>
                <a:lnTo>
                  <a:pt x="3329960" y="2752919"/>
                </a:lnTo>
                <a:lnTo>
                  <a:pt x="3307772" y="2751911"/>
                </a:lnTo>
                <a:lnTo>
                  <a:pt x="3284576" y="2750902"/>
                </a:lnTo>
                <a:lnTo>
                  <a:pt x="3263900" y="2751911"/>
                </a:lnTo>
                <a:lnTo>
                  <a:pt x="3242721" y="2754432"/>
                </a:lnTo>
                <a:lnTo>
                  <a:pt x="3223559" y="2759979"/>
                </a:lnTo>
                <a:lnTo>
                  <a:pt x="3204900" y="2768552"/>
                </a:lnTo>
                <a:lnTo>
                  <a:pt x="3189268" y="2781159"/>
                </a:lnTo>
                <a:lnTo>
                  <a:pt x="3172123" y="2800321"/>
                </a:lnTo>
                <a:lnTo>
                  <a:pt x="3156490" y="2823518"/>
                </a:lnTo>
                <a:lnTo>
                  <a:pt x="3142875" y="2847219"/>
                </a:lnTo>
                <a:lnTo>
                  <a:pt x="3129764" y="2870919"/>
                </a:lnTo>
                <a:lnTo>
                  <a:pt x="3117157" y="2895629"/>
                </a:lnTo>
                <a:lnTo>
                  <a:pt x="3097994" y="2927902"/>
                </a:lnTo>
                <a:lnTo>
                  <a:pt x="3078328" y="2961689"/>
                </a:lnTo>
                <a:lnTo>
                  <a:pt x="3058157" y="2995475"/>
                </a:lnTo>
                <a:lnTo>
                  <a:pt x="3037482" y="3028757"/>
                </a:lnTo>
                <a:lnTo>
                  <a:pt x="3015294" y="3061535"/>
                </a:lnTo>
                <a:lnTo>
                  <a:pt x="2991593" y="3092800"/>
                </a:lnTo>
                <a:lnTo>
                  <a:pt x="2966883" y="3122048"/>
                </a:lnTo>
                <a:lnTo>
                  <a:pt x="2940157" y="3147766"/>
                </a:lnTo>
                <a:lnTo>
                  <a:pt x="2910909" y="3169954"/>
                </a:lnTo>
                <a:lnTo>
                  <a:pt x="2867541" y="3196680"/>
                </a:lnTo>
                <a:lnTo>
                  <a:pt x="2820140" y="3221390"/>
                </a:lnTo>
                <a:lnTo>
                  <a:pt x="2768704" y="3241561"/>
                </a:lnTo>
                <a:lnTo>
                  <a:pt x="2715251" y="3257193"/>
                </a:lnTo>
                <a:lnTo>
                  <a:pt x="2688020" y="3261732"/>
                </a:lnTo>
                <a:lnTo>
                  <a:pt x="2659276" y="3266270"/>
                </a:lnTo>
                <a:lnTo>
                  <a:pt x="2630028" y="3268791"/>
                </a:lnTo>
                <a:lnTo>
                  <a:pt x="2600781" y="3272826"/>
                </a:lnTo>
                <a:lnTo>
                  <a:pt x="2572541" y="3276356"/>
                </a:lnTo>
                <a:lnTo>
                  <a:pt x="2544806" y="3280894"/>
                </a:lnTo>
                <a:lnTo>
                  <a:pt x="2518080" y="3287450"/>
                </a:lnTo>
                <a:lnTo>
                  <a:pt x="2493370" y="3295518"/>
                </a:lnTo>
                <a:lnTo>
                  <a:pt x="2470678" y="3306612"/>
                </a:lnTo>
                <a:lnTo>
                  <a:pt x="2451516" y="3321236"/>
                </a:lnTo>
                <a:lnTo>
                  <a:pt x="2434875" y="3339390"/>
                </a:lnTo>
                <a:lnTo>
                  <a:pt x="2421259" y="3359561"/>
                </a:lnTo>
                <a:lnTo>
                  <a:pt x="2411174" y="3382757"/>
                </a:lnTo>
                <a:lnTo>
                  <a:pt x="2402097" y="3407467"/>
                </a:lnTo>
                <a:lnTo>
                  <a:pt x="2394533" y="3433185"/>
                </a:lnTo>
                <a:lnTo>
                  <a:pt x="2386464" y="3460416"/>
                </a:lnTo>
                <a:lnTo>
                  <a:pt x="2377892" y="3489159"/>
                </a:lnTo>
                <a:lnTo>
                  <a:pt x="2370832" y="3517398"/>
                </a:lnTo>
                <a:lnTo>
                  <a:pt x="2362259" y="3545638"/>
                </a:lnTo>
                <a:lnTo>
                  <a:pt x="2354191" y="3574381"/>
                </a:lnTo>
                <a:lnTo>
                  <a:pt x="2344105" y="3602621"/>
                </a:lnTo>
                <a:lnTo>
                  <a:pt x="2334020" y="3630356"/>
                </a:lnTo>
                <a:lnTo>
                  <a:pt x="2322926" y="3656074"/>
                </a:lnTo>
                <a:lnTo>
                  <a:pt x="2310319" y="3680783"/>
                </a:lnTo>
                <a:lnTo>
                  <a:pt x="2295695" y="3702467"/>
                </a:lnTo>
                <a:lnTo>
                  <a:pt x="2279054" y="3723646"/>
                </a:lnTo>
                <a:lnTo>
                  <a:pt x="2259892" y="3741800"/>
                </a:lnTo>
                <a:lnTo>
                  <a:pt x="2238712" y="3756929"/>
                </a:lnTo>
                <a:lnTo>
                  <a:pt x="2215011" y="3769535"/>
                </a:lnTo>
                <a:lnTo>
                  <a:pt x="2190806" y="3777099"/>
                </a:lnTo>
                <a:lnTo>
                  <a:pt x="2165088" y="3780629"/>
                </a:lnTo>
                <a:lnTo>
                  <a:pt x="2138866" y="3782142"/>
                </a:lnTo>
                <a:lnTo>
                  <a:pt x="2111131" y="3781638"/>
                </a:lnTo>
                <a:lnTo>
                  <a:pt x="2082892" y="3779621"/>
                </a:lnTo>
                <a:lnTo>
                  <a:pt x="2054148" y="3776091"/>
                </a:lnTo>
                <a:lnTo>
                  <a:pt x="2025909" y="3772057"/>
                </a:lnTo>
                <a:lnTo>
                  <a:pt x="1997669" y="3768527"/>
                </a:lnTo>
                <a:lnTo>
                  <a:pt x="1970943" y="3766005"/>
                </a:lnTo>
                <a:lnTo>
                  <a:pt x="1944216" y="3764997"/>
                </a:lnTo>
                <a:lnTo>
                  <a:pt x="1947242" y="3756929"/>
                </a:lnTo>
                <a:lnTo>
                  <a:pt x="1975481" y="3756929"/>
                </a:lnTo>
                <a:lnTo>
                  <a:pt x="2005738" y="3756929"/>
                </a:lnTo>
                <a:lnTo>
                  <a:pt x="2037003" y="3755920"/>
                </a:lnTo>
                <a:lnTo>
                  <a:pt x="2067259" y="3753903"/>
                </a:lnTo>
                <a:lnTo>
                  <a:pt x="2097515" y="3751382"/>
                </a:lnTo>
                <a:lnTo>
                  <a:pt x="2125755" y="3747347"/>
                </a:lnTo>
                <a:lnTo>
                  <a:pt x="2152481" y="3741800"/>
                </a:lnTo>
                <a:lnTo>
                  <a:pt x="2177191" y="3733732"/>
                </a:lnTo>
                <a:lnTo>
                  <a:pt x="2199379" y="3724655"/>
                </a:lnTo>
                <a:lnTo>
                  <a:pt x="2216524" y="3712552"/>
                </a:lnTo>
                <a:lnTo>
                  <a:pt x="2230644" y="3697928"/>
                </a:lnTo>
                <a:lnTo>
                  <a:pt x="2242242" y="3680783"/>
                </a:lnTo>
                <a:lnTo>
                  <a:pt x="2253336" y="3658595"/>
                </a:lnTo>
                <a:lnTo>
                  <a:pt x="2262413" y="3633886"/>
                </a:lnTo>
                <a:lnTo>
                  <a:pt x="2270986" y="3605646"/>
                </a:lnTo>
                <a:lnTo>
                  <a:pt x="2278045" y="3575894"/>
                </a:lnTo>
                <a:lnTo>
                  <a:pt x="2284601" y="3545134"/>
                </a:lnTo>
                <a:lnTo>
                  <a:pt x="2291157" y="3512860"/>
                </a:lnTo>
                <a:lnTo>
                  <a:pt x="2297208" y="3479578"/>
                </a:lnTo>
                <a:lnTo>
                  <a:pt x="2303763" y="3447809"/>
                </a:lnTo>
                <a:lnTo>
                  <a:pt x="2310319" y="3414527"/>
                </a:lnTo>
                <a:lnTo>
                  <a:pt x="2317379" y="3383766"/>
                </a:lnTo>
                <a:lnTo>
                  <a:pt x="2324943" y="3353509"/>
                </a:lnTo>
                <a:lnTo>
                  <a:pt x="2333011" y="3325774"/>
                </a:lnTo>
                <a:lnTo>
                  <a:pt x="2343097" y="3300056"/>
                </a:lnTo>
                <a:lnTo>
                  <a:pt x="2354191" y="3277868"/>
                </a:lnTo>
                <a:lnTo>
                  <a:pt x="2366293" y="3258706"/>
                </a:lnTo>
                <a:lnTo>
                  <a:pt x="2385456" y="3238535"/>
                </a:lnTo>
                <a:lnTo>
                  <a:pt x="2406635" y="3221390"/>
                </a:lnTo>
                <a:lnTo>
                  <a:pt x="2430336" y="3206766"/>
                </a:lnTo>
                <a:lnTo>
                  <a:pt x="2456054" y="3193655"/>
                </a:lnTo>
                <a:lnTo>
                  <a:pt x="2483285" y="3183569"/>
                </a:lnTo>
                <a:lnTo>
                  <a:pt x="2512028" y="3174492"/>
                </a:lnTo>
                <a:lnTo>
                  <a:pt x="2542285" y="3166928"/>
                </a:lnTo>
                <a:lnTo>
                  <a:pt x="2573550" y="3159868"/>
                </a:lnTo>
                <a:lnTo>
                  <a:pt x="2604311" y="3152304"/>
                </a:lnTo>
                <a:lnTo>
                  <a:pt x="2635575" y="3146253"/>
                </a:lnTo>
                <a:lnTo>
                  <a:pt x="2667849" y="3138689"/>
                </a:lnTo>
                <a:lnTo>
                  <a:pt x="2699114" y="3130620"/>
                </a:lnTo>
                <a:lnTo>
                  <a:pt x="2729370" y="3121543"/>
                </a:lnTo>
                <a:lnTo>
                  <a:pt x="2758618" y="3111458"/>
                </a:lnTo>
                <a:lnTo>
                  <a:pt x="2786858" y="3098347"/>
                </a:lnTo>
                <a:lnTo>
                  <a:pt x="2813584" y="3083723"/>
                </a:lnTo>
                <a:lnTo>
                  <a:pt x="2838294" y="3065569"/>
                </a:lnTo>
                <a:lnTo>
                  <a:pt x="2860482" y="3045398"/>
                </a:lnTo>
                <a:lnTo>
                  <a:pt x="2880653" y="3020689"/>
                </a:lnTo>
                <a:lnTo>
                  <a:pt x="2906370" y="2980851"/>
                </a:lnTo>
                <a:lnTo>
                  <a:pt x="2929063" y="2938996"/>
                </a:lnTo>
                <a:lnTo>
                  <a:pt x="2950242" y="2894620"/>
                </a:lnTo>
                <a:lnTo>
                  <a:pt x="2970413" y="2849236"/>
                </a:lnTo>
                <a:lnTo>
                  <a:pt x="2988567" y="2803347"/>
                </a:lnTo>
                <a:lnTo>
                  <a:pt x="3007225" y="2756449"/>
                </a:lnTo>
                <a:lnTo>
                  <a:pt x="3026388" y="2709552"/>
                </a:lnTo>
                <a:lnTo>
                  <a:pt x="3032439" y="2692911"/>
                </a:lnTo>
                <a:lnTo>
                  <a:pt x="3041012" y="2673748"/>
                </a:lnTo>
                <a:lnTo>
                  <a:pt x="3048071" y="2652569"/>
                </a:lnTo>
                <a:lnTo>
                  <a:pt x="3053618" y="2629877"/>
                </a:lnTo>
                <a:lnTo>
                  <a:pt x="3055635" y="2606176"/>
                </a:lnTo>
                <a:lnTo>
                  <a:pt x="3053618" y="2582979"/>
                </a:lnTo>
                <a:lnTo>
                  <a:pt x="3052106" y="2576928"/>
                </a:lnTo>
                <a:lnTo>
                  <a:pt x="3048071" y="2566842"/>
                </a:lnTo>
                <a:lnTo>
                  <a:pt x="3042524" y="2553731"/>
                </a:lnTo>
                <a:lnTo>
                  <a:pt x="3036473" y="2537090"/>
                </a:lnTo>
                <a:lnTo>
                  <a:pt x="3028909" y="2517928"/>
                </a:lnTo>
                <a:lnTo>
                  <a:pt x="3022353" y="2494227"/>
                </a:lnTo>
                <a:lnTo>
                  <a:pt x="3017815" y="2467500"/>
                </a:lnTo>
                <a:lnTo>
                  <a:pt x="3013276" y="2438252"/>
                </a:lnTo>
                <a:lnTo>
                  <a:pt x="3014285" y="2441782"/>
                </a:lnTo>
                <a:lnTo>
                  <a:pt x="3015294" y="2441782"/>
                </a:lnTo>
                <a:lnTo>
                  <a:pt x="3015294" y="2437244"/>
                </a:lnTo>
                <a:lnTo>
                  <a:pt x="3015294" y="2430184"/>
                </a:lnTo>
                <a:lnTo>
                  <a:pt x="3016302" y="2419090"/>
                </a:lnTo>
                <a:lnTo>
                  <a:pt x="3017311" y="2404466"/>
                </a:lnTo>
                <a:lnTo>
                  <a:pt x="3018823" y="2387825"/>
                </a:lnTo>
                <a:lnTo>
                  <a:pt x="3021849" y="2368663"/>
                </a:lnTo>
                <a:lnTo>
                  <a:pt x="3026388" y="2346475"/>
                </a:lnTo>
                <a:lnTo>
                  <a:pt x="3032439" y="2323782"/>
                </a:lnTo>
                <a:lnTo>
                  <a:pt x="3040003" y="2299073"/>
                </a:lnTo>
                <a:lnTo>
                  <a:pt x="3050088" y="2272346"/>
                </a:lnTo>
                <a:lnTo>
                  <a:pt x="3062191" y="2244611"/>
                </a:lnTo>
                <a:lnTo>
                  <a:pt x="3076815" y="2217381"/>
                </a:lnTo>
                <a:lnTo>
                  <a:pt x="3093960" y="2188637"/>
                </a:lnTo>
                <a:lnTo>
                  <a:pt x="3114131" y="2160398"/>
                </a:lnTo>
                <a:lnTo>
                  <a:pt x="3138336" y="2132158"/>
                </a:lnTo>
                <a:lnTo>
                  <a:pt x="3165567" y="2104423"/>
                </a:lnTo>
                <a:lnTo>
                  <a:pt x="3195824" y="2077192"/>
                </a:lnTo>
                <a:lnTo>
                  <a:pt x="3231627" y="2051474"/>
                </a:lnTo>
                <a:lnTo>
                  <a:pt x="3269952" y="2026765"/>
                </a:lnTo>
                <a:lnTo>
                  <a:pt x="3314328" y="2003568"/>
                </a:lnTo>
                <a:lnTo>
                  <a:pt x="3426781" y="1959697"/>
                </a:lnTo>
                <a:lnTo>
                  <a:pt x="3438883" y="1957680"/>
                </a:lnTo>
                <a:lnTo>
                  <a:pt x="3453507" y="1956167"/>
                </a:lnTo>
                <a:lnTo>
                  <a:pt x="3471157" y="1954150"/>
                </a:lnTo>
                <a:lnTo>
                  <a:pt x="3490319" y="1951628"/>
                </a:lnTo>
                <a:lnTo>
                  <a:pt x="3509482" y="1949611"/>
                </a:lnTo>
                <a:lnTo>
                  <a:pt x="3528644" y="1947594"/>
                </a:lnTo>
                <a:lnTo>
                  <a:pt x="3546294" y="1946586"/>
                </a:lnTo>
                <a:close/>
                <a:moveTo>
                  <a:pt x="3271797" y="76200"/>
                </a:moveTo>
                <a:lnTo>
                  <a:pt x="3292421" y="76200"/>
                </a:lnTo>
                <a:lnTo>
                  <a:pt x="3343044" y="86512"/>
                </a:lnTo>
                <a:lnTo>
                  <a:pt x="3390855" y="97762"/>
                </a:lnTo>
                <a:lnTo>
                  <a:pt x="3436791" y="111824"/>
                </a:lnTo>
                <a:lnTo>
                  <a:pt x="3479914" y="130573"/>
                </a:lnTo>
                <a:lnTo>
                  <a:pt x="3517412" y="152135"/>
                </a:lnTo>
                <a:lnTo>
                  <a:pt x="3551161" y="178384"/>
                </a:lnTo>
                <a:lnTo>
                  <a:pt x="3580223" y="210257"/>
                </a:lnTo>
                <a:lnTo>
                  <a:pt x="3619596" y="268380"/>
                </a:lnTo>
                <a:lnTo>
                  <a:pt x="3650532" y="330253"/>
                </a:lnTo>
                <a:lnTo>
                  <a:pt x="3672094" y="393063"/>
                </a:lnTo>
                <a:lnTo>
                  <a:pt x="3688031" y="457748"/>
                </a:lnTo>
                <a:lnTo>
                  <a:pt x="3694593" y="524308"/>
                </a:lnTo>
                <a:lnTo>
                  <a:pt x="3696468" y="592743"/>
                </a:lnTo>
                <a:lnTo>
                  <a:pt x="3690843" y="658365"/>
                </a:lnTo>
                <a:lnTo>
                  <a:pt x="3680531" y="726800"/>
                </a:lnTo>
                <a:lnTo>
                  <a:pt x="3667407" y="793360"/>
                </a:lnTo>
                <a:lnTo>
                  <a:pt x="3648657" y="859920"/>
                </a:lnTo>
                <a:lnTo>
                  <a:pt x="3626158" y="924605"/>
                </a:lnTo>
                <a:lnTo>
                  <a:pt x="3600847" y="987415"/>
                </a:lnTo>
                <a:lnTo>
                  <a:pt x="3573660" y="1047413"/>
                </a:lnTo>
                <a:lnTo>
                  <a:pt x="3544599" y="1105535"/>
                </a:lnTo>
                <a:lnTo>
                  <a:pt x="3515538" y="1159908"/>
                </a:lnTo>
                <a:lnTo>
                  <a:pt x="3484601" y="1209594"/>
                </a:lnTo>
                <a:lnTo>
                  <a:pt x="3452727" y="1255530"/>
                </a:lnTo>
                <a:lnTo>
                  <a:pt x="3423666" y="1297716"/>
                </a:lnTo>
                <a:lnTo>
                  <a:pt x="3378668" y="1349276"/>
                </a:lnTo>
                <a:lnTo>
                  <a:pt x="3329920" y="1398962"/>
                </a:lnTo>
                <a:lnTo>
                  <a:pt x="3273672" y="1444897"/>
                </a:lnTo>
                <a:lnTo>
                  <a:pt x="3211799" y="1485208"/>
                </a:lnTo>
                <a:lnTo>
                  <a:pt x="3145239" y="1520832"/>
                </a:lnTo>
                <a:lnTo>
                  <a:pt x="3075867" y="1549893"/>
                </a:lnTo>
                <a:lnTo>
                  <a:pt x="3002745" y="1572393"/>
                </a:lnTo>
                <a:lnTo>
                  <a:pt x="2965246" y="1577080"/>
                </a:lnTo>
                <a:lnTo>
                  <a:pt x="2925873" y="1578955"/>
                </a:lnTo>
                <a:lnTo>
                  <a:pt x="2886499" y="1578955"/>
                </a:lnTo>
                <a:lnTo>
                  <a:pt x="2844313" y="1576142"/>
                </a:lnTo>
                <a:lnTo>
                  <a:pt x="2803065" y="1574267"/>
                </a:lnTo>
                <a:lnTo>
                  <a:pt x="2759942" y="1572393"/>
                </a:lnTo>
                <a:lnTo>
                  <a:pt x="2721506" y="1574267"/>
                </a:lnTo>
                <a:lnTo>
                  <a:pt x="2682132" y="1578955"/>
                </a:lnTo>
                <a:lnTo>
                  <a:pt x="2646509" y="1589267"/>
                </a:lnTo>
                <a:lnTo>
                  <a:pt x="2611822" y="1605204"/>
                </a:lnTo>
                <a:lnTo>
                  <a:pt x="2582761" y="1628640"/>
                </a:lnTo>
                <a:lnTo>
                  <a:pt x="2550887" y="1664264"/>
                </a:lnTo>
                <a:lnTo>
                  <a:pt x="2521826" y="1707387"/>
                </a:lnTo>
                <a:lnTo>
                  <a:pt x="2496514" y="1751448"/>
                </a:lnTo>
                <a:lnTo>
                  <a:pt x="2472140" y="1795509"/>
                </a:lnTo>
                <a:lnTo>
                  <a:pt x="2448704" y="1841445"/>
                </a:lnTo>
                <a:lnTo>
                  <a:pt x="2413080" y="1901442"/>
                </a:lnTo>
                <a:lnTo>
                  <a:pt x="2376519" y="1964252"/>
                </a:lnTo>
                <a:lnTo>
                  <a:pt x="2339021" y="2027062"/>
                </a:lnTo>
                <a:lnTo>
                  <a:pt x="2300585" y="2088935"/>
                </a:lnTo>
                <a:lnTo>
                  <a:pt x="2259336" y="2149870"/>
                </a:lnTo>
                <a:lnTo>
                  <a:pt x="2215275" y="2207993"/>
                </a:lnTo>
                <a:lnTo>
                  <a:pt x="2169340" y="2262366"/>
                </a:lnTo>
                <a:lnTo>
                  <a:pt x="2119654" y="2310177"/>
                </a:lnTo>
                <a:lnTo>
                  <a:pt x="2065281" y="2351425"/>
                </a:lnTo>
                <a:lnTo>
                  <a:pt x="1984659" y="2401111"/>
                </a:lnTo>
                <a:lnTo>
                  <a:pt x="1896538" y="2447046"/>
                </a:lnTo>
                <a:lnTo>
                  <a:pt x="1800916" y="2484545"/>
                </a:lnTo>
                <a:lnTo>
                  <a:pt x="1701545" y="2513606"/>
                </a:lnTo>
                <a:lnTo>
                  <a:pt x="1650922" y="2522043"/>
                </a:lnTo>
                <a:lnTo>
                  <a:pt x="1597487" y="2530481"/>
                </a:lnTo>
                <a:lnTo>
                  <a:pt x="1543114" y="2535168"/>
                </a:lnTo>
                <a:lnTo>
                  <a:pt x="1488741" y="2542668"/>
                </a:lnTo>
                <a:lnTo>
                  <a:pt x="1436243" y="2549230"/>
                </a:lnTo>
                <a:lnTo>
                  <a:pt x="1384683" y="2557667"/>
                </a:lnTo>
                <a:lnTo>
                  <a:pt x="1334997" y="2569854"/>
                </a:lnTo>
                <a:lnTo>
                  <a:pt x="1289061" y="2584853"/>
                </a:lnTo>
                <a:lnTo>
                  <a:pt x="1246875" y="2605478"/>
                </a:lnTo>
                <a:lnTo>
                  <a:pt x="1211252" y="2632664"/>
                </a:lnTo>
                <a:lnTo>
                  <a:pt x="1180315" y="2666413"/>
                </a:lnTo>
                <a:lnTo>
                  <a:pt x="1155004" y="2703911"/>
                </a:lnTo>
                <a:lnTo>
                  <a:pt x="1136255" y="2747035"/>
                </a:lnTo>
                <a:lnTo>
                  <a:pt x="1119380" y="2792970"/>
                </a:lnTo>
                <a:lnTo>
                  <a:pt x="1105318" y="2840781"/>
                </a:lnTo>
                <a:lnTo>
                  <a:pt x="1090319" y="2891404"/>
                </a:lnTo>
                <a:lnTo>
                  <a:pt x="1074382" y="2944840"/>
                </a:lnTo>
                <a:lnTo>
                  <a:pt x="1061257" y="2997338"/>
                </a:lnTo>
                <a:lnTo>
                  <a:pt x="1045321" y="3049836"/>
                </a:lnTo>
                <a:lnTo>
                  <a:pt x="1030321" y="3103271"/>
                </a:lnTo>
                <a:lnTo>
                  <a:pt x="1011572" y="3155769"/>
                </a:lnTo>
                <a:lnTo>
                  <a:pt x="992823" y="3207329"/>
                </a:lnTo>
                <a:lnTo>
                  <a:pt x="972198" y="3255140"/>
                </a:lnTo>
                <a:lnTo>
                  <a:pt x="948762" y="3301076"/>
                </a:lnTo>
                <a:lnTo>
                  <a:pt x="921575" y="3341387"/>
                </a:lnTo>
                <a:lnTo>
                  <a:pt x="890639" y="3380760"/>
                </a:lnTo>
                <a:lnTo>
                  <a:pt x="855015" y="3414509"/>
                </a:lnTo>
                <a:lnTo>
                  <a:pt x="815642" y="3442633"/>
                </a:lnTo>
                <a:lnTo>
                  <a:pt x="771581" y="3466069"/>
                </a:lnTo>
                <a:lnTo>
                  <a:pt x="726583" y="3480131"/>
                </a:lnTo>
                <a:lnTo>
                  <a:pt x="678772" y="3486694"/>
                </a:lnTo>
                <a:lnTo>
                  <a:pt x="630024" y="3489506"/>
                </a:lnTo>
                <a:lnTo>
                  <a:pt x="578464" y="3488569"/>
                </a:lnTo>
                <a:lnTo>
                  <a:pt x="525966" y="3484819"/>
                </a:lnTo>
                <a:lnTo>
                  <a:pt x="472530" y="3478256"/>
                </a:lnTo>
                <a:lnTo>
                  <a:pt x="420032" y="3470757"/>
                </a:lnTo>
                <a:lnTo>
                  <a:pt x="367534" y="3464195"/>
                </a:lnTo>
                <a:lnTo>
                  <a:pt x="317849" y="3459507"/>
                </a:lnTo>
                <a:lnTo>
                  <a:pt x="268163" y="3457632"/>
                </a:lnTo>
                <a:lnTo>
                  <a:pt x="273788" y="3442633"/>
                </a:lnTo>
                <a:lnTo>
                  <a:pt x="326286" y="3442633"/>
                </a:lnTo>
                <a:lnTo>
                  <a:pt x="382534" y="3442633"/>
                </a:lnTo>
                <a:lnTo>
                  <a:pt x="440656" y="3440758"/>
                </a:lnTo>
                <a:lnTo>
                  <a:pt x="496904" y="3437008"/>
                </a:lnTo>
                <a:lnTo>
                  <a:pt x="553152" y="3432321"/>
                </a:lnTo>
                <a:lnTo>
                  <a:pt x="605650" y="3424821"/>
                </a:lnTo>
                <a:lnTo>
                  <a:pt x="655336" y="3414509"/>
                </a:lnTo>
                <a:lnTo>
                  <a:pt x="701271" y="3399510"/>
                </a:lnTo>
                <a:lnTo>
                  <a:pt x="742520" y="3382635"/>
                </a:lnTo>
                <a:lnTo>
                  <a:pt x="774394" y="3360136"/>
                </a:lnTo>
                <a:lnTo>
                  <a:pt x="800643" y="3332950"/>
                </a:lnTo>
                <a:lnTo>
                  <a:pt x="822204" y="3301076"/>
                </a:lnTo>
                <a:lnTo>
                  <a:pt x="842828" y="3259827"/>
                </a:lnTo>
                <a:lnTo>
                  <a:pt x="859703" y="3213892"/>
                </a:lnTo>
                <a:lnTo>
                  <a:pt x="875640" y="3161394"/>
                </a:lnTo>
                <a:lnTo>
                  <a:pt x="888764" y="3106083"/>
                </a:lnTo>
                <a:lnTo>
                  <a:pt x="900951" y="3048898"/>
                </a:lnTo>
                <a:lnTo>
                  <a:pt x="913138" y="2988900"/>
                </a:lnTo>
                <a:lnTo>
                  <a:pt x="924388" y="2927028"/>
                </a:lnTo>
                <a:lnTo>
                  <a:pt x="936575" y="2867968"/>
                </a:lnTo>
                <a:lnTo>
                  <a:pt x="948762" y="2806095"/>
                </a:lnTo>
                <a:lnTo>
                  <a:pt x="961886" y="2748910"/>
                </a:lnTo>
                <a:lnTo>
                  <a:pt x="975948" y="2692662"/>
                </a:lnTo>
                <a:lnTo>
                  <a:pt x="990948" y="2641101"/>
                </a:lnTo>
                <a:lnTo>
                  <a:pt x="1009697" y="2593291"/>
                </a:lnTo>
                <a:lnTo>
                  <a:pt x="1030321" y="2552042"/>
                </a:lnTo>
                <a:lnTo>
                  <a:pt x="1052820" y="2516419"/>
                </a:lnTo>
                <a:lnTo>
                  <a:pt x="1088444" y="2478920"/>
                </a:lnTo>
                <a:lnTo>
                  <a:pt x="1127817" y="2447046"/>
                </a:lnTo>
                <a:lnTo>
                  <a:pt x="1171878" y="2419860"/>
                </a:lnTo>
                <a:lnTo>
                  <a:pt x="1219689" y="2395486"/>
                </a:lnTo>
                <a:lnTo>
                  <a:pt x="1270312" y="2376736"/>
                </a:lnTo>
                <a:lnTo>
                  <a:pt x="1323747" y="2359862"/>
                </a:lnTo>
                <a:lnTo>
                  <a:pt x="1379995" y="2345800"/>
                </a:lnTo>
                <a:lnTo>
                  <a:pt x="1438118" y="2332676"/>
                </a:lnTo>
                <a:lnTo>
                  <a:pt x="1495303" y="2318614"/>
                </a:lnTo>
                <a:lnTo>
                  <a:pt x="1553426" y="2307364"/>
                </a:lnTo>
                <a:lnTo>
                  <a:pt x="1613424" y="2293302"/>
                </a:lnTo>
                <a:lnTo>
                  <a:pt x="1671546" y="2278303"/>
                </a:lnTo>
                <a:lnTo>
                  <a:pt x="1727794" y="2261428"/>
                </a:lnTo>
                <a:lnTo>
                  <a:pt x="1782167" y="2242679"/>
                </a:lnTo>
                <a:lnTo>
                  <a:pt x="1834665" y="2218305"/>
                </a:lnTo>
                <a:lnTo>
                  <a:pt x="1884351" y="2191119"/>
                </a:lnTo>
                <a:lnTo>
                  <a:pt x="1930286" y="2157370"/>
                </a:lnTo>
                <a:lnTo>
                  <a:pt x="1971535" y="2119871"/>
                </a:lnTo>
                <a:lnTo>
                  <a:pt x="2009033" y="2073936"/>
                </a:lnTo>
                <a:lnTo>
                  <a:pt x="2056844" y="1999876"/>
                </a:lnTo>
                <a:lnTo>
                  <a:pt x="2099030" y="1922067"/>
                </a:lnTo>
                <a:lnTo>
                  <a:pt x="2138403" y="1839570"/>
                </a:lnTo>
                <a:lnTo>
                  <a:pt x="2175902" y="1755198"/>
                </a:lnTo>
                <a:lnTo>
                  <a:pt x="2209651" y="1669889"/>
                </a:lnTo>
                <a:lnTo>
                  <a:pt x="2244337" y="1582705"/>
                </a:lnTo>
                <a:lnTo>
                  <a:pt x="2279960" y="1495520"/>
                </a:lnTo>
                <a:lnTo>
                  <a:pt x="2291210" y="1464584"/>
                </a:lnTo>
                <a:lnTo>
                  <a:pt x="2307147" y="1428961"/>
                </a:lnTo>
                <a:lnTo>
                  <a:pt x="2320271" y="1389587"/>
                </a:lnTo>
                <a:lnTo>
                  <a:pt x="2330583" y="1347401"/>
                </a:lnTo>
                <a:lnTo>
                  <a:pt x="2334333" y="1303340"/>
                </a:lnTo>
                <a:lnTo>
                  <a:pt x="2330583" y="1260217"/>
                </a:lnTo>
                <a:lnTo>
                  <a:pt x="2327771" y="1248967"/>
                </a:lnTo>
                <a:lnTo>
                  <a:pt x="2320271" y="1230218"/>
                </a:lnTo>
                <a:lnTo>
                  <a:pt x="2309959" y="1205844"/>
                </a:lnTo>
                <a:lnTo>
                  <a:pt x="2298710" y="1174908"/>
                </a:lnTo>
                <a:lnTo>
                  <a:pt x="2284648" y="1139284"/>
                </a:lnTo>
                <a:lnTo>
                  <a:pt x="2272461" y="1095223"/>
                </a:lnTo>
                <a:lnTo>
                  <a:pt x="2264024" y="1045538"/>
                </a:lnTo>
                <a:lnTo>
                  <a:pt x="2255586" y="991165"/>
                </a:lnTo>
                <a:lnTo>
                  <a:pt x="2257461" y="997727"/>
                </a:lnTo>
                <a:lnTo>
                  <a:pt x="2259336" y="997727"/>
                </a:lnTo>
                <a:lnTo>
                  <a:pt x="2259336" y="989290"/>
                </a:lnTo>
                <a:lnTo>
                  <a:pt x="2259336" y="976165"/>
                </a:lnTo>
                <a:lnTo>
                  <a:pt x="2261211" y="955541"/>
                </a:lnTo>
                <a:lnTo>
                  <a:pt x="2263086" y="928355"/>
                </a:lnTo>
                <a:lnTo>
                  <a:pt x="2265898" y="897419"/>
                </a:lnTo>
                <a:lnTo>
                  <a:pt x="2271523" y="861795"/>
                </a:lnTo>
                <a:lnTo>
                  <a:pt x="2279960" y="820546"/>
                </a:lnTo>
                <a:lnTo>
                  <a:pt x="2291210" y="778361"/>
                </a:lnTo>
                <a:lnTo>
                  <a:pt x="2305272" y="732425"/>
                </a:lnTo>
                <a:lnTo>
                  <a:pt x="2324021" y="682739"/>
                </a:lnTo>
                <a:lnTo>
                  <a:pt x="2346520" y="631179"/>
                </a:lnTo>
                <a:lnTo>
                  <a:pt x="2373707" y="580556"/>
                </a:lnTo>
                <a:lnTo>
                  <a:pt x="2405580" y="527120"/>
                </a:lnTo>
                <a:lnTo>
                  <a:pt x="2443079" y="474622"/>
                </a:lnTo>
                <a:lnTo>
                  <a:pt x="2488077" y="422124"/>
                </a:lnTo>
                <a:lnTo>
                  <a:pt x="2538700" y="370564"/>
                </a:lnTo>
                <a:lnTo>
                  <a:pt x="2594948" y="319941"/>
                </a:lnTo>
                <a:lnTo>
                  <a:pt x="2661508" y="272130"/>
                </a:lnTo>
                <a:lnTo>
                  <a:pt x="2732755" y="226194"/>
                </a:lnTo>
                <a:lnTo>
                  <a:pt x="2815252" y="183071"/>
                </a:lnTo>
                <a:lnTo>
                  <a:pt x="3024307" y="101512"/>
                </a:lnTo>
                <a:lnTo>
                  <a:pt x="3046806" y="97762"/>
                </a:lnTo>
                <a:lnTo>
                  <a:pt x="3073992" y="94949"/>
                </a:lnTo>
                <a:lnTo>
                  <a:pt x="3106803" y="91200"/>
                </a:lnTo>
                <a:lnTo>
                  <a:pt x="3142427" y="86512"/>
                </a:lnTo>
                <a:lnTo>
                  <a:pt x="3178051" y="82762"/>
                </a:lnTo>
                <a:lnTo>
                  <a:pt x="3213674" y="79013"/>
                </a:lnTo>
                <a:lnTo>
                  <a:pt x="3246485" y="77138"/>
                </a:lnTo>
                <a:close/>
                <a:moveTo>
                  <a:pt x="1863056" y="0"/>
                </a:moveTo>
                <a:lnTo>
                  <a:pt x="1875848" y="0"/>
                </a:lnTo>
                <a:lnTo>
                  <a:pt x="1907248" y="6396"/>
                </a:lnTo>
                <a:lnTo>
                  <a:pt x="1936903" y="13374"/>
                </a:lnTo>
                <a:lnTo>
                  <a:pt x="1965396" y="22096"/>
                </a:lnTo>
                <a:lnTo>
                  <a:pt x="1992144" y="33726"/>
                </a:lnTo>
                <a:lnTo>
                  <a:pt x="2015403" y="47100"/>
                </a:lnTo>
                <a:lnTo>
                  <a:pt x="2036336" y="63381"/>
                </a:lnTo>
                <a:lnTo>
                  <a:pt x="2054362" y="83152"/>
                </a:lnTo>
                <a:lnTo>
                  <a:pt x="2078784" y="119203"/>
                </a:lnTo>
                <a:lnTo>
                  <a:pt x="2097973" y="157581"/>
                </a:lnTo>
                <a:lnTo>
                  <a:pt x="2111347" y="196540"/>
                </a:lnTo>
                <a:lnTo>
                  <a:pt x="2121232" y="236662"/>
                </a:lnTo>
                <a:lnTo>
                  <a:pt x="2125302" y="277947"/>
                </a:lnTo>
                <a:lnTo>
                  <a:pt x="2126465" y="320395"/>
                </a:lnTo>
                <a:lnTo>
                  <a:pt x="2122976" y="361098"/>
                </a:lnTo>
                <a:lnTo>
                  <a:pt x="2116580" y="403546"/>
                </a:lnTo>
                <a:lnTo>
                  <a:pt x="2108439" y="444831"/>
                </a:lnTo>
                <a:lnTo>
                  <a:pt x="2096810" y="486116"/>
                </a:lnTo>
                <a:lnTo>
                  <a:pt x="2082854" y="526238"/>
                </a:lnTo>
                <a:lnTo>
                  <a:pt x="2067154" y="565197"/>
                </a:lnTo>
                <a:lnTo>
                  <a:pt x="2050291" y="602412"/>
                </a:lnTo>
                <a:lnTo>
                  <a:pt x="2032266" y="638463"/>
                </a:lnTo>
                <a:lnTo>
                  <a:pt x="2014240" y="672189"/>
                </a:lnTo>
                <a:lnTo>
                  <a:pt x="1995051" y="703007"/>
                </a:lnTo>
                <a:lnTo>
                  <a:pt x="1975281" y="731500"/>
                </a:lnTo>
                <a:lnTo>
                  <a:pt x="1957255" y="757666"/>
                </a:lnTo>
                <a:lnTo>
                  <a:pt x="1929344" y="789647"/>
                </a:lnTo>
                <a:lnTo>
                  <a:pt x="1899107" y="820466"/>
                </a:lnTo>
                <a:lnTo>
                  <a:pt x="1864219" y="848958"/>
                </a:lnTo>
                <a:lnTo>
                  <a:pt x="1825841" y="873962"/>
                </a:lnTo>
                <a:lnTo>
                  <a:pt x="1784556" y="896058"/>
                </a:lnTo>
                <a:lnTo>
                  <a:pt x="1741527" y="914084"/>
                </a:lnTo>
                <a:lnTo>
                  <a:pt x="1696171" y="928039"/>
                </a:lnTo>
                <a:lnTo>
                  <a:pt x="1672912" y="930947"/>
                </a:lnTo>
                <a:lnTo>
                  <a:pt x="1648490" y="932110"/>
                </a:lnTo>
                <a:lnTo>
                  <a:pt x="1624068" y="932110"/>
                </a:lnTo>
                <a:lnTo>
                  <a:pt x="1597902" y="930365"/>
                </a:lnTo>
                <a:lnTo>
                  <a:pt x="1572317" y="929202"/>
                </a:lnTo>
                <a:lnTo>
                  <a:pt x="1545569" y="928039"/>
                </a:lnTo>
                <a:lnTo>
                  <a:pt x="1521728" y="929202"/>
                </a:lnTo>
                <a:lnTo>
                  <a:pt x="1497306" y="932110"/>
                </a:lnTo>
                <a:lnTo>
                  <a:pt x="1475210" y="938506"/>
                </a:lnTo>
                <a:lnTo>
                  <a:pt x="1453695" y="948391"/>
                </a:lnTo>
                <a:lnTo>
                  <a:pt x="1435669" y="962928"/>
                </a:lnTo>
                <a:lnTo>
                  <a:pt x="1415899" y="985024"/>
                </a:lnTo>
                <a:lnTo>
                  <a:pt x="1397873" y="1011772"/>
                </a:lnTo>
                <a:lnTo>
                  <a:pt x="1382173" y="1039102"/>
                </a:lnTo>
                <a:lnTo>
                  <a:pt x="1367055" y="1066431"/>
                </a:lnTo>
                <a:lnTo>
                  <a:pt x="1352518" y="1094924"/>
                </a:lnTo>
                <a:lnTo>
                  <a:pt x="1330422" y="1132138"/>
                </a:lnTo>
                <a:lnTo>
                  <a:pt x="1307744" y="1171097"/>
                </a:lnTo>
                <a:lnTo>
                  <a:pt x="1284485" y="1210056"/>
                </a:lnTo>
                <a:lnTo>
                  <a:pt x="1260644" y="1248434"/>
                </a:lnTo>
                <a:lnTo>
                  <a:pt x="1235059" y="1286230"/>
                </a:lnTo>
                <a:lnTo>
                  <a:pt x="1207730" y="1322281"/>
                </a:lnTo>
                <a:lnTo>
                  <a:pt x="1179238" y="1356007"/>
                </a:lnTo>
                <a:lnTo>
                  <a:pt x="1148419" y="1385663"/>
                </a:lnTo>
                <a:lnTo>
                  <a:pt x="1114693" y="1411248"/>
                </a:lnTo>
                <a:lnTo>
                  <a:pt x="1064686" y="1442066"/>
                </a:lnTo>
                <a:lnTo>
                  <a:pt x="1010027" y="1470558"/>
                </a:lnTo>
                <a:lnTo>
                  <a:pt x="950717" y="1493818"/>
                </a:lnTo>
                <a:lnTo>
                  <a:pt x="889080" y="1511843"/>
                </a:lnTo>
                <a:lnTo>
                  <a:pt x="857680" y="1517077"/>
                </a:lnTo>
                <a:lnTo>
                  <a:pt x="824536" y="1522310"/>
                </a:lnTo>
                <a:lnTo>
                  <a:pt x="790810" y="1525217"/>
                </a:lnTo>
                <a:lnTo>
                  <a:pt x="757084" y="1529869"/>
                </a:lnTo>
                <a:lnTo>
                  <a:pt x="724522" y="1533940"/>
                </a:lnTo>
                <a:lnTo>
                  <a:pt x="692540" y="1539173"/>
                </a:lnTo>
                <a:lnTo>
                  <a:pt x="661722" y="1546732"/>
                </a:lnTo>
                <a:lnTo>
                  <a:pt x="633230" y="1556036"/>
                </a:lnTo>
                <a:lnTo>
                  <a:pt x="607063" y="1568828"/>
                </a:lnTo>
                <a:lnTo>
                  <a:pt x="584967" y="1585691"/>
                </a:lnTo>
                <a:lnTo>
                  <a:pt x="565778" y="1606624"/>
                </a:lnTo>
                <a:lnTo>
                  <a:pt x="550078" y="1629883"/>
                </a:lnTo>
                <a:lnTo>
                  <a:pt x="538449" y="1656631"/>
                </a:lnTo>
                <a:lnTo>
                  <a:pt x="527982" y="1685124"/>
                </a:lnTo>
                <a:lnTo>
                  <a:pt x="519260" y="1714779"/>
                </a:lnTo>
                <a:lnTo>
                  <a:pt x="509956" y="1746179"/>
                </a:lnTo>
                <a:lnTo>
                  <a:pt x="500071" y="1779323"/>
                </a:lnTo>
                <a:lnTo>
                  <a:pt x="491931" y="1811886"/>
                </a:lnTo>
                <a:lnTo>
                  <a:pt x="482045" y="1844449"/>
                </a:lnTo>
                <a:lnTo>
                  <a:pt x="472742" y="1877593"/>
                </a:lnTo>
                <a:lnTo>
                  <a:pt x="461112" y="1910156"/>
                </a:lnTo>
                <a:lnTo>
                  <a:pt x="449483" y="1942137"/>
                </a:lnTo>
                <a:lnTo>
                  <a:pt x="436690" y="1971793"/>
                </a:lnTo>
                <a:lnTo>
                  <a:pt x="422153" y="2000285"/>
                </a:lnTo>
                <a:lnTo>
                  <a:pt x="405290" y="2025289"/>
                </a:lnTo>
                <a:lnTo>
                  <a:pt x="386102" y="2049711"/>
                </a:lnTo>
                <a:lnTo>
                  <a:pt x="364005" y="2070644"/>
                </a:lnTo>
                <a:lnTo>
                  <a:pt x="339583" y="2088088"/>
                </a:lnTo>
                <a:lnTo>
                  <a:pt x="312254" y="2102625"/>
                </a:lnTo>
                <a:lnTo>
                  <a:pt x="284343" y="2111347"/>
                </a:lnTo>
                <a:lnTo>
                  <a:pt x="254687" y="2115418"/>
                </a:lnTo>
                <a:lnTo>
                  <a:pt x="224450" y="2117162"/>
                </a:lnTo>
                <a:lnTo>
                  <a:pt x="192469" y="2116581"/>
                </a:lnTo>
                <a:lnTo>
                  <a:pt x="159906" y="2114255"/>
                </a:lnTo>
                <a:lnTo>
                  <a:pt x="126762" y="2110184"/>
                </a:lnTo>
                <a:lnTo>
                  <a:pt x="94199" y="2105533"/>
                </a:lnTo>
                <a:lnTo>
                  <a:pt x="61637" y="2101462"/>
                </a:lnTo>
                <a:lnTo>
                  <a:pt x="30818" y="2098555"/>
                </a:lnTo>
                <a:lnTo>
                  <a:pt x="0" y="2097392"/>
                </a:lnTo>
                <a:lnTo>
                  <a:pt x="3489" y="2088088"/>
                </a:lnTo>
                <a:lnTo>
                  <a:pt x="36052" y="2088088"/>
                </a:lnTo>
                <a:lnTo>
                  <a:pt x="70940" y="2088088"/>
                </a:lnTo>
                <a:lnTo>
                  <a:pt x="106992" y="2086925"/>
                </a:lnTo>
                <a:lnTo>
                  <a:pt x="141880" y="2084599"/>
                </a:lnTo>
                <a:lnTo>
                  <a:pt x="176769" y="2081692"/>
                </a:lnTo>
                <a:lnTo>
                  <a:pt x="209332" y="2077040"/>
                </a:lnTo>
                <a:lnTo>
                  <a:pt x="240150" y="2070644"/>
                </a:lnTo>
                <a:lnTo>
                  <a:pt x="268643" y="2061340"/>
                </a:lnTo>
                <a:lnTo>
                  <a:pt x="294228" y="2050874"/>
                </a:lnTo>
                <a:lnTo>
                  <a:pt x="313998" y="2036918"/>
                </a:lnTo>
                <a:lnTo>
                  <a:pt x="330280" y="2020055"/>
                </a:lnTo>
                <a:lnTo>
                  <a:pt x="343654" y="2000285"/>
                </a:lnTo>
                <a:lnTo>
                  <a:pt x="356446" y="1974700"/>
                </a:lnTo>
                <a:lnTo>
                  <a:pt x="366913" y="1946208"/>
                </a:lnTo>
                <a:lnTo>
                  <a:pt x="376798" y="1913645"/>
                </a:lnTo>
                <a:lnTo>
                  <a:pt x="384939" y="1879338"/>
                </a:lnTo>
                <a:lnTo>
                  <a:pt x="392498" y="1843867"/>
                </a:lnTo>
                <a:lnTo>
                  <a:pt x="400057" y="1806653"/>
                </a:lnTo>
                <a:lnTo>
                  <a:pt x="407035" y="1768275"/>
                </a:lnTo>
                <a:lnTo>
                  <a:pt x="414594" y="1731642"/>
                </a:lnTo>
                <a:lnTo>
                  <a:pt x="422153" y="1693265"/>
                </a:lnTo>
                <a:lnTo>
                  <a:pt x="430294" y="1657794"/>
                </a:lnTo>
                <a:lnTo>
                  <a:pt x="439016" y="1622906"/>
                </a:lnTo>
                <a:lnTo>
                  <a:pt x="448320" y="1590924"/>
                </a:lnTo>
                <a:lnTo>
                  <a:pt x="459949" y="1561269"/>
                </a:lnTo>
                <a:lnTo>
                  <a:pt x="472742" y="1535684"/>
                </a:lnTo>
                <a:lnTo>
                  <a:pt x="486697" y="1513588"/>
                </a:lnTo>
                <a:lnTo>
                  <a:pt x="508793" y="1490329"/>
                </a:lnTo>
                <a:lnTo>
                  <a:pt x="533215" y="1470558"/>
                </a:lnTo>
                <a:lnTo>
                  <a:pt x="560545" y="1453696"/>
                </a:lnTo>
                <a:lnTo>
                  <a:pt x="590200" y="1438577"/>
                </a:lnTo>
                <a:lnTo>
                  <a:pt x="621600" y="1426948"/>
                </a:lnTo>
                <a:lnTo>
                  <a:pt x="654744" y="1416481"/>
                </a:lnTo>
                <a:lnTo>
                  <a:pt x="689633" y="1407759"/>
                </a:lnTo>
                <a:lnTo>
                  <a:pt x="725685" y="1399618"/>
                </a:lnTo>
                <a:lnTo>
                  <a:pt x="761155" y="1390896"/>
                </a:lnTo>
                <a:lnTo>
                  <a:pt x="797206" y="1383918"/>
                </a:lnTo>
                <a:lnTo>
                  <a:pt x="834421" y="1375196"/>
                </a:lnTo>
                <a:lnTo>
                  <a:pt x="870473" y="1365892"/>
                </a:lnTo>
                <a:lnTo>
                  <a:pt x="905361" y="1355426"/>
                </a:lnTo>
                <a:lnTo>
                  <a:pt x="939087" y="1343796"/>
                </a:lnTo>
                <a:lnTo>
                  <a:pt x="971650" y="1328678"/>
                </a:lnTo>
                <a:lnTo>
                  <a:pt x="1002468" y="1311815"/>
                </a:lnTo>
                <a:lnTo>
                  <a:pt x="1030961" y="1290882"/>
                </a:lnTo>
                <a:lnTo>
                  <a:pt x="1056546" y="1267623"/>
                </a:lnTo>
                <a:lnTo>
                  <a:pt x="1079805" y="1239130"/>
                </a:lnTo>
                <a:lnTo>
                  <a:pt x="1109460" y="1193193"/>
                </a:lnTo>
                <a:lnTo>
                  <a:pt x="1135627" y="1144931"/>
                </a:lnTo>
                <a:lnTo>
                  <a:pt x="1160049" y="1093761"/>
                </a:lnTo>
                <a:lnTo>
                  <a:pt x="1183308" y="1041428"/>
                </a:lnTo>
                <a:lnTo>
                  <a:pt x="1204241" y="988513"/>
                </a:lnTo>
                <a:lnTo>
                  <a:pt x="1225756" y="934436"/>
                </a:lnTo>
                <a:lnTo>
                  <a:pt x="1247852" y="880358"/>
                </a:lnTo>
                <a:lnTo>
                  <a:pt x="1254830" y="861169"/>
                </a:lnTo>
                <a:lnTo>
                  <a:pt x="1264715" y="839073"/>
                </a:lnTo>
                <a:lnTo>
                  <a:pt x="1272855" y="814651"/>
                </a:lnTo>
                <a:lnTo>
                  <a:pt x="1279252" y="788485"/>
                </a:lnTo>
                <a:lnTo>
                  <a:pt x="1281578" y="761155"/>
                </a:lnTo>
                <a:lnTo>
                  <a:pt x="1279252" y="734407"/>
                </a:lnTo>
                <a:lnTo>
                  <a:pt x="1277507" y="727429"/>
                </a:lnTo>
                <a:lnTo>
                  <a:pt x="1272855" y="715800"/>
                </a:lnTo>
                <a:lnTo>
                  <a:pt x="1266459" y="700681"/>
                </a:lnTo>
                <a:lnTo>
                  <a:pt x="1259481" y="681493"/>
                </a:lnTo>
                <a:lnTo>
                  <a:pt x="1250759" y="659396"/>
                </a:lnTo>
                <a:lnTo>
                  <a:pt x="1243200" y="632067"/>
                </a:lnTo>
                <a:lnTo>
                  <a:pt x="1237967" y="601249"/>
                </a:lnTo>
                <a:lnTo>
                  <a:pt x="1232733" y="567523"/>
                </a:lnTo>
                <a:lnTo>
                  <a:pt x="1233896" y="571593"/>
                </a:lnTo>
                <a:lnTo>
                  <a:pt x="1235059" y="571593"/>
                </a:lnTo>
                <a:lnTo>
                  <a:pt x="1235059" y="566360"/>
                </a:lnTo>
                <a:lnTo>
                  <a:pt x="1235059" y="558219"/>
                </a:lnTo>
                <a:lnTo>
                  <a:pt x="1236222" y="545427"/>
                </a:lnTo>
                <a:lnTo>
                  <a:pt x="1237385" y="528564"/>
                </a:lnTo>
                <a:lnTo>
                  <a:pt x="1239130" y="509375"/>
                </a:lnTo>
                <a:lnTo>
                  <a:pt x="1242619" y="487279"/>
                </a:lnTo>
                <a:lnTo>
                  <a:pt x="1247852" y="461694"/>
                </a:lnTo>
                <a:lnTo>
                  <a:pt x="1254830" y="435527"/>
                </a:lnTo>
                <a:lnTo>
                  <a:pt x="1263552" y="407035"/>
                </a:lnTo>
                <a:lnTo>
                  <a:pt x="1275181" y="376217"/>
                </a:lnTo>
                <a:lnTo>
                  <a:pt x="1289137" y="344235"/>
                </a:lnTo>
                <a:lnTo>
                  <a:pt x="1306000" y="312835"/>
                </a:lnTo>
                <a:lnTo>
                  <a:pt x="1325770" y="279691"/>
                </a:lnTo>
                <a:lnTo>
                  <a:pt x="1349029" y="247128"/>
                </a:lnTo>
                <a:lnTo>
                  <a:pt x="1376940" y="214566"/>
                </a:lnTo>
                <a:lnTo>
                  <a:pt x="1408340" y="182584"/>
                </a:lnTo>
                <a:lnTo>
                  <a:pt x="1443228" y="151184"/>
                </a:lnTo>
                <a:lnTo>
                  <a:pt x="1484513" y="121529"/>
                </a:lnTo>
                <a:lnTo>
                  <a:pt x="1528706" y="93037"/>
                </a:lnTo>
                <a:lnTo>
                  <a:pt x="1579876" y="66288"/>
                </a:lnTo>
                <a:lnTo>
                  <a:pt x="1709545" y="15700"/>
                </a:lnTo>
                <a:lnTo>
                  <a:pt x="1723501" y="13374"/>
                </a:lnTo>
                <a:lnTo>
                  <a:pt x="1740364" y="11629"/>
                </a:lnTo>
                <a:lnTo>
                  <a:pt x="1760715" y="9304"/>
                </a:lnTo>
                <a:lnTo>
                  <a:pt x="1782812" y="6396"/>
                </a:lnTo>
                <a:lnTo>
                  <a:pt x="1804908" y="4070"/>
                </a:lnTo>
                <a:lnTo>
                  <a:pt x="1827004" y="1744"/>
                </a:lnTo>
                <a:lnTo>
                  <a:pt x="1847356" y="581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82" name="Oval 12287">
            <a:extLst>
              <a:ext uri="{FF2B5EF4-FFF2-40B4-BE49-F238E27FC236}">
                <a16:creationId xmlns:a16="http://schemas.microsoft.com/office/drawing/2014/main" id="{9B394854-EDE0-4AD2-B297-CF29AC29E5D6}"/>
              </a:ext>
            </a:extLst>
          </p:cNvPr>
          <p:cNvSpPr/>
          <p:nvPr/>
        </p:nvSpPr>
        <p:spPr>
          <a:xfrm>
            <a:off x="11534032" y="2131856"/>
            <a:ext cx="325368" cy="324174"/>
          </a:xfrm>
          <a:custGeom>
            <a:avLst/>
            <a:gdLst/>
            <a:ahLst/>
            <a:cxnLst/>
            <a:rect l="l" t="t" r="r" b="b"/>
            <a:pathLst>
              <a:path w="3960440" h="3945921">
                <a:moveTo>
                  <a:pt x="1598844" y="0"/>
                </a:moveTo>
                <a:cubicBezTo>
                  <a:pt x="1857342" y="0"/>
                  <a:pt x="2066896" y="209554"/>
                  <a:pt x="2066896" y="468052"/>
                </a:cubicBezTo>
                <a:cubicBezTo>
                  <a:pt x="2066896" y="646802"/>
                  <a:pt x="1966694" y="802149"/>
                  <a:pt x="1818364" y="879058"/>
                </a:cubicBezTo>
                <a:lnTo>
                  <a:pt x="1965948" y="1429850"/>
                </a:lnTo>
                <a:cubicBezTo>
                  <a:pt x="2234183" y="1439289"/>
                  <a:pt x="2449559" y="1654793"/>
                  <a:pt x="2458766" y="1923094"/>
                </a:cubicBezTo>
                <a:lnTo>
                  <a:pt x="3052787" y="2082261"/>
                </a:lnTo>
                <a:cubicBezTo>
                  <a:pt x="3115207" y="1899813"/>
                  <a:pt x="3288586" y="1769556"/>
                  <a:pt x="3492388" y="1769556"/>
                </a:cubicBezTo>
                <a:cubicBezTo>
                  <a:pt x="3750886" y="1769556"/>
                  <a:pt x="3960440" y="1979110"/>
                  <a:pt x="3960440" y="2237608"/>
                </a:cubicBezTo>
                <a:cubicBezTo>
                  <a:pt x="3960440" y="2496106"/>
                  <a:pt x="3750886" y="2705660"/>
                  <a:pt x="3492388" y="2705660"/>
                </a:cubicBezTo>
                <a:cubicBezTo>
                  <a:pt x="3255123" y="2705660"/>
                  <a:pt x="3059091" y="2529117"/>
                  <a:pt x="3030620" y="2299941"/>
                </a:cubicBezTo>
                <a:lnTo>
                  <a:pt x="2422827" y="2137084"/>
                </a:lnTo>
                <a:cubicBezTo>
                  <a:pt x="2374914" y="2257246"/>
                  <a:pt x="2282973" y="2354960"/>
                  <a:pt x="2166800" y="2410258"/>
                </a:cubicBezTo>
                <a:lnTo>
                  <a:pt x="2329067" y="3015847"/>
                </a:lnTo>
                <a:cubicBezTo>
                  <a:pt x="2559464" y="3043136"/>
                  <a:pt x="2737303" y="3239734"/>
                  <a:pt x="2737303" y="3477869"/>
                </a:cubicBezTo>
                <a:cubicBezTo>
                  <a:pt x="2737303" y="3736367"/>
                  <a:pt x="2527749" y="3945921"/>
                  <a:pt x="2269251" y="3945921"/>
                </a:cubicBezTo>
                <a:cubicBezTo>
                  <a:pt x="2010753" y="3945921"/>
                  <a:pt x="1801199" y="3736367"/>
                  <a:pt x="1801199" y="3477869"/>
                </a:cubicBezTo>
                <a:cubicBezTo>
                  <a:pt x="1801199" y="3274904"/>
                  <a:pt x="1930388" y="3102113"/>
                  <a:pt x="2111643" y="3038969"/>
                </a:cubicBezTo>
                <a:lnTo>
                  <a:pt x="1956503" y="2459980"/>
                </a:lnTo>
                <a:cubicBezTo>
                  <a:pt x="1952432" y="2460875"/>
                  <a:pt x="1948330" y="2460923"/>
                  <a:pt x="1944216" y="2460923"/>
                </a:cubicBezTo>
                <a:cubicBezTo>
                  <a:pt x="1742647" y="2460923"/>
                  <a:pt x="1568040" y="2345487"/>
                  <a:pt x="1484865" y="2176122"/>
                </a:cubicBezTo>
                <a:lnTo>
                  <a:pt x="930415" y="2324686"/>
                </a:lnTo>
                <a:cubicBezTo>
                  <a:pt x="904712" y="2556716"/>
                  <a:pt x="707355" y="2736304"/>
                  <a:pt x="468052" y="2736304"/>
                </a:cubicBezTo>
                <a:cubicBezTo>
                  <a:pt x="209554" y="2736304"/>
                  <a:pt x="0" y="2526750"/>
                  <a:pt x="0" y="2268252"/>
                </a:cubicBezTo>
                <a:cubicBezTo>
                  <a:pt x="0" y="2009754"/>
                  <a:pt x="209554" y="1800200"/>
                  <a:pt x="468052" y="1800200"/>
                </a:cubicBezTo>
                <a:cubicBezTo>
                  <a:pt x="669892" y="1800200"/>
                  <a:pt x="841893" y="1927961"/>
                  <a:pt x="906009" y="2107606"/>
                </a:cubicBezTo>
                <a:lnTo>
                  <a:pt x="1429897" y="1967231"/>
                </a:lnTo>
                <a:cubicBezTo>
                  <a:pt x="1427753" y="1959679"/>
                  <a:pt x="1427584" y="1952005"/>
                  <a:pt x="1427584" y="1944291"/>
                </a:cubicBezTo>
                <a:cubicBezTo>
                  <a:pt x="1427584" y="1727054"/>
                  <a:pt x="1561663" y="1541133"/>
                  <a:pt x="1751891" y="1465536"/>
                </a:cubicBezTo>
                <a:lnTo>
                  <a:pt x="1609736" y="935006"/>
                </a:lnTo>
                <a:cubicBezTo>
                  <a:pt x="1606130" y="936062"/>
                  <a:pt x="1602492" y="936104"/>
                  <a:pt x="1598844" y="936104"/>
                </a:cubicBezTo>
                <a:cubicBezTo>
                  <a:pt x="1340346" y="936104"/>
                  <a:pt x="1130792" y="726550"/>
                  <a:pt x="1130792" y="468052"/>
                </a:cubicBezTo>
                <a:cubicBezTo>
                  <a:pt x="1130792" y="209554"/>
                  <a:pt x="1340346" y="0"/>
                  <a:pt x="159884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3" name="Freeform 18">
            <a:extLst>
              <a:ext uri="{FF2B5EF4-FFF2-40B4-BE49-F238E27FC236}">
                <a16:creationId xmlns:a16="http://schemas.microsoft.com/office/drawing/2014/main" id="{7529484F-76FF-4EB3-A891-29BC10FEFB4C}"/>
              </a:ext>
            </a:extLst>
          </p:cNvPr>
          <p:cNvSpPr>
            <a:spLocks/>
          </p:cNvSpPr>
          <p:nvPr/>
        </p:nvSpPr>
        <p:spPr bwMode="auto">
          <a:xfrm>
            <a:off x="8083069" y="1490329"/>
            <a:ext cx="320540" cy="365442"/>
          </a:xfrm>
          <a:custGeom>
            <a:avLst/>
            <a:gdLst>
              <a:gd name="T0" fmla="*/ 1764 w 2942"/>
              <a:gd name="T1" fmla="*/ 10 h 3247"/>
              <a:gd name="T2" fmla="*/ 2091 w 2942"/>
              <a:gd name="T3" fmla="*/ 74 h 3247"/>
              <a:gd name="T4" fmla="*/ 2365 w 2942"/>
              <a:gd name="T5" fmla="*/ 192 h 3247"/>
              <a:gd name="T6" fmla="*/ 2591 w 2942"/>
              <a:gd name="T7" fmla="*/ 361 h 3247"/>
              <a:gd name="T8" fmla="*/ 2765 w 2942"/>
              <a:gd name="T9" fmla="*/ 576 h 3247"/>
              <a:gd name="T10" fmla="*/ 2873 w 2942"/>
              <a:gd name="T11" fmla="*/ 798 h 3247"/>
              <a:gd name="T12" fmla="*/ 2933 w 2942"/>
              <a:gd name="T13" fmla="*/ 1060 h 3247"/>
              <a:gd name="T14" fmla="*/ 2936 w 2942"/>
              <a:gd name="T15" fmla="*/ 1345 h 3247"/>
              <a:gd name="T16" fmla="*/ 2873 w 2942"/>
              <a:gd name="T17" fmla="*/ 1607 h 3247"/>
              <a:gd name="T18" fmla="*/ 2753 w 2942"/>
              <a:gd name="T19" fmla="*/ 1812 h 3247"/>
              <a:gd name="T20" fmla="*/ 2611 w 2942"/>
              <a:gd name="T21" fmla="*/ 1998 h 3247"/>
              <a:gd name="T22" fmla="*/ 2509 w 2942"/>
              <a:gd name="T23" fmla="*/ 2167 h 3247"/>
              <a:gd name="T24" fmla="*/ 2471 w 2942"/>
              <a:gd name="T25" fmla="*/ 2323 h 3247"/>
              <a:gd name="T26" fmla="*/ 2485 w 2942"/>
              <a:gd name="T27" fmla="*/ 2452 h 3247"/>
              <a:gd name="T28" fmla="*/ 2522 w 2942"/>
              <a:gd name="T29" fmla="*/ 2603 h 3247"/>
              <a:gd name="T30" fmla="*/ 2562 w 2942"/>
              <a:gd name="T31" fmla="*/ 2729 h 3247"/>
              <a:gd name="T32" fmla="*/ 2604 w 2942"/>
              <a:gd name="T33" fmla="*/ 2845 h 3247"/>
              <a:gd name="T34" fmla="*/ 2654 w 2942"/>
              <a:gd name="T35" fmla="*/ 3007 h 3247"/>
              <a:gd name="T36" fmla="*/ 2336 w 2942"/>
              <a:gd name="T37" fmla="*/ 3154 h 3247"/>
              <a:gd name="T38" fmla="*/ 1874 w 2942"/>
              <a:gd name="T39" fmla="*/ 3240 h 3247"/>
              <a:gd name="T40" fmla="*/ 1449 w 2942"/>
              <a:gd name="T41" fmla="*/ 3232 h 3247"/>
              <a:gd name="T42" fmla="*/ 1300 w 2942"/>
              <a:gd name="T43" fmla="*/ 3138 h 3247"/>
              <a:gd name="T44" fmla="*/ 1274 w 2942"/>
              <a:gd name="T45" fmla="*/ 2990 h 3247"/>
              <a:gd name="T46" fmla="*/ 1240 w 2942"/>
              <a:gd name="T47" fmla="*/ 2832 h 3247"/>
              <a:gd name="T48" fmla="*/ 1194 w 2942"/>
              <a:gd name="T49" fmla="*/ 2703 h 3247"/>
              <a:gd name="T50" fmla="*/ 1134 w 2942"/>
              <a:gd name="T51" fmla="*/ 2647 h 3247"/>
              <a:gd name="T52" fmla="*/ 1051 w 2942"/>
              <a:gd name="T53" fmla="*/ 2649 h 3247"/>
              <a:gd name="T54" fmla="*/ 974 w 2942"/>
              <a:gd name="T55" fmla="*/ 2670 h 3247"/>
              <a:gd name="T56" fmla="*/ 864 w 2942"/>
              <a:gd name="T57" fmla="*/ 2703 h 3247"/>
              <a:gd name="T58" fmla="*/ 693 w 2942"/>
              <a:gd name="T59" fmla="*/ 2727 h 3247"/>
              <a:gd name="T60" fmla="*/ 525 w 2942"/>
              <a:gd name="T61" fmla="*/ 2716 h 3247"/>
              <a:gd name="T62" fmla="*/ 438 w 2942"/>
              <a:gd name="T63" fmla="*/ 2681 h 3247"/>
              <a:gd name="T64" fmla="*/ 367 w 2942"/>
              <a:gd name="T65" fmla="*/ 2618 h 3247"/>
              <a:gd name="T66" fmla="*/ 338 w 2942"/>
              <a:gd name="T67" fmla="*/ 2520 h 3247"/>
              <a:gd name="T68" fmla="*/ 354 w 2942"/>
              <a:gd name="T69" fmla="*/ 2421 h 3247"/>
              <a:gd name="T70" fmla="*/ 365 w 2942"/>
              <a:gd name="T71" fmla="*/ 2325 h 3247"/>
              <a:gd name="T72" fmla="*/ 331 w 2942"/>
              <a:gd name="T73" fmla="*/ 2265 h 3247"/>
              <a:gd name="T74" fmla="*/ 278 w 2942"/>
              <a:gd name="T75" fmla="*/ 2232 h 3247"/>
              <a:gd name="T76" fmla="*/ 249 w 2942"/>
              <a:gd name="T77" fmla="*/ 2180 h 3247"/>
              <a:gd name="T78" fmla="*/ 267 w 2942"/>
              <a:gd name="T79" fmla="*/ 2125 h 3247"/>
              <a:gd name="T80" fmla="*/ 224 w 2942"/>
              <a:gd name="T81" fmla="*/ 2069 h 3247"/>
              <a:gd name="T82" fmla="*/ 214 w 2942"/>
              <a:gd name="T83" fmla="*/ 2007 h 3247"/>
              <a:gd name="T84" fmla="*/ 245 w 2942"/>
              <a:gd name="T85" fmla="*/ 1941 h 3247"/>
              <a:gd name="T86" fmla="*/ 273 w 2942"/>
              <a:gd name="T87" fmla="*/ 1872 h 3247"/>
              <a:gd name="T88" fmla="*/ 194 w 2942"/>
              <a:gd name="T89" fmla="*/ 1827 h 3247"/>
              <a:gd name="T90" fmla="*/ 96 w 2942"/>
              <a:gd name="T91" fmla="*/ 1794 h 3247"/>
              <a:gd name="T92" fmla="*/ 18 w 2942"/>
              <a:gd name="T93" fmla="*/ 1747 h 3247"/>
              <a:gd name="T94" fmla="*/ 4 w 2942"/>
              <a:gd name="T95" fmla="*/ 1674 h 3247"/>
              <a:gd name="T96" fmla="*/ 44 w 2942"/>
              <a:gd name="T97" fmla="*/ 1616 h 3247"/>
              <a:gd name="T98" fmla="*/ 111 w 2942"/>
              <a:gd name="T99" fmla="*/ 1545 h 3247"/>
              <a:gd name="T100" fmla="*/ 229 w 2942"/>
              <a:gd name="T101" fmla="*/ 1421 h 3247"/>
              <a:gd name="T102" fmla="*/ 325 w 2942"/>
              <a:gd name="T103" fmla="*/ 1276 h 3247"/>
              <a:gd name="T104" fmla="*/ 345 w 2942"/>
              <a:gd name="T105" fmla="*/ 1143 h 3247"/>
              <a:gd name="T106" fmla="*/ 344 w 2942"/>
              <a:gd name="T107" fmla="*/ 992 h 3247"/>
              <a:gd name="T108" fmla="*/ 440 w 2942"/>
              <a:gd name="T109" fmla="*/ 621 h 3247"/>
              <a:gd name="T110" fmla="*/ 587 w 2942"/>
              <a:gd name="T111" fmla="*/ 401 h 3247"/>
              <a:gd name="T112" fmla="*/ 789 w 2942"/>
              <a:gd name="T113" fmla="*/ 227 h 3247"/>
              <a:gd name="T114" fmla="*/ 1031 w 2942"/>
              <a:gd name="T115" fmla="*/ 103 h 3247"/>
              <a:gd name="T116" fmla="*/ 1516 w 2942"/>
              <a:gd name="T117" fmla="*/ 0 h 3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942" h="3247">
                <a:moveTo>
                  <a:pt x="1516" y="0"/>
                </a:moveTo>
                <a:lnTo>
                  <a:pt x="1644" y="1"/>
                </a:lnTo>
                <a:lnTo>
                  <a:pt x="1764" y="10"/>
                </a:lnTo>
                <a:lnTo>
                  <a:pt x="1878" y="25"/>
                </a:lnTo>
                <a:lnTo>
                  <a:pt x="1987" y="47"/>
                </a:lnTo>
                <a:lnTo>
                  <a:pt x="2091" y="74"/>
                </a:lnTo>
                <a:lnTo>
                  <a:pt x="2187" y="109"/>
                </a:lnTo>
                <a:lnTo>
                  <a:pt x="2280" y="147"/>
                </a:lnTo>
                <a:lnTo>
                  <a:pt x="2365" y="192"/>
                </a:lnTo>
                <a:lnTo>
                  <a:pt x="2445" y="243"/>
                </a:lnTo>
                <a:lnTo>
                  <a:pt x="2522" y="300"/>
                </a:lnTo>
                <a:lnTo>
                  <a:pt x="2591" y="361"/>
                </a:lnTo>
                <a:lnTo>
                  <a:pt x="2654" y="429"/>
                </a:lnTo>
                <a:lnTo>
                  <a:pt x="2713" y="500"/>
                </a:lnTo>
                <a:lnTo>
                  <a:pt x="2765" y="576"/>
                </a:lnTo>
                <a:lnTo>
                  <a:pt x="2813" y="656"/>
                </a:lnTo>
                <a:lnTo>
                  <a:pt x="2845" y="723"/>
                </a:lnTo>
                <a:lnTo>
                  <a:pt x="2873" y="798"/>
                </a:lnTo>
                <a:lnTo>
                  <a:pt x="2898" y="880"/>
                </a:lnTo>
                <a:lnTo>
                  <a:pt x="2918" y="969"/>
                </a:lnTo>
                <a:lnTo>
                  <a:pt x="2933" y="1060"/>
                </a:lnTo>
                <a:lnTo>
                  <a:pt x="2940" y="1154"/>
                </a:lnTo>
                <a:lnTo>
                  <a:pt x="2942" y="1250"/>
                </a:lnTo>
                <a:lnTo>
                  <a:pt x="2936" y="1345"/>
                </a:lnTo>
                <a:lnTo>
                  <a:pt x="2924" y="1438"/>
                </a:lnTo>
                <a:lnTo>
                  <a:pt x="2902" y="1529"/>
                </a:lnTo>
                <a:lnTo>
                  <a:pt x="2873" y="1607"/>
                </a:lnTo>
                <a:lnTo>
                  <a:pt x="2838" y="1680"/>
                </a:lnTo>
                <a:lnTo>
                  <a:pt x="2796" y="1747"/>
                </a:lnTo>
                <a:lnTo>
                  <a:pt x="2753" y="1812"/>
                </a:lnTo>
                <a:lnTo>
                  <a:pt x="2705" y="1876"/>
                </a:lnTo>
                <a:lnTo>
                  <a:pt x="2658" y="1936"/>
                </a:lnTo>
                <a:lnTo>
                  <a:pt x="2611" y="1998"/>
                </a:lnTo>
                <a:lnTo>
                  <a:pt x="2565" y="2060"/>
                </a:lnTo>
                <a:lnTo>
                  <a:pt x="2534" y="2110"/>
                </a:lnTo>
                <a:lnTo>
                  <a:pt x="2509" y="2167"/>
                </a:lnTo>
                <a:lnTo>
                  <a:pt x="2489" y="2227"/>
                </a:lnTo>
                <a:lnTo>
                  <a:pt x="2473" y="2292"/>
                </a:lnTo>
                <a:lnTo>
                  <a:pt x="2471" y="2323"/>
                </a:lnTo>
                <a:lnTo>
                  <a:pt x="2473" y="2360"/>
                </a:lnTo>
                <a:lnTo>
                  <a:pt x="2478" y="2405"/>
                </a:lnTo>
                <a:lnTo>
                  <a:pt x="2485" y="2452"/>
                </a:lnTo>
                <a:lnTo>
                  <a:pt x="2496" y="2503"/>
                </a:lnTo>
                <a:lnTo>
                  <a:pt x="2509" y="2554"/>
                </a:lnTo>
                <a:lnTo>
                  <a:pt x="2522" y="2603"/>
                </a:lnTo>
                <a:lnTo>
                  <a:pt x="2536" y="2650"/>
                </a:lnTo>
                <a:lnTo>
                  <a:pt x="2549" y="2692"/>
                </a:lnTo>
                <a:lnTo>
                  <a:pt x="2562" y="2729"/>
                </a:lnTo>
                <a:lnTo>
                  <a:pt x="2573" y="2756"/>
                </a:lnTo>
                <a:lnTo>
                  <a:pt x="2589" y="2796"/>
                </a:lnTo>
                <a:lnTo>
                  <a:pt x="2604" y="2845"/>
                </a:lnTo>
                <a:lnTo>
                  <a:pt x="2620" y="2900"/>
                </a:lnTo>
                <a:lnTo>
                  <a:pt x="2636" y="2956"/>
                </a:lnTo>
                <a:lnTo>
                  <a:pt x="2654" y="3007"/>
                </a:lnTo>
                <a:lnTo>
                  <a:pt x="2673" y="3052"/>
                </a:lnTo>
                <a:lnTo>
                  <a:pt x="2502" y="3107"/>
                </a:lnTo>
                <a:lnTo>
                  <a:pt x="2336" y="3154"/>
                </a:lnTo>
                <a:lnTo>
                  <a:pt x="2178" y="3192"/>
                </a:lnTo>
                <a:lnTo>
                  <a:pt x="2024" y="3220"/>
                </a:lnTo>
                <a:lnTo>
                  <a:pt x="1874" y="3240"/>
                </a:lnTo>
                <a:lnTo>
                  <a:pt x="1729" y="3247"/>
                </a:lnTo>
                <a:lnTo>
                  <a:pt x="1587" y="3245"/>
                </a:lnTo>
                <a:lnTo>
                  <a:pt x="1449" y="3232"/>
                </a:lnTo>
                <a:lnTo>
                  <a:pt x="1313" y="3209"/>
                </a:lnTo>
                <a:lnTo>
                  <a:pt x="1307" y="3176"/>
                </a:lnTo>
                <a:lnTo>
                  <a:pt x="1300" y="3138"/>
                </a:lnTo>
                <a:lnTo>
                  <a:pt x="1291" y="3092"/>
                </a:lnTo>
                <a:lnTo>
                  <a:pt x="1284" y="3043"/>
                </a:lnTo>
                <a:lnTo>
                  <a:pt x="1274" y="2990"/>
                </a:lnTo>
                <a:lnTo>
                  <a:pt x="1264" y="2936"/>
                </a:lnTo>
                <a:lnTo>
                  <a:pt x="1253" y="2883"/>
                </a:lnTo>
                <a:lnTo>
                  <a:pt x="1240" y="2832"/>
                </a:lnTo>
                <a:lnTo>
                  <a:pt x="1227" y="2783"/>
                </a:lnTo>
                <a:lnTo>
                  <a:pt x="1211" y="2740"/>
                </a:lnTo>
                <a:lnTo>
                  <a:pt x="1194" y="2703"/>
                </a:lnTo>
                <a:lnTo>
                  <a:pt x="1176" y="2674"/>
                </a:lnTo>
                <a:lnTo>
                  <a:pt x="1156" y="2656"/>
                </a:lnTo>
                <a:lnTo>
                  <a:pt x="1134" y="2647"/>
                </a:lnTo>
                <a:lnTo>
                  <a:pt x="1109" y="2643"/>
                </a:lnTo>
                <a:lnTo>
                  <a:pt x="1080" y="2645"/>
                </a:lnTo>
                <a:lnTo>
                  <a:pt x="1051" y="2649"/>
                </a:lnTo>
                <a:lnTo>
                  <a:pt x="1024" y="2656"/>
                </a:lnTo>
                <a:lnTo>
                  <a:pt x="998" y="2663"/>
                </a:lnTo>
                <a:lnTo>
                  <a:pt x="974" y="2670"/>
                </a:lnTo>
                <a:lnTo>
                  <a:pt x="956" y="2676"/>
                </a:lnTo>
                <a:lnTo>
                  <a:pt x="913" y="2690"/>
                </a:lnTo>
                <a:lnTo>
                  <a:pt x="864" y="2703"/>
                </a:lnTo>
                <a:lnTo>
                  <a:pt x="809" y="2714"/>
                </a:lnTo>
                <a:lnTo>
                  <a:pt x="751" y="2721"/>
                </a:lnTo>
                <a:lnTo>
                  <a:pt x="693" y="2727"/>
                </a:lnTo>
                <a:lnTo>
                  <a:pt x="634" y="2729"/>
                </a:lnTo>
                <a:lnTo>
                  <a:pt x="578" y="2725"/>
                </a:lnTo>
                <a:lnTo>
                  <a:pt x="525" y="2716"/>
                </a:lnTo>
                <a:lnTo>
                  <a:pt x="496" y="2709"/>
                </a:lnTo>
                <a:lnTo>
                  <a:pt x="467" y="2696"/>
                </a:lnTo>
                <a:lnTo>
                  <a:pt x="438" y="2681"/>
                </a:lnTo>
                <a:lnTo>
                  <a:pt x="413" y="2663"/>
                </a:lnTo>
                <a:lnTo>
                  <a:pt x="387" y="2641"/>
                </a:lnTo>
                <a:lnTo>
                  <a:pt x="367" y="2618"/>
                </a:lnTo>
                <a:lnTo>
                  <a:pt x="353" y="2589"/>
                </a:lnTo>
                <a:lnTo>
                  <a:pt x="342" y="2556"/>
                </a:lnTo>
                <a:lnTo>
                  <a:pt x="338" y="2520"/>
                </a:lnTo>
                <a:lnTo>
                  <a:pt x="342" y="2480"/>
                </a:lnTo>
                <a:lnTo>
                  <a:pt x="347" y="2452"/>
                </a:lnTo>
                <a:lnTo>
                  <a:pt x="354" y="2421"/>
                </a:lnTo>
                <a:lnTo>
                  <a:pt x="362" y="2389"/>
                </a:lnTo>
                <a:lnTo>
                  <a:pt x="365" y="2358"/>
                </a:lnTo>
                <a:lnTo>
                  <a:pt x="365" y="2325"/>
                </a:lnTo>
                <a:lnTo>
                  <a:pt x="356" y="2296"/>
                </a:lnTo>
                <a:lnTo>
                  <a:pt x="347" y="2280"/>
                </a:lnTo>
                <a:lnTo>
                  <a:pt x="331" y="2265"/>
                </a:lnTo>
                <a:lnTo>
                  <a:pt x="314" y="2254"/>
                </a:lnTo>
                <a:lnTo>
                  <a:pt x="296" y="2245"/>
                </a:lnTo>
                <a:lnTo>
                  <a:pt x="278" y="2232"/>
                </a:lnTo>
                <a:lnTo>
                  <a:pt x="264" y="2218"/>
                </a:lnTo>
                <a:lnTo>
                  <a:pt x="253" y="2200"/>
                </a:lnTo>
                <a:lnTo>
                  <a:pt x="249" y="2180"/>
                </a:lnTo>
                <a:lnTo>
                  <a:pt x="251" y="2160"/>
                </a:lnTo>
                <a:lnTo>
                  <a:pt x="258" y="2141"/>
                </a:lnTo>
                <a:lnTo>
                  <a:pt x="267" y="2125"/>
                </a:lnTo>
                <a:lnTo>
                  <a:pt x="273" y="2109"/>
                </a:lnTo>
                <a:lnTo>
                  <a:pt x="244" y="2089"/>
                </a:lnTo>
                <a:lnTo>
                  <a:pt x="224" y="2069"/>
                </a:lnTo>
                <a:lnTo>
                  <a:pt x="213" y="2049"/>
                </a:lnTo>
                <a:lnTo>
                  <a:pt x="211" y="2027"/>
                </a:lnTo>
                <a:lnTo>
                  <a:pt x="214" y="2007"/>
                </a:lnTo>
                <a:lnTo>
                  <a:pt x="222" y="1985"/>
                </a:lnTo>
                <a:lnTo>
                  <a:pt x="233" y="1963"/>
                </a:lnTo>
                <a:lnTo>
                  <a:pt x="245" y="1941"/>
                </a:lnTo>
                <a:lnTo>
                  <a:pt x="256" y="1918"/>
                </a:lnTo>
                <a:lnTo>
                  <a:pt x="267" y="1896"/>
                </a:lnTo>
                <a:lnTo>
                  <a:pt x="273" y="1872"/>
                </a:lnTo>
                <a:lnTo>
                  <a:pt x="253" y="1854"/>
                </a:lnTo>
                <a:lnTo>
                  <a:pt x="225" y="1840"/>
                </a:lnTo>
                <a:lnTo>
                  <a:pt x="194" y="1827"/>
                </a:lnTo>
                <a:lnTo>
                  <a:pt x="162" y="1816"/>
                </a:lnTo>
                <a:lnTo>
                  <a:pt x="129" y="1805"/>
                </a:lnTo>
                <a:lnTo>
                  <a:pt x="96" y="1794"/>
                </a:lnTo>
                <a:lnTo>
                  <a:pt x="65" y="1781"/>
                </a:lnTo>
                <a:lnTo>
                  <a:pt x="40" y="1767"/>
                </a:lnTo>
                <a:lnTo>
                  <a:pt x="18" y="1747"/>
                </a:lnTo>
                <a:lnTo>
                  <a:pt x="5" y="1723"/>
                </a:lnTo>
                <a:lnTo>
                  <a:pt x="0" y="1698"/>
                </a:lnTo>
                <a:lnTo>
                  <a:pt x="4" y="1674"/>
                </a:lnTo>
                <a:lnTo>
                  <a:pt x="13" y="1652"/>
                </a:lnTo>
                <a:lnTo>
                  <a:pt x="27" y="1634"/>
                </a:lnTo>
                <a:lnTo>
                  <a:pt x="44" y="1616"/>
                </a:lnTo>
                <a:lnTo>
                  <a:pt x="60" y="1601"/>
                </a:lnTo>
                <a:lnTo>
                  <a:pt x="73" y="1589"/>
                </a:lnTo>
                <a:lnTo>
                  <a:pt x="111" y="1545"/>
                </a:lnTo>
                <a:lnTo>
                  <a:pt x="151" y="1505"/>
                </a:lnTo>
                <a:lnTo>
                  <a:pt x="191" y="1465"/>
                </a:lnTo>
                <a:lnTo>
                  <a:pt x="229" y="1421"/>
                </a:lnTo>
                <a:lnTo>
                  <a:pt x="265" y="1378"/>
                </a:lnTo>
                <a:lnTo>
                  <a:pt x="298" y="1329"/>
                </a:lnTo>
                <a:lnTo>
                  <a:pt x="325" y="1276"/>
                </a:lnTo>
                <a:lnTo>
                  <a:pt x="340" y="1232"/>
                </a:lnTo>
                <a:lnTo>
                  <a:pt x="345" y="1189"/>
                </a:lnTo>
                <a:lnTo>
                  <a:pt x="345" y="1143"/>
                </a:lnTo>
                <a:lnTo>
                  <a:pt x="344" y="1094"/>
                </a:lnTo>
                <a:lnTo>
                  <a:pt x="342" y="1045"/>
                </a:lnTo>
                <a:lnTo>
                  <a:pt x="344" y="992"/>
                </a:lnTo>
                <a:lnTo>
                  <a:pt x="349" y="936"/>
                </a:lnTo>
                <a:lnTo>
                  <a:pt x="405" y="705"/>
                </a:lnTo>
                <a:lnTo>
                  <a:pt x="440" y="621"/>
                </a:lnTo>
                <a:lnTo>
                  <a:pt x="482" y="543"/>
                </a:lnTo>
                <a:lnTo>
                  <a:pt x="531" y="470"/>
                </a:lnTo>
                <a:lnTo>
                  <a:pt x="587" y="401"/>
                </a:lnTo>
                <a:lnTo>
                  <a:pt x="649" y="338"/>
                </a:lnTo>
                <a:lnTo>
                  <a:pt x="716" y="280"/>
                </a:lnTo>
                <a:lnTo>
                  <a:pt x="789" y="227"/>
                </a:lnTo>
                <a:lnTo>
                  <a:pt x="865" y="180"/>
                </a:lnTo>
                <a:lnTo>
                  <a:pt x="947" y="138"/>
                </a:lnTo>
                <a:lnTo>
                  <a:pt x="1031" y="103"/>
                </a:lnTo>
                <a:lnTo>
                  <a:pt x="1116" y="72"/>
                </a:lnTo>
                <a:lnTo>
                  <a:pt x="1402" y="9"/>
                </a:lnTo>
                <a:lnTo>
                  <a:pt x="151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85" name="Freeform 18">
            <a:extLst>
              <a:ext uri="{FF2B5EF4-FFF2-40B4-BE49-F238E27FC236}">
                <a16:creationId xmlns:a16="http://schemas.microsoft.com/office/drawing/2014/main" id="{41326104-1DD1-4B55-9E15-C4145DD48C57}"/>
              </a:ext>
            </a:extLst>
          </p:cNvPr>
          <p:cNvSpPr>
            <a:spLocks noEditPoints="1"/>
          </p:cNvSpPr>
          <p:nvPr/>
        </p:nvSpPr>
        <p:spPr bwMode="auto">
          <a:xfrm>
            <a:off x="7124400" y="6043154"/>
            <a:ext cx="315954" cy="384177"/>
          </a:xfrm>
          <a:custGeom>
            <a:avLst/>
            <a:gdLst>
              <a:gd name="T0" fmla="*/ 1033 w 2487"/>
              <a:gd name="T1" fmla="*/ 2647 h 3024"/>
              <a:gd name="T2" fmla="*/ 1169 w 2487"/>
              <a:gd name="T3" fmla="*/ 2318 h 3024"/>
              <a:gd name="T4" fmla="*/ 1260 w 2487"/>
              <a:gd name="T5" fmla="*/ 2242 h 3024"/>
              <a:gd name="T6" fmla="*/ 1367 w 2487"/>
              <a:gd name="T7" fmla="*/ 2700 h 3024"/>
              <a:gd name="T8" fmla="*/ 1462 w 2487"/>
              <a:gd name="T9" fmla="*/ 2265 h 3024"/>
              <a:gd name="T10" fmla="*/ 1118 w 2487"/>
              <a:gd name="T11" fmla="*/ 1982 h 3024"/>
              <a:gd name="T12" fmla="*/ 1140 w 2487"/>
              <a:gd name="T13" fmla="*/ 2189 h 3024"/>
              <a:gd name="T14" fmla="*/ 1475 w 2487"/>
              <a:gd name="T15" fmla="*/ 2080 h 3024"/>
              <a:gd name="T16" fmla="*/ 1698 w 2487"/>
              <a:gd name="T17" fmla="*/ 1654 h 3024"/>
              <a:gd name="T18" fmla="*/ 1509 w 2487"/>
              <a:gd name="T19" fmla="*/ 1891 h 3024"/>
              <a:gd name="T20" fmla="*/ 1675 w 2487"/>
              <a:gd name="T21" fmla="*/ 1876 h 3024"/>
              <a:gd name="T22" fmla="*/ 1787 w 2487"/>
              <a:gd name="T23" fmla="*/ 1649 h 3024"/>
              <a:gd name="T24" fmla="*/ 1784 w 2487"/>
              <a:gd name="T25" fmla="*/ 1573 h 3024"/>
              <a:gd name="T26" fmla="*/ 1896 w 2487"/>
              <a:gd name="T27" fmla="*/ 1634 h 3024"/>
              <a:gd name="T28" fmla="*/ 1971 w 2487"/>
              <a:gd name="T29" fmla="*/ 1433 h 3024"/>
              <a:gd name="T30" fmla="*/ 1380 w 2487"/>
              <a:gd name="T31" fmla="*/ 1365 h 3024"/>
              <a:gd name="T32" fmla="*/ 1335 w 2487"/>
              <a:gd name="T33" fmla="*/ 1805 h 3024"/>
              <a:gd name="T34" fmla="*/ 1289 w 2487"/>
              <a:gd name="T35" fmla="*/ 1393 h 3024"/>
              <a:gd name="T36" fmla="*/ 1171 w 2487"/>
              <a:gd name="T37" fmla="*/ 1469 h 3024"/>
              <a:gd name="T38" fmla="*/ 1149 w 2487"/>
              <a:gd name="T39" fmla="*/ 1791 h 3024"/>
              <a:gd name="T40" fmla="*/ 1038 w 2487"/>
              <a:gd name="T41" fmla="*/ 1416 h 3024"/>
              <a:gd name="T42" fmla="*/ 1033 w 2487"/>
              <a:gd name="T43" fmla="*/ 1638 h 3024"/>
              <a:gd name="T44" fmla="*/ 1047 w 2487"/>
              <a:gd name="T45" fmla="*/ 1831 h 3024"/>
              <a:gd name="T46" fmla="*/ 904 w 2487"/>
              <a:gd name="T47" fmla="*/ 1505 h 3024"/>
              <a:gd name="T48" fmla="*/ 945 w 2487"/>
              <a:gd name="T49" fmla="*/ 1756 h 3024"/>
              <a:gd name="T50" fmla="*/ 1316 w 2487"/>
              <a:gd name="T51" fmla="*/ 1891 h 3024"/>
              <a:gd name="T52" fmla="*/ 1480 w 2487"/>
              <a:gd name="T53" fmla="*/ 1520 h 3024"/>
              <a:gd name="T54" fmla="*/ 622 w 2487"/>
              <a:gd name="T55" fmla="*/ 1271 h 3024"/>
              <a:gd name="T56" fmla="*/ 831 w 2487"/>
              <a:gd name="T57" fmla="*/ 1405 h 3024"/>
              <a:gd name="T58" fmla="*/ 1925 w 2487"/>
              <a:gd name="T59" fmla="*/ 1156 h 3024"/>
              <a:gd name="T60" fmla="*/ 1987 w 2487"/>
              <a:gd name="T61" fmla="*/ 1218 h 3024"/>
              <a:gd name="T62" fmla="*/ 878 w 2487"/>
              <a:gd name="T63" fmla="*/ 1165 h 3024"/>
              <a:gd name="T64" fmla="*/ 929 w 2487"/>
              <a:gd name="T65" fmla="*/ 1384 h 3024"/>
              <a:gd name="T66" fmla="*/ 989 w 2487"/>
              <a:gd name="T67" fmla="*/ 1282 h 3024"/>
              <a:gd name="T68" fmla="*/ 913 w 2487"/>
              <a:gd name="T69" fmla="*/ 1064 h 3024"/>
              <a:gd name="T70" fmla="*/ 593 w 2487"/>
              <a:gd name="T71" fmla="*/ 1220 h 3024"/>
              <a:gd name="T72" fmla="*/ 1429 w 2487"/>
              <a:gd name="T73" fmla="*/ 976 h 3024"/>
              <a:gd name="T74" fmla="*/ 1387 w 2487"/>
              <a:gd name="T75" fmla="*/ 1276 h 3024"/>
              <a:gd name="T76" fmla="*/ 1518 w 2487"/>
              <a:gd name="T77" fmla="*/ 1231 h 3024"/>
              <a:gd name="T78" fmla="*/ 1556 w 2487"/>
              <a:gd name="T79" fmla="*/ 1002 h 3024"/>
              <a:gd name="T80" fmla="*/ 1142 w 2487"/>
              <a:gd name="T81" fmla="*/ 1094 h 3024"/>
              <a:gd name="T82" fmla="*/ 1165 w 2487"/>
              <a:gd name="T83" fmla="*/ 1298 h 3024"/>
              <a:gd name="T84" fmla="*/ 1222 w 2487"/>
              <a:gd name="T85" fmla="*/ 1136 h 3024"/>
              <a:gd name="T86" fmla="*/ 489 w 2487"/>
              <a:gd name="T87" fmla="*/ 916 h 3024"/>
              <a:gd name="T88" fmla="*/ 540 w 2487"/>
              <a:gd name="T89" fmla="*/ 902 h 3024"/>
              <a:gd name="T90" fmla="*/ 798 w 2487"/>
              <a:gd name="T91" fmla="*/ 938 h 3024"/>
              <a:gd name="T92" fmla="*/ 855 w 2487"/>
              <a:gd name="T93" fmla="*/ 927 h 3024"/>
              <a:gd name="T94" fmla="*/ 1491 w 2487"/>
              <a:gd name="T95" fmla="*/ 751 h 3024"/>
              <a:gd name="T96" fmla="*/ 1533 w 2487"/>
              <a:gd name="T97" fmla="*/ 840 h 3024"/>
              <a:gd name="T98" fmla="*/ 1125 w 2487"/>
              <a:gd name="T99" fmla="*/ 814 h 3024"/>
              <a:gd name="T100" fmla="*/ 1222 w 2487"/>
              <a:gd name="T101" fmla="*/ 898 h 3024"/>
              <a:gd name="T102" fmla="*/ 762 w 2487"/>
              <a:gd name="T103" fmla="*/ 596 h 3024"/>
              <a:gd name="T104" fmla="*/ 825 w 2487"/>
              <a:gd name="T105" fmla="*/ 734 h 3024"/>
              <a:gd name="T106" fmla="*/ 775 w 2487"/>
              <a:gd name="T107" fmla="*/ 604 h 3024"/>
              <a:gd name="T108" fmla="*/ 1475 w 2487"/>
              <a:gd name="T109" fmla="*/ 596 h 3024"/>
              <a:gd name="T110" fmla="*/ 1535 w 2487"/>
              <a:gd name="T111" fmla="*/ 433 h 3024"/>
              <a:gd name="T112" fmla="*/ 1120 w 2487"/>
              <a:gd name="T113" fmla="*/ 604 h 3024"/>
              <a:gd name="T114" fmla="*/ 2304 w 2487"/>
              <a:gd name="T115" fmla="*/ 173 h 3024"/>
              <a:gd name="T116" fmla="*/ 167 w 2487"/>
              <a:gd name="T117" fmla="*/ 2829 h 3024"/>
              <a:gd name="T118" fmla="*/ 95 w 2487"/>
              <a:gd name="T119" fmla="*/ 2914 h 3024"/>
              <a:gd name="T120" fmla="*/ 2367 w 2487"/>
              <a:gd name="T121" fmla="*/ 93 h 3024"/>
              <a:gd name="T122" fmla="*/ 2464 w 2487"/>
              <a:gd name="T123" fmla="*/ 3022 h 3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87" h="3024">
                <a:moveTo>
                  <a:pt x="1073" y="2245"/>
                </a:moveTo>
                <a:lnTo>
                  <a:pt x="1058" y="2260"/>
                </a:lnTo>
                <a:lnTo>
                  <a:pt x="1047" y="2285"/>
                </a:lnTo>
                <a:lnTo>
                  <a:pt x="1038" y="2316"/>
                </a:lnTo>
                <a:lnTo>
                  <a:pt x="1031" y="2353"/>
                </a:lnTo>
                <a:lnTo>
                  <a:pt x="1027" y="2394"/>
                </a:lnTo>
                <a:lnTo>
                  <a:pt x="1025" y="2438"/>
                </a:lnTo>
                <a:lnTo>
                  <a:pt x="1025" y="2484"/>
                </a:lnTo>
                <a:lnTo>
                  <a:pt x="1025" y="2527"/>
                </a:lnTo>
                <a:lnTo>
                  <a:pt x="1027" y="2571"/>
                </a:lnTo>
                <a:lnTo>
                  <a:pt x="1031" y="2611"/>
                </a:lnTo>
                <a:lnTo>
                  <a:pt x="1033" y="2647"/>
                </a:lnTo>
                <a:lnTo>
                  <a:pt x="1035" y="2676"/>
                </a:lnTo>
                <a:lnTo>
                  <a:pt x="1036" y="2698"/>
                </a:lnTo>
                <a:lnTo>
                  <a:pt x="1149" y="2702"/>
                </a:lnTo>
                <a:lnTo>
                  <a:pt x="1153" y="2671"/>
                </a:lnTo>
                <a:lnTo>
                  <a:pt x="1160" y="2634"/>
                </a:lnTo>
                <a:lnTo>
                  <a:pt x="1165" y="2593"/>
                </a:lnTo>
                <a:lnTo>
                  <a:pt x="1171" y="2547"/>
                </a:lnTo>
                <a:lnTo>
                  <a:pt x="1175" y="2500"/>
                </a:lnTo>
                <a:lnTo>
                  <a:pt x="1176" y="2451"/>
                </a:lnTo>
                <a:lnTo>
                  <a:pt x="1178" y="2404"/>
                </a:lnTo>
                <a:lnTo>
                  <a:pt x="1175" y="2360"/>
                </a:lnTo>
                <a:lnTo>
                  <a:pt x="1169" y="2318"/>
                </a:lnTo>
                <a:lnTo>
                  <a:pt x="1160" y="2284"/>
                </a:lnTo>
                <a:lnTo>
                  <a:pt x="1147" y="2256"/>
                </a:lnTo>
                <a:lnTo>
                  <a:pt x="1131" y="2253"/>
                </a:lnTo>
                <a:lnTo>
                  <a:pt x="1115" y="2249"/>
                </a:lnTo>
                <a:lnTo>
                  <a:pt x="1096" y="2245"/>
                </a:lnTo>
                <a:lnTo>
                  <a:pt x="1073" y="2245"/>
                </a:lnTo>
                <a:close/>
                <a:moveTo>
                  <a:pt x="1398" y="2191"/>
                </a:moveTo>
                <a:lnTo>
                  <a:pt x="1371" y="2202"/>
                </a:lnTo>
                <a:lnTo>
                  <a:pt x="1342" y="2211"/>
                </a:lnTo>
                <a:lnTo>
                  <a:pt x="1313" y="2220"/>
                </a:lnTo>
                <a:lnTo>
                  <a:pt x="1285" y="2229"/>
                </a:lnTo>
                <a:lnTo>
                  <a:pt x="1260" y="2242"/>
                </a:lnTo>
                <a:lnTo>
                  <a:pt x="1240" y="2260"/>
                </a:lnTo>
                <a:lnTo>
                  <a:pt x="1235" y="2298"/>
                </a:lnTo>
                <a:lnTo>
                  <a:pt x="1236" y="2338"/>
                </a:lnTo>
                <a:lnTo>
                  <a:pt x="1242" y="2382"/>
                </a:lnTo>
                <a:lnTo>
                  <a:pt x="1253" y="2427"/>
                </a:lnTo>
                <a:lnTo>
                  <a:pt x="1267" y="2473"/>
                </a:lnTo>
                <a:lnTo>
                  <a:pt x="1285" y="2518"/>
                </a:lnTo>
                <a:lnTo>
                  <a:pt x="1302" y="2562"/>
                </a:lnTo>
                <a:lnTo>
                  <a:pt x="1322" y="2604"/>
                </a:lnTo>
                <a:lnTo>
                  <a:pt x="1338" y="2640"/>
                </a:lnTo>
                <a:lnTo>
                  <a:pt x="1355" y="2673"/>
                </a:lnTo>
                <a:lnTo>
                  <a:pt x="1367" y="2700"/>
                </a:lnTo>
                <a:lnTo>
                  <a:pt x="1467" y="2689"/>
                </a:lnTo>
                <a:lnTo>
                  <a:pt x="1469" y="2678"/>
                </a:lnTo>
                <a:lnTo>
                  <a:pt x="1471" y="2656"/>
                </a:lnTo>
                <a:lnTo>
                  <a:pt x="1471" y="2625"/>
                </a:lnTo>
                <a:lnTo>
                  <a:pt x="1473" y="2587"/>
                </a:lnTo>
                <a:lnTo>
                  <a:pt x="1473" y="2544"/>
                </a:lnTo>
                <a:lnTo>
                  <a:pt x="1473" y="2496"/>
                </a:lnTo>
                <a:lnTo>
                  <a:pt x="1471" y="2447"/>
                </a:lnTo>
                <a:lnTo>
                  <a:pt x="1471" y="2396"/>
                </a:lnTo>
                <a:lnTo>
                  <a:pt x="1469" y="2349"/>
                </a:lnTo>
                <a:lnTo>
                  <a:pt x="1465" y="2305"/>
                </a:lnTo>
                <a:lnTo>
                  <a:pt x="1462" y="2265"/>
                </a:lnTo>
                <a:lnTo>
                  <a:pt x="1458" y="2234"/>
                </a:lnTo>
                <a:lnTo>
                  <a:pt x="1453" y="2213"/>
                </a:lnTo>
                <a:lnTo>
                  <a:pt x="1447" y="2202"/>
                </a:lnTo>
                <a:lnTo>
                  <a:pt x="1435" y="2194"/>
                </a:lnTo>
                <a:lnTo>
                  <a:pt x="1418" y="2191"/>
                </a:lnTo>
                <a:lnTo>
                  <a:pt x="1398" y="2191"/>
                </a:lnTo>
                <a:close/>
                <a:moveTo>
                  <a:pt x="1282" y="1953"/>
                </a:moveTo>
                <a:lnTo>
                  <a:pt x="1231" y="1954"/>
                </a:lnTo>
                <a:lnTo>
                  <a:pt x="1205" y="1960"/>
                </a:lnTo>
                <a:lnTo>
                  <a:pt x="1176" y="1965"/>
                </a:lnTo>
                <a:lnTo>
                  <a:pt x="1147" y="1973"/>
                </a:lnTo>
                <a:lnTo>
                  <a:pt x="1118" y="1982"/>
                </a:lnTo>
                <a:lnTo>
                  <a:pt x="1089" y="1993"/>
                </a:lnTo>
                <a:lnTo>
                  <a:pt x="1064" y="2005"/>
                </a:lnTo>
                <a:lnTo>
                  <a:pt x="1040" y="2020"/>
                </a:lnTo>
                <a:lnTo>
                  <a:pt x="1020" y="2040"/>
                </a:lnTo>
                <a:lnTo>
                  <a:pt x="1005" y="2062"/>
                </a:lnTo>
                <a:lnTo>
                  <a:pt x="995" y="2089"/>
                </a:lnTo>
                <a:lnTo>
                  <a:pt x="993" y="2120"/>
                </a:lnTo>
                <a:lnTo>
                  <a:pt x="1011" y="2144"/>
                </a:lnTo>
                <a:lnTo>
                  <a:pt x="1036" y="2162"/>
                </a:lnTo>
                <a:lnTo>
                  <a:pt x="1067" y="2174"/>
                </a:lnTo>
                <a:lnTo>
                  <a:pt x="1102" y="2184"/>
                </a:lnTo>
                <a:lnTo>
                  <a:pt x="1140" y="2189"/>
                </a:lnTo>
                <a:lnTo>
                  <a:pt x="1180" y="2189"/>
                </a:lnTo>
                <a:lnTo>
                  <a:pt x="1220" y="2187"/>
                </a:lnTo>
                <a:lnTo>
                  <a:pt x="1262" y="2182"/>
                </a:lnTo>
                <a:lnTo>
                  <a:pt x="1302" y="2174"/>
                </a:lnTo>
                <a:lnTo>
                  <a:pt x="1338" y="2165"/>
                </a:lnTo>
                <a:lnTo>
                  <a:pt x="1371" y="2153"/>
                </a:lnTo>
                <a:lnTo>
                  <a:pt x="1400" y="2140"/>
                </a:lnTo>
                <a:lnTo>
                  <a:pt x="1415" y="2133"/>
                </a:lnTo>
                <a:lnTo>
                  <a:pt x="1431" y="2122"/>
                </a:lnTo>
                <a:lnTo>
                  <a:pt x="1447" y="2111"/>
                </a:lnTo>
                <a:lnTo>
                  <a:pt x="1462" y="2096"/>
                </a:lnTo>
                <a:lnTo>
                  <a:pt x="1475" y="2080"/>
                </a:lnTo>
                <a:lnTo>
                  <a:pt x="1480" y="2064"/>
                </a:lnTo>
                <a:lnTo>
                  <a:pt x="1480" y="2045"/>
                </a:lnTo>
                <a:lnTo>
                  <a:pt x="1473" y="2024"/>
                </a:lnTo>
                <a:lnTo>
                  <a:pt x="1456" y="2002"/>
                </a:lnTo>
                <a:lnTo>
                  <a:pt x="1433" y="1982"/>
                </a:lnTo>
                <a:lnTo>
                  <a:pt x="1404" y="1969"/>
                </a:lnTo>
                <a:lnTo>
                  <a:pt x="1369" y="1958"/>
                </a:lnTo>
                <a:lnTo>
                  <a:pt x="1327" y="1953"/>
                </a:lnTo>
                <a:lnTo>
                  <a:pt x="1282" y="1953"/>
                </a:lnTo>
                <a:close/>
                <a:moveTo>
                  <a:pt x="1727" y="1634"/>
                </a:moveTo>
                <a:lnTo>
                  <a:pt x="1711" y="1642"/>
                </a:lnTo>
                <a:lnTo>
                  <a:pt x="1698" y="1654"/>
                </a:lnTo>
                <a:lnTo>
                  <a:pt x="1693" y="1669"/>
                </a:lnTo>
                <a:lnTo>
                  <a:pt x="1695" y="1685"/>
                </a:lnTo>
                <a:lnTo>
                  <a:pt x="1696" y="1702"/>
                </a:lnTo>
                <a:lnTo>
                  <a:pt x="1693" y="1722"/>
                </a:lnTo>
                <a:lnTo>
                  <a:pt x="1680" y="1747"/>
                </a:lnTo>
                <a:lnTo>
                  <a:pt x="1662" y="1774"/>
                </a:lnTo>
                <a:lnTo>
                  <a:pt x="1636" y="1802"/>
                </a:lnTo>
                <a:lnTo>
                  <a:pt x="1605" y="1829"/>
                </a:lnTo>
                <a:lnTo>
                  <a:pt x="1575" y="1853"/>
                </a:lnTo>
                <a:lnTo>
                  <a:pt x="1544" y="1869"/>
                </a:lnTo>
                <a:lnTo>
                  <a:pt x="1515" y="1880"/>
                </a:lnTo>
                <a:lnTo>
                  <a:pt x="1509" y="1891"/>
                </a:lnTo>
                <a:lnTo>
                  <a:pt x="1505" y="1900"/>
                </a:lnTo>
                <a:lnTo>
                  <a:pt x="1504" y="1909"/>
                </a:lnTo>
                <a:lnTo>
                  <a:pt x="1507" y="1922"/>
                </a:lnTo>
                <a:lnTo>
                  <a:pt x="1524" y="1949"/>
                </a:lnTo>
                <a:lnTo>
                  <a:pt x="1549" y="1971"/>
                </a:lnTo>
                <a:lnTo>
                  <a:pt x="1580" y="1985"/>
                </a:lnTo>
                <a:lnTo>
                  <a:pt x="1616" y="1989"/>
                </a:lnTo>
                <a:lnTo>
                  <a:pt x="1629" y="1971"/>
                </a:lnTo>
                <a:lnTo>
                  <a:pt x="1635" y="1953"/>
                </a:lnTo>
                <a:lnTo>
                  <a:pt x="1638" y="1933"/>
                </a:lnTo>
                <a:lnTo>
                  <a:pt x="1647" y="1911"/>
                </a:lnTo>
                <a:lnTo>
                  <a:pt x="1675" y="1876"/>
                </a:lnTo>
                <a:lnTo>
                  <a:pt x="1698" y="1844"/>
                </a:lnTo>
                <a:lnTo>
                  <a:pt x="1722" y="1811"/>
                </a:lnTo>
                <a:lnTo>
                  <a:pt x="1749" y="1776"/>
                </a:lnTo>
                <a:lnTo>
                  <a:pt x="1765" y="1764"/>
                </a:lnTo>
                <a:lnTo>
                  <a:pt x="1784" y="1754"/>
                </a:lnTo>
                <a:lnTo>
                  <a:pt x="1804" y="1747"/>
                </a:lnTo>
                <a:lnTo>
                  <a:pt x="1822" y="1738"/>
                </a:lnTo>
                <a:lnTo>
                  <a:pt x="1838" y="1725"/>
                </a:lnTo>
                <a:lnTo>
                  <a:pt x="1842" y="1707"/>
                </a:lnTo>
                <a:lnTo>
                  <a:pt x="1829" y="1684"/>
                </a:lnTo>
                <a:lnTo>
                  <a:pt x="1811" y="1665"/>
                </a:lnTo>
                <a:lnTo>
                  <a:pt x="1787" y="1649"/>
                </a:lnTo>
                <a:lnTo>
                  <a:pt x="1760" y="1638"/>
                </a:lnTo>
                <a:lnTo>
                  <a:pt x="1727" y="1634"/>
                </a:lnTo>
                <a:close/>
                <a:moveTo>
                  <a:pt x="1887" y="1344"/>
                </a:moveTo>
                <a:lnTo>
                  <a:pt x="1869" y="1358"/>
                </a:lnTo>
                <a:lnTo>
                  <a:pt x="1860" y="1373"/>
                </a:lnTo>
                <a:lnTo>
                  <a:pt x="1860" y="1387"/>
                </a:lnTo>
                <a:lnTo>
                  <a:pt x="1867" y="1405"/>
                </a:lnTo>
                <a:lnTo>
                  <a:pt x="1880" y="1424"/>
                </a:lnTo>
                <a:lnTo>
                  <a:pt x="1825" y="1549"/>
                </a:lnTo>
                <a:lnTo>
                  <a:pt x="1815" y="1558"/>
                </a:lnTo>
                <a:lnTo>
                  <a:pt x="1798" y="1565"/>
                </a:lnTo>
                <a:lnTo>
                  <a:pt x="1784" y="1573"/>
                </a:lnTo>
                <a:lnTo>
                  <a:pt x="1771" y="1584"/>
                </a:lnTo>
                <a:lnTo>
                  <a:pt x="1765" y="1594"/>
                </a:lnTo>
                <a:lnTo>
                  <a:pt x="1780" y="1609"/>
                </a:lnTo>
                <a:lnTo>
                  <a:pt x="1798" y="1622"/>
                </a:lnTo>
                <a:lnTo>
                  <a:pt x="1820" y="1633"/>
                </a:lnTo>
                <a:lnTo>
                  <a:pt x="1842" y="1642"/>
                </a:lnTo>
                <a:lnTo>
                  <a:pt x="1867" y="1644"/>
                </a:lnTo>
                <a:lnTo>
                  <a:pt x="1891" y="1638"/>
                </a:lnTo>
                <a:lnTo>
                  <a:pt x="1893" y="1636"/>
                </a:lnTo>
                <a:lnTo>
                  <a:pt x="1895" y="1634"/>
                </a:lnTo>
                <a:lnTo>
                  <a:pt x="1895" y="1634"/>
                </a:lnTo>
                <a:lnTo>
                  <a:pt x="1896" y="1634"/>
                </a:lnTo>
                <a:lnTo>
                  <a:pt x="1896" y="1634"/>
                </a:lnTo>
                <a:lnTo>
                  <a:pt x="1896" y="1633"/>
                </a:lnTo>
                <a:lnTo>
                  <a:pt x="1898" y="1629"/>
                </a:lnTo>
                <a:lnTo>
                  <a:pt x="1902" y="1613"/>
                </a:lnTo>
                <a:lnTo>
                  <a:pt x="1900" y="1598"/>
                </a:lnTo>
                <a:lnTo>
                  <a:pt x="1896" y="1585"/>
                </a:lnTo>
                <a:lnTo>
                  <a:pt x="1893" y="1571"/>
                </a:lnTo>
                <a:lnTo>
                  <a:pt x="1893" y="1556"/>
                </a:lnTo>
                <a:lnTo>
                  <a:pt x="1933" y="1462"/>
                </a:lnTo>
                <a:lnTo>
                  <a:pt x="1944" y="1449"/>
                </a:lnTo>
                <a:lnTo>
                  <a:pt x="1956" y="1440"/>
                </a:lnTo>
                <a:lnTo>
                  <a:pt x="1971" y="1433"/>
                </a:lnTo>
                <a:lnTo>
                  <a:pt x="1985" y="1425"/>
                </a:lnTo>
                <a:lnTo>
                  <a:pt x="1998" y="1414"/>
                </a:lnTo>
                <a:lnTo>
                  <a:pt x="2007" y="1400"/>
                </a:lnTo>
                <a:lnTo>
                  <a:pt x="2013" y="1387"/>
                </a:lnTo>
                <a:lnTo>
                  <a:pt x="1991" y="1371"/>
                </a:lnTo>
                <a:lnTo>
                  <a:pt x="1971" y="1360"/>
                </a:lnTo>
                <a:lnTo>
                  <a:pt x="1947" y="1351"/>
                </a:lnTo>
                <a:lnTo>
                  <a:pt x="1918" y="1345"/>
                </a:lnTo>
                <a:lnTo>
                  <a:pt x="1887" y="1344"/>
                </a:lnTo>
                <a:close/>
                <a:moveTo>
                  <a:pt x="1435" y="1336"/>
                </a:moveTo>
                <a:lnTo>
                  <a:pt x="1396" y="1353"/>
                </a:lnTo>
                <a:lnTo>
                  <a:pt x="1380" y="1365"/>
                </a:lnTo>
                <a:lnTo>
                  <a:pt x="1369" y="1384"/>
                </a:lnTo>
                <a:lnTo>
                  <a:pt x="1365" y="1407"/>
                </a:lnTo>
                <a:lnTo>
                  <a:pt x="1369" y="1434"/>
                </a:lnTo>
                <a:lnTo>
                  <a:pt x="1380" y="1484"/>
                </a:lnTo>
                <a:lnTo>
                  <a:pt x="1385" y="1527"/>
                </a:lnTo>
                <a:lnTo>
                  <a:pt x="1385" y="1567"/>
                </a:lnTo>
                <a:lnTo>
                  <a:pt x="1382" y="1605"/>
                </a:lnTo>
                <a:lnTo>
                  <a:pt x="1375" y="1644"/>
                </a:lnTo>
                <a:lnTo>
                  <a:pt x="1365" y="1680"/>
                </a:lnTo>
                <a:lnTo>
                  <a:pt x="1356" y="1720"/>
                </a:lnTo>
                <a:lnTo>
                  <a:pt x="1345" y="1762"/>
                </a:lnTo>
                <a:lnTo>
                  <a:pt x="1335" y="1805"/>
                </a:lnTo>
                <a:lnTo>
                  <a:pt x="1315" y="1818"/>
                </a:lnTo>
                <a:lnTo>
                  <a:pt x="1289" y="1784"/>
                </a:lnTo>
                <a:lnTo>
                  <a:pt x="1275" y="1747"/>
                </a:lnTo>
                <a:lnTo>
                  <a:pt x="1265" y="1709"/>
                </a:lnTo>
                <a:lnTo>
                  <a:pt x="1264" y="1669"/>
                </a:lnTo>
                <a:lnTo>
                  <a:pt x="1265" y="1627"/>
                </a:lnTo>
                <a:lnTo>
                  <a:pt x="1271" y="1585"/>
                </a:lnTo>
                <a:lnTo>
                  <a:pt x="1276" y="1544"/>
                </a:lnTo>
                <a:lnTo>
                  <a:pt x="1284" y="1504"/>
                </a:lnTo>
                <a:lnTo>
                  <a:pt x="1289" y="1465"/>
                </a:lnTo>
                <a:lnTo>
                  <a:pt x="1291" y="1427"/>
                </a:lnTo>
                <a:lnTo>
                  <a:pt x="1289" y="1393"/>
                </a:lnTo>
                <a:lnTo>
                  <a:pt x="1282" y="1360"/>
                </a:lnTo>
                <a:lnTo>
                  <a:pt x="1264" y="1351"/>
                </a:lnTo>
                <a:lnTo>
                  <a:pt x="1240" y="1345"/>
                </a:lnTo>
                <a:lnTo>
                  <a:pt x="1216" y="1344"/>
                </a:lnTo>
                <a:lnTo>
                  <a:pt x="1191" y="1347"/>
                </a:lnTo>
                <a:lnTo>
                  <a:pt x="1169" y="1356"/>
                </a:lnTo>
                <a:lnTo>
                  <a:pt x="1149" y="1371"/>
                </a:lnTo>
                <a:lnTo>
                  <a:pt x="1135" y="1391"/>
                </a:lnTo>
                <a:lnTo>
                  <a:pt x="1138" y="1418"/>
                </a:lnTo>
                <a:lnTo>
                  <a:pt x="1147" y="1440"/>
                </a:lnTo>
                <a:lnTo>
                  <a:pt x="1158" y="1454"/>
                </a:lnTo>
                <a:lnTo>
                  <a:pt x="1171" y="1469"/>
                </a:lnTo>
                <a:lnTo>
                  <a:pt x="1184" y="1484"/>
                </a:lnTo>
                <a:lnTo>
                  <a:pt x="1193" y="1502"/>
                </a:lnTo>
                <a:lnTo>
                  <a:pt x="1204" y="1534"/>
                </a:lnTo>
                <a:lnTo>
                  <a:pt x="1211" y="1574"/>
                </a:lnTo>
                <a:lnTo>
                  <a:pt x="1213" y="1616"/>
                </a:lnTo>
                <a:lnTo>
                  <a:pt x="1211" y="1660"/>
                </a:lnTo>
                <a:lnTo>
                  <a:pt x="1207" y="1704"/>
                </a:lnTo>
                <a:lnTo>
                  <a:pt x="1202" y="1744"/>
                </a:lnTo>
                <a:lnTo>
                  <a:pt x="1195" y="1780"/>
                </a:lnTo>
                <a:lnTo>
                  <a:pt x="1185" y="1809"/>
                </a:lnTo>
                <a:lnTo>
                  <a:pt x="1178" y="1813"/>
                </a:lnTo>
                <a:lnTo>
                  <a:pt x="1149" y="1791"/>
                </a:lnTo>
                <a:lnTo>
                  <a:pt x="1127" y="1764"/>
                </a:lnTo>
                <a:lnTo>
                  <a:pt x="1111" y="1734"/>
                </a:lnTo>
                <a:lnTo>
                  <a:pt x="1102" y="1700"/>
                </a:lnTo>
                <a:lnTo>
                  <a:pt x="1095" y="1665"/>
                </a:lnTo>
                <a:lnTo>
                  <a:pt x="1091" y="1627"/>
                </a:lnTo>
                <a:lnTo>
                  <a:pt x="1089" y="1587"/>
                </a:lnTo>
                <a:lnTo>
                  <a:pt x="1087" y="1547"/>
                </a:lnTo>
                <a:lnTo>
                  <a:pt x="1085" y="1507"/>
                </a:lnTo>
                <a:lnTo>
                  <a:pt x="1082" y="1467"/>
                </a:lnTo>
                <a:lnTo>
                  <a:pt x="1075" y="1427"/>
                </a:lnTo>
                <a:lnTo>
                  <a:pt x="1058" y="1420"/>
                </a:lnTo>
                <a:lnTo>
                  <a:pt x="1038" y="1416"/>
                </a:lnTo>
                <a:lnTo>
                  <a:pt x="1015" y="1420"/>
                </a:lnTo>
                <a:lnTo>
                  <a:pt x="991" y="1425"/>
                </a:lnTo>
                <a:lnTo>
                  <a:pt x="969" y="1434"/>
                </a:lnTo>
                <a:lnTo>
                  <a:pt x="953" y="1444"/>
                </a:lnTo>
                <a:lnTo>
                  <a:pt x="947" y="1453"/>
                </a:lnTo>
                <a:lnTo>
                  <a:pt x="947" y="1469"/>
                </a:lnTo>
                <a:lnTo>
                  <a:pt x="955" y="1491"/>
                </a:lnTo>
                <a:lnTo>
                  <a:pt x="965" y="1514"/>
                </a:lnTo>
                <a:lnTo>
                  <a:pt x="980" y="1544"/>
                </a:lnTo>
                <a:lnTo>
                  <a:pt x="998" y="1573"/>
                </a:lnTo>
                <a:lnTo>
                  <a:pt x="1016" y="1605"/>
                </a:lnTo>
                <a:lnTo>
                  <a:pt x="1033" y="1638"/>
                </a:lnTo>
                <a:lnTo>
                  <a:pt x="1049" y="1673"/>
                </a:lnTo>
                <a:lnTo>
                  <a:pt x="1062" y="1705"/>
                </a:lnTo>
                <a:lnTo>
                  <a:pt x="1071" y="1738"/>
                </a:lnTo>
                <a:lnTo>
                  <a:pt x="1075" y="1769"/>
                </a:lnTo>
                <a:lnTo>
                  <a:pt x="1073" y="1796"/>
                </a:lnTo>
                <a:lnTo>
                  <a:pt x="1062" y="1822"/>
                </a:lnTo>
                <a:lnTo>
                  <a:pt x="1058" y="1825"/>
                </a:lnTo>
                <a:lnTo>
                  <a:pt x="1056" y="1827"/>
                </a:lnTo>
                <a:lnTo>
                  <a:pt x="1055" y="1829"/>
                </a:lnTo>
                <a:lnTo>
                  <a:pt x="1053" y="1829"/>
                </a:lnTo>
                <a:lnTo>
                  <a:pt x="1051" y="1831"/>
                </a:lnTo>
                <a:lnTo>
                  <a:pt x="1047" y="1831"/>
                </a:lnTo>
                <a:lnTo>
                  <a:pt x="1042" y="1833"/>
                </a:lnTo>
                <a:lnTo>
                  <a:pt x="1015" y="1814"/>
                </a:lnTo>
                <a:lnTo>
                  <a:pt x="995" y="1791"/>
                </a:lnTo>
                <a:lnTo>
                  <a:pt x="980" y="1764"/>
                </a:lnTo>
                <a:lnTo>
                  <a:pt x="969" y="1733"/>
                </a:lnTo>
                <a:lnTo>
                  <a:pt x="960" y="1700"/>
                </a:lnTo>
                <a:lnTo>
                  <a:pt x="953" y="1665"/>
                </a:lnTo>
                <a:lnTo>
                  <a:pt x="947" y="1631"/>
                </a:lnTo>
                <a:lnTo>
                  <a:pt x="940" y="1596"/>
                </a:lnTo>
                <a:lnTo>
                  <a:pt x="931" y="1564"/>
                </a:lnTo>
                <a:lnTo>
                  <a:pt x="920" y="1533"/>
                </a:lnTo>
                <a:lnTo>
                  <a:pt x="904" y="1505"/>
                </a:lnTo>
                <a:lnTo>
                  <a:pt x="871" y="1500"/>
                </a:lnTo>
                <a:lnTo>
                  <a:pt x="840" y="1502"/>
                </a:lnTo>
                <a:lnTo>
                  <a:pt x="807" y="1505"/>
                </a:lnTo>
                <a:lnTo>
                  <a:pt x="798" y="1527"/>
                </a:lnTo>
                <a:lnTo>
                  <a:pt x="800" y="1549"/>
                </a:lnTo>
                <a:lnTo>
                  <a:pt x="807" y="1569"/>
                </a:lnTo>
                <a:lnTo>
                  <a:pt x="822" y="1587"/>
                </a:lnTo>
                <a:lnTo>
                  <a:pt x="849" y="1618"/>
                </a:lnTo>
                <a:lnTo>
                  <a:pt x="876" y="1649"/>
                </a:lnTo>
                <a:lnTo>
                  <a:pt x="902" y="1680"/>
                </a:lnTo>
                <a:lnTo>
                  <a:pt x="925" y="1716"/>
                </a:lnTo>
                <a:lnTo>
                  <a:pt x="945" y="1756"/>
                </a:lnTo>
                <a:lnTo>
                  <a:pt x="985" y="1920"/>
                </a:lnTo>
                <a:lnTo>
                  <a:pt x="989" y="1925"/>
                </a:lnTo>
                <a:lnTo>
                  <a:pt x="995" y="1929"/>
                </a:lnTo>
                <a:lnTo>
                  <a:pt x="1000" y="1933"/>
                </a:lnTo>
                <a:lnTo>
                  <a:pt x="1005" y="1934"/>
                </a:lnTo>
                <a:lnTo>
                  <a:pt x="1013" y="1938"/>
                </a:lnTo>
                <a:lnTo>
                  <a:pt x="1064" y="1925"/>
                </a:lnTo>
                <a:lnTo>
                  <a:pt x="1115" y="1913"/>
                </a:lnTo>
                <a:lnTo>
                  <a:pt x="1169" y="1900"/>
                </a:lnTo>
                <a:lnTo>
                  <a:pt x="1216" y="1894"/>
                </a:lnTo>
                <a:lnTo>
                  <a:pt x="1267" y="1893"/>
                </a:lnTo>
                <a:lnTo>
                  <a:pt x="1316" y="1891"/>
                </a:lnTo>
                <a:lnTo>
                  <a:pt x="1365" y="1889"/>
                </a:lnTo>
                <a:lnTo>
                  <a:pt x="1409" y="1884"/>
                </a:lnTo>
                <a:lnTo>
                  <a:pt x="1451" y="1874"/>
                </a:lnTo>
                <a:lnTo>
                  <a:pt x="1453" y="1836"/>
                </a:lnTo>
                <a:lnTo>
                  <a:pt x="1451" y="1796"/>
                </a:lnTo>
                <a:lnTo>
                  <a:pt x="1444" y="1754"/>
                </a:lnTo>
                <a:lnTo>
                  <a:pt x="1438" y="1709"/>
                </a:lnTo>
                <a:lnTo>
                  <a:pt x="1438" y="1662"/>
                </a:lnTo>
                <a:lnTo>
                  <a:pt x="1444" y="1611"/>
                </a:lnTo>
                <a:lnTo>
                  <a:pt x="1453" y="1582"/>
                </a:lnTo>
                <a:lnTo>
                  <a:pt x="1465" y="1551"/>
                </a:lnTo>
                <a:lnTo>
                  <a:pt x="1480" y="1520"/>
                </a:lnTo>
                <a:lnTo>
                  <a:pt x="1495" y="1487"/>
                </a:lnTo>
                <a:lnTo>
                  <a:pt x="1507" y="1456"/>
                </a:lnTo>
                <a:lnTo>
                  <a:pt x="1516" y="1424"/>
                </a:lnTo>
                <a:lnTo>
                  <a:pt x="1522" y="1393"/>
                </a:lnTo>
                <a:lnTo>
                  <a:pt x="1518" y="1364"/>
                </a:lnTo>
                <a:lnTo>
                  <a:pt x="1505" y="1344"/>
                </a:lnTo>
                <a:lnTo>
                  <a:pt x="1435" y="1336"/>
                </a:lnTo>
                <a:close/>
                <a:moveTo>
                  <a:pt x="695" y="1220"/>
                </a:moveTo>
                <a:lnTo>
                  <a:pt x="675" y="1233"/>
                </a:lnTo>
                <a:lnTo>
                  <a:pt x="655" y="1244"/>
                </a:lnTo>
                <a:lnTo>
                  <a:pt x="638" y="1256"/>
                </a:lnTo>
                <a:lnTo>
                  <a:pt x="622" y="1271"/>
                </a:lnTo>
                <a:lnTo>
                  <a:pt x="611" y="1293"/>
                </a:lnTo>
                <a:lnTo>
                  <a:pt x="689" y="1353"/>
                </a:lnTo>
                <a:lnTo>
                  <a:pt x="745" y="1420"/>
                </a:lnTo>
                <a:lnTo>
                  <a:pt x="740" y="1478"/>
                </a:lnTo>
                <a:lnTo>
                  <a:pt x="762" y="1485"/>
                </a:lnTo>
                <a:lnTo>
                  <a:pt x="785" y="1484"/>
                </a:lnTo>
                <a:lnTo>
                  <a:pt x="807" y="1474"/>
                </a:lnTo>
                <a:lnTo>
                  <a:pt x="827" y="1462"/>
                </a:lnTo>
                <a:lnTo>
                  <a:pt x="844" y="1444"/>
                </a:lnTo>
                <a:lnTo>
                  <a:pt x="856" y="1427"/>
                </a:lnTo>
                <a:lnTo>
                  <a:pt x="844" y="1413"/>
                </a:lnTo>
                <a:lnTo>
                  <a:pt x="831" y="1405"/>
                </a:lnTo>
                <a:lnTo>
                  <a:pt x="816" y="1398"/>
                </a:lnTo>
                <a:lnTo>
                  <a:pt x="800" y="1393"/>
                </a:lnTo>
                <a:lnTo>
                  <a:pt x="784" y="1384"/>
                </a:lnTo>
                <a:lnTo>
                  <a:pt x="765" y="1365"/>
                </a:lnTo>
                <a:lnTo>
                  <a:pt x="751" y="1342"/>
                </a:lnTo>
                <a:lnTo>
                  <a:pt x="742" y="1316"/>
                </a:lnTo>
                <a:lnTo>
                  <a:pt x="736" y="1287"/>
                </a:lnTo>
                <a:lnTo>
                  <a:pt x="731" y="1258"/>
                </a:lnTo>
                <a:lnTo>
                  <a:pt x="725" y="1233"/>
                </a:lnTo>
                <a:lnTo>
                  <a:pt x="695" y="1220"/>
                </a:lnTo>
                <a:close/>
                <a:moveTo>
                  <a:pt x="1940" y="1136"/>
                </a:moveTo>
                <a:lnTo>
                  <a:pt x="1925" y="1156"/>
                </a:lnTo>
                <a:lnTo>
                  <a:pt x="1915" y="1184"/>
                </a:lnTo>
                <a:lnTo>
                  <a:pt x="1909" y="1214"/>
                </a:lnTo>
                <a:lnTo>
                  <a:pt x="1905" y="1244"/>
                </a:lnTo>
                <a:lnTo>
                  <a:pt x="1904" y="1274"/>
                </a:lnTo>
                <a:lnTo>
                  <a:pt x="1905" y="1300"/>
                </a:lnTo>
                <a:lnTo>
                  <a:pt x="1925" y="1316"/>
                </a:lnTo>
                <a:lnTo>
                  <a:pt x="1964" y="1316"/>
                </a:lnTo>
                <a:lnTo>
                  <a:pt x="1978" y="1304"/>
                </a:lnTo>
                <a:lnTo>
                  <a:pt x="1987" y="1285"/>
                </a:lnTo>
                <a:lnTo>
                  <a:pt x="1991" y="1265"/>
                </a:lnTo>
                <a:lnTo>
                  <a:pt x="1991" y="1242"/>
                </a:lnTo>
                <a:lnTo>
                  <a:pt x="1987" y="1218"/>
                </a:lnTo>
                <a:lnTo>
                  <a:pt x="1984" y="1194"/>
                </a:lnTo>
                <a:lnTo>
                  <a:pt x="1978" y="1173"/>
                </a:lnTo>
                <a:lnTo>
                  <a:pt x="1973" y="1153"/>
                </a:lnTo>
                <a:lnTo>
                  <a:pt x="1940" y="1136"/>
                </a:lnTo>
                <a:close/>
                <a:moveTo>
                  <a:pt x="887" y="1062"/>
                </a:moveTo>
                <a:lnTo>
                  <a:pt x="865" y="1078"/>
                </a:lnTo>
                <a:lnTo>
                  <a:pt x="853" y="1094"/>
                </a:lnTo>
                <a:lnTo>
                  <a:pt x="847" y="1109"/>
                </a:lnTo>
                <a:lnTo>
                  <a:pt x="849" y="1122"/>
                </a:lnTo>
                <a:lnTo>
                  <a:pt x="856" y="1136"/>
                </a:lnTo>
                <a:lnTo>
                  <a:pt x="865" y="1151"/>
                </a:lnTo>
                <a:lnTo>
                  <a:pt x="878" y="1165"/>
                </a:lnTo>
                <a:lnTo>
                  <a:pt x="893" y="1182"/>
                </a:lnTo>
                <a:lnTo>
                  <a:pt x="905" y="1200"/>
                </a:lnTo>
                <a:lnTo>
                  <a:pt x="916" y="1220"/>
                </a:lnTo>
                <a:lnTo>
                  <a:pt x="925" y="1240"/>
                </a:lnTo>
                <a:lnTo>
                  <a:pt x="927" y="1267"/>
                </a:lnTo>
                <a:lnTo>
                  <a:pt x="925" y="1293"/>
                </a:lnTo>
                <a:lnTo>
                  <a:pt x="920" y="1316"/>
                </a:lnTo>
                <a:lnTo>
                  <a:pt x="916" y="1338"/>
                </a:lnTo>
                <a:lnTo>
                  <a:pt x="916" y="1358"/>
                </a:lnTo>
                <a:lnTo>
                  <a:pt x="922" y="1376"/>
                </a:lnTo>
                <a:lnTo>
                  <a:pt x="925" y="1380"/>
                </a:lnTo>
                <a:lnTo>
                  <a:pt x="929" y="1384"/>
                </a:lnTo>
                <a:lnTo>
                  <a:pt x="933" y="1387"/>
                </a:lnTo>
                <a:lnTo>
                  <a:pt x="936" y="1389"/>
                </a:lnTo>
                <a:lnTo>
                  <a:pt x="940" y="1389"/>
                </a:lnTo>
                <a:lnTo>
                  <a:pt x="947" y="1391"/>
                </a:lnTo>
                <a:lnTo>
                  <a:pt x="971" y="1393"/>
                </a:lnTo>
                <a:lnTo>
                  <a:pt x="993" y="1387"/>
                </a:lnTo>
                <a:lnTo>
                  <a:pt x="1011" y="1374"/>
                </a:lnTo>
                <a:lnTo>
                  <a:pt x="1025" y="1358"/>
                </a:lnTo>
                <a:lnTo>
                  <a:pt x="1036" y="1340"/>
                </a:lnTo>
                <a:lnTo>
                  <a:pt x="1020" y="1318"/>
                </a:lnTo>
                <a:lnTo>
                  <a:pt x="1005" y="1300"/>
                </a:lnTo>
                <a:lnTo>
                  <a:pt x="989" y="1282"/>
                </a:lnTo>
                <a:lnTo>
                  <a:pt x="976" y="1260"/>
                </a:lnTo>
                <a:lnTo>
                  <a:pt x="964" y="1236"/>
                </a:lnTo>
                <a:lnTo>
                  <a:pt x="955" y="1204"/>
                </a:lnTo>
                <a:lnTo>
                  <a:pt x="951" y="1180"/>
                </a:lnTo>
                <a:lnTo>
                  <a:pt x="955" y="1158"/>
                </a:lnTo>
                <a:lnTo>
                  <a:pt x="958" y="1140"/>
                </a:lnTo>
                <a:lnTo>
                  <a:pt x="964" y="1122"/>
                </a:lnTo>
                <a:lnTo>
                  <a:pt x="965" y="1105"/>
                </a:lnTo>
                <a:lnTo>
                  <a:pt x="960" y="1087"/>
                </a:lnTo>
                <a:lnTo>
                  <a:pt x="949" y="1074"/>
                </a:lnTo>
                <a:lnTo>
                  <a:pt x="933" y="1065"/>
                </a:lnTo>
                <a:lnTo>
                  <a:pt x="913" y="1064"/>
                </a:lnTo>
                <a:lnTo>
                  <a:pt x="887" y="1062"/>
                </a:lnTo>
                <a:close/>
                <a:moveTo>
                  <a:pt x="560" y="1009"/>
                </a:moveTo>
                <a:lnTo>
                  <a:pt x="544" y="1018"/>
                </a:lnTo>
                <a:lnTo>
                  <a:pt x="529" y="1027"/>
                </a:lnTo>
                <a:lnTo>
                  <a:pt x="516" y="1036"/>
                </a:lnTo>
                <a:lnTo>
                  <a:pt x="505" y="1051"/>
                </a:lnTo>
                <a:lnTo>
                  <a:pt x="591" y="1156"/>
                </a:lnTo>
                <a:lnTo>
                  <a:pt x="593" y="1171"/>
                </a:lnTo>
                <a:lnTo>
                  <a:pt x="593" y="1184"/>
                </a:lnTo>
                <a:lnTo>
                  <a:pt x="591" y="1196"/>
                </a:lnTo>
                <a:lnTo>
                  <a:pt x="589" y="1207"/>
                </a:lnTo>
                <a:lnTo>
                  <a:pt x="593" y="1220"/>
                </a:lnTo>
                <a:lnTo>
                  <a:pt x="656" y="1204"/>
                </a:lnTo>
                <a:lnTo>
                  <a:pt x="673" y="1173"/>
                </a:lnTo>
                <a:lnTo>
                  <a:pt x="647" y="1154"/>
                </a:lnTo>
                <a:lnTo>
                  <a:pt x="627" y="1136"/>
                </a:lnTo>
                <a:lnTo>
                  <a:pt x="615" y="1114"/>
                </a:lnTo>
                <a:lnTo>
                  <a:pt x="605" y="1091"/>
                </a:lnTo>
                <a:lnTo>
                  <a:pt x="600" y="1060"/>
                </a:lnTo>
                <a:lnTo>
                  <a:pt x="598" y="1022"/>
                </a:lnTo>
                <a:lnTo>
                  <a:pt x="585" y="1014"/>
                </a:lnTo>
                <a:lnTo>
                  <a:pt x="560" y="1009"/>
                </a:lnTo>
                <a:close/>
                <a:moveTo>
                  <a:pt x="1445" y="969"/>
                </a:moveTo>
                <a:lnTo>
                  <a:pt x="1429" y="976"/>
                </a:lnTo>
                <a:lnTo>
                  <a:pt x="1416" y="980"/>
                </a:lnTo>
                <a:lnTo>
                  <a:pt x="1416" y="1016"/>
                </a:lnTo>
                <a:lnTo>
                  <a:pt x="1420" y="1045"/>
                </a:lnTo>
                <a:lnTo>
                  <a:pt x="1424" y="1073"/>
                </a:lnTo>
                <a:lnTo>
                  <a:pt x="1427" y="1096"/>
                </a:lnTo>
                <a:lnTo>
                  <a:pt x="1429" y="1118"/>
                </a:lnTo>
                <a:lnTo>
                  <a:pt x="1429" y="1142"/>
                </a:lnTo>
                <a:lnTo>
                  <a:pt x="1425" y="1165"/>
                </a:lnTo>
                <a:lnTo>
                  <a:pt x="1418" y="1191"/>
                </a:lnTo>
                <a:lnTo>
                  <a:pt x="1405" y="1220"/>
                </a:lnTo>
                <a:lnTo>
                  <a:pt x="1387" y="1253"/>
                </a:lnTo>
                <a:lnTo>
                  <a:pt x="1387" y="1276"/>
                </a:lnTo>
                <a:lnTo>
                  <a:pt x="1398" y="1285"/>
                </a:lnTo>
                <a:lnTo>
                  <a:pt x="1415" y="1294"/>
                </a:lnTo>
                <a:lnTo>
                  <a:pt x="1435" y="1302"/>
                </a:lnTo>
                <a:lnTo>
                  <a:pt x="1458" y="1305"/>
                </a:lnTo>
                <a:lnTo>
                  <a:pt x="1482" y="1309"/>
                </a:lnTo>
                <a:lnTo>
                  <a:pt x="1504" y="1309"/>
                </a:lnTo>
                <a:lnTo>
                  <a:pt x="1520" y="1305"/>
                </a:lnTo>
                <a:lnTo>
                  <a:pt x="1533" y="1296"/>
                </a:lnTo>
                <a:lnTo>
                  <a:pt x="1536" y="1282"/>
                </a:lnTo>
                <a:lnTo>
                  <a:pt x="1535" y="1265"/>
                </a:lnTo>
                <a:lnTo>
                  <a:pt x="1527" y="1249"/>
                </a:lnTo>
                <a:lnTo>
                  <a:pt x="1518" y="1231"/>
                </a:lnTo>
                <a:lnTo>
                  <a:pt x="1509" y="1213"/>
                </a:lnTo>
                <a:lnTo>
                  <a:pt x="1502" y="1196"/>
                </a:lnTo>
                <a:lnTo>
                  <a:pt x="1498" y="1180"/>
                </a:lnTo>
                <a:lnTo>
                  <a:pt x="1502" y="1160"/>
                </a:lnTo>
                <a:lnTo>
                  <a:pt x="1509" y="1136"/>
                </a:lnTo>
                <a:lnTo>
                  <a:pt x="1518" y="1111"/>
                </a:lnTo>
                <a:lnTo>
                  <a:pt x="1527" y="1087"/>
                </a:lnTo>
                <a:lnTo>
                  <a:pt x="1536" y="1062"/>
                </a:lnTo>
                <a:lnTo>
                  <a:pt x="1545" y="1040"/>
                </a:lnTo>
                <a:lnTo>
                  <a:pt x="1553" y="1022"/>
                </a:lnTo>
                <a:lnTo>
                  <a:pt x="1556" y="1009"/>
                </a:lnTo>
                <a:lnTo>
                  <a:pt x="1556" y="1002"/>
                </a:lnTo>
                <a:lnTo>
                  <a:pt x="1544" y="987"/>
                </a:lnTo>
                <a:lnTo>
                  <a:pt x="1524" y="978"/>
                </a:lnTo>
                <a:lnTo>
                  <a:pt x="1498" y="973"/>
                </a:lnTo>
                <a:lnTo>
                  <a:pt x="1471" y="971"/>
                </a:lnTo>
                <a:lnTo>
                  <a:pt x="1445" y="969"/>
                </a:lnTo>
                <a:close/>
                <a:moveTo>
                  <a:pt x="1178" y="964"/>
                </a:moveTo>
                <a:lnTo>
                  <a:pt x="1127" y="976"/>
                </a:lnTo>
                <a:lnTo>
                  <a:pt x="1122" y="993"/>
                </a:lnTo>
                <a:lnTo>
                  <a:pt x="1122" y="1014"/>
                </a:lnTo>
                <a:lnTo>
                  <a:pt x="1125" y="1040"/>
                </a:lnTo>
                <a:lnTo>
                  <a:pt x="1133" y="1067"/>
                </a:lnTo>
                <a:lnTo>
                  <a:pt x="1142" y="1094"/>
                </a:lnTo>
                <a:lnTo>
                  <a:pt x="1149" y="1124"/>
                </a:lnTo>
                <a:lnTo>
                  <a:pt x="1156" y="1151"/>
                </a:lnTo>
                <a:lnTo>
                  <a:pt x="1162" y="1178"/>
                </a:lnTo>
                <a:lnTo>
                  <a:pt x="1162" y="1200"/>
                </a:lnTo>
                <a:lnTo>
                  <a:pt x="1160" y="1216"/>
                </a:lnTo>
                <a:lnTo>
                  <a:pt x="1153" y="1229"/>
                </a:lnTo>
                <a:lnTo>
                  <a:pt x="1144" y="1240"/>
                </a:lnTo>
                <a:lnTo>
                  <a:pt x="1135" y="1251"/>
                </a:lnTo>
                <a:lnTo>
                  <a:pt x="1127" y="1264"/>
                </a:lnTo>
                <a:lnTo>
                  <a:pt x="1125" y="1284"/>
                </a:lnTo>
                <a:lnTo>
                  <a:pt x="1144" y="1293"/>
                </a:lnTo>
                <a:lnTo>
                  <a:pt x="1165" y="1298"/>
                </a:lnTo>
                <a:lnTo>
                  <a:pt x="1191" y="1302"/>
                </a:lnTo>
                <a:lnTo>
                  <a:pt x="1216" y="1304"/>
                </a:lnTo>
                <a:lnTo>
                  <a:pt x="1240" y="1300"/>
                </a:lnTo>
                <a:lnTo>
                  <a:pt x="1260" y="1293"/>
                </a:lnTo>
                <a:lnTo>
                  <a:pt x="1273" y="1284"/>
                </a:lnTo>
                <a:lnTo>
                  <a:pt x="1269" y="1260"/>
                </a:lnTo>
                <a:lnTo>
                  <a:pt x="1262" y="1242"/>
                </a:lnTo>
                <a:lnTo>
                  <a:pt x="1253" y="1224"/>
                </a:lnTo>
                <a:lnTo>
                  <a:pt x="1242" y="1207"/>
                </a:lnTo>
                <a:lnTo>
                  <a:pt x="1233" y="1189"/>
                </a:lnTo>
                <a:lnTo>
                  <a:pt x="1227" y="1167"/>
                </a:lnTo>
                <a:lnTo>
                  <a:pt x="1222" y="1136"/>
                </a:lnTo>
                <a:lnTo>
                  <a:pt x="1224" y="1107"/>
                </a:lnTo>
                <a:lnTo>
                  <a:pt x="1229" y="1082"/>
                </a:lnTo>
                <a:lnTo>
                  <a:pt x="1238" y="1058"/>
                </a:lnTo>
                <a:lnTo>
                  <a:pt x="1247" y="1036"/>
                </a:lnTo>
                <a:lnTo>
                  <a:pt x="1258" y="1014"/>
                </a:lnTo>
                <a:lnTo>
                  <a:pt x="1265" y="993"/>
                </a:lnTo>
                <a:lnTo>
                  <a:pt x="1260" y="985"/>
                </a:lnTo>
                <a:lnTo>
                  <a:pt x="1178" y="964"/>
                </a:lnTo>
                <a:close/>
                <a:moveTo>
                  <a:pt x="493" y="804"/>
                </a:moveTo>
                <a:lnTo>
                  <a:pt x="480" y="820"/>
                </a:lnTo>
                <a:lnTo>
                  <a:pt x="491" y="902"/>
                </a:lnTo>
                <a:lnTo>
                  <a:pt x="489" y="916"/>
                </a:lnTo>
                <a:lnTo>
                  <a:pt x="484" y="927"/>
                </a:lnTo>
                <a:lnTo>
                  <a:pt x="480" y="940"/>
                </a:lnTo>
                <a:lnTo>
                  <a:pt x="480" y="956"/>
                </a:lnTo>
                <a:lnTo>
                  <a:pt x="507" y="967"/>
                </a:lnTo>
                <a:lnTo>
                  <a:pt x="533" y="969"/>
                </a:lnTo>
                <a:lnTo>
                  <a:pt x="564" y="964"/>
                </a:lnTo>
                <a:lnTo>
                  <a:pt x="575" y="947"/>
                </a:lnTo>
                <a:lnTo>
                  <a:pt x="569" y="934"/>
                </a:lnTo>
                <a:lnTo>
                  <a:pt x="562" y="925"/>
                </a:lnTo>
                <a:lnTo>
                  <a:pt x="555" y="918"/>
                </a:lnTo>
                <a:lnTo>
                  <a:pt x="545" y="911"/>
                </a:lnTo>
                <a:lnTo>
                  <a:pt x="540" y="902"/>
                </a:lnTo>
                <a:lnTo>
                  <a:pt x="527" y="811"/>
                </a:lnTo>
                <a:lnTo>
                  <a:pt x="518" y="807"/>
                </a:lnTo>
                <a:lnTo>
                  <a:pt x="507" y="804"/>
                </a:lnTo>
                <a:lnTo>
                  <a:pt x="493" y="804"/>
                </a:lnTo>
                <a:close/>
                <a:moveTo>
                  <a:pt x="822" y="798"/>
                </a:moveTo>
                <a:lnTo>
                  <a:pt x="765" y="814"/>
                </a:lnTo>
                <a:lnTo>
                  <a:pt x="758" y="820"/>
                </a:lnTo>
                <a:lnTo>
                  <a:pt x="764" y="847"/>
                </a:lnTo>
                <a:lnTo>
                  <a:pt x="773" y="871"/>
                </a:lnTo>
                <a:lnTo>
                  <a:pt x="782" y="894"/>
                </a:lnTo>
                <a:lnTo>
                  <a:pt x="791" y="916"/>
                </a:lnTo>
                <a:lnTo>
                  <a:pt x="798" y="938"/>
                </a:lnTo>
                <a:lnTo>
                  <a:pt x="804" y="962"/>
                </a:lnTo>
                <a:lnTo>
                  <a:pt x="804" y="987"/>
                </a:lnTo>
                <a:lnTo>
                  <a:pt x="796" y="1018"/>
                </a:lnTo>
                <a:lnTo>
                  <a:pt x="796" y="1022"/>
                </a:lnTo>
                <a:lnTo>
                  <a:pt x="824" y="1029"/>
                </a:lnTo>
                <a:lnTo>
                  <a:pt x="849" y="1025"/>
                </a:lnTo>
                <a:lnTo>
                  <a:pt x="875" y="1016"/>
                </a:lnTo>
                <a:lnTo>
                  <a:pt x="895" y="1005"/>
                </a:lnTo>
                <a:lnTo>
                  <a:pt x="895" y="998"/>
                </a:lnTo>
                <a:lnTo>
                  <a:pt x="876" y="971"/>
                </a:lnTo>
                <a:lnTo>
                  <a:pt x="864" y="949"/>
                </a:lnTo>
                <a:lnTo>
                  <a:pt x="855" y="927"/>
                </a:lnTo>
                <a:lnTo>
                  <a:pt x="851" y="905"/>
                </a:lnTo>
                <a:lnTo>
                  <a:pt x="851" y="880"/>
                </a:lnTo>
                <a:lnTo>
                  <a:pt x="851" y="849"/>
                </a:lnTo>
                <a:lnTo>
                  <a:pt x="853" y="811"/>
                </a:lnTo>
                <a:lnTo>
                  <a:pt x="822" y="798"/>
                </a:lnTo>
                <a:close/>
                <a:moveTo>
                  <a:pt x="1515" y="644"/>
                </a:moveTo>
                <a:lnTo>
                  <a:pt x="1480" y="651"/>
                </a:lnTo>
                <a:lnTo>
                  <a:pt x="1475" y="669"/>
                </a:lnTo>
                <a:lnTo>
                  <a:pt x="1475" y="682"/>
                </a:lnTo>
                <a:lnTo>
                  <a:pt x="1478" y="696"/>
                </a:lnTo>
                <a:lnTo>
                  <a:pt x="1484" y="711"/>
                </a:lnTo>
                <a:lnTo>
                  <a:pt x="1491" y="751"/>
                </a:lnTo>
                <a:lnTo>
                  <a:pt x="1491" y="787"/>
                </a:lnTo>
                <a:lnTo>
                  <a:pt x="1485" y="822"/>
                </a:lnTo>
                <a:lnTo>
                  <a:pt x="1476" y="853"/>
                </a:lnTo>
                <a:lnTo>
                  <a:pt x="1462" y="880"/>
                </a:lnTo>
                <a:lnTo>
                  <a:pt x="1445" y="907"/>
                </a:lnTo>
                <a:lnTo>
                  <a:pt x="1445" y="927"/>
                </a:lnTo>
                <a:lnTo>
                  <a:pt x="1465" y="936"/>
                </a:lnTo>
                <a:lnTo>
                  <a:pt x="1489" y="942"/>
                </a:lnTo>
                <a:lnTo>
                  <a:pt x="1515" y="944"/>
                </a:lnTo>
                <a:lnTo>
                  <a:pt x="1540" y="940"/>
                </a:lnTo>
                <a:lnTo>
                  <a:pt x="1562" y="927"/>
                </a:lnTo>
                <a:lnTo>
                  <a:pt x="1533" y="840"/>
                </a:lnTo>
                <a:lnTo>
                  <a:pt x="1533" y="809"/>
                </a:lnTo>
                <a:lnTo>
                  <a:pt x="1538" y="778"/>
                </a:lnTo>
                <a:lnTo>
                  <a:pt x="1551" y="751"/>
                </a:lnTo>
                <a:lnTo>
                  <a:pt x="1564" y="724"/>
                </a:lnTo>
                <a:lnTo>
                  <a:pt x="1576" y="696"/>
                </a:lnTo>
                <a:lnTo>
                  <a:pt x="1587" y="673"/>
                </a:lnTo>
                <a:lnTo>
                  <a:pt x="1580" y="656"/>
                </a:lnTo>
                <a:lnTo>
                  <a:pt x="1515" y="644"/>
                </a:lnTo>
                <a:close/>
                <a:moveTo>
                  <a:pt x="1107" y="622"/>
                </a:moveTo>
                <a:lnTo>
                  <a:pt x="1091" y="625"/>
                </a:lnTo>
                <a:lnTo>
                  <a:pt x="1064" y="656"/>
                </a:lnTo>
                <a:lnTo>
                  <a:pt x="1125" y="814"/>
                </a:lnTo>
                <a:lnTo>
                  <a:pt x="1129" y="840"/>
                </a:lnTo>
                <a:lnTo>
                  <a:pt x="1127" y="860"/>
                </a:lnTo>
                <a:lnTo>
                  <a:pt x="1122" y="874"/>
                </a:lnTo>
                <a:lnTo>
                  <a:pt x="1118" y="891"/>
                </a:lnTo>
                <a:lnTo>
                  <a:pt x="1116" y="907"/>
                </a:lnTo>
                <a:lnTo>
                  <a:pt x="1118" y="927"/>
                </a:lnTo>
                <a:lnTo>
                  <a:pt x="1142" y="927"/>
                </a:lnTo>
                <a:lnTo>
                  <a:pt x="1162" y="924"/>
                </a:lnTo>
                <a:lnTo>
                  <a:pt x="1180" y="920"/>
                </a:lnTo>
                <a:lnTo>
                  <a:pt x="1196" y="913"/>
                </a:lnTo>
                <a:lnTo>
                  <a:pt x="1218" y="907"/>
                </a:lnTo>
                <a:lnTo>
                  <a:pt x="1222" y="898"/>
                </a:lnTo>
                <a:lnTo>
                  <a:pt x="1225" y="887"/>
                </a:lnTo>
                <a:lnTo>
                  <a:pt x="1225" y="873"/>
                </a:lnTo>
                <a:lnTo>
                  <a:pt x="1202" y="842"/>
                </a:lnTo>
                <a:lnTo>
                  <a:pt x="1185" y="813"/>
                </a:lnTo>
                <a:lnTo>
                  <a:pt x="1175" y="784"/>
                </a:lnTo>
                <a:lnTo>
                  <a:pt x="1169" y="754"/>
                </a:lnTo>
                <a:lnTo>
                  <a:pt x="1169" y="722"/>
                </a:lnTo>
                <a:lnTo>
                  <a:pt x="1173" y="685"/>
                </a:lnTo>
                <a:lnTo>
                  <a:pt x="1182" y="644"/>
                </a:lnTo>
                <a:lnTo>
                  <a:pt x="1160" y="625"/>
                </a:lnTo>
                <a:lnTo>
                  <a:pt x="1107" y="622"/>
                </a:lnTo>
                <a:close/>
                <a:moveTo>
                  <a:pt x="762" y="596"/>
                </a:moveTo>
                <a:lnTo>
                  <a:pt x="751" y="611"/>
                </a:lnTo>
                <a:lnTo>
                  <a:pt x="744" y="633"/>
                </a:lnTo>
                <a:lnTo>
                  <a:pt x="738" y="658"/>
                </a:lnTo>
                <a:lnTo>
                  <a:pt x="735" y="689"/>
                </a:lnTo>
                <a:lnTo>
                  <a:pt x="733" y="718"/>
                </a:lnTo>
                <a:lnTo>
                  <a:pt x="735" y="744"/>
                </a:lnTo>
                <a:lnTo>
                  <a:pt x="738" y="765"/>
                </a:lnTo>
                <a:lnTo>
                  <a:pt x="767" y="769"/>
                </a:lnTo>
                <a:lnTo>
                  <a:pt x="793" y="769"/>
                </a:lnTo>
                <a:lnTo>
                  <a:pt x="822" y="765"/>
                </a:lnTo>
                <a:lnTo>
                  <a:pt x="831" y="753"/>
                </a:lnTo>
                <a:lnTo>
                  <a:pt x="825" y="734"/>
                </a:lnTo>
                <a:lnTo>
                  <a:pt x="818" y="724"/>
                </a:lnTo>
                <a:lnTo>
                  <a:pt x="809" y="716"/>
                </a:lnTo>
                <a:lnTo>
                  <a:pt x="802" y="709"/>
                </a:lnTo>
                <a:lnTo>
                  <a:pt x="795" y="698"/>
                </a:lnTo>
                <a:lnTo>
                  <a:pt x="789" y="680"/>
                </a:lnTo>
                <a:lnTo>
                  <a:pt x="791" y="664"/>
                </a:lnTo>
                <a:lnTo>
                  <a:pt x="791" y="647"/>
                </a:lnTo>
                <a:lnTo>
                  <a:pt x="791" y="631"/>
                </a:lnTo>
                <a:lnTo>
                  <a:pt x="784" y="613"/>
                </a:lnTo>
                <a:lnTo>
                  <a:pt x="780" y="609"/>
                </a:lnTo>
                <a:lnTo>
                  <a:pt x="778" y="605"/>
                </a:lnTo>
                <a:lnTo>
                  <a:pt x="775" y="604"/>
                </a:lnTo>
                <a:lnTo>
                  <a:pt x="771" y="600"/>
                </a:lnTo>
                <a:lnTo>
                  <a:pt x="767" y="598"/>
                </a:lnTo>
                <a:lnTo>
                  <a:pt x="762" y="596"/>
                </a:lnTo>
                <a:close/>
                <a:moveTo>
                  <a:pt x="1535" y="433"/>
                </a:moveTo>
                <a:lnTo>
                  <a:pt x="1524" y="447"/>
                </a:lnTo>
                <a:lnTo>
                  <a:pt x="1520" y="462"/>
                </a:lnTo>
                <a:lnTo>
                  <a:pt x="1518" y="476"/>
                </a:lnTo>
                <a:lnTo>
                  <a:pt x="1518" y="493"/>
                </a:lnTo>
                <a:lnTo>
                  <a:pt x="1516" y="511"/>
                </a:lnTo>
                <a:lnTo>
                  <a:pt x="1511" y="533"/>
                </a:lnTo>
                <a:lnTo>
                  <a:pt x="1476" y="574"/>
                </a:lnTo>
                <a:lnTo>
                  <a:pt x="1475" y="596"/>
                </a:lnTo>
                <a:lnTo>
                  <a:pt x="1500" y="607"/>
                </a:lnTo>
                <a:lnTo>
                  <a:pt x="1531" y="613"/>
                </a:lnTo>
                <a:lnTo>
                  <a:pt x="1564" y="609"/>
                </a:lnTo>
                <a:lnTo>
                  <a:pt x="1571" y="609"/>
                </a:lnTo>
                <a:lnTo>
                  <a:pt x="1578" y="593"/>
                </a:lnTo>
                <a:lnTo>
                  <a:pt x="1580" y="582"/>
                </a:lnTo>
                <a:lnTo>
                  <a:pt x="1576" y="573"/>
                </a:lnTo>
                <a:lnTo>
                  <a:pt x="1571" y="564"/>
                </a:lnTo>
                <a:lnTo>
                  <a:pt x="1564" y="554"/>
                </a:lnTo>
                <a:lnTo>
                  <a:pt x="1560" y="540"/>
                </a:lnTo>
                <a:lnTo>
                  <a:pt x="1569" y="447"/>
                </a:lnTo>
                <a:lnTo>
                  <a:pt x="1535" y="433"/>
                </a:lnTo>
                <a:close/>
                <a:moveTo>
                  <a:pt x="1089" y="416"/>
                </a:moveTo>
                <a:lnTo>
                  <a:pt x="1080" y="420"/>
                </a:lnTo>
                <a:lnTo>
                  <a:pt x="1071" y="442"/>
                </a:lnTo>
                <a:lnTo>
                  <a:pt x="1067" y="465"/>
                </a:lnTo>
                <a:lnTo>
                  <a:pt x="1067" y="493"/>
                </a:lnTo>
                <a:lnTo>
                  <a:pt x="1065" y="518"/>
                </a:lnTo>
                <a:lnTo>
                  <a:pt x="1064" y="544"/>
                </a:lnTo>
                <a:lnTo>
                  <a:pt x="1058" y="567"/>
                </a:lnTo>
                <a:lnTo>
                  <a:pt x="1069" y="584"/>
                </a:lnTo>
                <a:lnTo>
                  <a:pt x="1082" y="596"/>
                </a:lnTo>
                <a:lnTo>
                  <a:pt x="1100" y="604"/>
                </a:lnTo>
                <a:lnTo>
                  <a:pt x="1120" y="604"/>
                </a:lnTo>
                <a:lnTo>
                  <a:pt x="1142" y="596"/>
                </a:lnTo>
                <a:lnTo>
                  <a:pt x="1149" y="593"/>
                </a:lnTo>
                <a:lnTo>
                  <a:pt x="1153" y="589"/>
                </a:lnTo>
                <a:lnTo>
                  <a:pt x="1156" y="585"/>
                </a:lnTo>
                <a:lnTo>
                  <a:pt x="1160" y="580"/>
                </a:lnTo>
                <a:lnTo>
                  <a:pt x="1164" y="574"/>
                </a:lnTo>
                <a:lnTo>
                  <a:pt x="1115" y="420"/>
                </a:lnTo>
                <a:lnTo>
                  <a:pt x="1089" y="416"/>
                </a:lnTo>
                <a:close/>
                <a:moveTo>
                  <a:pt x="207" y="160"/>
                </a:moveTo>
                <a:lnTo>
                  <a:pt x="2276" y="160"/>
                </a:lnTo>
                <a:lnTo>
                  <a:pt x="2291" y="164"/>
                </a:lnTo>
                <a:lnTo>
                  <a:pt x="2304" y="173"/>
                </a:lnTo>
                <a:lnTo>
                  <a:pt x="2313" y="185"/>
                </a:lnTo>
                <a:lnTo>
                  <a:pt x="2316" y="200"/>
                </a:lnTo>
                <a:lnTo>
                  <a:pt x="2316" y="2829"/>
                </a:lnTo>
                <a:lnTo>
                  <a:pt x="2313" y="2844"/>
                </a:lnTo>
                <a:lnTo>
                  <a:pt x="2304" y="2856"/>
                </a:lnTo>
                <a:lnTo>
                  <a:pt x="2291" y="2865"/>
                </a:lnTo>
                <a:lnTo>
                  <a:pt x="2276" y="2869"/>
                </a:lnTo>
                <a:lnTo>
                  <a:pt x="207" y="2869"/>
                </a:lnTo>
                <a:lnTo>
                  <a:pt x="193" y="2865"/>
                </a:lnTo>
                <a:lnTo>
                  <a:pt x="180" y="2856"/>
                </a:lnTo>
                <a:lnTo>
                  <a:pt x="171" y="2844"/>
                </a:lnTo>
                <a:lnTo>
                  <a:pt x="167" y="2829"/>
                </a:lnTo>
                <a:lnTo>
                  <a:pt x="167" y="200"/>
                </a:lnTo>
                <a:lnTo>
                  <a:pt x="171" y="185"/>
                </a:lnTo>
                <a:lnTo>
                  <a:pt x="180" y="173"/>
                </a:lnTo>
                <a:lnTo>
                  <a:pt x="193" y="164"/>
                </a:lnTo>
                <a:lnTo>
                  <a:pt x="207" y="160"/>
                </a:lnTo>
                <a:close/>
                <a:moveTo>
                  <a:pt x="131" y="89"/>
                </a:moveTo>
                <a:lnTo>
                  <a:pt x="116" y="93"/>
                </a:lnTo>
                <a:lnTo>
                  <a:pt x="104" y="102"/>
                </a:lnTo>
                <a:lnTo>
                  <a:pt x="95" y="114"/>
                </a:lnTo>
                <a:lnTo>
                  <a:pt x="91" y="129"/>
                </a:lnTo>
                <a:lnTo>
                  <a:pt x="91" y="2900"/>
                </a:lnTo>
                <a:lnTo>
                  <a:pt x="95" y="2914"/>
                </a:lnTo>
                <a:lnTo>
                  <a:pt x="104" y="2927"/>
                </a:lnTo>
                <a:lnTo>
                  <a:pt x="116" y="2936"/>
                </a:lnTo>
                <a:lnTo>
                  <a:pt x="131" y="2940"/>
                </a:lnTo>
                <a:lnTo>
                  <a:pt x="2353" y="2940"/>
                </a:lnTo>
                <a:lnTo>
                  <a:pt x="2367" y="2936"/>
                </a:lnTo>
                <a:lnTo>
                  <a:pt x="2380" y="2927"/>
                </a:lnTo>
                <a:lnTo>
                  <a:pt x="2389" y="2914"/>
                </a:lnTo>
                <a:lnTo>
                  <a:pt x="2393" y="2900"/>
                </a:lnTo>
                <a:lnTo>
                  <a:pt x="2393" y="129"/>
                </a:lnTo>
                <a:lnTo>
                  <a:pt x="2389" y="114"/>
                </a:lnTo>
                <a:lnTo>
                  <a:pt x="2380" y="102"/>
                </a:lnTo>
                <a:lnTo>
                  <a:pt x="2367" y="93"/>
                </a:lnTo>
                <a:lnTo>
                  <a:pt x="2353" y="89"/>
                </a:lnTo>
                <a:lnTo>
                  <a:pt x="131" y="89"/>
                </a:lnTo>
                <a:close/>
                <a:moveTo>
                  <a:pt x="40" y="0"/>
                </a:moveTo>
                <a:lnTo>
                  <a:pt x="2447" y="0"/>
                </a:lnTo>
                <a:lnTo>
                  <a:pt x="2464" y="4"/>
                </a:lnTo>
                <a:lnTo>
                  <a:pt x="2476" y="13"/>
                </a:lnTo>
                <a:lnTo>
                  <a:pt x="2485" y="25"/>
                </a:lnTo>
                <a:lnTo>
                  <a:pt x="2487" y="40"/>
                </a:lnTo>
                <a:lnTo>
                  <a:pt x="2487" y="2984"/>
                </a:lnTo>
                <a:lnTo>
                  <a:pt x="2485" y="3000"/>
                </a:lnTo>
                <a:lnTo>
                  <a:pt x="2476" y="3013"/>
                </a:lnTo>
                <a:lnTo>
                  <a:pt x="2464" y="3022"/>
                </a:lnTo>
                <a:lnTo>
                  <a:pt x="2447" y="3024"/>
                </a:lnTo>
                <a:lnTo>
                  <a:pt x="40" y="3024"/>
                </a:lnTo>
                <a:lnTo>
                  <a:pt x="24" y="3022"/>
                </a:lnTo>
                <a:lnTo>
                  <a:pt x="11" y="3013"/>
                </a:lnTo>
                <a:lnTo>
                  <a:pt x="4" y="3000"/>
                </a:lnTo>
                <a:lnTo>
                  <a:pt x="0" y="2984"/>
                </a:lnTo>
                <a:lnTo>
                  <a:pt x="0" y="40"/>
                </a:lnTo>
                <a:lnTo>
                  <a:pt x="4" y="25"/>
                </a:lnTo>
                <a:lnTo>
                  <a:pt x="11" y="13"/>
                </a:lnTo>
                <a:lnTo>
                  <a:pt x="24" y="4"/>
                </a:lnTo>
                <a:lnTo>
                  <a:pt x="4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89" name="Freeform 9">
            <a:extLst>
              <a:ext uri="{FF2B5EF4-FFF2-40B4-BE49-F238E27FC236}">
                <a16:creationId xmlns:a16="http://schemas.microsoft.com/office/drawing/2014/main" id="{77D08669-7EE9-4A0C-8540-F916B9979857}"/>
              </a:ext>
            </a:extLst>
          </p:cNvPr>
          <p:cNvSpPr>
            <a:spLocks/>
          </p:cNvSpPr>
          <p:nvPr/>
        </p:nvSpPr>
        <p:spPr bwMode="auto">
          <a:xfrm>
            <a:off x="6258149" y="1015781"/>
            <a:ext cx="330453" cy="336783"/>
          </a:xfrm>
          <a:custGeom>
            <a:avLst/>
            <a:gdLst>
              <a:gd name="T0" fmla="*/ 987 w 1776"/>
              <a:gd name="T1" fmla="*/ 23 h 1881"/>
              <a:gd name="T2" fmla="*/ 994 w 1776"/>
              <a:gd name="T3" fmla="*/ 296 h 1881"/>
              <a:gd name="T4" fmla="*/ 994 w 1776"/>
              <a:gd name="T5" fmla="*/ 612 h 1881"/>
              <a:gd name="T6" fmla="*/ 1071 w 1776"/>
              <a:gd name="T7" fmla="*/ 663 h 1881"/>
              <a:gd name="T8" fmla="*/ 1145 w 1776"/>
              <a:gd name="T9" fmla="*/ 580 h 1881"/>
              <a:gd name="T10" fmla="*/ 1252 w 1776"/>
              <a:gd name="T11" fmla="*/ 490 h 1881"/>
              <a:gd name="T12" fmla="*/ 1380 w 1776"/>
              <a:gd name="T13" fmla="*/ 556 h 1881"/>
              <a:gd name="T14" fmla="*/ 1527 w 1776"/>
              <a:gd name="T15" fmla="*/ 729 h 1881"/>
              <a:gd name="T16" fmla="*/ 1634 w 1776"/>
              <a:gd name="T17" fmla="*/ 956 h 1881"/>
              <a:gd name="T18" fmla="*/ 1722 w 1776"/>
              <a:gd name="T19" fmla="*/ 1294 h 1881"/>
              <a:gd name="T20" fmla="*/ 1771 w 1776"/>
              <a:gd name="T21" fmla="*/ 1549 h 1881"/>
              <a:gd name="T22" fmla="*/ 1767 w 1776"/>
              <a:gd name="T23" fmla="*/ 1734 h 1881"/>
              <a:gd name="T24" fmla="*/ 1694 w 1776"/>
              <a:gd name="T25" fmla="*/ 1860 h 1881"/>
              <a:gd name="T26" fmla="*/ 1591 w 1776"/>
              <a:gd name="T27" fmla="*/ 1854 h 1881"/>
              <a:gd name="T28" fmla="*/ 1462 w 1776"/>
              <a:gd name="T29" fmla="*/ 1781 h 1881"/>
              <a:gd name="T30" fmla="*/ 1362 w 1776"/>
              <a:gd name="T31" fmla="*/ 1707 h 1881"/>
              <a:gd name="T32" fmla="*/ 1212 w 1776"/>
              <a:gd name="T33" fmla="*/ 1605 h 1881"/>
              <a:gd name="T34" fmla="*/ 1031 w 1776"/>
              <a:gd name="T35" fmla="*/ 1500 h 1881"/>
              <a:gd name="T36" fmla="*/ 989 w 1776"/>
              <a:gd name="T37" fmla="*/ 1327 h 1881"/>
              <a:gd name="T38" fmla="*/ 1014 w 1776"/>
              <a:gd name="T39" fmla="*/ 1176 h 1881"/>
              <a:gd name="T40" fmla="*/ 989 w 1776"/>
              <a:gd name="T41" fmla="*/ 1036 h 1881"/>
              <a:gd name="T42" fmla="*/ 1034 w 1776"/>
              <a:gd name="T43" fmla="*/ 858 h 1881"/>
              <a:gd name="T44" fmla="*/ 1009 w 1776"/>
              <a:gd name="T45" fmla="*/ 776 h 1881"/>
              <a:gd name="T46" fmla="*/ 891 w 1776"/>
              <a:gd name="T47" fmla="*/ 720 h 1881"/>
              <a:gd name="T48" fmla="*/ 787 w 1776"/>
              <a:gd name="T49" fmla="*/ 770 h 1881"/>
              <a:gd name="T50" fmla="*/ 740 w 1776"/>
              <a:gd name="T51" fmla="*/ 874 h 1881"/>
              <a:gd name="T52" fmla="*/ 778 w 1776"/>
              <a:gd name="T53" fmla="*/ 1021 h 1881"/>
              <a:gd name="T54" fmla="*/ 754 w 1776"/>
              <a:gd name="T55" fmla="*/ 1149 h 1881"/>
              <a:gd name="T56" fmla="*/ 767 w 1776"/>
              <a:gd name="T57" fmla="*/ 1292 h 1881"/>
              <a:gd name="T58" fmla="*/ 783 w 1776"/>
              <a:gd name="T59" fmla="*/ 1432 h 1881"/>
              <a:gd name="T60" fmla="*/ 540 w 1776"/>
              <a:gd name="T61" fmla="*/ 1621 h 1881"/>
              <a:gd name="T62" fmla="*/ 371 w 1776"/>
              <a:gd name="T63" fmla="*/ 1736 h 1881"/>
              <a:gd name="T64" fmla="*/ 252 w 1776"/>
              <a:gd name="T65" fmla="*/ 1827 h 1881"/>
              <a:gd name="T66" fmla="*/ 143 w 1776"/>
              <a:gd name="T67" fmla="*/ 1881 h 1881"/>
              <a:gd name="T68" fmla="*/ 47 w 1776"/>
              <a:gd name="T69" fmla="*/ 1832 h 1881"/>
              <a:gd name="T70" fmla="*/ 3 w 1776"/>
              <a:gd name="T71" fmla="*/ 1690 h 1881"/>
              <a:gd name="T72" fmla="*/ 5 w 1776"/>
              <a:gd name="T73" fmla="*/ 1512 h 1881"/>
              <a:gd name="T74" fmla="*/ 47 w 1776"/>
              <a:gd name="T75" fmla="*/ 1285 h 1881"/>
              <a:gd name="T76" fmla="*/ 162 w 1776"/>
              <a:gd name="T77" fmla="*/ 912 h 1881"/>
              <a:gd name="T78" fmla="*/ 311 w 1776"/>
              <a:gd name="T79" fmla="*/ 656 h 1881"/>
              <a:gd name="T80" fmla="*/ 378 w 1776"/>
              <a:gd name="T81" fmla="*/ 563 h 1881"/>
              <a:gd name="T82" fmla="*/ 471 w 1776"/>
              <a:gd name="T83" fmla="*/ 492 h 1881"/>
              <a:gd name="T84" fmla="*/ 582 w 1776"/>
              <a:gd name="T85" fmla="*/ 538 h 1881"/>
              <a:gd name="T86" fmla="*/ 638 w 1776"/>
              <a:gd name="T87" fmla="*/ 660 h 1881"/>
              <a:gd name="T88" fmla="*/ 674 w 1776"/>
              <a:gd name="T89" fmla="*/ 716 h 1881"/>
              <a:gd name="T90" fmla="*/ 694 w 1776"/>
              <a:gd name="T91" fmla="*/ 690 h 1881"/>
              <a:gd name="T92" fmla="*/ 774 w 1776"/>
              <a:gd name="T93" fmla="*/ 632 h 1881"/>
              <a:gd name="T94" fmla="*/ 816 w 1776"/>
              <a:gd name="T95" fmla="*/ 461 h 1881"/>
              <a:gd name="T96" fmla="*/ 811 w 1776"/>
              <a:gd name="T97" fmla="*/ 185 h 1881"/>
              <a:gd name="T98" fmla="*/ 829 w 1776"/>
              <a:gd name="T99" fmla="*/ 16 h 1881"/>
              <a:gd name="T100" fmla="*/ 914 w 1776"/>
              <a:gd name="T101" fmla="*/ 0 h 1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76" h="1881">
                <a:moveTo>
                  <a:pt x="914" y="0"/>
                </a:moveTo>
                <a:lnTo>
                  <a:pt x="940" y="3"/>
                </a:lnTo>
                <a:lnTo>
                  <a:pt x="965" y="10"/>
                </a:lnTo>
                <a:lnTo>
                  <a:pt x="987" y="23"/>
                </a:lnTo>
                <a:lnTo>
                  <a:pt x="991" y="81"/>
                </a:lnTo>
                <a:lnTo>
                  <a:pt x="994" y="147"/>
                </a:lnTo>
                <a:lnTo>
                  <a:pt x="994" y="220"/>
                </a:lnTo>
                <a:lnTo>
                  <a:pt x="994" y="296"/>
                </a:lnTo>
                <a:lnTo>
                  <a:pt x="994" y="376"/>
                </a:lnTo>
                <a:lnTo>
                  <a:pt x="994" y="458"/>
                </a:lnTo>
                <a:lnTo>
                  <a:pt x="994" y="536"/>
                </a:lnTo>
                <a:lnTo>
                  <a:pt x="994" y="612"/>
                </a:lnTo>
                <a:lnTo>
                  <a:pt x="1020" y="629"/>
                </a:lnTo>
                <a:lnTo>
                  <a:pt x="1040" y="641"/>
                </a:lnTo>
                <a:lnTo>
                  <a:pt x="1056" y="652"/>
                </a:lnTo>
                <a:lnTo>
                  <a:pt x="1071" y="663"/>
                </a:lnTo>
                <a:lnTo>
                  <a:pt x="1085" y="674"/>
                </a:lnTo>
                <a:lnTo>
                  <a:pt x="1100" y="689"/>
                </a:lnTo>
                <a:lnTo>
                  <a:pt x="1122" y="629"/>
                </a:lnTo>
                <a:lnTo>
                  <a:pt x="1145" y="580"/>
                </a:lnTo>
                <a:lnTo>
                  <a:pt x="1171" y="543"/>
                </a:lnTo>
                <a:lnTo>
                  <a:pt x="1196" y="516"/>
                </a:lnTo>
                <a:lnTo>
                  <a:pt x="1223" y="498"/>
                </a:lnTo>
                <a:lnTo>
                  <a:pt x="1252" y="490"/>
                </a:lnTo>
                <a:lnTo>
                  <a:pt x="1282" y="494"/>
                </a:lnTo>
                <a:lnTo>
                  <a:pt x="1314" y="505"/>
                </a:lnTo>
                <a:lnTo>
                  <a:pt x="1345" y="525"/>
                </a:lnTo>
                <a:lnTo>
                  <a:pt x="1380" y="556"/>
                </a:lnTo>
                <a:lnTo>
                  <a:pt x="1414" y="594"/>
                </a:lnTo>
                <a:lnTo>
                  <a:pt x="1451" y="640"/>
                </a:lnTo>
                <a:lnTo>
                  <a:pt x="1491" y="683"/>
                </a:lnTo>
                <a:lnTo>
                  <a:pt x="1527" y="729"/>
                </a:lnTo>
                <a:lnTo>
                  <a:pt x="1558" y="778"/>
                </a:lnTo>
                <a:lnTo>
                  <a:pt x="1585" y="832"/>
                </a:lnTo>
                <a:lnTo>
                  <a:pt x="1611" y="890"/>
                </a:lnTo>
                <a:lnTo>
                  <a:pt x="1634" y="956"/>
                </a:lnTo>
                <a:lnTo>
                  <a:pt x="1656" y="1027"/>
                </a:lnTo>
                <a:lnTo>
                  <a:pt x="1678" y="1107"/>
                </a:lnTo>
                <a:lnTo>
                  <a:pt x="1700" y="1196"/>
                </a:lnTo>
                <a:lnTo>
                  <a:pt x="1722" y="1294"/>
                </a:lnTo>
                <a:lnTo>
                  <a:pt x="1747" y="1403"/>
                </a:lnTo>
                <a:lnTo>
                  <a:pt x="1756" y="1450"/>
                </a:lnTo>
                <a:lnTo>
                  <a:pt x="1765" y="1500"/>
                </a:lnTo>
                <a:lnTo>
                  <a:pt x="1771" y="1549"/>
                </a:lnTo>
                <a:lnTo>
                  <a:pt x="1774" y="1598"/>
                </a:lnTo>
                <a:lnTo>
                  <a:pt x="1776" y="1645"/>
                </a:lnTo>
                <a:lnTo>
                  <a:pt x="1774" y="1690"/>
                </a:lnTo>
                <a:lnTo>
                  <a:pt x="1767" y="1734"/>
                </a:lnTo>
                <a:lnTo>
                  <a:pt x="1756" y="1774"/>
                </a:lnTo>
                <a:lnTo>
                  <a:pt x="1742" y="1809"/>
                </a:lnTo>
                <a:lnTo>
                  <a:pt x="1722" y="1838"/>
                </a:lnTo>
                <a:lnTo>
                  <a:pt x="1694" y="1860"/>
                </a:lnTo>
                <a:lnTo>
                  <a:pt x="1674" y="1869"/>
                </a:lnTo>
                <a:lnTo>
                  <a:pt x="1649" y="1869"/>
                </a:lnTo>
                <a:lnTo>
                  <a:pt x="1622" y="1863"/>
                </a:lnTo>
                <a:lnTo>
                  <a:pt x="1591" y="1854"/>
                </a:lnTo>
                <a:lnTo>
                  <a:pt x="1558" y="1840"/>
                </a:lnTo>
                <a:lnTo>
                  <a:pt x="1527" y="1821"/>
                </a:lnTo>
                <a:lnTo>
                  <a:pt x="1494" y="1801"/>
                </a:lnTo>
                <a:lnTo>
                  <a:pt x="1462" y="1781"/>
                </a:lnTo>
                <a:lnTo>
                  <a:pt x="1432" y="1760"/>
                </a:lnTo>
                <a:lnTo>
                  <a:pt x="1405" y="1740"/>
                </a:lnTo>
                <a:lnTo>
                  <a:pt x="1382" y="1723"/>
                </a:lnTo>
                <a:lnTo>
                  <a:pt x="1362" y="1707"/>
                </a:lnTo>
                <a:lnTo>
                  <a:pt x="1347" y="1696"/>
                </a:lnTo>
                <a:lnTo>
                  <a:pt x="1305" y="1663"/>
                </a:lnTo>
                <a:lnTo>
                  <a:pt x="1260" y="1632"/>
                </a:lnTo>
                <a:lnTo>
                  <a:pt x="1212" y="1605"/>
                </a:lnTo>
                <a:lnTo>
                  <a:pt x="1163" y="1580"/>
                </a:lnTo>
                <a:lnTo>
                  <a:pt x="1114" y="1554"/>
                </a:lnTo>
                <a:lnTo>
                  <a:pt x="1071" y="1527"/>
                </a:lnTo>
                <a:lnTo>
                  <a:pt x="1031" y="1500"/>
                </a:lnTo>
                <a:lnTo>
                  <a:pt x="1000" y="1469"/>
                </a:lnTo>
                <a:lnTo>
                  <a:pt x="987" y="1420"/>
                </a:lnTo>
                <a:lnTo>
                  <a:pt x="985" y="1372"/>
                </a:lnTo>
                <a:lnTo>
                  <a:pt x="989" y="1327"/>
                </a:lnTo>
                <a:lnTo>
                  <a:pt x="996" y="1285"/>
                </a:lnTo>
                <a:lnTo>
                  <a:pt x="1003" y="1247"/>
                </a:lnTo>
                <a:lnTo>
                  <a:pt x="1011" y="1212"/>
                </a:lnTo>
                <a:lnTo>
                  <a:pt x="1014" y="1176"/>
                </a:lnTo>
                <a:lnTo>
                  <a:pt x="1009" y="1143"/>
                </a:lnTo>
                <a:lnTo>
                  <a:pt x="1002" y="1114"/>
                </a:lnTo>
                <a:lnTo>
                  <a:pt x="994" y="1089"/>
                </a:lnTo>
                <a:lnTo>
                  <a:pt x="989" y="1036"/>
                </a:lnTo>
                <a:lnTo>
                  <a:pt x="992" y="985"/>
                </a:lnTo>
                <a:lnTo>
                  <a:pt x="1003" y="938"/>
                </a:lnTo>
                <a:lnTo>
                  <a:pt x="1018" y="896"/>
                </a:lnTo>
                <a:lnTo>
                  <a:pt x="1034" y="858"/>
                </a:lnTo>
                <a:lnTo>
                  <a:pt x="1051" y="825"/>
                </a:lnTo>
                <a:lnTo>
                  <a:pt x="1040" y="810"/>
                </a:lnTo>
                <a:lnTo>
                  <a:pt x="1025" y="794"/>
                </a:lnTo>
                <a:lnTo>
                  <a:pt x="1009" y="776"/>
                </a:lnTo>
                <a:lnTo>
                  <a:pt x="989" y="758"/>
                </a:lnTo>
                <a:lnTo>
                  <a:pt x="963" y="743"/>
                </a:lnTo>
                <a:lnTo>
                  <a:pt x="931" y="729"/>
                </a:lnTo>
                <a:lnTo>
                  <a:pt x="891" y="720"/>
                </a:lnTo>
                <a:lnTo>
                  <a:pt x="856" y="732"/>
                </a:lnTo>
                <a:lnTo>
                  <a:pt x="829" y="743"/>
                </a:lnTo>
                <a:lnTo>
                  <a:pt x="805" y="756"/>
                </a:lnTo>
                <a:lnTo>
                  <a:pt x="787" y="770"/>
                </a:lnTo>
                <a:lnTo>
                  <a:pt x="769" y="789"/>
                </a:lnTo>
                <a:lnTo>
                  <a:pt x="751" y="810"/>
                </a:lnTo>
                <a:lnTo>
                  <a:pt x="727" y="840"/>
                </a:lnTo>
                <a:lnTo>
                  <a:pt x="740" y="874"/>
                </a:lnTo>
                <a:lnTo>
                  <a:pt x="752" y="909"/>
                </a:lnTo>
                <a:lnTo>
                  <a:pt x="765" y="945"/>
                </a:lnTo>
                <a:lnTo>
                  <a:pt x="774" y="983"/>
                </a:lnTo>
                <a:lnTo>
                  <a:pt x="778" y="1021"/>
                </a:lnTo>
                <a:lnTo>
                  <a:pt x="776" y="1056"/>
                </a:lnTo>
                <a:lnTo>
                  <a:pt x="769" y="1089"/>
                </a:lnTo>
                <a:lnTo>
                  <a:pt x="762" y="1120"/>
                </a:lnTo>
                <a:lnTo>
                  <a:pt x="754" y="1149"/>
                </a:lnTo>
                <a:lnTo>
                  <a:pt x="752" y="1183"/>
                </a:lnTo>
                <a:lnTo>
                  <a:pt x="754" y="1220"/>
                </a:lnTo>
                <a:lnTo>
                  <a:pt x="760" y="1256"/>
                </a:lnTo>
                <a:lnTo>
                  <a:pt x="767" y="1292"/>
                </a:lnTo>
                <a:lnTo>
                  <a:pt x="774" y="1330"/>
                </a:lnTo>
                <a:lnTo>
                  <a:pt x="782" y="1365"/>
                </a:lnTo>
                <a:lnTo>
                  <a:pt x="785" y="1400"/>
                </a:lnTo>
                <a:lnTo>
                  <a:pt x="783" y="1432"/>
                </a:lnTo>
                <a:lnTo>
                  <a:pt x="774" y="1461"/>
                </a:lnTo>
                <a:lnTo>
                  <a:pt x="760" y="1489"/>
                </a:lnTo>
                <a:lnTo>
                  <a:pt x="651" y="1556"/>
                </a:lnTo>
                <a:lnTo>
                  <a:pt x="540" y="1621"/>
                </a:lnTo>
                <a:lnTo>
                  <a:pt x="431" y="1689"/>
                </a:lnTo>
                <a:lnTo>
                  <a:pt x="416" y="1700"/>
                </a:lnTo>
                <a:lnTo>
                  <a:pt x="396" y="1716"/>
                </a:lnTo>
                <a:lnTo>
                  <a:pt x="371" y="1736"/>
                </a:lnTo>
                <a:lnTo>
                  <a:pt x="343" y="1758"/>
                </a:lnTo>
                <a:lnTo>
                  <a:pt x="314" y="1781"/>
                </a:lnTo>
                <a:lnTo>
                  <a:pt x="283" y="1805"/>
                </a:lnTo>
                <a:lnTo>
                  <a:pt x="252" y="1827"/>
                </a:lnTo>
                <a:lnTo>
                  <a:pt x="222" y="1847"/>
                </a:lnTo>
                <a:lnTo>
                  <a:pt x="192" y="1863"/>
                </a:lnTo>
                <a:lnTo>
                  <a:pt x="167" y="1874"/>
                </a:lnTo>
                <a:lnTo>
                  <a:pt x="143" y="1881"/>
                </a:lnTo>
                <a:lnTo>
                  <a:pt x="123" y="1880"/>
                </a:lnTo>
                <a:lnTo>
                  <a:pt x="92" y="1872"/>
                </a:lnTo>
                <a:lnTo>
                  <a:pt x="69" y="1856"/>
                </a:lnTo>
                <a:lnTo>
                  <a:pt x="47" y="1832"/>
                </a:lnTo>
                <a:lnTo>
                  <a:pt x="31" y="1803"/>
                </a:lnTo>
                <a:lnTo>
                  <a:pt x="18" y="1769"/>
                </a:lnTo>
                <a:lnTo>
                  <a:pt x="9" y="1730"/>
                </a:lnTo>
                <a:lnTo>
                  <a:pt x="3" y="1690"/>
                </a:lnTo>
                <a:lnTo>
                  <a:pt x="0" y="1647"/>
                </a:lnTo>
                <a:lnTo>
                  <a:pt x="0" y="1601"/>
                </a:lnTo>
                <a:lnTo>
                  <a:pt x="2" y="1558"/>
                </a:lnTo>
                <a:lnTo>
                  <a:pt x="5" y="1512"/>
                </a:lnTo>
                <a:lnTo>
                  <a:pt x="9" y="1470"/>
                </a:lnTo>
                <a:lnTo>
                  <a:pt x="16" y="1429"/>
                </a:lnTo>
                <a:lnTo>
                  <a:pt x="23" y="1392"/>
                </a:lnTo>
                <a:lnTo>
                  <a:pt x="47" y="1285"/>
                </a:lnTo>
                <a:lnTo>
                  <a:pt x="72" y="1183"/>
                </a:lnTo>
                <a:lnTo>
                  <a:pt x="100" y="1087"/>
                </a:lnTo>
                <a:lnTo>
                  <a:pt x="129" y="996"/>
                </a:lnTo>
                <a:lnTo>
                  <a:pt x="162" y="912"/>
                </a:lnTo>
                <a:lnTo>
                  <a:pt x="194" y="834"/>
                </a:lnTo>
                <a:lnTo>
                  <a:pt x="231" y="767"/>
                </a:lnTo>
                <a:lnTo>
                  <a:pt x="269" y="707"/>
                </a:lnTo>
                <a:lnTo>
                  <a:pt x="311" y="656"/>
                </a:lnTo>
                <a:lnTo>
                  <a:pt x="327" y="634"/>
                </a:lnTo>
                <a:lnTo>
                  <a:pt x="343" y="610"/>
                </a:lnTo>
                <a:lnTo>
                  <a:pt x="360" y="587"/>
                </a:lnTo>
                <a:lnTo>
                  <a:pt x="378" y="563"/>
                </a:lnTo>
                <a:lnTo>
                  <a:pt x="398" y="541"/>
                </a:lnTo>
                <a:lnTo>
                  <a:pt x="420" y="521"/>
                </a:lnTo>
                <a:lnTo>
                  <a:pt x="443" y="505"/>
                </a:lnTo>
                <a:lnTo>
                  <a:pt x="471" y="492"/>
                </a:lnTo>
                <a:lnTo>
                  <a:pt x="502" y="487"/>
                </a:lnTo>
                <a:lnTo>
                  <a:pt x="534" y="489"/>
                </a:lnTo>
                <a:lnTo>
                  <a:pt x="562" y="510"/>
                </a:lnTo>
                <a:lnTo>
                  <a:pt x="582" y="538"/>
                </a:lnTo>
                <a:lnTo>
                  <a:pt x="596" y="567"/>
                </a:lnTo>
                <a:lnTo>
                  <a:pt x="611" y="598"/>
                </a:lnTo>
                <a:lnTo>
                  <a:pt x="623" y="629"/>
                </a:lnTo>
                <a:lnTo>
                  <a:pt x="638" y="660"/>
                </a:lnTo>
                <a:lnTo>
                  <a:pt x="654" y="689"/>
                </a:lnTo>
                <a:lnTo>
                  <a:pt x="672" y="712"/>
                </a:lnTo>
                <a:lnTo>
                  <a:pt x="671" y="716"/>
                </a:lnTo>
                <a:lnTo>
                  <a:pt x="674" y="716"/>
                </a:lnTo>
                <a:lnTo>
                  <a:pt x="672" y="712"/>
                </a:lnTo>
                <a:lnTo>
                  <a:pt x="672" y="710"/>
                </a:lnTo>
                <a:lnTo>
                  <a:pt x="682" y="701"/>
                </a:lnTo>
                <a:lnTo>
                  <a:pt x="694" y="690"/>
                </a:lnTo>
                <a:lnTo>
                  <a:pt x="711" y="676"/>
                </a:lnTo>
                <a:lnTo>
                  <a:pt x="731" y="661"/>
                </a:lnTo>
                <a:lnTo>
                  <a:pt x="752" y="645"/>
                </a:lnTo>
                <a:lnTo>
                  <a:pt x="774" y="632"/>
                </a:lnTo>
                <a:lnTo>
                  <a:pt x="796" y="620"/>
                </a:lnTo>
                <a:lnTo>
                  <a:pt x="814" y="612"/>
                </a:lnTo>
                <a:lnTo>
                  <a:pt x="816" y="534"/>
                </a:lnTo>
                <a:lnTo>
                  <a:pt x="816" y="461"/>
                </a:lnTo>
                <a:lnTo>
                  <a:pt x="814" y="394"/>
                </a:lnTo>
                <a:lnTo>
                  <a:pt x="812" y="327"/>
                </a:lnTo>
                <a:lnTo>
                  <a:pt x="812" y="258"/>
                </a:lnTo>
                <a:lnTo>
                  <a:pt x="811" y="185"/>
                </a:lnTo>
                <a:lnTo>
                  <a:pt x="812" y="107"/>
                </a:lnTo>
                <a:lnTo>
                  <a:pt x="814" y="20"/>
                </a:lnTo>
                <a:lnTo>
                  <a:pt x="818" y="20"/>
                </a:lnTo>
                <a:lnTo>
                  <a:pt x="829" y="16"/>
                </a:lnTo>
                <a:lnTo>
                  <a:pt x="845" y="10"/>
                </a:lnTo>
                <a:lnTo>
                  <a:pt x="865" y="5"/>
                </a:lnTo>
                <a:lnTo>
                  <a:pt x="889" y="1"/>
                </a:lnTo>
                <a:lnTo>
                  <a:pt x="914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90" name="Freeform 19">
            <a:extLst>
              <a:ext uri="{FF2B5EF4-FFF2-40B4-BE49-F238E27FC236}">
                <a16:creationId xmlns:a16="http://schemas.microsoft.com/office/drawing/2014/main" id="{85E5FC34-1C76-42D4-99A3-8B6BCEBCA627}"/>
              </a:ext>
            </a:extLst>
          </p:cNvPr>
          <p:cNvSpPr>
            <a:spLocks noEditPoints="1"/>
          </p:cNvSpPr>
          <p:nvPr/>
        </p:nvSpPr>
        <p:spPr bwMode="auto">
          <a:xfrm>
            <a:off x="9015644" y="1260919"/>
            <a:ext cx="340880" cy="172713"/>
          </a:xfrm>
          <a:custGeom>
            <a:avLst/>
            <a:gdLst>
              <a:gd name="T0" fmla="*/ 1865 w 3600"/>
              <a:gd name="T1" fmla="*/ 593 h 1824"/>
              <a:gd name="T2" fmla="*/ 1911 w 3600"/>
              <a:gd name="T3" fmla="*/ 800 h 1824"/>
              <a:gd name="T4" fmla="*/ 2124 w 3600"/>
              <a:gd name="T5" fmla="*/ 800 h 1824"/>
              <a:gd name="T6" fmla="*/ 2171 w 3600"/>
              <a:gd name="T7" fmla="*/ 593 h 1824"/>
              <a:gd name="T8" fmla="*/ 1800 w 3600"/>
              <a:gd name="T9" fmla="*/ 406 h 1824"/>
              <a:gd name="T10" fmla="*/ 2184 w 3600"/>
              <a:gd name="T11" fmla="*/ 580 h 1824"/>
              <a:gd name="T12" fmla="*/ 2302 w 3600"/>
              <a:gd name="T13" fmla="*/ 987 h 1824"/>
              <a:gd name="T14" fmla="*/ 2076 w 3600"/>
              <a:gd name="T15" fmla="*/ 1338 h 1824"/>
              <a:gd name="T16" fmla="*/ 1653 w 3600"/>
              <a:gd name="T17" fmla="*/ 1400 h 1824"/>
              <a:gd name="T18" fmla="*/ 1340 w 3600"/>
              <a:gd name="T19" fmla="*/ 1127 h 1824"/>
              <a:gd name="T20" fmla="*/ 1340 w 3600"/>
              <a:gd name="T21" fmla="*/ 698 h 1824"/>
              <a:gd name="T22" fmla="*/ 1653 w 3600"/>
              <a:gd name="T23" fmla="*/ 427 h 1824"/>
              <a:gd name="T24" fmla="*/ 2513 w 3600"/>
              <a:gd name="T25" fmla="*/ 437 h 1824"/>
              <a:gd name="T26" fmla="*/ 2645 w 3600"/>
              <a:gd name="T27" fmla="*/ 847 h 1824"/>
              <a:gd name="T28" fmla="*/ 2575 w 3600"/>
              <a:gd name="T29" fmla="*/ 1255 h 1824"/>
              <a:gd name="T30" fmla="*/ 2402 w 3600"/>
              <a:gd name="T31" fmla="*/ 1507 h 1824"/>
              <a:gd name="T32" fmla="*/ 2780 w 3600"/>
              <a:gd name="T33" fmla="*/ 1369 h 1824"/>
              <a:gd name="T34" fmla="*/ 3244 w 3600"/>
              <a:gd name="T35" fmla="*/ 1060 h 1824"/>
              <a:gd name="T36" fmla="*/ 3382 w 3600"/>
              <a:gd name="T37" fmla="*/ 927 h 1824"/>
              <a:gd name="T38" fmla="*/ 3329 w 3600"/>
              <a:gd name="T39" fmla="*/ 831 h 1824"/>
              <a:gd name="T40" fmla="*/ 3160 w 3600"/>
              <a:gd name="T41" fmla="*/ 686 h 1824"/>
              <a:gd name="T42" fmla="*/ 2580 w 3600"/>
              <a:gd name="T43" fmla="*/ 335 h 1824"/>
              <a:gd name="T44" fmla="*/ 636 w 3600"/>
              <a:gd name="T45" fmla="*/ 540 h 1824"/>
              <a:gd name="T46" fmla="*/ 293 w 3600"/>
              <a:gd name="T47" fmla="*/ 800 h 1824"/>
              <a:gd name="T48" fmla="*/ 209 w 3600"/>
              <a:gd name="T49" fmla="*/ 884 h 1824"/>
              <a:gd name="T50" fmla="*/ 271 w 3600"/>
              <a:gd name="T51" fmla="*/ 1004 h 1824"/>
              <a:gd name="T52" fmla="*/ 404 w 3600"/>
              <a:gd name="T53" fmla="*/ 1109 h 1824"/>
              <a:gd name="T54" fmla="*/ 767 w 3600"/>
              <a:gd name="T55" fmla="*/ 1357 h 1824"/>
              <a:gd name="T56" fmla="*/ 1240 w 3600"/>
              <a:gd name="T57" fmla="*/ 1562 h 1824"/>
              <a:gd name="T58" fmla="*/ 1015 w 3600"/>
              <a:gd name="T59" fmla="*/ 1227 h 1824"/>
              <a:gd name="T60" fmla="*/ 951 w 3600"/>
              <a:gd name="T61" fmla="*/ 802 h 1824"/>
              <a:gd name="T62" fmla="*/ 1115 w 3600"/>
              <a:gd name="T63" fmla="*/ 395 h 1824"/>
              <a:gd name="T64" fmla="*/ 1567 w 3600"/>
              <a:gd name="T65" fmla="*/ 249 h 1824"/>
              <a:gd name="T66" fmla="*/ 1225 w 3600"/>
              <a:gd name="T67" fmla="*/ 507 h 1824"/>
              <a:gd name="T68" fmla="*/ 1104 w 3600"/>
              <a:gd name="T69" fmla="*/ 947 h 1824"/>
              <a:gd name="T70" fmla="*/ 1289 w 3600"/>
              <a:gd name="T71" fmla="*/ 1384 h 1824"/>
              <a:gd name="T72" fmla="*/ 1689 w 3600"/>
              <a:gd name="T73" fmla="*/ 1607 h 1824"/>
              <a:gd name="T74" fmla="*/ 2176 w 3600"/>
              <a:gd name="T75" fmla="*/ 1491 h 1824"/>
              <a:gd name="T76" fmla="*/ 2465 w 3600"/>
              <a:gd name="T77" fmla="*/ 1113 h 1824"/>
              <a:gd name="T78" fmla="*/ 2433 w 3600"/>
              <a:gd name="T79" fmla="*/ 633 h 1824"/>
              <a:gd name="T80" fmla="*/ 2144 w 3600"/>
              <a:gd name="T81" fmla="*/ 304 h 1824"/>
              <a:gd name="T82" fmla="*/ 1733 w 3600"/>
              <a:gd name="T83" fmla="*/ 213 h 1824"/>
              <a:gd name="T84" fmla="*/ 2087 w 3600"/>
              <a:gd name="T85" fmla="*/ 18 h 1824"/>
              <a:gd name="T86" fmla="*/ 2680 w 3600"/>
              <a:gd name="T87" fmla="*/ 215 h 1824"/>
              <a:gd name="T88" fmla="*/ 3331 w 3600"/>
              <a:gd name="T89" fmla="*/ 615 h 1824"/>
              <a:gd name="T90" fmla="*/ 3584 w 3600"/>
              <a:gd name="T91" fmla="*/ 855 h 1824"/>
              <a:gd name="T92" fmla="*/ 3542 w 3600"/>
              <a:gd name="T93" fmla="*/ 1015 h 1824"/>
              <a:gd name="T94" fmla="*/ 3236 w 3600"/>
              <a:gd name="T95" fmla="*/ 1273 h 1824"/>
              <a:gd name="T96" fmla="*/ 2613 w 3600"/>
              <a:gd name="T97" fmla="*/ 1638 h 1824"/>
              <a:gd name="T98" fmla="*/ 1844 w 3600"/>
              <a:gd name="T99" fmla="*/ 1824 h 1824"/>
              <a:gd name="T100" fmla="*/ 1113 w 3600"/>
              <a:gd name="T101" fmla="*/ 1693 h 1824"/>
              <a:gd name="T102" fmla="*/ 533 w 3600"/>
              <a:gd name="T103" fmla="*/ 1397 h 1824"/>
              <a:gd name="T104" fmla="*/ 58 w 3600"/>
              <a:gd name="T105" fmla="*/ 1020 h 1824"/>
              <a:gd name="T106" fmla="*/ 24 w 3600"/>
              <a:gd name="T107" fmla="*/ 851 h 1824"/>
              <a:gd name="T108" fmla="*/ 191 w 3600"/>
              <a:gd name="T109" fmla="*/ 677 h 1824"/>
              <a:gd name="T110" fmla="*/ 431 w 3600"/>
              <a:gd name="T111" fmla="*/ 491 h 1824"/>
              <a:gd name="T112" fmla="*/ 1047 w 3600"/>
              <a:gd name="T113" fmla="*/ 149 h 1824"/>
              <a:gd name="T114" fmla="*/ 1464 w 3600"/>
              <a:gd name="T115" fmla="*/ 24 h 1824"/>
              <a:gd name="T116" fmla="*/ 1624 w 3600"/>
              <a:gd name="T117" fmla="*/ 6 h 1824"/>
              <a:gd name="T118" fmla="*/ 1747 w 3600"/>
              <a:gd name="T119" fmla="*/ 0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00" h="1824">
                <a:moveTo>
                  <a:pt x="2018" y="497"/>
                </a:moveTo>
                <a:lnTo>
                  <a:pt x="1978" y="502"/>
                </a:lnTo>
                <a:lnTo>
                  <a:pt x="1944" y="515"/>
                </a:lnTo>
                <a:lnTo>
                  <a:pt x="1911" y="535"/>
                </a:lnTo>
                <a:lnTo>
                  <a:pt x="1885" y="560"/>
                </a:lnTo>
                <a:lnTo>
                  <a:pt x="1865" y="593"/>
                </a:lnTo>
                <a:lnTo>
                  <a:pt x="1853" y="627"/>
                </a:lnTo>
                <a:lnTo>
                  <a:pt x="1847" y="667"/>
                </a:lnTo>
                <a:lnTo>
                  <a:pt x="1853" y="706"/>
                </a:lnTo>
                <a:lnTo>
                  <a:pt x="1865" y="742"/>
                </a:lnTo>
                <a:lnTo>
                  <a:pt x="1885" y="773"/>
                </a:lnTo>
                <a:lnTo>
                  <a:pt x="1911" y="800"/>
                </a:lnTo>
                <a:lnTo>
                  <a:pt x="1944" y="820"/>
                </a:lnTo>
                <a:lnTo>
                  <a:pt x="1978" y="833"/>
                </a:lnTo>
                <a:lnTo>
                  <a:pt x="2018" y="837"/>
                </a:lnTo>
                <a:lnTo>
                  <a:pt x="2056" y="833"/>
                </a:lnTo>
                <a:lnTo>
                  <a:pt x="2093" y="820"/>
                </a:lnTo>
                <a:lnTo>
                  <a:pt x="2124" y="800"/>
                </a:lnTo>
                <a:lnTo>
                  <a:pt x="2151" y="773"/>
                </a:lnTo>
                <a:lnTo>
                  <a:pt x="2171" y="742"/>
                </a:lnTo>
                <a:lnTo>
                  <a:pt x="2184" y="706"/>
                </a:lnTo>
                <a:lnTo>
                  <a:pt x="2187" y="667"/>
                </a:lnTo>
                <a:lnTo>
                  <a:pt x="2184" y="627"/>
                </a:lnTo>
                <a:lnTo>
                  <a:pt x="2171" y="593"/>
                </a:lnTo>
                <a:lnTo>
                  <a:pt x="2151" y="560"/>
                </a:lnTo>
                <a:lnTo>
                  <a:pt x="2124" y="535"/>
                </a:lnTo>
                <a:lnTo>
                  <a:pt x="2093" y="515"/>
                </a:lnTo>
                <a:lnTo>
                  <a:pt x="2056" y="502"/>
                </a:lnTo>
                <a:lnTo>
                  <a:pt x="2018" y="497"/>
                </a:lnTo>
                <a:close/>
                <a:moveTo>
                  <a:pt x="1800" y="406"/>
                </a:moveTo>
                <a:lnTo>
                  <a:pt x="1875" y="411"/>
                </a:lnTo>
                <a:lnTo>
                  <a:pt x="1947" y="427"/>
                </a:lnTo>
                <a:lnTo>
                  <a:pt x="2015" y="453"/>
                </a:lnTo>
                <a:lnTo>
                  <a:pt x="2076" y="487"/>
                </a:lnTo>
                <a:lnTo>
                  <a:pt x="2133" y="529"/>
                </a:lnTo>
                <a:lnTo>
                  <a:pt x="2184" y="580"/>
                </a:lnTo>
                <a:lnTo>
                  <a:pt x="2225" y="637"/>
                </a:lnTo>
                <a:lnTo>
                  <a:pt x="2260" y="698"/>
                </a:lnTo>
                <a:lnTo>
                  <a:pt x="2287" y="766"/>
                </a:lnTo>
                <a:lnTo>
                  <a:pt x="2302" y="838"/>
                </a:lnTo>
                <a:lnTo>
                  <a:pt x="2307" y="913"/>
                </a:lnTo>
                <a:lnTo>
                  <a:pt x="2302" y="987"/>
                </a:lnTo>
                <a:lnTo>
                  <a:pt x="2287" y="1060"/>
                </a:lnTo>
                <a:lnTo>
                  <a:pt x="2260" y="1127"/>
                </a:lnTo>
                <a:lnTo>
                  <a:pt x="2225" y="1189"/>
                </a:lnTo>
                <a:lnTo>
                  <a:pt x="2184" y="1246"/>
                </a:lnTo>
                <a:lnTo>
                  <a:pt x="2133" y="1297"/>
                </a:lnTo>
                <a:lnTo>
                  <a:pt x="2076" y="1338"/>
                </a:lnTo>
                <a:lnTo>
                  <a:pt x="2015" y="1375"/>
                </a:lnTo>
                <a:lnTo>
                  <a:pt x="1947" y="1400"/>
                </a:lnTo>
                <a:lnTo>
                  <a:pt x="1875" y="1415"/>
                </a:lnTo>
                <a:lnTo>
                  <a:pt x="1800" y="1422"/>
                </a:lnTo>
                <a:lnTo>
                  <a:pt x="1725" y="1415"/>
                </a:lnTo>
                <a:lnTo>
                  <a:pt x="1653" y="1400"/>
                </a:lnTo>
                <a:lnTo>
                  <a:pt x="1585" y="1375"/>
                </a:lnTo>
                <a:lnTo>
                  <a:pt x="1524" y="1338"/>
                </a:lnTo>
                <a:lnTo>
                  <a:pt x="1467" y="1297"/>
                </a:lnTo>
                <a:lnTo>
                  <a:pt x="1416" y="1246"/>
                </a:lnTo>
                <a:lnTo>
                  <a:pt x="1375" y="1189"/>
                </a:lnTo>
                <a:lnTo>
                  <a:pt x="1340" y="1127"/>
                </a:lnTo>
                <a:lnTo>
                  <a:pt x="1313" y="1060"/>
                </a:lnTo>
                <a:lnTo>
                  <a:pt x="1298" y="987"/>
                </a:lnTo>
                <a:lnTo>
                  <a:pt x="1293" y="913"/>
                </a:lnTo>
                <a:lnTo>
                  <a:pt x="1298" y="838"/>
                </a:lnTo>
                <a:lnTo>
                  <a:pt x="1313" y="766"/>
                </a:lnTo>
                <a:lnTo>
                  <a:pt x="1340" y="698"/>
                </a:lnTo>
                <a:lnTo>
                  <a:pt x="1375" y="637"/>
                </a:lnTo>
                <a:lnTo>
                  <a:pt x="1416" y="580"/>
                </a:lnTo>
                <a:lnTo>
                  <a:pt x="1467" y="529"/>
                </a:lnTo>
                <a:lnTo>
                  <a:pt x="1524" y="487"/>
                </a:lnTo>
                <a:lnTo>
                  <a:pt x="1585" y="453"/>
                </a:lnTo>
                <a:lnTo>
                  <a:pt x="1653" y="427"/>
                </a:lnTo>
                <a:lnTo>
                  <a:pt x="1725" y="411"/>
                </a:lnTo>
                <a:lnTo>
                  <a:pt x="1800" y="406"/>
                </a:lnTo>
                <a:close/>
                <a:moveTo>
                  <a:pt x="2356" y="257"/>
                </a:moveTo>
                <a:lnTo>
                  <a:pt x="2444" y="349"/>
                </a:lnTo>
                <a:lnTo>
                  <a:pt x="2478" y="391"/>
                </a:lnTo>
                <a:lnTo>
                  <a:pt x="2513" y="437"/>
                </a:lnTo>
                <a:lnTo>
                  <a:pt x="2545" y="484"/>
                </a:lnTo>
                <a:lnTo>
                  <a:pt x="2575" y="533"/>
                </a:lnTo>
                <a:lnTo>
                  <a:pt x="2596" y="586"/>
                </a:lnTo>
                <a:lnTo>
                  <a:pt x="2622" y="677"/>
                </a:lnTo>
                <a:lnTo>
                  <a:pt x="2638" y="764"/>
                </a:lnTo>
                <a:lnTo>
                  <a:pt x="2645" y="847"/>
                </a:lnTo>
                <a:lnTo>
                  <a:pt x="2647" y="926"/>
                </a:lnTo>
                <a:lnTo>
                  <a:pt x="2644" y="1000"/>
                </a:lnTo>
                <a:lnTo>
                  <a:pt x="2633" y="1071"/>
                </a:lnTo>
                <a:lnTo>
                  <a:pt x="2616" y="1137"/>
                </a:lnTo>
                <a:lnTo>
                  <a:pt x="2598" y="1197"/>
                </a:lnTo>
                <a:lnTo>
                  <a:pt x="2575" y="1255"/>
                </a:lnTo>
                <a:lnTo>
                  <a:pt x="2549" y="1307"/>
                </a:lnTo>
                <a:lnTo>
                  <a:pt x="2520" y="1355"/>
                </a:lnTo>
                <a:lnTo>
                  <a:pt x="2491" y="1400"/>
                </a:lnTo>
                <a:lnTo>
                  <a:pt x="2460" y="1440"/>
                </a:lnTo>
                <a:lnTo>
                  <a:pt x="2431" y="1475"/>
                </a:lnTo>
                <a:lnTo>
                  <a:pt x="2402" y="1507"/>
                </a:lnTo>
                <a:lnTo>
                  <a:pt x="2373" y="1535"/>
                </a:lnTo>
                <a:lnTo>
                  <a:pt x="2347" y="1558"/>
                </a:lnTo>
                <a:lnTo>
                  <a:pt x="2324" y="1577"/>
                </a:lnTo>
                <a:lnTo>
                  <a:pt x="2482" y="1515"/>
                </a:lnTo>
                <a:lnTo>
                  <a:pt x="2633" y="1446"/>
                </a:lnTo>
                <a:lnTo>
                  <a:pt x="2780" y="1369"/>
                </a:lnTo>
                <a:lnTo>
                  <a:pt x="2920" y="1286"/>
                </a:lnTo>
                <a:lnTo>
                  <a:pt x="3053" y="1200"/>
                </a:lnTo>
                <a:lnTo>
                  <a:pt x="3180" y="1109"/>
                </a:lnTo>
                <a:lnTo>
                  <a:pt x="3198" y="1097"/>
                </a:lnTo>
                <a:lnTo>
                  <a:pt x="3220" y="1078"/>
                </a:lnTo>
                <a:lnTo>
                  <a:pt x="3244" y="1060"/>
                </a:lnTo>
                <a:lnTo>
                  <a:pt x="3271" y="1038"/>
                </a:lnTo>
                <a:lnTo>
                  <a:pt x="3296" y="1015"/>
                </a:lnTo>
                <a:lnTo>
                  <a:pt x="3322" y="993"/>
                </a:lnTo>
                <a:lnTo>
                  <a:pt x="3345" y="969"/>
                </a:lnTo>
                <a:lnTo>
                  <a:pt x="3365" y="947"/>
                </a:lnTo>
                <a:lnTo>
                  <a:pt x="3382" y="927"/>
                </a:lnTo>
                <a:lnTo>
                  <a:pt x="3391" y="909"/>
                </a:lnTo>
                <a:lnTo>
                  <a:pt x="3393" y="897"/>
                </a:lnTo>
                <a:lnTo>
                  <a:pt x="3385" y="886"/>
                </a:lnTo>
                <a:lnTo>
                  <a:pt x="3371" y="871"/>
                </a:lnTo>
                <a:lnTo>
                  <a:pt x="3353" y="853"/>
                </a:lnTo>
                <a:lnTo>
                  <a:pt x="3329" y="831"/>
                </a:lnTo>
                <a:lnTo>
                  <a:pt x="3304" y="807"/>
                </a:lnTo>
                <a:lnTo>
                  <a:pt x="3275" y="782"/>
                </a:lnTo>
                <a:lnTo>
                  <a:pt x="3245" y="757"/>
                </a:lnTo>
                <a:lnTo>
                  <a:pt x="3216" y="733"/>
                </a:lnTo>
                <a:lnTo>
                  <a:pt x="3187" y="707"/>
                </a:lnTo>
                <a:lnTo>
                  <a:pt x="3160" y="686"/>
                </a:lnTo>
                <a:lnTo>
                  <a:pt x="3071" y="622"/>
                </a:lnTo>
                <a:lnTo>
                  <a:pt x="2980" y="560"/>
                </a:lnTo>
                <a:lnTo>
                  <a:pt x="2885" y="498"/>
                </a:lnTo>
                <a:lnTo>
                  <a:pt x="2787" y="438"/>
                </a:lnTo>
                <a:lnTo>
                  <a:pt x="2685" y="384"/>
                </a:lnTo>
                <a:lnTo>
                  <a:pt x="2580" y="335"/>
                </a:lnTo>
                <a:lnTo>
                  <a:pt x="2469" y="291"/>
                </a:lnTo>
                <a:lnTo>
                  <a:pt x="2356" y="257"/>
                </a:lnTo>
                <a:close/>
                <a:moveTo>
                  <a:pt x="1224" y="257"/>
                </a:moveTo>
                <a:lnTo>
                  <a:pt x="1016" y="337"/>
                </a:lnTo>
                <a:lnTo>
                  <a:pt x="716" y="493"/>
                </a:lnTo>
                <a:lnTo>
                  <a:pt x="636" y="540"/>
                </a:lnTo>
                <a:lnTo>
                  <a:pt x="558" y="593"/>
                </a:lnTo>
                <a:lnTo>
                  <a:pt x="484" y="649"/>
                </a:lnTo>
                <a:lnTo>
                  <a:pt x="409" y="706"/>
                </a:lnTo>
                <a:lnTo>
                  <a:pt x="336" y="760"/>
                </a:lnTo>
                <a:lnTo>
                  <a:pt x="313" y="782"/>
                </a:lnTo>
                <a:lnTo>
                  <a:pt x="293" y="800"/>
                </a:lnTo>
                <a:lnTo>
                  <a:pt x="276" y="815"/>
                </a:lnTo>
                <a:lnTo>
                  <a:pt x="258" y="831"/>
                </a:lnTo>
                <a:lnTo>
                  <a:pt x="240" y="847"/>
                </a:lnTo>
                <a:lnTo>
                  <a:pt x="216" y="869"/>
                </a:lnTo>
                <a:lnTo>
                  <a:pt x="215" y="875"/>
                </a:lnTo>
                <a:lnTo>
                  <a:pt x="209" y="884"/>
                </a:lnTo>
                <a:lnTo>
                  <a:pt x="205" y="897"/>
                </a:lnTo>
                <a:lnTo>
                  <a:pt x="202" y="913"/>
                </a:lnTo>
                <a:lnTo>
                  <a:pt x="202" y="929"/>
                </a:lnTo>
                <a:lnTo>
                  <a:pt x="207" y="946"/>
                </a:lnTo>
                <a:lnTo>
                  <a:pt x="242" y="977"/>
                </a:lnTo>
                <a:lnTo>
                  <a:pt x="271" y="1004"/>
                </a:lnTo>
                <a:lnTo>
                  <a:pt x="296" y="1026"/>
                </a:lnTo>
                <a:lnTo>
                  <a:pt x="320" y="1044"/>
                </a:lnTo>
                <a:lnTo>
                  <a:pt x="340" y="1060"/>
                </a:lnTo>
                <a:lnTo>
                  <a:pt x="360" y="1077"/>
                </a:lnTo>
                <a:lnTo>
                  <a:pt x="382" y="1093"/>
                </a:lnTo>
                <a:lnTo>
                  <a:pt x="404" y="1109"/>
                </a:lnTo>
                <a:lnTo>
                  <a:pt x="427" y="1129"/>
                </a:lnTo>
                <a:lnTo>
                  <a:pt x="484" y="1169"/>
                </a:lnTo>
                <a:lnTo>
                  <a:pt x="547" y="1215"/>
                </a:lnTo>
                <a:lnTo>
                  <a:pt x="616" y="1262"/>
                </a:lnTo>
                <a:lnTo>
                  <a:pt x="689" y="1309"/>
                </a:lnTo>
                <a:lnTo>
                  <a:pt x="767" y="1357"/>
                </a:lnTo>
                <a:lnTo>
                  <a:pt x="845" y="1404"/>
                </a:lnTo>
                <a:lnTo>
                  <a:pt x="927" y="1446"/>
                </a:lnTo>
                <a:lnTo>
                  <a:pt x="1007" y="1486"/>
                </a:lnTo>
                <a:lnTo>
                  <a:pt x="1087" y="1518"/>
                </a:lnTo>
                <a:lnTo>
                  <a:pt x="1165" y="1544"/>
                </a:lnTo>
                <a:lnTo>
                  <a:pt x="1240" y="1562"/>
                </a:lnTo>
                <a:lnTo>
                  <a:pt x="1196" y="1507"/>
                </a:lnTo>
                <a:lnTo>
                  <a:pt x="1155" y="1453"/>
                </a:lnTo>
                <a:lnTo>
                  <a:pt x="1115" y="1398"/>
                </a:lnTo>
                <a:lnTo>
                  <a:pt x="1078" y="1344"/>
                </a:lnTo>
                <a:lnTo>
                  <a:pt x="1044" y="1286"/>
                </a:lnTo>
                <a:lnTo>
                  <a:pt x="1015" y="1227"/>
                </a:lnTo>
                <a:lnTo>
                  <a:pt x="991" y="1166"/>
                </a:lnTo>
                <a:lnTo>
                  <a:pt x="971" y="1100"/>
                </a:lnTo>
                <a:lnTo>
                  <a:pt x="956" y="1031"/>
                </a:lnTo>
                <a:lnTo>
                  <a:pt x="947" y="960"/>
                </a:lnTo>
                <a:lnTo>
                  <a:pt x="945" y="884"/>
                </a:lnTo>
                <a:lnTo>
                  <a:pt x="951" y="802"/>
                </a:lnTo>
                <a:lnTo>
                  <a:pt x="964" y="717"/>
                </a:lnTo>
                <a:lnTo>
                  <a:pt x="984" y="626"/>
                </a:lnTo>
                <a:lnTo>
                  <a:pt x="1005" y="562"/>
                </a:lnTo>
                <a:lnTo>
                  <a:pt x="1036" y="502"/>
                </a:lnTo>
                <a:lnTo>
                  <a:pt x="1073" y="446"/>
                </a:lnTo>
                <a:lnTo>
                  <a:pt x="1115" y="395"/>
                </a:lnTo>
                <a:lnTo>
                  <a:pt x="1158" y="344"/>
                </a:lnTo>
                <a:lnTo>
                  <a:pt x="1200" y="298"/>
                </a:lnTo>
                <a:lnTo>
                  <a:pt x="1240" y="257"/>
                </a:lnTo>
                <a:lnTo>
                  <a:pt x="1224" y="257"/>
                </a:lnTo>
                <a:close/>
                <a:moveTo>
                  <a:pt x="1733" y="213"/>
                </a:moveTo>
                <a:lnTo>
                  <a:pt x="1567" y="249"/>
                </a:lnTo>
                <a:lnTo>
                  <a:pt x="1500" y="278"/>
                </a:lnTo>
                <a:lnTo>
                  <a:pt x="1436" y="313"/>
                </a:lnTo>
                <a:lnTo>
                  <a:pt x="1376" y="355"/>
                </a:lnTo>
                <a:lnTo>
                  <a:pt x="1322" y="400"/>
                </a:lnTo>
                <a:lnTo>
                  <a:pt x="1271" y="451"/>
                </a:lnTo>
                <a:lnTo>
                  <a:pt x="1225" y="507"/>
                </a:lnTo>
                <a:lnTo>
                  <a:pt x="1185" y="567"/>
                </a:lnTo>
                <a:lnTo>
                  <a:pt x="1155" y="635"/>
                </a:lnTo>
                <a:lnTo>
                  <a:pt x="1127" y="706"/>
                </a:lnTo>
                <a:lnTo>
                  <a:pt x="1109" y="786"/>
                </a:lnTo>
                <a:lnTo>
                  <a:pt x="1102" y="867"/>
                </a:lnTo>
                <a:lnTo>
                  <a:pt x="1104" y="947"/>
                </a:lnTo>
                <a:lnTo>
                  <a:pt x="1115" y="1027"/>
                </a:lnTo>
                <a:lnTo>
                  <a:pt x="1135" y="1106"/>
                </a:lnTo>
                <a:lnTo>
                  <a:pt x="1162" y="1182"/>
                </a:lnTo>
                <a:lnTo>
                  <a:pt x="1198" y="1253"/>
                </a:lnTo>
                <a:lnTo>
                  <a:pt x="1240" y="1320"/>
                </a:lnTo>
                <a:lnTo>
                  <a:pt x="1289" y="1384"/>
                </a:lnTo>
                <a:lnTo>
                  <a:pt x="1345" y="1440"/>
                </a:lnTo>
                <a:lnTo>
                  <a:pt x="1405" y="1489"/>
                </a:lnTo>
                <a:lnTo>
                  <a:pt x="1471" y="1533"/>
                </a:lnTo>
                <a:lnTo>
                  <a:pt x="1540" y="1567"/>
                </a:lnTo>
                <a:lnTo>
                  <a:pt x="1613" y="1591"/>
                </a:lnTo>
                <a:lnTo>
                  <a:pt x="1689" y="1607"/>
                </a:lnTo>
                <a:lnTo>
                  <a:pt x="1767" y="1611"/>
                </a:lnTo>
                <a:lnTo>
                  <a:pt x="1847" y="1606"/>
                </a:lnTo>
                <a:lnTo>
                  <a:pt x="1940" y="1586"/>
                </a:lnTo>
                <a:lnTo>
                  <a:pt x="2025" y="1562"/>
                </a:lnTo>
                <a:lnTo>
                  <a:pt x="2104" y="1529"/>
                </a:lnTo>
                <a:lnTo>
                  <a:pt x="2176" y="1491"/>
                </a:lnTo>
                <a:lnTo>
                  <a:pt x="2240" y="1446"/>
                </a:lnTo>
                <a:lnTo>
                  <a:pt x="2298" y="1393"/>
                </a:lnTo>
                <a:lnTo>
                  <a:pt x="2349" y="1335"/>
                </a:lnTo>
                <a:lnTo>
                  <a:pt x="2393" y="1269"/>
                </a:lnTo>
                <a:lnTo>
                  <a:pt x="2433" y="1197"/>
                </a:lnTo>
                <a:lnTo>
                  <a:pt x="2465" y="1113"/>
                </a:lnTo>
                <a:lnTo>
                  <a:pt x="2485" y="1029"/>
                </a:lnTo>
                <a:lnTo>
                  <a:pt x="2495" y="946"/>
                </a:lnTo>
                <a:lnTo>
                  <a:pt x="2493" y="864"/>
                </a:lnTo>
                <a:lnTo>
                  <a:pt x="2482" y="784"/>
                </a:lnTo>
                <a:lnTo>
                  <a:pt x="2462" y="707"/>
                </a:lnTo>
                <a:lnTo>
                  <a:pt x="2433" y="633"/>
                </a:lnTo>
                <a:lnTo>
                  <a:pt x="2396" y="564"/>
                </a:lnTo>
                <a:lnTo>
                  <a:pt x="2355" y="500"/>
                </a:lnTo>
                <a:lnTo>
                  <a:pt x="2307" y="440"/>
                </a:lnTo>
                <a:lnTo>
                  <a:pt x="2256" y="387"/>
                </a:lnTo>
                <a:lnTo>
                  <a:pt x="2202" y="342"/>
                </a:lnTo>
                <a:lnTo>
                  <a:pt x="2144" y="304"/>
                </a:lnTo>
                <a:lnTo>
                  <a:pt x="2084" y="273"/>
                </a:lnTo>
                <a:lnTo>
                  <a:pt x="2024" y="251"/>
                </a:lnTo>
                <a:lnTo>
                  <a:pt x="1958" y="233"/>
                </a:lnTo>
                <a:lnTo>
                  <a:pt x="1891" y="222"/>
                </a:lnTo>
                <a:lnTo>
                  <a:pt x="1815" y="215"/>
                </a:lnTo>
                <a:lnTo>
                  <a:pt x="1733" y="213"/>
                </a:lnTo>
                <a:close/>
                <a:moveTo>
                  <a:pt x="1796" y="0"/>
                </a:moveTo>
                <a:lnTo>
                  <a:pt x="1849" y="2"/>
                </a:lnTo>
                <a:lnTo>
                  <a:pt x="1907" y="4"/>
                </a:lnTo>
                <a:lnTo>
                  <a:pt x="1965" y="7"/>
                </a:lnTo>
                <a:lnTo>
                  <a:pt x="2027" y="11"/>
                </a:lnTo>
                <a:lnTo>
                  <a:pt x="2087" y="18"/>
                </a:lnTo>
                <a:lnTo>
                  <a:pt x="2147" y="27"/>
                </a:lnTo>
                <a:lnTo>
                  <a:pt x="2204" y="38"/>
                </a:lnTo>
                <a:lnTo>
                  <a:pt x="2256" y="53"/>
                </a:lnTo>
                <a:lnTo>
                  <a:pt x="2405" y="102"/>
                </a:lnTo>
                <a:lnTo>
                  <a:pt x="2545" y="157"/>
                </a:lnTo>
                <a:lnTo>
                  <a:pt x="2680" y="215"/>
                </a:lnTo>
                <a:lnTo>
                  <a:pt x="2809" y="277"/>
                </a:lnTo>
                <a:lnTo>
                  <a:pt x="2933" y="346"/>
                </a:lnTo>
                <a:lnTo>
                  <a:pt x="3051" y="417"/>
                </a:lnTo>
                <a:lnTo>
                  <a:pt x="3167" y="495"/>
                </a:lnTo>
                <a:lnTo>
                  <a:pt x="3280" y="577"/>
                </a:lnTo>
                <a:lnTo>
                  <a:pt x="3331" y="615"/>
                </a:lnTo>
                <a:lnTo>
                  <a:pt x="3382" y="653"/>
                </a:lnTo>
                <a:lnTo>
                  <a:pt x="3431" y="691"/>
                </a:lnTo>
                <a:lnTo>
                  <a:pt x="3480" y="733"/>
                </a:lnTo>
                <a:lnTo>
                  <a:pt x="3524" y="777"/>
                </a:lnTo>
                <a:lnTo>
                  <a:pt x="3564" y="826"/>
                </a:lnTo>
                <a:lnTo>
                  <a:pt x="3584" y="855"/>
                </a:lnTo>
                <a:lnTo>
                  <a:pt x="3596" y="882"/>
                </a:lnTo>
                <a:lnTo>
                  <a:pt x="3600" y="913"/>
                </a:lnTo>
                <a:lnTo>
                  <a:pt x="3596" y="944"/>
                </a:lnTo>
                <a:lnTo>
                  <a:pt x="3584" y="977"/>
                </a:lnTo>
                <a:lnTo>
                  <a:pt x="3562" y="998"/>
                </a:lnTo>
                <a:lnTo>
                  <a:pt x="3542" y="1015"/>
                </a:lnTo>
                <a:lnTo>
                  <a:pt x="3525" y="1031"/>
                </a:lnTo>
                <a:lnTo>
                  <a:pt x="3507" y="1047"/>
                </a:lnTo>
                <a:lnTo>
                  <a:pt x="3484" y="1069"/>
                </a:lnTo>
                <a:lnTo>
                  <a:pt x="3402" y="1137"/>
                </a:lnTo>
                <a:lnTo>
                  <a:pt x="3320" y="1206"/>
                </a:lnTo>
                <a:lnTo>
                  <a:pt x="3236" y="1273"/>
                </a:lnTo>
                <a:lnTo>
                  <a:pt x="3147" y="1337"/>
                </a:lnTo>
                <a:lnTo>
                  <a:pt x="3047" y="1404"/>
                </a:lnTo>
                <a:lnTo>
                  <a:pt x="2944" y="1467"/>
                </a:lnTo>
                <a:lnTo>
                  <a:pt x="2838" y="1527"/>
                </a:lnTo>
                <a:lnTo>
                  <a:pt x="2727" y="1586"/>
                </a:lnTo>
                <a:lnTo>
                  <a:pt x="2613" y="1638"/>
                </a:lnTo>
                <a:lnTo>
                  <a:pt x="2495" y="1687"/>
                </a:lnTo>
                <a:lnTo>
                  <a:pt x="2371" y="1731"/>
                </a:lnTo>
                <a:lnTo>
                  <a:pt x="2240" y="1769"/>
                </a:lnTo>
                <a:lnTo>
                  <a:pt x="2107" y="1798"/>
                </a:lnTo>
                <a:lnTo>
                  <a:pt x="1975" y="1817"/>
                </a:lnTo>
                <a:lnTo>
                  <a:pt x="1844" y="1824"/>
                </a:lnTo>
                <a:lnTo>
                  <a:pt x="1715" y="1822"/>
                </a:lnTo>
                <a:lnTo>
                  <a:pt x="1589" y="1809"/>
                </a:lnTo>
                <a:lnTo>
                  <a:pt x="1465" y="1791"/>
                </a:lnTo>
                <a:lnTo>
                  <a:pt x="1344" y="1764"/>
                </a:lnTo>
                <a:lnTo>
                  <a:pt x="1225" y="1731"/>
                </a:lnTo>
                <a:lnTo>
                  <a:pt x="1113" y="1693"/>
                </a:lnTo>
                <a:lnTo>
                  <a:pt x="1002" y="1649"/>
                </a:lnTo>
                <a:lnTo>
                  <a:pt x="896" y="1604"/>
                </a:lnTo>
                <a:lnTo>
                  <a:pt x="798" y="1553"/>
                </a:lnTo>
                <a:lnTo>
                  <a:pt x="704" y="1502"/>
                </a:lnTo>
                <a:lnTo>
                  <a:pt x="615" y="1449"/>
                </a:lnTo>
                <a:lnTo>
                  <a:pt x="533" y="1397"/>
                </a:lnTo>
                <a:lnTo>
                  <a:pt x="422" y="1320"/>
                </a:lnTo>
                <a:lnTo>
                  <a:pt x="316" y="1238"/>
                </a:lnTo>
                <a:lnTo>
                  <a:pt x="215" y="1157"/>
                </a:lnTo>
                <a:lnTo>
                  <a:pt x="113" y="1073"/>
                </a:lnTo>
                <a:lnTo>
                  <a:pt x="85" y="1049"/>
                </a:lnTo>
                <a:lnTo>
                  <a:pt x="58" y="1020"/>
                </a:lnTo>
                <a:lnTo>
                  <a:pt x="33" y="989"/>
                </a:lnTo>
                <a:lnTo>
                  <a:pt x="13" y="953"/>
                </a:lnTo>
                <a:lnTo>
                  <a:pt x="0" y="917"/>
                </a:lnTo>
                <a:lnTo>
                  <a:pt x="0" y="898"/>
                </a:lnTo>
                <a:lnTo>
                  <a:pt x="9" y="875"/>
                </a:lnTo>
                <a:lnTo>
                  <a:pt x="24" y="851"/>
                </a:lnTo>
                <a:lnTo>
                  <a:pt x="45" y="822"/>
                </a:lnTo>
                <a:lnTo>
                  <a:pt x="69" y="793"/>
                </a:lnTo>
                <a:lnTo>
                  <a:pt x="98" y="764"/>
                </a:lnTo>
                <a:lnTo>
                  <a:pt x="129" y="735"/>
                </a:lnTo>
                <a:lnTo>
                  <a:pt x="160" y="704"/>
                </a:lnTo>
                <a:lnTo>
                  <a:pt x="191" y="677"/>
                </a:lnTo>
                <a:lnTo>
                  <a:pt x="222" y="649"/>
                </a:lnTo>
                <a:lnTo>
                  <a:pt x="251" y="626"/>
                </a:lnTo>
                <a:lnTo>
                  <a:pt x="276" y="606"/>
                </a:lnTo>
                <a:lnTo>
                  <a:pt x="296" y="589"/>
                </a:lnTo>
                <a:lnTo>
                  <a:pt x="313" y="577"/>
                </a:lnTo>
                <a:lnTo>
                  <a:pt x="431" y="491"/>
                </a:lnTo>
                <a:lnTo>
                  <a:pt x="545" y="415"/>
                </a:lnTo>
                <a:lnTo>
                  <a:pt x="655" y="346"/>
                </a:lnTo>
                <a:lnTo>
                  <a:pt x="760" y="286"/>
                </a:lnTo>
                <a:lnTo>
                  <a:pt x="860" y="233"/>
                </a:lnTo>
                <a:lnTo>
                  <a:pt x="956" y="187"/>
                </a:lnTo>
                <a:lnTo>
                  <a:pt x="1047" y="149"/>
                </a:lnTo>
                <a:lnTo>
                  <a:pt x="1131" y="117"/>
                </a:lnTo>
                <a:lnTo>
                  <a:pt x="1211" y="89"/>
                </a:lnTo>
                <a:lnTo>
                  <a:pt x="1284" y="66"/>
                </a:lnTo>
                <a:lnTo>
                  <a:pt x="1351" y="49"/>
                </a:lnTo>
                <a:lnTo>
                  <a:pt x="1411" y="35"/>
                </a:lnTo>
                <a:lnTo>
                  <a:pt x="1464" y="24"/>
                </a:lnTo>
                <a:lnTo>
                  <a:pt x="1509" y="17"/>
                </a:lnTo>
                <a:lnTo>
                  <a:pt x="1547" y="11"/>
                </a:lnTo>
                <a:lnTo>
                  <a:pt x="1580" y="7"/>
                </a:lnTo>
                <a:lnTo>
                  <a:pt x="1602" y="6"/>
                </a:lnTo>
                <a:lnTo>
                  <a:pt x="1618" y="6"/>
                </a:lnTo>
                <a:lnTo>
                  <a:pt x="1624" y="6"/>
                </a:lnTo>
                <a:lnTo>
                  <a:pt x="1618" y="6"/>
                </a:lnTo>
                <a:lnTo>
                  <a:pt x="1624" y="6"/>
                </a:lnTo>
                <a:lnTo>
                  <a:pt x="1642" y="4"/>
                </a:lnTo>
                <a:lnTo>
                  <a:pt x="1669" y="2"/>
                </a:lnTo>
                <a:lnTo>
                  <a:pt x="1704" y="2"/>
                </a:lnTo>
                <a:lnTo>
                  <a:pt x="1747" y="0"/>
                </a:lnTo>
                <a:lnTo>
                  <a:pt x="179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5EAEA00-681B-4C3F-AAC2-B120E5DC770E}"/>
              </a:ext>
            </a:extLst>
          </p:cNvPr>
          <p:cNvGrpSpPr/>
          <p:nvPr/>
        </p:nvGrpSpPr>
        <p:grpSpPr>
          <a:xfrm>
            <a:off x="7253534" y="2052638"/>
            <a:ext cx="373602" cy="381448"/>
            <a:chOff x="2062550" y="1001048"/>
            <a:chExt cx="5068291" cy="5174720"/>
          </a:xfrm>
          <a:solidFill>
            <a:schemeClr val="bg1">
              <a:alpha val="40000"/>
            </a:schemeClr>
          </a:solidFill>
        </p:grpSpPr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550284BB-83C7-46DC-B708-9FCEB8769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053" y="1142826"/>
              <a:ext cx="2363788" cy="985838"/>
            </a:xfrm>
            <a:custGeom>
              <a:avLst/>
              <a:gdLst>
                <a:gd name="T0" fmla="*/ 548 w 1489"/>
                <a:gd name="T1" fmla="*/ 1 h 621"/>
                <a:gd name="T2" fmla="*/ 640 w 1489"/>
                <a:gd name="T3" fmla="*/ 16 h 621"/>
                <a:gd name="T4" fmla="*/ 722 w 1489"/>
                <a:gd name="T5" fmla="*/ 51 h 621"/>
                <a:gd name="T6" fmla="*/ 786 w 1489"/>
                <a:gd name="T7" fmla="*/ 80 h 621"/>
                <a:gd name="T8" fmla="*/ 842 w 1489"/>
                <a:gd name="T9" fmla="*/ 101 h 621"/>
                <a:gd name="T10" fmla="*/ 900 w 1489"/>
                <a:gd name="T11" fmla="*/ 123 h 621"/>
                <a:gd name="T12" fmla="*/ 973 w 1489"/>
                <a:gd name="T13" fmla="*/ 151 h 621"/>
                <a:gd name="T14" fmla="*/ 1064 w 1489"/>
                <a:gd name="T15" fmla="*/ 180 h 621"/>
                <a:gd name="T16" fmla="*/ 1171 w 1489"/>
                <a:gd name="T17" fmla="*/ 192 h 621"/>
                <a:gd name="T18" fmla="*/ 1286 w 1489"/>
                <a:gd name="T19" fmla="*/ 192 h 621"/>
                <a:gd name="T20" fmla="*/ 1389 w 1489"/>
                <a:gd name="T21" fmla="*/ 181 h 621"/>
                <a:gd name="T22" fmla="*/ 1464 w 1489"/>
                <a:gd name="T23" fmla="*/ 167 h 621"/>
                <a:gd name="T24" fmla="*/ 1486 w 1489"/>
                <a:gd name="T25" fmla="*/ 174 h 621"/>
                <a:gd name="T26" fmla="*/ 1489 w 1489"/>
                <a:gd name="T27" fmla="*/ 192 h 621"/>
                <a:gd name="T28" fmla="*/ 1469 w 1489"/>
                <a:gd name="T29" fmla="*/ 227 h 621"/>
                <a:gd name="T30" fmla="*/ 1433 w 1489"/>
                <a:gd name="T31" fmla="*/ 272 h 621"/>
                <a:gd name="T32" fmla="*/ 1377 w 1489"/>
                <a:gd name="T33" fmla="*/ 311 h 621"/>
                <a:gd name="T34" fmla="*/ 1293 w 1489"/>
                <a:gd name="T35" fmla="*/ 341 h 621"/>
                <a:gd name="T36" fmla="*/ 1177 w 1489"/>
                <a:gd name="T37" fmla="*/ 360 h 621"/>
                <a:gd name="T38" fmla="*/ 1171 w 1489"/>
                <a:gd name="T39" fmla="*/ 387 h 621"/>
                <a:gd name="T40" fmla="*/ 1155 w 1489"/>
                <a:gd name="T41" fmla="*/ 409 h 621"/>
                <a:gd name="T42" fmla="*/ 1122 w 1489"/>
                <a:gd name="T43" fmla="*/ 423 h 621"/>
                <a:gd name="T44" fmla="*/ 1069 w 1489"/>
                <a:gd name="T45" fmla="*/ 429 h 621"/>
                <a:gd name="T46" fmla="*/ 993 w 1489"/>
                <a:gd name="T47" fmla="*/ 418 h 621"/>
                <a:gd name="T48" fmla="*/ 944 w 1489"/>
                <a:gd name="T49" fmla="*/ 414 h 621"/>
                <a:gd name="T50" fmla="*/ 944 w 1489"/>
                <a:gd name="T51" fmla="*/ 431 h 621"/>
                <a:gd name="T52" fmla="*/ 942 w 1489"/>
                <a:gd name="T53" fmla="*/ 449 h 621"/>
                <a:gd name="T54" fmla="*/ 933 w 1489"/>
                <a:gd name="T55" fmla="*/ 465 h 621"/>
                <a:gd name="T56" fmla="*/ 909 w 1489"/>
                <a:gd name="T57" fmla="*/ 480 h 621"/>
                <a:gd name="T58" fmla="*/ 864 w 1489"/>
                <a:gd name="T59" fmla="*/ 485 h 621"/>
                <a:gd name="T60" fmla="*/ 795 w 1489"/>
                <a:gd name="T61" fmla="*/ 480 h 621"/>
                <a:gd name="T62" fmla="*/ 733 w 1489"/>
                <a:gd name="T63" fmla="*/ 505 h 621"/>
                <a:gd name="T64" fmla="*/ 697 w 1489"/>
                <a:gd name="T65" fmla="*/ 545 h 621"/>
                <a:gd name="T66" fmla="*/ 655 w 1489"/>
                <a:gd name="T67" fmla="*/ 560 h 621"/>
                <a:gd name="T68" fmla="*/ 611 w 1489"/>
                <a:gd name="T69" fmla="*/ 556 h 621"/>
                <a:gd name="T70" fmla="*/ 569 w 1489"/>
                <a:gd name="T71" fmla="*/ 545 h 621"/>
                <a:gd name="T72" fmla="*/ 533 w 1489"/>
                <a:gd name="T73" fmla="*/ 536 h 621"/>
                <a:gd name="T74" fmla="*/ 499 w 1489"/>
                <a:gd name="T75" fmla="*/ 565 h 621"/>
                <a:gd name="T76" fmla="*/ 455 w 1489"/>
                <a:gd name="T77" fmla="*/ 596 h 621"/>
                <a:gd name="T78" fmla="*/ 402 w 1489"/>
                <a:gd name="T79" fmla="*/ 603 h 621"/>
                <a:gd name="T80" fmla="*/ 348 w 1489"/>
                <a:gd name="T81" fmla="*/ 592 h 621"/>
                <a:gd name="T82" fmla="*/ 297 w 1489"/>
                <a:gd name="T83" fmla="*/ 576 h 621"/>
                <a:gd name="T84" fmla="*/ 257 w 1489"/>
                <a:gd name="T85" fmla="*/ 563 h 621"/>
                <a:gd name="T86" fmla="*/ 199 w 1489"/>
                <a:gd name="T87" fmla="*/ 612 h 621"/>
                <a:gd name="T88" fmla="*/ 137 w 1489"/>
                <a:gd name="T89" fmla="*/ 621 h 621"/>
                <a:gd name="T90" fmla="*/ 71 w 1489"/>
                <a:gd name="T91" fmla="*/ 605 h 621"/>
                <a:gd name="T92" fmla="*/ 0 w 1489"/>
                <a:gd name="T93" fmla="*/ 576 h 621"/>
                <a:gd name="T94" fmla="*/ 42 w 1489"/>
                <a:gd name="T95" fmla="*/ 269 h 621"/>
                <a:gd name="T96" fmla="*/ 106 w 1489"/>
                <a:gd name="T97" fmla="*/ 238 h 621"/>
                <a:gd name="T98" fmla="*/ 159 w 1489"/>
                <a:gd name="T99" fmla="*/ 191 h 621"/>
                <a:gd name="T100" fmla="*/ 208 w 1489"/>
                <a:gd name="T101" fmla="*/ 132 h 621"/>
                <a:gd name="T102" fmla="*/ 262 w 1489"/>
                <a:gd name="T103" fmla="*/ 76 h 621"/>
                <a:gd name="T104" fmla="*/ 333 w 1489"/>
                <a:gd name="T105" fmla="*/ 31 h 621"/>
                <a:gd name="T106" fmla="*/ 411 w 1489"/>
                <a:gd name="T107" fmla="*/ 7 h 621"/>
                <a:gd name="T108" fmla="*/ 499 w 1489"/>
                <a:gd name="T109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89" h="621">
                  <a:moveTo>
                    <a:pt x="499" y="0"/>
                  </a:moveTo>
                  <a:lnTo>
                    <a:pt x="548" y="1"/>
                  </a:lnTo>
                  <a:lnTo>
                    <a:pt x="595" y="7"/>
                  </a:lnTo>
                  <a:lnTo>
                    <a:pt x="640" y="16"/>
                  </a:lnTo>
                  <a:lnTo>
                    <a:pt x="682" y="32"/>
                  </a:lnTo>
                  <a:lnTo>
                    <a:pt x="722" y="51"/>
                  </a:lnTo>
                  <a:lnTo>
                    <a:pt x="757" y="67"/>
                  </a:lnTo>
                  <a:lnTo>
                    <a:pt x="786" y="80"/>
                  </a:lnTo>
                  <a:lnTo>
                    <a:pt x="815" y="91"/>
                  </a:lnTo>
                  <a:lnTo>
                    <a:pt x="842" y="101"/>
                  </a:lnTo>
                  <a:lnTo>
                    <a:pt x="869" y="112"/>
                  </a:lnTo>
                  <a:lnTo>
                    <a:pt x="900" y="123"/>
                  </a:lnTo>
                  <a:lnTo>
                    <a:pt x="933" y="136"/>
                  </a:lnTo>
                  <a:lnTo>
                    <a:pt x="973" y="151"/>
                  </a:lnTo>
                  <a:lnTo>
                    <a:pt x="1020" y="167"/>
                  </a:lnTo>
                  <a:lnTo>
                    <a:pt x="1064" y="180"/>
                  </a:lnTo>
                  <a:lnTo>
                    <a:pt x="1115" y="189"/>
                  </a:lnTo>
                  <a:lnTo>
                    <a:pt x="1171" y="192"/>
                  </a:lnTo>
                  <a:lnTo>
                    <a:pt x="1228" y="194"/>
                  </a:lnTo>
                  <a:lnTo>
                    <a:pt x="1286" y="192"/>
                  </a:lnTo>
                  <a:lnTo>
                    <a:pt x="1340" y="189"/>
                  </a:lnTo>
                  <a:lnTo>
                    <a:pt x="1389" y="181"/>
                  </a:lnTo>
                  <a:lnTo>
                    <a:pt x="1431" y="174"/>
                  </a:lnTo>
                  <a:lnTo>
                    <a:pt x="1464" y="167"/>
                  </a:lnTo>
                  <a:lnTo>
                    <a:pt x="1479" y="169"/>
                  </a:lnTo>
                  <a:lnTo>
                    <a:pt x="1486" y="174"/>
                  </a:lnTo>
                  <a:lnTo>
                    <a:pt x="1489" y="181"/>
                  </a:lnTo>
                  <a:lnTo>
                    <a:pt x="1489" y="192"/>
                  </a:lnTo>
                  <a:lnTo>
                    <a:pt x="1484" y="203"/>
                  </a:lnTo>
                  <a:lnTo>
                    <a:pt x="1469" y="227"/>
                  </a:lnTo>
                  <a:lnTo>
                    <a:pt x="1453" y="251"/>
                  </a:lnTo>
                  <a:lnTo>
                    <a:pt x="1433" y="272"/>
                  </a:lnTo>
                  <a:lnTo>
                    <a:pt x="1408" y="292"/>
                  </a:lnTo>
                  <a:lnTo>
                    <a:pt x="1377" y="311"/>
                  </a:lnTo>
                  <a:lnTo>
                    <a:pt x="1339" y="327"/>
                  </a:lnTo>
                  <a:lnTo>
                    <a:pt x="1293" y="341"/>
                  </a:lnTo>
                  <a:lnTo>
                    <a:pt x="1239" y="352"/>
                  </a:lnTo>
                  <a:lnTo>
                    <a:pt x="1177" y="360"/>
                  </a:lnTo>
                  <a:lnTo>
                    <a:pt x="1175" y="372"/>
                  </a:lnTo>
                  <a:lnTo>
                    <a:pt x="1171" y="387"/>
                  </a:lnTo>
                  <a:lnTo>
                    <a:pt x="1166" y="398"/>
                  </a:lnTo>
                  <a:lnTo>
                    <a:pt x="1155" y="409"/>
                  </a:lnTo>
                  <a:lnTo>
                    <a:pt x="1140" y="418"/>
                  </a:lnTo>
                  <a:lnTo>
                    <a:pt x="1122" y="423"/>
                  </a:lnTo>
                  <a:lnTo>
                    <a:pt x="1099" y="429"/>
                  </a:lnTo>
                  <a:lnTo>
                    <a:pt x="1069" y="429"/>
                  </a:lnTo>
                  <a:lnTo>
                    <a:pt x="1035" y="425"/>
                  </a:lnTo>
                  <a:lnTo>
                    <a:pt x="993" y="418"/>
                  </a:lnTo>
                  <a:lnTo>
                    <a:pt x="944" y="407"/>
                  </a:lnTo>
                  <a:lnTo>
                    <a:pt x="944" y="414"/>
                  </a:lnTo>
                  <a:lnTo>
                    <a:pt x="944" y="421"/>
                  </a:lnTo>
                  <a:lnTo>
                    <a:pt x="944" y="431"/>
                  </a:lnTo>
                  <a:lnTo>
                    <a:pt x="944" y="440"/>
                  </a:lnTo>
                  <a:lnTo>
                    <a:pt x="942" y="449"/>
                  </a:lnTo>
                  <a:lnTo>
                    <a:pt x="939" y="458"/>
                  </a:lnTo>
                  <a:lnTo>
                    <a:pt x="933" y="465"/>
                  </a:lnTo>
                  <a:lnTo>
                    <a:pt x="922" y="474"/>
                  </a:lnTo>
                  <a:lnTo>
                    <a:pt x="909" y="480"/>
                  </a:lnTo>
                  <a:lnTo>
                    <a:pt x="889" y="483"/>
                  </a:lnTo>
                  <a:lnTo>
                    <a:pt x="864" y="485"/>
                  </a:lnTo>
                  <a:lnTo>
                    <a:pt x="833" y="483"/>
                  </a:lnTo>
                  <a:lnTo>
                    <a:pt x="795" y="480"/>
                  </a:lnTo>
                  <a:lnTo>
                    <a:pt x="748" y="471"/>
                  </a:lnTo>
                  <a:lnTo>
                    <a:pt x="733" y="505"/>
                  </a:lnTo>
                  <a:lnTo>
                    <a:pt x="715" y="529"/>
                  </a:lnTo>
                  <a:lnTo>
                    <a:pt x="697" y="545"/>
                  </a:lnTo>
                  <a:lnTo>
                    <a:pt x="677" y="554"/>
                  </a:lnTo>
                  <a:lnTo>
                    <a:pt x="655" y="560"/>
                  </a:lnTo>
                  <a:lnTo>
                    <a:pt x="633" y="560"/>
                  </a:lnTo>
                  <a:lnTo>
                    <a:pt x="611" y="556"/>
                  </a:lnTo>
                  <a:lnTo>
                    <a:pt x="591" y="551"/>
                  </a:lnTo>
                  <a:lnTo>
                    <a:pt x="569" y="545"/>
                  </a:lnTo>
                  <a:lnTo>
                    <a:pt x="549" y="540"/>
                  </a:lnTo>
                  <a:lnTo>
                    <a:pt x="533" y="536"/>
                  </a:lnTo>
                  <a:lnTo>
                    <a:pt x="517" y="534"/>
                  </a:lnTo>
                  <a:lnTo>
                    <a:pt x="499" y="565"/>
                  </a:lnTo>
                  <a:lnTo>
                    <a:pt x="479" y="585"/>
                  </a:lnTo>
                  <a:lnTo>
                    <a:pt x="455" y="596"/>
                  </a:lnTo>
                  <a:lnTo>
                    <a:pt x="429" y="601"/>
                  </a:lnTo>
                  <a:lnTo>
                    <a:pt x="402" y="603"/>
                  </a:lnTo>
                  <a:lnTo>
                    <a:pt x="375" y="600"/>
                  </a:lnTo>
                  <a:lnTo>
                    <a:pt x="348" y="592"/>
                  </a:lnTo>
                  <a:lnTo>
                    <a:pt x="322" y="585"/>
                  </a:lnTo>
                  <a:lnTo>
                    <a:pt x="297" y="576"/>
                  </a:lnTo>
                  <a:lnTo>
                    <a:pt x="275" y="569"/>
                  </a:lnTo>
                  <a:lnTo>
                    <a:pt x="257" y="563"/>
                  </a:lnTo>
                  <a:lnTo>
                    <a:pt x="228" y="592"/>
                  </a:lnTo>
                  <a:lnTo>
                    <a:pt x="199" y="612"/>
                  </a:lnTo>
                  <a:lnTo>
                    <a:pt x="168" y="620"/>
                  </a:lnTo>
                  <a:lnTo>
                    <a:pt x="137" y="621"/>
                  </a:lnTo>
                  <a:lnTo>
                    <a:pt x="104" y="614"/>
                  </a:lnTo>
                  <a:lnTo>
                    <a:pt x="71" y="605"/>
                  </a:lnTo>
                  <a:lnTo>
                    <a:pt x="37" y="591"/>
                  </a:lnTo>
                  <a:lnTo>
                    <a:pt x="0" y="576"/>
                  </a:lnTo>
                  <a:lnTo>
                    <a:pt x="4" y="274"/>
                  </a:lnTo>
                  <a:lnTo>
                    <a:pt x="42" y="269"/>
                  </a:lnTo>
                  <a:lnTo>
                    <a:pt x="77" y="256"/>
                  </a:lnTo>
                  <a:lnTo>
                    <a:pt x="106" y="238"/>
                  </a:lnTo>
                  <a:lnTo>
                    <a:pt x="133" y="216"/>
                  </a:lnTo>
                  <a:lnTo>
                    <a:pt x="159" y="191"/>
                  </a:lnTo>
                  <a:lnTo>
                    <a:pt x="182" y="161"/>
                  </a:lnTo>
                  <a:lnTo>
                    <a:pt x="208" y="132"/>
                  </a:lnTo>
                  <a:lnTo>
                    <a:pt x="233" y="103"/>
                  </a:lnTo>
                  <a:lnTo>
                    <a:pt x="262" y="76"/>
                  </a:lnTo>
                  <a:lnTo>
                    <a:pt x="295" y="52"/>
                  </a:lnTo>
                  <a:lnTo>
                    <a:pt x="333" y="31"/>
                  </a:lnTo>
                  <a:lnTo>
                    <a:pt x="377" y="16"/>
                  </a:lnTo>
                  <a:lnTo>
                    <a:pt x="411" y="7"/>
                  </a:lnTo>
                  <a:lnTo>
                    <a:pt x="453" y="1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2" name="Freeform 27">
              <a:extLst>
                <a:ext uri="{FF2B5EF4-FFF2-40B4-BE49-F238E27FC236}">
                  <a16:creationId xmlns:a16="http://schemas.microsoft.com/office/drawing/2014/main" id="{B8837175-825D-4110-9023-93D50C732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9872" y="2274221"/>
              <a:ext cx="1925638" cy="3692538"/>
            </a:xfrm>
            <a:custGeom>
              <a:avLst/>
              <a:gdLst>
                <a:gd name="T0" fmla="*/ 673 w 1213"/>
                <a:gd name="T1" fmla="*/ 1963 h 2416"/>
                <a:gd name="T2" fmla="*/ 674 w 1213"/>
                <a:gd name="T3" fmla="*/ 2032 h 2416"/>
                <a:gd name="T4" fmla="*/ 682 w 1213"/>
                <a:gd name="T5" fmla="*/ 2170 h 2416"/>
                <a:gd name="T6" fmla="*/ 753 w 1213"/>
                <a:gd name="T7" fmla="*/ 2340 h 2416"/>
                <a:gd name="T8" fmla="*/ 724 w 1213"/>
                <a:gd name="T9" fmla="*/ 2341 h 2416"/>
                <a:gd name="T10" fmla="*/ 624 w 1213"/>
                <a:gd name="T11" fmla="*/ 2161 h 2416"/>
                <a:gd name="T12" fmla="*/ 622 w 1213"/>
                <a:gd name="T13" fmla="*/ 2007 h 2416"/>
                <a:gd name="T14" fmla="*/ 573 w 1213"/>
                <a:gd name="T15" fmla="*/ 980 h 2416"/>
                <a:gd name="T16" fmla="*/ 662 w 1213"/>
                <a:gd name="T17" fmla="*/ 1029 h 2416"/>
                <a:gd name="T18" fmla="*/ 604 w 1213"/>
                <a:gd name="T19" fmla="*/ 1089 h 2416"/>
                <a:gd name="T20" fmla="*/ 558 w 1213"/>
                <a:gd name="T21" fmla="*/ 1212 h 2416"/>
                <a:gd name="T22" fmla="*/ 640 w 1213"/>
                <a:gd name="T23" fmla="*/ 1354 h 2416"/>
                <a:gd name="T24" fmla="*/ 796 w 1213"/>
                <a:gd name="T25" fmla="*/ 1463 h 2416"/>
                <a:gd name="T26" fmla="*/ 936 w 1213"/>
                <a:gd name="T27" fmla="*/ 1585 h 2416"/>
                <a:gd name="T28" fmla="*/ 956 w 1213"/>
                <a:gd name="T29" fmla="*/ 1714 h 2416"/>
                <a:gd name="T30" fmla="*/ 887 w 1213"/>
                <a:gd name="T31" fmla="*/ 1836 h 2416"/>
                <a:gd name="T32" fmla="*/ 829 w 1213"/>
                <a:gd name="T33" fmla="*/ 1869 h 2416"/>
                <a:gd name="T34" fmla="*/ 816 w 1213"/>
                <a:gd name="T35" fmla="*/ 1860 h 2416"/>
                <a:gd name="T36" fmla="*/ 864 w 1213"/>
                <a:gd name="T37" fmla="*/ 1736 h 2416"/>
                <a:gd name="T38" fmla="*/ 831 w 1213"/>
                <a:gd name="T39" fmla="*/ 1596 h 2416"/>
                <a:gd name="T40" fmla="*/ 711 w 1213"/>
                <a:gd name="T41" fmla="*/ 1509 h 2416"/>
                <a:gd name="T42" fmla="*/ 589 w 1213"/>
                <a:gd name="T43" fmla="*/ 1429 h 2416"/>
                <a:gd name="T44" fmla="*/ 494 w 1213"/>
                <a:gd name="T45" fmla="*/ 1314 h 2416"/>
                <a:gd name="T46" fmla="*/ 449 w 1213"/>
                <a:gd name="T47" fmla="*/ 1185 h 2416"/>
                <a:gd name="T48" fmla="*/ 511 w 1213"/>
                <a:gd name="T49" fmla="*/ 1043 h 2416"/>
                <a:gd name="T50" fmla="*/ 418 w 1213"/>
                <a:gd name="T51" fmla="*/ 1 h 2416"/>
                <a:gd name="T52" fmla="*/ 544 w 1213"/>
                <a:gd name="T53" fmla="*/ 38 h 2416"/>
                <a:gd name="T54" fmla="*/ 585 w 1213"/>
                <a:gd name="T55" fmla="*/ 129 h 2416"/>
                <a:gd name="T56" fmla="*/ 524 w 1213"/>
                <a:gd name="T57" fmla="*/ 170 h 2416"/>
                <a:gd name="T58" fmla="*/ 407 w 1213"/>
                <a:gd name="T59" fmla="*/ 160 h 2416"/>
                <a:gd name="T60" fmla="*/ 278 w 1213"/>
                <a:gd name="T61" fmla="*/ 116 h 2416"/>
                <a:gd name="T62" fmla="*/ 154 w 1213"/>
                <a:gd name="T63" fmla="*/ 101 h 2416"/>
                <a:gd name="T64" fmla="*/ 105 w 1213"/>
                <a:gd name="T65" fmla="*/ 174 h 2416"/>
                <a:gd name="T66" fmla="*/ 205 w 1213"/>
                <a:gd name="T67" fmla="*/ 270 h 2416"/>
                <a:gd name="T68" fmla="*/ 398 w 1213"/>
                <a:gd name="T69" fmla="*/ 327 h 2416"/>
                <a:gd name="T70" fmla="*/ 631 w 1213"/>
                <a:gd name="T71" fmla="*/ 360 h 2416"/>
                <a:gd name="T72" fmla="*/ 858 w 1213"/>
                <a:gd name="T73" fmla="*/ 387 h 2416"/>
                <a:gd name="T74" fmla="*/ 1029 w 1213"/>
                <a:gd name="T75" fmla="*/ 429 h 2416"/>
                <a:gd name="T76" fmla="*/ 1133 w 1213"/>
                <a:gd name="T77" fmla="*/ 494 h 2416"/>
                <a:gd name="T78" fmla="*/ 1207 w 1213"/>
                <a:gd name="T79" fmla="*/ 605 h 2416"/>
                <a:gd name="T80" fmla="*/ 1180 w 1213"/>
                <a:gd name="T81" fmla="*/ 743 h 2416"/>
                <a:gd name="T82" fmla="*/ 1071 w 1213"/>
                <a:gd name="T83" fmla="*/ 854 h 2416"/>
                <a:gd name="T84" fmla="*/ 829 w 1213"/>
                <a:gd name="T85" fmla="*/ 892 h 2416"/>
                <a:gd name="T86" fmla="*/ 934 w 1213"/>
                <a:gd name="T87" fmla="*/ 818 h 2416"/>
                <a:gd name="T88" fmla="*/ 1009 w 1213"/>
                <a:gd name="T89" fmla="*/ 772 h 2416"/>
                <a:gd name="T90" fmla="*/ 1018 w 1213"/>
                <a:gd name="T91" fmla="*/ 758 h 2416"/>
                <a:gd name="T92" fmla="*/ 1044 w 1213"/>
                <a:gd name="T93" fmla="*/ 723 h 2416"/>
                <a:gd name="T94" fmla="*/ 1027 w 1213"/>
                <a:gd name="T95" fmla="*/ 600 h 2416"/>
                <a:gd name="T96" fmla="*/ 898 w 1213"/>
                <a:gd name="T97" fmla="*/ 512 h 2416"/>
                <a:gd name="T98" fmla="*/ 665 w 1213"/>
                <a:gd name="T99" fmla="*/ 480 h 2416"/>
                <a:gd name="T100" fmla="*/ 396 w 1213"/>
                <a:gd name="T101" fmla="*/ 441 h 2416"/>
                <a:gd name="T102" fmla="*/ 113 w 1213"/>
                <a:gd name="T103" fmla="*/ 316 h 2416"/>
                <a:gd name="T104" fmla="*/ 33 w 1213"/>
                <a:gd name="T105" fmla="*/ 245 h 2416"/>
                <a:gd name="T106" fmla="*/ 5 w 1213"/>
                <a:gd name="T107" fmla="*/ 129 h 2416"/>
                <a:gd name="T108" fmla="*/ 85 w 1213"/>
                <a:gd name="T109" fmla="*/ 41 h 2416"/>
                <a:gd name="T110" fmla="*/ 213 w 1213"/>
                <a:gd name="T111" fmla="*/ 12 h 2416"/>
                <a:gd name="T112" fmla="*/ 324 w 1213"/>
                <a:gd name="T113" fmla="*/ 3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3" h="2416">
                  <a:moveTo>
                    <a:pt x="656" y="1932"/>
                  </a:moveTo>
                  <a:lnTo>
                    <a:pt x="673" y="1932"/>
                  </a:lnTo>
                  <a:lnTo>
                    <a:pt x="673" y="1940"/>
                  </a:lnTo>
                  <a:lnTo>
                    <a:pt x="673" y="1963"/>
                  </a:lnTo>
                  <a:lnTo>
                    <a:pt x="674" y="1981"/>
                  </a:lnTo>
                  <a:lnTo>
                    <a:pt x="674" y="1998"/>
                  </a:lnTo>
                  <a:lnTo>
                    <a:pt x="674" y="2014"/>
                  </a:lnTo>
                  <a:lnTo>
                    <a:pt x="674" y="2032"/>
                  </a:lnTo>
                  <a:lnTo>
                    <a:pt x="676" y="2054"/>
                  </a:lnTo>
                  <a:lnTo>
                    <a:pt x="676" y="2083"/>
                  </a:lnTo>
                  <a:lnTo>
                    <a:pt x="676" y="2120"/>
                  </a:lnTo>
                  <a:lnTo>
                    <a:pt x="682" y="2170"/>
                  </a:lnTo>
                  <a:lnTo>
                    <a:pt x="693" y="2216"/>
                  </a:lnTo>
                  <a:lnTo>
                    <a:pt x="709" y="2260"/>
                  </a:lnTo>
                  <a:lnTo>
                    <a:pt x="727" y="2300"/>
                  </a:lnTo>
                  <a:lnTo>
                    <a:pt x="753" y="2340"/>
                  </a:lnTo>
                  <a:lnTo>
                    <a:pt x="778" y="2378"/>
                  </a:lnTo>
                  <a:lnTo>
                    <a:pt x="805" y="2416"/>
                  </a:lnTo>
                  <a:lnTo>
                    <a:pt x="762" y="2381"/>
                  </a:lnTo>
                  <a:lnTo>
                    <a:pt x="724" y="2341"/>
                  </a:lnTo>
                  <a:lnTo>
                    <a:pt x="691" y="2298"/>
                  </a:lnTo>
                  <a:lnTo>
                    <a:pt x="664" y="2254"/>
                  </a:lnTo>
                  <a:lnTo>
                    <a:pt x="640" y="2207"/>
                  </a:lnTo>
                  <a:lnTo>
                    <a:pt x="624" y="2161"/>
                  </a:lnTo>
                  <a:lnTo>
                    <a:pt x="614" y="2116"/>
                  </a:lnTo>
                  <a:lnTo>
                    <a:pt x="609" y="2074"/>
                  </a:lnTo>
                  <a:lnTo>
                    <a:pt x="613" y="2036"/>
                  </a:lnTo>
                  <a:lnTo>
                    <a:pt x="622" y="2007"/>
                  </a:lnTo>
                  <a:lnTo>
                    <a:pt x="631" y="1980"/>
                  </a:lnTo>
                  <a:lnTo>
                    <a:pt x="644" y="1956"/>
                  </a:lnTo>
                  <a:lnTo>
                    <a:pt x="656" y="1932"/>
                  </a:lnTo>
                  <a:close/>
                  <a:moveTo>
                    <a:pt x="573" y="980"/>
                  </a:moveTo>
                  <a:lnTo>
                    <a:pt x="604" y="992"/>
                  </a:lnTo>
                  <a:lnTo>
                    <a:pt x="636" y="1007"/>
                  </a:lnTo>
                  <a:lnTo>
                    <a:pt x="665" y="1020"/>
                  </a:lnTo>
                  <a:lnTo>
                    <a:pt x="662" y="1029"/>
                  </a:lnTo>
                  <a:lnTo>
                    <a:pt x="660" y="1043"/>
                  </a:lnTo>
                  <a:lnTo>
                    <a:pt x="656" y="1052"/>
                  </a:lnTo>
                  <a:lnTo>
                    <a:pt x="629" y="1067"/>
                  </a:lnTo>
                  <a:lnTo>
                    <a:pt x="604" y="1089"/>
                  </a:lnTo>
                  <a:lnTo>
                    <a:pt x="584" y="1114"/>
                  </a:lnTo>
                  <a:lnTo>
                    <a:pt x="567" y="1145"/>
                  </a:lnTo>
                  <a:lnTo>
                    <a:pt x="560" y="1178"/>
                  </a:lnTo>
                  <a:lnTo>
                    <a:pt x="558" y="1212"/>
                  </a:lnTo>
                  <a:lnTo>
                    <a:pt x="565" y="1249"/>
                  </a:lnTo>
                  <a:lnTo>
                    <a:pt x="582" y="1285"/>
                  </a:lnTo>
                  <a:lnTo>
                    <a:pt x="609" y="1321"/>
                  </a:lnTo>
                  <a:lnTo>
                    <a:pt x="640" y="1354"/>
                  </a:lnTo>
                  <a:lnTo>
                    <a:pt x="676" y="1385"/>
                  </a:lnTo>
                  <a:lnTo>
                    <a:pt x="714" y="1410"/>
                  </a:lnTo>
                  <a:lnTo>
                    <a:pt x="754" y="1438"/>
                  </a:lnTo>
                  <a:lnTo>
                    <a:pt x="796" y="1463"/>
                  </a:lnTo>
                  <a:lnTo>
                    <a:pt x="834" y="1489"/>
                  </a:lnTo>
                  <a:lnTo>
                    <a:pt x="873" y="1518"/>
                  </a:lnTo>
                  <a:lnTo>
                    <a:pt x="907" y="1549"/>
                  </a:lnTo>
                  <a:lnTo>
                    <a:pt x="936" y="1585"/>
                  </a:lnTo>
                  <a:lnTo>
                    <a:pt x="953" y="1614"/>
                  </a:lnTo>
                  <a:lnTo>
                    <a:pt x="962" y="1647"/>
                  </a:lnTo>
                  <a:lnTo>
                    <a:pt x="962" y="1680"/>
                  </a:lnTo>
                  <a:lnTo>
                    <a:pt x="956" y="1714"/>
                  </a:lnTo>
                  <a:lnTo>
                    <a:pt x="945" y="1749"/>
                  </a:lnTo>
                  <a:lnTo>
                    <a:pt x="931" y="1781"/>
                  </a:lnTo>
                  <a:lnTo>
                    <a:pt x="911" y="1810"/>
                  </a:lnTo>
                  <a:lnTo>
                    <a:pt x="887" y="1836"/>
                  </a:lnTo>
                  <a:lnTo>
                    <a:pt x="862" y="1856"/>
                  </a:lnTo>
                  <a:lnTo>
                    <a:pt x="833" y="1872"/>
                  </a:lnTo>
                  <a:lnTo>
                    <a:pt x="833" y="1870"/>
                  </a:lnTo>
                  <a:lnTo>
                    <a:pt x="829" y="1869"/>
                  </a:lnTo>
                  <a:lnTo>
                    <a:pt x="825" y="1867"/>
                  </a:lnTo>
                  <a:lnTo>
                    <a:pt x="822" y="1863"/>
                  </a:lnTo>
                  <a:lnTo>
                    <a:pt x="818" y="1861"/>
                  </a:lnTo>
                  <a:lnTo>
                    <a:pt x="816" y="1860"/>
                  </a:lnTo>
                  <a:lnTo>
                    <a:pt x="816" y="1827"/>
                  </a:lnTo>
                  <a:lnTo>
                    <a:pt x="816" y="1792"/>
                  </a:lnTo>
                  <a:lnTo>
                    <a:pt x="844" y="1767"/>
                  </a:lnTo>
                  <a:lnTo>
                    <a:pt x="864" y="1736"/>
                  </a:lnTo>
                  <a:lnTo>
                    <a:pt x="882" y="1700"/>
                  </a:lnTo>
                  <a:lnTo>
                    <a:pt x="869" y="1660"/>
                  </a:lnTo>
                  <a:lnTo>
                    <a:pt x="853" y="1625"/>
                  </a:lnTo>
                  <a:lnTo>
                    <a:pt x="831" y="1596"/>
                  </a:lnTo>
                  <a:lnTo>
                    <a:pt x="804" y="1570"/>
                  </a:lnTo>
                  <a:lnTo>
                    <a:pt x="774" y="1547"/>
                  </a:lnTo>
                  <a:lnTo>
                    <a:pt x="744" y="1527"/>
                  </a:lnTo>
                  <a:lnTo>
                    <a:pt x="711" y="1509"/>
                  </a:lnTo>
                  <a:lnTo>
                    <a:pt x="678" y="1490"/>
                  </a:lnTo>
                  <a:lnTo>
                    <a:pt x="647" y="1470"/>
                  </a:lnTo>
                  <a:lnTo>
                    <a:pt x="616" y="1450"/>
                  </a:lnTo>
                  <a:lnTo>
                    <a:pt x="589" y="1429"/>
                  </a:lnTo>
                  <a:lnTo>
                    <a:pt x="560" y="1400"/>
                  </a:lnTo>
                  <a:lnTo>
                    <a:pt x="534" y="1369"/>
                  </a:lnTo>
                  <a:lnTo>
                    <a:pt x="509" y="1336"/>
                  </a:lnTo>
                  <a:lnTo>
                    <a:pt x="494" y="1314"/>
                  </a:lnTo>
                  <a:lnTo>
                    <a:pt x="478" y="1287"/>
                  </a:lnTo>
                  <a:lnTo>
                    <a:pt x="465" y="1254"/>
                  </a:lnTo>
                  <a:lnTo>
                    <a:pt x="454" y="1220"/>
                  </a:lnTo>
                  <a:lnTo>
                    <a:pt x="449" y="1185"/>
                  </a:lnTo>
                  <a:lnTo>
                    <a:pt x="453" y="1149"/>
                  </a:lnTo>
                  <a:lnTo>
                    <a:pt x="465" y="1112"/>
                  </a:lnTo>
                  <a:lnTo>
                    <a:pt x="485" y="1076"/>
                  </a:lnTo>
                  <a:lnTo>
                    <a:pt x="511" y="1043"/>
                  </a:lnTo>
                  <a:lnTo>
                    <a:pt x="538" y="1012"/>
                  </a:lnTo>
                  <a:lnTo>
                    <a:pt x="573" y="980"/>
                  </a:lnTo>
                  <a:close/>
                  <a:moveTo>
                    <a:pt x="380" y="0"/>
                  </a:moveTo>
                  <a:lnTo>
                    <a:pt x="418" y="1"/>
                  </a:lnTo>
                  <a:lnTo>
                    <a:pt x="454" y="7"/>
                  </a:lnTo>
                  <a:lnTo>
                    <a:pt x="487" y="14"/>
                  </a:lnTo>
                  <a:lnTo>
                    <a:pt x="518" y="23"/>
                  </a:lnTo>
                  <a:lnTo>
                    <a:pt x="544" y="38"/>
                  </a:lnTo>
                  <a:lnTo>
                    <a:pt x="564" y="54"/>
                  </a:lnTo>
                  <a:lnTo>
                    <a:pt x="578" y="74"/>
                  </a:lnTo>
                  <a:lnTo>
                    <a:pt x="585" y="100"/>
                  </a:lnTo>
                  <a:lnTo>
                    <a:pt x="585" y="129"/>
                  </a:lnTo>
                  <a:lnTo>
                    <a:pt x="576" y="138"/>
                  </a:lnTo>
                  <a:lnTo>
                    <a:pt x="562" y="150"/>
                  </a:lnTo>
                  <a:lnTo>
                    <a:pt x="545" y="161"/>
                  </a:lnTo>
                  <a:lnTo>
                    <a:pt x="524" y="170"/>
                  </a:lnTo>
                  <a:lnTo>
                    <a:pt x="496" y="176"/>
                  </a:lnTo>
                  <a:lnTo>
                    <a:pt x="467" y="176"/>
                  </a:lnTo>
                  <a:lnTo>
                    <a:pt x="433" y="169"/>
                  </a:lnTo>
                  <a:lnTo>
                    <a:pt x="407" y="160"/>
                  </a:lnTo>
                  <a:lnTo>
                    <a:pt x="378" y="149"/>
                  </a:lnTo>
                  <a:lnTo>
                    <a:pt x="345" y="138"/>
                  </a:lnTo>
                  <a:lnTo>
                    <a:pt x="313" y="127"/>
                  </a:lnTo>
                  <a:lnTo>
                    <a:pt x="278" y="116"/>
                  </a:lnTo>
                  <a:lnTo>
                    <a:pt x="245" y="109"/>
                  </a:lnTo>
                  <a:lnTo>
                    <a:pt x="213" y="103"/>
                  </a:lnTo>
                  <a:lnTo>
                    <a:pt x="182" y="100"/>
                  </a:lnTo>
                  <a:lnTo>
                    <a:pt x="154" y="101"/>
                  </a:lnTo>
                  <a:lnTo>
                    <a:pt x="133" y="109"/>
                  </a:lnTo>
                  <a:lnTo>
                    <a:pt x="114" y="121"/>
                  </a:lnTo>
                  <a:lnTo>
                    <a:pt x="102" y="140"/>
                  </a:lnTo>
                  <a:lnTo>
                    <a:pt x="105" y="174"/>
                  </a:lnTo>
                  <a:lnTo>
                    <a:pt x="120" y="203"/>
                  </a:lnTo>
                  <a:lnTo>
                    <a:pt x="142" y="229"/>
                  </a:lnTo>
                  <a:lnTo>
                    <a:pt x="171" y="250"/>
                  </a:lnTo>
                  <a:lnTo>
                    <a:pt x="205" y="270"/>
                  </a:lnTo>
                  <a:lnTo>
                    <a:pt x="247" y="289"/>
                  </a:lnTo>
                  <a:lnTo>
                    <a:pt x="293" y="303"/>
                  </a:lnTo>
                  <a:lnTo>
                    <a:pt x="344" y="316"/>
                  </a:lnTo>
                  <a:lnTo>
                    <a:pt x="398" y="327"/>
                  </a:lnTo>
                  <a:lnTo>
                    <a:pt x="454" y="336"/>
                  </a:lnTo>
                  <a:lnTo>
                    <a:pt x="513" y="345"/>
                  </a:lnTo>
                  <a:lnTo>
                    <a:pt x="571" y="352"/>
                  </a:lnTo>
                  <a:lnTo>
                    <a:pt x="631" y="360"/>
                  </a:lnTo>
                  <a:lnTo>
                    <a:pt x="691" y="365"/>
                  </a:lnTo>
                  <a:lnTo>
                    <a:pt x="749" y="372"/>
                  </a:lnTo>
                  <a:lnTo>
                    <a:pt x="805" y="380"/>
                  </a:lnTo>
                  <a:lnTo>
                    <a:pt x="858" y="387"/>
                  </a:lnTo>
                  <a:lnTo>
                    <a:pt x="907" y="394"/>
                  </a:lnTo>
                  <a:lnTo>
                    <a:pt x="954" y="405"/>
                  </a:lnTo>
                  <a:lnTo>
                    <a:pt x="994" y="416"/>
                  </a:lnTo>
                  <a:lnTo>
                    <a:pt x="1029" y="429"/>
                  </a:lnTo>
                  <a:lnTo>
                    <a:pt x="1053" y="440"/>
                  </a:lnTo>
                  <a:lnTo>
                    <a:pt x="1080" y="454"/>
                  </a:lnTo>
                  <a:lnTo>
                    <a:pt x="1105" y="472"/>
                  </a:lnTo>
                  <a:lnTo>
                    <a:pt x="1133" y="494"/>
                  </a:lnTo>
                  <a:lnTo>
                    <a:pt x="1156" y="518"/>
                  </a:lnTo>
                  <a:lnTo>
                    <a:pt x="1178" y="543"/>
                  </a:lnTo>
                  <a:lnTo>
                    <a:pt x="1196" y="572"/>
                  </a:lnTo>
                  <a:lnTo>
                    <a:pt x="1207" y="605"/>
                  </a:lnTo>
                  <a:lnTo>
                    <a:pt x="1213" y="638"/>
                  </a:lnTo>
                  <a:lnTo>
                    <a:pt x="1209" y="674"/>
                  </a:lnTo>
                  <a:lnTo>
                    <a:pt x="1196" y="712"/>
                  </a:lnTo>
                  <a:lnTo>
                    <a:pt x="1180" y="743"/>
                  </a:lnTo>
                  <a:lnTo>
                    <a:pt x="1162" y="770"/>
                  </a:lnTo>
                  <a:lnTo>
                    <a:pt x="1142" y="794"/>
                  </a:lnTo>
                  <a:lnTo>
                    <a:pt x="1116" y="816"/>
                  </a:lnTo>
                  <a:lnTo>
                    <a:pt x="1071" y="854"/>
                  </a:lnTo>
                  <a:lnTo>
                    <a:pt x="1024" y="887"/>
                  </a:lnTo>
                  <a:lnTo>
                    <a:pt x="976" y="914"/>
                  </a:lnTo>
                  <a:lnTo>
                    <a:pt x="925" y="940"/>
                  </a:lnTo>
                  <a:lnTo>
                    <a:pt x="829" y="892"/>
                  </a:lnTo>
                  <a:lnTo>
                    <a:pt x="829" y="872"/>
                  </a:lnTo>
                  <a:lnTo>
                    <a:pt x="862" y="852"/>
                  </a:lnTo>
                  <a:lnTo>
                    <a:pt x="896" y="836"/>
                  </a:lnTo>
                  <a:lnTo>
                    <a:pt x="934" y="818"/>
                  </a:lnTo>
                  <a:lnTo>
                    <a:pt x="973" y="800"/>
                  </a:lnTo>
                  <a:lnTo>
                    <a:pt x="1005" y="776"/>
                  </a:lnTo>
                  <a:lnTo>
                    <a:pt x="1007" y="774"/>
                  </a:lnTo>
                  <a:lnTo>
                    <a:pt x="1009" y="772"/>
                  </a:lnTo>
                  <a:lnTo>
                    <a:pt x="1011" y="769"/>
                  </a:lnTo>
                  <a:lnTo>
                    <a:pt x="1013" y="765"/>
                  </a:lnTo>
                  <a:lnTo>
                    <a:pt x="1016" y="761"/>
                  </a:lnTo>
                  <a:lnTo>
                    <a:pt x="1018" y="758"/>
                  </a:lnTo>
                  <a:lnTo>
                    <a:pt x="1020" y="758"/>
                  </a:lnTo>
                  <a:lnTo>
                    <a:pt x="1024" y="758"/>
                  </a:lnTo>
                  <a:lnTo>
                    <a:pt x="1025" y="760"/>
                  </a:lnTo>
                  <a:lnTo>
                    <a:pt x="1044" y="723"/>
                  </a:lnTo>
                  <a:lnTo>
                    <a:pt x="1053" y="689"/>
                  </a:lnTo>
                  <a:lnTo>
                    <a:pt x="1053" y="656"/>
                  </a:lnTo>
                  <a:lnTo>
                    <a:pt x="1044" y="627"/>
                  </a:lnTo>
                  <a:lnTo>
                    <a:pt x="1027" y="600"/>
                  </a:lnTo>
                  <a:lnTo>
                    <a:pt x="1005" y="574"/>
                  </a:lnTo>
                  <a:lnTo>
                    <a:pt x="978" y="552"/>
                  </a:lnTo>
                  <a:lnTo>
                    <a:pt x="945" y="532"/>
                  </a:lnTo>
                  <a:lnTo>
                    <a:pt x="898" y="512"/>
                  </a:lnTo>
                  <a:lnTo>
                    <a:pt x="845" y="498"/>
                  </a:lnTo>
                  <a:lnTo>
                    <a:pt x="787" y="490"/>
                  </a:lnTo>
                  <a:lnTo>
                    <a:pt x="727" y="483"/>
                  </a:lnTo>
                  <a:lnTo>
                    <a:pt x="665" y="480"/>
                  </a:lnTo>
                  <a:lnTo>
                    <a:pt x="604" y="474"/>
                  </a:lnTo>
                  <a:lnTo>
                    <a:pt x="542" y="469"/>
                  </a:lnTo>
                  <a:lnTo>
                    <a:pt x="482" y="460"/>
                  </a:lnTo>
                  <a:lnTo>
                    <a:pt x="396" y="441"/>
                  </a:lnTo>
                  <a:lnTo>
                    <a:pt x="318" y="420"/>
                  </a:lnTo>
                  <a:lnTo>
                    <a:pt x="244" y="392"/>
                  </a:lnTo>
                  <a:lnTo>
                    <a:pt x="176" y="360"/>
                  </a:lnTo>
                  <a:lnTo>
                    <a:pt x="113" y="316"/>
                  </a:lnTo>
                  <a:lnTo>
                    <a:pt x="94" y="301"/>
                  </a:lnTo>
                  <a:lnTo>
                    <a:pt x="74" y="285"/>
                  </a:lnTo>
                  <a:lnTo>
                    <a:pt x="53" y="267"/>
                  </a:lnTo>
                  <a:lnTo>
                    <a:pt x="33" y="245"/>
                  </a:lnTo>
                  <a:lnTo>
                    <a:pt x="16" y="221"/>
                  </a:lnTo>
                  <a:lnTo>
                    <a:pt x="5" y="194"/>
                  </a:lnTo>
                  <a:lnTo>
                    <a:pt x="0" y="163"/>
                  </a:lnTo>
                  <a:lnTo>
                    <a:pt x="5" y="129"/>
                  </a:lnTo>
                  <a:lnTo>
                    <a:pt x="16" y="100"/>
                  </a:lnTo>
                  <a:lnTo>
                    <a:pt x="34" y="76"/>
                  </a:lnTo>
                  <a:lnTo>
                    <a:pt x="58" y="58"/>
                  </a:lnTo>
                  <a:lnTo>
                    <a:pt x="85" y="41"/>
                  </a:lnTo>
                  <a:lnTo>
                    <a:pt x="114" y="30"/>
                  </a:lnTo>
                  <a:lnTo>
                    <a:pt x="147" y="23"/>
                  </a:lnTo>
                  <a:lnTo>
                    <a:pt x="180" y="18"/>
                  </a:lnTo>
                  <a:lnTo>
                    <a:pt x="213" y="12"/>
                  </a:lnTo>
                  <a:lnTo>
                    <a:pt x="245" y="10"/>
                  </a:lnTo>
                  <a:lnTo>
                    <a:pt x="274" y="9"/>
                  </a:lnTo>
                  <a:lnTo>
                    <a:pt x="302" y="7"/>
                  </a:lnTo>
                  <a:lnTo>
                    <a:pt x="324" y="3"/>
                  </a:lnTo>
                  <a:lnTo>
                    <a:pt x="342" y="0"/>
                  </a:lnTo>
                  <a:lnTo>
                    <a:pt x="3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3" name="Freeform 45">
              <a:extLst>
                <a:ext uri="{FF2B5EF4-FFF2-40B4-BE49-F238E27FC236}">
                  <a16:creationId xmlns:a16="http://schemas.microsoft.com/office/drawing/2014/main" id="{0C9581DD-948D-42D6-B1F6-8196EF76D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1671" y="2252358"/>
              <a:ext cx="1951038" cy="3489266"/>
            </a:xfrm>
            <a:custGeom>
              <a:avLst/>
              <a:gdLst>
                <a:gd name="T0" fmla="*/ 391 w 1229"/>
                <a:gd name="T1" fmla="*/ 1534 h 2283"/>
                <a:gd name="T2" fmla="*/ 371 w 1229"/>
                <a:gd name="T3" fmla="*/ 1636 h 2283"/>
                <a:gd name="T4" fmla="*/ 353 w 1229"/>
                <a:gd name="T5" fmla="*/ 1749 h 2283"/>
                <a:gd name="T6" fmla="*/ 416 w 1229"/>
                <a:gd name="T7" fmla="*/ 1823 h 2283"/>
                <a:gd name="T8" fmla="*/ 511 w 1229"/>
                <a:gd name="T9" fmla="*/ 1894 h 2283"/>
                <a:gd name="T10" fmla="*/ 586 w 1229"/>
                <a:gd name="T11" fmla="*/ 1992 h 2283"/>
                <a:gd name="T12" fmla="*/ 596 w 1229"/>
                <a:gd name="T13" fmla="*/ 2154 h 2283"/>
                <a:gd name="T14" fmla="*/ 535 w 1229"/>
                <a:gd name="T15" fmla="*/ 2283 h 2283"/>
                <a:gd name="T16" fmla="*/ 536 w 1229"/>
                <a:gd name="T17" fmla="*/ 2091 h 2283"/>
                <a:gd name="T18" fmla="*/ 480 w 1229"/>
                <a:gd name="T19" fmla="*/ 1969 h 2283"/>
                <a:gd name="T20" fmla="*/ 369 w 1229"/>
                <a:gd name="T21" fmla="*/ 1874 h 2283"/>
                <a:gd name="T22" fmla="*/ 269 w 1229"/>
                <a:gd name="T23" fmla="*/ 1763 h 2283"/>
                <a:gd name="T24" fmla="*/ 260 w 1229"/>
                <a:gd name="T25" fmla="*/ 1627 h 2283"/>
                <a:gd name="T26" fmla="*/ 351 w 1229"/>
                <a:gd name="T27" fmla="*/ 1516 h 2283"/>
                <a:gd name="T28" fmla="*/ 276 w 1229"/>
                <a:gd name="T29" fmla="*/ 518 h 2283"/>
                <a:gd name="T30" fmla="*/ 255 w 1229"/>
                <a:gd name="T31" fmla="*/ 541 h 2283"/>
                <a:gd name="T32" fmla="*/ 156 w 1229"/>
                <a:gd name="T33" fmla="*/ 660 h 2283"/>
                <a:gd name="T34" fmla="*/ 207 w 1229"/>
                <a:gd name="T35" fmla="*/ 787 h 2283"/>
                <a:gd name="T36" fmla="*/ 362 w 1229"/>
                <a:gd name="T37" fmla="*/ 876 h 2283"/>
                <a:gd name="T38" fmla="*/ 540 w 1229"/>
                <a:gd name="T39" fmla="*/ 941 h 2283"/>
                <a:gd name="T40" fmla="*/ 691 w 1229"/>
                <a:gd name="T41" fmla="*/ 1034 h 2283"/>
                <a:gd name="T42" fmla="*/ 760 w 1229"/>
                <a:gd name="T43" fmla="*/ 1185 h 2283"/>
                <a:gd name="T44" fmla="*/ 715 w 1229"/>
                <a:gd name="T45" fmla="*/ 1332 h 2283"/>
                <a:gd name="T46" fmla="*/ 627 w 1229"/>
                <a:gd name="T47" fmla="*/ 1440 h 2283"/>
                <a:gd name="T48" fmla="*/ 567 w 1229"/>
                <a:gd name="T49" fmla="*/ 1460 h 2283"/>
                <a:gd name="T50" fmla="*/ 582 w 1229"/>
                <a:gd name="T51" fmla="*/ 1354 h 2283"/>
                <a:gd name="T52" fmla="*/ 651 w 1229"/>
                <a:gd name="T53" fmla="*/ 1223 h 2283"/>
                <a:gd name="T54" fmla="*/ 596 w 1229"/>
                <a:gd name="T55" fmla="*/ 1092 h 2283"/>
                <a:gd name="T56" fmla="*/ 433 w 1229"/>
                <a:gd name="T57" fmla="*/ 1007 h 2283"/>
                <a:gd name="T58" fmla="*/ 273 w 1229"/>
                <a:gd name="T59" fmla="*/ 940 h 2283"/>
                <a:gd name="T60" fmla="*/ 111 w 1229"/>
                <a:gd name="T61" fmla="*/ 841 h 2283"/>
                <a:gd name="T62" fmla="*/ 11 w 1229"/>
                <a:gd name="T63" fmla="*/ 718 h 2283"/>
                <a:gd name="T64" fmla="*/ 26 w 1229"/>
                <a:gd name="T65" fmla="*/ 571 h 2283"/>
                <a:gd name="T66" fmla="*/ 864 w 1229"/>
                <a:gd name="T67" fmla="*/ 1 h 2283"/>
                <a:gd name="T68" fmla="*/ 1056 w 1229"/>
                <a:gd name="T69" fmla="*/ 31 h 2283"/>
                <a:gd name="T70" fmla="*/ 1206 w 1229"/>
                <a:gd name="T71" fmla="*/ 101 h 2283"/>
                <a:gd name="T72" fmla="*/ 1215 w 1229"/>
                <a:gd name="T73" fmla="*/ 218 h 2283"/>
                <a:gd name="T74" fmla="*/ 1135 w 1229"/>
                <a:gd name="T75" fmla="*/ 311 h 2283"/>
                <a:gd name="T76" fmla="*/ 1046 w 1229"/>
                <a:gd name="T77" fmla="*/ 369 h 2283"/>
                <a:gd name="T78" fmla="*/ 902 w 1229"/>
                <a:gd name="T79" fmla="*/ 432 h 2283"/>
                <a:gd name="T80" fmla="*/ 735 w 1229"/>
                <a:gd name="T81" fmla="*/ 396 h 2283"/>
                <a:gd name="T82" fmla="*/ 624 w 1229"/>
                <a:gd name="T83" fmla="*/ 360 h 2283"/>
                <a:gd name="T84" fmla="*/ 816 w 1229"/>
                <a:gd name="T85" fmla="*/ 340 h 2283"/>
                <a:gd name="T86" fmla="*/ 1020 w 1229"/>
                <a:gd name="T87" fmla="*/ 280 h 2283"/>
                <a:gd name="T88" fmla="*/ 1126 w 1229"/>
                <a:gd name="T89" fmla="*/ 192 h 2283"/>
                <a:gd name="T90" fmla="*/ 1107 w 1229"/>
                <a:gd name="T91" fmla="*/ 127 h 2283"/>
                <a:gd name="T92" fmla="*/ 1004 w 1229"/>
                <a:gd name="T93" fmla="*/ 114 h 2283"/>
                <a:gd name="T94" fmla="*/ 891 w 1229"/>
                <a:gd name="T95" fmla="*/ 131 h 2283"/>
                <a:gd name="T96" fmla="*/ 778 w 1229"/>
                <a:gd name="T97" fmla="*/ 174 h 2283"/>
                <a:gd name="T98" fmla="*/ 655 w 1229"/>
                <a:gd name="T99" fmla="*/ 165 h 2283"/>
                <a:gd name="T100" fmla="*/ 633 w 1229"/>
                <a:gd name="T101" fmla="*/ 98 h 2283"/>
                <a:gd name="T102" fmla="*/ 738 w 1229"/>
                <a:gd name="T103" fmla="*/ 11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29" h="2283">
                  <a:moveTo>
                    <a:pt x="351" y="1516"/>
                  </a:moveTo>
                  <a:lnTo>
                    <a:pt x="367" y="1521"/>
                  </a:lnTo>
                  <a:lnTo>
                    <a:pt x="382" y="1527"/>
                  </a:lnTo>
                  <a:lnTo>
                    <a:pt x="391" y="1534"/>
                  </a:lnTo>
                  <a:lnTo>
                    <a:pt x="396" y="1551"/>
                  </a:lnTo>
                  <a:lnTo>
                    <a:pt x="396" y="1572"/>
                  </a:lnTo>
                  <a:lnTo>
                    <a:pt x="395" y="1600"/>
                  </a:lnTo>
                  <a:lnTo>
                    <a:pt x="371" y="1636"/>
                  </a:lnTo>
                  <a:lnTo>
                    <a:pt x="356" y="1669"/>
                  </a:lnTo>
                  <a:lnTo>
                    <a:pt x="349" y="1698"/>
                  </a:lnTo>
                  <a:lnTo>
                    <a:pt x="347" y="1725"/>
                  </a:lnTo>
                  <a:lnTo>
                    <a:pt x="353" y="1749"/>
                  </a:lnTo>
                  <a:lnTo>
                    <a:pt x="364" y="1769"/>
                  </a:lnTo>
                  <a:lnTo>
                    <a:pt x="378" y="1789"/>
                  </a:lnTo>
                  <a:lnTo>
                    <a:pt x="396" y="1807"/>
                  </a:lnTo>
                  <a:lnTo>
                    <a:pt x="416" y="1823"/>
                  </a:lnTo>
                  <a:lnTo>
                    <a:pt x="440" y="1841"/>
                  </a:lnTo>
                  <a:lnTo>
                    <a:pt x="464" y="1858"/>
                  </a:lnTo>
                  <a:lnTo>
                    <a:pt x="487" y="1876"/>
                  </a:lnTo>
                  <a:lnTo>
                    <a:pt x="511" y="1894"/>
                  </a:lnTo>
                  <a:lnTo>
                    <a:pt x="535" y="1914"/>
                  </a:lnTo>
                  <a:lnTo>
                    <a:pt x="555" y="1934"/>
                  </a:lnTo>
                  <a:lnTo>
                    <a:pt x="571" y="1960"/>
                  </a:lnTo>
                  <a:lnTo>
                    <a:pt x="586" y="1992"/>
                  </a:lnTo>
                  <a:lnTo>
                    <a:pt x="596" y="2031"/>
                  </a:lnTo>
                  <a:lnTo>
                    <a:pt x="602" y="2071"/>
                  </a:lnTo>
                  <a:lnTo>
                    <a:pt x="602" y="2112"/>
                  </a:lnTo>
                  <a:lnTo>
                    <a:pt x="596" y="2154"/>
                  </a:lnTo>
                  <a:lnTo>
                    <a:pt x="587" y="2194"/>
                  </a:lnTo>
                  <a:lnTo>
                    <a:pt x="575" y="2231"/>
                  </a:lnTo>
                  <a:lnTo>
                    <a:pt x="556" y="2260"/>
                  </a:lnTo>
                  <a:lnTo>
                    <a:pt x="535" y="2283"/>
                  </a:lnTo>
                  <a:lnTo>
                    <a:pt x="536" y="2231"/>
                  </a:lnTo>
                  <a:lnTo>
                    <a:pt x="538" y="2180"/>
                  </a:lnTo>
                  <a:lnTo>
                    <a:pt x="540" y="2134"/>
                  </a:lnTo>
                  <a:lnTo>
                    <a:pt x="536" y="2091"/>
                  </a:lnTo>
                  <a:lnTo>
                    <a:pt x="529" y="2049"/>
                  </a:lnTo>
                  <a:lnTo>
                    <a:pt x="515" y="2011"/>
                  </a:lnTo>
                  <a:lnTo>
                    <a:pt x="500" y="1991"/>
                  </a:lnTo>
                  <a:lnTo>
                    <a:pt x="480" y="1969"/>
                  </a:lnTo>
                  <a:lnTo>
                    <a:pt x="456" y="1947"/>
                  </a:lnTo>
                  <a:lnTo>
                    <a:pt x="429" y="1923"/>
                  </a:lnTo>
                  <a:lnTo>
                    <a:pt x="400" y="1900"/>
                  </a:lnTo>
                  <a:lnTo>
                    <a:pt x="369" y="1874"/>
                  </a:lnTo>
                  <a:lnTo>
                    <a:pt x="340" y="1849"/>
                  </a:lnTo>
                  <a:lnTo>
                    <a:pt x="313" y="1821"/>
                  </a:lnTo>
                  <a:lnTo>
                    <a:pt x="289" y="1794"/>
                  </a:lnTo>
                  <a:lnTo>
                    <a:pt x="269" y="1763"/>
                  </a:lnTo>
                  <a:lnTo>
                    <a:pt x="255" y="1732"/>
                  </a:lnTo>
                  <a:lnTo>
                    <a:pt x="247" y="1700"/>
                  </a:lnTo>
                  <a:lnTo>
                    <a:pt x="249" y="1663"/>
                  </a:lnTo>
                  <a:lnTo>
                    <a:pt x="260" y="1627"/>
                  </a:lnTo>
                  <a:lnTo>
                    <a:pt x="284" y="1587"/>
                  </a:lnTo>
                  <a:lnTo>
                    <a:pt x="304" y="1561"/>
                  </a:lnTo>
                  <a:lnTo>
                    <a:pt x="327" y="1538"/>
                  </a:lnTo>
                  <a:lnTo>
                    <a:pt x="351" y="1516"/>
                  </a:lnTo>
                  <a:close/>
                  <a:moveTo>
                    <a:pt x="95" y="491"/>
                  </a:moveTo>
                  <a:lnTo>
                    <a:pt x="264" y="516"/>
                  </a:lnTo>
                  <a:lnTo>
                    <a:pt x="267" y="518"/>
                  </a:lnTo>
                  <a:lnTo>
                    <a:pt x="276" y="518"/>
                  </a:lnTo>
                  <a:lnTo>
                    <a:pt x="289" y="516"/>
                  </a:lnTo>
                  <a:lnTo>
                    <a:pt x="298" y="516"/>
                  </a:lnTo>
                  <a:lnTo>
                    <a:pt x="304" y="520"/>
                  </a:lnTo>
                  <a:lnTo>
                    <a:pt x="255" y="541"/>
                  </a:lnTo>
                  <a:lnTo>
                    <a:pt x="216" y="569"/>
                  </a:lnTo>
                  <a:lnTo>
                    <a:pt x="187" y="596"/>
                  </a:lnTo>
                  <a:lnTo>
                    <a:pt x="167" y="627"/>
                  </a:lnTo>
                  <a:lnTo>
                    <a:pt x="156" y="660"/>
                  </a:lnTo>
                  <a:lnTo>
                    <a:pt x="155" y="692"/>
                  </a:lnTo>
                  <a:lnTo>
                    <a:pt x="162" y="723"/>
                  </a:lnTo>
                  <a:lnTo>
                    <a:pt x="180" y="756"/>
                  </a:lnTo>
                  <a:lnTo>
                    <a:pt x="207" y="787"/>
                  </a:lnTo>
                  <a:lnTo>
                    <a:pt x="242" y="814"/>
                  </a:lnTo>
                  <a:lnTo>
                    <a:pt x="278" y="838"/>
                  </a:lnTo>
                  <a:lnTo>
                    <a:pt x="320" y="858"/>
                  </a:lnTo>
                  <a:lnTo>
                    <a:pt x="362" y="876"/>
                  </a:lnTo>
                  <a:lnTo>
                    <a:pt x="406" y="892"/>
                  </a:lnTo>
                  <a:lnTo>
                    <a:pt x="451" y="909"/>
                  </a:lnTo>
                  <a:lnTo>
                    <a:pt x="496" y="925"/>
                  </a:lnTo>
                  <a:lnTo>
                    <a:pt x="540" y="941"/>
                  </a:lnTo>
                  <a:lnTo>
                    <a:pt x="582" y="960"/>
                  </a:lnTo>
                  <a:lnTo>
                    <a:pt x="622" y="981"/>
                  </a:lnTo>
                  <a:lnTo>
                    <a:pt x="658" y="1005"/>
                  </a:lnTo>
                  <a:lnTo>
                    <a:pt x="691" y="1034"/>
                  </a:lnTo>
                  <a:lnTo>
                    <a:pt x="720" y="1069"/>
                  </a:lnTo>
                  <a:lnTo>
                    <a:pt x="744" y="1107"/>
                  </a:lnTo>
                  <a:lnTo>
                    <a:pt x="756" y="1145"/>
                  </a:lnTo>
                  <a:lnTo>
                    <a:pt x="760" y="1185"/>
                  </a:lnTo>
                  <a:lnTo>
                    <a:pt x="758" y="1223"/>
                  </a:lnTo>
                  <a:lnTo>
                    <a:pt x="749" y="1261"/>
                  </a:lnTo>
                  <a:lnTo>
                    <a:pt x="735" y="1298"/>
                  </a:lnTo>
                  <a:lnTo>
                    <a:pt x="715" y="1332"/>
                  </a:lnTo>
                  <a:lnTo>
                    <a:pt x="695" y="1365"/>
                  </a:lnTo>
                  <a:lnTo>
                    <a:pt x="671" y="1394"/>
                  </a:lnTo>
                  <a:lnTo>
                    <a:pt x="649" y="1418"/>
                  </a:lnTo>
                  <a:lnTo>
                    <a:pt x="627" y="1440"/>
                  </a:lnTo>
                  <a:lnTo>
                    <a:pt x="607" y="1454"/>
                  </a:lnTo>
                  <a:lnTo>
                    <a:pt x="591" y="1463"/>
                  </a:lnTo>
                  <a:lnTo>
                    <a:pt x="578" y="1467"/>
                  </a:lnTo>
                  <a:lnTo>
                    <a:pt x="567" y="1460"/>
                  </a:lnTo>
                  <a:lnTo>
                    <a:pt x="555" y="1451"/>
                  </a:lnTo>
                  <a:lnTo>
                    <a:pt x="544" y="1443"/>
                  </a:lnTo>
                  <a:lnTo>
                    <a:pt x="547" y="1383"/>
                  </a:lnTo>
                  <a:lnTo>
                    <a:pt x="582" y="1354"/>
                  </a:lnTo>
                  <a:lnTo>
                    <a:pt x="611" y="1323"/>
                  </a:lnTo>
                  <a:lnTo>
                    <a:pt x="633" y="1291"/>
                  </a:lnTo>
                  <a:lnTo>
                    <a:pt x="646" y="1258"/>
                  </a:lnTo>
                  <a:lnTo>
                    <a:pt x="651" y="1223"/>
                  </a:lnTo>
                  <a:lnTo>
                    <a:pt x="649" y="1189"/>
                  </a:lnTo>
                  <a:lnTo>
                    <a:pt x="640" y="1154"/>
                  </a:lnTo>
                  <a:lnTo>
                    <a:pt x="622" y="1121"/>
                  </a:lnTo>
                  <a:lnTo>
                    <a:pt x="596" y="1092"/>
                  </a:lnTo>
                  <a:lnTo>
                    <a:pt x="562" y="1063"/>
                  </a:lnTo>
                  <a:lnTo>
                    <a:pt x="518" y="1040"/>
                  </a:lnTo>
                  <a:lnTo>
                    <a:pt x="467" y="1020"/>
                  </a:lnTo>
                  <a:lnTo>
                    <a:pt x="433" y="1007"/>
                  </a:lnTo>
                  <a:lnTo>
                    <a:pt x="396" y="994"/>
                  </a:lnTo>
                  <a:lnTo>
                    <a:pt x="356" y="978"/>
                  </a:lnTo>
                  <a:lnTo>
                    <a:pt x="315" y="960"/>
                  </a:lnTo>
                  <a:lnTo>
                    <a:pt x="273" y="940"/>
                  </a:lnTo>
                  <a:lnTo>
                    <a:pt x="229" y="918"/>
                  </a:lnTo>
                  <a:lnTo>
                    <a:pt x="187" y="894"/>
                  </a:lnTo>
                  <a:lnTo>
                    <a:pt x="149" y="869"/>
                  </a:lnTo>
                  <a:lnTo>
                    <a:pt x="111" y="841"/>
                  </a:lnTo>
                  <a:lnTo>
                    <a:pt x="78" y="812"/>
                  </a:lnTo>
                  <a:lnTo>
                    <a:pt x="51" y="783"/>
                  </a:lnTo>
                  <a:lnTo>
                    <a:pt x="27" y="751"/>
                  </a:lnTo>
                  <a:lnTo>
                    <a:pt x="11" y="718"/>
                  </a:lnTo>
                  <a:lnTo>
                    <a:pt x="2" y="683"/>
                  </a:lnTo>
                  <a:lnTo>
                    <a:pt x="0" y="647"/>
                  </a:lnTo>
                  <a:lnTo>
                    <a:pt x="7" y="609"/>
                  </a:lnTo>
                  <a:lnTo>
                    <a:pt x="26" y="571"/>
                  </a:lnTo>
                  <a:lnTo>
                    <a:pt x="55" y="532"/>
                  </a:lnTo>
                  <a:lnTo>
                    <a:pt x="95" y="491"/>
                  </a:lnTo>
                  <a:close/>
                  <a:moveTo>
                    <a:pt x="822" y="0"/>
                  </a:moveTo>
                  <a:lnTo>
                    <a:pt x="864" y="1"/>
                  </a:lnTo>
                  <a:lnTo>
                    <a:pt x="909" y="5"/>
                  </a:lnTo>
                  <a:lnTo>
                    <a:pt x="958" y="11"/>
                  </a:lnTo>
                  <a:lnTo>
                    <a:pt x="1007" y="18"/>
                  </a:lnTo>
                  <a:lnTo>
                    <a:pt x="1056" y="31"/>
                  </a:lnTo>
                  <a:lnTo>
                    <a:pt x="1102" y="43"/>
                  </a:lnTo>
                  <a:lnTo>
                    <a:pt x="1144" y="60"/>
                  </a:lnTo>
                  <a:lnTo>
                    <a:pt x="1178" y="80"/>
                  </a:lnTo>
                  <a:lnTo>
                    <a:pt x="1206" y="101"/>
                  </a:lnTo>
                  <a:lnTo>
                    <a:pt x="1224" y="127"/>
                  </a:lnTo>
                  <a:lnTo>
                    <a:pt x="1229" y="158"/>
                  </a:lnTo>
                  <a:lnTo>
                    <a:pt x="1226" y="189"/>
                  </a:lnTo>
                  <a:lnTo>
                    <a:pt x="1215" y="218"/>
                  </a:lnTo>
                  <a:lnTo>
                    <a:pt x="1198" y="245"/>
                  </a:lnTo>
                  <a:lnTo>
                    <a:pt x="1176" y="271"/>
                  </a:lnTo>
                  <a:lnTo>
                    <a:pt x="1156" y="292"/>
                  </a:lnTo>
                  <a:lnTo>
                    <a:pt x="1135" y="311"/>
                  </a:lnTo>
                  <a:lnTo>
                    <a:pt x="1118" y="325"/>
                  </a:lnTo>
                  <a:lnTo>
                    <a:pt x="1100" y="336"/>
                  </a:lnTo>
                  <a:lnTo>
                    <a:pt x="1076" y="351"/>
                  </a:lnTo>
                  <a:lnTo>
                    <a:pt x="1046" y="369"/>
                  </a:lnTo>
                  <a:lnTo>
                    <a:pt x="1011" y="385"/>
                  </a:lnTo>
                  <a:lnTo>
                    <a:pt x="975" y="403"/>
                  </a:lnTo>
                  <a:lnTo>
                    <a:pt x="936" y="420"/>
                  </a:lnTo>
                  <a:lnTo>
                    <a:pt x="902" y="432"/>
                  </a:lnTo>
                  <a:lnTo>
                    <a:pt x="867" y="443"/>
                  </a:lnTo>
                  <a:lnTo>
                    <a:pt x="838" y="447"/>
                  </a:lnTo>
                  <a:lnTo>
                    <a:pt x="787" y="421"/>
                  </a:lnTo>
                  <a:lnTo>
                    <a:pt x="735" y="396"/>
                  </a:lnTo>
                  <a:lnTo>
                    <a:pt x="711" y="387"/>
                  </a:lnTo>
                  <a:lnTo>
                    <a:pt x="678" y="378"/>
                  </a:lnTo>
                  <a:lnTo>
                    <a:pt x="647" y="369"/>
                  </a:lnTo>
                  <a:lnTo>
                    <a:pt x="624" y="360"/>
                  </a:lnTo>
                  <a:lnTo>
                    <a:pt x="664" y="358"/>
                  </a:lnTo>
                  <a:lnTo>
                    <a:pt x="711" y="354"/>
                  </a:lnTo>
                  <a:lnTo>
                    <a:pt x="762" y="349"/>
                  </a:lnTo>
                  <a:lnTo>
                    <a:pt x="816" y="340"/>
                  </a:lnTo>
                  <a:lnTo>
                    <a:pt x="871" y="327"/>
                  </a:lnTo>
                  <a:lnTo>
                    <a:pt x="924" y="314"/>
                  </a:lnTo>
                  <a:lnTo>
                    <a:pt x="975" y="298"/>
                  </a:lnTo>
                  <a:lnTo>
                    <a:pt x="1020" y="280"/>
                  </a:lnTo>
                  <a:lnTo>
                    <a:pt x="1060" y="260"/>
                  </a:lnTo>
                  <a:lnTo>
                    <a:pt x="1091" y="238"/>
                  </a:lnTo>
                  <a:lnTo>
                    <a:pt x="1111" y="214"/>
                  </a:lnTo>
                  <a:lnTo>
                    <a:pt x="1126" y="192"/>
                  </a:lnTo>
                  <a:lnTo>
                    <a:pt x="1131" y="172"/>
                  </a:lnTo>
                  <a:lnTo>
                    <a:pt x="1129" y="154"/>
                  </a:lnTo>
                  <a:lnTo>
                    <a:pt x="1120" y="138"/>
                  </a:lnTo>
                  <a:lnTo>
                    <a:pt x="1107" y="127"/>
                  </a:lnTo>
                  <a:lnTo>
                    <a:pt x="1089" y="120"/>
                  </a:lnTo>
                  <a:lnTo>
                    <a:pt x="1066" y="114"/>
                  </a:lnTo>
                  <a:lnTo>
                    <a:pt x="1036" y="112"/>
                  </a:lnTo>
                  <a:lnTo>
                    <a:pt x="1004" y="114"/>
                  </a:lnTo>
                  <a:lnTo>
                    <a:pt x="969" y="116"/>
                  </a:lnTo>
                  <a:lnTo>
                    <a:pt x="938" y="120"/>
                  </a:lnTo>
                  <a:lnTo>
                    <a:pt x="911" y="125"/>
                  </a:lnTo>
                  <a:lnTo>
                    <a:pt x="891" y="131"/>
                  </a:lnTo>
                  <a:lnTo>
                    <a:pt x="878" y="134"/>
                  </a:lnTo>
                  <a:lnTo>
                    <a:pt x="847" y="154"/>
                  </a:lnTo>
                  <a:lnTo>
                    <a:pt x="813" y="167"/>
                  </a:lnTo>
                  <a:lnTo>
                    <a:pt x="778" y="174"/>
                  </a:lnTo>
                  <a:lnTo>
                    <a:pt x="742" y="178"/>
                  </a:lnTo>
                  <a:lnTo>
                    <a:pt x="709" y="178"/>
                  </a:lnTo>
                  <a:lnTo>
                    <a:pt x="680" y="172"/>
                  </a:lnTo>
                  <a:lnTo>
                    <a:pt x="655" y="165"/>
                  </a:lnTo>
                  <a:lnTo>
                    <a:pt x="636" y="152"/>
                  </a:lnTo>
                  <a:lnTo>
                    <a:pt x="627" y="140"/>
                  </a:lnTo>
                  <a:lnTo>
                    <a:pt x="626" y="120"/>
                  </a:lnTo>
                  <a:lnTo>
                    <a:pt x="633" y="98"/>
                  </a:lnTo>
                  <a:lnTo>
                    <a:pt x="647" y="74"/>
                  </a:lnTo>
                  <a:lnTo>
                    <a:pt x="669" y="51"/>
                  </a:lnTo>
                  <a:lnTo>
                    <a:pt x="700" y="29"/>
                  </a:lnTo>
                  <a:lnTo>
                    <a:pt x="738" y="11"/>
                  </a:lnTo>
                  <a:lnTo>
                    <a:pt x="758" y="5"/>
                  </a:lnTo>
                  <a:lnTo>
                    <a:pt x="786" y="1"/>
                  </a:lnTo>
                  <a:lnTo>
                    <a:pt x="8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4" name="Freeform 18">
              <a:extLst>
                <a:ext uri="{FF2B5EF4-FFF2-40B4-BE49-F238E27FC236}">
                  <a16:creationId xmlns:a16="http://schemas.microsoft.com/office/drawing/2014/main" id="{99ADB1EF-D22B-44A9-BA4D-FBF812199C6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2550" y="1142826"/>
              <a:ext cx="2363788" cy="985838"/>
            </a:xfrm>
            <a:custGeom>
              <a:avLst/>
              <a:gdLst>
                <a:gd name="T0" fmla="*/ 548 w 1489"/>
                <a:gd name="T1" fmla="*/ 1 h 621"/>
                <a:gd name="T2" fmla="*/ 640 w 1489"/>
                <a:gd name="T3" fmla="*/ 16 h 621"/>
                <a:gd name="T4" fmla="*/ 722 w 1489"/>
                <a:gd name="T5" fmla="*/ 51 h 621"/>
                <a:gd name="T6" fmla="*/ 786 w 1489"/>
                <a:gd name="T7" fmla="*/ 80 h 621"/>
                <a:gd name="T8" fmla="*/ 842 w 1489"/>
                <a:gd name="T9" fmla="*/ 101 h 621"/>
                <a:gd name="T10" fmla="*/ 900 w 1489"/>
                <a:gd name="T11" fmla="*/ 123 h 621"/>
                <a:gd name="T12" fmla="*/ 973 w 1489"/>
                <a:gd name="T13" fmla="*/ 151 h 621"/>
                <a:gd name="T14" fmla="*/ 1064 w 1489"/>
                <a:gd name="T15" fmla="*/ 180 h 621"/>
                <a:gd name="T16" fmla="*/ 1171 w 1489"/>
                <a:gd name="T17" fmla="*/ 192 h 621"/>
                <a:gd name="T18" fmla="*/ 1286 w 1489"/>
                <a:gd name="T19" fmla="*/ 192 h 621"/>
                <a:gd name="T20" fmla="*/ 1389 w 1489"/>
                <a:gd name="T21" fmla="*/ 181 h 621"/>
                <a:gd name="T22" fmla="*/ 1464 w 1489"/>
                <a:gd name="T23" fmla="*/ 167 h 621"/>
                <a:gd name="T24" fmla="*/ 1486 w 1489"/>
                <a:gd name="T25" fmla="*/ 174 h 621"/>
                <a:gd name="T26" fmla="*/ 1489 w 1489"/>
                <a:gd name="T27" fmla="*/ 192 h 621"/>
                <a:gd name="T28" fmla="*/ 1469 w 1489"/>
                <a:gd name="T29" fmla="*/ 227 h 621"/>
                <a:gd name="T30" fmla="*/ 1433 w 1489"/>
                <a:gd name="T31" fmla="*/ 272 h 621"/>
                <a:gd name="T32" fmla="*/ 1377 w 1489"/>
                <a:gd name="T33" fmla="*/ 311 h 621"/>
                <a:gd name="T34" fmla="*/ 1293 w 1489"/>
                <a:gd name="T35" fmla="*/ 341 h 621"/>
                <a:gd name="T36" fmla="*/ 1177 w 1489"/>
                <a:gd name="T37" fmla="*/ 360 h 621"/>
                <a:gd name="T38" fmla="*/ 1171 w 1489"/>
                <a:gd name="T39" fmla="*/ 387 h 621"/>
                <a:gd name="T40" fmla="*/ 1155 w 1489"/>
                <a:gd name="T41" fmla="*/ 409 h 621"/>
                <a:gd name="T42" fmla="*/ 1122 w 1489"/>
                <a:gd name="T43" fmla="*/ 423 h 621"/>
                <a:gd name="T44" fmla="*/ 1069 w 1489"/>
                <a:gd name="T45" fmla="*/ 429 h 621"/>
                <a:gd name="T46" fmla="*/ 993 w 1489"/>
                <a:gd name="T47" fmla="*/ 418 h 621"/>
                <a:gd name="T48" fmla="*/ 944 w 1489"/>
                <a:gd name="T49" fmla="*/ 414 h 621"/>
                <a:gd name="T50" fmla="*/ 944 w 1489"/>
                <a:gd name="T51" fmla="*/ 431 h 621"/>
                <a:gd name="T52" fmla="*/ 942 w 1489"/>
                <a:gd name="T53" fmla="*/ 449 h 621"/>
                <a:gd name="T54" fmla="*/ 933 w 1489"/>
                <a:gd name="T55" fmla="*/ 465 h 621"/>
                <a:gd name="T56" fmla="*/ 909 w 1489"/>
                <a:gd name="T57" fmla="*/ 480 h 621"/>
                <a:gd name="T58" fmla="*/ 864 w 1489"/>
                <a:gd name="T59" fmla="*/ 485 h 621"/>
                <a:gd name="T60" fmla="*/ 795 w 1489"/>
                <a:gd name="T61" fmla="*/ 480 h 621"/>
                <a:gd name="T62" fmla="*/ 733 w 1489"/>
                <a:gd name="T63" fmla="*/ 505 h 621"/>
                <a:gd name="T64" fmla="*/ 697 w 1489"/>
                <a:gd name="T65" fmla="*/ 545 h 621"/>
                <a:gd name="T66" fmla="*/ 655 w 1489"/>
                <a:gd name="T67" fmla="*/ 560 h 621"/>
                <a:gd name="T68" fmla="*/ 611 w 1489"/>
                <a:gd name="T69" fmla="*/ 556 h 621"/>
                <a:gd name="T70" fmla="*/ 569 w 1489"/>
                <a:gd name="T71" fmla="*/ 545 h 621"/>
                <a:gd name="T72" fmla="*/ 533 w 1489"/>
                <a:gd name="T73" fmla="*/ 536 h 621"/>
                <a:gd name="T74" fmla="*/ 499 w 1489"/>
                <a:gd name="T75" fmla="*/ 565 h 621"/>
                <a:gd name="T76" fmla="*/ 455 w 1489"/>
                <a:gd name="T77" fmla="*/ 596 h 621"/>
                <a:gd name="T78" fmla="*/ 402 w 1489"/>
                <a:gd name="T79" fmla="*/ 603 h 621"/>
                <a:gd name="T80" fmla="*/ 348 w 1489"/>
                <a:gd name="T81" fmla="*/ 592 h 621"/>
                <a:gd name="T82" fmla="*/ 297 w 1489"/>
                <a:gd name="T83" fmla="*/ 576 h 621"/>
                <a:gd name="T84" fmla="*/ 257 w 1489"/>
                <a:gd name="T85" fmla="*/ 563 h 621"/>
                <a:gd name="T86" fmla="*/ 199 w 1489"/>
                <a:gd name="T87" fmla="*/ 612 h 621"/>
                <a:gd name="T88" fmla="*/ 137 w 1489"/>
                <a:gd name="T89" fmla="*/ 621 h 621"/>
                <a:gd name="T90" fmla="*/ 71 w 1489"/>
                <a:gd name="T91" fmla="*/ 605 h 621"/>
                <a:gd name="T92" fmla="*/ 0 w 1489"/>
                <a:gd name="T93" fmla="*/ 576 h 621"/>
                <a:gd name="T94" fmla="*/ 42 w 1489"/>
                <a:gd name="T95" fmla="*/ 269 h 621"/>
                <a:gd name="T96" fmla="*/ 106 w 1489"/>
                <a:gd name="T97" fmla="*/ 238 h 621"/>
                <a:gd name="T98" fmla="*/ 159 w 1489"/>
                <a:gd name="T99" fmla="*/ 191 h 621"/>
                <a:gd name="T100" fmla="*/ 208 w 1489"/>
                <a:gd name="T101" fmla="*/ 132 h 621"/>
                <a:gd name="T102" fmla="*/ 262 w 1489"/>
                <a:gd name="T103" fmla="*/ 76 h 621"/>
                <a:gd name="T104" fmla="*/ 333 w 1489"/>
                <a:gd name="T105" fmla="*/ 31 h 621"/>
                <a:gd name="T106" fmla="*/ 411 w 1489"/>
                <a:gd name="T107" fmla="*/ 7 h 621"/>
                <a:gd name="T108" fmla="*/ 499 w 1489"/>
                <a:gd name="T109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89" h="621">
                  <a:moveTo>
                    <a:pt x="499" y="0"/>
                  </a:moveTo>
                  <a:lnTo>
                    <a:pt x="548" y="1"/>
                  </a:lnTo>
                  <a:lnTo>
                    <a:pt x="595" y="7"/>
                  </a:lnTo>
                  <a:lnTo>
                    <a:pt x="640" y="16"/>
                  </a:lnTo>
                  <a:lnTo>
                    <a:pt x="682" y="32"/>
                  </a:lnTo>
                  <a:lnTo>
                    <a:pt x="722" y="51"/>
                  </a:lnTo>
                  <a:lnTo>
                    <a:pt x="757" y="67"/>
                  </a:lnTo>
                  <a:lnTo>
                    <a:pt x="786" y="80"/>
                  </a:lnTo>
                  <a:lnTo>
                    <a:pt x="815" y="91"/>
                  </a:lnTo>
                  <a:lnTo>
                    <a:pt x="842" y="101"/>
                  </a:lnTo>
                  <a:lnTo>
                    <a:pt x="869" y="112"/>
                  </a:lnTo>
                  <a:lnTo>
                    <a:pt x="900" y="123"/>
                  </a:lnTo>
                  <a:lnTo>
                    <a:pt x="933" y="136"/>
                  </a:lnTo>
                  <a:lnTo>
                    <a:pt x="973" y="151"/>
                  </a:lnTo>
                  <a:lnTo>
                    <a:pt x="1020" y="167"/>
                  </a:lnTo>
                  <a:lnTo>
                    <a:pt x="1064" y="180"/>
                  </a:lnTo>
                  <a:lnTo>
                    <a:pt x="1115" y="189"/>
                  </a:lnTo>
                  <a:lnTo>
                    <a:pt x="1171" y="192"/>
                  </a:lnTo>
                  <a:lnTo>
                    <a:pt x="1228" y="194"/>
                  </a:lnTo>
                  <a:lnTo>
                    <a:pt x="1286" y="192"/>
                  </a:lnTo>
                  <a:lnTo>
                    <a:pt x="1340" y="189"/>
                  </a:lnTo>
                  <a:lnTo>
                    <a:pt x="1389" y="181"/>
                  </a:lnTo>
                  <a:lnTo>
                    <a:pt x="1431" y="174"/>
                  </a:lnTo>
                  <a:lnTo>
                    <a:pt x="1464" y="167"/>
                  </a:lnTo>
                  <a:lnTo>
                    <a:pt x="1479" y="169"/>
                  </a:lnTo>
                  <a:lnTo>
                    <a:pt x="1486" y="174"/>
                  </a:lnTo>
                  <a:lnTo>
                    <a:pt x="1489" y="181"/>
                  </a:lnTo>
                  <a:lnTo>
                    <a:pt x="1489" y="192"/>
                  </a:lnTo>
                  <a:lnTo>
                    <a:pt x="1484" y="203"/>
                  </a:lnTo>
                  <a:lnTo>
                    <a:pt x="1469" y="227"/>
                  </a:lnTo>
                  <a:lnTo>
                    <a:pt x="1453" y="251"/>
                  </a:lnTo>
                  <a:lnTo>
                    <a:pt x="1433" y="272"/>
                  </a:lnTo>
                  <a:lnTo>
                    <a:pt x="1408" y="292"/>
                  </a:lnTo>
                  <a:lnTo>
                    <a:pt x="1377" y="311"/>
                  </a:lnTo>
                  <a:lnTo>
                    <a:pt x="1339" y="327"/>
                  </a:lnTo>
                  <a:lnTo>
                    <a:pt x="1293" y="341"/>
                  </a:lnTo>
                  <a:lnTo>
                    <a:pt x="1239" y="352"/>
                  </a:lnTo>
                  <a:lnTo>
                    <a:pt x="1177" y="360"/>
                  </a:lnTo>
                  <a:lnTo>
                    <a:pt x="1175" y="372"/>
                  </a:lnTo>
                  <a:lnTo>
                    <a:pt x="1171" y="387"/>
                  </a:lnTo>
                  <a:lnTo>
                    <a:pt x="1166" y="398"/>
                  </a:lnTo>
                  <a:lnTo>
                    <a:pt x="1155" y="409"/>
                  </a:lnTo>
                  <a:lnTo>
                    <a:pt x="1140" y="418"/>
                  </a:lnTo>
                  <a:lnTo>
                    <a:pt x="1122" y="423"/>
                  </a:lnTo>
                  <a:lnTo>
                    <a:pt x="1099" y="429"/>
                  </a:lnTo>
                  <a:lnTo>
                    <a:pt x="1069" y="429"/>
                  </a:lnTo>
                  <a:lnTo>
                    <a:pt x="1035" y="425"/>
                  </a:lnTo>
                  <a:lnTo>
                    <a:pt x="993" y="418"/>
                  </a:lnTo>
                  <a:lnTo>
                    <a:pt x="944" y="407"/>
                  </a:lnTo>
                  <a:lnTo>
                    <a:pt x="944" y="414"/>
                  </a:lnTo>
                  <a:lnTo>
                    <a:pt x="944" y="421"/>
                  </a:lnTo>
                  <a:lnTo>
                    <a:pt x="944" y="431"/>
                  </a:lnTo>
                  <a:lnTo>
                    <a:pt x="944" y="440"/>
                  </a:lnTo>
                  <a:lnTo>
                    <a:pt x="942" y="449"/>
                  </a:lnTo>
                  <a:lnTo>
                    <a:pt x="939" y="458"/>
                  </a:lnTo>
                  <a:lnTo>
                    <a:pt x="933" y="465"/>
                  </a:lnTo>
                  <a:lnTo>
                    <a:pt x="922" y="474"/>
                  </a:lnTo>
                  <a:lnTo>
                    <a:pt x="909" y="480"/>
                  </a:lnTo>
                  <a:lnTo>
                    <a:pt x="889" y="483"/>
                  </a:lnTo>
                  <a:lnTo>
                    <a:pt x="864" y="485"/>
                  </a:lnTo>
                  <a:lnTo>
                    <a:pt x="833" y="483"/>
                  </a:lnTo>
                  <a:lnTo>
                    <a:pt x="795" y="480"/>
                  </a:lnTo>
                  <a:lnTo>
                    <a:pt x="748" y="471"/>
                  </a:lnTo>
                  <a:lnTo>
                    <a:pt x="733" y="505"/>
                  </a:lnTo>
                  <a:lnTo>
                    <a:pt x="715" y="529"/>
                  </a:lnTo>
                  <a:lnTo>
                    <a:pt x="697" y="545"/>
                  </a:lnTo>
                  <a:lnTo>
                    <a:pt x="677" y="554"/>
                  </a:lnTo>
                  <a:lnTo>
                    <a:pt x="655" y="560"/>
                  </a:lnTo>
                  <a:lnTo>
                    <a:pt x="633" y="560"/>
                  </a:lnTo>
                  <a:lnTo>
                    <a:pt x="611" y="556"/>
                  </a:lnTo>
                  <a:lnTo>
                    <a:pt x="591" y="551"/>
                  </a:lnTo>
                  <a:lnTo>
                    <a:pt x="569" y="545"/>
                  </a:lnTo>
                  <a:lnTo>
                    <a:pt x="549" y="540"/>
                  </a:lnTo>
                  <a:lnTo>
                    <a:pt x="533" y="536"/>
                  </a:lnTo>
                  <a:lnTo>
                    <a:pt x="517" y="534"/>
                  </a:lnTo>
                  <a:lnTo>
                    <a:pt x="499" y="565"/>
                  </a:lnTo>
                  <a:lnTo>
                    <a:pt x="479" y="585"/>
                  </a:lnTo>
                  <a:lnTo>
                    <a:pt x="455" y="596"/>
                  </a:lnTo>
                  <a:lnTo>
                    <a:pt x="429" y="601"/>
                  </a:lnTo>
                  <a:lnTo>
                    <a:pt x="402" y="603"/>
                  </a:lnTo>
                  <a:lnTo>
                    <a:pt x="375" y="600"/>
                  </a:lnTo>
                  <a:lnTo>
                    <a:pt x="348" y="592"/>
                  </a:lnTo>
                  <a:lnTo>
                    <a:pt x="322" y="585"/>
                  </a:lnTo>
                  <a:lnTo>
                    <a:pt x="297" y="576"/>
                  </a:lnTo>
                  <a:lnTo>
                    <a:pt x="275" y="569"/>
                  </a:lnTo>
                  <a:lnTo>
                    <a:pt x="257" y="563"/>
                  </a:lnTo>
                  <a:lnTo>
                    <a:pt x="228" y="592"/>
                  </a:lnTo>
                  <a:lnTo>
                    <a:pt x="199" y="612"/>
                  </a:lnTo>
                  <a:lnTo>
                    <a:pt x="168" y="620"/>
                  </a:lnTo>
                  <a:lnTo>
                    <a:pt x="137" y="621"/>
                  </a:lnTo>
                  <a:lnTo>
                    <a:pt x="104" y="614"/>
                  </a:lnTo>
                  <a:lnTo>
                    <a:pt x="71" y="605"/>
                  </a:lnTo>
                  <a:lnTo>
                    <a:pt x="37" y="591"/>
                  </a:lnTo>
                  <a:lnTo>
                    <a:pt x="0" y="576"/>
                  </a:lnTo>
                  <a:lnTo>
                    <a:pt x="4" y="274"/>
                  </a:lnTo>
                  <a:lnTo>
                    <a:pt x="42" y="269"/>
                  </a:lnTo>
                  <a:lnTo>
                    <a:pt x="77" y="256"/>
                  </a:lnTo>
                  <a:lnTo>
                    <a:pt x="106" y="238"/>
                  </a:lnTo>
                  <a:lnTo>
                    <a:pt x="133" y="216"/>
                  </a:lnTo>
                  <a:lnTo>
                    <a:pt x="159" y="191"/>
                  </a:lnTo>
                  <a:lnTo>
                    <a:pt x="182" y="161"/>
                  </a:lnTo>
                  <a:lnTo>
                    <a:pt x="208" y="132"/>
                  </a:lnTo>
                  <a:lnTo>
                    <a:pt x="233" y="103"/>
                  </a:lnTo>
                  <a:lnTo>
                    <a:pt x="262" y="76"/>
                  </a:lnTo>
                  <a:lnTo>
                    <a:pt x="295" y="52"/>
                  </a:lnTo>
                  <a:lnTo>
                    <a:pt x="333" y="31"/>
                  </a:lnTo>
                  <a:lnTo>
                    <a:pt x="377" y="16"/>
                  </a:lnTo>
                  <a:lnTo>
                    <a:pt x="411" y="7"/>
                  </a:lnTo>
                  <a:lnTo>
                    <a:pt x="453" y="1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E9444119-E028-4D62-9F8B-50020C1F78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6556" y="1001048"/>
              <a:ext cx="460794" cy="5174720"/>
            </a:xfrm>
            <a:custGeom>
              <a:avLst/>
              <a:gdLst>
                <a:gd name="T0" fmla="*/ 147 w 300"/>
                <a:gd name="T1" fmla="*/ 3238 h 3369"/>
                <a:gd name="T2" fmla="*/ 184 w 300"/>
                <a:gd name="T3" fmla="*/ 3277 h 3369"/>
                <a:gd name="T4" fmla="*/ 180 w 300"/>
                <a:gd name="T5" fmla="*/ 3309 h 3369"/>
                <a:gd name="T6" fmla="*/ 167 w 300"/>
                <a:gd name="T7" fmla="*/ 3360 h 3369"/>
                <a:gd name="T8" fmla="*/ 136 w 300"/>
                <a:gd name="T9" fmla="*/ 3340 h 3369"/>
                <a:gd name="T10" fmla="*/ 124 w 300"/>
                <a:gd name="T11" fmla="*/ 3251 h 3369"/>
                <a:gd name="T12" fmla="*/ 142 w 300"/>
                <a:gd name="T13" fmla="*/ 2813 h 3369"/>
                <a:gd name="T14" fmla="*/ 184 w 300"/>
                <a:gd name="T15" fmla="*/ 2884 h 3369"/>
                <a:gd name="T16" fmla="*/ 195 w 300"/>
                <a:gd name="T17" fmla="*/ 2986 h 3369"/>
                <a:gd name="T18" fmla="*/ 191 w 300"/>
                <a:gd name="T19" fmla="*/ 3087 h 3369"/>
                <a:gd name="T20" fmla="*/ 184 w 300"/>
                <a:gd name="T21" fmla="*/ 3140 h 3369"/>
                <a:gd name="T22" fmla="*/ 156 w 300"/>
                <a:gd name="T23" fmla="*/ 3082 h 3369"/>
                <a:gd name="T24" fmla="*/ 120 w 300"/>
                <a:gd name="T25" fmla="*/ 2986 h 3369"/>
                <a:gd name="T26" fmla="*/ 120 w 300"/>
                <a:gd name="T27" fmla="*/ 2857 h 3369"/>
                <a:gd name="T28" fmla="*/ 124 w 300"/>
                <a:gd name="T29" fmla="*/ 2386 h 3369"/>
                <a:gd name="T30" fmla="*/ 196 w 300"/>
                <a:gd name="T31" fmla="*/ 2449 h 3369"/>
                <a:gd name="T32" fmla="*/ 193 w 300"/>
                <a:gd name="T33" fmla="*/ 2666 h 3369"/>
                <a:gd name="T34" fmla="*/ 182 w 300"/>
                <a:gd name="T35" fmla="*/ 2658 h 3369"/>
                <a:gd name="T36" fmla="*/ 171 w 300"/>
                <a:gd name="T37" fmla="*/ 2649 h 3369"/>
                <a:gd name="T38" fmla="*/ 136 w 300"/>
                <a:gd name="T39" fmla="*/ 2626 h 3369"/>
                <a:gd name="T40" fmla="*/ 113 w 300"/>
                <a:gd name="T41" fmla="*/ 1866 h 3369"/>
                <a:gd name="T42" fmla="*/ 200 w 300"/>
                <a:gd name="T43" fmla="*/ 1931 h 3369"/>
                <a:gd name="T44" fmla="*/ 200 w 300"/>
                <a:gd name="T45" fmla="*/ 2067 h 3369"/>
                <a:gd name="T46" fmla="*/ 198 w 300"/>
                <a:gd name="T47" fmla="*/ 2215 h 3369"/>
                <a:gd name="T48" fmla="*/ 138 w 300"/>
                <a:gd name="T49" fmla="*/ 2213 h 3369"/>
                <a:gd name="T50" fmla="*/ 113 w 300"/>
                <a:gd name="T51" fmla="*/ 1866 h 3369"/>
                <a:gd name="T52" fmla="*/ 204 w 300"/>
                <a:gd name="T53" fmla="*/ 1709 h 3369"/>
                <a:gd name="T54" fmla="*/ 144 w 300"/>
                <a:gd name="T55" fmla="*/ 1693 h 3369"/>
                <a:gd name="T56" fmla="*/ 104 w 300"/>
                <a:gd name="T57" fmla="*/ 1357 h 3369"/>
                <a:gd name="T58" fmla="*/ 224 w 300"/>
                <a:gd name="T59" fmla="*/ 20 h 3369"/>
                <a:gd name="T60" fmla="*/ 287 w 300"/>
                <a:gd name="T61" fmla="*/ 89 h 3369"/>
                <a:gd name="T62" fmla="*/ 298 w 300"/>
                <a:gd name="T63" fmla="*/ 173 h 3369"/>
                <a:gd name="T64" fmla="*/ 260 w 300"/>
                <a:gd name="T65" fmla="*/ 242 h 3369"/>
                <a:gd name="T66" fmla="*/ 222 w 300"/>
                <a:gd name="T67" fmla="*/ 377 h 3369"/>
                <a:gd name="T68" fmla="*/ 218 w 300"/>
                <a:gd name="T69" fmla="*/ 640 h 3369"/>
                <a:gd name="T70" fmla="*/ 216 w 300"/>
                <a:gd name="T71" fmla="*/ 880 h 3369"/>
                <a:gd name="T72" fmla="*/ 213 w 300"/>
                <a:gd name="T73" fmla="*/ 1166 h 3369"/>
                <a:gd name="T74" fmla="*/ 96 w 300"/>
                <a:gd name="T75" fmla="*/ 958 h 3369"/>
                <a:gd name="T76" fmla="*/ 87 w 300"/>
                <a:gd name="T77" fmla="*/ 637 h 3369"/>
                <a:gd name="T78" fmla="*/ 82 w 300"/>
                <a:gd name="T79" fmla="*/ 380 h 3369"/>
                <a:gd name="T80" fmla="*/ 31 w 300"/>
                <a:gd name="T81" fmla="*/ 237 h 3369"/>
                <a:gd name="T82" fmla="*/ 0 w 300"/>
                <a:gd name="T83" fmla="*/ 155 h 3369"/>
                <a:gd name="T84" fmla="*/ 18 w 300"/>
                <a:gd name="T85" fmla="*/ 73 h 3369"/>
                <a:gd name="T86" fmla="*/ 85 w 300"/>
                <a:gd name="T87" fmla="*/ 15 h 3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0" h="3369">
                  <a:moveTo>
                    <a:pt x="127" y="3220"/>
                  </a:moveTo>
                  <a:lnTo>
                    <a:pt x="136" y="3227"/>
                  </a:lnTo>
                  <a:lnTo>
                    <a:pt x="147" y="3238"/>
                  </a:lnTo>
                  <a:lnTo>
                    <a:pt x="160" y="3251"/>
                  </a:lnTo>
                  <a:lnTo>
                    <a:pt x="173" y="3266"/>
                  </a:lnTo>
                  <a:lnTo>
                    <a:pt x="184" y="3277"/>
                  </a:lnTo>
                  <a:lnTo>
                    <a:pt x="182" y="3282"/>
                  </a:lnTo>
                  <a:lnTo>
                    <a:pt x="182" y="3293"/>
                  </a:lnTo>
                  <a:lnTo>
                    <a:pt x="180" y="3309"/>
                  </a:lnTo>
                  <a:lnTo>
                    <a:pt x="178" y="3327"/>
                  </a:lnTo>
                  <a:lnTo>
                    <a:pt x="175" y="3346"/>
                  </a:lnTo>
                  <a:lnTo>
                    <a:pt x="167" y="3360"/>
                  </a:lnTo>
                  <a:lnTo>
                    <a:pt x="156" y="3369"/>
                  </a:lnTo>
                  <a:lnTo>
                    <a:pt x="147" y="3358"/>
                  </a:lnTo>
                  <a:lnTo>
                    <a:pt x="136" y="3340"/>
                  </a:lnTo>
                  <a:lnTo>
                    <a:pt x="129" y="3313"/>
                  </a:lnTo>
                  <a:lnTo>
                    <a:pt x="125" y="3282"/>
                  </a:lnTo>
                  <a:lnTo>
                    <a:pt x="124" y="3251"/>
                  </a:lnTo>
                  <a:lnTo>
                    <a:pt x="127" y="3220"/>
                  </a:lnTo>
                  <a:close/>
                  <a:moveTo>
                    <a:pt x="120" y="2800"/>
                  </a:moveTo>
                  <a:lnTo>
                    <a:pt x="142" y="2813"/>
                  </a:lnTo>
                  <a:lnTo>
                    <a:pt x="160" y="2833"/>
                  </a:lnTo>
                  <a:lnTo>
                    <a:pt x="173" y="2857"/>
                  </a:lnTo>
                  <a:lnTo>
                    <a:pt x="184" y="2884"/>
                  </a:lnTo>
                  <a:lnTo>
                    <a:pt x="189" y="2917"/>
                  </a:lnTo>
                  <a:lnTo>
                    <a:pt x="193" y="2949"/>
                  </a:lnTo>
                  <a:lnTo>
                    <a:pt x="195" y="2986"/>
                  </a:lnTo>
                  <a:lnTo>
                    <a:pt x="195" y="3020"/>
                  </a:lnTo>
                  <a:lnTo>
                    <a:pt x="195" y="3055"/>
                  </a:lnTo>
                  <a:lnTo>
                    <a:pt x="191" y="3087"/>
                  </a:lnTo>
                  <a:lnTo>
                    <a:pt x="189" y="3118"/>
                  </a:lnTo>
                  <a:lnTo>
                    <a:pt x="187" y="3146"/>
                  </a:lnTo>
                  <a:lnTo>
                    <a:pt x="184" y="3140"/>
                  </a:lnTo>
                  <a:lnTo>
                    <a:pt x="176" y="3127"/>
                  </a:lnTo>
                  <a:lnTo>
                    <a:pt x="167" y="3107"/>
                  </a:lnTo>
                  <a:lnTo>
                    <a:pt x="156" y="3082"/>
                  </a:lnTo>
                  <a:lnTo>
                    <a:pt x="144" y="3053"/>
                  </a:lnTo>
                  <a:lnTo>
                    <a:pt x="131" y="3020"/>
                  </a:lnTo>
                  <a:lnTo>
                    <a:pt x="120" y="2986"/>
                  </a:lnTo>
                  <a:lnTo>
                    <a:pt x="120" y="2944"/>
                  </a:lnTo>
                  <a:lnTo>
                    <a:pt x="120" y="2904"/>
                  </a:lnTo>
                  <a:lnTo>
                    <a:pt x="120" y="2857"/>
                  </a:lnTo>
                  <a:lnTo>
                    <a:pt x="120" y="2800"/>
                  </a:lnTo>
                  <a:close/>
                  <a:moveTo>
                    <a:pt x="116" y="2386"/>
                  </a:moveTo>
                  <a:lnTo>
                    <a:pt x="124" y="2386"/>
                  </a:lnTo>
                  <a:lnTo>
                    <a:pt x="151" y="2407"/>
                  </a:lnTo>
                  <a:lnTo>
                    <a:pt x="176" y="2427"/>
                  </a:lnTo>
                  <a:lnTo>
                    <a:pt x="196" y="2449"/>
                  </a:lnTo>
                  <a:lnTo>
                    <a:pt x="195" y="2520"/>
                  </a:lnTo>
                  <a:lnTo>
                    <a:pt x="193" y="2593"/>
                  </a:lnTo>
                  <a:lnTo>
                    <a:pt x="193" y="2666"/>
                  </a:lnTo>
                  <a:lnTo>
                    <a:pt x="189" y="2664"/>
                  </a:lnTo>
                  <a:lnTo>
                    <a:pt x="185" y="2662"/>
                  </a:lnTo>
                  <a:lnTo>
                    <a:pt x="182" y="2658"/>
                  </a:lnTo>
                  <a:lnTo>
                    <a:pt x="178" y="2655"/>
                  </a:lnTo>
                  <a:lnTo>
                    <a:pt x="175" y="2653"/>
                  </a:lnTo>
                  <a:lnTo>
                    <a:pt x="171" y="2649"/>
                  </a:lnTo>
                  <a:lnTo>
                    <a:pt x="167" y="2649"/>
                  </a:lnTo>
                  <a:lnTo>
                    <a:pt x="151" y="2637"/>
                  </a:lnTo>
                  <a:lnTo>
                    <a:pt x="136" y="2626"/>
                  </a:lnTo>
                  <a:lnTo>
                    <a:pt x="120" y="2613"/>
                  </a:lnTo>
                  <a:lnTo>
                    <a:pt x="116" y="2386"/>
                  </a:lnTo>
                  <a:close/>
                  <a:moveTo>
                    <a:pt x="113" y="1866"/>
                  </a:moveTo>
                  <a:lnTo>
                    <a:pt x="156" y="1884"/>
                  </a:lnTo>
                  <a:lnTo>
                    <a:pt x="200" y="1902"/>
                  </a:lnTo>
                  <a:lnTo>
                    <a:pt x="200" y="1931"/>
                  </a:lnTo>
                  <a:lnTo>
                    <a:pt x="200" y="1971"/>
                  </a:lnTo>
                  <a:lnTo>
                    <a:pt x="202" y="2018"/>
                  </a:lnTo>
                  <a:lnTo>
                    <a:pt x="200" y="2067"/>
                  </a:lnTo>
                  <a:lnTo>
                    <a:pt x="200" y="2118"/>
                  </a:lnTo>
                  <a:lnTo>
                    <a:pt x="200" y="2169"/>
                  </a:lnTo>
                  <a:lnTo>
                    <a:pt x="198" y="2215"/>
                  </a:lnTo>
                  <a:lnTo>
                    <a:pt x="196" y="2253"/>
                  </a:lnTo>
                  <a:lnTo>
                    <a:pt x="169" y="2233"/>
                  </a:lnTo>
                  <a:lnTo>
                    <a:pt x="138" y="2213"/>
                  </a:lnTo>
                  <a:lnTo>
                    <a:pt x="113" y="2193"/>
                  </a:lnTo>
                  <a:lnTo>
                    <a:pt x="113" y="2029"/>
                  </a:lnTo>
                  <a:lnTo>
                    <a:pt x="113" y="1866"/>
                  </a:lnTo>
                  <a:close/>
                  <a:moveTo>
                    <a:pt x="104" y="1357"/>
                  </a:moveTo>
                  <a:lnTo>
                    <a:pt x="207" y="1362"/>
                  </a:lnTo>
                  <a:lnTo>
                    <a:pt x="204" y="1709"/>
                  </a:lnTo>
                  <a:lnTo>
                    <a:pt x="180" y="1706"/>
                  </a:lnTo>
                  <a:lnTo>
                    <a:pt x="160" y="1700"/>
                  </a:lnTo>
                  <a:lnTo>
                    <a:pt x="144" y="1693"/>
                  </a:lnTo>
                  <a:lnTo>
                    <a:pt x="127" y="1684"/>
                  </a:lnTo>
                  <a:lnTo>
                    <a:pt x="107" y="1677"/>
                  </a:lnTo>
                  <a:lnTo>
                    <a:pt x="104" y="1357"/>
                  </a:lnTo>
                  <a:close/>
                  <a:moveTo>
                    <a:pt x="156" y="0"/>
                  </a:moveTo>
                  <a:lnTo>
                    <a:pt x="193" y="7"/>
                  </a:lnTo>
                  <a:lnTo>
                    <a:pt x="224" y="20"/>
                  </a:lnTo>
                  <a:lnTo>
                    <a:pt x="251" y="38"/>
                  </a:lnTo>
                  <a:lnTo>
                    <a:pt x="271" y="62"/>
                  </a:lnTo>
                  <a:lnTo>
                    <a:pt x="287" y="89"/>
                  </a:lnTo>
                  <a:lnTo>
                    <a:pt x="296" y="120"/>
                  </a:lnTo>
                  <a:lnTo>
                    <a:pt x="300" y="153"/>
                  </a:lnTo>
                  <a:lnTo>
                    <a:pt x="298" y="173"/>
                  </a:lnTo>
                  <a:lnTo>
                    <a:pt x="289" y="197"/>
                  </a:lnTo>
                  <a:lnTo>
                    <a:pt x="276" y="220"/>
                  </a:lnTo>
                  <a:lnTo>
                    <a:pt x="260" y="242"/>
                  </a:lnTo>
                  <a:lnTo>
                    <a:pt x="244" y="260"/>
                  </a:lnTo>
                  <a:lnTo>
                    <a:pt x="224" y="273"/>
                  </a:lnTo>
                  <a:lnTo>
                    <a:pt x="222" y="377"/>
                  </a:lnTo>
                  <a:lnTo>
                    <a:pt x="222" y="471"/>
                  </a:lnTo>
                  <a:lnTo>
                    <a:pt x="220" y="557"/>
                  </a:lnTo>
                  <a:lnTo>
                    <a:pt x="218" y="640"/>
                  </a:lnTo>
                  <a:lnTo>
                    <a:pt x="218" y="718"/>
                  </a:lnTo>
                  <a:lnTo>
                    <a:pt x="216" y="798"/>
                  </a:lnTo>
                  <a:lnTo>
                    <a:pt x="216" y="880"/>
                  </a:lnTo>
                  <a:lnTo>
                    <a:pt x="215" y="967"/>
                  </a:lnTo>
                  <a:lnTo>
                    <a:pt x="213" y="1062"/>
                  </a:lnTo>
                  <a:lnTo>
                    <a:pt x="213" y="1166"/>
                  </a:lnTo>
                  <a:lnTo>
                    <a:pt x="100" y="1153"/>
                  </a:lnTo>
                  <a:lnTo>
                    <a:pt x="98" y="1051"/>
                  </a:lnTo>
                  <a:lnTo>
                    <a:pt x="96" y="958"/>
                  </a:lnTo>
                  <a:lnTo>
                    <a:pt x="95" y="873"/>
                  </a:lnTo>
                  <a:lnTo>
                    <a:pt x="93" y="793"/>
                  </a:lnTo>
                  <a:lnTo>
                    <a:pt x="87" y="637"/>
                  </a:lnTo>
                  <a:lnTo>
                    <a:pt x="85" y="557"/>
                  </a:lnTo>
                  <a:lnTo>
                    <a:pt x="84" y="471"/>
                  </a:lnTo>
                  <a:lnTo>
                    <a:pt x="82" y="380"/>
                  </a:lnTo>
                  <a:lnTo>
                    <a:pt x="80" y="277"/>
                  </a:lnTo>
                  <a:lnTo>
                    <a:pt x="53" y="258"/>
                  </a:lnTo>
                  <a:lnTo>
                    <a:pt x="31" y="237"/>
                  </a:lnTo>
                  <a:lnTo>
                    <a:pt x="16" y="211"/>
                  </a:lnTo>
                  <a:lnTo>
                    <a:pt x="5" y="184"/>
                  </a:lnTo>
                  <a:lnTo>
                    <a:pt x="0" y="155"/>
                  </a:lnTo>
                  <a:lnTo>
                    <a:pt x="0" y="127"/>
                  </a:lnTo>
                  <a:lnTo>
                    <a:pt x="7" y="98"/>
                  </a:lnTo>
                  <a:lnTo>
                    <a:pt x="18" y="73"/>
                  </a:lnTo>
                  <a:lnTo>
                    <a:pt x="35" y="49"/>
                  </a:lnTo>
                  <a:lnTo>
                    <a:pt x="56" y="29"/>
                  </a:lnTo>
                  <a:lnTo>
                    <a:pt x="85" y="15"/>
                  </a:lnTo>
                  <a:lnTo>
                    <a:pt x="118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</p:grpSp>
      <p:sp>
        <p:nvSpPr>
          <p:cNvPr id="95" name="Freeform 36">
            <a:extLst>
              <a:ext uri="{FF2B5EF4-FFF2-40B4-BE49-F238E27FC236}">
                <a16:creationId xmlns:a16="http://schemas.microsoft.com/office/drawing/2014/main" id="{FC853986-1E95-499A-8BEF-E0D123F6B06E}"/>
              </a:ext>
            </a:extLst>
          </p:cNvPr>
          <p:cNvSpPr>
            <a:spLocks noEditPoints="1"/>
          </p:cNvSpPr>
          <p:nvPr/>
        </p:nvSpPr>
        <p:spPr bwMode="auto">
          <a:xfrm>
            <a:off x="9588015" y="5517559"/>
            <a:ext cx="312769" cy="337229"/>
          </a:xfrm>
          <a:custGeom>
            <a:avLst/>
            <a:gdLst>
              <a:gd name="T0" fmla="*/ 1409 w 3363"/>
              <a:gd name="T1" fmla="*/ 1886 h 3626"/>
              <a:gd name="T2" fmla="*/ 1554 w 3363"/>
              <a:gd name="T3" fmla="*/ 2044 h 3626"/>
              <a:gd name="T4" fmla="*/ 972 w 3363"/>
              <a:gd name="T5" fmla="*/ 2917 h 3626"/>
              <a:gd name="T6" fmla="*/ 852 w 3363"/>
              <a:gd name="T7" fmla="*/ 3126 h 3626"/>
              <a:gd name="T8" fmla="*/ 820 w 3363"/>
              <a:gd name="T9" fmla="*/ 3247 h 3626"/>
              <a:gd name="T10" fmla="*/ 836 w 3363"/>
              <a:gd name="T11" fmla="*/ 3317 h 3626"/>
              <a:gd name="T12" fmla="*/ 850 w 3363"/>
              <a:gd name="T13" fmla="*/ 3389 h 3626"/>
              <a:gd name="T14" fmla="*/ 829 w 3363"/>
              <a:gd name="T15" fmla="*/ 3475 h 3626"/>
              <a:gd name="T16" fmla="*/ 761 w 3363"/>
              <a:gd name="T17" fmla="*/ 3557 h 3626"/>
              <a:gd name="T18" fmla="*/ 656 w 3363"/>
              <a:gd name="T19" fmla="*/ 3607 h 3626"/>
              <a:gd name="T20" fmla="*/ 538 w 3363"/>
              <a:gd name="T21" fmla="*/ 3626 h 3626"/>
              <a:gd name="T22" fmla="*/ 436 w 3363"/>
              <a:gd name="T23" fmla="*/ 3602 h 3626"/>
              <a:gd name="T24" fmla="*/ 374 w 3363"/>
              <a:gd name="T25" fmla="*/ 3520 h 3626"/>
              <a:gd name="T26" fmla="*/ 358 w 3363"/>
              <a:gd name="T27" fmla="*/ 3413 h 3626"/>
              <a:gd name="T28" fmla="*/ 361 w 3363"/>
              <a:gd name="T29" fmla="*/ 3322 h 3626"/>
              <a:gd name="T30" fmla="*/ 338 w 3363"/>
              <a:gd name="T31" fmla="*/ 3238 h 3626"/>
              <a:gd name="T32" fmla="*/ 278 w 3363"/>
              <a:gd name="T33" fmla="*/ 3184 h 3626"/>
              <a:gd name="T34" fmla="*/ 198 w 3363"/>
              <a:gd name="T35" fmla="*/ 3138 h 3626"/>
              <a:gd name="T36" fmla="*/ 112 w 3363"/>
              <a:gd name="T37" fmla="*/ 3095 h 3626"/>
              <a:gd name="T38" fmla="*/ 41 w 3363"/>
              <a:gd name="T39" fmla="*/ 3040 h 3626"/>
              <a:gd name="T40" fmla="*/ 1 w 3363"/>
              <a:gd name="T41" fmla="*/ 2964 h 3626"/>
              <a:gd name="T42" fmla="*/ 12 w 3363"/>
              <a:gd name="T43" fmla="*/ 2855 h 3626"/>
              <a:gd name="T44" fmla="*/ 74 w 3363"/>
              <a:gd name="T45" fmla="*/ 2747 h 3626"/>
              <a:gd name="T46" fmla="*/ 170 w 3363"/>
              <a:gd name="T47" fmla="*/ 2702 h 3626"/>
              <a:gd name="T48" fmla="*/ 289 w 3363"/>
              <a:gd name="T49" fmla="*/ 2684 h 3626"/>
              <a:gd name="T50" fmla="*/ 412 w 3363"/>
              <a:gd name="T51" fmla="*/ 2660 h 3626"/>
              <a:gd name="T52" fmla="*/ 585 w 3363"/>
              <a:gd name="T53" fmla="*/ 2573 h 3626"/>
              <a:gd name="T54" fmla="*/ 760 w 3363"/>
              <a:gd name="T55" fmla="*/ 2437 h 3626"/>
              <a:gd name="T56" fmla="*/ 941 w 3363"/>
              <a:gd name="T57" fmla="*/ 2282 h 3626"/>
              <a:gd name="T58" fmla="*/ 1136 w 3363"/>
              <a:gd name="T59" fmla="*/ 2066 h 3626"/>
              <a:gd name="T60" fmla="*/ 1316 w 3363"/>
              <a:gd name="T61" fmla="*/ 1831 h 3626"/>
              <a:gd name="T62" fmla="*/ 2690 w 3363"/>
              <a:gd name="T63" fmla="*/ 9 h 3626"/>
              <a:gd name="T64" fmla="*/ 2761 w 3363"/>
              <a:gd name="T65" fmla="*/ 57 h 3626"/>
              <a:gd name="T66" fmla="*/ 2796 w 3363"/>
              <a:gd name="T67" fmla="*/ 138 h 3626"/>
              <a:gd name="T68" fmla="*/ 2814 w 3363"/>
              <a:gd name="T69" fmla="*/ 249 h 3626"/>
              <a:gd name="T70" fmla="*/ 2905 w 3363"/>
              <a:gd name="T71" fmla="*/ 282 h 3626"/>
              <a:gd name="T72" fmla="*/ 2990 w 3363"/>
              <a:gd name="T73" fmla="*/ 238 h 3626"/>
              <a:gd name="T74" fmla="*/ 3081 w 3363"/>
              <a:gd name="T75" fmla="*/ 184 h 3626"/>
              <a:gd name="T76" fmla="*/ 3200 w 3363"/>
              <a:gd name="T77" fmla="*/ 189 h 3626"/>
              <a:gd name="T78" fmla="*/ 3296 w 3363"/>
              <a:gd name="T79" fmla="*/ 255 h 3626"/>
              <a:gd name="T80" fmla="*/ 3354 w 3363"/>
              <a:gd name="T81" fmla="*/ 366 h 3626"/>
              <a:gd name="T82" fmla="*/ 3356 w 3363"/>
              <a:gd name="T83" fmla="*/ 526 h 3626"/>
              <a:gd name="T84" fmla="*/ 3301 w 3363"/>
              <a:gd name="T85" fmla="*/ 624 h 3626"/>
              <a:gd name="T86" fmla="*/ 3205 w 3363"/>
              <a:gd name="T87" fmla="*/ 680 h 3626"/>
              <a:gd name="T88" fmla="*/ 3094 w 3363"/>
              <a:gd name="T89" fmla="*/ 689 h 3626"/>
              <a:gd name="T90" fmla="*/ 2994 w 3363"/>
              <a:gd name="T91" fmla="*/ 644 h 3626"/>
              <a:gd name="T92" fmla="*/ 2883 w 3363"/>
              <a:gd name="T93" fmla="*/ 575 h 3626"/>
              <a:gd name="T94" fmla="*/ 2712 w 3363"/>
              <a:gd name="T95" fmla="*/ 607 h 3626"/>
              <a:gd name="T96" fmla="*/ 2570 w 3363"/>
              <a:gd name="T97" fmla="*/ 695 h 3626"/>
              <a:gd name="T98" fmla="*/ 2454 w 3363"/>
              <a:gd name="T99" fmla="*/ 815 h 3626"/>
              <a:gd name="T100" fmla="*/ 2354 w 3363"/>
              <a:gd name="T101" fmla="*/ 949 h 3626"/>
              <a:gd name="T102" fmla="*/ 2267 w 3363"/>
              <a:gd name="T103" fmla="*/ 1073 h 3626"/>
              <a:gd name="T104" fmla="*/ 1698 w 3363"/>
              <a:gd name="T105" fmla="*/ 1762 h 3626"/>
              <a:gd name="T106" fmla="*/ 1465 w 3363"/>
              <a:gd name="T107" fmla="*/ 1769 h 3626"/>
              <a:gd name="T108" fmla="*/ 1625 w 3363"/>
              <a:gd name="T109" fmla="*/ 1426 h 3626"/>
              <a:gd name="T110" fmla="*/ 1823 w 3363"/>
              <a:gd name="T111" fmla="*/ 1177 h 3626"/>
              <a:gd name="T112" fmla="*/ 2390 w 3363"/>
              <a:gd name="T113" fmla="*/ 369 h 3626"/>
              <a:gd name="T114" fmla="*/ 2416 w 3363"/>
              <a:gd name="T115" fmla="*/ 304 h 3626"/>
              <a:gd name="T116" fmla="*/ 2405 w 3363"/>
              <a:gd name="T117" fmla="*/ 231 h 3626"/>
              <a:gd name="T118" fmla="*/ 2400 w 3363"/>
              <a:gd name="T119" fmla="*/ 157 h 3626"/>
              <a:gd name="T120" fmla="*/ 2440 w 3363"/>
              <a:gd name="T121" fmla="*/ 82 h 3626"/>
              <a:gd name="T122" fmla="*/ 2610 w 3363"/>
              <a:gd name="T123" fmla="*/ 0 h 3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3" h="3626">
                <a:moveTo>
                  <a:pt x="1316" y="1831"/>
                </a:moveTo>
                <a:lnTo>
                  <a:pt x="1345" y="1926"/>
                </a:lnTo>
                <a:lnTo>
                  <a:pt x="1409" y="1886"/>
                </a:lnTo>
                <a:lnTo>
                  <a:pt x="1429" y="1946"/>
                </a:lnTo>
                <a:lnTo>
                  <a:pt x="1552" y="1929"/>
                </a:lnTo>
                <a:lnTo>
                  <a:pt x="1554" y="2044"/>
                </a:lnTo>
                <a:lnTo>
                  <a:pt x="1283" y="2446"/>
                </a:lnTo>
                <a:lnTo>
                  <a:pt x="1012" y="2853"/>
                </a:lnTo>
                <a:lnTo>
                  <a:pt x="972" y="2917"/>
                </a:lnTo>
                <a:lnTo>
                  <a:pt x="929" y="2984"/>
                </a:lnTo>
                <a:lnTo>
                  <a:pt x="887" y="3053"/>
                </a:lnTo>
                <a:lnTo>
                  <a:pt x="852" y="3126"/>
                </a:lnTo>
                <a:lnTo>
                  <a:pt x="825" y="3197"/>
                </a:lnTo>
                <a:lnTo>
                  <a:pt x="820" y="3224"/>
                </a:lnTo>
                <a:lnTo>
                  <a:pt x="820" y="3247"/>
                </a:lnTo>
                <a:lnTo>
                  <a:pt x="823" y="3271"/>
                </a:lnTo>
                <a:lnTo>
                  <a:pt x="829" y="3295"/>
                </a:lnTo>
                <a:lnTo>
                  <a:pt x="836" y="3317"/>
                </a:lnTo>
                <a:lnTo>
                  <a:pt x="841" y="3340"/>
                </a:lnTo>
                <a:lnTo>
                  <a:pt x="847" y="3364"/>
                </a:lnTo>
                <a:lnTo>
                  <a:pt x="850" y="3389"/>
                </a:lnTo>
                <a:lnTo>
                  <a:pt x="849" y="3415"/>
                </a:lnTo>
                <a:lnTo>
                  <a:pt x="841" y="3444"/>
                </a:lnTo>
                <a:lnTo>
                  <a:pt x="829" y="3475"/>
                </a:lnTo>
                <a:lnTo>
                  <a:pt x="809" y="3509"/>
                </a:lnTo>
                <a:lnTo>
                  <a:pt x="789" y="3533"/>
                </a:lnTo>
                <a:lnTo>
                  <a:pt x="761" y="3557"/>
                </a:lnTo>
                <a:lnTo>
                  <a:pt x="729" y="3577"/>
                </a:lnTo>
                <a:lnTo>
                  <a:pt x="694" y="3593"/>
                </a:lnTo>
                <a:lnTo>
                  <a:pt x="656" y="3607"/>
                </a:lnTo>
                <a:lnTo>
                  <a:pt x="616" y="3617"/>
                </a:lnTo>
                <a:lnTo>
                  <a:pt x="576" y="3624"/>
                </a:lnTo>
                <a:lnTo>
                  <a:pt x="538" y="3626"/>
                </a:lnTo>
                <a:lnTo>
                  <a:pt x="501" y="3622"/>
                </a:lnTo>
                <a:lnTo>
                  <a:pt x="467" y="3615"/>
                </a:lnTo>
                <a:lnTo>
                  <a:pt x="436" y="3602"/>
                </a:lnTo>
                <a:lnTo>
                  <a:pt x="412" y="3586"/>
                </a:lnTo>
                <a:lnTo>
                  <a:pt x="392" y="3560"/>
                </a:lnTo>
                <a:lnTo>
                  <a:pt x="374" y="3520"/>
                </a:lnTo>
                <a:lnTo>
                  <a:pt x="363" y="3482"/>
                </a:lnTo>
                <a:lnTo>
                  <a:pt x="358" y="3446"/>
                </a:lnTo>
                <a:lnTo>
                  <a:pt x="358" y="3413"/>
                </a:lnTo>
                <a:lnTo>
                  <a:pt x="358" y="3382"/>
                </a:lnTo>
                <a:lnTo>
                  <a:pt x="361" y="3351"/>
                </a:lnTo>
                <a:lnTo>
                  <a:pt x="361" y="3322"/>
                </a:lnTo>
                <a:lnTo>
                  <a:pt x="358" y="3291"/>
                </a:lnTo>
                <a:lnTo>
                  <a:pt x="349" y="3262"/>
                </a:lnTo>
                <a:lnTo>
                  <a:pt x="338" y="3238"/>
                </a:lnTo>
                <a:lnTo>
                  <a:pt x="321" y="3218"/>
                </a:lnTo>
                <a:lnTo>
                  <a:pt x="301" y="3200"/>
                </a:lnTo>
                <a:lnTo>
                  <a:pt x="278" y="3184"/>
                </a:lnTo>
                <a:lnTo>
                  <a:pt x="252" y="3167"/>
                </a:lnTo>
                <a:lnTo>
                  <a:pt x="225" y="3153"/>
                </a:lnTo>
                <a:lnTo>
                  <a:pt x="198" y="3138"/>
                </a:lnTo>
                <a:lnTo>
                  <a:pt x="169" y="3126"/>
                </a:lnTo>
                <a:lnTo>
                  <a:pt x="140" y="3111"/>
                </a:lnTo>
                <a:lnTo>
                  <a:pt x="112" y="3095"/>
                </a:lnTo>
                <a:lnTo>
                  <a:pt x="87" y="3078"/>
                </a:lnTo>
                <a:lnTo>
                  <a:pt x="61" y="3060"/>
                </a:lnTo>
                <a:lnTo>
                  <a:pt x="41" y="3040"/>
                </a:lnTo>
                <a:lnTo>
                  <a:pt x="23" y="3017"/>
                </a:lnTo>
                <a:lnTo>
                  <a:pt x="10" y="2991"/>
                </a:lnTo>
                <a:lnTo>
                  <a:pt x="1" y="2964"/>
                </a:lnTo>
                <a:lnTo>
                  <a:pt x="0" y="2931"/>
                </a:lnTo>
                <a:lnTo>
                  <a:pt x="1" y="2895"/>
                </a:lnTo>
                <a:lnTo>
                  <a:pt x="12" y="2855"/>
                </a:lnTo>
                <a:lnTo>
                  <a:pt x="29" y="2809"/>
                </a:lnTo>
                <a:lnTo>
                  <a:pt x="49" y="2775"/>
                </a:lnTo>
                <a:lnTo>
                  <a:pt x="74" y="2747"/>
                </a:lnTo>
                <a:lnTo>
                  <a:pt x="101" y="2727"/>
                </a:lnTo>
                <a:lnTo>
                  <a:pt x="134" y="2713"/>
                </a:lnTo>
                <a:lnTo>
                  <a:pt x="170" y="2702"/>
                </a:lnTo>
                <a:lnTo>
                  <a:pt x="209" y="2695"/>
                </a:lnTo>
                <a:lnTo>
                  <a:pt x="247" y="2689"/>
                </a:lnTo>
                <a:lnTo>
                  <a:pt x="289" y="2684"/>
                </a:lnTo>
                <a:lnTo>
                  <a:pt x="330" y="2678"/>
                </a:lnTo>
                <a:lnTo>
                  <a:pt x="372" y="2671"/>
                </a:lnTo>
                <a:lnTo>
                  <a:pt x="412" y="2660"/>
                </a:lnTo>
                <a:lnTo>
                  <a:pt x="469" y="2640"/>
                </a:lnTo>
                <a:lnTo>
                  <a:pt x="527" y="2609"/>
                </a:lnTo>
                <a:lnTo>
                  <a:pt x="585" y="2573"/>
                </a:lnTo>
                <a:lnTo>
                  <a:pt x="643" y="2529"/>
                </a:lnTo>
                <a:lnTo>
                  <a:pt x="701" y="2484"/>
                </a:lnTo>
                <a:lnTo>
                  <a:pt x="760" y="2437"/>
                </a:lnTo>
                <a:lnTo>
                  <a:pt x="816" y="2389"/>
                </a:lnTo>
                <a:lnTo>
                  <a:pt x="869" y="2346"/>
                </a:lnTo>
                <a:lnTo>
                  <a:pt x="941" y="2282"/>
                </a:lnTo>
                <a:lnTo>
                  <a:pt x="1009" y="2215"/>
                </a:lnTo>
                <a:lnTo>
                  <a:pt x="1074" y="2142"/>
                </a:lnTo>
                <a:lnTo>
                  <a:pt x="1136" y="2066"/>
                </a:lnTo>
                <a:lnTo>
                  <a:pt x="1196" y="1989"/>
                </a:lnTo>
                <a:lnTo>
                  <a:pt x="1252" y="1913"/>
                </a:lnTo>
                <a:lnTo>
                  <a:pt x="1316" y="1831"/>
                </a:lnTo>
                <a:close/>
                <a:moveTo>
                  <a:pt x="2610" y="0"/>
                </a:moveTo>
                <a:lnTo>
                  <a:pt x="2654" y="2"/>
                </a:lnTo>
                <a:lnTo>
                  <a:pt x="2690" y="9"/>
                </a:lnTo>
                <a:lnTo>
                  <a:pt x="2720" y="20"/>
                </a:lnTo>
                <a:lnTo>
                  <a:pt x="2743" y="37"/>
                </a:lnTo>
                <a:lnTo>
                  <a:pt x="2761" y="57"/>
                </a:lnTo>
                <a:lnTo>
                  <a:pt x="2776" y="80"/>
                </a:lnTo>
                <a:lnTo>
                  <a:pt x="2787" y="107"/>
                </a:lnTo>
                <a:lnTo>
                  <a:pt x="2796" y="138"/>
                </a:lnTo>
                <a:lnTo>
                  <a:pt x="2803" y="173"/>
                </a:lnTo>
                <a:lnTo>
                  <a:pt x="2809" y="209"/>
                </a:lnTo>
                <a:lnTo>
                  <a:pt x="2814" y="249"/>
                </a:lnTo>
                <a:lnTo>
                  <a:pt x="2841" y="266"/>
                </a:lnTo>
                <a:lnTo>
                  <a:pt x="2872" y="278"/>
                </a:lnTo>
                <a:lnTo>
                  <a:pt x="2905" y="282"/>
                </a:lnTo>
                <a:lnTo>
                  <a:pt x="2940" y="278"/>
                </a:lnTo>
                <a:lnTo>
                  <a:pt x="2976" y="266"/>
                </a:lnTo>
                <a:lnTo>
                  <a:pt x="2990" y="238"/>
                </a:lnTo>
                <a:lnTo>
                  <a:pt x="3016" y="215"/>
                </a:lnTo>
                <a:lnTo>
                  <a:pt x="3047" y="197"/>
                </a:lnTo>
                <a:lnTo>
                  <a:pt x="3081" y="184"/>
                </a:lnTo>
                <a:lnTo>
                  <a:pt x="3120" y="177"/>
                </a:lnTo>
                <a:lnTo>
                  <a:pt x="3160" y="178"/>
                </a:lnTo>
                <a:lnTo>
                  <a:pt x="3200" y="189"/>
                </a:lnTo>
                <a:lnTo>
                  <a:pt x="3234" y="206"/>
                </a:lnTo>
                <a:lnTo>
                  <a:pt x="3267" y="227"/>
                </a:lnTo>
                <a:lnTo>
                  <a:pt x="3296" y="255"/>
                </a:lnTo>
                <a:lnTo>
                  <a:pt x="3320" y="287"/>
                </a:lnTo>
                <a:lnTo>
                  <a:pt x="3340" y="324"/>
                </a:lnTo>
                <a:lnTo>
                  <a:pt x="3354" y="366"/>
                </a:lnTo>
                <a:lnTo>
                  <a:pt x="3361" y="415"/>
                </a:lnTo>
                <a:lnTo>
                  <a:pt x="3363" y="467"/>
                </a:lnTo>
                <a:lnTo>
                  <a:pt x="3356" y="526"/>
                </a:lnTo>
                <a:lnTo>
                  <a:pt x="3343" y="562"/>
                </a:lnTo>
                <a:lnTo>
                  <a:pt x="3325" y="597"/>
                </a:lnTo>
                <a:lnTo>
                  <a:pt x="3301" y="624"/>
                </a:lnTo>
                <a:lnTo>
                  <a:pt x="3272" y="647"/>
                </a:lnTo>
                <a:lnTo>
                  <a:pt x="3241" y="667"/>
                </a:lnTo>
                <a:lnTo>
                  <a:pt x="3205" y="680"/>
                </a:lnTo>
                <a:lnTo>
                  <a:pt x="3169" y="689"/>
                </a:lnTo>
                <a:lnTo>
                  <a:pt x="3132" y="693"/>
                </a:lnTo>
                <a:lnTo>
                  <a:pt x="3094" y="689"/>
                </a:lnTo>
                <a:lnTo>
                  <a:pt x="3058" y="680"/>
                </a:lnTo>
                <a:lnTo>
                  <a:pt x="3025" y="666"/>
                </a:lnTo>
                <a:lnTo>
                  <a:pt x="2994" y="644"/>
                </a:lnTo>
                <a:lnTo>
                  <a:pt x="2969" y="617"/>
                </a:lnTo>
                <a:lnTo>
                  <a:pt x="2947" y="582"/>
                </a:lnTo>
                <a:lnTo>
                  <a:pt x="2883" y="575"/>
                </a:lnTo>
                <a:lnTo>
                  <a:pt x="2821" y="578"/>
                </a:lnTo>
                <a:lnTo>
                  <a:pt x="2765" y="589"/>
                </a:lnTo>
                <a:lnTo>
                  <a:pt x="2712" y="607"/>
                </a:lnTo>
                <a:lnTo>
                  <a:pt x="2661" y="631"/>
                </a:lnTo>
                <a:lnTo>
                  <a:pt x="2614" y="660"/>
                </a:lnTo>
                <a:lnTo>
                  <a:pt x="2570" y="695"/>
                </a:lnTo>
                <a:lnTo>
                  <a:pt x="2529" y="731"/>
                </a:lnTo>
                <a:lnTo>
                  <a:pt x="2490" y="773"/>
                </a:lnTo>
                <a:lnTo>
                  <a:pt x="2454" y="815"/>
                </a:lnTo>
                <a:lnTo>
                  <a:pt x="2420" y="858"/>
                </a:lnTo>
                <a:lnTo>
                  <a:pt x="2385" y="904"/>
                </a:lnTo>
                <a:lnTo>
                  <a:pt x="2354" y="949"/>
                </a:lnTo>
                <a:lnTo>
                  <a:pt x="2325" y="993"/>
                </a:lnTo>
                <a:lnTo>
                  <a:pt x="2296" y="1035"/>
                </a:lnTo>
                <a:lnTo>
                  <a:pt x="2267" y="1073"/>
                </a:lnTo>
                <a:lnTo>
                  <a:pt x="2060" y="1326"/>
                </a:lnTo>
                <a:lnTo>
                  <a:pt x="1692" y="1844"/>
                </a:lnTo>
                <a:lnTo>
                  <a:pt x="1698" y="1762"/>
                </a:lnTo>
                <a:lnTo>
                  <a:pt x="1565" y="1793"/>
                </a:lnTo>
                <a:lnTo>
                  <a:pt x="1541" y="1713"/>
                </a:lnTo>
                <a:lnTo>
                  <a:pt x="1465" y="1769"/>
                </a:lnTo>
                <a:lnTo>
                  <a:pt x="1441" y="1669"/>
                </a:lnTo>
                <a:lnTo>
                  <a:pt x="1534" y="1549"/>
                </a:lnTo>
                <a:lnTo>
                  <a:pt x="1625" y="1426"/>
                </a:lnTo>
                <a:lnTo>
                  <a:pt x="1689" y="1338"/>
                </a:lnTo>
                <a:lnTo>
                  <a:pt x="1756" y="1257"/>
                </a:lnTo>
                <a:lnTo>
                  <a:pt x="1823" y="1177"/>
                </a:lnTo>
                <a:lnTo>
                  <a:pt x="1890" y="1093"/>
                </a:lnTo>
                <a:lnTo>
                  <a:pt x="2183" y="689"/>
                </a:lnTo>
                <a:lnTo>
                  <a:pt x="2390" y="369"/>
                </a:lnTo>
                <a:lnTo>
                  <a:pt x="2405" y="349"/>
                </a:lnTo>
                <a:lnTo>
                  <a:pt x="2412" y="327"/>
                </a:lnTo>
                <a:lnTo>
                  <a:pt x="2416" y="304"/>
                </a:lnTo>
                <a:lnTo>
                  <a:pt x="2414" y="280"/>
                </a:lnTo>
                <a:lnTo>
                  <a:pt x="2410" y="257"/>
                </a:lnTo>
                <a:lnTo>
                  <a:pt x="2405" y="231"/>
                </a:lnTo>
                <a:lnTo>
                  <a:pt x="2401" y="207"/>
                </a:lnTo>
                <a:lnTo>
                  <a:pt x="2400" y="182"/>
                </a:lnTo>
                <a:lnTo>
                  <a:pt x="2400" y="157"/>
                </a:lnTo>
                <a:lnTo>
                  <a:pt x="2407" y="131"/>
                </a:lnTo>
                <a:lnTo>
                  <a:pt x="2420" y="106"/>
                </a:lnTo>
                <a:lnTo>
                  <a:pt x="2440" y="82"/>
                </a:lnTo>
                <a:lnTo>
                  <a:pt x="2470" y="57"/>
                </a:lnTo>
                <a:lnTo>
                  <a:pt x="2510" y="33"/>
                </a:lnTo>
                <a:lnTo>
                  <a:pt x="261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96" name="Oval 19">
            <a:extLst>
              <a:ext uri="{FF2B5EF4-FFF2-40B4-BE49-F238E27FC236}">
                <a16:creationId xmlns:a16="http://schemas.microsoft.com/office/drawing/2014/main" id="{43B248BD-BA6C-4F75-80A6-6B7C0DEF0897}"/>
              </a:ext>
            </a:extLst>
          </p:cNvPr>
          <p:cNvSpPr/>
          <p:nvPr/>
        </p:nvSpPr>
        <p:spPr>
          <a:xfrm rot="7840081">
            <a:off x="7388589" y="357113"/>
            <a:ext cx="302849" cy="258340"/>
          </a:xfrm>
          <a:custGeom>
            <a:avLst/>
            <a:gdLst/>
            <a:ahLst/>
            <a:cxnLst/>
            <a:rect l="l" t="t" r="r" b="b"/>
            <a:pathLst>
              <a:path w="4290840" h="3660228">
                <a:moveTo>
                  <a:pt x="2325835" y="1430901"/>
                </a:moveTo>
                <a:cubicBezTo>
                  <a:pt x="2336670" y="1441414"/>
                  <a:pt x="2351639" y="1447919"/>
                  <a:pt x="2368172" y="1447919"/>
                </a:cubicBezTo>
                <a:cubicBezTo>
                  <a:pt x="2401241" y="1447919"/>
                  <a:pt x="2428048" y="1421905"/>
                  <a:pt x="2428048" y="1389815"/>
                </a:cubicBezTo>
                <a:lnTo>
                  <a:pt x="2428048" y="290423"/>
                </a:lnTo>
                <a:cubicBezTo>
                  <a:pt x="2428048" y="258334"/>
                  <a:pt x="2401241" y="232319"/>
                  <a:pt x="2368173" y="232320"/>
                </a:cubicBezTo>
                <a:cubicBezTo>
                  <a:pt x="2335105" y="232319"/>
                  <a:pt x="2308298" y="258334"/>
                  <a:pt x="2308298" y="290424"/>
                </a:cubicBezTo>
                <a:lnTo>
                  <a:pt x="2308298" y="1389814"/>
                </a:lnTo>
                <a:cubicBezTo>
                  <a:pt x="2308297" y="1405860"/>
                  <a:pt x="2314999" y="1420385"/>
                  <a:pt x="2325835" y="1430901"/>
                </a:cubicBezTo>
                <a:close/>
                <a:moveTo>
                  <a:pt x="1712446" y="1346642"/>
                </a:moveTo>
                <a:cubicBezTo>
                  <a:pt x="1591450" y="1204364"/>
                  <a:pt x="1518764" y="1021961"/>
                  <a:pt x="1518764" y="823084"/>
                </a:cubicBezTo>
                <a:cubicBezTo>
                  <a:pt x="1518764" y="368507"/>
                  <a:pt x="1898505" y="1"/>
                  <a:pt x="2366939" y="0"/>
                </a:cubicBezTo>
                <a:cubicBezTo>
                  <a:pt x="2835373" y="1"/>
                  <a:pt x="3215115" y="368508"/>
                  <a:pt x="3215114" y="823084"/>
                </a:cubicBezTo>
                <a:cubicBezTo>
                  <a:pt x="3215114" y="1277660"/>
                  <a:pt x="2835373" y="1646168"/>
                  <a:pt x="2366939" y="1646167"/>
                </a:cubicBezTo>
                <a:cubicBezTo>
                  <a:pt x="2132723" y="1646167"/>
                  <a:pt x="1920679" y="1554040"/>
                  <a:pt x="1767189" y="1405093"/>
                </a:cubicBezTo>
                <a:cubicBezTo>
                  <a:pt x="1748003" y="1386474"/>
                  <a:pt x="1729732" y="1366968"/>
                  <a:pt x="1712446" y="1346642"/>
                </a:cubicBezTo>
                <a:close/>
                <a:moveTo>
                  <a:pt x="2442785" y="3276067"/>
                </a:moveTo>
                <a:cubicBezTo>
                  <a:pt x="2452539" y="3288725"/>
                  <a:pt x="2467121" y="3297661"/>
                  <a:pt x="2484220" y="3299876"/>
                </a:cubicBezTo>
                <a:lnTo>
                  <a:pt x="3567493" y="3440235"/>
                </a:lnTo>
                <a:cubicBezTo>
                  <a:pt x="3601691" y="3444665"/>
                  <a:pt x="3633005" y="3420535"/>
                  <a:pt x="3637436" y="3386337"/>
                </a:cubicBezTo>
                <a:lnTo>
                  <a:pt x="3638507" y="3378082"/>
                </a:lnTo>
                <a:cubicBezTo>
                  <a:pt x="3642938" y="3343884"/>
                  <a:pt x="3618808" y="3312570"/>
                  <a:pt x="3584610" y="3308139"/>
                </a:cubicBezTo>
                <a:cubicBezTo>
                  <a:pt x="3223518" y="3261353"/>
                  <a:pt x="2862428" y="3214566"/>
                  <a:pt x="2501336" y="3167780"/>
                </a:cubicBezTo>
                <a:cubicBezTo>
                  <a:pt x="2467138" y="3163349"/>
                  <a:pt x="2435824" y="3187479"/>
                  <a:pt x="2431392" y="3221677"/>
                </a:cubicBezTo>
                <a:lnTo>
                  <a:pt x="2430323" y="3229933"/>
                </a:lnTo>
                <a:cubicBezTo>
                  <a:pt x="2428107" y="3247032"/>
                  <a:pt x="2433032" y="3263410"/>
                  <a:pt x="2442785" y="3276067"/>
                </a:cubicBezTo>
                <a:close/>
                <a:moveTo>
                  <a:pt x="2077965" y="3502921"/>
                </a:moveTo>
                <a:cubicBezTo>
                  <a:pt x="2211151" y="3366898"/>
                  <a:pt x="2317658" y="3113548"/>
                  <a:pt x="2352262" y="2815726"/>
                </a:cubicBezTo>
                <a:cubicBezTo>
                  <a:pt x="2386865" y="2517903"/>
                  <a:pt x="2341165" y="2247898"/>
                  <a:pt x="2242534" y="2086510"/>
                </a:cubicBezTo>
                <a:lnTo>
                  <a:pt x="3638641" y="2239266"/>
                </a:lnTo>
                <a:cubicBezTo>
                  <a:pt x="4041695" y="2283368"/>
                  <a:pt x="4331596" y="2636192"/>
                  <a:pt x="4286150" y="3027324"/>
                </a:cubicBezTo>
                <a:cubicBezTo>
                  <a:pt x="4240705" y="3418455"/>
                  <a:pt x="3877125" y="3699778"/>
                  <a:pt x="3474071" y="3655676"/>
                </a:cubicBezTo>
                <a:close/>
                <a:moveTo>
                  <a:pt x="554154" y="3094005"/>
                </a:moveTo>
                <a:cubicBezTo>
                  <a:pt x="563899" y="3106651"/>
                  <a:pt x="578469" y="3115580"/>
                  <a:pt x="595552" y="3117793"/>
                </a:cubicBezTo>
                <a:lnTo>
                  <a:pt x="1844342" y="3279597"/>
                </a:lnTo>
                <a:cubicBezTo>
                  <a:pt x="1878509" y="3284024"/>
                  <a:pt x="1909796" y="3259914"/>
                  <a:pt x="1914223" y="3225747"/>
                </a:cubicBezTo>
                <a:lnTo>
                  <a:pt x="1915292" y="3217498"/>
                </a:lnTo>
                <a:cubicBezTo>
                  <a:pt x="1919719" y="3183330"/>
                  <a:pt x="1895610" y="3152043"/>
                  <a:pt x="1861442" y="3147616"/>
                </a:cubicBezTo>
                <a:lnTo>
                  <a:pt x="612653" y="2985812"/>
                </a:lnTo>
                <a:cubicBezTo>
                  <a:pt x="578485" y="2981385"/>
                  <a:pt x="547198" y="3005495"/>
                  <a:pt x="542771" y="3039662"/>
                </a:cubicBezTo>
                <a:lnTo>
                  <a:pt x="541702" y="3047911"/>
                </a:lnTo>
                <a:cubicBezTo>
                  <a:pt x="539489" y="3064995"/>
                  <a:pt x="544409" y="3081359"/>
                  <a:pt x="554154" y="3094005"/>
                </a:cubicBezTo>
                <a:close/>
                <a:moveTo>
                  <a:pt x="160256" y="3083028"/>
                </a:moveTo>
                <a:cubicBezTo>
                  <a:pt x="43080" y="2940417"/>
                  <a:pt x="-18033" y="2754428"/>
                  <a:pt x="4690" y="2558864"/>
                </a:cubicBezTo>
                <a:cubicBezTo>
                  <a:pt x="50134" y="2167732"/>
                  <a:pt x="413715" y="1886409"/>
                  <a:pt x="816769" y="1930509"/>
                </a:cubicBezTo>
                <a:lnTo>
                  <a:pt x="2159669" y="2077444"/>
                </a:lnTo>
                <a:cubicBezTo>
                  <a:pt x="2252567" y="2248534"/>
                  <a:pt x="2291731" y="2517583"/>
                  <a:pt x="2258286" y="2805444"/>
                </a:cubicBezTo>
                <a:cubicBezTo>
                  <a:pt x="2224840" y="3093304"/>
                  <a:pt x="2124922" y="3347135"/>
                  <a:pt x="1995098" y="3493855"/>
                </a:cubicBezTo>
                <a:lnTo>
                  <a:pt x="652198" y="3346920"/>
                </a:lnTo>
                <a:cubicBezTo>
                  <a:pt x="450671" y="3324868"/>
                  <a:pt x="277431" y="3225638"/>
                  <a:pt x="160256" y="308302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Oval 12287">
            <a:extLst>
              <a:ext uri="{FF2B5EF4-FFF2-40B4-BE49-F238E27FC236}">
                <a16:creationId xmlns:a16="http://schemas.microsoft.com/office/drawing/2014/main" id="{903099DF-21C7-4CD0-A23E-BFFF48EA833F}"/>
              </a:ext>
            </a:extLst>
          </p:cNvPr>
          <p:cNvSpPr/>
          <p:nvPr/>
        </p:nvSpPr>
        <p:spPr>
          <a:xfrm>
            <a:off x="7463557" y="5108094"/>
            <a:ext cx="325368" cy="324174"/>
          </a:xfrm>
          <a:custGeom>
            <a:avLst/>
            <a:gdLst/>
            <a:ahLst/>
            <a:cxnLst/>
            <a:rect l="l" t="t" r="r" b="b"/>
            <a:pathLst>
              <a:path w="3960440" h="3945921">
                <a:moveTo>
                  <a:pt x="1598844" y="0"/>
                </a:moveTo>
                <a:cubicBezTo>
                  <a:pt x="1857342" y="0"/>
                  <a:pt x="2066896" y="209554"/>
                  <a:pt x="2066896" y="468052"/>
                </a:cubicBezTo>
                <a:cubicBezTo>
                  <a:pt x="2066896" y="646802"/>
                  <a:pt x="1966694" y="802149"/>
                  <a:pt x="1818364" y="879058"/>
                </a:cubicBezTo>
                <a:lnTo>
                  <a:pt x="1965948" y="1429850"/>
                </a:lnTo>
                <a:cubicBezTo>
                  <a:pt x="2234183" y="1439289"/>
                  <a:pt x="2449559" y="1654793"/>
                  <a:pt x="2458766" y="1923094"/>
                </a:cubicBezTo>
                <a:lnTo>
                  <a:pt x="3052787" y="2082261"/>
                </a:lnTo>
                <a:cubicBezTo>
                  <a:pt x="3115207" y="1899813"/>
                  <a:pt x="3288586" y="1769556"/>
                  <a:pt x="3492388" y="1769556"/>
                </a:cubicBezTo>
                <a:cubicBezTo>
                  <a:pt x="3750886" y="1769556"/>
                  <a:pt x="3960440" y="1979110"/>
                  <a:pt x="3960440" y="2237608"/>
                </a:cubicBezTo>
                <a:cubicBezTo>
                  <a:pt x="3960440" y="2496106"/>
                  <a:pt x="3750886" y="2705660"/>
                  <a:pt x="3492388" y="2705660"/>
                </a:cubicBezTo>
                <a:cubicBezTo>
                  <a:pt x="3255123" y="2705660"/>
                  <a:pt x="3059091" y="2529117"/>
                  <a:pt x="3030620" y="2299941"/>
                </a:cubicBezTo>
                <a:lnTo>
                  <a:pt x="2422827" y="2137084"/>
                </a:lnTo>
                <a:cubicBezTo>
                  <a:pt x="2374914" y="2257246"/>
                  <a:pt x="2282973" y="2354960"/>
                  <a:pt x="2166800" y="2410258"/>
                </a:cubicBezTo>
                <a:lnTo>
                  <a:pt x="2329067" y="3015847"/>
                </a:lnTo>
                <a:cubicBezTo>
                  <a:pt x="2559464" y="3043136"/>
                  <a:pt x="2737303" y="3239734"/>
                  <a:pt x="2737303" y="3477869"/>
                </a:cubicBezTo>
                <a:cubicBezTo>
                  <a:pt x="2737303" y="3736367"/>
                  <a:pt x="2527749" y="3945921"/>
                  <a:pt x="2269251" y="3945921"/>
                </a:cubicBezTo>
                <a:cubicBezTo>
                  <a:pt x="2010753" y="3945921"/>
                  <a:pt x="1801199" y="3736367"/>
                  <a:pt x="1801199" y="3477869"/>
                </a:cubicBezTo>
                <a:cubicBezTo>
                  <a:pt x="1801199" y="3274904"/>
                  <a:pt x="1930388" y="3102113"/>
                  <a:pt x="2111643" y="3038969"/>
                </a:cubicBezTo>
                <a:lnTo>
                  <a:pt x="1956503" y="2459980"/>
                </a:lnTo>
                <a:cubicBezTo>
                  <a:pt x="1952432" y="2460875"/>
                  <a:pt x="1948330" y="2460923"/>
                  <a:pt x="1944216" y="2460923"/>
                </a:cubicBezTo>
                <a:cubicBezTo>
                  <a:pt x="1742647" y="2460923"/>
                  <a:pt x="1568040" y="2345487"/>
                  <a:pt x="1484865" y="2176122"/>
                </a:cubicBezTo>
                <a:lnTo>
                  <a:pt x="930415" y="2324686"/>
                </a:lnTo>
                <a:cubicBezTo>
                  <a:pt x="904712" y="2556716"/>
                  <a:pt x="707355" y="2736304"/>
                  <a:pt x="468052" y="2736304"/>
                </a:cubicBezTo>
                <a:cubicBezTo>
                  <a:pt x="209554" y="2736304"/>
                  <a:pt x="0" y="2526750"/>
                  <a:pt x="0" y="2268252"/>
                </a:cubicBezTo>
                <a:cubicBezTo>
                  <a:pt x="0" y="2009754"/>
                  <a:pt x="209554" y="1800200"/>
                  <a:pt x="468052" y="1800200"/>
                </a:cubicBezTo>
                <a:cubicBezTo>
                  <a:pt x="669892" y="1800200"/>
                  <a:pt x="841893" y="1927961"/>
                  <a:pt x="906009" y="2107606"/>
                </a:cubicBezTo>
                <a:lnTo>
                  <a:pt x="1429897" y="1967231"/>
                </a:lnTo>
                <a:cubicBezTo>
                  <a:pt x="1427753" y="1959679"/>
                  <a:pt x="1427584" y="1952005"/>
                  <a:pt x="1427584" y="1944291"/>
                </a:cubicBezTo>
                <a:cubicBezTo>
                  <a:pt x="1427584" y="1727054"/>
                  <a:pt x="1561663" y="1541133"/>
                  <a:pt x="1751891" y="1465536"/>
                </a:cubicBezTo>
                <a:lnTo>
                  <a:pt x="1609736" y="935006"/>
                </a:lnTo>
                <a:cubicBezTo>
                  <a:pt x="1606130" y="936062"/>
                  <a:pt x="1602492" y="936104"/>
                  <a:pt x="1598844" y="936104"/>
                </a:cubicBezTo>
                <a:cubicBezTo>
                  <a:pt x="1340346" y="936104"/>
                  <a:pt x="1130792" y="726550"/>
                  <a:pt x="1130792" y="468052"/>
                </a:cubicBezTo>
                <a:cubicBezTo>
                  <a:pt x="1130792" y="209554"/>
                  <a:pt x="1340346" y="0"/>
                  <a:pt x="159884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99" name="Parallelogram 8">
            <a:extLst>
              <a:ext uri="{FF2B5EF4-FFF2-40B4-BE49-F238E27FC236}">
                <a16:creationId xmlns:a16="http://schemas.microsoft.com/office/drawing/2014/main" id="{F23F5BE6-88BD-46C6-97FF-C168D641FBFE}"/>
              </a:ext>
            </a:extLst>
          </p:cNvPr>
          <p:cNvSpPr/>
          <p:nvPr/>
        </p:nvSpPr>
        <p:spPr>
          <a:xfrm>
            <a:off x="11361206" y="6256765"/>
            <a:ext cx="315238" cy="192287"/>
          </a:xfrm>
          <a:custGeom>
            <a:avLst/>
            <a:gdLst/>
            <a:ahLst/>
            <a:cxnLst/>
            <a:rect l="l" t="t" r="r" b="b"/>
            <a:pathLst>
              <a:path w="3990895" h="3087182">
                <a:moveTo>
                  <a:pt x="1740403" y="2573711"/>
                </a:moveTo>
                <a:cubicBezTo>
                  <a:pt x="1526257" y="2580937"/>
                  <a:pt x="1290256" y="2583516"/>
                  <a:pt x="1065139" y="2579843"/>
                </a:cubicBezTo>
                <a:lnTo>
                  <a:pt x="1065139" y="2871158"/>
                </a:lnTo>
                <a:lnTo>
                  <a:pt x="1740403" y="2871158"/>
                </a:lnTo>
                <a:close/>
                <a:moveTo>
                  <a:pt x="3583963" y="1148535"/>
                </a:moveTo>
                <a:cubicBezTo>
                  <a:pt x="3442121" y="1148535"/>
                  <a:pt x="3324432" y="1262284"/>
                  <a:pt x="3303071" y="1411513"/>
                </a:cubicBezTo>
                <a:lnTo>
                  <a:pt x="3604802" y="1436594"/>
                </a:lnTo>
                <a:cubicBezTo>
                  <a:pt x="3607651" y="1483680"/>
                  <a:pt x="3627953" y="1483631"/>
                  <a:pt x="3630802" y="1530717"/>
                </a:cubicBezTo>
                <a:lnTo>
                  <a:pt x="3339635" y="1623071"/>
                </a:lnTo>
                <a:cubicBezTo>
                  <a:pt x="3388511" y="1715368"/>
                  <a:pt x="3479714" y="1776813"/>
                  <a:pt x="3583963" y="1776813"/>
                </a:cubicBezTo>
                <a:cubicBezTo>
                  <a:pt x="3741685" y="1776813"/>
                  <a:pt x="3869544" y="1636168"/>
                  <a:pt x="3869544" y="1462674"/>
                </a:cubicBezTo>
                <a:cubicBezTo>
                  <a:pt x="3869544" y="1289180"/>
                  <a:pt x="3741685" y="1148535"/>
                  <a:pt x="3583963" y="1148535"/>
                </a:cubicBezTo>
                <a:close/>
                <a:moveTo>
                  <a:pt x="1942038" y="765538"/>
                </a:moveTo>
                <a:cubicBezTo>
                  <a:pt x="1858825" y="765538"/>
                  <a:pt x="1791368" y="832995"/>
                  <a:pt x="1791368" y="916208"/>
                </a:cubicBezTo>
                <a:lnTo>
                  <a:pt x="1791368" y="1175206"/>
                </a:lnTo>
                <a:lnTo>
                  <a:pt x="1596655" y="1175206"/>
                </a:lnTo>
                <a:cubicBezTo>
                  <a:pt x="1505121" y="1175206"/>
                  <a:pt x="1430918" y="1249409"/>
                  <a:pt x="1430918" y="1340943"/>
                </a:cubicBezTo>
                <a:lnTo>
                  <a:pt x="1430918" y="1369861"/>
                </a:lnTo>
                <a:cubicBezTo>
                  <a:pt x="1430918" y="1461395"/>
                  <a:pt x="1505121" y="1535598"/>
                  <a:pt x="1596655" y="1535598"/>
                </a:cubicBezTo>
                <a:lnTo>
                  <a:pt x="1791368" y="1535598"/>
                </a:lnTo>
                <a:lnTo>
                  <a:pt x="1791368" y="1768249"/>
                </a:lnTo>
                <a:cubicBezTo>
                  <a:pt x="1791368" y="1851462"/>
                  <a:pt x="1858825" y="1918919"/>
                  <a:pt x="1942038" y="1918919"/>
                </a:cubicBezTo>
                <a:lnTo>
                  <a:pt x="1968327" y="1918919"/>
                </a:lnTo>
                <a:cubicBezTo>
                  <a:pt x="2051540" y="1918919"/>
                  <a:pt x="2118997" y="1851462"/>
                  <a:pt x="2118997" y="1768249"/>
                </a:cubicBezTo>
                <a:lnTo>
                  <a:pt x="2118997" y="1535598"/>
                </a:lnTo>
                <a:lnTo>
                  <a:pt x="2313709" y="1535598"/>
                </a:lnTo>
                <a:cubicBezTo>
                  <a:pt x="2377432" y="1535598"/>
                  <a:pt x="2432756" y="1499636"/>
                  <a:pt x="2458635" y="1445923"/>
                </a:cubicBezTo>
                <a:lnTo>
                  <a:pt x="2460889" y="1424521"/>
                </a:lnTo>
                <a:lnTo>
                  <a:pt x="2465213" y="1420689"/>
                </a:lnTo>
                <a:lnTo>
                  <a:pt x="2471533" y="1306607"/>
                </a:lnTo>
                <a:cubicBezTo>
                  <a:pt x="2459663" y="1231205"/>
                  <a:pt x="2393226" y="1175206"/>
                  <a:pt x="2313709" y="1175206"/>
                </a:cubicBezTo>
                <a:lnTo>
                  <a:pt x="2118997" y="1175206"/>
                </a:lnTo>
                <a:lnTo>
                  <a:pt x="2118997" y="916208"/>
                </a:lnTo>
                <a:cubicBezTo>
                  <a:pt x="2118997" y="832995"/>
                  <a:pt x="2051540" y="765538"/>
                  <a:pt x="1968327" y="765538"/>
                </a:cubicBezTo>
                <a:close/>
                <a:moveTo>
                  <a:pt x="1226605" y="630723"/>
                </a:moveTo>
                <a:cubicBezTo>
                  <a:pt x="838390" y="598973"/>
                  <a:pt x="590161" y="1384786"/>
                  <a:pt x="585832" y="1535598"/>
                </a:cubicBezTo>
                <a:lnTo>
                  <a:pt x="1226028" y="1522898"/>
                </a:lnTo>
                <a:cubicBezTo>
                  <a:pt x="1226221" y="1225506"/>
                  <a:pt x="1226412" y="928115"/>
                  <a:pt x="1226605" y="630723"/>
                </a:cubicBezTo>
                <a:close/>
                <a:moveTo>
                  <a:pt x="1740403" y="0"/>
                </a:moveTo>
                <a:lnTo>
                  <a:pt x="1871327" y="0"/>
                </a:lnTo>
                <a:lnTo>
                  <a:pt x="1871327" y="90089"/>
                </a:lnTo>
                <a:lnTo>
                  <a:pt x="3425865" y="90089"/>
                </a:lnTo>
                <a:lnTo>
                  <a:pt x="3425865" y="270089"/>
                </a:lnTo>
                <a:lnTo>
                  <a:pt x="1871327" y="270089"/>
                </a:lnTo>
                <a:lnTo>
                  <a:pt x="1871327" y="427547"/>
                </a:lnTo>
                <a:cubicBezTo>
                  <a:pt x="2156809" y="438659"/>
                  <a:pt x="2415168" y="481953"/>
                  <a:pt x="2487431" y="551123"/>
                </a:cubicBezTo>
                <a:cubicBezTo>
                  <a:pt x="2638328" y="637553"/>
                  <a:pt x="2742817" y="987481"/>
                  <a:pt x="2780551" y="1368079"/>
                </a:cubicBezTo>
                <a:lnTo>
                  <a:pt x="3165273" y="1400059"/>
                </a:lnTo>
                <a:cubicBezTo>
                  <a:pt x="3190861" y="1176596"/>
                  <a:pt x="3364791" y="1004519"/>
                  <a:pt x="3575259" y="1004519"/>
                </a:cubicBezTo>
                <a:cubicBezTo>
                  <a:pt x="3804809" y="1004519"/>
                  <a:pt x="3990895" y="1209214"/>
                  <a:pt x="3990895" y="1461719"/>
                </a:cubicBezTo>
                <a:cubicBezTo>
                  <a:pt x="3990895" y="1714224"/>
                  <a:pt x="3804809" y="1918919"/>
                  <a:pt x="3575259" y="1918919"/>
                </a:cubicBezTo>
                <a:cubicBezTo>
                  <a:pt x="3412624" y="1918919"/>
                  <a:pt x="3271807" y="1816170"/>
                  <a:pt x="3205139" y="1665732"/>
                </a:cubicBezTo>
                <a:lnTo>
                  <a:pt x="2796520" y="1795340"/>
                </a:lnTo>
                <a:cubicBezTo>
                  <a:pt x="2783205" y="2186453"/>
                  <a:pt x="2688635" y="2514652"/>
                  <a:pt x="2490527" y="2506536"/>
                </a:cubicBezTo>
                <a:cubicBezTo>
                  <a:pt x="2438297" y="2531587"/>
                  <a:pt x="2205857" y="2554006"/>
                  <a:pt x="1904505" y="2567479"/>
                </a:cubicBezTo>
                <a:lnTo>
                  <a:pt x="1904505" y="2871158"/>
                </a:lnTo>
                <a:lnTo>
                  <a:pt x="2689643" y="2871158"/>
                </a:lnTo>
                <a:cubicBezTo>
                  <a:pt x="2749296" y="2871158"/>
                  <a:pt x="2797655" y="2919517"/>
                  <a:pt x="2797655" y="2979170"/>
                </a:cubicBezTo>
                <a:cubicBezTo>
                  <a:pt x="2797655" y="3038823"/>
                  <a:pt x="2749296" y="3087182"/>
                  <a:pt x="2689643" y="3087182"/>
                </a:cubicBezTo>
                <a:lnTo>
                  <a:pt x="457395" y="3087182"/>
                </a:lnTo>
                <a:lnTo>
                  <a:pt x="430555" y="3081994"/>
                </a:lnTo>
                <a:lnTo>
                  <a:pt x="427761" y="3087182"/>
                </a:lnTo>
                <a:lnTo>
                  <a:pt x="366119" y="3053981"/>
                </a:lnTo>
                <a:cubicBezTo>
                  <a:pt x="365594" y="3054050"/>
                  <a:pt x="365174" y="3053869"/>
                  <a:pt x="364754" y="3053685"/>
                </a:cubicBezTo>
                <a:lnTo>
                  <a:pt x="64754" y="2922467"/>
                </a:lnTo>
                <a:cubicBezTo>
                  <a:pt x="10101" y="2898562"/>
                  <a:pt x="-14826" y="2834876"/>
                  <a:pt x="9079" y="2780223"/>
                </a:cubicBezTo>
                <a:cubicBezTo>
                  <a:pt x="27008" y="2739232"/>
                  <a:pt x="67313" y="2714963"/>
                  <a:pt x="109402" y="2715476"/>
                </a:cubicBezTo>
                <a:cubicBezTo>
                  <a:pt x="123432" y="2715647"/>
                  <a:pt x="137660" y="2718571"/>
                  <a:pt x="151323" y="2724547"/>
                </a:cubicBezTo>
                <a:lnTo>
                  <a:pt x="439379" y="2850541"/>
                </a:lnTo>
                <a:lnTo>
                  <a:pt x="493513" y="2871158"/>
                </a:lnTo>
                <a:lnTo>
                  <a:pt x="921139" y="2871158"/>
                </a:lnTo>
                <a:lnTo>
                  <a:pt x="921139" y="2576699"/>
                </a:lnTo>
                <a:lnTo>
                  <a:pt x="936415" y="2576699"/>
                </a:lnTo>
                <a:cubicBezTo>
                  <a:pt x="497926" y="2565212"/>
                  <a:pt x="127915" y="2527380"/>
                  <a:pt x="86500" y="2449386"/>
                </a:cubicBezTo>
                <a:cubicBezTo>
                  <a:pt x="-44935" y="2322713"/>
                  <a:pt x="-80455" y="1751442"/>
                  <a:pt x="377076" y="1584573"/>
                </a:cubicBezTo>
                <a:cubicBezTo>
                  <a:pt x="427628" y="1274829"/>
                  <a:pt x="742960" y="651754"/>
                  <a:pt x="991911" y="524245"/>
                </a:cubicBezTo>
                <a:cubicBezTo>
                  <a:pt x="1112248" y="450334"/>
                  <a:pt x="1428043" y="418134"/>
                  <a:pt x="1740403" y="422848"/>
                </a:cubicBezTo>
                <a:lnTo>
                  <a:pt x="1740403" y="270089"/>
                </a:lnTo>
                <a:lnTo>
                  <a:pt x="185865" y="270089"/>
                </a:lnTo>
                <a:lnTo>
                  <a:pt x="185865" y="90089"/>
                </a:lnTo>
                <a:lnTo>
                  <a:pt x="1740403" y="9008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D5E7C5F-05DB-4514-8952-3B1F5D5B534C}"/>
              </a:ext>
            </a:extLst>
          </p:cNvPr>
          <p:cNvSpPr txBox="1"/>
          <p:nvPr/>
        </p:nvSpPr>
        <p:spPr>
          <a:xfrm>
            <a:off x="362247" y="2262369"/>
            <a:ext cx="4593735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sz="7200" dirty="0" smtClean="0">
                <a:solidFill>
                  <a:schemeClr val="bg1"/>
                </a:solidFill>
                <a:cs typeface="Arial" pitchFamily="34" charset="0"/>
              </a:rPr>
              <a:t>Дякую за увагу!</a:t>
            </a:r>
            <a:endParaRPr lang="ko-KR" altLang="en-US" sz="7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6754342" y="1421757"/>
            <a:ext cx="4694317" cy="4095802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5938459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Genome Edit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A5AE"/>
      </a:accent1>
      <a:accent2>
        <a:srgbClr val="2395A6"/>
      </a:accent2>
      <a:accent3>
        <a:srgbClr val="80DBE4"/>
      </a:accent3>
      <a:accent4>
        <a:srgbClr val="CDFEFD"/>
      </a:accent4>
      <a:accent5>
        <a:srgbClr val="FE8B44"/>
      </a:accent5>
      <a:accent6>
        <a:srgbClr val="FDC56F"/>
      </a:accent6>
      <a:hlink>
        <a:srgbClr val="CDFEFD"/>
      </a:hlink>
      <a:folHlink>
        <a:srgbClr val="CDFEFD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Genome Edit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A5AE"/>
      </a:accent1>
      <a:accent2>
        <a:srgbClr val="2395A6"/>
      </a:accent2>
      <a:accent3>
        <a:srgbClr val="80DBE4"/>
      </a:accent3>
      <a:accent4>
        <a:srgbClr val="CDFEFD"/>
      </a:accent4>
      <a:accent5>
        <a:srgbClr val="FE8B44"/>
      </a:accent5>
      <a:accent6>
        <a:srgbClr val="FDC56F"/>
      </a:accent6>
      <a:hlink>
        <a:srgbClr val="CDFEFD"/>
      </a:hlink>
      <a:folHlink>
        <a:srgbClr val="CDFEFD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10886</TotalTime>
  <Words>3495</Words>
  <Application>Microsoft Office PowerPoint</Application>
  <PresentationFormat>Широкоэкранный</PresentationFormat>
  <Paragraphs>246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맑은 고딕</vt:lpstr>
      <vt:lpstr>Arial</vt:lpstr>
      <vt:lpstr>Arial Unicode MS</vt:lpstr>
      <vt:lpstr>Calibri</vt:lpstr>
      <vt:lpstr>HY견명조</vt:lpstr>
      <vt:lpstr>Times New Roman</vt:lpstr>
      <vt:lpstr>Wingdings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RePack by Diakov</cp:lastModifiedBy>
  <cp:revision>508</cp:revision>
  <dcterms:created xsi:type="dcterms:W3CDTF">2018-04-24T17:14:44Z</dcterms:created>
  <dcterms:modified xsi:type="dcterms:W3CDTF">2024-09-16T16:17:14Z</dcterms:modified>
</cp:coreProperties>
</file>