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9459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0682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4883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70300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430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8045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90442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1578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3619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1586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0271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92130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8260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9427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90934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63482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7474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F738B55-05C4-4AD8-87CD-F5D12F7A32E0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30D63E-D3A8-4C7F-9CF2-293204282FE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8221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6AD54C1-DD2C-4291-A004-F2647CCC0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Одеський національний медичний університет</a:t>
            </a:r>
            <a:b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кафедра 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професійної патології, клінічної лабораторної  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та функціональної діагностики</a:t>
            </a:r>
            <a:endParaRPr lang="x-non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78F63D3-6B4F-4F03-8A20-B6DD45F777E2}"/>
              </a:ext>
            </a:extLst>
          </p:cNvPr>
          <p:cNvSpPr txBox="1"/>
          <p:nvPr/>
        </p:nvSpPr>
        <p:spPr>
          <a:xfrm>
            <a:off x="2851878" y="3244334"/>
            <a:ext cx="6093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Calibri" panose="020F0502020204030204" pitchFamily="34" charset="0"/>
                <a:cs typeface="Times New Roman" panose="02020603050405020304" pitchFamily="18" charset="0"/>
              </a:rPr>
              <a:t>НЕВІДКЛАДНА ДОПОМОГА ПРИ ПРОФЕСІЙНИХ ЗАХВОРЮВАННЯХ</a:t>
            </a:r>
            <a:endParaRPr lang="x-none" sz="2800" b="1" dirty="0"/>
          </a:p>
        </p:txBody>
      </p:sp>
    </p:spTree>
    <p:extLst>
      <p:ext uri="{BB962C8B-B14F-4D97-AF65-F5344CB8AC3E}">
        <p14:creationId xmlns:p14="http://schemas.microsoft.com/office/powerpoint/2010/main" xmlns="" val="170714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561981-B847-4232-A676-DBB789E6AFF2}"/>
              </a:ext>
            </a:extLst>
          </p:cNvPr>
          <p:cNvSpPr txBox="1"/>
          <p:nvPr/>
        </p:nvSpPr>
        <p:spPr>
          <a:xfrm>
            <a:off x="584616" y="914400"/>
            <a:ext cx="11092722" cy="4830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</a:t>
            </a:r>
            <a:r>
              <a:rPr lang="uk-UA" sz="2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 та характеристика шкідливих професійних чинників які здатні призвести до невідкладних станів; розширити знання про клініку, лікування і надання невідкладної лікувальної допомоги, а також проведення експертизи працездатності після перенесення гострих отруєнь.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x-non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поняття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невідкладні стани,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шкідливі фактори, антидоти,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невідкладна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терапія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x-non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гострі отруєння,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дихальна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недостатність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пневмоторакс,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ниркова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недостатність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печінкова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недостатність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гострий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гемолітичний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криз,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металева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лихоманка, кома.</a:t>
            </a:r>
            <a:endParaRPr lang="x-non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709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AF9F12D-AE1E-46EF-9AA6-77753397FD51}"/>
              </a:ext>
            </a:extLst>
          </p:cNvPr>
          <p:cNvSpPr txBox="1"/>
          <p:nvPr/>
        </p:nvSpPr>
        <p:spPr>
          <a:xfrm>
            <a:off x="824459" y="839449"/>
            <a:ext cx="10433154" cy="4465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x-none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Гостре</a:t>
            </a:r>
            <a:r>
              <a:rPr lang="x-none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отруєння</a:t>
            </a:r>
            <a:r>
              <a:rPr lang="x-none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патологічний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виникає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внаслідок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попадання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зовнішнього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середовища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організм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різних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речовин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кільностях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викликають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гомеостазу.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Тяжкість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отруєння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залежить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дози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концентрації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швидкості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введення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шляхів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надходження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цих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речовин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промисловості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гострі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отруєння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зустрічатись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зайняті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виробництві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тих,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безпосередньо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контактує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органічними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барвниками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пестиидами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органічними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сполуками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хлору, з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аміаком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препаратами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міді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x-none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</a:t>
            </a:r>
            <a:r>
              <a:rPr lang="x-none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x-non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879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8D077B3-FC94-4C5E-8CC1-543E1F4F9E3C}"/>
              </a:ext>
            </a:extLst>
          </p:cNvPr>
          <p:cNvSpPr txBox="1"/>
          <p:nvPr/>
        </p:nvSpPr>
        <p:spPr>
          <a:xfrm>
            <a:off x="779489" y="794478"/>
            <a:ext cx="8360762" cy="5441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клінічному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перебігу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гострого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отруєння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виділяють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чотири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періоди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—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прихований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(з моменту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надходження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отрути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появи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перших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отруєння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—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наростання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резорбтивної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дії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перших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типової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клінічної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картини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—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максимальної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дії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отрути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загрозливим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станом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якого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колаптоїдного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стану;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— </a:t>
            </a:r>
            <a:r>
              <a:rPr lang="x-none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відбудовний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2558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E6CADA-24E4-49A3-B331-A3BA96BB2130}"/>
              </a:ext>
            </a:extLst>
          </p:cNvPr>
          <p:cNvSpPr txBox="1"/>
          <p:nvPr/>
        </p:nvSpPr>
        <p:spPr>
          <a:xfrm>
            <a:off x="869430" y="1"/>
            <a:ext cx="11182662" cy="6777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СТАНИ, ЩО ПОТРЕБУЮТЬ НЕВІДКЛАДНОЇ ДОПОМОГИ: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Набряк </a:t>
            </a: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легенів</a:t>
            </a:r>
            <a:r>
              <a:rPr lang="x-none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найчастіше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зустрічається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внаслідок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вдихання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токсичних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газів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(хлор,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сірчистий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газ,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аміак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фозген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формальдегід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окис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вуглецю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При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гострому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набряку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легенів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виникає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масивне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пропотівання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багатої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білком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рідини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інтерстиціальну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тканину і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альвеоли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Гостра</a:t>
            </a: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недостатність</a:t>
            </a: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дихання</a:t>
            </a:r>
            <a:r>
              <a:rPr lang="x-none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стан, при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якому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підтримання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нормального газового складу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крові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останнє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досягається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завдяки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напруженню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апарату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зовнішнього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дихання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призводить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функціональних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можливостей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організму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Спонтанний</a:t>
            </a: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пневмоторакс</a:t>
            </a:r>
            <a:r>
              <a:rPr lang="x-none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надходження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повітря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плевральну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порожнину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результаті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раптового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ушкодження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плеври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Пневмоторакс у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профпатологічних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відноситься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так званого симптоматичного,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зустрічається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найчастіше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хворих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силікозом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III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стадії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наявності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них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бульозної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емфіземи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Астматичний</a:t>
            </a: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статус</a:t>
            </a:r>
            <a:r>
              <a:rPr lang="x-none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стан,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характеризується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трьома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ознаками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1)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швидким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бронхіальної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обструкції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2)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відсутністю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симпатоміметиків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3)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дихальної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недостатності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Гострий</a:t>
            </a: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гемолітичний</a:t>
            </a: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криз</a:t>
            </a:r>
            <a:r>
              <a:rPr lang="x-none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зумовлюється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дією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отрут,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сильними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гемолітичними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отрутами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миш'яковистий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водень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характеризується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швидким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розвитком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загальної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слабості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поясниці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остудою і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температури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тіла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мозковими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проявами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болем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кістках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суглобах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x-none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ечінков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x-none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виникає у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отруєння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речовинами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гепатотропної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дії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чотирихлористий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вуглеводень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тетрахлоретан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x-non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нітрати</a:t>
            </a:r>
            <a:r>
              <a:rPr lang="x-non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толуол).</a:t>
            </a:r>
            <a:endParaRPr lang="x-non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x-non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2953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</TotalTime>
  <Words>445</Words>
  <Application>Microsoft Office PowerPoint</Application>
  <PresentationFormat>Произвольный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Натуральные материалы</vt:lpstr>
      <vt:lpstr>Одеський національний медичний університет  кафедра професійної патології, клінічної лабораторної  та функціональної діагностики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 кафедра професійної діагностики та функціональної діагностики</dc:title>
  <dc:creator>Шевченко Наталія Олександрівна</dc:creator>
  <cp:lastModifiedBy>e190178poi</cp:lastModifiedBy>
  <cp:revision>4</cp:revision>
  <dcterms:created xsi:type="dcterms:W3CDTF">2025-10-14T08:28:13Z</dcterms:created>
  <dcterms:modified xsi:type="dcterms:W3CDTF">2025-10-15T10:07:48Z</dcterms:modified>
</cp:coreProperties>
</file>