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9" r:id="rId4"/>
    <p:sldId id="278" r:id="rId5"/>
    <p:sldId id="276" r:id="rId6"/>
    <p:sldId id="275" r:id="rId7"/>
    <p:sldId id="274" r:id="rId8"/>
    <p:sldId id="273" r:id="rId9"/>
    <p:sldId id="272" r:id="rId10"/>
    <p:sldId id="271" r:id="rId11"/>
    <p:sldId id="270" r:id="rId12"/>
    <p:sldId id="269" r:id="rId13"/>
    <p:sldId id="268" r:id="rId14"/>
    <p:sldId id="267" r:id="rId15"/>
    <p:sldId id="258" r:id="rId16"/>
    <p:sldId id="259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517232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і функціональної діагностики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Професійні захворювання , зумовлені дією електромагнітного випромінювання, ультразвуку, </a:t>
            </a:r>
            <a:r>
              <a:rPr lang="uk-UA" b="1" dirty="0">
                <a:solidFill>
                  <a:schemeClr val="accent4">
                    <a:lumMod val="75000"/>
                  </a:schemeClr>
                </a:solidFill>
              </a:rPr>
              <a:t>л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азерного випромінювання</a:t>
            </a:r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452282"/>
            <a:ext cx="91440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Мета: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ознайомитися з видами професійних уражень, механізмом дії, клінікою та профілактикою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Завдання: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розглянути джерела випромінювання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описати механізм дії на організм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визначити симптоми уражень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окреслити профілактичні заходи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555" name="AutoShape 3" descr="Шкідливий вплив ультразвуку на здоров'я працюючих та йог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557" name="AutoShape 5" descr="Шкідливий вплив ультразвуку на здоров'я працюючих та йог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559" name="AutoShape 7" descr="Шкідливий вплив ультразвуку на здоров'я працюючих та йог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Електромагнітне </a:t>
            </a:r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випромінювання (</a:t>
            </a:r>
            <a:r>
              <a:rPr lang="uk-UA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ЕМВ</a:t>
            </a:r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— це поєднання електричних і магнітних полів, що поширюються у просторі у вигляді хвиль.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 сучасному світі люди дедалі частіше піддаються його впливу: у медицині, промисловості, зв’язку.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Довготривала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дія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ЕМВ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на організм може викликати специфічні професійні порушення здоров’я.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Тому вивчення цих захворювань має велике значення для майбутніх медиків і профілактики їх розвитку.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Основними джерелами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ЕМВ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на виробництві є радари, зварювальні установки,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радіо-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і телевізійні передавачі, комп’ютерна та медична апаратура.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медичних закладах це можуть бути діагностичні апарати, мікрохвильові терапевтичні установки,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УВЧ-пристрої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Також джерелами випромінювання є мобільні телефони,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Wi-Fi,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бездротові системи.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Рівень небезпеки залежить від частоти, інтенсивності та тривалості опромінення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Механізм 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дії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ЕМВ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організм</a:t>
            </a:r>
          </a:p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ЕМВ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має як тепловий, так і нетепловий вплив на організм.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Тепловий ефект полягає у нагріванні тканин, що може призвести до перегрівання або опіків.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Нетепловий вплив порушує функції клітинних мембран, нервової та ендокринної систем.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Найчутливішими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ЕМВ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є нервова система, органи зору та серцево-судинна система.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-136005"/>
            <a:ext cx="9144000" cy="367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Гостра дія електромагнітного випромінювання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Короткочасне, але інтенсивне опромінення викликає головний біль, втому, запаморочення, нудоту.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Можливе підвищення температури тіла, порушення серцевого ритму та артеріального тиску.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деяких випадках спостерігається подразнення очей і тимчасове зниження зору.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Такі симптоми зазвичай зникають після припинення впливу, але часті повторення можуть призвести до хронічних розладів.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3052555"/>
            <a:ext cx="91440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400" b="1" i="0" u="sng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Хронічна дія </a:t>
            </a:r>
            <a:r>
              <a:rPr lang="uk-UA" sz="24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електромагнітного випромінювання</a:t>
            </a:r>
            <a:endParaRPr kumimoji="0" lang="uk-UA" sz="2400" b="1" i="0" u="sng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 тривалому впливі розвиваються функціональні зміни центральної нервової системи — дратівливість, безсоння, погіршення пам’яті.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Можливе зниження імунітету, зміни гормонального фону, підвищена втомлюваність.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працівників, які контактують із мікрохвилями, можуть розвиватися катаракта, ендокринні порушення.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Такі прояви утворюють так званий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синдром хронічної електромагнітної перевтоми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-289"/>
            <a:ext cx="9143999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Професійні захворювання, спричинені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ЕМВ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Найбільш відоме захворювання —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радіохвильова хвороба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що проявляється вегетативними, невротичними та серцево-судинними розладами.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Характерні симптоми: головний біль, безсоння, тахікардія, коливання артеріального тиску.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разі тривалого опромінення високої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інтенсивності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може розвиватися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мікрохвильова катаракта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Без своєчасного лікування можливі стійкі функціональні зміни нервової системи.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1805958"/>
            <a:ext cx="91440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Основою профілактики є дотримання санітарно-гігієнічних норм і правил техніки безпеки.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Необхідно екранувати джерела випромінювання, обмежувати час перебування у зоні дії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ЕМВ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Медичні працівники повинні використовувати індивідуальні засоби захисту — спецодяг, щитки, заземлення апаратури.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Регулярні медичні огляди дозволяють виявити ранні ознаки професійних уражень і запобігти їх прогресуванню.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8760"/>
            <a:ext cx="91440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Професійні захворювання, спричинені лазерним  випромінюванням </a:t>
            </a:r>
            <a:endParaRPr lang="uk-UA" sz="4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AutoShape 2" descr="Лазерний промінь картинки, стокові Лазерний промінь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148" name="AutoShape 4" descr="Лазерний промінь картинки, стокові Лазерний промінь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Picture 2" descr="Лазерного випромінювання: векторна графіка, зображенн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9144000" cy="3356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Лазерне випромінювання — це спрямований потік електромагнітних хвиль високої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інтенсивності.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Його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широко застосовують у медицині, промисловості, наукових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дослідженнях.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Попри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численні переваги, лазери можуть бути небезпечними для здоров’я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людини.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Особливо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ризикують працівники, які працюють із потужними оптичними системами без належного захисту. Основними джерелами є хірургічні лазери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CO₂,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Nd:YAG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діодні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 косметологічні та стоматологічні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установки.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промисловості лазери використовують для різання, зварювання, гравіювання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матеріалів.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наукових лабораторіях застосовуються дослідницькі лазерні системи великої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потужності.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Рівень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небезпеки залежить від довжини хвилі, потужності та тривалості опромінення.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Механізм дії лазерного </a:t>
            </a:r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випромінювання</a:t>
            </a:r>
          </a:p>
          <a:p>
            <a:endParaRPr lang="uk-UA" sz="32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Лазерне випромінювання може мати теплову, механічну або фотохімічну дію на тканини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Основний ефект — </a:t>
            </a: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поглинання енергії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тканинами з подальшим нагріванням і руйнуванням клітин.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Високоенергетичні лазери можуть викликати опіки шкіри, сітківки, а також глибокі ушкодження очей.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Навіть відбиті або розсіяні промені можуть становити загрозу для органів зору.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14182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Гостра дія лазерного випромінювання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 короткочасному інтенсивному опроміненні виникають опіки шкіри та слизових оболонок.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Очі особливо чутливі: можливе ураження рогівки, кришталика, сітківки.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Постраждалі скаржаться на біль, почервоніння очей, тимчасову втрату зору.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Іноді спостерігаються загальні реакції — головний біль, нудота, втома.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2726432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Хронічна дія лазерного випромінювання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Тривалий вплив навіть слабких лазерів може спричиняти функціональні порушення нервової системи.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Характерні симптоми: дратівливість, безсоння, головний біль, коливання артеріального тиску.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 можливий розвиток катаракти через пошкодження кришталика.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Поступово формується так звана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лазерна хвороба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 комплексом невротичних і судинних розладів.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439361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Професійні захворювання, спричинені лазерним випромінюванням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Найбільш поширеними є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опіки шкіри та очей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катаракта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а також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лазерна хвороба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 останній спостерігаються вегетативні порушення, стомлюваність, зміни серцевого ритму.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Ураження очей може призвести до часткової або повної втрати зору.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Без своєчасної профілактики можливі незворотні зміни в тканинах ока.</a:t>
            </a: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2447093"/>
            <a:ext cx="9144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900" b="1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900" b="1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900" b="1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Профілактика лазерних уражень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Найефективніший спосіб профілактики —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дотримання правил техніки безпеки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 роботі з лазерами.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Працівники повинні використовувати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захисні окуляри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спецодяг та екрани.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Робочі приміщення мають бути обладнані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засобами екранування та попереджувальними знаками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Обов’язкові періодичні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медичні огляди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для раннього виявлення уражень очей і нервової системи.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412776"/>
            <a:ext cx="61206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Професійні захворювання, спричинені </a:t>
            </a:r>
            <a:r>
              <a:rPr lang="uk-UA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дією ультразвуку</a:t>
            </a:r>
            <a:endParaRPr lang="uk-UA" sz="4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115781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Ультразвук</a:t>
            </a:r>
            <a:r>
              <a:rPr kumimoji="0" lang="uk-UA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— це механічні коливання з частотою понад 20 кГц, які не сприймаються людським вухом.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Він широко використовується в медицині, промисловості, наукових дослідженнях.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Хоча ультразвук має важливе діагностичне та терапевтичне значення, надмірний контакт із ним може бути шкідливим.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Тривала дія ультразвуку викликає функціональні та органічні зміни в організмі людини.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2857333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Джерела ультразвуку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Основні виробничі джерела — ультразвукові зварювальні апарати, очищувачі, дефектоскопи, поліграфічні та медичні пристрої.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медицині ультразвук застосовують у діагностиці, фізіотерапії, стоматології.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Найбільший ризик мають працівники, які обслуговують апаратуру або працюють поруч із нею тривалий час.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Інтенсивність і частота коливань визначають рівень небезпеки для організму.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Механізм дії ультразвуку на </a:t>
            </a:r>
            <a:r>
              <a:rPr lang="uk-UA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організм</a:t>
            </a:r>
          </a:p>
          <a:p>
            <a:endParaRPr lang="uk-U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Ультразвук діє механічно, термічно та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кавітаційно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Механічні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коливання передаються тканинам, викликаючи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мікромасаж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мікротравми.</a:t>
            </a:r>
          </a:p>
          <a:p>
            <a:pPr>
              <a:buFont typeface="Wingdings" pitchFamily="2" charset="2"/>
              <a:buChar char="Ø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Тепловий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ефект спричиняє нагрівання тканин, а кавітація — утворення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мікропухирців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, що руйнують клітинні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структури.</a:t>
            </a:r>
          </a:p>
          <a:p>
            <a:pPr>
              <a:buFont typeface="Wingdings" pitchFamily="2" charset="2"/>
              <a:buChar char="Ø"/>
            </a:pP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Найчутливішими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до ультразвуку є нервова система, слуховий апарат і периферичні судини.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-223306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sng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Гостра дія ультразвуку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sng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Короткочасний, але інтенсивний вплив може викликати головний біль, запаморочення, втому.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Спостерігаються неприємні відчуття у пальцях, вухах, легке оніміння.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Можливе тимчасове зниження слуху або шум у вухах після роботи з апаратурою.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Симптоми зникають після відпочинку, але повторна дія призводить до стійких змін.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1885515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sng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Хронічна дія ультразвуку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sng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Тривалий вплив ультразвуку призводить до розвитку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вегетосудинних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і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нейросенсорних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розладів.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Порушується чутливість пальців, з’являється біль у руках, втрата сили, холодова реакція.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Можуть виникати трофічні зміни шкіри та нігтів, розлади сну й емоційна нестабільність.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Часто спостерігається поступове зниження слуху —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сенсоневральна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приглухуватість.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47066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Професійні захворювання, спричинені ультразвуком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Основним захворюванням є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ультразвукова хвороба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Вона проявляється комплексом симптомів: судинними порушеннями, зниженням слуху, невротичними та трофічними розладами.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Можливий розвиток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вегетативно-сенсорної </a:t>
            </a: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поліневропатії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верхніх кінцівок.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 важких випадках хвороба супроводжується зниженням працездатності й підвищеною чутливістю до холоду.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2551299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Профілактика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Для профілактики необхідно обмежувати час перебування у зоні дії ультразвуку.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Слід використовувати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віброізолюючі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рукавички, екрани,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шумопоглинаючі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кожухи.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Робочі місця мають бути акустично ізольовані, з контролем рівня ультразвуку.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Регулярні медичні огляди допомагають виявити ранні прояви уражень і запобігти хронічним порушенням. </a:t>
            </a:r>
          </a:p>
        </p:txBody>
      </p:sp>
      <p:sp>
        <p:nvSpPr>
          <p:cNvPr id="21509" name="AutoShape 5" descr="Ультразвук. Вплив ультразвуку на організм - HealthAp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11" name="AutoShape 7" descr="Ультразвук. Вплив ультразвуку на організм - HealthAp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13" name="AutoShape 9" descr="Ультразвук. Вплив ультразвуку на організм - HealthAp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15" name="AutoShape 11" descr="Ультразвук. Вплив ультразвуку на організм - HealthAp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17" name="AutoShape 13" descr="Застосування ультразвуку - Dovidka.biz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19" name="AutoShape 15" descr="Що таке ультразвук: усе, що варто знати - Kokl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521" name="AutoShape 17" descr="Що таке ультразвук: усе, що варто знати - Kokl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2060848"/>
            <a:ext cx="3071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Дякую за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увагу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/>
          </a:p>
        </p:txBody>
      </p:sp>
      <p:sp>
        <p:nvSpPr>
          <p:cNvPr id="20482" name="AutoShape 2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84" name="AutoShape 4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86" name="AutoShape 6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88" name="AutoShape 8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90" name="AutoShape 10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92" name="AutoShape 12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94" name="AutoShape 14" descr="Лазерного випромінювання: векторна графіка, зображення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96" name="AutoShape 16" descr="Лазерний промінь картинки, стокові Лазерний промінь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498" name="AutoShape 18" descr="Червоною лазерних променів — стокове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500" name="AutoShape 20" descr="Лазерний промінь — стокове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502" name="AutoShape 22" descr="Лазерний промінь і лазерна технологія в науці і жит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504" name="AutoShape 24" descr="Ефект світла червоного лазерного променя ізольований на прозорому фоні — стоковий вект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06" name="Picture 26" descr="Лазерний промінь: векторна графіка, зображення, Лазерний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040"/>
            <a:ext cx="9144000" cy="3068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A6D0DE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494</Words>
  <Application>Microsoft Office PowerPoint</Application>
  <PresentationFormat>Экран (4:3)</PresentationFormat>
  <Paragraphs>84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Одеський національний медичний університет Кафедра професійної патології, клінічної лабораторної і функціональної діагностики  Професійні захворювання , зумовлені дією електромагнітного випромінювання, ультразвуку, лазерного випромінювання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професійної патології, клінічної лабораторної і функціональної діагностики  Професійні захворювання , зумовлені дією електромагнітного випромінювання, ультразвуку, лазерного випромінювання</dc:title>
  <dc:creator>Панюта Олексій Іванович</dc:creator>
  <cp:lastModifiedBy>e190178poi</cp:lastModifiedBy>
  <cp:revision>1</cp:revision>
  <dcterms:created xsi:type="dcterms:W3CDTF">2025-10-27T18:05:38Z</dcterms:created>
  <dcterms:modified xsi:type="dcterms:W3CDTF">2025-10-27T20:38:20Z</dcterms:modified>
</cp:coreProperties>
</file>