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handoutMasterIdLst>
    <p:handoutMasterId r:id="rId39"/>
  </p:handoutMasterIdLst>
  <p:sldIdLst>
    <p:sldId id="257" r:id="rId5"/>
    <p:sldId id="277" r:id="rId6"/>
    <p:sldId id="278" r:id="rId7"/>
    <p:sldId id="279" r:id="rId8"/>
    <p:sldId id="280" r:id="rId9"/>
    <p:sldId id="281" r:id="rId10"/>
    <p:sldId id="282"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 id="297" r:id="rId26"/>
    <p:sldId id="298" r:id="rId27"/>
    <p:sldId id="272" r:id="rId28"/>
    <p:sldId id="265" r:id="rId29"/>
    <p:sldId id="273" r:id="rId30"/>
    <p:sldId id="275" r:id="rId31"/>
    <p:sldId id="258" r:id="rId32"/>
    <p:sldId id="267" r:id="rId33"/>
    <p:sldId id="264" r:id="rId34"/>
    <p:sldId id="269" r:id="rId35"/>
    <p:sldId id="276" r:id="rId36"/>
    <p:sldId id="262" r:id="rId37"/>
  </p:sldIdLst>
  <p:sldSz cx="12188825" cy="6858000"/>
  <p:notesSz cx="6858000" cy="9144000"/>
  <p:defaultTextStyle>
    <a:defPPr rtl="0">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280" autoAdjust="0"/>
  </p:normalViewPr>
  <p:slideViewPr>
    <p:cSldViewPr>
      <p:cViewPr varScale="1">
        <p:scale>
          <a:sx n="69" d="100"/>
          <a:sy n="69" d="100"/>
        </p:scale>
        <p:origin x="696" y="66"/>
      </p:cViewPr>
      <p:guideLst>
        <p:guide pos="3839"/>
        <p:guide orient="horz" pos="2160"/>
      </p:guideLst>
    </p:cSldViewPr>
  </p:slideViewPr>
  <p:notesTextViewPr>
    <p:cViewPr>
      <p:scale>
        <a:sx n="1" d="1"/>
        <a:sy n="1" d="1"/>
      </p:scale>
      <p:origin x="0" y="0"/>
    </p:cViewPr>
  </p:notesTextViewPr>
  <p:notesViewPr>
    <p:cSldViewPr>
      <p:cViewPr varScale="1">
        <p:scale>
          <a:sx n="89" d="100"/>
          <a:sy n="89" d="100"/>
        </p:scale>
        <p:origin x="3750" y="6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128" b="0" i="0" u="none" strike="noStrike" kern="1200" cap="none" spc="50" normalizeH="0" baseline="0">
              <a:solidFill>
                <a:schemeClr val="accent1">
                  <a:lumMod val="50000"/>
                </a:schemeClr>
              </a:solidFill>
              <a:latin typeface="+mj-lt"/>
              <a:ea typeface="+mj-ea"/>
              <a:cs typeface="+mj-cs"/>
            </a:defRPr>
          </a:pPr>
          <a:endParaRPr lang="ru-UA"/>
        </a:p>
      </c:txPr>
    </c:title>
    <c:autoTitleDeleted val="0"/>
    <c:plotArea>
      <c:layout/>
      <c:barChart>
        <c:barDir val="col"/>
        <c:grouping val="clustered"/>
        <c:varyColors val="0"/>
        <c:ser>
          <c:idx val="0"/>
          <c:order val="0"/>
          <c:tx>
            <c:strRef>
              <c:f>Sheet1!$B$1</c:f>
              <c:strCache>
                <c:ptCount val="1"/>
                <c:pt idx="0">
                  <c:v>Ряд 1</c:v>
                </c:pt>
              </c:strCache>
            </c:strRef>
          </c:tx>
          <c:spPr>
            <a:solidFill>
              <a:schemeClr val="accent1">
                <a:alpha val="70000"/>
              </a:schemeClr>
            </a:solidFill>
            <a:ln>
              <a:noFill/>
            </a:ln>
            <a:effectLst/>
          </c:spPr>
          <c:invertIfNegative val="0"/>
          <c:cat>
            <c:strRef>
              <c:f>Sheet1!$A$2:$A$5</c:f>
              <c:strCache>
                <c:ptCount val="4"/>
                <c:pt idx="0">
                  <c:v>Категорія 1</c:v>
                </c:pt>
                <c:pt idx="1">
                  <c:v>Категорія 2</c:v>
                </c:pt>
                <c:pt idx="2">
                  <c:v>Категорія 3</c:v>
                </c:pt>
                <c:pt idx="3">
                  <c:v>Категорія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C73-4807-BB1E-DEEDA150B424}"/>
            </c:ext>
          </c:extLst>
        </c:ser>
        <c:ser>
          <c:idx val="1"/>
          <c:order val="1"/>
          <c:tx>
            <c:strRef>
              <c:f>Sheet1!$C$1</c:f>
              <c:strCache>
                <c:ptCount val="1"/>
                <c:pt idx="0">
                  <c:v>Ряд 2</c:v>
                </c:pt>
              </c:strCache>
            </c:strRef>
          </c:tx>
          <c:spPr>
            <a:solidFill>
              <a:schemeClr val="accent2">
                <a:alpha val="70000"/>
              </a:schemeClr>
            </a:solidFill>
            <a:ln>
              <a:noFill/>
            </a:ln>
            <a:effectLst/>
          </c:spPr>
          <c:invertIfNegative val="0"/>
          <c:cat>
            <c:strRef>
              <c:f>Sheet1!$A$2:$A$5</c:f>
              <c:strCache>
                <c:ptCount val="4"/>
                <c:pt idx="0">
                  <c:v>Категорія 1</c:v>
                </c:pt>
                <c:pt idx="1">
                  <c:v>Категорія 2</c:v>
                </c:pt>
                <c:pt idx="2">
                  <c:v>Категорія 3</c:v>
                </c:pt>
                <c:pt idx="3">
                  <c:v>Категорія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4C73-4807-BB1E-DEEDA150B424}"/>
            </c:ext>
          </c:extLst>
        </c:ser>
        <c:ser>
          <c:idx val="2"/>
          <c:order val="2"/>
          <c:tx>
            <c:strRef>
              <c:f>Sheet1!$D$1</c:f>
              <c:strCache>
                <c:ptCount val="1"/>
                <c:pt idx="0">
                  <c:v>Ряд 3</c:v>
                </c:pt>
              </c:strCache>
            </c:strRef>
          </c:tx>
          <c:spPr>
            <a:solidFill>
              <a:schemeClr val="accent3">
                <a:alpha val="70000"/>
              </a:schemeClr>
            </a:solidFill>
            <a:ln>
              <a:noFill/>
            </a:ln>
            <a:effectLst/>
          </c:spPr>
          <c:invertIfNegative val="0"/>
          <c:cat>
            <c:strRef>
              <c:f>Sheet1!$A$2:$A$5</c:f>
              <c:strCache>
                <c:ptCount val="4"/>
                <c:pt idx="0">
                  <c:v>Категорія 1</c:v>
                </c:pt>
                <c:pt idx="1">
                  <c:v>Категорія 2</c:v>
                </c:pt>
                <c:pt idx="2">
                  <c:v>Категорія 3</c:v>
                </c:pt>
                <c:pt idx="3">
                  <c:v>Категорія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4C73-4807-BB1E-DEEDA150B424}"/>
            </c:ext>
          </c:extLst>
        </c:ser>
        <c:dLbls>
          <c:showLegendKey val="0"/>
          <c:showVal val="0"/>
          <c:showCatName val="0"/>
          <c:showSerName val="0"/>
          <c:showPercent val="0"/>
          <c:showBubbleSize val="0"/>
        </c:dLbls>
        <c:gapWidth val="80"/>
        <c:overlap val="25"/>
        <c:axId val="601069440"/>
        <c:axId val="601069048"/>
      </c:barChart>
      <c:catAx>
        <c:axId val="601069440"/>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cap="none" spc="20" normalizeH="0" baseline="0">
                <a:solidFill>
                  <a:schemeClr val="accent1">
                    <a:lumMod val="50000"/>
                  </a:schemeClr>
                </a:solidFill>
                <a:latin typeface="+mn-lt"/>
                <a:ea typeface="+mn-ea"/>
                <a:cs typeface="+mn-cs"/>
              </a:defRPr>
            </a:pPr>
            <a:endParaRPr lang="ru-UA"/>
          </a:p>
        </c:txPr>
        <c:crossAx val="601069048"/>
        <c:crosses val="autoZero"/>
        <c:auto val="1"/>
        <c:lblAlgn val="ctr"/>
        <c:lblOffset val="100"/>
        <c:noMultiLvlLbl val="0"/>
      </c:catAx>
      <c:valAx>
        <c:axId val="601069048"/>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accent1">
                    <a:lumMod val="50000"/>
                  </a:schemeClr>
                </a:solidFill>
                <a:latin typeface="+mn-lt"/>
                <a:ea typeface="+mn-ea"/>
                <a:cs typeface="+mn-cs"/>
              </a:defRPr>
            </a:pPr>
            <a:endParaRPr lang="ru-UA"/>
          </a:p>
        </c:txPr>
        <c:crossAx val="60106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accent1">
                  <a:lumMod val="50000"/>
                </a:schemeClr>
              </a:solidFill>
              <a:latin typeface="+mn-lt"/>
              <a:ea typeface="+mn-ea"/>
              <a:cs typeface="+mn-cs"/>
            </a:defRPr>
          </a:pPr>
          <a:endParaRPr lang="ru-UA"/>
        </a:p>
      </c:txPr>
    </c:legend>
    <c:plotVisOnly val="1"/>
    <c:dispBlanksAs val="gap"/>
    <c:showDLblsOverMax val="0"/>
  </c:chart>
  <c:spPr>
    <a:noFill/>
    <a:ln>
      <a:noFill/>
    </a:ln>
    <a:effectLst/>
  </c:spPr>
  <c:txPr>
    <a:bodyPr/>
    <a:lstStyle/>
    <a:p>
      <a:pPr>
        <a:defRPr/>
      </a:pPr>
      <a:endParaRPr lang="ru-UA"/>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D46BDD-CA72-48F2-BE8C-F82CCFFB0DBE}" type="doc">
      <dgm:prSet loTypeId="urn:microsoft.com/office/officeart/2005/8/layout/hList9" loCatId="list" qsTypeId="urn:microsoft.com/office/officeart/2005/8/quickstyle/simple4" qsCatId="simple" csTypeId="urn:microsoft.com/office/officeart/2005/8/colors/colorful1" csCatId="colorful" phldr="1"/>
      <dgm:spPr/>
      <dgm:t>
        <a:bodyPr rtlCol="0"/>
        <a:lstStyle/>
        <a:p>
          <a:pPr rtl="0"/>
          <a:endParaRPr lang="en-US"/>
        </a:p>
      </dgm:t>
    </dgm:pt>
    <dgm:pt modelId="{D9F46F06-3DF2-4911-BCDA-55B38875805A}">
      <dgm:prSet phldrT="[Text]"/>
      <dgm:spPr>
        <a:gradFill rotWithShape="0">
          <a:gsLst>
            <a:gs pos="0">
              <a:schemeClr val="accent2">
                <a:lumMod val="75000"/>
              </a:schemeClr>
            </a:gs>
            <a:gs pos="50000">
              <a:schemeClr val="accent2">
                <a:lumMod val="50000"/>
              </a:schemeClr>
            </a:gs>
            <a:gs pos="100000">
              <a:schemeClr val="accent6">
                <a:lumMod val="50000"/>
              </a:schemeClr>
            </a:gs>
          </a:gsLst>
        </a:gradFill>
      </dgm:spPr>
      <dgm:t>
        <a:bodyPr rtlCol="0"/>
        <a:lstStyle/>
        <a:p>
          <a:pPr rtl="0"/>
          <a:r>
            <a:rPr lang="uk"/>
            <a:t>Група А</a:t>
          </a:r>
        </a:p>
      </dgm:t>
    </dgm:pt>
    <dgm:pt modelId="{29669FA9-BCDB-4E04-BCBD-ADB6BBFECA77}" type="parTrans" cxnId="{3167943C-B617-47EE-AB4E-F103014F0B0F}">
      <dgm:prSet/>
      <dgm:spPr/>
      <dgm:t>
        <a:bodyPr rtlCol="0"/>
        <a:lstStyle/>
        <a:p>
          <a:pPr rtl="0"/>
          <a:endParaRPr lang="en-US"/>
        </a:p>
      </dgm:t>
    </dgm:pt>
    <dgm:pt modelId="{A2AB0762-8DE6-4EC9-8643-86B41C470FE8}" type="sibTrans" cxnId="{3167943C-B617-47EE-AB4E-F103014F0B0F}">
      <dgm:prSet/>
      <dgm:spPr/>
      <dgm:t>
        <a:bodyPr rtlCol="0"/>
        <a:lstStyle/>
        <a:p>
          <a:pPr rtl="0"/>
          <a:endParaRPr lang="en-US"/>
        </a:p>
      </dgm:t>
    </dgm:pt>
    <dgm:pt modelId="{20BB34D1-39DB-4D4A-8F74-38BB6AD52986}">
      <dgm:prSet phldrT="[Text]"/>
      <dgm:spPr/>
      <dgm:t>
        <a:bodyPr rtlCol="0"/>
        <a:lstStyle/>
        <a:p>
          <a:pPr rtl="0"/>
          <a:r>
            <a:rPr lang="uk"/>
            <a:t>Завдання 1</a:t>
          </a:r>
        </a:p>
      </dgm:t>
    </dgm:pt>
    <dgm:pt modelId="{8369DE2E-05BE-4F58-ACF4-FFA3BF09D772}" type="parTrans" cxnId="{B4712C0E-A30F-43CC-BC2E-1C5644020AC8}">
      <dgm:prSet/>
      <dgm:spPr/>
      <dgm:t>
        <a:bodyPr rtlCol="0"/>
        <a:lstStyle/>
        <a:p>
          <a:pPr rtl="0"/>
          <a:endParaRPr lang="en-US"/>
        </a:p>
      </dgm:t>
    </dgm:pt>
    <dgm:pt modelId="{84668B4B-C68E-4C7B-8232-D5A08E3BE881}" type="sibTrans" cxnId="{B4712C0E-A30F-43CC-BC2E-1C5644020AC8}">
      <dgm:prSet/>
      <dgm:spPr/>
      <dgm:t>
        <a:bodyPr rtlCol="0"/>
        <a:lstStyle/>
        <a:p>
          <a:pPr rtl="0"/>
          <a:endParaRPr lang="en-US"/>
        </a:p>
      </dgm:t>
    </dgm:pt>
    <dgm:pt modelId="{76A93280-A4EB-4F31-BCFF-BD984FEDD50F}">
      <dgm:prSet phldrT="[Text]"/>
      <dgm:spPr/>
      <dgm:t>
        <a:bodyPr rtlCol="0"/>
        <a:lstStyle/>
        <a:p>
          <a:pPr rtl="0"/>
          <a:r>
            <a:rPr lang="uk"/>
            <a:t>Завдання 2</a:t>
          </a:r>
        </a:p>
      </dgm:t>
    </dgm:pt>
    <dgm:pt modelId="{1C92D782-B050-4892-9519-839E2BD7B42C}" type="parTrans" cxnId="{FE330E5A-EA72-4133-BB4C-B1C3A357F977}">
      <dgm:prSet/>
      <dgm:spPr/>
      <dgm:t>
        <a:bodyPr rtlCol="0"/>
        <a:lstStyle/>
        <a:p>
          <a:pPr rtl="0"/>
          <a:endParaRPr lang="en-US"/>
        </a:p>
      </dgm:t>
    </dgm:pt>
    <dgm:pt modelId="{8240E23B-34F6-439D-92CA-C802127A8D7A}" type="sibTrans" cxnId="{FE330E5A-EA72-4133-BB4C-B1C3A357F977}">
      <dgm:prSet/>
      <dgm:spPr/>
      <dgm:t>
        <a:bodyPr rtlCol="0"/>
        <a:lstStyle/>
        <a:p>
          <a:pPr rtl="0"/>
          <a:endParaRPr lang="en-US"/>
        </a:p>
      </dgm:t>
    </dgm:pt>
    <dgm:pt modelId="{D8FC5610-3898-4562-A903-BD6F3DA6CF69}">
      <dgm:prSet phldrT="[Text]"/>
      <dgm:spPr>
        <a:gradFill rotWithShape="0">
          <a:gsLst>
            <a:gs pos="0">
              <a:schemeClr val="accent3">
                <a:lumMod val="75000"/>
              </a:schemeClr>
            </a:gs>
            <a:gs pos="50000">
              <a:schemeClr val="accent3">
                <a:lumMod val="50000"/>
              </a:schemeClr>
            </a:gs>
            <a:gs pos="100000">
              <a:schemeClr val="accent3">
                <a:lumMod val="50000"/>
              </a:schemeClr>
            </a:gs>
          </a:gsLst>
        </a:gradFill>
      </dgm:spPr>
      <dgm:t>
        <a:bodyPr rtlCol="0"/>
        <a:lstStyle/>
        <a:p>
          <a:pPr rtl="0"/>
          <a:r>
            <a:rPr lang="uk"/>
            <a:t>Група Б</a:t>
          </a:r>
        </a:p>
      </dgm:t>
    </dgm:pt>
    <dgm:pt modelId="{363A8C60-CC8B-4A97-9DB3-77D22A0D0C49}" type="parTrans" cxnId="{4676E083-2700-4795-A813-45405EB1FF52}">
      <dgm:prSet/>
      <dgm:spPr/>
      <dgm:t>
        <a:bodyPr rtlCol="0"/>
        <a:lstStyle/>
        <a:p>
          <a:pPr rtl="0"/>
          <a:endParaRPr lang="en-US"/>
        </a:p>
      </dgm:t>
    </dgm:pt>
    <dgm:pt modelId="{5AE2A356-4C4D-431C-9D04-8B80B25413E5}" type="sibTrans" cxnId="{4676E083-2700-4795-A813-45405EB1FF52}">
      <dgm:prSet/>
      <dgm:spPr/>
      <dgm:t>
        <a:bodyPr rtlCol="0"/>
        <a:lstStyle/>
        <a:p>
          <a:pPr rtl="0"/>
          <a:endParaRPr lang="en-US"/>
        </a:p>
      </dgm:t>
    </dgm:pt>
    <dgm:pt modelId="{A7DD8379-771D-49D5-B4B6-C11A31BBB56A}">
      <dgm:prSet phldrT="[Text]"/>
      <dgm:spPr/>
      <dgm:t>
        <a:bodyPr rtlCol="0"/>
        <a:lstStyle/>
        <a:p>
          <a:pPr rtl="0"/>
          <a:r>
            <a:rPr lang="uk"/>
            <a:t>Завдання 1</a:t>
          </a:r>
        </a:p>
      </dgm:t>
    </dgm:pt>
    <dgm:pt modelId="{0B19244D-3C32-4E60-9E2E-00B7CE0082EB}" type="parTrans" cxnId="{8D4A74BD-0C6E-4A29-8A1B-8253B76608B2}">
      <dgm:prSet/>
      <dgm:spPr/>
      <dgm:t>
        <a:bodyPr rtlCol="0"/>
        <a:lstStyle/>
        <a:p>
          <a:pPr rtl="0"/>
          <a:endParaRPr lang="en-US"/>
        </a:p>
      </dgm:t>
    </dgm:pt>
    <dgm:pt modelId="{15F7A114-8617-4D09-8B60-367816E92F8F}" type="sibTrans" cxnId="{8D4A74BD-0C6E-4A29-8A1B-8253B76608B2}">
      <dgm:prSet/>
      <dgm:spPr/>
      <dgm:t>
        <a:bodyPr rtlCol="0"/>
        <a:lstStyle/>
        <a:p>
          <a:pPr rtl="0"/>
          <a:endParaRPr lang="en-US"/>
        </a:p>
      </dgm:t>
    </dgm:pt>
    <dgm:pt modelId="{82DE7D47-D1BA-4E59-B361-CA2ABACE2EAA}">
      <dgm:prSet phldrT="[Text]"/>
      <dgm:spPr/>
      <dgm:t>
        <a:bodyPr rtlCol="0"/>
        <a:lstStyle/>
        <a:p>
          <a:pPr rtl="0"/>
          <a:r>
            <a:rPr lang="uk"/>
            <a:t>Завдання 2</a:t>
          </a:r>
        </a:p>
      </dgm:t>
    </dgm:pt>
    <dgm:pt modelId="{C52F8A1B-113A-4D30-8213-61F9BB506ABD}" type="parTrans" cxnId="{834B86CB-DE42-43CD-83DC-932EBE0D87AF}">
      <dgm:prSet/>
      <dgm:spPr/>
      <dgm:t>
        <a:bodyPr rtlCol="0"/>
        <a:lstStyle/>
        <a:p>
          <a:pPr rtl="0"/>
          <a:endParaRPr lang="en-US"/>
        </a:p>
      </dgm:t>
    </dgm:pt>
    <dgm:pt modelId="{B40BEF04-9AE4-4445-A2EE-81C5B4E33F66}" type="sibTrans" cxnId="{834B86CB-DE42-43CD-83DC-932EBE0D87AF}">
      <dgm:prSet/>
      <dgm:spPr/>
      <dgm:t>
        <a:bodyPr rtlCol="0"/>
        <a:lstStyle/>
        <a:p>
          <a:pPr rtl="0"/>
          <a:endParaRPr lang="en-US"/>
        </a:p>
      </dgm:t>
    </dgm:pt>
    <dgm:pt modelId="{5C2E62E1-1403-45CD-B00A-19CE535DF946}">
      <dgm:prSet phldrT="[Text]"/>
      <dgm:spPr/>
      <dgm:t>
        <a:bodyPr rtlCol="0"/>
        <a:lstStyle/>
        <a:p>
          <a:pPr rtl="0"/>
          <a:r>
            <a:rPr lang="uk"/>
            <a:t>Завдання 3</a:t>
          </a:r>
        </a:p>
      </dgm:t>
    </dgm:pt>
    <dgm:pt modelId="{EE0448C6-4814-4B68-ACC1-347848103E0C}" type="parTrans" cxnId="{9BDBEAE5-E1B1-48A7-BFAA-1A87CC3DA916}">
      <dgm:prSet/>
      <dgm:spPr/>
      <dgm:t>
        <a:bodyPr rtlCol="0"/>
        <a:lstStyle/>
        <a:p>
          <a:pPr rtl="0"/>
          <a:endParaRPr lang="en-US"/>
        </a:p>
      </dgm:t>
    </dgm:pt>
    <dgm:pt modelId="{6BC58D2C-77DC-4035-AD05-0A299B3D518A}" type="sibTrans" cxnId="{9BDBEAE5-E1B1-48A7-BFAA-1A87CC3DA916}">
      <dgm:prSet/>
      <dgm:spPr/>
      <dgm:t>
        <a:bodyPr rtlCol="0"/>
        <a:lstStyle/>
        <a:p>
          <a:pPr rtl="0"/>
          <a:endParaRPr lang="en-US"/>
        </a:p>
      </dgm:t>
    </dgm:pt>
    <dgm:pt modelId="{BDEF73D4-A90F-47F6-B3DA-2F04BE3F9A65}">
      <dgm:prSet phldrT="[Text]"/>
      <dgm:spPr/>
      <dgm:t>
        <a:bodyPr rtlCol="0"/>
        <a:lstStyle/>
        <a:p>
          <a:pPr rtl="0"/>
          <a:r>
            <a:rPr lang="uk"/>
            <a:t>Завдання 4</a:t>
          </a:r>
        </a:p>
      </dgm:t>
    </dgm:pt>
    <dgm:pt modelId="{750E37C7-4809-437E-B264-95D9E7B43C5C}" type="parTrans" cxnId="{03C54D89-F077-417B-BE1A-25171ECDBA88}">
      <dgm:prSet/>
      <dgm:spPr/>
      <dgm:t>
        <a:bodyPr rtlCol="0"/>
        <a:lstStyle/>
        <a:p>
          <a:pPr rtl="0"/>
          <a:endParaRPr lang="en-US"/>
        </a:p>
      </dgm:t>
    </dgm:pt>
    <dgm:pt modelId="{12FD805F-A963-4162-926A-F9804E7816BA}" type="sibTrans" cxnId="{03C54D89-F077-417B-BE1A-25171ECDBA88}">
      <dgm:prSet/>
      <dgm:spPr/>
      <dgm:t>
        <a:bodyPr rtlCol="0"/>
        <a:lstStyle/>
        <a:p>
          <a:pPr rtl="0"/>
          <a:endParaRPr lang="en-US"/>
        </a:p>
      </dgm:t>
    </dgm:pt>
    <dgm:pt modelId="{7D8E1F04-2EC1-492B-95D5-816B90057241}">
      <dgm:prSet phldrT="[Text]"/>
      <dgm:spPr/>
      <dgm:t>
        <a:bodyPr rtlCol="0"/>
        <a:lstStyle/>
        <a:p>
          <a:pPr rtl="0"/>
          <a:r>
            <a:rPr lang="uk"/>
            <a:t>Завдання 3</a:t>
          </a:r>
        </a:p>
      </dgm:t>
    </dgm:pt>
    <dgm:pt modelId="{BA811E1A-C0E6-4424-8694-357D9968236A}" type="parTrans" cxnId="{48D50064-F6E3-4849-BB22-F8FEC72D1FB5}">
      <dgm:prSet/>
      <dgm:spPr/>
      <dgm:t>
        <a:bodyPr rtlCol="0"/>
        <a:lstStyle/>
        <a:p>
          <a:pPr rtl="0"/>
          <a:endParaRPr lang="en-US"/>
        </a:p>
      </dgm:t>
    </dgm:pt>
    <dgm:pt modelId="{92F21B56-22F8-4FB6-A393-4142B762765A}" type="sibTrans" cxnId="{48D50064-F6E3-4849-BB22-F8FEC72D1FB5}">
      <dgm:prSet/>
      <dgm:spPr/>
      <dgm:t>
        <a:bodyPr rtlCol="0"/>
        <a:lstStyle/>
        <a:p>
          <a:pPr rtl="0"/>
          <a:endParaRPr lang="en-US"/>
        </a:p>
      </dgm:t>
    </dgm:pt>
    <dgm:pt modelId="{E6A0252F-27F3-486D-A278-6B92C212A3A8}" type="pres">
      <dgm:prSet presAssocID="{6DD46BDD-CA72-48F2-BE8C-F82CCFFB0DBE}" presName="list" presStyleCnt="0">
        <dgm:presLayoutVars>
          <dgm:dir/>
          <dgm:animLvl val="lvl"/>
        </dgm:presLayoutVars>
      </dgm:prSet>
      <dgm:spPr/>
    </dgm:pt>
    <dgm:pt modelId="{5071D52C-AA9E-4418-938D-D9AD58968FE7}" type="pres">
      <dgm:prSet presAssocID="{D9F46F06-3DF2-4911-BCDA-55B38875805A}" presName="posSpace" presStyleCnt="0"/>
      <dgm:spPr/>
    </dgm:pt>
    <dgm:pt modelId="{FFEF8555-8D54-4A33-94C4-F0131C0452B0}" type="pres">
      <dgm:prSet presAssocID="{D9F46F06-3DF2-4911-BCDA-55B38875805A}" presName="vertFlow" presStyleCnt="0"/>
      <dgm:spPr/>
    </dgm:pt>
    <dgm:pt modelId="{2632CC26-A159-4F77-B9CB-DD0FCE2A5829}" type="pres">
      <dgm:prSet presAssocID="{D9F46F06-3DF2-4911-BCDA-55B38875805A}" presName="topSpace" presStyleCnt="0"/>
      <dgm:spPr/>
    </dgm:pt>
    <dgm:pt modelId="{F09D65A3-FDB3-4381-9285-A7B1A6BBA703}" type="pres">
      <dgm:prSet presAssocID="{D9F46F06-3DF2-4911-BCDA-55B38875805A}" presName="firstComp" presStyleCnt="0"/>
      <dgm:spPr/>
    </dgm:pt>
    <dgm:pt modelId="{A40B6350-F943-41DE-88CA-6BB1201D312F}" type="pres">
      <dgm:prSet presAssocID="{D9F46F06-3DF2-4911-BCDA-55B38875805A}" presName="firstChild" presStyleLbl="bgAccFollowNode1" presStyleIdx="0" presStyleCnt="7"/>
      <dgm:spPr/>
    </dgm:pt>
    <dgm:pt modelId="{6C5D3B8C-8A0C-4B1F-9A82-E2BB97071881}" type="pres">
      <dgm:prSet presAssocID="{D9F46F06-3DF2-4911-BCDA-55B38875805A}" presName="firstChildTx" presStyleLbl="bgAccFollowNode1" presStyleIdx="0" presStyleCnt="7">
        <dgm:presLayoutVars>
          <dgm:bulletEnabled val="1"/>
        </dgm:presLayoutVars>
      </dgm:prSet>
      <dgm:spPr/>
    </dgm:pt>
    <dgm:pt modelId="{4202656E-8773-4CA9-B60F-C6D15F79706B}" type="pres">
      <dgm:prSet presAssocID="{76A93280-A4EB-4F31-BCFF-BD984FEDD50F}" presName="comp" presStyleCnt="0"/>
      <dgm:spPr/>
    </dgm:pt>
    <dgm:pt modelId="{FC1F2FE6-58F5-420D-9DE7-5BAB2796B2E2}" type="pres">
      <dgm:prSet presAssocID="{76A93280-A4EB-4F31-BCFF-BD984FEDD50F}" presName="child" presStyleLbl="bgAccFollowNode1" presStyleIdx="1" presStyleCnt="7"/>
      <dgm:spPr/>
    </dgm:pt>
    <dgm:pt modelId="{D67FA1D0-5919-4B16-8C64-A2C6C1973777}" type="pres">
      <dgm:prSet presAssocID="{76A93280-A4EB-4F31-BCFF-BD984FEDD50F}" presName="childTx" presStyleLbl="bgAccFollowNode1" presStyleIdx="1" presStyleCnt="7">
        <dgm:presLayoutVars>
          <dgm:bulletEnabled val="1"/>
        </dgm:presLayoutVars>
      </dgm:prSet>
      <dgm:spPr/>
    </dgm:pt>
    <dgm:pt modelId="{9B6DD63A-36B0-4775-9DA4-4773BF8A6466}" type="pres">
      <dgm:prSet presAssocID="{7D8E1F04-2EC1-492B-95D5-816B90057241}" presName="comp" presStyleCnt="0"/>
      <dgm:spPr/>
    </dgm:pt>
    <dgm:pt modelId="{DED3BFC3-544F-42E5-9E1A-77C53311601F}" type="pres">
      <dgm:prSet presAssocID="{7D8E1F04-2EC1-492B-95D5-816B90057241}" presName="child" presStyleLbl="bgAccFollowNode1" presStyleIdx="2" presStyleCnt="7"/>
      <dgm:spPr/>
    </dgm:pt>
    <dgm:pt modelId="{6B465FD3-423E-46A4-B126-2F4B3649D9B1}" type="pres">
      <dgm:prSet presAssocID="{7D8E1F04-2EC1-492B-95D5-816B90057241}" presName="childTx" presStyleLbl="bgAccFollowNode1" presStyleIdx="2" presStyleCnt="7">
        <dgm:presLayoutVars>
          <dgm:bulletEnabled val="1"/>
        </dgm:presLayoutVars>
      </dgm:prSet>
      <dgm:spPr/>
    </dgm:pt>
    <dgm:pt modelId="{F17A6DAB-1E58-429F-9DD7-50E4A0208591}" type="pres">
      <dgm:prSet presAssocID="{D9F46F06-3DF2-4911-BCDA-55B38875805A}" presName="negSpace" presStyleCnt="0"/>
      <dgm:spPr/>
    </dgm:pt>
    <dgm:pt modelId="{0D82DEB6-674D-425E-9C14-81B86C0A54B4}" type="pres">
      <dgm:prSet presAssocID="{D9F46F06-3DF2-4911-BCDA-55B38875805A}" presName="circle" presStyleLbl="node1" presStyleIdx="0" presStyleCnt="2"/>
      <dgm:spPr/>
    </dgm:pt>
    <dgm:pt modelId="{2D8D3251-0350-4344-BA0C-FE8B1C9F6531}" type="pres">
      <dgm:prSet presAssocID="{A2AB0762-8DE6-4EC9-8643-86B41C470FE8}" presName="transSpace" presStyleCnt="0"/>
      <dgm:spPr/>
    </dgm:pt>
    <dgm:pt modelId="{89065BC9-C7DE-4A6E-83CF-F45A6BD1CF92}" type="pres">
      <dgm:prSet presAssocID="{D8FC5610-3898-4562-A903-BD6F3DA6CF69}" presName="posSpace" presStyleCnt="0"/>
      <dgm:spPr/>
    </dgm:pt>
    <dgm:pt modelId="{9E863EE2-5F29-4FCF-879E-F83626B5334D}" type="pres">
      <dgm:prSet presAssocID="{D8FC5610-3898-4562-A903-BD6F3DA6CF69}" presName="vertFlow" presStyleCnt="0"/>
      <dgm:spPr/>
    </dgm:pt>
    <dgm:pt modelId="{087939FA-F74E-4918-A009-A7DBEE2A184D}" type="pres">
      <dgm:prSet presAssocID="{D8FC5610-3898-4562-A903-BD6F3DA6CF69}" presName="topSpace" presStyleCnt="0"/>
      <dgm:spPr/>
    </dgm:pt>
    <dgm:pt modelId="{9786080E-37A0-400B-9482-48F2EF7F4F7D}" type="pres">
      <dgm:prSet presAssocID="{D8FC5610-3898-4562-A903-BD6F3DA6CF69}" presName="firstComp" presStyleCnt="0"/>
      <dgm:spPr/>
    </dgm:pt>
    <dgm:pt modelId="{7FFBCDDD-B00A-4BA8-8ADF-9DC37CB99996}" type="pres">
      <dgm:prSet presAssocID="{D8FC5610-3898-4562-A903-BD6F3DA6CF69}" presName="firstChild" presStyleLbl="bgAccFollowNode1" presStyleIdx="3" presStyleCnt="7"/>
      <dgm:spPr/>
    </dgm:pt>
    <dgm:pt modelId="{47E0465A-EF86-488A-B4C6-C29755B5BE61}" type="pres">
      <dgm:prSet presAssocID="{D8FC5610-3898-4562-A903-BD6F3DA6CF69}" presName="firstChildTx" presStyleLbl="bgAccFollowNode1" presStyleIdx="3" presStyleCnt="7">
        <dgm:presLayoutVars>
          <dgm:bulletEnabled val="1"/>
        </dgm:presLayoutVars>
      </dgm:prSet>
      <dgm:spPr/>
    </dgm:pt>
    <dgm:pt modelId="{04EF1C77-9E25-4E15-B712-C5823488DB23}" type="pres">
      <dgm:prSet presAssocID="{82DE7D47-D1BA-4E59-B361-CA2ABACE2EAA}" presName="comp" presStyleCnt="0"/>
      <dgm:spPr/>
    </dgm:pt>
    <dgm:pt modelId="{EED1BF07-D58F-4D25-83B2-A74ACCD15F57}" type="pres">
      <dgm:prSet presAssocID="{82DE7D47-D1BA-4E59-B361-CA2ABACE2EAA}" presName="child" presStyleLbl="bgAccFollowNode1" presStyleIdx="4" presStyleCnt="7"/>
      <dgm:spPr/>
    </dgm:pt>
    <dgm:pt modelId="{F0988B4C-7B8E-4C08-BE26-049D5A1C506F}" type="pres">
      <dgm:prSet presAssocID="{82DE7D47-D1BA-4E59-B361-CA2ABACE2EAA}" presName="childTx" presStyleLbl="bgAccFollowNode1" presStyleIdx="4" presStyleCnt="7">
        <dgm:presLayoutVars>
          <dgm:bulletEnabled val="1"/>
        </dgm:presLayoutVars>
      </dgm:prSet>
      <dgm:spPr/>
    </dgm:pt>
    <dgm:pt modelId="{985D0F05-0A40-4F15-8D76-CBD433BB39FA}" type="pres">
      <dgm:prSet presAssocID="{5C2E62E1-1403-45CD-B00A-19CE535DF946}" presName="comp" presStyleCnt="0"/>
      <dgm:spPr/>
    </dgm:pt>
    <dgm:pt modelId="{7CECBCE6-61D1-44D5-BAA1-80ECE8E9F578}" type="pres">
      <dgm:prSet presAssocID="{5C2E62E1-1403-45CD-B00A-19CE535DF946}" presName="child" presStyleLbl="bgAccFollowNode1" presStyleIdx="5" presStyleCnt="7"/>
      <dgm:spPr/>
    </dgm:pt>
    <dgm:pt modelId="{B160A640-759B-4A42-9C41-425543D560F9}" type="pres">
      <dgm:prSet presAssocID="{5C2E62E1-1403-45CD-B00A-19CE535DF946}" presName="childTx" presStyleLbl="bgAccFollowNode1" presStyleIdx="5" presStyleCnt="7">
        <dgm:presLayoutVars>
          <dgm:bulletEnabled val="1"/>
        </dgm:presLayoutVars>
      </dgm:prSet>
      <dgm:spPr/>
    </dgm:pt>
    <dgm:pt modelId="{1B903465-EF60-4BF8-8B85-A822E4627704}" type="pres">
      <dgm:prSet presAssocID="{BDEF73D4-A90F-47F6-B3DA-2F04BE3F9A65}" presName="comp" presStyleCnt="0"/>
      <dgm:spPr/>
    </dgm:pt>
    <dgm:pt modelId="{8E90FD15-88E0-4BBF-A32D-3DD4F1311E2F}" type="pres">
      <dgm:prSet presAssocID="{BDEF73D4-A90F-47F6-B3DA-2F04BE3F9A65}" presName="child" presStyleLbl="bgAccFollowNode1" presStyleIdx="6" presStyleCnt="7"/>
      <dgm:spPr/>
    </dgm:pt>
    <dgm:pt modelId="{2134C435-CC64-4681-9A84-836C05B6021C}" type="pres">
      <dgm:prSet presAssocID="{BDEF73D4-A90F-47F6-B3DA-2F04BE3F9A65}" presName="childTx" presStyleLbl="bgAccFollowNode1" presStyleIdx="6" presStyleCnt="7">
        <dgm:presLayoutVars>
          <dgm:bulletEnabled val="1"/>
        </dgm:presLayoutVars>
      </dgm:prSet>
      <dgm:spPr/>
    </dgm:pt>
    <dgm:pt modelId="{230F3580-08E0-4C3E-8D2C-63C251CEBC97}" type="pres">
      <dgm:prSet presAssocID="{D8FC5610-3898-4562-A903-BD6F3DA6CF69}" presName="negSpace" presStyleCnt="0"/>
      <dgm:spPr/>
    </dgm:pt>
    <dgm:pt modelId="{2518DF80-CA43-4EFA-A570-D6C994F07512}" type="pres">
      <dgm:prSet presAssocID="{D8FC5610-3898-4562-A903-BD6F3DA6CF69}" presName="circle" presStyleLbl="node1" presStyleIdx="1" presStyleCnt="2"/>
      <dgm:spPr/>
    </dgm:pt>
  </dgm:ptLst>
  <dgm:cxnLst>
    <dgm:cxn modelId="{19A7BF02-4860-4999-8640-45ED22DA323A}" type="presOf" srcId="{76A93280-A4EB-4F31-BCFF-BD984FEDD50F}" destId="{FC1F2FE6-58F5-420D-9DE7-5BAB2796B2E2}" srcOrd="0" destOrd="0" presId="urn:microsoft.com/office/officeart/2005/8/layout/hList9"/>
    <dgm:cxn modelId="{46D92507-09F3-48E7-91C2-02DEF077520A}" type="presOf" srcId="{D8FC5610-3898-4562-A903-BD6F3DA6CF69}" destId="{2518DF80-CA43-4EFA-A570-D6C994F07512}" srcOrd="0" destOrd="0" presId="urn:microsoft.com/office/officeart/2005/8/layout/hList9"/>
    <dgm:cxn modelId="{E3C2D008-D84F-4C45-9646-713C11B648EB}" type="presOf" srcId="{D9F46F06-3DF2-4911-BCDA-55B38875805A}" destId="{0D82DEB6-674D-425E-9C14-81B86C0A54B4}" srcOrd="0" destOrd="0" presId="urn:microsoft.com/office/officeart/2005/8/layout/hList9"/>
    <dgm:cxn modelId="{B4712C0E-A30F-43CC-BC2E-1C5644020AC8}" srcId="{D9F46F06-3DF2-4911-BCDA-55B38875805A}" destId="{20BB34D1-39DB-4D4A-8F74-38BB6AD52986}" srcOrd="0" destOrd="0" parTransId="{8369DE2E-05BE-4F58-ACF4-FFA3BF09D772}" sibTransId="{84668B4B-C68E-4C7B-8232-D5A08E3BE881}"/>
    <dgm:cxn modelId="{3F5A0B10-5E21-40A2-8E6D-3C2AC124B109}" type="presOf" srcId="{7D8E1F04-2EC1-492B-95D5-816B90057241}" destId="{6B465FD3-423E-46A4-B126-2F4B3649D9B1}" srcOrd="1" destOrd="0" presId="urn:microsoft.com/office/officeart/2005/8/layout/hList9"/>
    <dgm:cxn modelId="{D2008F22-9182-435A-BD07-E5AA242BB3BC}" type="presOf" srcId="{82DE7D47-D1BA-4E59-B361-CA2ABACE2EAA}" destId="{EED1BF07-D58F-4D25-83B2-A74ACCD15F57}" srcOrd="0" destOrd="0" presId="urn:microsoft.com/office/officeart/2005/8/layout/hList9"/>
    <dgm:cxn modelId="{D1228834-4940-4BE8-8A4F-193BA215C362}" type="presOf" srcId="{76A93280-A4EB-4F31-BCFF-BD984FEDD50F}" destId="{D67FA1D0-5919-4B16-8C64-A2C6C1973777}" srcOrd="1" destOrd="0" presId="urn:microsoft.com/office/officeart/2005/8/layout/hList9"/>
    <dgm:cxn modelId="{9E9B593A-9209-49CD-BE0A-49F0528C6831}" type="presOf" srcId="{82DE7D47-D1BA-4E59-B361-CA2ABACE2EAA}" destId="{F0988B4C-7B8E-4C08-BE26-049D5A1C506F}" srcOrd="1" destOrd="0" presId="urn:microsoft.com/office/officeart/2005/8/layout/hList9"/>
    <dgm:cxn modelId="{3167943C-B617-47EE-AB4E-F103014F0B0F}" srcId="{6DD46BDD-CA72-48F2-BE8C-F82CCFFB0DBE}" destId="{D9F46F06-3DF2-4911-BCDA-55B38875805A}" srcOrd="0" destOrd="0" parTransId="{29669FA9-BCDB-4E04-BCBD-ADB6BBFECA77}" sibTransId="{A2AB0762-8DE6-4EC9-8643-86B41C470FE8}"/>
    <dgm:cxn modelId="{BAD02640-4046-48F5-92F4-C61D2B4BF085}" type="presOf" srcId="{5C2E62E1-1403-45CD-B00A-19CE535DF946}" destId="{B160A640-759B-4A42-9C41-425543D560F9}" srcOrd="1" destOrd="0" presId="urn:microsoft.com/office/officeart/2005/8/layout/hList9"/>
    <dgm:cxn modelId="{5776125C-BA47-4DB3-9E56-C678CA0325CB}" type="presOf" srcId="{20BB34D1-39DB-4D4A-8F74-38BB6AD52986}" destId="{A40B6350-F943-41DE-88CA-6BB1201D312F}" srcOrd="0" destOrd="0" presId="urn:microsoft.com/office/officeart/2005/8/layout/hList9"/>
    <dgm:cxn modelId="{48D50064-F6E3-4849-BB22-F8FEC72D1FB5}" srcId="{D9F46F06-3DF2-4911-BCDA-55B38875805A}" destId="{7D8E1F04-2EC1-492B-95D5-816B90057241}" srcOrd="2" destOrd="0" parTransId="{BA811E1A-C0E6-4424-8694-357D9968236A}" sibTransId="{92F21B56-22F8-4FB6-A393-4142B762765A}"/>
    <dgm:cxn modelId="{FE330E5A-EA72-4133-BB4C-B1C3A357F977}" srcId="{D9F46F06-3DF2-4911-BCDA-55B38875805A}" destId="{76A93280-A4EB-4F31-BCFF-BD984FEDD50F}" srcOrd="1" destOrd="0" parTransId="{1C92D782-B050-4892-9519-839E2BD7B42C}" sibTransId="{8240E23B-34F6-439D-92CA-C802127A8D7A}"/>
    <dgm:cxn modelId="{4676E083-2700-4795-A813-45405EB1FF52}" srcId="{6DD46BDD-CA72-48F2-BE8C-F82CCFFB0DBE}" destId="{D8FC5610-3898-4562-A903-BD6F3DA6CF69}" srcOrd="1" destOrd="0" parTransId="{363A8C60-CC8B-4A97-9DB3-77D22A0D0C49}" sibTransId="{5AE2A356-4C4D-431C-9D04-8B80B25413E5}"/>
    <dgm:cxn modelId="{AFAC5088-2219-408A-9776-37BACE09AFE6}" type="presOf" srcId="{BDEF73D4-A90F-47F6-B3DA-2F04BE3F9A65}" destId="{8E90FD15-88E0-4BBF-A32D-3DD4F1311E2F}" srcOrd="0" destOrd="0" presId="urn:microsoft.com/office/officeart/2005/8/layout/hList9"/>
    <dgm:cxn modelId="{03C54D89-F077-417B-BE1A-25171ECDBA88}" srcId="{D8FC5610-3898-4562-A903-BD6F3DA6CF69}" destId="{BDEF73D4-A90F-47F6-B3DA-2F04BE3F9A65}" srcOrd="3" destOrd="0" parTransId="{750E37C7-4809-437E-B264-95D9E7B43C5C}" sibTransId="{12FD805F-A963-4162-926A-F9804E7816BA}"/>
    <dgm:cxn modelId="{01923391-779E-4964-AE54-107B62209B7B}" type="presOf" srcId="{6DD46BDD-CA72-48F2-BE8C-F82CCFFB0DBE}" destId="{E6A0252F-27F3-486D-A278-6B92C212A3A8}" srcOrd="0" destOrd="0" presId="urn:microsoft.com/office/officeart/2005/8/layout/hList9"/>
    <dgm:cxn modelId="{2901B29A-F062-4CBE-8B06-5E5D35CE743A}" type="presOf" srcId="{5C2E62E1-1403-45CD-B00A-19CE535DF946}" destId="{7CECBCE6-61D1-44D5-BAA1-80ECE8E9F578}" srcOrd="0" destOrd="0" presId="urn:microsoft.com/office/officeart/2005/8/layout/hList9"/>
    <dgm:cxn modelId="{875555AF-CA8B-4AFE-A6B7-3F4465221C97}" type="presOf" srcId="{A7DD8379-771D-49D5-B4B6-C11A31BBB56A}" destId="{7FFBCDDD-B00A-4BA8-8ADF-9DC37CB99996}" srcOrd="0" destOrd="0" presId="urn:microsoft.com/office/officeart/2005/8/layout/hList9"/>
    <dgm:cxn modelId="{8D4A74BD-0C6E-4A29-8A1B-8253B76608B2}" srcId="{D8FC5610-3898-4562-A903-BD6F3DA6CF69}" destId="{A7DD8379-771D-49D5-B4B6-C11A31BBB56A}" srcOrd="0" destOrd="0" parTransId="{0B19244D-3C32-4E60-9E2E-00B7CE0082EB}" sibTransId="{15F7A114-8617-4D09-8B60-367816E92F8F}"/>
    <dgm:cxn modelId="{21FE6DC7-5F6F-4FF8-B0C4-8D7F8A76E9BF}" type="presOf" srcId="{A7DD8379-771D-49D5-B4B6-C11A31BBB56A}" destId="{47E0465A-EF86-488A-B4C6-C29755B5BE61}" srcOrd="1" destOrd="0" presId="urn:microsoft.com/office/officeart/2005/8/layout/hList9"/>
    <dgm:cxn modelId="{834B86CB-DE42-43CD-83DC-932EBE0D87AF}" srcId="{D8FC5610-3898-4562-A903-BD6F3DA6CF69}" destId="{82DE7D47-D1BA-4E59-B361-CA2ABACE2EAA}" srcOrd="1" destOrd="0" parTransId="{C52F8A1B-113A-4D30-8213-61F9BB506ABD}" sibTransId="{B40BEF04-9AE4-4445-A2EE-81C5B4E33F66}"/>
    <dgm:cxn modelId="{3CE9D6CB-191F-408E-91CC-1F7FE56A5047}" type="presOf" srcId="{7D8E1F04-2EC1-492B-95D5-816B90057241}" destId="{DED3BFC3-544F-42E5-9E1A-77C53311601F}" srcOrd="0" destOrd="0" presId="urn:microsoft.com/office/officeart/2005/8/layout/hList9"/>
    <dgm:cxn modelId="{175558D3-18E1-45E2-851F-B338D73A0E1C}" type="presOf" srcId="{20BB34D1-39DB-4D4A-8F74-38BB6AD52986}" destId="{6C5D3B8C-8A0C-4B1F-9A82-E2BB97071881}" srcOrd="1" destOrd="0" presId="urn:microsoft.com/office/officeart/2005/8/layout/hList9"/>
    <dgm:cxn modelId="{D5BE0BD8-37EB-4086-BEB5-392BA869D84A}" type="presOf" srcId="{BDEF73D4-A90F-47F6-B3DA-2F04BE3F9A65}" destId="{2134C435-CC64-4681-9A84-836C05B6021C}" srcOrd="1" destOrd="0" presId="urn:microsoft.com/office/officeart/2005/8/layout/hList9"/>
    <dgm:cxn modelId="{9BDBEAE5-E1B1-48A7-BFAA-1A87CC3DA916}" srcId="{D8FC5610-3898-4562-A903-BD6F3DA6CF69}" destId="{5C2E62E1-1403-45CD-B00A-19CE535DF946}" srcOrd="2" destOrd="0" parTransId="{EE0448C6-4814-4B68-ACC1-347848103E0C}" sibTransId="{6BC58D2C-77DC-4035-AD05-0A299B3D518A}"/>
    <dgm:cxn modelId="{FE1B0D46-022A-4604-9E75-40EAEADBBA52}" type="presParOf" srcId="{E6A0252F-27F3-486D-A278-6B92C212A3A8}" destId="{5071D52C-AA9E-4418-938D-D9AD58968FE7}" srcOrd="0" destOrd="0" presId="urn:microsoft.com/office/officeart/2005/8/layout/hList9"/>
    <dgm:cxn modelId="{3663F3B5-F24D-43A9-9A2E-699309DDB9AD}" type="presParOf" srcId="{E6A0252F-27F3-486D-A278-6B92C212A3A8}" destId="{FFEF8555-8D54-4A33-94C4-F0131C0452B0}" srcOrd="1" destOrd="0" presId="urn:microsoft.com/office/officeart/2005/8/layout/hList9"/>
    <dgm:cxn modelId="{8122DDC6-99C6-4F78-AA48-E3DE80E4327A}" type="presParOf" srcId="{FFEF8555-8D54-4A33-94C4-F0131C0452B0}" destId="{2632CC26-A159-4F77-B9CB-DD0FCE2A5829}" srcOrd="0" destOrd="0" presId="urn:microsoft.com/office/officeart/2005/8/layout/hList9"/>
    <dgm:cxn modelId="{F583D60F-2896-40D1-B1A6-AC1DBE3F27A8}" type="presParOf" srcId="{FFEF8555-8D54-4A33-94C4-F0131C0452B0}" destId="{F09D65A3-FDB3-4381-9285-A7B1A6BBA703}" srcOrd="1" destOrd="0" presId="urn:microsoft.com/office/officeart/2005/8/layout/hList9"/>
    <dgm:cxn modelId="{E3B82652-BA89-4BF0-BDE8-207CACA094AD}" type="presParOf" srcId="{F09D65A3-FDB3-4381-9285-A7B1A6BBA703}" destId="{A40B6350-F943-41DE-88CA-6BB1201D312F}" srcOrd="0" destOrd="0" presId="urn:microsoft.com/office/officeart/2005/8/layout/hList9"/>
    <dgm:cxn modelId="{F24594D3-0E9E-42A4-B0A9-F39BFE8EA877}" type="presParOf" srcId="{F09D65A3-FDB3-4381-9285-A7B1A6BBA703}" destId="{6C5D3B8C-8A0C-4B1F-9A82-E2BB97071881}" srcOrd="1" destOrd="0" presId="urn:microsoft.com/office/officeart/2005/8/layout/hList9"/>
    <dgm:cxn modelId="{765F3D42-193B-4B3C-9CEA-6B32DF9FE40A}" type="presParOf" srcId="{FFEF8555-8D54-4A33-94C4-F0131C0452B0}" destId="{4202656E-8773-4CA9-B60F-C6D15F79706B}" srcOrd="2" destOrd="0" presId="urn:microsoft.com/office/officeart/2005/8/layout/hList9"/>
    <dgm:cxn modelId="{3BE414CB-5837-4A74-8F19-B9C0B7657425}" type="presParOf" srcId="{4202656E-8773-4CA9-B60F-C6D15F79706B}" destId="{FC1F2FE6-58F5-420D-9DE7-5BAB2796B2E2}" srcOrd="0" destOrd="0" presId="urn:microsoft.com/office/officeart/2005/8/layout/hList9"/>
    <dgm:cxn modelId="{7E80DAA4-675B-4681-BA31-6C88631EBF22}" type="presParOf" srcId="{4202656E-8773-4CA9-B60F-C6D15F79706B}" destId="{D67FA1D0-5919-4B16-8C64-A2C6C1973777}" srcOrd="1" destOrd="0" presId="urn:microsoft.com/office/officeart/2005/8/layout/hList9"/>
    <dgm:cxn modelId="{AB734F2A-71E0-4300-9111-AE41D229ECBE}" type="presParOf" srcId="{FFEF8555-8D54-4A33-94C4-F0131C0452B0}" destId="{9B6DD63A-36B0-4775-9DA4-4773BF8A6466}" srcOrd="3" destOrd="0" presId="urn:microsoft.com/office/officeart/2005/8/layout/hList9"/>
    <dgm:cxn modelId="{8A633084-211F-42CE-A02F-E50E1AA2DA95}" type="presParOf" srcId="{9B6DD63A-36B0-4775-9DA4-4773BF8A6466}" destId="{DED3BFC3-544F-42E5-9E1A-77C53311601F}" srcOrd="0" destOrd="0" presId="urn:microsoft.com/office/officeart/2005/8/layout/hList9"/>
    <dgm:cxn modelId="{4F11738F-3166-4B39-9B93-D0658B8BBDEC}" type="presParOf" srcId="{9B6DD63A-36B0-4775-9DA4-4773BF8A6466}" destId="{6B465FD3-423E-46A4-B126-2F4B3649D9B1}" srcOrd="1" destOrd="0" presId="urn:microsoft.com/office/officeart/2005/8/layout/hList9"/>
    <dgm:cxn modelId="{DC8064F3-37E6-473D-825D-B4FE5DE9E910}" type="presParOf" srcId="{E6A0252F-27F3-486D-A278-6B92C212A3A8}" destId="{F17A6DAB-1E58-429F-9DD7-50E4A0208591}" srcOrd="2" destOrd="0" presId="urn:microsoft.com/office/officeart/2005/8/layout/hList9"/>
    <dgm:cxn modelId="{DC3784CD-14A8-44AD-BF64-99822884F20A}" type="presParOf" srcId="{E6A0252F-27F3-486D-A278-6B92C212A3A8}" destId="{0D82DEB6-674D-425E-9C14-81B86C0A54B4}" srcOrd="3" destOrd="0" presId="urn:microsoft.com/office/officeart/2005/8/layout/hList9"/>
    <dgm:cxn modelId="{950C433E-1E77-4C3C-B677-545EAB858F1C}" type="presParOf" srcId="{E6A0252F-27F3-486D-A278-6B92C212A3A8}" destId="{2D8D3251-0350-4344-BA0C-FE8B1C9F6531}" srcOrd="4" destOrd="0" presId="urn:microsoft.com/office/officeart/2005/8/layout/hList9"/>
    <dgm:cxn modelId="{CC3F8541-6AF8-4123-99C7-0C68B4A2647C}" type="presParOf" srcId="{E6A0252F-27F3-486D-A278-6B92C212A3A8}" destId="{89065BC9-C7DE-4A6E-83CF-F45A6BD1CF92}" srcOrd="5" destOrd="0" presId="urn:microsoft.com/office/officeart/2005/8/layout/hList9"/>
    <dgm:cxn modelId="{7F80633B-2E00-486F-A49F-7F1CED0FB310}" type="presParOf" srcId="{E6A0252F-27F3-486D-A278-6B92C212A3A8}" destId="{9E863EE2-5F29-4FCF-879E-F83626B5334D}" srcOrd="6" destOrd="0" presId="urn:microsoft.com/office/officeart/2005/8/layout/hList9"/>
    <dgm:cxn modelId="{E1133432-7404-45CF-A1FF-DAEE325BEDD9}" type="presParOf" srcId="{9E863EE2-5F29-4FCF-879E-F83626B5334D}" destId="{087939FA-F74E-4918-A009-A7DBEE2A184D}" srcOrd="0" destOrd="0" presId="urn:microsoft.com/office/officeart/2005/8/layout/hList9"/>
    <dgm:cxn modelId="{00895F34-1371-4B89-864B-3FC2C7178722}" type="presParOf" srcId="{9E863EE2-5F29-4FCF-879E-F83626B5334D}" destId="{9786080E-37A0-400B-9482-48F2EF7F4F7D}" srcOrd="1" destOrd="0" presId="urn:microsoft.com/office/officeart/2005/8/layout/hList9"/>
    <dgm:cxn modelId="{773CBF24-77BA-4A98-AB6B-B24BB21A8DB5}" type="presParOf" srcId="{9786080E-37A0-400B-9482-48F2EF7F4F7D}" destId="{7FFBCDDD-B00A-4BA8-8ADF-9DC37CB99996}" srcOrd="0" destOrd="0" presId="urn:microsoft.com/office/officeart/2005/8/layout/hList9"/>
    <dgm:cxn modelId="{58B5BE6F-13BD-4DE4-9CD2-D21288B279AE}" type="presParOf" srcId="{9786080E-37A0-400B-9482-48F2EF7F4F7D}" destId="{47E0465A-EF86-488A-B4C6-C29755B5BE61}" srcOrd="1" destOrd="0" presId="urn:microsoft.com/office/officeart/2005/8/layout/hList9"/>
    <dgm:cxn modelId="{238B6808-4F1B-40C0-BBC8-EBE7862342B5}" type="presParOf" srcId="{9E863EE2-5F29-4FCF-879E-F83626B5334D}" destId="{04EF1C77-9E25-4E15-B712-C5823488DB23}" srcOrd="2" destOrd="0" presId="urn:microsoft.com/office/officeart/2005/8/layout/hList9"/>
    <dgm:cxn modelId="{E33B2555-EA37-4AE9-BF4A-991D382EDCFC}" type="presParOf" srcId="{04EF1C77-9E25-4E15-B712-C5823488DB23}" destId="{EED1BF07-D58F-4D25-83B2-A74ACCD15F57}" srcOrd="0" destOrd="0" presId="urn:microsoft.com/office/officeart/2005/8/layout/hList9"/>
    <dgm:cxn modelId="{DCF3A755-421A-488E-AD8B-62388EAB8252}" type="presParOf" srcId="{04EF1C77-9E25-4E15-B712-C5823488DB23}" destId="{F0988B4C-7B8E-4C08-BE26-049D5A1C506F}" srcOrd="1" destOrd="0" presId="urn:microsoft.com/office/officeart/2005/8/layout/hList9"/>
    <dgm:cxn modelId="{A235659A-3DE0-45E9-A409-C3125FADB02D}" type="presParOf" srcId="{9E863EE2-5F29-4FCF-879E-F83626B5334D}" destId="{985D0F05-0A40-4F15-8D76-CBD433BB39FA}" srcOrd="3" destOrd="0" presId="urn:microsoft.com/office/officeart/2005/8/layout/hList9"/>
    <dgm:cxn modelId="{8E55D091-F5DE-4509-9F74-8B87D54E5D8E}" type="presParOf" srcId="{985D0F05-0A40-4F15-8D76-CBD433BB39FA}" destId="{7CECBCE6-61D1-44D5-BAA1-80ECE8E9F578}" srcOrd="0" destOrd="0" presId="urn:microsoft.com/office/officeart/2005/8/layout/hList9"/>
    <dgm:cxn modelId="{2E06F235-FAD5-4444-A532-6C7A035DBE5C}" type="presParOf" srcId="{985D0F05-0A40-4F15-8D76-CBD433BB39FA}" destId="{B160A640-759B-4A42-9C41-425543D560F9}" srcOrd="1" destOrd="0" presId="urn:microsoft.com/office/officeart/2005/8/layout/hList9"/>
    <dgm:cxn modelId="{7995C611-C390-4516-BAEF-04C7149D39BF}" type="presParOf" srcId="{9E863EE2-5F29-4FCF-879E-F83626B5334D}" destId="{1B903465-EF60-4BF8-8B85-A822E4627704}" srcOrd="4" destOrd="0" presId="urn:microsoft.com/office/officeart/2005/8/layout/hList9"/>
    <dgm:cxn modelId="{9905A538-97CD-4E00-87D9-98676F01BC81}" type="presParOf" srcId="{1B903465-EF60-4BF8-8B85-A822E4627704}" destId="{8E90FD15-88E0-4BBF-A32D-3DD4F1311E2F}" srcOrd="0" destOrd="0" presId="urn:microsoft.com/office/officeart/2005/8/layout/hList9"/>
    <dgm:cxn modelId="{81581A2E-A18E-4DA0-844C-28B380CE1703}" type="presParOf" srcId="{1B903465-EF60-4BF8-8B85-A822E4627704}" destId="{2134C435-CC64-4681-9A84-836C05B6021C}" srcOrd="1" destOrd="0" presId="urn:microsoft.com/office/officeart/2005/8/layout/hList9"/>
    <dgm:cxn modelId="{3EA8E88A-DBEE-4D71-AF13-61518DD0552D}" type="presParOf" srcId="{E6A0252F-27F3-486D-A278-6B92C212A3A8}" destId="{230F3580-08E0-4C3E-8D2C-63C251CEBC97}" srcOrd="7" destOrd="0" presId="urn:microsoft.com/office/officeart/2005/8/layout/hList9"/>
    <dgm:cxn modelId="{7FD8BF2C-28C6-4C2A-B042-0EE03D5C4DB6}" type="presParOf" srcId="{E6A0252F-27F3-486D-A278-6B92C212A3A8}" destId="{2518DF80-CA43-4EFA-A570-D6C994F07512}" srcOrd="8"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0B6350-F943-41DE-88CA-6BB1201D312F}">
      <dsp:nvSpPr>
        <dsp:cNvPr id="0" name=""/>
        <dsp:cNvSpPr/>
      </dsp:nvSpPr>
      <dsp:spPr>
        <a:xfrm>
          <a:off x="783778" y="485484"/>
          <a:ext cx="1467863" cy="979065"/>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0" tIns="120904" rIns="120904" bIns="120904" numCol="1" spcCol="1270" rtlCol="0" anchor="ctr" anchorCtr="0">
          <a:noAutofit/>
        </a:bodyPr>
        <a:lstStyle/>
        <a:p>
          <a:pPr marL="0" lvl="0" indent="0" algn="l" defTabSz="755650" rtl="0">
            <a:lnSpc>
              <a:spcPct val="90000"/>
            </a:lnSpc>
            <a:spcBef>
              <a:spcPct val="0"/>
            </a:spcBef>
            <a:spcAft>
              <a:spcPct val="35000"/>
            </a:spcAft>
            <a:buNone/>
          </a:pPr>
          <a:r>
            <a:rPr lang="uk" sz="1700" kern="1200"/>
            <a:t>Завдання 1</a:t>
          </a:r>
        </a:p>
      </dsp:txBody>
      <dsp:txXfrm>
        <a:off x="1018636" y="485484"/>
        <a:ext cx="1233005" cy="979065"/>
      </dsp:txXfrm>
    </dsp:sp>
    <dsp:sp modelId="{FC1F2FE6-58F5-420D-9DE7-5BAB2796B2E2}">
      <dsp:nvSpPr>
        <dsp:cNvPr id="0" name=""/>
        <dsp:cNvSpPr/>
      </dsp:nvSpPr>
      <dsp:spPr>
        <a:xfrm>
          <a:off x="783778" y="1464549"/>
          <a:ext cx="1467863" cy="979065"/>
        </a:xfrm>
        <a:prstGeom prst="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0" tIns="120904" rIns="120904" bIns="120904" numCol="1" spcCol="1270" rtlCol="0" anchor="ctr" anchorCtr="0">
          <a:noAutofit/>
        </a:bodyPr>
        <a:lstStyle/>
        <a:p>
          <a:pPr marL="0" lvl="0" indent="0" algn="l" defTabSz="755650" rtl="0">
            <a:lnSpc>
              <a:spcPct val="90000"/>
            </a:lnSpc>
            <a:spcBef>
              <a:spcPct val="0"/>
            </a:spcBef>
            <a:spcAft>
              <a:spcPct val="35000"/>
            </a:spcAft>
            <a:buNone/>
          </a:pPr>
          <a:r>
            <a:rPr lang="uk" sz="1700" kern="1200"/>
            <a:t>Завдання 2</a:t>
          </a:r>
        </a:p>
      </dsp:txBody>
      <dsp:txXfrm>
        <a:off x="1018636" y="1464549"/>
        <a:ext cx="1233005" cy="979065"/>
      </dsp:txXfrm>
    </dsp:sp>
    <dsp:sp modelId="{DED3BFC3-544F-42E5-9E1A-77C53311601F}">
      <dsp:nvSpPr>
        <dsp:cNvPr id="0" name=""/>
        <dsp:cNvSpPr/>
      </dsp:nvSpPr>
      <dsp:spPr>
        <a:xfrm>
          <a:off x="783778" y="2443615"/>
          <a:ext cx="1467863" cy="979065"/>
        </a:xfrm>
        <a:prstGeom prst="rect">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0" tIns="120904" rIns="120904" bIns="120904" numCol="1" spcCol="1270" rtlCol="0" anchor="ctr" anchorCtr="0">
          <a:noAutofit/>
        </a:bodyPr>
        <a:lstStyle/>
        <a:p>
          <a:pPr marL="0" lvl="0" indent="0" algn="l" defTabSz="755650" rtl="0">
            <a:lnSpc>
              <a:spcPct val="90000"/>
            </a:lnSpc>
            <a:spcBef>
              <a:spcPct val="0"/>
            </a:spcBef>
            <a:spcAft>
              <a:spcPct val="35000"/>
            </a:spcAft>
            <a:buNone/>
          </a:pPr>
          <a:r>
            <a:rPr lang="uk" sz="1700" kern="1200"/>
            <a:t>Завдання 3</a:t>
          </a:r>
        </a:p>
      </dsp:txBody>
      <dsp:txXfrm>
        <a:off x="1018636" y="2443615"/>
        <a:ext cx="1233005" cy="979065"/>
      </dsp:txXfrm>
    </dsp:sp>
    <dsp:sp modelId="{0D82DEB6-674D-425E-9C14-81B86C0A54B4}">
      <dsp:nvSpPr>
        <dsp:cNvPr id="0" name=""/>
        <dsp:cNvSpPr/>
      </dsp:nvSpPr>
      <dsp:spPr>
        <a:xfrm>
          <a:off x="917" y="94054"/>
          <a:ext cx="978575" cy="978575"/>
        </a:xfrm>
        <a:prstGeom prst="ellipse">
          <a:avLst/>
        </a:prstGeom>
        <a:gradFill rotWithShape="0">
          <a:gsLst>
            <a:gs pos="0">
              <a:schemeClr val="accent2">
                <a:lumMod val="75000"/>
              </a:schemeClr>
            </a:gs>
            <a:gs pos="50000">
              <a:schemeClr val="accent2">
                <a:lumMod val="50000"/>
              </a:schemeClr>
            </a:gs>
            <a:gs pos="100000">
              <a:schemeClr val="accent6">
                <a:lumMod val="5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rtlCol="0" anchor="ctr" anchorCtr="0">
          <a:noAutofit/>
        </a:bodyPr>
        <a:lstStyle/>
        <a:p>
          <a:pPr marL="0" lvl="0" indent="0" algn="ctr" defTabSz="933450" rtl="0">
            <a:lnSpc>
              <a:spcPct val="90000"/>
            </a:lnSpc>
            <a:spcBef>
              <a:spcPct val="0"/>
            </a:spcBef>
            <a:spcAft>
              <a:spcPct val="35000"/>
            </a:spcAft>
            <a:buNone/>
          </a:pPr>
          <a:r>
            <a:rPr lang="uk" sz="2100" kern="1200"/>
            <a:t>Група А</a:t>
          </a:r>
        </a:p>
      </dsp:txBody>
      <dsp:txXfrm>
        <a:off x="144226" y="237363"/>
        <a:ext cx="691957" cy="691957"/>
      </dsp:txXfrm>
    </dsp:sp>
    <dsp:sp modelId="{7FFBCDDD-B00A-4BA8-8ADF-9DC37CB99996}">
      <dsp:nvSpPr>
        <dsp:cNvPr id="0" name=""/>
        <dsp:cNvSpPr/>
      </dsp:nvSpPr>
      <dsp:spPr>
        <a:xfrm>
          <a:off x="3230218" y="485484"/>
          <a:ext cx="1467863" cy="979065"/>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0" tIns="120904" rIns="120904" bIns="120904" numCol="1" spcCol="1270" rtlCol="0" anchor="ctr" anchorCtr="0">
          <a:noAutofit/>
        </a:bodyPr>
        <a:lstStyle/>
        <a:p>
          <a:pPr marL="0" lvl="0" indent="0" algn="l" defTabSz="755650" rtl="0">
            <a:lnSpc>
              <a:spcPct val="90000"/>
            </a:lnSpc>
            <a:spcBef>
              <a:spcPct val="0"/>
            </a:spcBef>
            <a:spcAft>
              <a:spcPct val="35000"/>
            </a:spcAft>
            <a:buNone/>
          </a:pPr>
          <a:r>
            <a:rPr lang="uk" sz="1700" kern="1200"/>
            <a:t>Завдання 1</a:t>
          </a:r>
        </a:p>
      </dsp:txBody>
      <dsp:txXfrm>
        <a:off x="3465076" y="485484"/>
        <a:ext cx="1233005" cy="979065"/>
      </dsp:txXfrm>
    </dsp:sp>
    <dsp:sp modelId="{EED1BF07-D58F-4D25-83B2-A74ACCD15F57}">
      <dsp:nvSpPr>
        <dsp:cNvPr id="0" name=""/>
        <dsp:cNvSpPr/>
      </dsp:nvSpPr>
      <dsp:spPr>
        <a:xfrm>
          <a:off x="3230218" y="1464549"/>
          <a:ext cx="1467863" cy="979065"/>
        </a:xfrm>
        <a:prstGeom prst="rect">
          <a:avLst/>
        </a:prstGeom>
        <a:solidFill>
          <a:schemeClr val="accent6">
            <a:tint val="40000"/>
            <a:alpha val="90000"/>
            <a:hueOff val="0"/>
            <a:satOff val="0"/>
            <a:lumOff val="0"/>
            <a:alphaOff val="0"/>
          </a:schemeClr>
        </a:solidFill>
        <a:ln w="6350" cap="flat" cmpd="sng" algn="ctr">
          <a:solidFill>
            <a:schemeClr val="accent6">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0" tIns="120904" rIns="120904" bIns="120904" numCol="1" spcCol="1270" rtlCol="0" anchor="ctr" anchorCtr="0">
          <a:noAutofit/>
        </a:bodyPr>
        <a:lstStyle/>
        <a:p>
          <a:pPr marL="0" lvl="0" indent="0" algn="l" defTabSz="755650" rtl="0">
            <a:lnSpc>
              <a:spcPct val="90000"/>
            </a:lnSpc>
            <a:spcBef>
              <a:spcPct val="0"/>
            </a:spcBef>
            <a:spcAft>
              <a:spcPct val="35000"/>
            </a:spcAft>
            <a:buNone/>
          </a:pPr>
          <a:r>
            <a:rPr lang="uk" sz="1700" kern="1200"/>
            <a:t>Завдання 2</a:t>
          </a:r>
        </a:p>
      </dsp:txBody>
      <dsp:txXfrm>
        <a:off x="3465076" y="1464549"/>
        <a:ext cx="1233005" cy="979065"/>
      </dsp:txXfrm>
    </dsp:sp>
    <dsp:sp modelId="{7CECBCE6-61D1-44D5-BAA1-80ECE8E9F578}">
      <dsp:nvSpPr>
        <dsp:cNvPr id="0" name=""/>
        <dsp:cNvSpPr/>
      </dsp:nvSpPr>
      <dsp:spPr>
        <a:xfrm>
          <a:off x="3230218" y="2443615"/>
          <a:ext cx="1467863" cy="979065"/>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0" tIns="120904" rIns="120904" bIns="120904" numCol="1" spcCol="1270" rtlCol="0" anchor="ctr" anchorCtr="0">
          <a:noAutofit/>
        </a:bodyPr>
        <a:lstStyle/>
        <a:p>
          <a:pPr marL="0" lvl="0" indent="0" algn="l" defTabSz="755650" rtl="0">
            <a:lnSpc>
              <a:spcPct val="90000"/>
            </a:lnSpc>
            <a:spcBef>
              <a:spcPct val="0"/>
            </a:spcBef>
            <a:spcAft>
              <a:spcPct val="35000"/>
            </a:spcAft>
            <a:buNone/>
          </a:pPr>
          <a:r>
            <a:rPr lang="uk" sz="1700" kern="1200"/>
            <a:t>Завдання 3</a:t>
          </a:r>
        </a:p>
      </dsp:txBody>
      <dsp:txXfrm>
        <a:off x="3465076" y="2443615"/>
        <a:ext cx="1233005" cy="979065"/>
      </dsp:txXfrm>
    </dsp:sp>
    <dsp:sp modelId="{8E90FD15-88E0-4BBF-A32D-3DD4F1311E2F}">
      <dsp:nvSpPr>
        <dsp:cNvPr id="0" name=""/>
        <dsp:cNvSpPr/>
      </dsp:nvSpPr>
      <dsp:spPr>
        <a:xfrm>
          <a:off x="3230218" y="3422680"/>
          <a:ext cx="1467863" cy="979065"/>
        </a:xfrm>
        <a:prstGeom prst="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0" tIns="120904" rIns="120904" bIns="120904" numCol="1" spcCol="1270" rtlCol="0" anchor="ctr" anchorCtr="0">
          <a:noAutofit/>
        </a:bodyPr>
        <a:lstStyle/>
        <a:p>
          <a:pPr marL="0" lvl="0" indent="0" algn="l" defTabSz="755650" rtl="0">
            <a:lnSpc>
              <a:spcPct val="90000"/>
            </a:lnSpc>
            <a:spcBef>
              <a:spcPct val="0"/>
            </a:spcBef>
            <a:spcAft>
              <a:spcPct val="35000"/>
            </a:spcAft>
            <a:buNone/>
          </a:pPr>
          <a:r>
            <a:rPr lang="uk" sz="1700" kern="1200"/>
            <a:t>Завдання 4</a:t>
          </a:r>
        </a:p>
      </dsp:txBody>
      <dsp:txXfrm>
        <a:off x="3465076" y="3422680"/>
        <a:ext cx="1233005" cy="979065"/>
      </dsp:txXfrm>
    </dsp:sp>
    <dsp:sp modelId="{2518DF80-CA43-4EFA-A570-D6C994F07512}">
      <dsp:nvSpPr>
        <dsp:cNvPr id="0" name=""/>
        <dsp:cNvSpPr/>
      </dsp:nvSpPr>
      <dsp:spPr>
        <a:xfrm>
          <a:off x="2447357" y="94054"/>
          <a:ext cx="978575" cy="978575"/>
        </a:xfrm>
        <a:prstGeom prst="ellipse">
          <a:avLst/>
        </a:prstGeom>
        <a:gradFill rotWithShape="0">
          <a:gsLst>
            <a:gs pos="0">
              <a:schemeClr val="accent3">
                <a:lumMod val="75000"/>
              </a:schemeClr>
            </a:gs>
            <a:gs pos="50000">
              <a:schemeClr val="accent3">
                <a:lumMod val="50000"/>
              </a:schemeClr>
            </a:gs>
            <a:gs pos="100000">
              <a:schemeClr val="accent3">
                <a:lumMod val="5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rtlCol="0" anchor="ctr" anchorCtr="0">
          <a:noAutofit/>
        </a:bodyPr>
        <a:lstStyle/>
        <a:p>
          <a:pPr marL="0" lvl="0" indent="0" algn="ctr" defTabSz="933450" rtl="0">
            <a:lnSpc>
              <a:spcPct val="90000"/>
            </a:lnSpc>
            <a:spcBef>
              <a:spcPct val="0"/>
            </a:spcBef>
            <a:spcAft>
              <a:spcPct val="35000"/>
            </a:spcAft>
            <a:buNone/>
          </a:pPr>
          <a:r>
            <a:rPr lang="uk" sz="2100" kern="1200"/>
            <a:t>Група Б</a:t>
          </a:r>
        </a:p>
      </dsp:txBody>
      <dsp:txXfrm>
        <a:off x="2590666" y="237363"/>
        <a:ext cx="691957" cy="691957"/>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lang="uk-UA" dirty="0"/>
          </a:p>
        </p:txBody>
      </p:sp>
      <p:sp>
        <p:nvSpPr>
          <p:cNvPr id="3" name="Місце для дати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l" rtl="0">
              <a:defRPr sz="1200"/>
            </a:lvl1pPr>
          </a:lstStyle>
          <a:p>
            <a:pPr algn="r" rtl="0"/>
            <a:fld id="{E9B488E2-97AE-4859-B031-BB383BB4A428}" type="datetime1">
              <a:rPr lang="uk-UA" smtClean="0"/>
              <a:t>05.11.2025</a:t>
            </a:fld>
            <a:endParaRPr lang="uk-UA" dirty="0"/>
          </a:p>
        </p:txBody>
      </p:sp>
      <p:sp>
        <p:nvSpPr>
          <p:cNvPr id="4" name="Місце для нижнього колонтитула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lang="uk-UA" dirty="0"/>
          </a:p>
        </p:txBody>
      </p:sp>
      <p:sp>
        <p:nvSpPr>
          <p:cNvPr id="5" name="Місце для номера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l" rtl="0">
              <a:defRPr sz="1200"/>
            </a:lvl1pPr>
          </a:lstStyle>
          <a:p>
            <a:pPr algn="r" rtl="0"/>
            <a:fld id="{9C567D4A-04CB-4EDF-8FB1-342A02FC8EC5}" type="slidenum">
              <a:rPr lang="uk-UA" smtClean="0"/>
              <a:pPr algn="r" rtl="0"/>
              <a:t>‹№›</a:t>
            </a:fld>
            <a:endParaRPr lang="uk-UA" dirty="0"/>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lang="uk-UA" dirty="0"/>
          </a:p>
        </p:txBody>
      </p:sp>
      <p:sp>
        <p:nvSpPr>
          <p:cNvPr id="3" name="Місце для дати 2"/>
          <p:cNvSpPr>
            <a:spLocks noGrp="1"/>
          </p:cNvSpPr>
          <p:nvPr>
            <p:ph type="dt" idx="1"/>
          </p:nvPr>
        </p:nvSpPr>
        <p:spPr>
          <a:xfrm>
            <a:off x="3884613" y="0"/>
            <a:ext cx="2971800" cy="457200"/>
          </a:xfrm>
          <a:prstGeom prst="rect">
            <a:avLst/>
          </a:prstGeom>
        </p:spPr>
        <p:txBody>
          <a:bodyPr vert="horz" lIns="91440" tIns="45720" rIns="91440" bIns="45720" rtlCol="0"/>
          <a:lstStyle>
            <a:lvl1pPr algn="r" rtl="0">
              <a:defRPr sz="1200"/>
            </a:lvl1pPr>
          </a:lstStyle>
          <a:p>
            <a:fld id="{AA79CAB5-98DE-4924-B209-D04E1B608772}" type="datetime1">
              <a:rPr lang="uk-UA" smtClean="0"/>
              <a:pPr/>
              <a:t>05.11.2025</a:t>
            </a:fld>
            <a:endParaRPr lang="uk-UA" dirty="0"/>
          </a:p>
        </p:txBody>
      </p:sp>
      <p:sp>
        <p:nvSpPr>
          <p:cNvPr id="4" name="Місце для зображення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uk-UA" dirty="0"/>
          </a:p>
        </p:txBody>
      </p:sp>
      <p:sp>
        <p:nvSpPr>
          <p:cNvPr id="5" name="Місце для нотаток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uk-UA" dirty="0"/>
              <a:t>Зразок тексту</a:t>
            </a:r>
          </a:p>
          <a:p>
            <a:pPr lvl="1" rtl="0"/>
            <a:r>
              <a:rPr lang="uk-UA" dirty="0"/>
              <a:t>Другий рівень</a:t>
            </a:r>
          </a:p>
          <a:p>
            <a:pPr lvl="2" rtl="0"/>
            <a:r>
              <a:rPr lang="uk-UA" dirty="0"/>
              <a:t>Третій рівень</a:t>
            </a:r>
          </a:p>
          <a:p>
            <a:pPr lvl="3" rtl="0"/>
            <a:r>
              <a:rPr lang="uk-UA" dirty="0"/>
              <a:t>Четвертий рівень</a:t>
            </a:r>
          </a:p>
          <a:p>
            <a:pPr lvl="4" rtl="0"/>
            <a:r>
              <a:rPr lang="uk-UA" dirty="0"/>
              <a:t>П’ятий рівень</a:t>
            </a:r>
          </a:p>
        </p:txBody>
      </p:sp>
      <p:sp>
        <p:nvSpPr>
          <p:cNvPr id="6" name="Місце для нижнього колонтитула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lang="uk-UA" dirty="0"/>
          </a:p>
        </p:txBody>
      </p:sp>
      <p:sp>
        <p:nvSpPr>
          <p:cNvPr id="7" name="Місце для номера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a:defRPr sz="1200"/>
            </a:lvl1pPr>
          </a:lstStyle>
          <a:p>
            <a:fld id="{2E61351F-DBB1-4664-ADA9-83BC7CB8848D}" type="slidenum">
              <a:rPr lang="uk-UA" smtClean="0"/>
              <a:pPr/>
              <a:t>‹№›</a:t>
            </a:fld>
            <a:endParaRPr lang="uk-UA" dirty="0"/>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2E61351F-DBB1-4664-ADA9-83BC7CB8848D}" type="slidenum">
              <a:rPr lang="uk-UA" smtClean="0"/>
              <a:pPr/>
              <a:t>1</a:t>
            </a:fld>
            <a:endParaRPr lang="uk-UA" dirty="0"/>
          </a:p>
        </p:txBody>
      </p:sp>
    </p:spTree>
    <p:extLst>
      <p:ext uri="{BB962C8B-B14F-4D97-AF65-F5344CB8AC3E}">
        <p14:creationId xmlns:p14="http://schemas.microsoft.com/office/powerpoint/2010/main" val="594497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2E61351F-DBB1-4664-ADA9-83BC7CB8848D}" type="slidenum">
              <a:rPr lang="uk-UA" smtClean="0"/>
              <a:pPr/>
              <a:t>24</a:t>
            </a:fld>
            <a:endParaRPr lang="uk-UA" dirty="0"/>
          </a:p>
        </p:txBody>
      </p:sp>
    </p:spTree>
    <p:extLst>
      <p:ext uri="{BB962C8B-B14F-4D97-AF65-F5344CB8AC3E}">
        <p14:creationId xmlns:p14="http://schemas.microsoft.com/office/powerpoint/2010/main" val="2544741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2E61351F-DBB1-4664-ADA9-83BC7CB8848D}" type="slidenum">
              <a:rPr lang="uk-UA" smtClean="0"/>
              <a:pPr/>
              <a:t>25</a:t>
            </a:fld>
            <a:endParaRPr lang="uk-UA" dirty="0"/>
          </a:p>
        </p:txBody>
      </p:sp>
    </p:spTree>
    <p:extLst>
      <p:ext uri="{BB962C8B-B14F-4D97-AF65-F5344CB8AC3E}">
        <p14:creationId xmlns:p14="http://schemas.microsoft.com/office/powerpoint/2010/main" val="3240369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2E61351F-DBB1-4664-ADA9-83BC7CB8848D}" type="slidenum">
              <a:rPr lang="uk-UA" smtClean="0"/>
              <a:pPr/>
              <a:t>26</a:t>
            </a:fld>
            <a:endParaRPr lang="uk-UA" dirty="0"/>
          </a:p>
        </p:txBody>
      </p:sp>
    </p:spTree>
    <p:extLst>
      <p:ext uri="{BB962C8B-B14F-4D97-AF65-F5344CB8AC3E}">
        <p14:creationId xmlns:p14="http://schemas.microsoft.com/office/powerpoint/2010/main" val="1627847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a:p>
        </p:txBody>
      </p:sp>
      <p:sp>
        <p:nvSpPr>
          <p:cNvPr id="4" name="Місце для номера слайда 3"/>
          <p:cNvSpPr>
            <a:spLocks noGrp="1"/>
          </p:cNvSpPr>
          <p:nvPr>
            <p:ph type="sldNum" sz="quarter" idx="10"/>
          </p:nvPr>
        </p:nvSpPr>
        <p:spPr/>
        <p:txBody>
          <a:bodyPr/>
          <a:lstStyle/>
          <a:p>
            <a:fld id="{2E61351F-DBB1-4664-ADA9-83BC7CB8848D}" type="slidenum">
              <a:rPr lang="uk-UA" smtClean="0"/>
              <a:pPr/>
              <a:t>27</a:t>
            </a:fld>
            <a:endParaRPr lang="uk-UA" dirty="0"/>
          </a:p>
        </p:txBody>
      </p:sp>
    </p:spTree>
    <p:extLst>
      <p:ext uri="{BB962C8B-B14F-4D97-AF65-F5344CB8AC3E}">
        <p14:creationId xmlns:p14="http://schemas.microsoft.com/office/powerpoint/2010/main" val="3045776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2E61351F-DBB1-4664-ADA9-83BC7CB8848D}" type="slidenum">
              <a:rPr lang="uk-UA" smtClean="0"/>
              <a:pPr/>
              <a:t>28</a:t>
            </a:fld>
            <a:endParaRPr lang="uk-UA" dirty="0"/>
          </a:p>
        </p:txBody>
      </p:sp>
    </p:spTree>
    <p:extLst>
      <p:ext uri="{BB962C8B-B14F-4D97-AF65-F5344CB8AC3E}">
        <p14:creationId xmlns:p14="http://schemas.microsoft.com/office/powerpoint/2010/main" val="39073904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rtlCol="0"/>
          <a:lstStyle/>
          <a:p>
            <a:pPr rtl="0"/>
            <a:endParaRPr lang="uk-UA" dirty="0"/>
          </a:p>
        </p:txBody>
      </p:sp>
      <p:sp>
        <p:nvSpPr>
          <p:cNvPr id="4" name="Місце для номера слайда 3"/>
          <p:cNvSpPr>
            <a:spLocks noGrp="1"/>
          </p:cNvSpPr>
          <p:nvPr>
            <p:ph type="sldNum" sz="quarter" idx="10"/>
          </p:nvPr>
        </p:nvSpPr>
        <p:spPr/>
        <p:txBody>
          <a:bodyPr rtlCol="0"/>
          <a:lstStyle/>
          <a:p>
            <a:pPr rtl="0"/>
            <a:fld id="{2E61351F-DBB1-4664-ADA9-83BC7CB8848D}" type="slidenum">
              <a:rPr lang="uk-UA" smtClean="0"/>
              <a:t>29</a:t>
            </a:fld>
            <a:endParaRPr lang="uk-UA" dirty="0"/>
          </a:p>
        </p:txBody>
      </p:sp>
    </p:spTree>
    <p:extLst>
      <p:ext uri="{BB962C8B-B14F-4D97-AF65-F5344CB8AC3E}">
        <p14:creationId xmlns:p14="http://schemas.microsoft.com/office/powerpoint/2010/main" val="22558831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a:p>
        </p:txBody>
      </p:sp>
      <p:sp>
        <p:nvSpPr>
          <p:cNvPr id="4" name="Місце для номера слайда 3"/>
          <p:cNvSpPr>
            <a:spLocks noGrp="1"/>
          </p:cNvSpPr>
          <p:nvPr>
            <p:ph type="sldNum" sz="quarter" idx="10"/>
          </p:nvPr>
        </p:nvSpPr>
        <p:spPr/>
        <p:txBody>
          <a:bodyPr/>
          <a:lstStyle/>
          <a:p>
            <a:fld id="{2E61351F-DBB1-4664-ADA9-83BC7CB8848D}" type="slidenum">
              <a:rPr lang="uk-UA" smtClean="0"/>
              <a:pPr/>
              <a:t>30</a:t>
            </a:fld>
            <a:endParaRPr lang="uk-UA" dirty="0"/>
          </a:p>
        </p:txBody>
      </p:sp>
    </p:spTree>
    <p:extLst>
      <p:ext uri="{BB962C8B-B14F-4D97-AF65-F5344CB8AC3E}">
        <p14:creationId xmlns:p14="http://schemas.microsoft.com/office/powerpoint/2010/main" val="2788136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pPr rtl="0"/>
            <a:fld id="{2E61351F-DBB1-4664-ADA9-83BC7CB8848D}" type="slidenum">
              <a:rPr lang="uk-UA" smtClean="0"/>
              <a:t>31</a:t>
            </a:fld>
            <a:endParaRPr lang="uk-UA" dirty="0"/>
          </a:p>
        </p:txBody>
      </p:sp>
    </p:spTree>
    <p:extLst>
      <p:ext uri="{BB962C8B-B14F-4D97-AF65-F5344CB8AC3E}">
        <p14:creationId xmlns:p14="http://schemas.microsoft.com/office/powerpoint/2010/main" val="2568058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a:p>
        </p:txBody>
      </p:sp>
      <p:sp>
        <p:nvSpPr>
          <p:cNvPr id="4" name="Місце для номера слайда 3"/>
          <p:cNvSpPr>
            <a:spLocks noGrp="1"/>
          </p:cNvSpPr>
          <p:nvPr>
            <p:ph type="sldNum" sz="quarter" idx="10"/>
          </p:nvPr>
        </p:nvSpPr>
        <p:spPr/>
        <p:txBody>
          <a:bodyPr/>
          <a:lstStyle/>
          <a:p>
            <a:fld id="{2E61351F-DBB1-4664-ADA9-83BC7CB8848D}" type="slidenum">
              <a:rPr lang="uk-UA" smtClean="0"/>
              <a:pPr/>
              <a:t>32</a:t>
            </a:fld>
            <a:endParaRPr lang="uk-UA" dirty="0"/>
          </a:p>
        </p:txBody>
      </p:sp>
    </p:spTree>
    <p:extLst>
      <p:ext uri="{BB962C8B-B14F-4D97-AF65-F5344CB8AC3E}">
        <p14:creationId xmlns:p14="http://schemas.microsoft.com/office/powerpoint/2010/main" val="3215390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a:xfrm>
            <a:off x="382588" y="685800"/>
            <a:ext cx="6092825" cy="3429000"/>
          </a:xfrm>
        </p:spPr>
      </p:sp>
      <p:sp>
        <p:nvSpPr>
          <p:cNvPr id="3" name="Місце для нотаток 2"/>
          <p:cNvSpPr>
            <a:spLocks noGrp="1"/>
          </p:cNvSpPr>
          <p:nvPr>
            <p:ph type="body" idx="1"/>
          </p:nvPr>
        </p:nvSpPr>
        <p:spPr/>
        <p:txBody>
          <a:bodyPr rtlCol="0"/>
          <a:lstStyle/>
          <a:p>
            <a:pPr rtl="0"/>
            <a:endParaRPr lang="uk-UA" dirty="0"/>
          </a:p>
        </p:txBody>
      </p:sp>
      <p:sp>
        <p:nvSpPr>
          <p:cNvPr id="4" name="Місце для номера слайда 3"/>
          <p:cNvSpPr>
            <a:spLocks noGrp="1"/>
          </p:cNvSpPr>
          <p:nvPr>
            <p:ph type="sldNum" sz="quarter" idx="10"/>
          </p:nvPr>
        </p:nvSpPr>
        <p:spPr/>
        <p:txBody>
          <a:bodyPr rtlCol="0"/>
          <a:lstStyle/>
          <a:p>
            <a:pPr rtl="0"/>
            <a:fld id="{A0D00EA6-0821-4AC5-933C-321AA6545349}" type="slidenum">
              <a:rPr lang="uk-UA" smtClean="0"/>
              <a:t>33</a:t>
            </a:fld>
            <a:endParaRPr lang="uk-UA" dirty="0"/>
          </a:p>
        </p:txBody>
      </p:sp>
    </p:spTree>
    <p:extLst>
      <p:ext uri="{BB962C8B-B14F-4D97-AF65-F5344CB8AC3E}">
        <p14:creationId xmlns:p14="http://schemas.microsoft.com/office/powerpoint/2010/main" val="40107723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93814" y="990600"/>
            <a:ext cx="8458200" cy="3200400"/>
          </a:xfrm>
        </p:spPr>
        <p:txBody>
          <a:bodyPr rtlCol="0">
            <a:normAutofit/>
          </a:bodyPr>
          <a:lstStyle>
            <a:lvl1pPr algn="l" rtl="0">
              <a:defRPr sz="6000"/>
            </a:lvl1pPr>
          </a:lstStyle>
          <a:p>
            <a:pPr rtl="0"/>
            <a:r>
              <a:rPr lang="uk-UA"/>
              <a:t>Клацніть, щоб редагувати стиль зразка заголовка</a:t>
            </a:r>
            <a:endParaRPr lang="uk-UA" dirty="0"/>
          </a:p>
        </p:txBody>
      </p:sp>
      <p:sp>
        <p:nvSpPr>
          <p:cNvPr id="3" name="Підзаголовок 2"/>
          <p:cNvSpPr>
            <a:spLocks noGrp="1"/>
          </p:cNvSpPr>
          <p:nvPr>
            <p:ph type="subTitle" idx="1" hasCustomPrompt="1"/>
          </p:nvPr>
        </p:nvSpPr>
        <p:spPr>
          <a:xfrm>
            <a:off x="1293813" y="4267200"/>
            <a:ext cx="8458200" cy="1371600"/>
          </a:xfrm>
        </p:spPr>
        <p:txBody>
          <a:bodyPr rtlCol="0">
            <a:normAutofit/>
          </a:bodyPr>
          <a:lstStyle>
            <a:lvl1pPr marL="0" indent="0" algn="l" rtl="0">
              <a:spcBef>
                <a:spcPts val="0"/>
              </a:spcBef>
              <a:buNone/>
              <a:defRPr sz="2400">
                <a:solidFill>
                  <a:schemeClr val="tx1"/>
                </a:solidFill>
              </a:defRPr>
            </a:lvl1pPr>
            <a:lvl2pPr marL="457200" indent="0" algn="ctr" rtl="0">
              <a:buNone/>
              <a:defRPr>
                <a:solidFill>
                  <a:schemeClr val="tx1">
                    <a:tint val="75000"/>
                  </a:schemeClr>
                </a:solidFill>
              </a:defRPr>
            </a:lvl2pPr>
            <a:lvl3pPr marL="914400" indent="0" algn="ctr" rtl="0">
              <a:buNone/>
              <a:defRPr>
                <a:solidFill>
                  <a:schemeClr val="tx1">
                    <a:tint val="75000"/>
                  </a:schemeClr>
                </a:solidFill>
              </a:defRPr>
            </a:lvl3pPr>
            <a:lvl4pPr marL="1371600" indent="0" algn="ctr" rtl="0">
              <a:buNone/>
              <a:defRPr>
                <a:solidFill>
                  <a:schemeClr val="tx1">
                    <a:tint val="75000"/>
                  </a:schemeClr>
                </a:solidFill>
              </a:defRPr>
            </a:lvl4pPr>
            <a:lvl5pPr marL="1828800" indent="0" algn="ctr" rtl="0">
              <a:buNone/>
              <a:defRPr>
                <a:solidFill>
                  <a:schemeClr val="tx1">
                    <a:tint val="75000"/>
                  </a:schemeClr>
                </a:solidFill>
              </a:defRPr>
            </a:lvl5pPr>
            <a:lvl6pPr marL="2286000" indent="0" algn="ctr" rtl="0">
              <a:buNone/>
              <a:defRPr>
                <a:solidFill>
                  <a:schemeClr val="tx1">
                    <a:tint val="75000"/>
                  </a:schemeClr>
                </a:solidFill>
              </a:defRPr>
            </a:lvl6pPr>
            <a:lvl7pPr marL="2743200" indent="0" algn="ctr" rtl="0">
              <a:buNone/>
              <a:defRPr>
                <a:solidFill>
                  <a:schemeClr val="tx1">
                    <a:tint val="75000"/>
                  </a:schemeClr>
                </a:solidFill>
              </a:defRPr>
            </a:lvl7pPr>
            <a:lvl8pPr marL="3200400" indent="0" algn="ctr" rtl="0">
              <a:buNone/>
              <a:defRPr>
                <a:solidFill>
                  <a:schemeClr val="tx1">
                    <a:tint val="75000"/>
                  </a:schemeClr>
                </a:solidFill>
              </a:defRPr>
            </a:lvl8pPr>
            <a:lvl9pPr marL="3657600" indent="0" algn="ctr" rtl="0">
              <a:buNone/>
              <a:defRPr>
                <a:solidFill>
                  <a:schemeClr val="tx1">
                    <a:tint val="75000"/>
                  </a:schemeClr>
                </a:solidFill>
              </a:defRPr>
            </a:lvl9pPr>
          </a:lstStyle>
          <a:p>
            <a:r>
              <a:rPr lang="uk-UA" dirty="0"/>
              <a:t>Зразок підзаголовка</a:t>
            </a:r>
          </a:p>
        </p:txBody>
      </p:sp>
      <p:sp>
        <p:nvSpPr>
          <p:cNvPr id="4" name="Місце для дати 3"/>
          <p:cNvSpPr>
            <a:spLocks noGrp="1"/>
          </p:cNvSpPr>
          <p:nvPr>
            <p:ph type="dt" sz="half" idx="10"/>
          </p:nvPr>
        </p:nvSpPr>
        <p:spPr/>
        <p:txBody>
          <a:bodyPr rtlCol="0"/>
          <a:lstStyle>
            <a:lvl1pPr algn="l" rtl="0">
              <a:defRPr sz="1100"/>
            </a:lvl1pPr>
          </a:lstStyle>
          <a:p>
            <a:fld id="{7FA715CF-8BAC-4C65-AA02-0D8B87D31873}" type="datetime1">
              <a:rPr lang="uk-UA" smtClean="0"/>
              <a:pPr/>
              <a:t>05.11.2025</a:t>
            </a:fld>
            <a:endParaRPr lang="uk-UA" dirty="0"/>
          </a:p>
        </p:txBody>
      </p:sp>
      <p:sp>
        <p:nvSpPr>
          <p:cNvPr id="5" name="Місце для нижнього колонтитула 4"/>
          <p:cNvSpPr>
            <a:spLocks noGrp="1"/>
          </p:cNvSpPr>
          <p:nvPr>
            <p:ph type="ftr" sz="quarter" idx="11"/>
          </p:nvPr>
        </p:nvSpPr>
        <p:spPr/>
        <p:txBody>
          <a:bodyPr rtlCol="0"/>
          <a:lstStyle>
            <a:lvl1pPr algn="ctr" rtl="0">
              <a:defRPr sz="1100"/>
            </a:lvl1pPr>
          </a:lstStyle>
          <a:p>
            <a:endParaRPr lang="uk-UA" dirty="0"/>
          </a:p>
        </p:txBody>
      </p:sp>
      <p:sp>
        <p:nvSpPr>
          <p:cNvPr id="6" name="Місце для номера слайда 5"/>
          <p:cNvSpPr>
            <a:spLocks noGrp="1"/>
          </p:cNvSpPr>
          <p:nvPr>
            <p:ph type="sldNum" sz="quarter" idx="12"/>
          </p:nvPr>
        </p:nvSpPr>
        <p:spPr/>
        <p:txBody>
          <a:bodyPr rtlCol="0"/>
          <a:lstStyle>
            <a:lvl1pPr algn="r" rtl="0">
              <a:defRPr sz="1100"/>
            </a:lvl1pPr>
          </a:lstStyle>
          <a:p>
            <a:fld id="{81FEFA0A-2F20-4B60-98C6-5FFDA469AA1C}" type="slidenum">
              <a:rPr lang="uk-UA" smtClean="0"/>
              <a:pPr/>
              <a:t>‹№›</a:t>
            </a:fld>
            <a:endParaRPr lang="uk-UA" dirty="0"/>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вмі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a:t>Клацніть, щоб редагувати стиль зразка заголовка</a:t>
            </a:r>
            <a:endParaRPr lang="uk-UA" dirty="0"/>
          </a:p>
        </p:txBody>
      </p:sp>
      <p:sp>
        <p:nvSpPr>
          <p:cNvPr id="3" name="Місце для вмісту 2"/>
          <p:cNvSpPr>
            <a:spLocks noGrp="1"/>
          </p:cNvSpPr>
          <p:nvPr>
            <p:ph idx="1"/>
          </p:nvPr>
        </p:nvSpPr>
        <p:spPr/>
        <p:txBody>
          <a:bodyPr rtlCol="0"/>
          <a:lstStyle>
            <a:lvl5pPr algn="l" rtl="0">
              <a:defRPr/>
            </a:lvl5pPr>
            <a:lvl6pPr algn="l" rtl="0">
              <a:defRPr/>
            </a:lvl6pPr>
            <a:lvl7pPr algn="l" rtl="0">
              <a:defRPr/>
            </a:lvl7pPr>
            <a:lvl8pPr algn="l" rtl="0">
              <a:defRPr/>
            </a:lvl8pPr>
            <a:lvl9pPr algn="l" rtl="0">
              <a:defRPr/>
            </a:lvl9pPr>
          </a:lstStyle>
          <a:p>
            <a:pPr lvl="0" rtl="0"/>
            <a:r>
              <a:rPr lang="uk-UA"/>
              <a:t>Відредагуйте стиль зразка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uk-UA" dirty="0"/>
          </a:p>
        </p:txBody>
      </p:sp>
      <p:sp>
        <p:nvSpPr>
          <p:cNvPr id="4" name="Місце для дати 3"/>
          <p:cNvSpPr>
            <a:spLocks noGrp="1"/>
          </p:cNvSpPr>
          <p:nvPr>
            <p:ph type="dt" sz="half" idx="10"/>
          </p:nvPr>
        </p:nvSpPr>
        <p:spPr/>
        <p:txBody>
          <a:bodyPr rtlCol="0"/>
          <a:lstStyle>
            <a:lvl1pPr algn="l" rtl="0">
              <a:defRPr sz="1100"/>
            </a:lvl1pPr>
          </a:lstStyle>
          <a:p>
            <a:fld id="{257E7BAA-3C15-46BB-8E00-68812E46955B}" type="datetime1">
              <a:rPr lang="uk-UA" smtClean="0"/>
              <a:pPr/>
              <a:t>05.11.2025</a:t>
            </a:fld>
            <a:endParaRPr lang="uk-UA" dirty="0"/>
          </a:p>
        </p:txBody>
      </p:sp>
      <p:sp>
        <p:nvSpPr>
          <p:cNvPr id="5" name="Місце для нижнього колонтитула 4"/>
          <p:cNvSpPr>
            <a:spLocks noGrp="1"/>
          </p:cNvSpPr>
          <p:nvPr>
            <p:ph type="ftr" sz="quarter" idx="11"/>
          </p:nvPr>
        </p:nvSpPr>
        <p:spPr/>
        <p:txBody>
          <a:bodyPr rtlCol="0"/>
          <a:lstStyle>
            <a:lvl1pPr algn="ctr" rtl="0">
              <a:defRPr sz="1100"/>
            </a:lvl1pPr>
          </a:lstStyle>
          <a:p>
            <a:endParaRPr lang="uk-UA" dirty="0"/>
          </a:p>
        </p:txBody>
      </p:sp>
      <p:sp>
        <p:nvSpPr>
          <p:cNvPr id="6" name="Місце для номера слайда 5"/>
          <p:cNvSpPr>
            <a:spLocks noGrp="1"/>
          </p:cNvSpPr>
          <p:nvPr>
            <p:ph type="sldNum" sz="quarter" idx="12"/>
          </p:nvPr>
        </p:nvSpPr>
        <p:spPr/>
        <p:txBody>
          <a:bodyPr rtlCol="0"/>
          <a:lstStyle>
            <a:lvl1pPr algn="r" rtl="0">
              <a:defRPr sz="1100"/>
            </a:lvl1pPr>
          </a:lstStyle>
          <a:p>
            <a:fld id="{81FEFA0A-2F20-4B60-98C6-5FFDA469AA1C}" type="slidenum">
              <a:rPr lang="uk-UA" smtClean="0"/>
              <a:pPr/>
              <a:t>‹№›</a:t>
            </a:fld>
            <a:endParaRPr lang="uk-UA" dirty="0"/>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озділу">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3813" y="2057400"/>
            <a:ext cx="8458201" cy="2666999"/>
          </a:xfrm>
        </p:spPr>
        <p:txBody>
          <a:bodyPr rtlCol="0" anchor="b">
            <a:normAutofit/>
          </a:bodyPr>
          <a:lstStyle>
            <a:lvl1pPr algn="l" rtl="0">
              <a:defRPr sz="4800" b="0" i="0" cap="none" baseline="0"/>
            </a:lvl1pPr>
          </a:lstStyle>
          <a:p>
            <a:pPr rtl="0"/>
            <a:r>
              <a:rPr lang="uk-UA"/>
              <a:t>Клацніть, щоб редагувати стиль зразка заголовка</a:t>
            </a:r>
            <a:endParaRPr lang="uk-UA" dirty="0"/>
          </a:p>
        </p:txBody>
      </p:sp>
      <p:sp>
        <p:nvSpPr>
          <p:cNvPr id="3" name="Місце для тексту 2"/>
          <p:cNvSpPr>
            <a:spLocks noGrp="1"/>
          </p:cNvSpPr>
          <p:nvPr>
            <p:ph type="body" idx="1"/>
          </p:nvPr>
        </p:nvSpPr>
        <p:spPr>
          <a:xfrm>
            <a:off x="1293813" y="4876800"/>
            <a:ext cx="8458201" cy="1143000"/>
          </a:xfrm>
        </p:spPr>
        <p:txBody>
          <a:bodyPr rtlCol="0" anchor="t">
            <a:normAutofit/>
          </a:bodyPr>
          <a:lstStyle>
            <a:lvl1pPr marL="0" indent="0" algn="l" rtl="0">
              <a:spcBef>
                <a:spcPts val="0"/>
              </a:spcBef>
              <a:buNone/>
              <a:defRPr sz="2400">
                <a:solidFill>
                  <a:schemeClr val="tx1"/>
                </a:solidFill>
              </a:defRPr>
            </a:lvl1pPr>
            <a:lvl2pPr marL="457200" indent="0" algn="l" rtl="0">
              <a:buNone/>
              <a:defRPr sz="1800">
                <a:solidFill>
                  <a:schemeClr val="tx1">
                    <a:tint val="75000"/>
                  </a:schemeClr>
                </a:solidFill>
              </a:defRPr>
            </a:lvl2pPr>
            <a:lvl3pPr marL="914400" indent="0" algn="l" rtl="0">
              <a:buNone/>
              <a:defRPr sz="1600">
                <a:solidFill>
                  <a:schemeClr val="tx1">
                    <a:tint val="75000"/>
                  </a:schemeClr>
                </a:solidFill>
              </a:defRPr>
            </a:lvl3pPr>
            <a:lvl4pPr marL="1371600" indent="0" algn="l" rtl="0">
              <a:buNone/>
              <a:defRPr sz="1400">
                <a:solidFill>
                  <a:schemeClr val="tx1">
                    <a:tint val="75000"/>
                  </a:schemeClr>
                </a:solidFill>
              </a:defRPr>
            </a:lvl4pPr>
            <a:lvl5pPr marL="1828800" indent="0" algn="l" rtl="0">
              <a:buNone/>
              <a:defRPr sz="1400">
                <a:solidFill>
                  <a:schemeClr val="tx1">
                    <a:tint val="75000"/>
                  </a:schemeClr>
                </a:solidFill>
              </a:defRPr>
            </a:lvl5pPr>
            <a:lvl6pPr marL="2286000" indent="0" algn="l" rtl="0">
              <a:buNone/>
              <a:defRPr sz="1400">
                <a:solidFill>
                  <a:schemeClr val="tx1">
                    <a:tint val="75000"/>
                  </a:schemeClr>
                </a:solidFill>
              </a:defRPr>
            </a:lvl6pPr>
            <a:lvl7pPr marL="2743200" indent="0" algn="l" rtl="0">
              <a:buNone/>
              <a:defRPr sz="1400">
                <a:solidFill>
                  <a:schemeClr val="tx1">
                    <a:tint val="75000"/>
                  </a:schemeClr>
                </a:solidFill>
              </a:defRPr>
            </a:lvl7pPr>
            <a:lvl8pPr marL="3200400" indent="0" algn="l" rtl="0">
              <a:buNone/>
              <a:defRPr sz="1400">
                <a:solidFill>
                  <a:schemeClr val="tx1">
                    <a:tint val="75000"/>
                  </a:schemeClr>
                </a:solidFill>
              </a:defRPr>
            </a:lvl8pPr>
            <a:lvl9pPr marL="3657600" indent="0" algn="l" rtl="0">
              <a:buNone/>
              <a:defRPr sz="1400">
                <a:solidFill>
                  <a:schemeClr val="tx1">
                    <a:tint val="75000"/>
                  </a:schemeClr>
                </a:solidFill>
              </a:defRPr>
            </a:lvl9pPr>
          </a:lstStyle>
          <a:p>
            <a:pPr lvl="0" rtl="0"/>
            <a:r>
              <a:rPr lang="uk-UA"/>
              <a:t>Відредагуйте стиль зразка тексту</a:t>
            </a:r>
          </a:p>
        </p:txBody>
      </p:sp>
      <p:sp>
        <p:nvSpPr>
          <p:cNvPr id="4" name="Місце для дати 3"/>
          <p:cNvSpPr>
            <a:spLocks noGrp="1"/>
          </p:cNvSpPr>
          <p:nvPr>
            <p:ph type="dt" sz="half" idx="10"/>
          </p:nvPr>
        </p:nvSpPr>
        <p:spPr/>
        <p:txBody>
          <a:bodyPr rtlCol="0"/>
          <a:lstStyle>
            <a:lvl1pPr algn="l" rtl="0">
              <a:defRPr sz="1100"/>
            </a:lvl1pPr>
          </a:lstStyle>
          <a:p>
            <a:fld id="{F8F5FBB6-9505-4072-8693-D29724AD1D99}" type="datetime1">
              <a:rPr lang="uk-UA" smtClean="0"/>
              <a:pPr/>
              <a:t>05.11.2025</a:t>
            </a:fld>
            <a:endParaRPr lang="uk-UA" dirty="0"/>
          </a:p>
        </p:txBody>
      </p:sp>
      <p:sp>
        <p:nvSpPr>
          <p:cNvPr id="5" name="Місце для нижнього колонтитула 4"/>
          <p:cNvSpPr>
            <a:spLocks noGrp="1"/>
          </p:cNvSpPr>
          <p:nvPr>
            <p:ph type="ftr" sz="quarter" idx="11"/>
          </p:nvPr>
        </p:nvSpPr>
        <p:spPr/>
        <p:txBody>
          <a:bodyPr rtlCol="0"/>
          <a:lstStyle>
            <a:lvl1pPr algn="ctr" rtl="0">
              <a:defRPr sz="1100"/>
            </a:lvl1pPr>
          </a:lstStyle>
          <a:p>
            <a:endParaRPr lang="uk-UA" dirty="0"/>
          </a:p>
        </p:txBody>
      </p:sp>
      <p:sp>
        <p:nvSpPr>
          <p:cNvPr id="6" name="Місце для номера слайда 5"/>
          <p:cNvSpPr>
            <a:spLocks noGrp="1"/>
          </p:cNvSpPr>
          <p:nvPr>
            <p:ph type="sldNum" sz="quarter" idx="12"/>
          </p:nvPr>
        </p:nvSpPr>
        <p:spPr/>
        <p:txBody>
          <a:bodyPr rtlCol="0"/>
          <a:lstStyle>
            <a:lvl1pPr algn="r" rtl="0">
              <a:defRPr sz="1100"/>
            </a:lvl1pPr>
          </a:lstStyle>
          <a:p>
            <a:fld id="{81FEFA0A-2F20-4B60-98C6-5FFDA469AA1C}" type="slidenum">
              <a:rPr lang="uk-UA" smtClean="0"/>
              <a:pPr/>
              <a:t>‹№›</a:t>
            </a:fld>
            <a:endParaRPr lang="uk-UA" dirty="0"/>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елементи вмісту">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a:t>Клацніть, щоб редагувати стиль зразка заголовка</a:t>
            </a:r>
            <a:endParaRPr lang="uk-UA" dirty="0"/>
          </a:p>
        </p:txBody>
      </p:sp>
      <p:sp>
        <p:nvSpPr>
          <p:cNvPr id="3" name="Місце для вмісту 2"/>
          <p:cNvSpPr>
            <a:spLocks noGrp="1"/>
          </p:cNvSpPr>
          <p:nvPr>
            <p:ph sz="half" idx="1"/>
          </p:nvPr>
        </p:nvSpPr>
        <p:spPr>
          <a:xfrm>
            <a:off x="1293812" y="1676400"/>
            <a:ext cx="4700016" cy="44958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marL="1600200" algn="l" rtl="0">
              <a:defRPr sz="1600"/>
            </a:lvl6pPr>
            <a:lvl7pPr marL="1874520" algn="l" rtl="0">
              <a:defRPr sz="1600"/>
            </a:lvl7pPr>
            <a:lvl8pPr marL="2148840" algn="l" rtl="0">
              <a:defRPr sz="1600"/>
            </a:lvl8pPr>
            <a:lvl9pPr marL="2423160" algn="l" rtl="0">
              <a:defRPr sz="1600"/>
            </a:lvl9pPr>
          </a:lstStyle>
          <a:p>
            <a:pPr lvl="0" rtl="0"/>
            <a:r>
              <a:rPr lang="uk-UA"/>
              <a:t>Відредагуйте стиль зразка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uk-UA" dirty="0"/>
          </a:p>
        </p:txBody>
      </p:sp>
      <p:sp>
        <p:nvSpPr>
          <p:cNvPr id="4" name="Місце для вмісту 3"/>
          <p:cNvSpPr>
            <a:spLocks noGrp="1"/>
          </p:cNvSpPr>
          <p:nvPr>
            <p:ph sz="half" idx="2"/>
          </p:nvPr>
        </p:nvSpPr>
        <p:spPr>
          <a:xfrm>
            <a:off x="6202035" y="1676401"/>
            <a:ext cx="4700016" cy="44958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marL="1600200" algn="l" rtl="0">
              <a:defRPr sz="1600"/>
            </a:lvl6pPr>
            <a:lvl7pPr marL="1874520" algn="l" rtl="0">
              <a:defRPr sz="1600"/>
            </a:lvl7pPr>
            <a:lvl8pPr marL="2148840" algn="l" rtl="0">
              <a:defRPr sz="1600"/>
            </a:lvl8pPr>
            <a:lvl9pPr marL="2423160" algn="l" rtl="0">
              <a:defRPr sz="1600"/>
            </a:lvl9pPr>
          </a:lstStyle>
          <a:p>
            <a:pPr lvl="0" rtl="0"/>
            <a:r>
              <a:rPr lang="uk-UA"/>
              <a:t>Відредагуйте стиль зразка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uk-UA" dirty="0"/>
          </a:p>
        </p:txBody>
      </p:sp>
      <p:sp>
        <p:nvSpPr>
          <p:cNvPr id="5" name="Місце для дати 4"/>
          <p:cNvSpPr>
            <a:spLocks noGrp="1"/>
          </p:cNvSpPr>
          <p:nvPr>
            <p:ph type="dt" sz="half" idx="10"/>
          </p:nvPr>
        </p:nvSpPr>
        <p:spPr/>
        <p:txBody>
          <a:bodyPr rtlCol="0"/>
          <a:lstStyle>
            <a:lvl1pPr algn="l" rtl="0">
              <a:defRPr sz="1100"/>
            </a:lvl1pPr>
          </a:lstStyle>
          <a:p>
            <a:fld id="{25EBD270-680B-48E1-B83B-BC5956EF1610}" type="datetime1">
              <a:rPr lang="uk-UA" smtClean="0"/>
              <a:pPr/>
              <a:t>05.11.2025</a:t>
            </a:fld>
            <a:endParaRPr lang="uk-UA" dirty="0"/>
          </a:p>
        </p:txBody>
      </p:sp>
      <p:sp>
        <p:nvSpPr>
          <p:cNvPr id="6" name="Місце для нижнього колонтитула 5"/>
          <p:cNvSpPr>
            <a:spLocks noGrp="1"/>
          </p:cNvSpPr>
          <p:nvPr>
            <p:ph type="ftr" sz="quarter" idx="11"/>
          </p:nvPr>
        </p:nvSpPr>
        <p:spPr/>
        <p:txBody>
          <a:bodyPr rtlCol="0"/>
          <a:lstStyle>
            <a:lvl1pPr algn="ctr" rtl="0">
              <a:defRPr sz="1100"/>
            </a:lvl1pPr>
          </a:lstStyle>
          <a:p>
            <a:endParaRPr lang="uk-UA" dirty="0"/>
          </a:p>
        </p:txBody>
      </p:sp>
      <p:sp>
        <p:nvSpPr>
          <p:cNvPr id="7" name="Місце для номера слайда 6"/>
          <p:cNvSpPr>
            <a:spLocks noGrp="1"/>
          </p:cNvSpPr>
          <p:nvPr>
            <p:ph type="sldNum" sz="quarter" idx="12"/>
          </p:nvPr>
        </p:nvSpPr>
        <p:spPr/>
        <p:txBody>
          <a:bodyPr rtlCol="0"/>
          <a:lstStyle>
            <a:lvl1pPr algn="r" rtl="0">
              <a:defRPr sz="1100"/>
            </a:lvl1pPr>
          </a:lstStyle>
          <a:p>
            <a:fld id="{81FEFA0A-2F20-4B60-98C6-5FFDA469AA1C}" type="slidenum">
              <a:rPr lang="uk-UA" smtClean="0"/>
              <a:pPr/>
              <a:t>‹№›</a:t>
            </a:fld>
            <a:endParaRPr lang="uk-UA" dirty="0"/>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algn="l" rtl="0">
              <a:defRPr/>
            </a:lvl1pPr>
          </a:lstStyle>
          <a:p>
            <a:pPr rtl="0"/>
            <a:r>
              <a:rPr lang="uk-UA"/>
              <a:t>Клацніть, щоб редагувати стиль зразка заголовка</a:t>
            </a:r>
            <a:endParaRPr lang="uk-UA" dirty="0"/>
          </a:p>
        </p:txBody>
      </p:sp>
      <p:sp>
        <p:nvSpPr>
          <p:cNvPr id="3" name="Місце для тексту 2"/>
          <p:cNvSpPr>
            <a:spLocks noGrp="1"/>
          </p:cNvSpPr>
          <p:nvPr>
            <p:ph type="body" idx="1"/>
          </p:nvPr>
        </p:nvSpPr>
        <p:spPr>
          <a:xfrm>
            <a:off x="1293813" y="1676399"/>
            <a:ext cx="4701142" cy="762001"/>
          </a:xfrm>
        </p:spPr>
        <p:txBody>
          <a:bodyPr rtlCol="0" anchor="ctr">
            <a:noAutofit/>
          </a:bodyPr>
          <a:lstStyle>
            <a:lvl1pPr marL="0" indent="0" algn="l" rtl="0">
              <a:spcBef>
                <a:spcPts val="0"/>
              </a:spcBef>
              <a:buNone/>
              <a:defRPr sz="2400" b="0"/>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uk-UA"/>
              <a:t>Відредагуйте стиль зразка тексту</a:t>
            </a:r>
          </a:p>
        </p:txBody>
      </p:sp>
      <p:sp>
        <p:nvSpPr>
          <p:cNvPr id="4" name="Місце для вмісту 3"/>
          <p:cNvSpPr>
            <a:spLocks noGrp="1"/>
          </p:cNvSpPr>
          <p:nvPr>
            <p:ph sz="half" idx="2"/>
          </p:nvPr>
        </p:nvSpPr>
        <p:spPr>
          <a:xfrm>
            <a:off x="1293813" y="2516457"/>
            <a:ext cx="4701142" cy="3655743"/>
          </a:xfrm>
        </p:spPr>
        <p:txBody>
          <a:bodyPr rtlCol="0"/>
          <a:lstStyle>
            <a:lvl1pPr algn="l" rtl="0">
              <a:defRPr sz="2200"/>
            </a:lvl1pPr>
            <a:lvl2pPr algn="l" rtl="0">
              <a:defRPr sz="2000"/>
            </a:lvl2pPr>
            <a:lvl3pPr algn="l" rtl="0">
              <a:defRPr sz="1800"/>
            </a:lvl3pPr>
            <a:lvl4pPr algn="l" rtl="0">
              <a:defRPr sz="1600"/>
            </a:lvl4pPr>
            <a:lvl5pPr algn="l" rtl="0">
              <a:defRPr sz="1600"/>
            </a:lvl5pPr>
            <a:lvl6pPr marL="1600200" algn="l" rtl="0">
              <a:defRPr sz="1600"/>
            </a:lvl6pPr>
            <a:lvl7pPr marL="1874520" algn="l" rtl="0">
              <a:defRPr sz="1600"/>
            </a:lvl7pPr>
            <a:lvl8pPr marL="2148840" algn="l" rtl="0">
              <a:defRPr sz="1600"/>
            </a:lvl8pPr>
            <a:lvl9pPr marL="2423160" algn="l" rtl="0">
              <a:defRPr sz="1600"/>
            </a:lvl9pPr>
          </a:lstStyle>
          <a:p>
            <a:pPr lvl="0" rtl="0"/>
            <a:r>
              <a:rPr lang="uk-UA"/>
              <a:t>Відредагуйте стиль зразка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uk-UA" dirty="0"/>
          </a:p>
        </p:txBody>
      </p:sp>
      <p:sp>
        <p:nvSpPr>
          <p:cNvPr id="5" name="Місце для тексту 4"/>
          <p:cNvSpPr>
            <a:spLocks noGrp="1"/>
          </p:cNvSpPr>
          <p:nvPr>
            <p:ph type="body" sz="quarter" idx="3"/>
          </p:nvPr>
        </p:nvSpPr>
        <p:spPr>
          <a:xfrm>
            <a:off x="6191754" y="1676399"/>
            <a:ext cx="4703259" cy="762001"/>
          </a:xfrm>
        </p:spPr>
        <p:txBody>
          <a:bodyPr rtlCol="0" anchor="ctr">
            <a:noAutofit/>
          </a:bodyPr>
          <a:lstStyle>
            <a:lvl1pPr marL="0" indent="0" algn="l" rtl="0">
              <a:spcBef>
                <a:spcPts val="0"/>
              </a:spcBef>
              <a:buNone/>
              <a:defRPr sz="2400" b="0"/>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uk-UA"/>
              <a:t>Відредагуйте стиль зразка тексту</a:t>
            </a:r>
          </a:p>
        </p:txBody>
      </p:sp>
      <p:sp>
        <p:nvSpPr>
          <p:cNvPr id="6" name="Місце для вмісту 5"/>
          <p:cNvSpPr>
            <a:spLocks noGrp="1"/>
          </p:cNvSpPr>
          <p:nvPr>
            <p:ph sz="quarter" idx="4"/>
          </p:nvPr>
        </p:nvSpPr>
        <p:spPr>
          <a:xfrm>
            <a:off x="6191754" y="2516457"/>
            <a:ext cx="4703259" cy="3655743"/>
          </a:xfrm>
        </p:spPr>
        <p:txBody>
          <a:bodyPr rtlCol="0"/>
          <a:lstStyle>
            <a:lvl1pPr algn="l" rtl="0">
              <a:defRPr sz="2200"/>
            </a:lvl1pPr>
            <a:lvl2pPr algn="l" rtl="0">
              <a:defRPr sz="2000"/>
            </a:lvl2pPr>
            <a:lvl3pPr algn="l" rtl="0">
              <a:defRPr sz="1800"/>
            </a:lvl3pPr>
            <a:lvl4pPr algn="l" rtl="0">
              <a:defRPr sz="1600"/>
            </a:lvl4pPr>
            <a:lvl5pPr algn="l" rtl="0">
              <a:defRPr sz="1600"/>
            </a:lvl5pPr>
            <a:lvl6pPr marL="1600200" algn="l" rtl="0">
              <a:defRPr sz="1600"/>
            </a:lvl6pPr>
            <a:lvl7pPr marL="1874520" algn="l" rtl="0">
              <a:defRPr sz="1600"/>
            </a:lvl7pPr>
            <a:lvl8pPr marL="2148840" algn="l" rtl="0">
              <a:defRPr sz="1600"/>
            </a:lvl8pPr>
            <a:lvl9pPr marL="2423160" algn="l" rtl="0">
              <a:defRPr sz="1600"/>
            </a:lvl9pPr>
          </a:lstStyle>
          <a:p>
            <a:pPr lvl="0" rtl="0"/>
            <a:r>
              <a:rPr lang="uk-UA"/>
              <a:t>Відредагуйте стиль зразка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uk-UA" dirty="0"/>
          </a:p>
        </p:txBody>
      </p:sp>
      <p:sp>
        <p:nvSpPr>
          <p:cNvPr id="7" name="Місце для дати 6"/>
          <p:cNvSpPr>
            <a:spLocks noGrp="1"/>
          </p:cNvSpPr>
          <p:nvPr>
            <p:ph type="dt" sz="half" idx="10"/>
          </p:nvPr>
        </p:nvSpPr>
        <p:spPr/>
        <p:txBody>
          <a:bodyPr rtlCol="0"/>
          <a:lstStyle>
            <a:lvl1pPr algn="l" rtl="0">
              <a:defRPr sz="1100"/>
            </a:lvl1pPr>
          </a:lstStyle>
          <a:p>
            <a:fld id="{5CB0609E-81FD-45FA-8F94-A831DFB31A33}" type="datetime1">
              <a:rPr lang="uk-UA" smtClean="0"/>
              <a:pPr/>
              <a:t>05.11.2025</a:t>
            </a:fld>
            <a:endParaRPr lang="uk-UA" dirty="0"/>
          </a:p>
        </p:txBody>
      </p:sp>
      <p:sp>
        <p:nvSpPr>
          <p:cNvPr id="8" name="Місце для нижнього колонтитула 7"/>
          <p:cNvSpPr>
            <a:spLocks noGrp="1"/>
          </p:cNvSpPr>
          <p:nvPr>
            <p:ph type="ftr" sz="quarter" idx="11"/>
          </p:nvPr>
        </p:nvSpPr>
        <p:spPr/>
        <p:txBody>
          <a:bodyPr rtlCol="0"/>
          <a:lstStyle>
            <a:lvl1pPr algn="ctr" rtl="0">
              <a:defRPr sz="1100"/>
            </a:lvl1pPr>
          </a:lstStyle>
          <a:p>
            <a:endParaRPr lang="uk-UA" dirty="0"/>
          </a:p>
        </p:txBody>
      </p:sp>
      <p:sp>
        <p:nvSpPr>
          <p:cNvPr id="9" name="Місце для номера слайда 8"/>
          <p:cNvSpPr>
            <a:spLocks noGrp="1"/>
          </p:cNvSpPr>
          <p:nvPr>
            <p:ph type="sldNum" sz="quarter" idx="12"/>
          </p:nvPr>
        </p:nvSpPr>
        <p:spPr/>
        <p:txBody>
          <a:bodyPr rtlCol="0"/>
          <a:lstStyle>
            <a:lvl1pPr algn="r" rtl="0">
              <a:defRPr sz="1100"/>
            </a:lvl1pPr>
          </a:lstStyle>
          <a:p>
            <a:fld id="{81FEFA0A-2F20-4B60-98C6-5FFDA469AA1C}" type="slidenum">
              <a:rPr lang="uk-UA" smtClean="0"/>
              <a:pPr/>
              <a:t>‹№›</a:t>
            </a:fld>
            <a:endParaRPr lang="uk-UA" dirty="0"/>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a:t>Клацніть, щоб редагувати стиль зразка заголовка</a:t>
            </a:r>
            <a:endParaRPr lang="uk-UA" dirty="0"/>
          </a:p>
        </p:txBody>
      </p:sp>
      <p:sp>
        <p:nvSpPr>
          <p:cNvPr id="3" name="Місце для дати 2"/>
          <p:cNvSpPr>
            <a:spLocks noGrp="1"/>
          </p:cNvSpPr>
          <p:nvPr>
            <p:ph type="dt" sz="half" idx="10"/>
          </p:nvPr>
        </p:nvSpPr>
        <p:spPr/>
        <p:txBody>
          <a:bodyPr rtlCol="0"/>
          <a:lstStyle>
            <a:lvl1pPr algn="l" rtl="0">
              <a:defRPr sz="1100"/>
            </a:lvl1pPr>
          </a:lstStyle>
          <a:p>
            <a:fld id="{B4A2A21A-9FD8-4032-B51A-8A12E971AA3C}" type="datetime1">
              <a:rPr lang="uk-UA" smtClean="0"/>
              <a:pPr/>
              <a:t>05.11.2025</a:t>
            </a:fld>
            <a:endParaRPr lang="uk-UA" dirty="0"/>
          </a:p>
        </p:txBody>
      </p:sp>
      <p:sp>
        <p:nvSpPr>
          <p:cNvPr id="4" name="Місце для нижнього колонтитула 3"/>
          <p:cNvSpPr>
            <a:spLocks noGrp="1"/>
          </p:cNvSpPr>
          <p:nvPr>
            <p:ph type="ftr" sz="quarter" idx="11"/>
          </p:nvPr>
        </p:nvSpPr>
        <p:spPr/>
        <p:txBody>
          <a:bodyPr rtlCol="0"/>
          <a:lstStyle>
            <a:lvl1pPr algn="ctr" rtl="0">
              <a:defRPr sz="1100"/>
            </a:lvl1pPr>
          </a:lstStyle>
          <a:p>
            <a:endParaRPr lang="uk-UA" dirty="0"/>
          </a:p>
        </p:txBody>
      </p:sp>
      <p:sp>
        <p:nvSpPr>
          <p:cNvPr id="5" name="Місце для номера слайда 4"/>
          <p:cNvSpPr>
            <a:spLocks noGrp="1"/>
          </p:cNvSpPr>
          <p:nvPr>
            <p:ph type="sldNum" sz="quarter" idx="12"/>
          </p:nvPr>
        </p:nvSpPr>
        <p:spPr/>
        <p:txBody>
          <a:bodyPr rtlCol="0"/>
          <a:lstStyle>
            <a:lvl1pPr algn="r" rtl="0">
              <a:defRPr sz="1100"/>
            </a:lvl1pPr>
          </a:lstStyle>
          <a:p>
            <a:fld id="{81FEFA0A-2F20-4B60-98C6-5FFDA469AA1C}" type="slidenum">
              <a:rPr lang="uk-UA" smtClean="0"/>
              <a:pPr/>
              <a:t>‹№›</a:t>
            </a:fld>
            <a:endParaRPr lang="uk-UA" dirty="0"/>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Місце для дати 1"/>
          <p:cNvSpPr>
            <a:spLocks noGrp="1"/>
          </p:cNvSpPr>
          <p:nvPr>
            <p:ph type="dt" sz="half" idx="10"/>
          </p:nvPr>
        </p:nvSpPr>
        <p:spPr/>
        <p:txBody>
          <a:bodyPr rtlCol="0"/>
          <a:lstStyle>
            <a:lvl1pPr algn="l" rtl="0">
              <a:defRPr sz="1100"/>
            </a:lvl1pPr>
          </a:lstStyle>
          <a:p>
            <a:fld id="{4E5E5610-6FCF-4459-91ED-3A67843CB39C}" type="datetime1">
              <a:rPr lang="uk-UA" smtClean="0"/>
              <a:pPr/>
              <a:t>05.11.2025</a:t>
            </a:fld>
            <a:endParaRPr lang="uk-UA" dirty="0"/>
          </a:p>
        </p:txBody>
      </p:sp>
      <p:sp>
        <p:nvSpPr>
          <p:cNvPr id="3" name="Місце для нижнього колонтитула 2"/>
          <p:cNvSpPr>
            <a:spLocks noGrp="1"/>
          </p:cNvSpPr>
          <p:nvPr>
            <p:ph type="ftr" sz="quarter" idx="11"/>
          </p:nvPr>
        </p:nvSpPr>
        <p:spPr/>
        <p:txBody>
          <a:bodyPr rtlCol="0"/>
          <a:lstStyle>
            <a:lvl1pPr algn="ctr" rtl="0">
              <a:defRPr sz="1100"/>
            </a:lvl1pPr>
          </a:lstStyle>
          <a:p>
            <a:endParaRPr lang="uk-UA" dirty="0"/>
          </a:p>
        </p:txBody>
      </p:sp>
      <p:sp>
        <p:nvSpPr>
          <p:cNvPr id="4" name="Місце для номера слайда 3"/>
          <p:cNvSpPr>
            <a:spLocks noGrp="1"/>
          </p:cNvSpPr>
          <p:nvPr>
            <p:ph type="sldNum" sz="quarter" idx="12"/>
          </p:nvPr>
        </p:nvSpPr>
        <p:spPr/>
        <p:txBody>
          <a:bodyPr rtlCol="0"/>
          <a:lstStyle>
            <a:lvl1pPr algn="r" rtl="0">
              <a:defRPr sz="1100"/>
            </a:lvl1pPr>
          </a:lstStyle>
          <a:p>
            <a:fld id="{81FEFA0A-2F20-4B60-98C6-5FFDA469AA1C}" type="slidenum">
              <a:rPr lang="uk-UA" smtClean="0"/>
              <a:pPr/>
              <a:t>‹№›</a:t>
            </a:fld>
            <a:endParaRPr lang="uk-UA" dirty="0"/>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70811" y="1676400"/>
            <a:ext cx="3810000" cy="2438400"/>
          </a:xfrm>
        </p:spPr>
        <p:txBody>
          <a:bodyPr rtlCol="0" anchor="b">
            <a:normAutofit/>
          </a:bodyPr>
          <a:lstStyle>
            <a:lvl1pPr algn="l" rtl="0">
              <a:defRPr sz="3200" b="0"/>
            </a:lvl1pPr>
          </a:lstStyle>
          <a:p>
            <a:pPr rtl="0"/>
            <a:r>
              <a:rPr lang="uk-UA"/>
              <a:t>Клацніть, щоб редагувати стиль зразка заголовка</a:t>
            </a:r>
            <a:endParaRPr lang="uk-UA" dirty="0"/>
          </a:p>
        </p:txBody>
      </p:sp>
      <p:sp>
        <p:nvSpPr>
          <p:cNvPr id="3" name="Місце для вмісту 2"/>
          <p:cNvSpPr>
            <a:spLocks noGrp="1"/>
          </p:cNvSpPr>
          <p:nvPr>
            <p:ph idx="1"/>
          </p:nvPr>
        </p:nvSpPr>
        <p:spPr>
          <a:xfrm>
            <a:off x="1293813" y="685800"/>
            <a:ext cx="6172200" cy="54864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1600"/>
            </a:lvl6pPr>
            <a:lvl7pPr algn="l" rtl="0">
              <a:defRPr sz="1600"/>
            </a:lvl7pPr>
            <a:lvl8pPr algn="l" rtl="0">
              <a:defRPr sz="1600"/>
            </a:lvl8pPr>
            <a:lvl9pPr algn="l" rtl="0">
              <a:defRPr sz="1600"/>
            </a:lvl9pPr>
          </a:lstStyle>
          <a:p>
            <a:pPr lvl="0" rtl="0"/>
            <a:r>
              <a:rPr lang="uk-UA"/>
              <a:t>Відредагуйте стиль зразка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uk-UA" dirty="0"/>
          </a:p>
        </p:txBody>
      </p:sp>
      <p:sp>
        <p:nvSpPr>
          <p:cNvPr id="4" name="Місце для тексту 3"/>
          <p:cNvSpPr>
            <a:spLocks noGrp="1"/>
          </p:cNvSpPr>
          <p:nvPr>
            <p:ph type="body" sz="half" idx="2"/>
          </p:nvPr>
        </p:nvSpPr>
        <p:spPr>
          <a:xfrm>
            <a:off x="7770811" y="4191000"/>
            <a:ext cx="3810000" cy="1524000"/>
          </a:xfrm>
        </p:spPr>
        <p:txBody>
          <a:bodyPr rtlCol="0">
            <a:normAutofit/>
          </a:bodyPr>
          <a:lstStyle>
            <a:lvl1pPr marL="0" indent="0" algn="l" rtl="0">
              <a:buNone/>
              <a:defRPr sz="18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uk-UA"/>
              <a:t>Відредагуйте стиль зразка тексту</a:t>
            </a:r>
          </a:p>
        </p:txBody>
      </p:sp>
      <p:sp>
        <p:nvSpPr>
          <p:cNvPr id="5" name="Місце для дати 4"/>
          <p:cNvSpPr>
            <a:spLocks noGrp="1"/>
          </p:cNvSpPr>
          <p:nvPr>
            <p:ph type="dt" sz="half" idx="10"/>
          </p:nvPr>
        </p:nvSpPr>
        <p:spPr/>
        <p:txBody>
          <a:bodyPr rtlCol="0"/>
          <a:lstStyle>
            <a:lvl1pPr algn="l" rtl="0">
              <a:defRPr sz="1100"/>
            </a:lvl1pPr>
          </a:lstStyle>
          <a:p>
            <a:fld id="{4C6D205A-881F-46CE-A144-C55B829BC8BD}" type="datetime1">
              <a:rPr lang="uk-UA" smtClean="0"/>
              <a:pPr/>
              <a:t>05.11.2025</a:t>
            </a:fld>
            <a:endParaRPr lang="uk-UA" dirty="0"/>
          </a:p>
        </p:txBody>
      </p:sp>
      <p:sp>
        <p:nvSpPr>
          <p:cNvPr id="6" name="Місце для нижнього колонтитула 5"/>
          <p:cNvSpPr>
            <a:spLocks noGrp="1"/>
          </p:cNvSpPr>
          <p:nvPr>
            <p:ph type="ftr" sz="quarter" idx="11"/>
          </p:nvPr>
        </p:nvSpPr>
        <p:spPr/>
        <p:txBody>
          <a:bodyPr rtlCol="0"/>
          <a:lstStyle>
            <a:lvl1pPr algn="ctr" rtl="0">
              <a:defRPr sz="1100"/>
            </a:lvl1pPr>
          </a:lstStyle>
          <a:p>
            <a:endParaRPr lang="uk-UA" dirty="0"/>
          </a:p>
        </p:txBody>
      </p:sp>
      <p:sp>
        <p:nvSpPr>
          <p:cNvPr id="7" name="Місце для номера слайда 6"/>
          <p:cNvSpPr>
            <a:spLocks noGrp="1"/>
          </p:cNvSpPr>
          <p:nvPr>
            <p:ph type="sldNum" sz="quarter" idx="12"/>
          </p:nvPr>
        </p:nvSpPr>
        <p:spPr/>
        <p:txBody>
          <a:bodyPr rtlCol="0"/>
          <a:lstStyle>
            <a:lvl1pPr algn="r" rtl="0">
              <a:defRPr sz="1100"/>
            </a:lvl1pPr>
          </a:lstStyle>
          <a:p>
            <a:fld id="{81FEFA0A-2F20-4B60-98C6-5FFDA469AA1C}" type="slidenum">
              <a:rPr lang="uk-UA" smtClean="0"/>
              <a:pPr/>
              <a:t>‹№›</a:t>
            </a:fld>
            <a:endParaRPr lang="uk-UA" dirty="0"/>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70812" y="1676400"/>
            <a:ext cx="3810000" cy="2438400"/>
          </a:xfrm>
        </p:spPr>
        <p:txBody>
          <a:bodyPr rtlCol="0" anchor="b">
            <a:noAutofit/>
          </a:bodyPr>
          <a:lstStyle>
            <a:lvl1pPr algn="l" rtl="0">
              <a:defRPr sz="3200" b="0"/>
            </a:lvl1pPr>
          </a:lstStyle>
          <a:p>
            <a:pPr rtl="0"/>
            <a:r>
              <a:rPr lang="uk-UA"/>
              <a:t>Клацніть, щоб редагувати стиль зразка заголовка</a:t>
            </a:r>
            <a:endParaRPr lang="uk-UA" dirty="0"/>
          </a:p>
        </p:txBody>
      </p:sp>
      <p:sp>
        <p:nvSpPr>
          <p:cNvPr id="3" name="Місце для зображення 2" descr="Пустий покажчик місця заповнення для зображення Клацніть покажчик місця заповнення та виберіть зображення, яке потрібно додати."/>
          <p:cNvSpPr>
            <a:spLocks noGrp="1"/>
          </p:cNvSpPr>
          <p:nvPr>
            <p:ph type="pic" idx="1"/>
          </p:nvPr>
        </p:nvSpPr>
        <p:spPr>
          <a:xfrm>
            <a:off x="1522412" y="0"/>
            <a:ext cx="5943601" cy="6858000"/>
          </a:xfrm>
        </p:spPr>
        <p:txBody>
          <a:bodyPr tIns="914400" rtlCol="0">
            <a:normAutofit/>
          </a:bodyPr>
          <a:lstStyle>
            <a:lvl1pPr marL="0" indent="0" algn="ctr" rtl="0">
              <a:buNone/>
              <a:defRPr sz="24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uk-UA"/>
              <a:t>Клацніть піктограму, щоб додати зображення</a:t>
            </a:r>
            <a:endParaRPr lang="uk-UA" dirty="0"/>
          </a:p>
        </p:txBody>
      </p:sp>
      <p:sp>
        <p:nvSpPr>
          <p:cNvPr id="4" name="Місце для тексту 3"/>
          <p:cNvSpPr>
            <a:spLocks noGrp="1"/>
          </p:cNvSpPr>
          <p:nvPr>
            <p:ph type="body" sz="half" idx="2"/>
          </p:nvPr>
        </p:nvSpPr>
        <p:spPr>
          <a:xfrm>
            <a:off x="7770812" y="4191000"/>
            <a:ext cx="3810000" cy="1524000"/>
          </a:xfrm>
        </p:spPr>
        <p:txBody>
          <a:bodyPr rtlCol="0">
            <a:normAutofit/>
          </a:bodyPr>
          <a:lstStyle>
            <a:lvl1pPr marL="0" indent="0" algn="l" rtl="0">
              <a:buNone/>
              <a:defRPr sz="18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uk-UA"/>
              <a:t>Відредагуйте стиль зразка тексту</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a:t>Клацніть, щоб редагувати стиль зразка заголовка</a:t>
            </a:r>
            <a:endParaRPr lang="uk-UA" dirty="0"/>
          </a:p>
        </p:txBody>
      </p:sp>
      <p:sp>
        <p:nvSpPr>
          <p:cNvPr id="3" name="Місце для вертикального тексту 2"/>
          <p:cNvSpPr>
            <a:spLocks noGrp="1"/>
          </p:cNvSpPr>
          <p:nvPr>
            <p:ph type="body" orient="vert" idx="1"/>
          </p:nvPr>
        </p:nvSpPr>
        <p:spPr/>
        <p:txBody>
          <a:bodyPr vert="eaVert" rtlCol="0"/>
          <a:lstStyle>
            <a:lvl5pPr algn="l" rtl="0">
              <a:defRPr/>
            </a:lvl5pPr>
            <a:lvl6pPr marL="1600200" algn="l" rtl="0">
              <a:defRPr/>
            </a:lvl6pPr>
            <a:lvl7pPr marL="1874520" algn="l" rtl="0">
              <a:defRPr/>
            </a:lvl7pPr>
            <a:lvl8pPr marL="2148840" algn="l" rtl="0">
              <a:defRPr/>
            </a:lvl8pPr>
            <a:lvl9pPr marL="2423160" algn="l" rtl="0">
              <a:defRPr/>
            </a:lvl9pPr>
          </a:lstStyle>
          <a:p>
            <a:pPr lvl="0" rtl="0"/>
            <a:r>
              <a:rPr lang="uk-UA"/>
              <a:t>Відредагуйте стиль зразка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uk-UA" dirty="0"/>
          </a:p>
        </p:txBody>
      </p:sp>
      <p:sp>
        <p:nvSpPr>
          <p:cNvPr id="4" name="Місце для дати 3"/>
          <p:cNvSpPr>
            <a:spLocks noGrp="1"/>
          </p:cNvSpPr>
          <p:nvPr>
            <p:ph type="dt" sz="half" idx="10"/>
          </p:nvPr>
        </p:nvSpPr>
        <p:spPr/>
        <p:txBody>
          <a:bodyPr rtlCol="0"/>
          <a:lstStyle>
            <a:lvl1pPr algn="l" rtl="0">
              <a:defRPr sz="1100"/>
            </a:lvl1pPr>
          </a:lstStyle>
          <a:p>
            <a:fld id="{227F904A-EE3C-4A97-AC48-B47731EF94CB}" type="datetime1">
              <a:rPr lang="uk-UA" smtClean="0"/>
              <a:pPr/>
              <a:t>05.11.2025</a:t>
            </a:fld>
            <a:endParaRPr lang="uk-UA" dirty="0"/>
          </a:p>
        </p:txBody>
      </p:sp>
      <p:sp>
        <p:nvSpPr>
          <p:cNvPr id="5" name="Місце для нижнього колонтитула 4"/>
          <p:cNvSpPr>
            <a:spLocks noGrp="1"/>
          </p:cNvSpPr>
          <p:nvPr>
            <p:ph type="ftr" sz="quarter" idx="11"/>
          </p:nvPr>
        </p:nvSpPr>
        <p:spPr/>
        <p:txBody>
          <a:bodyPr rtlCol="0"/>
          <a:lstStyle>
            <a:lvl1pPr algn="ctr" rtl="0">
              <a:defRPr sz="1100"/>
            </a:lvl1pPr>
          </a:lstStyle>
          <a:p>
            <a:endParaRPr lang="uk-UA" dirty="0"/>
          </a:p>
        </p:txBody>
      </p:sp>
      <p:sp>
        <p:nvSpPr>
          <p:cNvPr id="6" name="Місце для номера слайда 5"/>
          <p:cNvSpPr>
            <a:spLocks noGrp="1"/>
          </p:cNvSpPr>
          <p:nvPr>
            <p:ph type="sldNum" sz="quarter" idx="12"/>
          </p:nvPr>
        </p:nvSpPr>
        <p:spPr/>
        <p:txBody>
          <a:bodyPr rtlCol="0"/>
          <a:lstStyle>
            <a:lvl1pPr algn="r" rtl="0">
              <a:defRPr sz="1100"/>
            </a:lvl1pPr>
          </a:lstStyle>
          <a:p>
            <a:fld id="{81FEFA0A-2F20-4B60-98C6-5FFDA469AA1C}" type="slidenum">
              <a:rPr lang="uk-UA" smtClean="0"/>
              <a:pPr/>
              <a:t>‹№›</a:t>
            </a:fld>
            <a:endParaRPr lang="uk-UA" dirty="0"/>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p:nvPr>
        </p:nvSpPr>
        <p:spPr>
          <a:xfrm>
            <a:off x="9752014" y="381000"/>
            <a:ext cx="1904998" cy="5791200"/>
          </a:xfrm>
        </p:spPr>
        <p:txBody>
          <a:bodyPr vert="eaVert" rtlCol="0"/>
          <a:lstStyle/>
          <a:p>
            <a:pPr rtl="0"/>
            <a:r>
              <a:rPr lang="uk-UA"/>
              <a:t>Клацніть, щоб редагувати стиль зразка заголовка</a:t>
            </a:r>
            <a:endParaRPr lang="uk-UA" dirty="0"/>
          </a:p>
        </p:txBody>
      </p:sp>
      <p:sp>
        <p:nvSpPr>
          <p:cNvPr id="3" name="Місце для вертикального тексту 2"/>
          <p:cNvSpPr>
            <a:spLocks noGrp="1"/>
          </p:cNvSpPr>
          <p:nvPr>
            <p:ph type="body" orient="vert" idx="1"/>
          </p:nvPr>
        </p:nvSpPr>
        <p:spPr>
          <a:xfrm>
            <a:off x="1293814" y="381000"/>
            <a:ext cx="8305800" cy="5791200"/>
          </a:xfrm>
        </p:spPr>
        <p:txBody>
          <a:bodyPr vert="eaVert" rtlCol="0"/>
          <a:lstStyle>
            <a:lvl5pPr algn="l" rtl="0">
              <a:defRPr/>
            </a:lvl5pPr>
            <a:lvl6pPr algn="l" rtl="0">
              <a:defRPr/>
            </a:lvl6pPr>
            <a:lvl7pPr algn="l" rtl="0">
              <a:defRPr/>
            </a:lvl7pPr>
            <a:lvl8pPr algn="l" rtl="0">
              <a:defRPr/>
            </a:lvl8pPr>
            <a:lvl9pPr algn="l" rtl="0">
              <a:defRPr/>
            </a:lvl9pPr>
          </a:lstStyle>
          <a:p>
            <a:pPr lvl="0" rtl="0"/>
            <a:r>
              <a:rPr lang="uk-UA"/>
              <a:t>Відредагуйте стиль зразка тексту</a:t>
            </a:r>
          </a:p>
          <a:p>
            <a:pPr lvl="1" rtl="0"/>
            <a:r>
              <a:rPr lang="uk-UA"/>
              <a:t>Другий рівень</a:t>
            </a:r>
          </a:p>
          <a:p>
            <a:pPr lvl="2" rtl="0"/>
            <a:r>
              <a:rPr lang="uk-UA"/>
              <a:t>Третій рівень</a:t>
            </a:r>
          </a:p>
          <a:p>
            <a:pPr lvl="3" rtl="0"/>
            <a:r>
              <a:rPr lang="uk-UA"/>
              <a:t>Четвертий рівень</a:t>
            </a:r>
          </a:p>
          <a:p>
            <a:pPr lvl="4" rtl="0"/>
            <a:r>
              <a:rPr lang="uk-UA"/>
              <a:t>П’ятий рівень</a:t>
            </a:r>
            <a:endParaRPr lang="uk-UA" dirty="0"/>
          </a:p>
        </p:txBody>
      </p:sp>
      <p:sp>
        <p:nvSpPr>
          <p:cNvPr id="4" name="Місце для дати 3"/>
          <p:cNvSpPr>
            <a:spLocks noGrp="1"/>
          </p:cNvSpPr>
          <p:nvPr>
            <p:ph type="dt" sz="half" idx="10"/>
          </p:nvPr>
        </p:nvSpPr>
        <p:spPr/>
        <p:txBody>
          <a:bodyPr rtlCol="0"/>
          <a:lstStyle>
            <a:lvl1pPr algn="l" rtl="0">
              <a:defRPr sz="1100"/>
            </a:lvl1pPr>
          </a:lstStyle>
          <a:p>
            <a:fld id="{ED294650-63C3-488D-8FF4-FD76B39E5FA4}" type="datetime1">
              <a:rPr lang="uk-UA" smtClean="0"/>
              <a:pPr/>
              <a:t>05.11.2025</a:t>
            </a:fld>
            <a:endParaRPr lang="uk-UA" dirty="0"/>
          </a:p>
        </p:txBody>
      </p:sp>
      <p:sp>
        <p:nvSpPr>
          <p:cNvPr id="5" name="Місце для нижнього колонтитула 4"/>
          <p:cNvSpPr>
            <a:spLocks noGrp="1"/>
          </p:cNvSpPr>
          <p:nvPr>
            <p:ph type="ftr" sz="quarter" idx="11"/>
          </p:nvPr>
        </p:nvSpPr>
        <p:spPr/>
        <p:txBody>
          <a:bodyPr rtlCol="0"/>
          <a:lstStyle>
            <a:lvl1pPr algn="ctr" rtl="0">
              <a:defRPr sz="1100"/>
            </a:lvl1pPr>
          </a:lstStyle>
          <a:p>
            <a:endParaRPr lang="uk-UA" dirty="0"/>
          </a:p>
        </p:txBody>
      </p:sp>
      <p:sp>
        <p:nvSpPr>
          <p:cNvPr id="6" name="Місце для номера слайда 5"/>
          <p:cNvSpPr>
            <a:spLocks noGrp="1"/>
          </p:cNvSpPr>
          <p:nvPr>
            <p:ph type="sldNum" sz="quarter" idx="12"/>
          </p:nvPr>
        </p:nvSpPr>
        <p:spPr/>
        <p:txBody>
          <a:bodyPr rtlCol="0"/>
          <a:lstStyle>
            <a:lvl1pPr algn="r" rtl="0">
              <a:defRPr sz="1100"/>
            </a:lvl1pPr>
          </a:lstStyle>
          <a:p>
            <a:fld id="{81FEFA0A-2F20-4B60-98C6-5FFDA469AA1C}" type="slidenum">
              <a:rPr lang="uk-UA" smtClean="0"/>
              <a:pPr/>
              <a:t>‹№›</a:t>
            </a:fld>
            <a:endParaRPr lang="uk-UA" dirty="0"/>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Прямокутник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uk-UA" dirty="0"/>
          </a:p>
        </p:txBody>
      </p:sp>
      <p:sp>
        <p:nvSpPr>
          <p:cNvPr id="2" name="Місце для заголовка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pPr rtl="0"/>
            <a:r>
              <a:rPr lang="uk-UA" dirty="0"/>
              <a:t>Зразок заголовка</a:t>
            </a:r>
          </a:p>
        </p:txBody>
      </p:sp>
      <p:sp>
        <p:nvSpPr>
          <p:cNvPr id="3" name="Місце для тексту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rtl="0"/>
            <a:r>
              <a:rPr lang="uk-UA" dirty="0"/>
              <a:t>Зразок тексту</a:t>
            </a:r>
          </a:p>
          <a:p>
            <a:pPr lvl="1" rtl="0"/>
            <a:r>
              <a:rPr lang="uk-UA" dirty="0"/>
              <a:t>Другий рівень</a:t>
            </a:r>
          </a:p>
          <a:p>
            <a:pPr lvl="2" rtl="0"/>
            <a:r>
              <a:rPr lang="uk-UA" dirty="0"/>
              <a:t>Третій рівень</a:t>
            </a:r>
          </a:p>
          <a:p>
            <a:pPr lvl="3" rtl="0"/>
            <a:r>
              <a:rPr lang="uk-UA" dirty="0"/>
              <a:t>Четвертий рівень</a:t>
            </a:r>
          </a:p>
          <a:p>
            <a:pPr lvl="4" rtl="0"/>
            <a:r>
              <a:rPr lang="uk-UA" dirty="0"/>
              <a:t>П’ятий рівень</a:t>
            </a:r>
          </a:p>
        </p:txBody>
      </p:sp>
      <p:sp>
        <p:nvSpPr>
          <p:cNvPr id="4" name="Місце для дати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rtl="0">
              <a:defRPr sz="1100">
                <a:solidFill>
                  <a:schemeClr val="tx1">
                    <a:lumMod val="90000"/>
                    <a:lumOff val="10000"/>
                  </a:schemeClr>
                </a:solidFill>
              </a:defRPr>
            </a:lvl1pPr>
          </a:lstStyle>
          <a:p>
            <a:fld id="{BD398EC5-B6DA-40AC-A3B5-D09691D6A6EB}" type="datetime1">
              <a:rPr lang="uk-UA" smtClean="0"/>
              <a:pPr/>
              <a:t>05.11.2025</a:t>
            </a:fld>
            <a:endParaRPr lang="uk-UA" dirty="0"/>
          </a:p>
        </p:txBody>
      </p:sp>
      <p:sp>
        <p:nvSpPr>
          <p:cNvPr id="5" name="Місце для нижнього колонтитула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rtl="0">
              <a:defRPr sz="1100">
                <a:solidFill>
                  <a:schemeClr val="tx1">
                    <a:lumMod val="90000"/>
                    <a:lumOff val="10000"/>
                  </a:schemeClr>
                </a:solidFill>
              </a:defRPr>
            </a:lvl1pPr>
          </a:lstStyle>
          <a:p>
            <a:pPr rtl="0"/>
            <a:endParaRPr lang="uk-UA" dirty="0"/>
          </a:p>
        </p:txBody>
      </p:sp>
      <p:sp>
        <p:nvSpPr>
          <p:cNvPr id="6" name="Місце для номера слайда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rtl="0">
              <a:defRPr sz="1100">
                <a:solidFill>
                  <a:schemeClr val="tx1">
                    <a:lumMod val="90000"/>
                    <a:lumOff val="10000"/>
                  </a:schemeClr>
                </a:solidFill>
              </a:defRPr>
            </a:lvl1pPr>
          </a:lstStyle>
          <a:p>
            <a:fld id="{81FEFA0A-2F20-4B60-98C6-5FFDA469AA1C}" type="slidenum">
              <a:rPr lang="uk-UA" smtClean="0"/>
              <a:pPr/>
              <a:t>‹№›</a:t>
            </a:fld>
            <a:endParaRPr lang="uk-UA" dirty="0"/>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61764" y="116632"/>
            <a:ext cx="11521280" cy="6408712"/>
          </a:xfrm>
        </p:spPr>
        <p:txBody>
          <a:bodyPr rtlCol="0">
            <a:normAutofit fontScale="90000"/>
          </a:bodyPr>
          <a:lstStyle/>
          <a:p>
            <a:pPr algn="ctr"/>
            <a:br>
              <a:rPr lang="en-US" dirty="0"/>
            </a:br>
            <a:br>
              <a:rPr lang="en-US" dirty="0"/>
            </a:br>
            <a:br>
              <a:rPr lang="en-US" dirty="0"/>
            </a:br>
            <a:br>
              <a:rPr lang="en-US" dirty="0"/>
            </a:br>
            <a:br>
              <a:rPr lang="en-US" dirty="0"/>
            </a:br>
            <a:r>
              <a:rPr lang="en-US" sz="3600" b="1" dirty="0"/>
              <a:t>Odessa National Medical University </a:t>
            </a:r>
            <a:br>
              <a:rPr lang="en-US" sz="3600" b="1" dirty="0"/>
            </a:br>
            <a:r>
              <a:rPr lang="en-US" sz="3600" b="1" dirty="0"/>
              <a:t>Department of Occupational Pathology, Clinical Laboratory and Functional Diagnostics </a:t>
            </a:r>
            <a:br>
              <a:rPr lang="en-US" dirty="0"/>
            </a:br>
            <a:br>
              <a:rPr lang="en-US" dirty="0"/>
            </a:br>
            <a:r>
              <a:rPr lang="en-US" b="1" dirty="0">
                <a:solidFill>
                  <a:srgbClr val="FF0000"/>
                </a:solidFill>
              </a:rPr>
              <a:t>Occupational diseases caused by the action of electromagnetic radiation, ultrasound, laser radiation</a:t>
            </a:r>
            <a:endParaRPr lang="uk-UA" b="1" dirty="0">
              <a:solidFill>
                <a:srgbClr val="FF0000"/>
              </a:solidFill>
            </a:endParaRPr>
          </a:p>
        </p:txBody>
      </p:sp>
      <p:sp>
        <p:nvSpPr>
          <p:cNvPr id="3" name="Підзаголовок 2"/>
          <p:cNvSpPr>
            <a:spLocks noGrp="1"/>
          </p:cNvSpPr>
          <p:nvPr>
            <p:ph type="subTitle" idx="1"/>
          </p:nvPr>
        </p:nvSpPr>
        <p:spPr/>
        <p:txBody>
          <a:bodyPr rtlCol="0"/>
          <a:lstStyle/>
          <a:p>
            <a:pPr rtl="0"/>
            <a:r>
              <a:rPr lang="uk-UA" dirty="0"/>
              <a:t>Підзаголовок</a:t>
            </a:r>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21901240-E6CD-4DBB-BE08-47BD30101B53}"/>
              </a:ext>
            </a:extLst>
          </p:cNvPr>
          <p:cNvSpPr/>
          <p:nvPr/>
        </p:nvSpPr>
        <p:spPr>
          <a:xfrm>
            <a:off x="1413892" y="1196752"/>
            <a:ext cx="9073007" cy="5181418"/>
          </a:xfrm>
          <a:prstGeom prst="rect">
            <a:avLst/>
          </a:prstGeom>
        </p:spPr>
        <p:txBody>
          <a:bodyPr wrap="square">
            <a:spAutoFit/>
          </a:bodyPr>
          <a:lstStyle/>
          <a:p>
            <a:pPr algn="just">
              <a:lnSpc>
                <a:spcPct val="150000"/>
              </a:lnSpc>
            </a:pPr>
            <a:r>
              <a:rPr lang="en-US" sz="2800" b="1" dirty="0">
                <a:solidFill>
                  <a:srgbClr val="FF0000"/>
                </a:solidFill>
                <a:latin typeface="Roboto"/>
              </a:rPr>
              <a:t>Purpose</a:t>
            </a:r>
            <a:r>
              <a:rPr lang="en-US" sz="2800" dirty="0">
                <a:solidFill>
                  <a:srgbClr val="3C4043"/>
                </a:solidFill>
                <a:latin typeface="Roboto"/>
              </a:rPr>
              <a:t>: </a:t>
            </a:r>
            <a:r>
              <a:rPr lang="en-US" sz="2800" b="1" dirty="0">
                <a:latin typeface="Roboto"/>
              </a:rPr>
              <a:t>to familiarize yourself with the types of occupational injuries, mechanism of action, clinical manifestations and prevention</a:t>
            </a:r>
          </a:p>
          <a:p>
            <a:pPr algn="just">
              <a:lnSpc>
                <a:spcPct val="150000"/>
              </a:lnSpc>
            </a:pPr>
            <a:endParaRPr lang="en-US" sz="2800" dirty="0">
              <a:solidFill>
                <a:srgbClr val="3C4043"/>
              </a:solidFill>
              <a:latin typeface="Roboto"/>
            </a:endParaRPr>
          </a:p>
          <a:p>
            <a:pPr algn="just">
              <a:lnSpc>
                <a:spcPct val="150000"/>
              </a:lnSpc>
            </a:pPr>
            <a:r>
              <a:rPr lang="en-US" sz="2800" b="1" dirty="0">
                <a:solidFill>
                  <a:srgbClr val="FF0000"/>
                </a:solidFill>
                <a:latin typeface="Roboto"/>
              </a:rPr>
              <a:t>Tasks:</a:t>
            </a:r>
            <a:r>
              <a:rPr lang="en-US" sz="2800" dirty="0">
                <a:solidFill>
                  <a:srgbClr val="3C4043"/>
                </a:solidFill>
                <a:latin typeface="Roboto"/>
              </a:rPr>
              <a:t> </a:t>
            </a:r>
            <a:r>
              <a:rPr lang="en-US" sz="2800" b="1" dirty="0">
                <a:latin typeface="Roboto"/>
              </a:rPr>
              <a:t>to consider sources of radiation to describe the mechanism of action on the body to identify symptoms of injuries to outline preventive measures</a:t>
            </a:r>
            <a:endParaRPr lang="ru-UA" sz="2800" b="1" dirty="0"/>
          </a:p>
        </p:txBody>
      </p:sp>
    </p:spTree>
    <p:extLst>
      <p:ext uri="{BB962C8B-B14F-4D97-AF65-F5344CB8AC3E}">
        <p14:creationId xmlns:p14="http://schemas.microsoft.com/office/powerpoint/2010/main" val="2316606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72092B04-3BDE-40BA-A5D7-18EEBAB14F70}"/>
              </a:ext>
            </a:extLst>
          </p:cNvPr>
          <p:cNvSpPr/>
          <p:nvPr/>
        </p:nvSpPr>
        <p:spPr>
          <a:xfrm>
            <a:off x="873832" y="692696"/>
            <a:ext cx="10441160" cy="5827749"/>
          </a:xfrm>
          <a:prstGeom prst="rect">
            <a:avLst/>
          </a:prstGeom>
        </p:spPr>
        <p:txBody>
          <a:bodyPr wrap="square">
            <a:spAutoFit/>
          </a:bodyPr>
          <a:lstStyle/>
          <a:p>
            <a:pPr algn="just">
              <a:lnSpc>
                <a:spcPct val="150000"/>
              </a:lnSpc>
            </a:pPr>
            <a:r>
              <a:rPr lang="en-US" sz="2800" b="1" dirty="0">
                <a:solidFill>
                  <a:srgbClr val="FF0000"/>
                </a:solidFill>
                <a:latin typeface="Roboto"/>
              </a:rPr>
              <a:t>Electromagnetic radiation (EMR) </a:t>
            </a:r>
            <a:r>
              <a:rPr lang="en-US" sz="2800" b="1" dirty="0">
                <a:solidFill>
                  <a:srgbClr val="7030A0"/>
                </a:solidFill>
                <a:latin typeface="Roboto"/>
              </a:rPr>
              <a:t>is a combination of electric and magnetic fields that propagate in space in the form of waves. In the modern world, people are increasingly exposed to it: in medicine, industry, and communications. Long-term exposure to EMR on the body can cause specific occupational health disorders.</a:t>
            </a:r>
          </a:p>
          <a:p>
            <a:pPr algn="just">
              <a:lnSpc>
                <a:spcPct val="150000"/>
              </a:lnSpc>
            </a:pPr>
            <a:r>
              <a:rPr lang="en-US" sz="2800" b="1" dirty="0">
                <a:solidFill>
                  <a:srgbClr val="7030A0"/>
                </a:solidFill>
                <a:latin typeface="Roboto"/>
              </a:rPr>
              <a:t> Therefore, the study of these diseases is of great importance for future doctors and the prevention of their development.</a:t>
            </a:r>
            <a:endParaRPr lang="ru-UA" sz="2800" b="1" dirty="0">
              <a:solidFill>
                <a:srgbClr val="7030A0"/>
              </a:solidFill>
            </a:endParaRPr>
          </a:p>
        </p:txBody>
      </p:sp>
    </p:spTree>
    <p:extLst>
      <p:ext uri="{BB962C8B-B14F-4D97-AF65-F5344CB8AC3E}">
        <p14:creationId xmlns:p14="http://schemas.microsoft.com/office/powerpoint/2010/main" val="2299249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a:extLst>
              <a:ext uri="{FF2B5EF4-FFF2-40B4-BE49-F238E27FC236}">
                <a16:creationId xmlns:a16="http://schemas.microsoft.com/office/drawing/2014/main" id="{5814424A-E417-4CA0-A782-415140A558A0}"/>
              </a:ext>
            </a:extLst>
          </p:cNvPr>
          <p:cNvSpPr/>
          <p:nvPr/>
        </p:nvSpPr>
        <p:spPr>
          <a:xfrm>
            <a:off x="405780" y="188640"/>
            <a:ext cx="11377264" cy="6294672"/>
          </a:xfrm>
          <a:prstGeom prst="rect">
            <a:avLst/>
          </a:prstGeom>
        </p:spPr>
        <p:txBody>
          <a:bodyPr wrap="square">
            <a:spAutoFit/>
          </a:bodyPr>
          <a:lstStyle/>
          <a:p>
            <a:pPr algn="just"/>
            <a:r>
              <a:rPr lang="en-US" sz="2400" b="1" dirty="0">
                <a:solidFill>
                  <a:srgbClr val="FFFF00"/>
                </a:solidFill>
              </a:rPr>
              <a:t>The main sources of EMR </a:t>
            </a:r>
            <a:r>
              <a:rPr lang="en-US" sz="2400" b="1" dirty="0">
                <a:solidFill>
                  <a:srgbClr val="7030A0"/>
                </a:solidFill>
              </a:rPr>
              <a:t>in production are radars, welding equipment, radio and television transmitters, computer and medical equipment. In medical institutions, these can be diagnostic devices, microwave therapeutic devices, UHF devices.</a:t>
            </a:r>
          </a:p>
          <a:p>
            <a:pPr algn="just"/>
            <a:r>
              <a:rPr lang="en-US" sz="2400" b="1" dirty="0">
                <a:solidFill>
                  <a:srgbClr val="7030A0"/>
                </a:solidFill>
              </a:rPr>
              <a:t>   Also, sources of radiation are mobile phones, Wi-Fi, wireless systems. The level of danger depends on the frequency, intensity and duration of exposure.</a:t>
            </a:r>
          </a:p>
          <a:p>
            <a:pPr algn="just"/>
            <a:endParaRPr lang="en-US" sz="2400" dirty="0"/>
          </a:p>
          <a:p>
            <a:pPr algn="just"/>
            <a:r>
              <a:rPr lang="en-US" sz="2400" b="1" dirty="0">
                <a:solidFill>
                  <a:srgbClr val="FFFF00"/>
                </a:solidFill>
              </a:rPr>
              <a:t>Mechanism of EMR action on the body</a:t>
            </a:r>
          </a:p>
          <a:p>
            <a:pPr algn="just">
              <a:lnSpc>
                <a:spcPct val="150000"/>
              </a:lnSpc>
            </a:pPr>
            <a:r>
              <a:rPr lang="en-US" sz="2400" b="1" dirty="0">
                <a:solidFill>
                  <a:srgbClr val="C00000"/>
                </a:solidFill>
              </a:rPr>
              <a:t>EMR has both </a:t>
            </a:r>
            <a:r>
              <a:rPr lang="en-US" sz="2400" b="1" dirty="0">
                <a:solidFill>
                  <a:srgbClr val="0070C0"/>
                </a:solidFill>
              </a:rPr>
              <a:t>thermal and non-thermal effects </a:t>
            </a:r>
            <a:r>
              <a:rPr lang="en-US" sz="2400" b="1" dirty="0">
                <a:solidFill>
                  <a:srgbClr val="C00000"/>
                </a:solidFill>
              </a:rPr>
              <a:t>on the body. </a:t>
            </a:r>
          </a:p>
          <a:p>
            <a:pPr algn="just">
              <a:lnSpc>
                <a:spcPct val="150000"/>
              </a:lnSpc>
            </a:pPr>
            <a:r>
              <a:rPr lang="en-US" sz="2400" b="1" dirty="0">
                <a:solidFill>
                  <a:srgbClr val="C00000"/>
                </a:solidFill>
              </a:rPr>
              <a:t>The t</a:t>
            </a:r>
            <a:r>
              <a:rPr lang="en-US" sz="2400" b="1" dirty="0">
                <a:solidFill>
                  <a:srgbClr val="0070C0"/>
                </a:solidFill>
              </a:rPr>
              <a:t>hermal</a:t>
            </a:r>
            <a:r>
              <a:rPr lang="en-US" sz="2400" b="1" dirty="0">
                <a:solidFill>
                  <a:srgbClr val="C00000"/>
                </a:solidFill>
              </a:rPr>
              <a:t> effect consists in heating tissues, which can lead to overheating or burns. </a:t>
            </a:r>
          </a:p>
          <a:p>
            <a:pPr algn="just">
              <a:lnSpc>
                <a:spcPct val="150000"/>
              </a:lnSpc>
            </a:pPr>
            <a:r>
              <a:rPr lang="en-US" sz="2400" b="1" dirty="0">
                <a:solidFill>
                  <a:srgbClr val="0070C0"/>
                </a:solidFill>
              </a:rPr>
              <a:t>Non-thermal effects </a:t>
            </a:r>
            <a:r>
              <a:rPr lang="en-US" sz="2400" b="1" dirty="0">
                <a:solidFill>
                  <a:srgbClr val="C00000"/>
                </a:solidFill>
              </a:rPr>
              <a:t>disrupt the functions of cell membranes, the nervous and endocrine systems. The nervous system, the organs of vision and the cardiovascular system are the most sensitive to EMR.</a:t>
            </a:r>
          </a:p>
        </p:txBody>
      </p:sp>
    </p:spTree>
    <p:extLst>
      <p:ext uri="{BB962C8B-B14F-4D97-AF65-F5344CB8AC3E}">
        <p14:creationId xmlns:p14="http://schemas.microsoft.com/office/powerpoint/2010/main" val="550042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C1582AB2-FE2C-4438-B8FB-1E81F327EDF8}"/>
              </a:ext>
            </a:extLst>
          </p:cNvPr>
          <p:cNvSpPr/>
          <p:nvPr/>
        </p:nvSpPr>
        <p:spPr>
          <a:xfrm>
            <a:off x="765820" y="908720"/>
            <a:ext cx="10153128" cy="5827749"/>
          </a:xfrm>
          <a:prstGeom prst="rect">
            <a:avLst/>
          </a:prstGeom>
        </p:spPr>
        <p:txBody>
          <a:bodyPr wrap="square">
            <a:spAutoFit/>
          </a:bodyPr>
          <a:lstStyle/>
          <a:p>
            <a:pPr algn="just">
              <a:lnSpc>
                <a:spcPct val="150000"/>
              </a:lnSpc>
            </a:pPr>
            <a:r>
              <a:rPr lang="en-US" sz="2800" b="1" dirty="0">
                <a:solidFill>
                  <a:srgbClr val="C00000"/>
                </a:solidFill>
                <a:latin typeface="Roboto"/>
              </a:rPr>
              <a:t>Acute effects of electromagnetic radiation </a:t>
            </a:r>
          </a:p>
          <a:p>
            <a:pPr algn="just">
              <a:lnSpc>
                <a:spcPct val="150000"/>
              </a:lnSpc>
            </a:pPr>
            <a:r>
              <a:rPr lang="en-US" sz="2800" b="1" dirty="0">
                <a:solidFill>
                  <a:srgbClr val="7030A0"/>
                </a:solidFill>
                <a:latin typeface="Roboto"/>
              </a:rPr>
              <a:t>Short-term but intense exposure causes headache, fatigue, dizziness, nausea. Increased body temperature, heart rhythm and blood pressure disorders are possible.</a:t>
            </a:r>
          </a:p>
          <a:p>
            <a:pPr algn="just">
              <a:lnSpc>
                <a:spcPct val="150000"/>
              </a:lnSpc>
            </a:pPr>
            <a:r>
              <a:rPr lang="en-US" sz="2800" b="1" dirty="0">
                <a:solidFill>
                  <a:srgbClr val="7030A0"/>
                </a:solidFill>
                <a:latin typeface="Roboto"/>
              </a:rPr>
              <a:t> In some cases, eye irritation and temporary vision loss are observed. </a:t>
            </a:r>
          </a:p>
          <a:p>
            <a:pPr algn="just">
              <a:lnSpc>
                <a:spcPct val="150000"/>
              </a:lnSpc>
            </a:pPr>
            <a:r>
              <a:rPr lang="en-US" sz="2800" b="1" dirty="0">
                <a:solidFill>
                  <a:srgbClr val="7030A0"/>
                </a:solidFill>
                <a:latin typeface="Roboto"/>
              </a:rPr>
              <a:t>Such symptoms usually disappear after the end of exposure, but frequent repetitions can lead to chronic disorders.</a:t>
            </a:r>
            <a:endParaRPr lang="ru-UA" sz="2800" b="1" dirty="0">
              <a:solidFill>
                <a:srgbClr val="7030A0"/>
              </a:solidFill>
            </a:endParaRPr>
          </a:p>
        </p:txBody>
      </p:sp>
    </p:spTree>
    <p:extLst>
      <p:ext uri="{BB962C8B-B14F-4D97-AF65-F5344CB8AC3E}">
        <p14:creationId xmlns:p14="http://schemas.microsoft.com/office/powerpoint/2010/main" val="2398064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FA9AF1D2-F3E1-48CB-AF53-8678DD84C2A0}"/>
              </a:ext>
            </a:extLst>
          </p:cNvPr>
          <p:cNvSpPr/>
          <p:nvPr/>
        </p:nvSpPr>
        <p:spPr>
          <a:xfrm>
            <a:off x="981844" y="404664"/>
            <a:ext cx="10585176" cy="5827749"/>
          </a:xfrm>
          <a:prstGeom prst="rect">
            <a:avLst/>
          </a:prstGeom>
        </p:spPr>
        <p:txBody>
          <a:bodyPr wrap="square">
            <a:spAutoFit/>
          </a:bodyPr>
          <a:lstStyle/>
          <a:p>
            <a:pPr algn="just">
              <a:lnSpc>
                <a:spcPct val="150000"/>
              </a:lnSpc>
            </a:pPr>
            <a:r>
              <a:rPr lang="en-US" sz="2800" b="1" dirty="0">
                <a:solidFill>
                  <a:srgbClr val="C00000"/>
                </a:solidFill>
                <a:latin typeface="Roboto"/>
              </a:rPr>
              <a:t>Chronic effects of electromagnetic radiation </a:t>
            </a:r>
          </a:p>
          <a:p>
            <a:pPr algn="just">
              <a:lnSpc>
                <a:spcPct val="150000"/>
              </a:lnSpc>
            </a:pPr>
            <a:r>
              <a:rPr lang="en-US" sz="2800" b="1" dirty="0">
                <a:solidFill>
                  <a:srgbClr val="00B050"/>
                </a:solidFill>
                <a:latin typeface="Roboto"/>
              </a:rPr>
              <a:t>With prolonged exposure, functional changes in the central nervous system develop - irritability, insomnia, memory impairment. </a:t>
            </a:r>
          </a:p>
          <a:p>
            <a:pPr algn="just">
              <a:lnSpc>
                <a:spcPct val="150000"/>
              </a:lnSpc>
            </a:pPr>
            <a:r>
              <a:rPr lang="en-US" sz="2800" b="1" dirty="0">
                <a:solidFill>
                  <a:srgbClr val="00B050"/>
                </a:solidFill>
                <a:latin typeface="Roboto"/>
              </a:rPr>
              <a:t>There may be a decrease in immunity, changes in hormonal levels, increased fatigue. Workers who come into contact with microwaves may develop cataracts and endocrine disorders. Such manifestations form the so-called chronic electromagnetic fatigue syndrome.</a:t>
            </a:r>
            <a:endParaRPr lang="ru-UA" sz="2800" b="1" dirty="0">
              <a:solidFill>
                <a:srgbClr val="00B050"/>
              </a:solidFill>
            </a:endParaRPr>
          </a:p>
        </p:txBody>
      </p:sp>
    </p:spTree>
    <p:extLst>
      <p:ext uri="{BB962C8B-B14F-4D97-AF65-F5344CB8AC3E}">
        <p14:creationId xmlns:p14="http://schemas.microsoft.com/office/powerpoint/2010/main" val="2411229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351A0245-5623-44A1-966D-D554BC7C0049}"/>
              </a:ext>
            </a:extLst>
          </p:cNvPr>
          <p:cNvSpPr/>
          <p:nvPr/>
        </p:nvSpPr>
        <p:spPr>
          <a:xfrm>
            <a:off x="621804" y="692696"/>
            <a:ext cx="11017224" cy="5827749"/>
          </a:xfrm>
          <a:prstGeom prst="rect">
            <a:avLst/>
          </a:prstGeom>
        </p:spPr>
        <p:txBody>
          <a:bodyPr wrap="square">
            <a:spAutoFit/>
          </a:bodyPr>
          <a:lstStyle/>
          <a:p>
            <a:pPr algn="just">
              <a:lnSpc>
                <a:spcPct val="150000"/>
              </a:lnSpc>
            </a:pPr>
            <a:r>
              <a:rPr lang="en-US" sz="2800" b="1" dirty="0">
                <a:solidFill>
                  <a:srgbClr val="FF0000"/>
                </a:solidFill>
                <a:latin typeface="Roboto"/>
              </a:rPr>
              <a:t>Occupational diseases caused by EMR</a:t>
            </a:r>
          </a:p>
          <a:p>
            <a:pPr algn="just">
              <a:lnSpc>
                <a:spcPct val="150000"/>
              </a:lnSpc>
            </a:pPr>
            <a:r>
              <a:rPr lang="en-US" sz="2800" b="1" dirty="0">
                <a:solidFill>
                  <a:srgbClr val="FF0000"/>
                </a:solidFill>
                <a:latin typeface="Roboto"/>
              </a:rPr>
              <a:t> </a:t>
            </a:r>
            <a:r>
              <a:rPr lang="en-US" sz="2800" b="1" dirty="0">
                <a:solidFill>
                  <a:srgbClr val="7030A0"/>
                </a:solidFill>
                <a:latin typeface="Roboto"/>
              </a:rPr>
              <a:t>The most well-known disease is radio wave disease, which manifests itself in vegetative, neurotic and cardiovascular disorders.</a:t>
            </a:r>
          </a:p>
          <a:p>
            <a:pPr algn="just">
              <a:lnSpc>
                <a:spcPct val="150000"/>
              </a:lnSpc>
            </a:pPr>
            <a:r>
              <a:rPr lang="en-US" sz="2800" dirty="0">
                <a:solidFill>
                  <a:srgbClr val="3C4043"/>
                </a:solidFill>
                <a:latin typeface="Roboto"/>
              </a:rPr>
              <a:t> </a:t>
            </a:r>
            <a:r>
              <a:rPr lang="en-US" sz="2800" b="1" dirty="0">
                <a:solidFill>
                  <a:srgbClr val="FFFF00"/>
                </a:solidFill>
                <a:latin typeface="Roboto"/>
              </a:rPr>
              <a:t>Characteristic symptoms</a:t>
            </a:r>
            <a:r>
              <a:rPr lang="en-US" sz="2800" dirty="0">
                <a:solidFill>
                  <a:srgbClr val="3C4043"/>
                </a:solidFill>
                <a:latin typeface="Roboto"/>
              </a:rPr>
              <a:t>: </a:t>
            </a:r>
            <a:r>
              <a:rPr lang="en-US" sz="2800" b="1" dirty="0">
                <a:solidFill>
                  <a:srgbClr val="7030A0"/>
                </a:solidFill>
                <a:latin typeface="Roboto"/>
              </a:rPr>
              <a:t>headache, insomnia, tachycardia, fluctuations in blood pressure. In case of prolonged high-intensity radiation, microwave cataract may develop. Without timely treatment, permanent functional changes in the nervous system are possible.</a:t>
            </a:r>
            <a:endParaRPr lang="ru-UA" sz="2800" b="1" dirty="0">
              <a:solidFill>
                <a:srgbClr val="7030A0"/>
              </a:solidFill>
            </a:endParaRPr>
          </a:p>
        </p:txBody>
      </p:sp>
    </p:spTree>
    <p:extLst>
      <p:ext uri="{BB962C8B-B14F-4D97-AF65-F5344CB8AC3E}">
        <p14:creationId xmlns:p14="http://schemas.microsoft.com/office/powerpoint/2010/main" val="1936050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A0F3D737-0A07-4731-B442-B8E19E84D276}"/>
              </a:ext>
            </a:extLst>
          </p:cNvPr>
          <p:cNvSpPr/>
          <p:nvPr/>
        </p:nvSpPr>
        <p:spPr>
          <a:xfrm>
            <a:off x="693812" y="836712"/>
            <a:ext cx="10369152" cy="5181418"/>
          </a:xfrm>
          <a:prstGeom prst="rect">
            <a:avLst/>
          </a:prstGeom>
        </p:spPr>
        <p:txBody>
          <a:bodyPr wrap="square">
            <a:spAutoFit/>
          </a:bodyPr>
          <a:lstStyle/>
          <a:p>
            <a:pPr algn="just">
              <a:lnSpc>
                <a:spcPct val="150000"/>
              </a:lnSpc>
            </a:pPr>
            <a:r>
              <a:rPr lang="en-US" sz="2800" b="1" dirty="0">
                <a:solidFill>
                  <a:srgbClr val="FF0000"/>
                </a:solidFill>
                <a:latin typeface="Roboto"/>
              </a:rPr>
              <a:t>Prevention</a:t>
            </a:r>
          </a:p>
          <a:p>
            <a:pPr algn="just">
              <a:lnSpc>
                <a:spcPct val="150000"/>
              </a:lnSpc>
            </a:pPr>
            <a:r>
              <a:rPr lang="en-US" sz="2800" b="1" dirty="0">
                <a:solidFill>
                  <a:srgbClr val="FF0000"/>
                </a:solidFill>
                <a:latin typeface="Roboto"/>
              </a:rPr>
              <a:t> </a:t>
            </a:r>
            <a:r>
              <a:rPr lang="en-US" sz="2800" b="1" dirty="0">
                <a:solidFill>
                  <a:srgbClr val="0070C0"/>
                </a:solidFill>
                <a:latin typeface="Roboto"/>
              </a:rPr>
              <a:t>The basis of prevention is compliance with sanitary and hygienic standards and safety regulations. It is necessary to shield radiation sources, limit the time spent in the EMB zone. Medical workers must use personal protective equipment - overalls, shields, grounding of equipment.</a:t>
            </a:r>
          </a:p>
          <a:p>
            <a:pPr algn="just">
              <a:lnSpc>
                <a:spcPct val="150000"/>
              </a:lnSpc>
            </a:pPr>
            <a:r>
              <a:rPr lang="en-US" sz="2800" b="1" dirty="0">
                <a:solidFill>
                  <a:srgbClr val="0070C0"/>
                </a:solidFill>
                <a:latin typeface="Roboto"/>
              </a:rPr>
              <a:t> Regular medical examinations allow to detect early signs of occupational injuries and prevent their progression.</a:t>
            </a:r>
            <a:endParaRPr lang="ru-UA" sz="2800" b="1" dirty="0">
              <a:solidFill>
                <a:srgbClr val="0070C0"/>
              </a:solidFill>
            </a:endParaRPr>
          </a:p>
        </p:txBody>
      </p:sp>
    </p:spTree>
    <p:extLst>
      <p:ext uri="{BB962C8B-B14F-4D97-AF65-F5344CB8AC3E}">
        <p14:creationId xmlns:p14="http://schemas.microsoft.com/office/powerpoint/2010/main" val="183478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8D584059-7D82-483A-A19C-F3E61F5CB14F}"/>
              </a:ext>
            </a:extLst>
          </p:cNvPr>
          <p:cNvSpPr/>
          <p:nvPr/>
        </p:nvSpPr>
        <p:spPr>
          <a:xfrm>
            <a:off x="909836" y="1556792"/>
            <a:ext cx="11116651" cy="1446550"/>
          </a:xfrm>
          <a:prstGeom prst="rect">
            <a:avLst/>
          </a:prstGeom>
        </p:spPr>
        <p:txBody>
          <a:bodyPr wrap="square">
            <a:spAutoFit/>
          </a:bodyPr>
          <a:lstStyle/>
          <a:p>
            <a:pPr algn="ctr"/>
            <a:r>
              <a:rPr lang="en-US" sz="4400" b="1" dirty="0">
                <a:solidFill>
                  <a:srgbClr val="FF0000"/>
                </a:solidFill>
                <a:latin typeface="Roboto"/>
              </a:rPr>
              <a:t>Occupational diseases caused by laser radiation</a:t>
            </a:r>
            <a:endParaRPr lang="ru-UA" sz="4400" b="1" dirty="0">
              <a:solidFill>
                <a:srgbClr val="FF0000"/>
              </a:solidFill>
            </a:endParaRPr>
          </a:p>
        </p:txBody>
      </p:sp>
    </p:spTree>
    <p:extLst>
      <p:ext uri="{BB962C8B-B14F-4D97-AF65-F5344CB8AC3E}">
        <p14:creationId xmlns:p14="http://schemas.microsoft.com/office/powerpoint/2010/main" val="577885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a:extLst>
              <a:ext uri="{FF2B5EF4-FFF2-40B4-BE49-F238E27FC236}">
                <a16:creationId xmlns:a16="http://schemas.microsoft.com/office/drawing/2014/main" id="{C6866BD0-0792-43D9-83F6-DA34D8034187}"/>
              </a:ext>
            </a:extLst>
          </p:cNvPr>
          <p:cNvSpPr/>
          <p:nvPr/>
        </p:nvSpPr>
        <p:spPr>
          <a:xfrm>
            <a:off x="1197868" y="548680"/>
            <a:ext cx="9865096" cy="6186309"/>
          </a:xfrm>
          <a:prstGeom prst="rect">
            <a:avLst/>
          </a:prstGeom>
        </p:spPr>
        <p:txBody>
          <a:bodyPr wrap="square">
            <a:spAutoFit/>
          </a:bodyPr>
          <a:lstStyle/>
          <a:p>
            <a:pPr marL="342900" indent="-342900" algn="just">
              <a:buFont typeface="Wingdings" panose="05000000000000000000" pitchFamily="2" charset="2"/>
              <a:buChar char="Ø"/>
            </a:pPr>
            <a:r>
              <a:rPr lang="en-US" sz="2400" b="1" dirty="0">
                <a:solidFill>
                  <a:srgbClr val="7030A0"/>
                </a:solidFill>
                <a:latin typeface="Roboto"/>
              </a:rPr>
              <a:t>Laser radiation is a directed stream of high-intensity electromagnetic waves.</a:t>
            </a:r>
          </a:p>
          <a:p>
            <a:pPr marL="342900" indent="-342900" algn="just">
              <a:buFont typeface="Wingdings" panose="05000000000000000000" pitchFamily="2" charset="2"/>
              <a:buChar char="Ø"/>
            </a:pPr>
            <a:r>
              <a:rPr lang="en-US" sz="2400" b="1" dirty="0">
                <a:solidFill>
                  <a:srgbClr val="7030A0"/>
                </a:solidFill>
                <a:latin typeface="Roboto"/>
              </a:rPr>
              <a:t> It is widely used in medicine, industry, and scientific research.</a:t>
            </a:r>
          </a:p>
          <a:p>
            <a:pPr marL="342900" indent="-342900" algn="just">
              <a:buFont typeface="Wingdings" panose="05000000000000000000" pitchFamily="2" charset="2"/>
              <a:buChar char="Ø"/>
            </a:pPr>
            <a:r>
              <a:rPr lang="en-US" sz="2400" b="1" dirty="0">
                <a:solidFill>
                  <a:srgbClr val="7030A0"/>
                </a:solidFill>
                <a:latin typeface="Roboto"/>
              </a:rPr>
              <a:t> Despite their numerous advantages, lasers can be dangerous to human health.</a:t>
            </a:r>
          </a:p>
          <a:p>
            <a:pPr marL="342900" indent="-342900" algn="just">
              <a:buFont typeface="Wingdings" panose="05000000000000000000" pitchFamily="2" charset="2"/>
              <a:buChar char="Ø"/>
            </a:pPr>
            <a:r>
              <a:rPr lang="en-US" sz="2400" b="1" dirty="0">
                <a:solidFill>
                  <a:srgbClr val="7030A0"/>
                </a:solidFill>
                <a:latin typeface="Roboto"/>
              </a:rPr>
              <a:t> Workers who work with powerful optical systems without proper protection are especially at risk.</a:t>
            </a:r>
          </a:p>
          <a:p>
            <a:pPr marL="342900" indent="-342900" algn="just">
              <a:buFont typeface="Wingdings" panose="05000000000000000000" pitchFamily="2" charset="2"/>
              <a:buChar char="Ø"/>
            </a:pPr>
            <a:r>
              <a:rPr lang="en-US" sz="2400" b="1" dirty="0">
                <a:solidFill>
                  <a:srgbClr val="7030A0"/>
                </a:solidFill>
                <a:latin typeface="Roboto"/>
              </a:rPr>
              <a:t> The main sources are surgical lasers (CO₂, </a:t>
            </a:r>
            <a:r>
              <a:rPr lang="en-US" sz="2400" b="1" dirty="0" err="1">
                <a:solidFill>
                  <a:srgbClr val="7030A0"/>
                </a:solidFill>
                <a:latin typeface="Roboto"/>
              </a:rPr>
              <a:t>Nd:YAG</a:t>
            </a:r>
            <a:r>
              <a:rPr lang="en-US" sz="2400" b="1" dirty="0">
                <a:solidFill>
                  <a:srgbClr val="7030A0"/>
                </a:solidFill>
                <a:latin typeface="Roboto"/>
              </a:rPr>
              <a:t>, diode), cosmetic and dental units.</a:t>
            </a:r>
          </a:p>
          <a:p>
            <a:pPr marL="342900" indent="-342900" algn="just">
              <a:buFont typeface="Wingdings" panose="05000000000000000000" pitchFamily="2" charset="2"/>
              <a:buChar char="Ø"/>
            </a:pPr>
            <a:r>
              <a:rPr lang="en-US" sz="2400" b="1" dirty="0">
                <a:solidFill>
                  <a:srgbClr val="7030A0"/>
                </a:solidFill>
                <a:latin typeface="Roboto"/>
              </a:rPr>
              <a:t>In industry, lasers are used for cutting, welding, and engraving materials. </a:t>
            </a:r>
          </a:p>
          <a:p>
            <a:pPr marL="342900" indent="-342900" algn="just">
              <a:buFont typeface="Wingdings" panose="05000000000000000000" pitchFamily="2" charset="2"/>
              <a:buChar char="Ø"/>
            </a:pPr>
            <a:r>
              <a:rPr lang="en-US" sz="2400" b="1" dirty="0">
                <a:solidFill>
                  <a:srgbClr val="7030A0"/>
                </a:solidFill>
                <a:latin typeface="Roboto"/>
              </a:rPr>
              <a:t>High-power research laser systems are used in scientific laboratories. </a:t>
            </a:r>
          </a:p>
          <a:p>
            <a:pPr marL="342900" indent="-342900" algn="just">
              <a:buFont typeface="Wingdings" panose="05000000000000000000" pitchFamily="2" charset="2"/>
              <a:buChar char="Ø"/>
            </a:pPr>
            <a:r>
              <a:rPr lang="en-US" sz="2400" b="1" dirty="0">
                <a:solidFill>
                  <a:srgbClr val="7030A0"/>
                </a:solidFill>
                <a:latin typeface="Roboto"/>
              </a:rPr>
              <a:t>The level of danger depends on the wavelength, power, and duration of exposure.</a:t>
            </a:r>
          </a:p>
          <a:p>
            <a:br>
              <a:rPr lang="en-US" dirty="0">
                <a:solidFill>
                  <a:srgbClr val="5F6368"/>
                </a:solidFill>
                <a:latin typeface="Roboto"/>
              </a:rPr>
            </a:br>
            <a:endParaRPr lang="ru-UA" dirty="0"/>
          </a:p>
        </p:txBody>
      </p:sp>
    </p:spTree>
    <p:extLst>
      <p:ext uri="{BB962C8B-B14F-4D97-AF65-F5344CB8AC3E}">
        <p14:creationId xmlns:p14="http://schemas.microsoft.com/office/powerpoint/2010/main" val="2968267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3540F80D-6DBE-4311-BFF3-11640180E8C7}"/>
              </a:ext>
            </a:extLst>
          </p:cNvPr>
          <p:cNvSpPr/>
          <p:nvPr/>
        </p:nvSpPr>
        <p:spPr>
          <a:xfrm>
            <a:off x="1269876" y="692696"/>
            <a:ext cx="9649072" cy="5181418"/>
          </a:xfrm>
          <a:prstGeom prst="rect">
            <a:avLst/>
          </a:prstGeom>
        </p:spPr>
        <p:txBody>
          <a:bodyPr wrap="square">
            <a:spAutoFit/>
          </a:bodyPr>
          <a:lstStyle/>
          <a:p>
            <a:pPr algn="just">
              <a:lnSpc>
                <a:spcPct val="150000"/>
              </a:lnSpc>
            </a:pPr>
            <a:r>
              <a:rPr lang="en-US" sz="2800" b="1" dirty="0">
                <a:solidFill>
                  <a:srgbClr val="C00000"/>
                </a:solidFill>
                <a:latin typeface="Roboto"/>
              </a:rPr>
              <a:t>Mechanism of action of laser radiation</a:t>
            </a:r>
          </a:p>
          <a:p>
            <a:pPr algn="just">
              <a:lnSpc>
                <a:spcPct val="150000"/>
              </a:lnSpc>
            </a:pPr>
            <a:r>
              <a:rPr lang="en-US" sz="2800" b="1" dirty="0">
                <a:solidFill>
                  <a:srgbClr val="C00000"/>
                </a:solidFill>
                <a:latin typeface="Roboto"/>
              </a:rPr>
              <a:t> </a:t>
            </a:r>
            <a:r>
              <a:rPr lang="en-US" sz="2800" b="1" dirty="0">
                <a:solidFill>
                  <a:srgbClr val="0070C0"/>
                </a:solidFill>
                <a:latin typeface="Roboto"/>
              </a:rPr>
              <a:t>Laser radiation can have a thermal, mechanical or photochemical effect on tissues.</a:t>
            </a:r>
          </a:p>
          <a:p>
            <a:pPr algn="just">
              <a:lnSpc>
                <a:spcPct val="150000"/>
              </a:lnSpc>
            </a:pPr>
            <a:r>
              <a:rPr lang="en-US" sz="2800" dirty="0">
                <a:solidFill>
                  <a:srgbClr val="3C4043"/>
                </a:solidFill>
                <a:latin typeface="Roboto"/>
              </a:rPr>
              <a:t> </a:t>
            </a:r>
            <a:r>
              <a:rPr lang="en-US" sz="2800" b="1" dirty="0">
                <a:solidFill>
                  <a:srgbClr val="FF0000"/>
                </a:solidFill>
                <a:latin typeface="Roboto"/>
              </a:rPr>
              <a:t>The main effect is the absorption of energy by tissues with subsequent heating and destruction of cells.</a:t>
            </a:r>
          </a:p>
          <a:p>
            <a:pPr algn="just">
              <a:lnSpc>
                <a:spcPct val="150000"/>
              </a:lnSpc>
            </a:pPr>
            <a:r>
              <a:rPr lang="en-US" sz="2800" dirty="0">
                <a:solidFill>
                  <a:srgbClr val="3C4043"/>
                </a:solidFill>
                <a:latin typeface="Roboto"/>
              </a:rPr>
              <a:t> </a:t>
            </a:r>
            <a:r>
              <a:rPr lang="en-US" sz="2800" b="1" dirty="0">
                <a:solidFill>
                  <a:srgbClr val="7030A0"/>
                </a:solidFill>
                <a:latin typeface="Roboto"/>
              </a:rPr>
              <a:t>High-energy lasers can cause burns to the skin, retina, and deep eye damage. Even reflected or scattered rays can pose a threat to the organs of vision.</a:t>
            </a:r>
            <a:endParaRPr lang="ru-UA" sz="2800" b="1" dirty="0">
              <a:solidFill>
                <a:srgbClr val="7030A0"/>
              </a:solidFill>
            </a:endParaRPr>
          </a:p>
        </p:txBody>
      </p:sp>
    </p:spTree>
    <p:extLst>
      <p:ext uri="{BB962C8B-B14F-4D97-AF65-F5344CB8AC3E}">
        <p14:creationId xmlns:p14="http://schemas.microsoft.com/office/powerpoint/2010/main" val="4191155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D0968331-C7D3-41DC-8DB2-FF6649519F0C}"/>
              </a:ext>
            </a:extLst>
          </p:cNvPr>
          <p:cNvSpPr/>
          <p:nvPr/>
        </p:nvSpPr>
        <p:spPr>
          <a:xfrm>
            <a:off x="1053852" y="764704"/>
            <a:ext cx="9073008" cy="5181418"/>
          </a:xfrm>
          <a:prstGeom prst="rect">
            <a:avLst/>
          </a:prstGeom>
        </p:spPr>
        <p:txBody>
          <a:bodyPr wrap="square">
            <a:spAutoFit/>
          </a:bodyPr>
          <a:lstStyle/>
          <a:p>
            <a:pPr algn="just">
              <a:lnSpc>
                <a:spcPct val="150000"/>
              </a:lnSpc>
            </a:pPr>
            <a:r>
              <a:rPr lang="en-US" sz="2800" b="1" dirty="0">
                <a:solidFill>
                  <a:srgbClr val="C00000"/>
                </a:solidFill>
                <a:latin typeface="Roboto"/>
              </a:rPr>
              <a:t>Acute effects of laser radiation </a:t>
            </a:r>
          </a:p>
          <a:p>
            <a:pPr algn="just">
              <a:lnSpc>
                <a:spcPct val="150000"/>
              </a:lnSpc>
            </a:pPr>
            <a:r>
              <a:rPr lang="en-US" sz="2800" b="1" dirty="0">
                <a:solidFill>
                  <a:srgbClr val="7030A0"/>
                </a:solidFill>
                <a:latin typeface="Roboto"/>
              </a:rPr>
              <a:t>Short-term intense exposure causes burns to the skin and mucous membranes. </a:t>
            </a:r>
          </a:p>
          <a:p>
            <a:pPr algn="just">
              <a:lnSpc>
                <a:spcPct val="150000"/>
              </a:lnSpc>
            </a:pPr>
            <a:r>
              <a:rPr lang="en-US" sz="2800" b="1" dirty="0">
                <a:solidFill>
                  <a:srgbClr val="7030A0"/>
                </a:solidFill>
                <a:latin typeface="Roboto"/>
              </a:rPr>
              <a:t>The eyes are particularly sensitive: the cornea, lens, and retina may be damaged. Victims complain of pain, redness of the eyes, and temporary loss of vision. Sometimes general reactions are observed - headache, nausea, and fatigue.</a:t>
            </a:r>
            <a:endParaRPr lang="ru-UA" sz="2800" b="1" dirty="0">
              <a:solidFill>
                <a:srgbClr val="7030A0"/>
              </a:solidFill>
            </a:endParaRPr>
          </a:p>
        </p:txBody>
      </p:sp>
    </p:spTree>
    <p:extLst>
      <p:ext uri="{BB962C8B-B14F-4D97-AF65-F5344CB8AC3E}">
        <p14:creationId xmlns:p14="http://schemas.microsoft.com/office/powerpoint/2010/main" val="103935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25247E39-8404-446C-99AC-25B2FA1E0D50}"/>
              </a:ext>
            </a:extLst>
          </p:cNvPr>
          <p:cNvSpPr/>
          <p:nvPr/>
        </p:nvSpPr>
        <p:spPr>
          <a:xfrm>
            <a:off x="1269876" y="548680"/>
            <a:ext cx="9433048" cy="5181418"/>
          </a:xfrm>
          <a:prstGeom prst="rect">
            <a:avLst/>
          </a:prstGeom>
        </p:spPr>
        <p:txBody>
          <a:bodyPr wrap="square">
            <a:spAutoFit/>
          </a:bodyPr>
          <a:lstStyle/>
          <a:p>
            <a:pPr algn="just">
              <a:lnSpc>
                <a:spcPct val="150000"/>
              </a:lnSpc>
            </a:pPr>
            <a:r>
              <a:rPr lang="en-US" sz="2800" b="1" dirty="0">
                <a:solidFill>
                  <a:srgbClr val="C00000"/>
                </a:solidFill>
                <a:latin typeface="Roboto"/>
              </a:rPr>
              <a:t>Chronic effects of laser radiation</a:t>
            </a:r>
          </a:p>
          <a:p>
            <a:pPr algn="just">
              <a:lnSpc>
                <a:spcPct val="150000"/>
              </a:lnSpc>
            </a:pPr>
            <a:r>
              <a:rPr lang="en-US" sz="2800" dirty="0">
                <a:solidFill>
                  <a:srgbClr val="3C4043"/>
                </a:solidFill>
                <a:latin typeface="Roboto"/>
              </a:rPr>
              <a:t> </a:t>
            </a:r>
            <a:r>
              <a:rPr lang="en-US" sz="2800" b="1" dirty="0">
                <a:latin typeface="Roboto"/>
              </a:rPr>
              <a:t>Long-term exposure to even weak lasers can cause functional disorders of the nervous system.</a:t>
            </a:r>
          </a:p>
          <a:p>
            <a:pPr algn="just">
              <a:lnSpc>
                <a:spcPct val="150000"/>
              </a:lnSpc>
            </a:pPr>
            <a:r>
              <a:rPr lang="en-US" sz="2800" dirty="0">
                <a:solidFill>
                  <a:srgbClr val="3C4043"/>
                </a:solidFill>
                <a:latin typeface="Roboto"/>
              </a:rPr>
              <a:t> </a:t>
            </a:r>
            <a:r>
              <a:rPr lang="en-US" sz="2800" b="1" dirty="0">
                <a:solidFill>
                  <a:srgbClr val="C00000"/>
                </a:solidFill>
                <a:latin typeface="Roboto"/>
              </a:rPr>
              <a:t>Typical symptoms</a:t>
            </a:r>
            <a:r>
              <a:rPr lang="en-US" sz="2800" dirty="0">
                <a:solidFill>
                  <a:srgbClr val="3C4043"/>
                </a:solidFill>
                <a:latin typeface="Roboto"/>
              </a:rPr>
              <a:t>: </a:t>
            </a:r>
            <a:r>
              <a:rPr lang="en-US" sz="2800" b="1" dirty="0">
                <a:latin typeface="Roboto"/>
              </a:rPr>
              <a:t>irritability, insomnia, headache, fluctuations in blood pressure.</a:t>
            </a:r>
          </a:p>
          <a:p>
            <a:pPr algn="just">
              <a:lnSpc>
                <a:spcPct val="150000"/>
              </a:lnSpc>
            </a:pPr>
            <a:r>
              <a:rPr lang="en-US" sz="2800" b="1" dirty="0">
                <a:latin typeface="Roboto"/>
              </a:rPr>
              <a:t> Cataracts may also develop due to damage to the lens. Gradually, the so-called laser disease with a complex of neurotic and vascular disorders is formed.</a:t>
            </a:r>
            <a:endParaRPr lang="ru-UA" sz="2800" b="1" dirty="0"/>
          </a:p>
        </p:txBody>
      </p:sp>
    </p:spTree>
    <p:extLst>
      <p:ext uri="{BB962C8B-B14F-4D97-AF65-F5344CB8AC3E}">
        <p14:creationId xmlns:p14="http://schemas.microsoft.com/office/powerpoint/2010/main" val="245570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C5457180-9BF4-4727-A6E4-9FCC4668889C}"/>
              </a:ext>
            </a:extLst>
          </p:cNvPr>
          <p:cNvSpPr/>
          <p:nvPr/>
        </p:nvSpPr>
        <p:spPr>
          <a:xfrm>
            <a:off x="981844" y="620688"/>
            <a:ext cx="9577064" cy="5181418"/>
          </a:xfrm>
          <a:prstGeom prst="rect">
            <a:avLst/>
          </a:prstGeom>
        </p:spPr>
        <p:txBody>
          <a:bodyPr wrap="square">
            <a:spAutoFit/>
          </a:bodyPr>
          <a:lstStyle/>
          <a:p>
            <a:pPr algn="just">
              <a:lnSpc>
                <a:spcPct val="150000"/>
              </a:lnSpc>
            </a:pPr>
            <a:r>
              <a:rPr lang="en-US" sz="2800" b="1" dirty="0">
                <a:solidFill>
                  <a:srgbClr val="C00000"/>
                </a:solidFill>
                <a:latin typeface="Roboto"/>
              </a:rPr>
              <a:t>Occupational diseases caused by laser radiation </a:t>
            </a:r>
          </a:p>
          <a:p>
            <a:pPr algn="just">
              <a:lnSpc>
                <a:spcPct val="150000"/>
              </a:lnSpc>
            </a:pPr>
            <a:r>
              <a:rPr lang="en-US" sz="2800" b="1" dirty="0">
                <a:solidFill>
                  <a:srgbClr val="7030A0"/>
                </a:solidFill>
                <a:latin typeface="Roboto"/>
              </a:rPr>
              <a:t>The most common are skin and eye burns, cataracts, and laser disease. </a:t>
            </a:r>
          </a:p>
          <a:p>
            <a:pPr algn="just">
              <a:lnSpc>
                <a:spcPct val="150000"/>
              </a:lnSpc>
            </a:pPr>
            <a:r>
              <a:rPr lang="en-US" sz="2800" b="1" dirty="0">
                <a:solidFill>
                  <a:srgbClr val="7030A0"/>
                </a:solidFill>
                <a:latin typeface="Roboto"/>
              </a:rPr>
              <a:t>The latter is characterized by autonomic disorders, fatigue, and changes in heart rate. </a:t>
            </a:r>
          </a:p>
          <a:p>
            <a:pPr algn="just">
              <a:lnSpc>
                <a:spcPct val="150000"/>
              </a:lnSpc>
            </a:pPr>
            <a:r>
              <a:rPr lang="en-US" sz="2800" b="1" dirty="0">
                <a:solidFill>
                  <a:srgbClr val="7030A0"/>
                </a:solidFill>
                <a:latin typeface="Roboto"/>
              </a:rPr>
              <a:t>Eye damage can lead to partial or complete loss of vision. Without timely prevention, irreversible changes in eye tissues are possible.</a:t>
            </a:r>
            <a:endParaRPr lang="ru-UA" sz="2800" b="1" dirty="0">
              <a:solidFill>
                <a:srgbClr val="7030A0"/>
              </a:solidFill>
            </a:endParaRPr>
          </a:p>
        </p:txBody>
      </p:sp>
    </p:spTree>
    <p:extLst>
      <p:ext uri="{BB962C8B-B14F-4D97-AF65-F5344CB8AC3E}">
        <p14:creationId xmlns:p14="http://schemas.microsoft.com/office/powerpoint/2010/main" val="2573216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5B36D35B-839A-42F4-874F-1673F331AAC2}"/>
              </a:ext>
            </a:extLst>
          </p:cNvPr>
          <p:cNvSpPr/>
          <p:nvPr/>
        </p:nvSpPr>
        <p:spPr>
          <a:xfrm>
            <a:off x="1773932" y="404664"/>
            <a:ext cx="8928992" cy="5829673"/>
          </a:xfrm>
          <a:prstGeom prst="rect">
            <a:avLst/>
          </a:prstGeom>
        </p:spPr>
        <p:txBody>
          <a:bodyPr wrap="square">
            <a:spAutoFit/>
          </a:bodyPr>
          <a:lstStyle/>
          <a:p>
            <a:pPr lvl="0" algn="just" fontAlgn="base">
              <a:lnSpc>
                <a:spcPct val="150000"/>
              </a:lnSpc>
              <a:spcBef>
                <a:spcPct val="0"/>
              </a:spcBef>
              <a:spcAft>
                <a:spcPct val="0"/>
              </a:spcAft>
            </a:pPr>
            <a:r>
              <a:rPr lang="en-US" sz="2800" b="1" dirty="0">
                <a:solidFill>
                  <a:srgbClr val="C00000"/>
                </a:solidFill>
              </a:rPr>
              <a:t>Prevention of laser injuries </a:t>
            </a:r>
          </a:p>
          <a:p>
            <a:pPr lvl="0" algn="just" fontAlgn="base">
              <a:lnSpc>
                <a:spcPct val="150000"/>
              </a:lnSpc>
              <a:spcBef>
                <a:spcPct val="0"/>
              </a:spcBef>
              <a:spcAft>
                <a:spcPct val="0"/>
              </a:spcAft>
            </a:pPr>
            <a:r>
              <a:rPr lang="en-US" sz="2800" b="1" dirty="0">
                <a:solidFill>
                  <a:srgbClr val="00B050"/>
                </a:solidFill>
              </a:rPr>
              <a:t>The most effective method of prevention is to follow safety rules when working with lasers</a:t>
            </a:r>
            <a:r>
              <a:rPr lang="en-US" sz="2800" dirty="0"/>
              <a:t>. </a:t>
            </a:r>
          </a:p>
          <a:p>
            <a:pPr lvl="0" algn="just" fontAlgn="base">
              <a:lnSpc>
                <a:spcPct val="150000"/>
              </a:lnSpc>
              <a:spcBef>
                <a:spcPct val="0"/>
              </a:spcBef>
              <a:spcAft>
                <a:spcPct val="0"/>
              </a:spcAft>
            </a:pPr>
            <a:r>
              <a:rPr lang="en-US" sz="2800" b="1" dirty="0">
                <a:solidFill>
                  <a:srgbClr val="7030A0"/>
                </a:solidFill>
              </a:rPr>
              <a:t>Workers should use protective glasses, overalls and screens. </a:t>
            </a:r>
          </a:p>
          <a:p>
            <a:pPr lvl="0" algn="just" fontAlgn="base">
              <a:lnSpc>
                <a:spcPct val="150000"/>
              </a:lnSpc>
              <a:spcBef>
                <a:spcPct val="0"/>
              </a:spcBef>
              <a:spcAft>
                <a:spcPct val="0"/>
              </a:spcAft>
            </a:pPr>
            <a:r>
              <a:rPr lang="en-US" sz="2800" b="1" dirty="0">
                <a:solidFill>
                  <a:srgbClr val="7030A0"/>
                </a:solidFill>
              </a:rPr>
              <a:t>Work areas should be equipped with shielding and warning signs.</a:t>
            </a:r>
          </a:p>
          <a:p>
            <a:pPr lvl="0" algn="just" fontAlgn="base">
              <a:lnSpc>
                <a:spcPct val="150000"/>
              </a:lnSpc>
              <a:spcBef>
                <a:spcPct val="0"/>
              </a:spcBef>
              <a:spcAft>
                <a:spcPct val="0"/>
              </a:spcAft>
            </a:pPr>
            <a:r>
              <a:rPr lang="en-US" sz="2800" b="1" dirty="0">
                <a:solidFill>
                  <a:srgbClr val="7030A0"/>
                </a:solidFill>
              </a:rPr>
              <a:t>Periodic medical examinations are mandatory for early detection of eye and nervous system injuries.</a:t>
            </a:r>
            <a:endParaRPr lang="uk-UA" sz="2800" b="1" dirty="0">
              <a:solidFill>
                <a:srgbClr val="7030A0"/>
              </a:solidFill>
              <a:latin typeface="Times New Roman" pitchFamily="18" charset="0"/>
              <a:cs typeface="Times New Roman" pitchFamily="18" charset="0"/>
            </a:endParaRPr>
          </a:p>
        </p:txBody>
      </p:sp>
    </p:spTree>
    <p:extLst>
      <p:ext uri="{BB962C8B-B14F-4D97-AF65-F5344CB8AC3E}">
        <p14:creationId xmlns:p14="http://schemas.microsoft.com/office/powerpoint/2010/main" val="2418367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8A5DA41B-D92E-4580-A282-DD4D6458840E}"/>
              </a:ext>
            </a:extLst>
          </p:cNvPr>
          <p:cNvSpPr/>
          <p:nvPr/>
        </p:nvSpPr>
        <p:spPr>
          <a:xfrm>
            <a:off x="1701924" y="2348880"/>
            <a:ext cx="9793088" cy="1323439"/>
          </a:xfrm>
          <a:prstGeom prst="rect">
            <a:avLst/>
          </a:prstGeom>
        </p:spPr>
        <p:txBody>
          <a:bodyPr wrap="square">
            <a:spAutoFit/>
          </a:bodyPr>
          <a:lstStyle/>
          <a:p>
            <a:pPr algn="ctr"/>
            <a:r>
              <a:rPr lang="en-US" sz="4000" b="1" dirty="0">
                <a:solidFill>
                  <a:srgbClr val="00B0F0"/>
                </a:solidFill>
                <a:latin typeface="Roboto"/>
              </a:rPr>
              <a:t>Occupational diseases caused by ultrasound exposure</a:t>
            </a:r>
            <a:endParaRPr lang="ru-UA" sz="4000" b="1" dirty="0">
              <a:solidFill>
                <a:srgbClr val="00B0F0"/>
              </a:solidFill>
            </a:endParaRPr>
          </a:p>
        </p:txBody>
      </p:sp>
    </p:spTree>
    <p:extLst>
      <p:ext uri="{BB962C8B-B14F-4D97-AF65-F5344CB8AC3E}">
        <p14:creationId xmlns:p14="http://schemas.microsoft.com/office/powerpoint/2010/main" val="3742654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a:extLst>
              <a:ext uri="{FF2B5EF4-FFF2-40B4-BE49-F238E27FC236}">
                <a16:creationId xmlns:a16="http://schemas.microsoft.com/office/drawing/2014/main" id="{1D487FF3-041E-498B-A643-824E068C3D48}"/>
              </a:ext>
            </a:extLst>
          </p:cNvPr>
          <p:cNvSpPr/>
          <p:nvPr/>
        </p:nvSpPr>
        <p:spPr>
          <a:xfrm>
            <a:off x="909836" y="764704"/>
            <a:ext cx="10297144" cy="5181418"/>
          </a:xfrm>
          <a:prstGeom prst="rect">
            <a:avLst/>
          </a:prstGeom>
        </p:spPr>
        <p:txBody>
          <a:bodyPr wrap="square">
            <a:spAutoFit/>
          </a:bodyPr>
          <a:lstStyle/>
          <a:p>
            <a:pPr algn="just">
              <a:lnSpc>
                <a:spcPct val="150000"/>
              </a:lnSpc>
            </a:pPr>
            <a:r>
              <a:rPr lang="en-US" sz="2800" b="1" dirty="0">
                <a:solidFill>
                  <a:srgbClr val="7030A0"/>
                </a:solidFill>
                <a:latin typeface="Roboto"/>
              </a:rPr>
              <a:t>Ultrasound is mechanical vibrations with a frequency of more than 20 kHz, which are not perceived by the human ear.</a:t>
            </a:r>
          </a:p>
          <a:p>
            <a:pPr algn="just">
              <a:lnSpc>
                <a:spcPct val="150000"/>
              </a:lnSpc>
            </a:pPr>
            <a:r>
              <a:rPr lang="en-US" sz="2800" b="1" dirty="0">
                <a:solidFill>
                  <a:srgbClr val="7030A0"/>
                </a:solidFill>
                <a:latin typeface="Roboto"/>
              </a:rPr>
              <a:t> It is widely used in medicine, industry, scientific research.</a:t>
            </a:r>
          </a:p>
          <a:p>
            <a:pPr algn="just">
              <a:lnSpc>
                <a:spcPct val="150000"/>
              </a:lnSpc>
            </a:pPr>
            <a:r>
              <a:rPr lang="en-US" sz="2800" b="1" dirty="0">
                <a:solidFill>
                  <a:srgbClr val="7030A0"/>
                </a:solidFill>
                <a:latin typeface="Roboto"/>
              </a:rPr>
              <a:t> Although ultrasound has important diagnostic and therapeutic value, excessive exposure to it can be harmful. Prolonged exposure to ultrasound causes functional and organic changes in the human body.</a:t>
            </a:r>
            <a:endParaRPr lang="ru-UA" sz="2800" b="1" dirty="0">
              <a:solidFill>
                <a:srgbClr val="7030A0"/>
              </a:solidFill>
            </a:endParaRPr>
          </a:p>
        </p:txBody>
      </p:sp>
    </p:spTree>
    <p:extLst>
      <p:ext uri="{BB962C8B-B14F-4D97-AF65-F5344CB8AC3E}">
        <p14:creationId xmlns:p14="http://schemas.microsoft.com/office/powerpoint/2010/main" val="1807236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2B285634-AD5E-4B19-832D-98AEC15FC2D0}"/>
              </a:ext>
            </a:extLst>
          </p:cNvPr>
          <p:cNvSpPr/>
          <p:nvPr/>
        </p:nvSpPr>
        <p:spPr>
          <a:xfrm>
            <a:off x="621804" y="332656"/>
            <a:ext cx="10441160" cy="6474080"/>
          </a:xfrm>
          <a:prstGeom prst="rect">
            <a:avLst/>
          </a:prstGeom>
        </p:spPr>
        <p:txBody>
          <a:bodyPr wrap="square">
            <a:spAutoFit/>
          </a:bodyPr>
          <a:lstStyle/>
          <a:p>
            <a:pPr algn="just">
              <a:lnSpc>
                <a:spcPct val="150000"/>
              </a:lnSpc>
            </a:pPr>
            <a:r>
              <a:rPr lang="en-US" sz="2800" b="1" dirty="0">
                <a:solidFill>
                  <a:srgbClr val="C00000"/>
                </a:solidFill>
                <a:latin typeface="Roboto"/>
              </a:rPr>
              <a:t>Sources of ultrasound </a:t>
            </a:r>
          </a:p>
          <a:p>
            <a:pPr algn="just">
              <a:lnSpc>
                <a:spcPct val="150000"/>
              </a:lnSpc>
            </a:pPr>
            <a:r>
              <a:rPr lang="en-US" sz="2800" b="1" dirty="0">
                <a:solidFill>
                  <a:srgbClr val="0070C0"/>
                </a:solidFill>
                <a:latin typeface="Roboto"/>
              </a:rPr>
              <a:t>The main industrial sources are ultrasonic welding machines, cleaners, flaw detectors, printing and medical devices. </a:t>
            </a:r>
          </a:p>
          <a:p>
            <a:pPr algn="just">
              <a:lnSpc>
                <a:spcPct val="150000"/>
              </a:lnSpc>
            </a:pPr>
            <a:r>
              <a:rPr lang="en-US" sz="2800" b="1" dirty="0">
                <a:solidFill>
                  <a:srgbClr val="0070C0"/>
                </a:solidFill>
                <a:latin typeface="Roboto"/>
              </a:rPr>
              <a:t>In medicine, ultrasound is used in diagnostics, physiotherapy, dentistry.</a:t>
            </a:r>
          </a:p>
          <a:p>
            <a:pPr algn="just">
              <a:lnSpc>
                <a:spcPct val="150000"/>
              </a:lnSpc>
            </a:pPr>
            <a:r>
              <a:rPr lang="en-US" sz="2800" b="1" dirty="0">
                <a:solidFill>
                  <a:srgbClr val="0070C0"/>
                </a:solidFill>
                <a:latin typeface="Roboto"/>
              </a:rPr>
              <a:t> The greatest risk is faced by workers who maintain the equipment or work near it for a long time. The intensity and frequency of vibrations determine the level of danger to the body.</a:t>
            </a:r>
            <a:endParaRPr lang="ru-UA" sz="2800" b="1" dirty="0">
              <a:solidFill>
                <a:srgbClr val="0070C0"/>
              </a:solidFill>
            </a:endParaRPr>
          </a:p>
        </p:txBody>
      </p:sp>
    </p:spTree>
    <p:extLst>
      <p:ext uri="{BB962C8B-B14F-4D97-AF65-F5344CB8AC3E}">
        <p14:creationId xmlns:p14="http://schemas.microsoft.com/office/powerpoint/2010/main" val="245298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B6E1DBA4-4336-4DA7-98E4-976605E382B5}"/>
              </a:ext>
            </a:extLst>
          </p:cNvPr>
          <p:cNvSpPr/>
          <p:nvPr/>
        </p:nvSpPr>
        <p:spPr>
          <a:xfrm>
            <a:off x="981844" y="332656"/>
            <a:ext cx="10297144" cy="5827749"/>
          </a:xfrm>
          <a:prstGeom prst="rect">
            <a:avLst/>
          </a:prstGeom>
        </p:spPr>
        <p:txBody>
          <a:bodyPr wrap="square">
            <a:spAutoFit/>
          </a:bodyPr>
          <a:lstStyle/>
          <a:p>
            <a:pPr algn="just">
              <a:lnSpc>
                <a:spcPct val="150000"/>
              </a:lnSpc>
            </a:pPr>
            <a:r>
              <a:rPr lang="en-US" sz="2800" b="1" dirty="0">
                <a:solidFill>
                  <a:srgbClr val="C00000"/>
                </a:solidFill>
                <a:latin typeface="Roboto"/>
              </a:rPr>
              <a:t>The mechanism of action of ultrasound on the body. </a:t>
            </a:r>
            <a:r>
              <a:rPr lang="en-US" sz="2800" b="1" dirty="0">
                <a:solidFill>
                  <a:srgbClr val="00B050"/>
                </a:solidFill>
                <a:latin typeface="Roboto"/>
              </a:rPr>
              <a:t>Ultrasound acts mechanically, thermally and </a:t>
            </a:r>
            <a:r>
              <a:rPr lang="en-US" sz="2800" b="1" dirty="0" err="1">
                <a:solidFill>
                  <a:srgbClr val="00B050"/>
                </a:solidFill>
                <a:latin typeface="Roboto"/>
              </a:rPr>
              <a:t>cavitationally</a:t>
            </a:r>
            <a:r>
              <a:rPr lang="en-US" sz="2800" b="1" dirty="0">
                <a:solidFill>
                  <a:srgbClr val="00B050"/>
                </a:solidFill>
                <a:latin typeface="Roboto"/>
              </a:rPr>
              <a:t>. Mechanical vibrations are transmitted to tissues, causing </a:t>
            </a:r>
            <a:r>
              <a:rPr lang="en-US" sz="2800" b="1" dirty="0" err="1">
                <a:solidFill>
                  <a:srgbClr val="00B050"/>
                </a:solidFill>
                <a:latin typeface="Roboto"/>
              </a:rPr>
              <a:t>micromassage</a:t>
            </a:r>
            <a:r>
              <a:rPr lang="en-US" sz="2800" b="1" dirty="0">
                <a:solidFill>
                  <a:srgbClr val="00B050"/>
                </a:solidFill>
                <a:latin typeface="Roboto"/>
              </a:rPr>
              <a:t> or microtrauma.</a:t>
            </a:r>
          </a:p>
          <a:p>
            <a:pPr algn="just">
              <a:lnSpc>
                <a:spcPct val="150000"/>
              </a:lnSpc>
            </a:pPr>
            <a:r>
              <a:rPr lang="en-US" sz="2800" b="1" dirty="0">
                <a:solidFill>
                  <a:srgbClr val="00B050"/>
                </a:solidFill>
                <a:latin typeface="Roboto"/>
              </a:rPr>
              <a:t>The thermal effect causes heating of tissues, and cavitation - the formation of microbubbles that destroy cellular structures.</a:t>
            </a:r>
          </a:p>
          <a:p>
            <a:pPr algn="just">
              <a:lnSpc>
                <a:spcPct val="150000"/>
              </a:lnSpc>
            </a:pPr>
            <a:r>
              <a:rPr lang="en-US" sz="2800" b="1" dirty="0">
                <a:solidFill>
                  <a:srgbClr val="00B050"/>
                </a:solidFill>
                <a:latin typeface="Roboto"/>
              </a:rPr>
              <a:t> The most sensitive to ultrasound are the nervous system, hearing aid and peripheral vessels.</a:t>
            </a:r>
            <a:endParaRPr lang="ru-UA" sz="2800" b="1" dirty="0">
              <a:solidFill>
                <a:srgbClr val="00B050"/>
              </a:solidFill>
            </a:endParaRPr>
          </a:p>
        </p:txBody>
      </p:sp>
    </p:spTree>
    <p:extLst>
      <p:ext uri="{BB962C8B-B14F-4D97-AF65-F5344CB8AC3E}">
        <p14:creationId xmlns:p14="http://schemas.microsoft.com/office/powerpoint/2010/main" val="4176591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43FCF233-D750-4A10-B6A1-5934296F3B8E}"/>
              </a:ext>
            </a:extLst>
          </p:cNvPr>
          <p:cNvSpPr/>
          <p:nvPr/>
        </p:nvSpPr>
        <p:spPr>
          <a:xfrm>
            <a:off x="693812" y="404664"/>
            <a:ext cx="11161240" cy="2308324"/>
          </a:xfrm>
          <a:prstGeom prst="rect">
            <a:avLst/>
          </a:prstGeom>
        </p:spPr>
        <p:txBody>
          <a:bodyPr wrap="square">
            <a:spAutoFit/>
          </a:bodyPr>
          <a:lstStyle/>
          <a:p>
            <a:pPr algn="just"/>
            <a:r>
              <a:rPr lang="en-US" sz="2400" b="1" dirty="0">
                <a:solidFill>
                  <a:srgbClr val="C00000"/>
                </a:solidFill>
                <a:latin typeface="Roboto"/>
              </a:rPr>
              <a:t>Acute effects of ultrasound </a:t>
            </a:r>
          </a:p>
          <a:p>
            <a:pPr algn="just"/>
            <a:r>
              <a:rPr lang="en-US" sz="2400" b="1" dirty="0">
                <a:solidFill>
                  <a:srgbClr val="7030A0"/>
                </a:solidFill>
                <a:latin typeface="Roboto"/>
              </a:rPr>
              <a:t>Short-term but intense exposure can cause headaches, dizziness, fatigue.</a:t>
            </a:r>
          </a:p>
          <a:p>
            <a:pPr algn="just"/>
            <a:r>
              <a:rPr lang="en-US" sz="2400" b="1" dirty="0">
                <a:solidFill>
                  <a:srgbClr val="7030A0"/>
                </a:solidFill>
                <a:latin typeface="Roboto"/>
              </a:rPr>
              <a:t> There are unpleasant sensations in the fingers, ears, slight numbness. Temporary hearing loss or tinnitus is possible after working with the equipment. Symptoms disappear after rest, but repeated exposure leads to persistent changes.</a:t>
            </a:r>
            <a:endParaRPr lang="ru-UA" sz="2400" b="1" dirty="0">
              <a:solidFill>
                <a:srgbClr val="7030A0"/>
              </a:solidFill>
            </a:endParaRPr>
          </a:p>
        </p:txBody>
      </p:sp>
      <p:sp>
        <p:nvSpPr>
          <p:cNvPr id="3" name="Прямокутник 2">
            <a:extLst>
              <a:ext uri="{FF2B5EF4-FFF2-40B4-BE49-F238E27FC236}">
                <a16:creationId xmlns:a16="http://schemas.microsoft.com/office/drawing/2014/main" id="{DC854AD1-7C2C-4013-AB50-CBE65BBC8E9B}"/>
              </a:ext>
            </a:extLst>
          </p:cNvPr>
          <p:cNvSpPr/>
          <p:nvPr/>
        </p:nvSpPr>
        <p:spPr>
          <a:xfrm>
            <a:off x="549796" y="3429000"/>
            <a:ext cx="11161240" cy="3416320"/>
          </a:xfrm>
          <a:prstGeom prst="rect">
            <a:avLst/>
          </a:prstGeom>
        </p:spPr>
        <p:txBody>
          <a:bodyPr wrap="square">
            <a:spAutoFit/>
          </a:bodyPr>
          <a:lstStyle/>
          <a:p>
            <a:pPr algn="just"/>
            <a:r>
              <a:rPr lang="en-US" sz="2400" b="1" dirty="0">
                <a:solidFill>
                  <a:srgbClr val="C00000"/>
                </a:solidFill>
                <a:latin typeface="Roboto"/>
              </a:rPr>
              <a:t>Chronic effects of ultrasound</a:t>
            </a:r>
          </a:p>
          <a:p>
            <a:pPr algn="just"/>
            <a:r>
              <a:rPr lang="en-US" sz="2400" dirty="0">
                <a:solidFill>
                  <a:srgbClr val="3C4043"/>
                </a:solidFill>
                <a:latin typeface="Roboto"/>
              </a:rPr>
              <a:t> </a:t>
            </a:r>
            <a:r>
              <a:rPr lang="en-US" sz="2400" b="1" dirty="0">
                <a:solidFill>
                  <a:srgbClr val="00B050"/>
                </a:solidFill>
                <a:latin typeface="Roboto"/>
              </a:rPr>
              <a:t>Long-term exposure to ultrasound leads to the development of vegetative-vascular and neurosensory disorders.</a:t>
            </a:r>
          </a:p>
          <a:p>
            <a:pPr algn="just"/>
            <a:r>
              <a:rPr lang="en-US" sz="2400" b="1" dirty="0">
                <a:solidFill>
                  <a:srgbClr val="00B050"/>
                </a:solidFill>
                <a:latin typeface="Roboto"/>
              </a:rPr>
              <a:t> The sensitivity of the fingers is impaired, pain in the hands appears, loss of strength, cold reaction.</a:t>
            </a:r>
          </a:p>
          <a:p>
            <a:pPr algn="just"/>
            <a:r>
              <a:rPr lang="en-US" sz="2400" b="1" dirty="0">
                <a:solidFill>
                  <a:srgbClr val="00B050"/>
                </a:solidFill>
                <a:latin typeface="Roboto"/>
              </a:rPr>
              <a:t> Trophic changes in the skin and nails, sleep disorders and emotional instability may occur.</a:t>
            </a:r>
          </a:p>
          <a:p>
            <a:pPr algn="just"/>
            <a:r>
              <a:rPr lang="en-US" sz="2400" b="1" dirty="0">
                <a:solidFill>
                  <a:srgbClr val="00B050"/>
                </a:solidFill>
                <a:latin typeface="Roboto"/>
              </a:rPr>
              <a:t> A gradual decrease in hearing is often observed - sensorineural hearing loss.</a:t>
            </a:r>
            <a:endParaRPr lang="ru-UA" sz="2400" b="1" dirty="0">
              <a:solidFill>
                <a:srgbClr val="00B050"/>
              </a:solidFill>
            </a:endParaRPr>
          </a:p>
        </p:txBody>
      </p:sp>
    </p:spTree>
    <p:extLst>
      <p:ext uri="{BB962C8B-B14F-4D97-AF65-F5344CB8AC3E}">
        <p14:creationId xmlns:p14="http://schemas.microsoft.com/office/powerpoint/2010/main" val="4071687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4309DE0E-51E5-4579-AFE2-8CC9923056F2}"/>
              </a:ext>
            </a:extLst>
          </p:cNvPr>
          <p:cNvSpPr/>
          <p:nvPr/>
        </p:nvSpPr>
        <p:spPr>
          <a:xfrm>
            <a:off x="1053852" y="1196752"/>
            <a:ext cx="9793088" cy="4448013"/>
          </a:xfrm>
          <a:prstGeom prst="rect">
            <a:avLst/>
          </a:prstGeom>
        </p:spPr>
        <p:txBody>
          <a:bodyPr wrap="square">
            <a:spAutoFit/>
          </a:bodyPr>
          <a:lstStyle/>
          <a:p>
            <a:pPr algn="just">
              <a:lnSpc>
                <a:spcPct val="150000"/>
              </a:lnSpc>
            </a:pPr>
            <a:r>
              <a:rPr lang="en-US" sz="2400" b="1" dirty="0">
                <a:solidFill>
                  <a:srgbClr val="C00000"/>
                </a:solidFill>
              </a:rPr>
              <a:t>Occupational diseases caused by ultrasound.</a:t>
            </a:r>
          </a:p>
          <a:p>
            <a:pPr algn="just">
              <a:lnSpc>
                <a:spcPct val="150000"/>
              </a:lnSpc>
            </a:pPr>
            <a:r>
              <a:rPr lang="en-US" sz="2400" b="1" dirty="0">
                <a:solidFill>
                  <a:srgbClr val="0070C0"/>
                </a:solidFill>
              </a:rPr>
              <a:t>The main disease is ultrasound disease. It is manifested by a complex of symptoms: vascular disorders, hearing loss, neurotic and trophic disorders.</a:t>
            </a:r>
          </a:p>
          <a:p>
            <a:pPr algn="just">
              <a:lnSpc>
                <a:spcPct val="150000"/>
              </a:lnSpc>
            </a:pPr>
            <a:r>
              <a:rPr lang="en-US" sz="2400" b="1" dirty="0">
                <a:solidFill>
                  <a:srgbClr val="0070C0"/>
                </a:solidFill>
              </a:rPr>
              <a:t> The development of autonomic-sensory polyneuropathy of the upper extremities is possible.</a:t>
            </a:r>
          </a:p>
          <a:p>
            <a:pPr algn="just">
              <a:lnSpc>
                <a:spcPct val="150000"/>
              </a:lnSpc>
            </a:pPr>
            <a:r>
              <a:rPr lang="en-US" sz="2400" b="1" dirty="0">
                <a:solidFill>
                  <a:srgbClr val="0070C0"/>
                </a:solidFill>
              </a:rPr>
              <a:t> In severe cases, the disease is accompanied by a decrease in working capacity and increased sensitivity to cold.</a:t>
            </a:r>
            <a:endParaRPr lang="ru-UA" sz="2400" b="1" dirty="0">
              <a:solidFill>
                <a:srgbClr val="0070C0"/>
              </a:solidFill>
            </a:endParaRPr>
          </a:p>
        </p:txBody>
      </p:sp>
    </p:spTree>
    <p:extLst>
      <p:ext uri="{BB962C8B-B14F-4D97-AF65-F5344CB8AC3E}">
        <p14:creationId xmlns:p14="http://schemas.microsoft.com/office/powerpoint/2010/main" val="4051409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21E7FFF8-0213-4814-861D-050B706E9DA1}"/>
              </a:ext>
            </a:extLst>
          </p:cNvPr>
          <p:cNvSpPr/>
          <p:nvPr/>
        </p:nvSpPr>
        <p:spPr>
          <a:xfrm>
            <a:off x="1197868" y="620688"/>
            <a:ext cx="10009112" cy="5008359"/>
          </a:xfrm>
          <a:prstGeom prst="rect">
            <a:avLst/>
          </a:prstGeom>
        </p:spPr>
        <p:txBody>
          <a:bodyPr wrap="square">
            <a:spAutoFit/>
          </a:bodyPr>
          <a:lstStyle/>
          <a:p>
            <a:pPr algn="just">
              <a:lnSpc>
                <a:spcPct val="150000"/>
              </a:lnSpc>
            </a:pPr>
            <a:r>
              <a:rPr lang="en-US" sz="2400" b="1" dirty="0">
                <a:solidFill>
                  <a:srgbClr val="C00000"/>
                </a:solidFill>
                <a:latin typeface="Roboto"/>
              </a:rPr>
              <a:t>Prevention</a:t>
            </a:r>
            <a:r>
              <a:rPr lang="en-US" sz="2400" dirty="0">
                <a:solidFill>
                  <a:srgbClr val="3C4043"/>
                </a:solidFill>
                <a:latin typeface="Roboto"/>
              </a:rPr>
              <a:t> </a:t>
            </a:r>
          </a:p>
          <a:p>
            <a:pPr algn="just">
              <a:lnSpc>
                <a:spcPct val="150000"/>
              </a:lnSpc>
            </a:pPr>
            <a:r>
              <a:rPr lang="en-US" sz="2400" b="1" dirty="0">
                <a:solidFill>
                  <a:srgbClr val="7030A0"/>
                </a:solidFill>
                <a:latin typeface="Roboto"/>
              </a:rPr>
              <a:t>For prevention, it is necessary to limit the time spent in the ultrasound zone.</a:t>
            </a:r>
          </a:p>
          <a:p>
            <a:pPr algn="just">
              <a:lnSpc>
                <a:spcPct val="150000"/>
              </a:lnSpc>
            </a:pPr>
            <a:r>
              <a:rPr lang="en-US" sz="2400" b="1" dirty="0">
                <a:solidFill>
                  <a:srgbClr val="7030A0"/>
                </a:solidFill>
                <a:latin typeface="Roboto"/>
              </a:rPr>
              <a:t> Vibration-isolating gloves, screens, and noise-absorbing covers should be used. </a:t>
            </a:r>
          </a:p>
          <a:p>
            <a:pPr algn="just">
              <a:lnSpc>
                <a:spcPct val="150000"/>
              </a:lnSpc>
            </a:pPr>
            <a:r>
              <a:rPr lang="en-US" sz="2400" b="1" dirty="0">
                <a:solidFill>
                  <a:srgbClr val="7030A0"/>
                </a:solidFill>
                <a:latin typeface="Roboto"/>
              </a:rPr>
              <a:t>Workplaces should be acoustically insulated, with ultrasound level control.</a:t>
            </a:r>
          </a:p>
          <a:p>
            <a:pPr algn="just">
              <a:lnSpc>
                <a:spcPct val="150000"/>
              </a:lnSpc>
            </a:pPr>
            <a:r>
              <a:rPr lang="en-US" sz="2400" b="1" dirty="0">
                <a:solidFill>
                  <a:srgbClr val="7030A0"/>
                </a:solidFill>
                <a:latin typeface="Roboto"/>
              </a:rPr>
              <a:t> Regular medical examinations help to detect early signs of damage and prevent chronic disorders.</a:t>
            </a:r>
            <a:endParaRPr lang="ru-UA" sz="2400" b="1" dirty="0">
              <a:solidFill>
                <a:srgbClr val="7030A0"/>
              </a:solidFill>
            </a:endParaRPr>
          </a:p>
        </p:txBody>
      </p:sp>
    </p:spTree>
    <p:extLst>
      <p:ext uri="{BB962C8B-B14F-4D97-AF65-F5344CB8AC3E}">
        <p14:creationId xmlns:p14="http://schemas.microsoft.com/office/powerpoint/2010/main" val="2952372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C9AD98ED-80E7-4CAC-A5FF-06787F26390D}"/>
              </a:ext>
            </a:extLst>
          </p:cNvPr>
          <p:cNvSpPr/>
          <p:nvPr/>
        </p:nvSpPr>
        <p:spPr>
          <a:xfrm>
            <a:off x="2349996" y="2708920"/>
            <a:ext cx="8780411" cy="646331"/>
          </a:xfrm>
          <a:prstGeom prst="rect">
            <a:avLst/>
          </a:prstGeom>
        </p:spPr>
        <p:txBody>
          <a:bodyPr wrap="square">
            <a:spAutoFit/>
          </a:bodyPr>
          <a:lstStyle/>
          <a:p>
            <a:r>
              <a:rPr lang="en-US" sz="3600" b="1" dirty="0">
                <a:solidFill>
                  <a:srgbClr val="FF0000"/>
                </a:solidFill>
                <a:latin typeface="Roboto"/>
              </a:rPr>
              <a:t>Thanks you for your attention!</a:t>
            </a:r>
            <a:endParaRPr lang="ru-UA" sz="3600" b="1" dirty="0">
              <a:solidFill>
                <a:srgbClr val="FF0000"/>
              </a:solidFill>
            </a:endParaRPr>
          </a:p>
        </p:txBody>
      </p:sp>
    </p:spTree>
    <p:extLst>
      <p:ext uri="{BB962C8B-B14F-4D97-AF65-F5344CB8AC3E}">
        <p14:creationId xmlns:p14="http://schemas.microsoft.com/office/powerpoint/2010/main" val="1202152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Заголовок 12"/>
          <p:cNvSpPr>
            <a:spLocks noGrp="1"/>
          </p:cNvSpPr>
          <p:nvPr>
            <p:ph type="title"/>
          </p:nvPr>
        </p:nvSpPr>
        <p:spPr/>
        <p:txBody>
          <a:bodyPr rtlCol="0"/>
          <a:lstStyle/>
          <a:p>
            <a:pPr rtl="0"/>
            <a:r>
              <a:rPr lang="uk-UA" dirty="0"/>
              <a:t>Макет заголовка та вмісту зі списком</a:t>
            </a:r>
          </a:p>
        </p:txBody>
      </p:sp>
      <p:sp>
        <p:nvSpPr>
          <p:cNvPr id="14" name="Місце для вмісту 13"/>
          <p:cNvSpPr>
            <a:spLocks noGrp="1"/>
          </p:cNvSpPr>
          <p:nvPr>
            <p:ph idx="1"/>
          </p:nvPr>
        </p:nvSpPr>
        <p:spPr/>
        <p:txBody>
          <a:bodyPr rtlCol="0"/>
          <a:lstStyle/>
          <a:p>
            <a:pPr rtl="0"/>
            <a:r>
              <a:rPr lang="uk-UA" dirty="0"/>
              <a:t>Додайте перший пункт тут</a:t>
            </a:r>
          </a:p>
          <a:p>
            <a:pPr rtl="0"/>
            <a:r>
              <a:rPr lang="uk-UA" dirty="0"/>
              <a:t>Додайте другий пункт тут</a:t>
            </a:r>
          </a:p>
          <a:p>
            <a:pPr rtl="0"/>
            <a:r>
              <a:rPr lang="uk-UA" dirty="0"/>
              <a:t>Додайте третій пункт тут</a:t>
            </a:r>
          </a:p>
        </p:txBody>
      </p:sp>
    </p:spTree>
    <p:extLst>
      <p:ext uri="{BB962C8B-B14F-4D97-AF65-F5344CB8AC3E}">
        <p14:creationId xmlns:p14="http://schemas.microsoft.com/office/powerpoint/2010/main" val="127082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dirty="0"/>
              <a:t>Макет заголовка та вмісту з діаграмою</a:t>
            </a:r>
          </a:p>
        </p:txBody>
      </p:sp>
      <p:graphicFrame>
        <p:nvGraphicFramePr>
          <p:cNvPr id="6" name="Місце для вмісту 5" descr="Звичайна стовпчаста діаграма з відображеними значеннями 3 рядів для 4 категорій."/>
          <p:cNvGraphicFramePr>
            <a:graphicFrameLocks noGrp="1"/>
          </p:cNvGraphicFramePr>
          <p:nvPr>
            <p:ph idx="1"/>
            <p:extLst>
              <p:ext uri="{D42A27DB-BD31-4B8C-83A1-F6EECF244321}">
                <p14:modId xmlns:p14="http://schemas.microsoft.com/office/powerpoint/2010/main" val="1277193107"/>
              </p:ext>
            </p:extLst>
          </p:nvPr>
        </p:nvGraphicFramePr>
        <p:xfrm>
          <a:off x="1293813" y="1676400"/>
          <a:ext cx="96012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85674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dirty="0"/>
              <a:t>Макет для двох елементів вмісту з таблицею</a:t>
            </a:r>
          </a:p>
        </p:txBody>
      </p:sp>
      <p:sp>
        <p:nvSpPr>
          <p:cNvPr id="5" name="Місце для вмісту 4"/>
          <p:cNvSpPr>
            <a:spLocks noGrp="1"/>
          </p:cNvSpPr>
          <p:nvPr>
            <p:ph sz="half" idx="1"/>
          </p:nvPr>
        </p:nvSpPr>
        <p:spPr/>
        <p:txBody>
          <a:bodyPr rtlCol="0"/>
          <a:lstStyle/>
          <a:p>
            <a:pPr rtl="0"/>
            <a:r>
              <a:rPr lang="uk-UA" dirty="0"/>
              <a:t>Перший пункт тут</a:t>
            </a:r>
          </a:p>
          <a:p>
            <a:pPr rtl="0"/>
            <a:r>
              <a:rPr lang="uk-UA" dirty="0"/>
              <a:t>Другий пункт тут</a:t>
            </a:r>
          </a:p>
          <a:p>
            <a:pPr rtl="0"/>
            <a:r>
              <a:rPr lang="uk-UA" dirty="0"/>
              <a:t>Третій пункт тут</a:t>
            </a:r>
          </a:p>
        </p:txBody>
      </p:sp>
      <p:graphicFrame>
        <p:nvGraphicFramePr>
          <p:cNvPr id="6" name="Місце для вмісту 5"/>
          <p:cNvGraphicFramePr>
            <a:graphicFrameLocks noGrp="1"/>
          </p:cNvGraphicFramePr>
          <p:nvPr>
            <p:ph sz="half" idx="2"/>
            <p:extLst>
              <p:ext uri="{D42A27DB-BD31-4B8C-83A1-F6EECF244321}">
                <p14:modId xmlns:p14="http://schemas.microsoft.com/office/powerpoint/2010/main" val="2831119517"/>
              </p:ext>
            </p:extLst>
          </p:nvPr>
        </p:nvGraphicFramePr>
        <p:xfrm>
          <a:off x="6202363" y="1676400"/>
          <a:ext cx="4698999" cy="2209800"/>
        </p:xfrm>
        <a:graphic>
          <a:graphicData uri="http://schemas.openxmlformats.org/drawingml/2006/table">
            <a:tbl>
              <a:tblPr firstRow="1" bandRow="1">
                <a:tableStyleId>{3B4B98B0-60AC-42C2-AFA5-B58CD77FA1E5}</a:tableStyleId>
              </a:tblPr>
              <a:tblGrid>
                <a:gridCol w="1566333">
                  <a:extLst>
                    <a:ext uri="{9D8B030D-6E8A-4147-A177-3AD203B41FA5}">
                      <a16:colId xmlns:a16="http://schemas.microsoft.com/office/drawing/2014/main" val="20000"/>
                    </a:ext>
                  </a:extLst>
                </a:gridCol>
                <a:gridCol w="1566333">
                  <a:extLst>
                    <a:ext uri="{9D8B030D-6E8A-4147-A177-3AD203B41FA5}">
                      <a16:colId xmlns:a16="http://schemas.microsoft.com/office/drawing/2014/main" val="20001"/>
                    </a:ext>
                  </a:extLst>
                </a:gridCol>
                <a:gridCol w="1566333">
                  <a:extLst>
                    <a:ext uri="{9D8B030D-6E8A-4147-A177-3AD203B41FA5}">
                      <a16:colId xmlns:a16="http://schemas.microsoft.com/office/drawing/2014/main" val="20002"/>
                    </a:ext>
                  </a:extLst>
                </a:gridCol>
              </a:tblGrid>
              <a:tr h="552450">
                <a:tc>
                  <a:txBody>
                    <a:bodyPr/>
                    <a:lstStyle/>
                    <a:p>
                      <a:pPr rtl="0"/>
                      <a:r>
                        <a:rPr lang="uk-UA" noProof="0" dirty="0"/>
                        <a:t>Клас</a:t>
                      </a:r>
                    </a:p>
                  </a:txBody>
                  <a:tcPr anchor="ctr"/>
                </a:tc>
                <a:tc>
                  <a:txBody>
                    <a:bodyPr/>
                    <a:lstStyle/>
                    <a:p>
                      <a:pPr algn="ctr" rtl="0"/>
                      <a:r>
                        <a:rPr lang="uk-UA" noProof="0" dirty="0"/>
                        <a:t>Група А</a:t>
                      </a:r>
                    </a:p>
                  </a:txBody>
                  <a:tcPr anchor="ctr"/>
                </a:tc>
                <a:tc>
                  <a:txBody>
                    <a:bodyPr/>
                    <a:lstStyle/>
                    <a:p>
                      <a:pPr algn="ctr" rtl="0"/>
                      <a:r>
                        <a:rPr lang="uk-UA" noProof="0" dirty="0"/>
                        <a:t>Група Б</a:t>
                      </a:r>
                    </a:p>
                  </a:txBody>
                  <a:tcPr anchor="ctr"/>
                </a:tc>
                <a:extLst>
                  <a:ext uri="{0D108BD9-81ED-4DB2-BD59-A6C34878D82A}">
                    <a16:rowId xmlns:a16="http://schemas.microsoft.com/office/drawing/2014/main" val="10000"/>
                  </a:ext>
                </a:extLst>
              </a:tr>
              <a:tr h="552450">
                <a:tc>
                  <a:txBody>
                    <a:bodyPr/>
                    <a:lstStyle/>
                    <a:p>
                      <a:pPr rtl="0"/>
                      <a:r>
                        <a:rPr lang="uk-UA" noProof="0" dirty="0"/>
                        <a:t>Клас 1</a:t>
                      </a:r>
                    </a:p>
                  </a:txBody>
                  <a:tcPr anchor="ctr"/>
                </a:tc>
                <a:tc>
                  <a:txBody>
                    <a:bodyPr/>
                    <a:lstStyle/>
                    <a:p>
                      <a:pPr algn="ctr" rtl="0"/>
                      <a:r>
                        <a:rPr lang="uk-UA" noProof="0" dirty="0"/>
                        <a:t>82</a:t>
                      </a:r>
                    </a:p>
                  </a:txBody>
                  <a:tcPr anchor="ctr"/>
                </a:tc>
                <a:tc>
                  <a:txBody>
                    <a:bodyPr/>
                    <a:lstStyle/>
                    <a:p>
                      <a:pPr algn="ctr" rtl="0"/>
                      <a:r>
                        <a:rPr lang="uk-UA" noProof="0" dirty="0"/>
                        <a:t>95</a:t>
                      </a:r>
                    </a:p>
                  </a:txBody>
                  <a:tcPr anchor="ctr"/>
                </a:tc>
                <a:extLst>
                  <a:ext uri="{0D108BD9-81ED-4DB2-BD59-A6C34878D82A}">
                    <a16:rowId xmlns:a16="http://schemas.microsoft.com/office/drawing/2014/main" val="10001"/>
                  </a:ext>
                </a:extLst>
              </a:tr>
              <a:tr h="552450">
                <a:tc>
                  <a:txBody>
                    <a:bodyPr/>
                    <a:lstStyle/>
                    <a:p>
                      <a:pPr rtl="0"/>
                      <a:r>
                        <a:rPr lang="uk-UA" noProof="0" dirty="0"/>
                        <a:t>Клас 2</a:t>
                      </a:r>
                    </a:p>
                  </a:txBody>
                  <a:tcPr anchor="ctr"/>
                </a:tc>
                <a:tc>
                  <a:txBody>
                    <a:bodyPr/>
                    <a:lstStyle/>
                    <a:p>
                      <a:pPr algn="ctr" rtl="0"/>
                      <a:r>
                        <a:rPr lang="uk-UA" noProof="0" dirty="0"/>
                        <a:t>76</a:t>
                      </a:r>
                    </a:p>
                  </a:txBody>
                  <a:tcPr anchor="ctr"/>
                </a:tc>
                <a:tc>
                  <a:txBody>
                    <a:bodyPr/>
                    <a:lstStyle/>
                    <a:p>
                      <a:pPr algn="ctr" rtl="0"/>
                      <a:r>
                        <a:rPr lang="uk-UA" noProof="0" dirty="0"/>
                        <a:t>88</a:t>
                      </a:r>
                    </a:p>
                  </a:txBody>
                  <a:tcPr anchor="ctr"/>
                </a:tc>
                <a:extLst>
                  <a:ext uri="{0D108BD9-81ED-4DB2-BD59-A6C34878D82A}">
                    <a16:rowId xmlns:a16="http://schemas.microsoft.com/office/drawing/2014/main" val="10002"/>
                  </a:ext>
                </a:extLst>
              </a:tr>
              <a:tr h="552450">
                <a:tc>
                  <a:txBody>
                    <a:bodyPr/>
                    <a:lstStyle/>
                    <a:p>
                      <a:pPr rtl="0"/>
                      <a:r>
                        <a:rPr lang="uk-UA" noProof="0" dirty="0"/>
                        <a:t>Клас 3</a:t>
                      </a:r>
                    </a:p>
                  </a:txBody>
                  <a:tcPr anchor="ctr"/>
                </a:tc>
                <a:tc>
                  <a:txBody>
                    <a:bodyPr/>
                    <a:lstStyle/>
                    <a:p>
                      <a:pPr algn="ctr" rtl="0"/>
                      <a:r>
                        <a:rPr lang="uk-UA" noProof="0" dirty="0"/>
                        <a:t>84</a:t>
                      </a:r>
                    </a:p>
                  </a:txBody>
                  <a:tcPr anchor="ctr"/>
                </a:tc>
                <a:tc>
                  <a:txBody>
                    <a:bodyPr/>
                    <a:lstStyle/>
                    <a:p>
                      <a:pPr algn="ctr" rtl="0"/>
                      <a:r>
                        <a:rPr lang="uk-UA" noProof="0" dirty="0"/>
                        <a:t>90</a:t>
                      </a: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3130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dirty="0"/>
              <a:t>Макет для двох елементів вмісту з рисунком </a:t>
            </a:r>
            <a:r>
              <a:rPr lang="uk-UA" dirty="0" err="1"/>
              <a:t>SmartArt</a:t>
            </a:r>
            <a:endParaRPr lang="uk-UA" dirty="0"/>
          </a:p>
        </p:txBody>
      </p:sp>
      <p:sp>
        <p:nvSpPr>
          <p:cNvPr id="5" name="Місце для вмісту 4"/>
          <p:cNvSpPr>
            <a:spLocks noGrp="1"/>
          </p:cNvSpPr>
          <p:nvPr>
            <p:ph sz="half" idx="1"/>
          </p:nvPr>
        </p:nvSpPr>
        <p:spPr/>
        <p:txBody>
          <a:bodyPr rtlCol="0"/>
          <a:lstStyle/>
          <a:p>
            <a:pPr rtl="0"/>
            <a:r>
              <a:rPr lang="uk-UA" dirty="0"/>
              <a:t>Перший пункт тут</a:t>
            </a:r>
          </a:p>
          <a:p>
            <a:pPr rtl="0"/>
            <a:r>
              <a:rPr lang="uk-UA" dirty="0"/>
              <a:t>Другий пункт тут</a:t>
            </a:r>
          </a:p>
          <a:p>
            <a:pPr rtl="0"/>
            <a:r>
              <a:rPr lang="uk-UA" dirty="0"/>
              <a:t>Третій пункт тут</a:t>
            </a:r>
          </a:p>
        </p:txBody>
      </p:sp>
      <p:graphicFrame>
        <p:nvGraphicFramePr>
          <p:cNvPr id="4" name="Місце для вмісту 3" descr="Список із накопиченням. Використовується, щоб відображати групи інформації або кроки завдання, процесу чи робочого циклу. У колах відображається текст рівня 1, а у відповідних прямокутниках – текст рівня 2. Радимо використовувати для багатьох відомостей і мінімального обсягу тексту рівня 1."/>
          <p:cNvGraphicFramePr>
            <a:graphicFrameLocks noGrp="1"/>
          </p:cNvGraphicFramePr>
          <p:nvPr>
            <p:ph sz="half" idx="2"/>
            <p:extLst>
              <p:ext uri="{D42A27DB-BD31-4B8C-83A1-F6EECF244321}">
                <p14:modId xmlns:p14="http://schemas.microsoft.com/office/powerpoint/2010/main" val="2373478973"/>
              </p:ext>
            </p:extLst>
          </p:nvPr>
        </p:nvGraphicFramePr>
        <p:xfrm>
          <a:off x="6202363" y="1676400"/>
          <a:ext cx="46990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47476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a:bodyPr>
          <a:lstStyle/>
          <a:p>
            <a:pPr rtl="0"/>
            <a:r>
              <a:rPr lang="uk-UA" sz="4600" dirty="0"/>
              <a:t>Додайте заголовок слайда – 1</a:t>
            </a:r>
          </a:p>
        </p:txBody>
      </p:sp>
      <p:sp>
        <p:nvSpPr>
          <p:cNvPr id="3" name="Місце для тексту 2"/>
          <p:cNvSpPr>
            <a:spLocks noGrp="1"/>
          </p:cNvSpPr>
          <p:nvPr>
            <p:ph type="body" idx="1"/>
          </p:nvPr>
        </p:nvSpPr>
        <p:spPr/>
        <p:txBody>
          <a:bodyPr rtlCol="0"/>
          <a:lstStyle/>
          <a:p>
            <a:pPr rtl="0"/>
            <a:endParaRPr lang="uk-UA" dirty="0"/>
          </a:p>
        </p:txBody>
      </p:sp>
    </p:spTree>
    <p:extLst>
      <p:ext uri="{BB962C8B-B14F-4D97-AF65-F5344CB8AC3E}">
        <p14:creationId xmlns:p14="http://schemas.microsoft.com/office/powerpoint/2010/main" val="373176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dirty="0"/>
              <a:t>Додайте заголовок слайда – 2</a:t>
            </a:r>
          </a:p>
        </p:txBody>
      </p:sp>
      <p:sp>
        <p:nvSpPr>
          <p:cNvPr id="3" name="Місце для тексту 2"/>
          <p:cNvSpPr>
            <a:spLocks noGrp="1"/>
          </p:cNvSpPr>
          <p:nvPr>
            <p:ph type="body" idx="1"/>
          </p:nvPr>
        </p:nvSpPr>
        <p:spPr/>
        <p:txBody>
          <a:bodyPr rtlCol="0"/>
          <a:lstStyle/>
          <a:p>
            <a:pPr rtl="0"/>
            <a:endParaRPr lang="uk-UA" dirty="0"/>
          </a:p>
        </p:txBody>
      </p:sp>
      <p:sp>
        <p:nvSpPr>
          <p:cNvPr id="4" name="Місце для вмісту 3"/>
          <p:cNvSpPr>
            <a:spLocks noGrp="1"/>
          </p:cNvSpPr>
          <p:nvPr>
            <p:ph sz="half" idx="2"/>
          </p:nvPr>
        </p:nvSpPr>
        <p:spPr/>
        <p:txBody>
          <a:bodyPr rtlCol="0"/>
          <a:lstStyle/>
          <a:p>
            <a:pPr rtl="0"/>
            <a:endParaRPr lang="uk-UA" dirty="0"/>
          </a:p>
        </p:txBody>
      </p:sp>
      <p:sp>
        <p:nvSpPr>
          <p:cNvPr id="5" name="Місце для тексту 4"/>
          <p:cNvSpPr>
            <a:spLocks noGrp="1"/>
          </p:cNvSpPr>
          <p:nvPr>
            <p:ph type="body" sz="quarter" idx="3"/>
          </p:nvPr>
        </p:nvSpPr>
        <p:spPr/>
        <p:txBody>
          <a:bodyPr rtlCol="0"/>
          <a:lstStyle/>
          <a:p>
            <a:pPr rtl="0"/>
            <a:endParaRPr lang="uk-UA" dirty="0"/>
          </a:p>
        </p:txBody>
      </p:sp>
      <p:sp>
        <p:nvSpPr>
          <p:cNvPr id="6" name="Місце для вмісту 5"/>
          <p:cNvSpPr>
            <a:spLocks noGrp="1"/>
          </p:cNvSpPr>
          <p:nvPr>
            <p:ph sz="quarter" idx="4"/>
          </p:nvPr>
        </p:nvSpPr>
        <p:spPr/>
        <p:txBody>
          <a:bodyPr rtlCol="0"/>
          <a:lstStyle/>
          <a:p>
            <a:pPr rtl="0"/>
            <a:endParaRPr lang="uk-UA" dirty="0"/>
          </a:p>
        </p:txBody>
      </p:sp>
    </p:spTree>
    <p:extLst>
      <p:ext uri="{BB962C8B-B14F-4D97-AF65-F5344CB8AC3E}">
        <p14:creationId xmlns:p14="http://schemas.microsoft.com/office/powerpoint/2010/main" val="942682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dirty="0"/>
              <a:t>Додайте заголовок слайда – 3</a:t>
            </a:r>
          </a:p>
        </p:txBody>
      </p:sp>
    </p:spTree>
    <p:extLst>
      <p:ext uri="{BB962C8B-B14F-4D97-AF65-F5344CB8AC3E}">
        <p14:creationId xmlns:p14="http://schemas.microsoft.com/office/powerpoint/2010/main" val="2378379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05031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dirty="0"/>
              <a:t>Додайте заголовок слайда – 4</a:t>
            </a:r>
          </a:p>
        </p:txBody>
      </p:sp>
      <p:sp>
        <p:nvSpPr>
          <p:cNvPr id="3" name="Місце для вмісту 2"/>
          <p:cNvSpPr>
            <a:spLocks noGrp="1"/>
          </p:cNvSpPr>
          <p:nvPr>
            <p:ph idx="1"/>
          </p:nvPr>
        </p:nvSpPr>
        <p:spPr/>
        <p:txBody>
          <a:bodyPr rtlCol="0"/>
          <a:lstStyle/>
          <a:p>
            <a:pPr rtl="0"/>
            <a:endParaRPr lang="uk-UA" dirty="0"/>
          </a:p>
        </p:txBody>
      </p:sp>
      <p:sp>
        <p:nvSpPr>
          <p:cNvPr id="4" name="Місце для тексту 3"/>
          <p:cNvSpPr>
            <a:spLocks noGrp="1"/>
          </p:cNvSpPr>
          <p:nvPr>
            <p:ph type="body" sz="half" idx="2"/>
          </p:nvPr>
        </p:nvSpPr>
        <p:spPr/>
        <p:txBody>
          <a:bodyPr rtlCol="0"/>
          <a:lstStyle/>
          <a:p>
            <a:pPr rtl="0"/>
            <a:endParaRPr lang="uk-UA" dirty="0"/>
          </a:p>
        </p:txBody>
      </p:sp>
    </p:spTree>
    <p:extLst>
      <p:ext uri="{BB962C8B-B14F-4D97-AF65-F5344CB8AC3E}">
        <p14:creationId xmlns:p14="http://schemas.microsoft.com/office/powerpoint/2010/main" val="136534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rtlCol="0"/>
          <a:lstStyle/>
          <a:p>
            <a:pPr rtl="0"/>
            <a:r>
              <a:rPr lang="uk-UA" dirty="0"/>
              <a:t>Додайте заголовок слайда – 5</a:t>
            </a:r>
          </a:p>
        </p:txBody>
      </p:sp>
      <p:sp>
        <p:nvSpPr>
          <p:cNvPr id="8" name="Місце для зображення 7" descr="Пустий покажчик місця заповнення для зображення Клацніть покажчик місця заповнення та виберіть зображення, яке потрібно додати."/>
          <p:cNvSpPr>
            <a:spLocks noGrp="1"/>
          </p:cNvSpPr>
          <p:nvPr>
            <p:ph type="pic" idx="1"/>
          </p:nvPr>
        </p:nvSpPr>
        <p:spPr/>
      </p:sp>
      <p:sp>
        <p:nvSpPr>
          <p:cNvPr id="3" name="Місце для тексту 2"/>
          <p:cNvSpPr>
            <a:spLocks noGrp="1"/>
          </p:cNvSpPr>
          <p:nvPr>
            <p:ph type="body" sz="half" idx="2"/>
          </p:nvPr>
        </p:nvSpPr>
        <p:spPr/>
        <p:txBody>
          <a:bodyPr rtlCol="0"/>
          <a:lstStyle/>
          <a:p>
            <a:pPr rtl="0"/>
            <a:endParaRPr lang="uk-UA" dirty="0"/>
          </a:p>
        </p:txBody>
      </p:sp>
    </p:spTree>
    <p:extLst>
      <p:ext uri="{BB962C8B-B14F-4D97-AF65-F5344CB8AC3E}">
        <p14:creationId xmlns:p14="http://schemas.microsoft.com/office/powerpoint/2010/main" val="2769088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Спокій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Office_9532190_TF02801109" id="{C41CF5FF-EFA1-49F7-841E-48182715C162}" vid="{02530454-819B-4E75-BCCC-E99BE1BE8598}"/>
    </a:ext>
  </a:extLst>
</a:theme>
</file>

<file path=ppt/theme/theme2.xml><?xml version="1.0" encoding="utf-8"?>
<a:theme xmlns:a="http://schemas.openxmlformats.org/drawingml/2006/main" name="Тема Offic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Тема Offic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2.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249165-F638-412C-8E0A-DFB7045CA2E0}">
  <ds:schemaRefs>
    <ds:schemaRef ds:uri="http://schemas.microsoft.com/office/2006/documentManagement/types"/>
    <ds:schemaRef ds:uri="http://schemas.microsoft.com/office/infopath/2007/PartnerControls"/>
    <ds:schemaRef ds:uri="http://schemas.microsoft.com/office/2006/metadata/properties"/>
    <ds:schemaRef ds:uri="http://purl.org/dc/terms/"/>
    <ds:schemaRef ds:uri="http://purl.org/dc/dcmitype/"/>
    <ds:schemaRef ds:uri="http://www.w3.org/XML/1998/namespace"/>
    <ds:schemaRef ds:uri="http://schemas.openxmlformats.org/package/2006/metadata/core-properties"/>
    <ds:schemaRef ds:uri="4873beb7-5857-4685-be1f-d57550cc96cc"/>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Презентація на тему природи Спокій (широкоформатна)</Template>
  <TotalTime>57</TotalTime>
  <Words>1616</Words>
  <Application>Microsoft Office PowerPoint</Application>
  <PresentationFormat>Довільний</PresentationFormat>
  <Paragraphs>137</Paragraphs>
  <Slides>33</Slides>
  <Notes>11</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33</vt:i4>
      </vt:variant>
    </vt:vector>
  </HeadingPairs>
  <TitlesOfParts>
    <vt:vector size="39" baseType="lpstr">
      <vt:lpstr>Arial</vt:lpstr>
      <vt:lpstr>Euphemia</vt:lpstr>
      <vt:lpstr>Roboto</vt:lpstr>
      <vt:lpstr>Times New Roman</vt:lpstr>
      <vt:lpstr>Wingdings</vt:lpstr>
      <vt:lpstr>Спокій 16x9</vt:lpstr>
      <vt:lpstr>     Odessa National Medical University  Department of Occupational Pathology, Clinical Laboratory and Functional Diagnostics   Occupational diseases caused by the action of electromagnetic radiation, ultrasound, laser radiation</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Макет заголовка та вмісту зі списком</vt:lpstr>
      <vt:lpstr>Макет заголовка та вмісту з діаграмою</vt:lpstr>
      <vt:lpstr>Макет для двох елементів вмісту з таблицею</vt:lpstr>
      <vt:lpstr>Макет для двох елементів вмісту з рисунком SmartArt</vt:lpstr>
      <vt:lpstr>Додайте заголовок слайда – 1</vt:lpstr>
      <vt:lpstr>Додайте заголовок слайда – 2</vt:lpstr>
      <vt:lpstr>Додайте заголовок слайда – 3</vt:lpstr>
      <vt:lpstr>Презентація PowerPoint</vt:lpstr>
      <vt:lpstr>Додайте заголовок слайда – 4</vt:lpstr>
      <vt:lpstr>Додайте заголовок слайда –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Odessa National Medical University  Department of Occupational Pathology, Clinical Laboratory and Functional Diagnostics   Occupational diseases caused by the action of electromagnetic radiation, ultrasound, laser radiation</dc:title>
  <dc:creator>Тамара Павлівна Опаріна</dc:creator>
  <cp:lastModifiedBy>Тамара Павлівна Опаріна</cp:lastModifiedBy>
  <cp:revision>7</cp:revision>
  <dcterms:created xsi:type="dcterms:W3CDTF">2025-11-05T17:18:41Z</dcterms:created>
  <dcterms:modified xsi:type="dcterms:W3CDTF">2025-11-05T18:16:06Z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