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7" r:id="rId2"/>
    <p:sldId id="258" r:id="rId3"/>
    <p:sldId id="259" r:id="rId4"/>
    <p:sldId id="261" r:id="rId5"/>
    <p:sldId id="262" r:id="rId6"/>
    <p:sldId id="263" r:id="rId7"/>
    <p:sldId id="264" r:id="rId8"/>
    <p:sldId id="266" r:id="rId9"/>
    <p:sldId id="267" r:id="rId10"/>
    <p:sldId id="268" r:id="rId11"/>
    <p:sldId id="270" r:id="rId12"/>
    <p:sldId id="271" r:id="rId13"/>
    <p:sldId id="272" r:id="rId14"/>
    <p:sldId id="273" r:id="rId15"/>
    <p:sldId id="274" r:id="rId16"/>
    <p:sldId id="275" r:id="rId17"/>
    <p:sldId id="276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46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F6CDA7-6515-CADB-DBE4-CCECC20834EC}" v="1" dt="2024-10-21T04:03:51.2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Нетребчук Любов Миколаївна" userId="S::liubov.netrebchuk@onmedu.edu.ua::f563571a-6fa7-44c4-8410-36788f1ae49e" providerId="AD" clId="Web-{DB0AE3ED-7500-4885-99E9-75177899B663}"/>
    <pc:docChg chg="modSld addMainMaster delMainMaster">
      <pc:chgData name="Нетребчук Любов Миколаївна" userId="S::liubov.netrebchuk@onmedu.edu.ua::f563571a-6fa7-44c4-8410-36788f1ae49e" providerId="AD" clId="Web-{DB0AE3ED-7500-4885-99E9-75177899B663}" dt="2021-11-04T22:12:59.481" v="1123"/>
      <pc:docMkLst>
        <pc:docMk/>
      </pc:docMkLst>
      <pc:sldChg chg="addSp delSp modSp mod modTransition modMedia setBg modClrScheme addAnim delDesignElem chgLayout">
        <pc:chgData name="Нетребчук Любов Миколаївна" userId="S::liubov.netrebchuk@onmedu.edu.ua::f563571a-6fa7-44c4-8410-36788f1ae49e" providerId="AD" clId="Web-{DB0AE3ED-7500-4885-99E9-75177899B663}" dt="2021-11-04T22:02:16.281" v="1074"/>
        <pc:sldMkLst>
          <pc:docMk/>
          <pc:sldMk cId="2146246255" sldId="257"/>
        </pc:sldMkLst>
        <pc:spChg chg="mod ord">
          <ac:chgData name="Нетребчук Любов Миколаївна" userId="S::liubov.netrebchuk@onmedu.edu.ua::f563571a-6fa7-44c4-8410-36788f1ae49e" providerId="AD" clId="Web-{DB0AE3ED-7500-4885-99E9-75177899B663}" dt="2021-11-04T20:36:50.709" v="96"/>
          <ac:spMkLst>
            <pc:docMk/>
            <pc:sldMk cId="2146246255" sldId="257"/>
            <ac:spMk id="2" creationId="{C83D9D43-6AC8-4FE0-A20F-8E4B6EB5A967}"/>
          </ac:spMkLst>
        </pc:spChg>
        <pc:spChg chg="del">
          <ac:chgData name="Нетребчук Любов Миколаївна" userId="S::liubov.netrebchuk@onmedu.edu.ua::f563571a-6fa7-44c4-8410-36788f1ae49e" providerId="AD" clId="Web-{DB0AE3ED-7500-4885-99E9-75177899B663}" dt="2021-11-04T20:29:44.854" v="41"/>
          <ac:spMkLst>
            <pc:docMk/>
            <pc:sldMk cId="2146246255" sldId="257"/>
            <ac:spMk id="9" creationId="{9B0F7D69-D93C-4C38-A23D-76E000D691CD}"/>
          </ac:spMkLst>
        </pc:spChg>
        <pc:spChg chg="del">
          <ac:chgData name="Нетребчук Любов Миколаївна" userId="S::liubov.netrebchuk@onmedu.edu.ua::f563571a-6fa7-44c4-8410-36788f1ae49e" providerId="AD" clId="Web-{DB0AE3ED-7500-4885-99E9-75177899B663}" dt="2021-11-04T20:29:44.854" v="41"/>
          <ac:spMkLst>
            <pc:docMk/>
            <pc:sldMk cId="2146246255" sldId="257"/>
            <ac:spMk id="11" creationId="{8CD419D4-EA9D-42D9-BF62-B07F0B7B672B}"/>
          </ac:spMkLst>
        </pc:spChg>
        <pc:spChg chg="del">
          <ac:chgData name="Нетребчук Любов Миколаївна" userId="S::liubov.netrebchuk@onmedu.edu.ua::f563571a-6fa7-44c4-8410-36788f1ae49e" providerId="AD" clId="Web-{DB0AE3ED-7500-4885-99E9-75177899B663}" dt="2021-11-04T20:29:44.854" v="41"/>
          <ac:spMkLst>
            <pc:docMk/>
            <pc:sldMk cId="2146246255" sldId="257"/>
            <ac:spMk id="13" creationId="{1C6FEC9B-9608-4181-A9E5-A1B80E72021C}"/>
          </ac:spMkLst>
        </pc:spChg>
        <pc:spChg chg="del">
          <ac:chgData name="Нетребчук Любов Миколаївна" userId="S::liubov.netrebchuk@onmedu.edu.ua::f563571a-6fa7-44c4-8410-36788f1ae49e" providerId="AD" clId="Web-{DB0AE3ED-7500-4885-99E9-75177899B663}" dt="2021-11-04T20:29:44.854" v="41"/>
          <ac:spMkLst>
            <pc:docMk/>
            <pc:sldMk cId="2146246255" sldId="257"/>
            <ac:spMk id="15" creationId="{AB1564ED-F26F-451D-97D6-A6EC3E83FD55}"/>
          </ac:spMkLst>
        </pc:spChg>
        <pc:spChg chg="del">
          <ac:chgData name="Нетребчук Любов Миколаївна" userId="S::liubov.netrebchuk@onmedu.edu.ua::f563571a-6fa7-44c4-8410-36788f1ae49e" providerId="AD" clId="Web-{DB0AE3ED-7500-4885-99E9-75177899B663}" dt="2021-11-04T20:29:44.854" v="41"/>
          <ac:spMkLst>
            <pc:docMk/>
            <pc:sldMk cId="2146246255" sldId="257"/>
            <ac:spMk id="17" creationId="{0CA184B6-3482-4F43-87F0-BC765DCFD8A8}"/>
          </ac:spMkLst>
        </pc:spChg>
        <pc:spChg chg="del">
          <ac:chgData name="Нетребчук Любов Миколаївна" userId="S::liubov.netrebchuk@onmedu.edu.ua::f563571a-6fa7-44c4-8410-36788f1ae49e" providerId="AD" clId="Web-{DB0AE3ED-7500-4885-99E9-75177899B663}" dt="2021-11-04T20:29:44.854" v="41"/>
          <ac:spMkLst>
            <pc:docMk/>
            <pc:sldMk cId="2146246255" sldId="257"/>
            <ac:spMk id="19" creationId="{6C869923-8380-4244-9548-802C330638A0}"/>
          </ac:spMkLst>
        </pc:spChg>
        <pc:spChg chg="del">
          <ac:chgData name="Нетребчук Любов Миколаївна" userId="S::liubov.netrebchuk@onmedu.edu.ua::f563571a-6fa7-44c4-8410-36788f1ae49e" providerId="AD" clId="Web-{DB0AE3ED-7500-4885-99E9-75177899B663}" dt="2021-11-04T20:29:44.854" v="41"/>
          <ac:spMkLst>
            <pc:docMk/>
            <pc:sldMk cId="2146246255" sldId="257"/>
            <ac:spMk id="21" creationId="{C06255F2-BC67-4DDE-B34E-AC4BA21838CC}"/>
          </ac:spMkLst>
        </pc:spChg>
        <pc:spChg chg="del">
          <ac:chgData name="Нетребчук Любов Миколаївна" userId="S::liubov.netrebchuk@onmedu.edu.ua::f563571a-6fa7-44c4-8410-36788f1ae49e" providerId="AD" clId="Web-{DB0AE3ED-7500-4885-99E9-75177899B663}" dt="2021-11-04T20:29:44.854" v="41"/>
          <ac:spMkLst>
            <pc:docMk/>
            <pc:sldMk cId="2146246255" sldId="257"/>
            <ac:spMk id="23" creationId="{55169443-FCCD-4C0A-8C69-18CD3FA0968D}"/>
          </ac:spMkLst>
        </pc:spChg>
        <pc:spChg chg="del">
          <ac:chgData name="Нетребчук Любов Миколаївна" userId="S::liubov.netrebchuk@onmedu.edu.ua::f563571a-6fa7-44c4-8410-36788f1ae49e" providerId="AD" clId="Web-{DB0AE3ED-7500-4885-99E9-75177899B663}" dt="2021-11-04T20:29:44.854" v="41"/>
          <ac:spMkLst>
            <pc:docMk/>
            <pc:sldMk cId="2146246255" sldId="257"/>
            <ac:spMk id="25" creationId="{0DBF1ABE-8590-450D-BB49-BDDCCF3EEA9E}"/>
          </ac:spMkLst>
        </pc:spChg>
        <pc:spChg chg="add">
          <ac:chgData name="Нетребчук Любов Миколаївна" userId="S::liubov.netrebchuk@onmedu.edu.ua::f563571a-6fa7-44c4-8410-36788f1ae49e" providerId="AD" clId="Web-{DB0AE3ED-7500-4885-99E9-75177899B663}" dt="2021-11-04T20:36:50.709" v="96"/>
          <ac:spMkLst>
            <pc:docMk/>
            <pc:sldMk cId="2146246255" sldId="257"/>
            <ac:spMk id="26" creationId="{5A7802B6-FF37-40CF-A7E2-6F2A0D9A91EF}"/>
          </ac:spMkLst>
        </pc:spChg>
        <pc:spChg chg="del">
          <ac:chgData name="Нетребчук Любов Миколаївна" userId="S::liubov.netrebchuk@onmedu.edu.ua::f563571a-6fa7-44c4-8410-36788f1ae49e" providerId="AD" clId="Web-{DB0AE3ED-7500-4885-99E9-75177899B663}" dt="2021-11-04T20:29:44.854" v="41"/>
          <ac:spMkLst>
            <pc:docMk/>
            <pc:sldMk cId="2146246255" sldId="257"/>
            <ac:spMk id="27" creationId="{391F8D69-709A-4575-A393-B4C26481AF3B}"/>
          </ac:spMkLst>
        </pc:spChg>
        <pc:spChg chg="del">
          <ac:chgData name="Нетребчук Любов Миколаївна" userId="S::liubov.netrebchuk@onmedu.edu.ua::f563571a-6fa7-44c4-8410-36788f1ae49e" providerId="AD" clId="Web-{DB0AE3ED-7500-4885-99E9-75177899B663}" dt="2021-11-04T20:29:44.854" v="41"/>
          <ac:spMkLst>
            <pc:docMk/>
            <pc:sldMk cId="2146246255" sldId="257"/>
            <ac:spMk id="29" creationId="{C87A50C4-1191-461A-9E09-C8057F2AF01F}"/>
          </ac:spMkLst>
        </pc:spChg>
        <pc:spChg chg="del">
          <ac:chgData name="Нетребчук Любов Миколаївна" userId="S::liubov.netrebchuk@onmedu.edu.ua::f563571a-6fa7-44c4-8410-36788f1ae49e" providerId="AD" clId="Web-{DB0AE3ED-7500-4885-99E9-75177899B663}" dt="2021-11-04T20:29:44.854" v="41"/>
          <ac:spMkLst>
            <pc:docMk/>
            <pc:sldMk cId="2146246255" sldId="257"/>
            <ac:spMk id="31" creationId="{BC87DA9F-8DB2-4D48-8716-A928FBB8A5D2}"/>
          </ac:spMkLst>
        </pc:spChg>
        <pc:spChg chg="del">
          <ac:chgData name="Нетребчук Любов Миколаївна" userId="S::liubov.netrebchuk@onmedu.edu.ua::f563571a-6fa7-44c4-8410-36788f1ae49e" providerId="AD" clId="Web-{DB0AE3ED-7500-4885-99E9-75177899B663}" dt="2021-11-04T20:29:44.854" v="41"/>
          <ac:spMkLst>
            <pc:docMk/>
            <pc:sldMk cId="2146246255" sldId="257"/>
            <ac:spMk id="33" creationId="{195EA065-AC5D-431D-927E-87FF05884866}"/>
          </ac:spMkLst>
        </pc:spChg>
        <pc:spChg chg="del">
          <ac:chgData name="Нетребчук Любов Миколаївна" userId="S::liubov.netrebchuk@onmedu.edu.ua::f563571a-6fa7-44c4-8410-36788f1ae49e" providerId="AD" clId="Web-{DB0AE3ED-7500-4885-99E9-75177899B663}" dt="2021-11-04T20:29:44.854" v="41"/>
          <ac:spMkLst>
            <pc:docMk/>
            <pc:sldMk cId="2146246255" sldId="257"/>
            <ac:spMk id="35" creationId="{46934B3C-D73F-4CD0-95B1-0244D662D1C7}"/>
          </ac:spMkLst>
        </pc:spChg>
        <pc:grpChg chg="add">
          <ac:chgData name="Нетребчук Любов Миколаївна" userId="S::liubov.netrebchuk@onmedu.edu.ua::f563571a-6fa7-44c4-8410-36788f1ae49e" providerId="AD" clId="Web-{DB0AE3ED-7500-4885-99E9-75177899B663}" dt="2021-11-04T20:36:50.709" v="96"/>
          <ac:grpSpMkLst>
            <pc:docMk/>
            <pc:sldMk cId="2146246255" sldId="257"/>
            <ac:grpSpMk id="6" creationId="{B4DE830A-B531-4A3B-96F6-0ECE88B08555}"/>
          </ac:grpSpMkLst>
        </pc:grpChg>
        <pc:picChg chg="add mod">
          <ac:chgData name="Нетребчук Любов Миколаївна" userId="S::liubov.netrebchuk@onmedu.edu.ua::f563571a-6fa7-44c4-8410-36788f1ae49e" providerId="AD" clId="Web-{DB0AE3ED-7500-4885-99E9-75177899B663}" dt="2021-11-04T21:59:40.762" v="1072" actId="1076"/>
          <ac:picMkLst>
            <pc:docMk/>
            <pc:sldMk cId="2146246255" sldId="257"/>
            <ac:picMk id="3" creationId="{31C7728F-0B2C-441C-BCA2-1D61BF6734F1}"/>
          </ac:picMkLst>
        </pc:picChg>
        <pc:picChg chg="mod ord">
          <ac:chgData name="Нетребчук Любов Миколаївна" userId="S::liubov.netrebchuk@onmedu.edu.ua::f563571a-6fa7-44c4-8410-36788f1ae49e" providerId="AD" clId="Web-{DB0AE3ED-7500-4885-99E9-75177899B663}" dt="2021-11-04T20:36:50.709" v="96"/>
          <ac:picMkLst>
            <pc:docMk/>
            <pc:sldMk cId="2146246255" sldId="257"/>
            <ac:picMk id="4" creationId="{4171688A-65E4-491F-AED0-C9C283E4AC69}"/>
          </ac:picMkLst>
        </pc:picChg>
      </pc:sldChg>
      <pc:sldChg chg="addSp delSp modSp mod setBg modClrScheme addAnim delDesignElem chgLayout">
        <pc:chgData name="Нетребчук Любов Миколаївна" userId="S::liubov.netrebchuk@onmedu.edu.ua::f563571a-6fa7-44c4-8410-36788f1ae49e" providerId="AD" clId="Web-{DB0AE3ED-7500-4885-99E9-75177899B663}" dt="2021-11-04T21:00:03.058" v="561" actId="20577"/>
        <pc:sldMkLst>
          <pc:docMk/>
          <pc:sldMk cId="4093055776" sldId="258"/>
        </pc:sldMkLst>
        <pc:spChg chg="mod ord">
          <ac:chgData name="Нетребчук Любов Миколаївна" userId="S::liubov.netrebchuk@onmedu.edu.ua::f563571a-6fa7-44c4-8410-36788f1ae49e" providerId="AD" clId="Web-{DB0AE3ED-7500-4885-99E9-75177899B663}" dt="2021-11-04T21:00:03.058" v="561" actId="20577"/>
          <ac:spMkLst>
            <pc:docMk/>
            <pc:sldMk cId="4093055776" sldId="258"/>
            <ac:spMk id="2" creationId="{90B9A58F-330B-467B-92FA-EA0C153308EC}"/>
          </ac:spMkLst>
        </pc:spChg>
        <pc:spChg chg="del">
          <ac:chgData name="Нетребчук Любов Миколаївна" userId="S::liubov.netrebchuk@onmedu.edu.ua::f563571a-6fa7-44c4-8410-36788f1ae49e" providerId="AD" clId="Web-{DB0AE3ED-7500-4885-99E9-75177899B663}" dt="2021-11-04T20:28:17.336" v="34"/>
          <ac:spMkLst>
            <pc:docMk/>
            <pc:sldMk cId="4093055776" sldId="258"/>
            <ac:spMk id="8" creationId="{C51A08AC-F796-409C-AD97-8B476289EC51}"/>
          </ac:spMkLst>
        </pc:spChg>
        <pc:spChg chg="add del">
          <ac:chgData name="Нетребчук Любов Миколаївна" userId="S::liubov.netrebchuk@onmedu.edu.ua::f563571a-6fa7-44c4-8410-36788f1ae49e" providerId="AD" clId="Web-{DB0AE3ED-7500-4885-99E9-75177899B663}" dt="2021-11-04T20:28:52.040" v="39"/>
          <ac:spMkLst>
            <pc:docMk/>
            <pc:sldMk cId="4093055776" sldId="258"/>
            <ac:spMk id="20" creationId="{9B0F7D69-D93C-4C38-A23D-76E000D691CD}"/>
          </ac:spMkLst>
        </pc:spChg>
        <pc:spChg chg="add del">
          <ac:chgData name="Нетребчук Любов Миколаївна" userId="S::liubov.netrebchuk@onmedu.edu.ua::f563571a-6fa7-44c4-8410-36788f1ae49e" providerId="AD" clId="Web-{DB0AE3ED-7500-4885-99E9-75177899B663}" dt="2021-11-04T20:28:52.040" v="39"/>
          <ac:spMkLst>
            <pc:docMk/>
            <pc:sldMk cId="4093055776" sldId="258"/>
            <ac:spMk id="22" creationId="{8CD419D4-EA9D-42D9-BF62-B07F0B7B672B}"/>
          </ac:spMkLst>
        </pc:spChg>
        <pc:spChg chg="add del">
          <ac:chgData name="Нетребчук Любов Миколаївна" userId="S::liubov.netrebchuk@onmedu.edu.ua::f563571a-6fa7-44c4-8410-36788f1ae49e" providerId="AD" clId="Web-{DB0AE3ED-7500-4885-99E9-75177899B663}" dt="2021-11-04T20:28:52.040" v="39"/>
          <ac:spMkLst>
            <pc:docMk/>
            <pc:sldMk cId="4093055776" sldId="258"/>
            <ac:spMk id="24" creationId="{1C6FEC9B-9608-4181-A9E5-A1B80E72021C}"/>
          </ac:spMkLst>
        </pc:spChg>
        <pc:spChg chg="add del">
          <ac:chgData name="Нетребчук Любов Миколаївна" userId="S::liubov.netrebchuk@onmedu.edu.ua::f563571a-6fa7-44c4-8410-36788f1ae49e" providerId="AD" clId="Web-{DB0AE3ED-7500-4885-99E9-75177899B663}" dt="2021-11-04T20:28:52.040" v="39"/>
          <ac:spMkLst>
            <pc:docMk/>
            <pc:sldMk cId="4093055776" sldId="258"/>
            <ac:spMk id="26" creationId="{AB1564ED-F26F-451D-97D6-A6EC3E83FD55}"/>
          </ac:spMkLst>
        </pc:spChg>
        <pc:spChg chg="add del">
          <ac:chgData name="Нетребчук Любов Миколаївна" userId="S::liubov.netrebchuk@onmedu.edu.ua::f563571a-6fa7-44c4-8410-36788f1ae49e" providerId="AD" clId="Web-{DB0AE3ED-7500-4885-99E9-75177899B663}" dt="2021-11-04T20:28:52.040" v="39"/>
          <ac:spMkLst>
            <pc:docMk/>
            <pc:sldMk cId="4093055776" sldId="258"/>
            <ac:spMk id="28" creationId="{0CA184B6-3482-4F43-87F0-BC765DCFD8A8}"/>
          </ac:spMkLst>
        </pc:spChg>
        <pc:spChg chg="add del">
          <ac:chgData name="Нетребчук Любов Миколаївна" userId="S::liubov.netrebchuk@onmedu.edu.ua::f563571a-6fa7-44c4-8410-36788f1ae49e" providerId="AD" clId="Web-{DB0AE3ED-7500-4885-99E9-75177899B663}" dt="2021-11-04T20:28:52.040" v="39"/>
          <ac:spMkLst>
            <pc:docMk/>
            <pc:sldMk cId="4093055776" sldId="258"/>
            <ac:spMk id="30" creationId="{6C869923-8380-4244-9548-802C330638A0}"/>
          </ac:spMkLst>
        </pc:spChg>
        <pc:spChg chg="add del">
          <ac:chgData name="Нетребчук Любов Миколаївна" userId="S::liubov.netrebchuk@onmedu.edu.ua::f563571a-6fa7-44c4-8410-36788f1ae49e" providerId="AD" clId="Web-{DB0AE3ED-7500-4885-99E9-75177899B663}" dt="2021-11-04T20:28:52.040" v="39"/>
          <ac:spMkLst>
            <pc:docMk/>
            <pc:sldMk cId="4093055776" sldId="258"/>
            <ac:spMk id="32" creationId="{C06255F2-BC67-4DDE-B34E-AC4BA21838CC}"/>
          </ac:spMkLst>
        </pc:spChg>
        <pc:spChg chg="add del">
          <ac:chgData name="Нетребчук Любов Миколаївна" userId="S::liubov.netrebchuk@onmedu.edu.ua::f563571a-6fa7-44c4-8410-36788f1ae49e" providerId="AD" clId="Web-{DB0AE3ED-7500-4885-99E9-75177899B663}" dt="2021-11-04T20:31:18.716" v="49"/>
          <ac:spMkLst>
            <pc:docMk/>
            <pc:sldMk cId="4093055776" sldId="258"/>
            <ac:spMk id="33" creationId="{F5F0CD5C-72F3-4090-8A69-8E15CB432AC2}"/>
          </ac:spMkLst>
        </pc:spChg>
        <pc:spChg chg="add del">
          <ac:chgData name="Нетребчук Любов Миколаївна" userId="S::liubov.netrebchuk@onmedu.edu.ua::f563571a-6fa7-44c4-8410-36788f1ae49e" providerId="AD" clId="Web-{DB0AE3ED-7500-4885-99E9-75177899B663}" dt="2021-11-04T20:28:52.040" v="39"/>
          <ac:spMkLst>
            <pc:docMk/>
            <pc:sldMk cId="4093055776" sldId="258"/>
            <ac:spMk id="34" creationId="{55169443-FCCD-4C0A-8C69-18CD3FA0968D}"/>
          </ac:spMkLst>
        </pc:spChg>
        <pc:spChg chg="add del">
          <ac:chgData name="Нетребчук Любов Миколаївна" userId="S::liubov.netrebchuk@onmedu.edu.ua::f563571a-6fa7-44c4-8410-36788f1ae49e" providerId="AD" clId="Web-{DB0AE3ED-7500-4885-99E9-75177899B663}" dt="2021-11-04T20:31:18.716" v="49"/>
          <ac:spMkLst>
            <pc:docMk/>
            <pc:sldMk cId="4093055776" sldId="258"/>
            <ac:spMk id="35" creationId="{217496A2-9394-4FB7-BA0E-717D2D2E7A43}"/>
          </ac:spMkLst>
        </pc:spChg>
        <pc:spChg chg="add del">
          <ac:chgData name="Нетребчук Любов Миколаївна" userId="S::liubov.netrebchuk@onmedu.edu.ua::f563571a-6fa7-44c4-8410-36788f1ae49e" providerId="AD" clId="Web-{DB0AE3ED-7500-4885-99E9-75177899B663}" dt="2021-11-04T20:28:52.040" v="39"/>
          <ac:spMkLst>
            <pc:docMk/>
            <pc:sldMk cId="4093055776" sldId="258"/>
            <ac:spMk id="36" creationId="{F3E416D2-D994-4F7A-8F62-B28B11BEBA65}"/>
          </ac:spMkLst>
        </pc:spChg>
        <pc:spChg chg="add del">
          <ac:chgData name="Нетребчук Любов Миколаївна" userId="S::liubov.netrebchuk@onmedu.edu.ua::f563571a-6fa7-44c4-8410-36788f1ae49e" providerId="AD" clId="Web-{DB0AE3ED-7500-4885-99E9-75177899B663}" dt="2021-11-04T20:28:52.040" v="39"/>
          <ac:spMkLst>
            <pc:docMk/>
            <pc:sldMk cId="4093055776" sldId="258"/>
            <ac:spMk id="38" creationId="{746D3498-BB0C-4BBC-957B-FC6466C8043A}"/>
          </ac:spMkLst>
        </pc:spChg>
        <pc:spChg chg="add del">
          <ac:chgData name="Нетребчук Любов Миколаївна" userId="S::liubov.netrebchuk@onmedu.edu.ua::f563571a-6fa7-44c4-8410-36788f1ae49e" providerId="AD" clId="Web-{DB0AE3ED-7500-4885-99E9-75177899B663}" dt="2021-11-04T20:28:52.040" v="39"/>
          <ac:spMkLst>
            <pc:docMk/>
            <pc:sldMk cId="4093055776" sldId="258"/>
            <ac:spMk id="40" creationId="{7539A79B-DFBA-4781-B0DE-4044B072261B}"/>
          </ac:spMkLst>
        </pc:spChg>
        <pc:spChg chg="add del">
          <ac:chgData name="Нетребчук Любов Миколаївна" userId="S::liubov.netrebchuk@onmedu.edu.ua::f563571a-6fa7-44c4-8410-36788f1ae49e" providerId="AD" clId="Web-{DB0AE3ED-7500-4885-99E9-75177899B663}" dt="2021-11-04T20:31:18.716" v="49"/>
          <ac:spMkLst>
            <pc:docMk/>
            <pc:sldMk cId="4093055776" sldId="258"/>
            <ac:spMk id="41" creationId="{67374FB5-CBB7-46FF-95B5-2251BC6856ED}"/>
          </ac:spMkLst>
        </pc:spChg>
        <pc:spChg chg="add del">
          <ac:chgData name="Нетребчук Любов Миколаївна" userId="S::liubov.netrebchuk@onmedu.edu.ua::f563571a-6fa7-44c4-8410-36788f1ae49e" providerId="AD" clId="Web-{DB0AE3ED-7500-4885-99E9-75177899B663}" dt="2021-11-04T20:28:52.040" v="39"/>
          <ac:spMkLst>
            <pc:docMk/>
            <pc:sldMk cId="4093055776" sldId="258"/>
            <ac:spMk id="42" creationId="{3D8EFB43-661E-4B15-BA65-39CC17EF7192}"/>
          </ac:spMkLst>
        </pc:spChg>
        <pc:spChg chg="add del">
          <ac:chgData name="Нетребчук Любов Миколаївна" userId="S::liubov.netrebchuk@onmedu.edu.ua::f563571a-6fa7-44c4-8410-36788f1ae49e" providerId="AD" clId="Web-{DB0AE3ED-7500-4885-99E9-75177899B663}" dt="2021-11-04T20:31:18.716" v="49"/>
          <ac:spMkLst>
            <pc:docMk/>
            <pc:sldMk cId="4093055776" sldId="258"/>
            <ac:spMk id="43" creationId="{34BCEAB7-D9E0-40A4-9254-8593BD346EAB}"/>
          </ac:spMkLst>
        </pc:spChg>
        <pc:spChg chg="add del">
          <ac:chgData name="Нетребчук Любов Миколаївна" userId="S::liubov.netrebchuk@onmedu.edu.ua::f563571a-6fa7-44c4-8410-36788f1ae49e" providerId="AD" clId="Web-{DB0AE3ED-7500-4885-99E9-75177899B663}" dt="2021-11-04T20:31:18.716" v="49"/>
          <ac:spMkLst>
            <pc:docMk/>
            <pc:sldMk cId="4093055776" sldId="258"/>
            <ac:spMk id="45" creationId="{D567A354-BB63-405C-8E5F-2F510E670F16}"/>
          </ac:spMkLst>
        </pc:spChg>
        <pc:spChg chg="add del">
          <ac:chgData name="Нетребчук Любов Миколаївна" userId="S::liubov.netrebchuk@onmedu.edu.ua::f563571a-6fa7-44c4-8410-36788f1ae49e" providerId="AD" clId="Web-{DB0AE3ED-7500-4885-99E9-75177899B663}" dt="2021-11-04T20:29:44.854" v="41"/>
          <ac:spMkLst>
            <pc:docMk/>
            <pc:sldMk cId="4093055776" sldId="258"/>
            <ac:spMk id="47" creationId="{9B0F7D69-D93C-4C38-A23D-76E000D691CD}"/>
          </ac:spMkLst>
        </pc:spChg>
        <pc:spChg chg="add del">
          <ac:chgData name="Нетребчук Любов Миколаївна" userId="S::liubov.netrebchuk@onmedu.edu.ua::f563571a-6fa7-44c4-8410-36788f1ae49e" providerId="AD" clId="Web-{DB0AE3ED-7500-4885-99E9-75177899B663}" dt="2021-11-04T20:29:44.854" v="41"/>
          <ac:spMkLst>
            <pc:docMk/>
            <pc:sldMk cId="4093055776" sldId="258"/>
            <ac:spMk id="49" creationId="{8CD419D4-EA9D-42D9-BF62-B07F0B7B672B}"/>
          </ac:spMkLst>
        </pc:spChg>
        <pc:spChg chg="add del">
          <ac:chgData name="Нетребчук Любов Миколаївна" userId="S::liubov.netrebchuk@onmedu.edu.ua::f563571a-6fa7-44c4-8410-36788f1ae49e" providerId="AD" clId="Web-{DB0AE3ED-7500-4885-99E9-75177899B663}" dt="2021-11-04T20:31:18.716" v="49"/>
          <ac:spMkLst>
            <pc:docMk/>
            <pc:sldMk cId="4093055776" sldId="258"/>
            <ac:spMk id="50" creationId="{9185A8D7-2F20-4F7A-97BE-21DB1654C7F7}"/>
          </ac:spMkLst>
        </pc:spChg>
        <pc:spChg chg="add del">
          <ac:chgData name="Нетребчук Любов Миколаївна" userId="S::liubov.netrebchuk@onmedu.edu.ua::f563571a-6fa7-44c4-8410-36788f1ae49e" providerId="AD" clId="Web-{DB0AE3ED-7500-4885-99E9-75177899B663}" dt="2021-11-04T20:29:44.854" v="41"/>
          <ac:spMkLst>
            <pc:docMk/>
            <pc:sldMk cId="4093055776" sldId="258"/>
            <ac:spMk id="51" creationId="{1C6FEC9B-9608-4181-A9E5-A1B80E72021C}"/>
          </ac:spMkLst>
        </pc:spChg>
        <pc:spChg chg="add del">
          <ac:chgData name="Нетребчук Любов Миколаївна" userId="S::liubov.netrebchuk@onmedu.edu.ua::f563571a-6fa7-44c4-8410-36788f1ae49e" providerId="AD" clId="Web-{DB0AE3ED-7500-4885-99E9-75177899B663}" dt="2021-11-04T20:31:18.716" v="49"/>
          <ac:spMkLst>
            <pc:docMk/>
            <pc:sldMk cId="4093055776" sldId="258"/>
            <ac:spMk id="52" creationId="{CB65BD56-22B3-4E13-BFCA-B8E8BEB92D6C}"/>
          </ac:spMkLst>
        </pc:spChg>
        <pc:spChg chg="add del">
          <ac:chgData name="Нетребчук Любов Миколаївна" userId="S::liubov.netrebchuk@onmedu.edu.ua::f563571a-6fa7-44c4-8410-36788f1ae49e" providerId="AD" clId="Web-{DB0AE3ED-7500-4885-99E9-75177899B663}" dt="2021-11-04T20:29:44.854" v="41"/>
          <ac:spMkLst>
            <pc:docMk/>
            <pc:sldMk cId="4093055776" sldId="258"/>
            <ac:spMk id="53" creationId="{AB1564ED-F26F-451D-97D6-A6EC3E83FD55}"/>
          </ac:spMkLst>
        </pc:spChg>
        <pc:spChg chg="add del">
          <ac:chgData name="Нетребчук Любов Миколаївна" userId="S::liubov.netrebchuk@onmedu.edu.ua::f563571a-6fa7-44c4-8410-36788f1ae49e" providerId="AD" clId="Web-{DB0AE3ED-7500-4885-99E9-75177899B663}" dt="2021-11-04T20:31:18.716" v="49"/>
          <ac:spMkLst>
            <pc:docMk/>
            <pc:sldMk cId="4093055776" sldId="258"/>
            <ac:spMk id="54" creationId="{6790ED68-BCA0-4247-A72F-1CB85DF068C3}"/>
          </ac:spMkLst>
        </pc:spChg>
        <pc:spChg chg="add del">
          <ac:chgData name="Нетребчук Любов Миколаївна" userId="S::liubov.netrebchuk@onmedu.edu.ua::f563571a-6fa7-44c4-8410-36788f1ae49e" providerId="AD" clId="Web-{DB0AE3ED-7500-4885-99E9-75177899B663}" dt="2021-11-04T20:29:44.854" v="41"/>
          <ac:spMkLst>
            <pc:docMk/>
            <pc:sldMk cId="4093055776" sldId="258"/>
            <ac:spMk id="55" creationId="{0CA184B6-3482-4F43-87F0-BC765DCFD8A8}"/>
          </ac:spMkLst>
        </pc:spChg>
        <pc:spChg chg="add del">
          <ac:chgData name="Нетребчук Любов Миколаївна" userId="S::liubov.netrebchuk@onmedu.edu.ua::f563571a-6fa7-44c4-8410-36788f1ae49e" providerId="AD" clId="Web-{DB0AE3ED-7500-4885-99E9-75177899B663}" dt="2021-11-04T20:31:18.716" v="49"/>
          <ac:spMkLst>
            <pc:docMk/>
            <pc:sldMk cId="4093055776" sldId="258"/>
            <ac:spMk id="56" creationId="{DD0F2B3F-DC55-4FA7-B667-1ACD07920937}"/>
          </ac:spMkLst>
        </pc:spChg>
        <pc:spChg chg="add del">
          <ac:chgData name="Нетребчук Любов Миколаївна" userId="S::liubov.netrebchuk@onmedu.edu.ua::f563571a-6fa7-44c4-8410-36788f1ae49e" providerId="AD" clId="Web-{DB0AE3ED-7500-4885-99E9-75177899B663}" dt="2021-11-04T20:29:44.854" v="41"/>
          <ac:spMkLst>
            <pc:docMk/>
            <pc:sldMk cId="4093055776" sldId="258"/>
            <ac:spMk id="57" creationId="{6C869923-8380-4244-9548-802C330638A0}"/>
          </ac:spMkLst>
        </pc:spChg>
        <pc:spChg chg="add del">
          <ac:chgData name="Нетребчук Любов Миколаївна" userId="S::liubov.netrebchuk@onmedu.edu.ua::f563571a-6fa7-44c4-8410-36788f1ae49e" providerId="AD" clId="Web-{DB0AE3ED-7500-4885-99E9-75177899B663}" dt="2021-11-04T20:29:44.854" v="41"/>
          <ac:spMkLst>
            <pc:docMk/>
            <pc:sldMk cId="4093055776" sldId="258"/>
            <ac:spMk id="59" creationId="{C06255F2-BC67-4DDE-B34E-AC4BA21838CC}"/>
          </ac:spMkLst>
        </pc:spChg>
        <pc:spChg chg="add del">
          <ac:chgData name="Нетребчук Любов Миколаївна" userId="S::liubov.netrebchuk@onmedu.edu.ua::f563571a-6fa7-44c4-8410-36788f1ae49e" providerId="AD" clId="Web-{DB0AE3ED-7500-4885-99E9-75177899B663}" dt="2021-11-04T20:29:44.854" v="41"/>
          <ac:spMkLst>
            <pc:docMk/>
            <pc:sldMk cId="4093055776" sldId="258"/>
            <ac:spMk id="61" creationId="{55169443-FCCD-4C0A-8C69-18CD3FA0968D}"/>
          </ac:spMkLst>
        </pc:spChg>
        <pc:spChg chg="add del">
          <ac:chgData name="Нетребчук Любов Миколаївна" userId="S::liubov.netrebchuk@onmedu.edu.ua::f563571a-6fa7-44c4-8410-36788f1ae49e" providerId="AD" clId="Web-{DB0AE3ED-7500-4885-99E9-75177899B663}" dt="2021-11-04T20:29:44.854" v="41"/>
          <ac:spMkLst>
            <pc:docMk/>
            <pc:sldMk cId="4093055776" sldId="258"/>
            <ac:spMk id="63" creationId="{0DBF1ABE-8590-450D-BB49-BDDCCF3EEA9E}"/>
          </ac:spMkLst>
        </pc:spChg>
        <pc:spChg chg="add del">
          <ac:chgData name="Нетребчук Любов Миколаївна" userId="S::liubov.netrebchuk@onmedu.edu.ua::f563571a-6fa7-44c4-8410-36788f1ae49e" providerId="AD" clId="Web-{DB0AE3ED-7500-4885-99E9-75177899B663}" dt="2021-11-04T20:29:44.854" v="41"/>
          <ac:spMkLst>
            <pc:docMk/>
            <pc:sldMk cId="4093055776" sldId="258"/>
            <ac:spMk id="65" creationId="{DCD36D47-40B7-494B-B249-3CBA333DE256}"/>
          </ac:spMkLst>
        </pc:spChg>
        <pc:spChg chg="add del">
          <ac:chgData name="Нетребчук Любов Миколаївна" userId="S::liubov.netrebchuk@onmedu.edu.ua::f563571a-6fa7-44c4-8410-36788f1ae49e" providerId="AD" clId="Web-{DB0AE3ED-7500-4885-99E9-75177899B663}" dt="2021-11-04T20:29:44.854" v="41"/>
          <ac:spMkLst>
            <pc:docMk/>
            <pc:sldMk cId="4093055776" sldId="258"/>
            <ac:spMk id="67" creationId="{03AD0D1C-F8BA-4CD1-BC4D-BE1823F3EBDD}"/>
          </ac:spMkLst>
        </pc:spChg>
        <pc:spChg chg="add del">
          <ac:chgData name="Нетребчук Любов Миколаївна" userId="S::liubov.netrebchuk@onmedu.edu.ua::f563571a-6fa7-44c4-8410-36788f1ae49e" providerId="AD" clId="Web-{DB0AE3ED-7500-4885-99E9-75177899B663}" dt="2021-11-04T20:29:44.854" v="41"/>
          <ac:spMkLst>
            <pc:docMk/>
            <pc:sldMk cId="4093055776" sldId="258"/>
            <ac:spMk id="69" creationId="{FBA7E51E-7B6A-4A79-8F84-47C845C7A2CC}"/>
          </ac:spMkLst>
        </pc:spChg>
        <pc:grpChg chg="del">
          <ac:chgData name="Нетребчук Любов Миколаївна" userId="S::liubov.netrebchuk@onmedu.edu.ua::f563571a-6fa7-44c4-8410-36788f1ae49e" providerId="AD" clId="Web-{DB0AE3ED-7500-4885-99E9-75177899B663}" dt="2021-11-04T20:28:17.336" v="34"/>
          <ac:grpSpMkLst>
            <pc:docMk/>
            <pc:sldMk cId="4093055776" sldId="258"/>
            <ac:grpSpMk id="10" creationId="{1E1B312B-4E9A-405C-9CE8-10325438035E}"/>
          </ac:grpSpMkLst>
        </pc:grpChg>
        <pc:grpChg chg="add del">
          <ac:chgData name="Нетребчук Любов Миколаївна" userId="S::liubov.netrebchuk@onmedu.edu.ua::f563571a-6fa7-44c4-8410-36788f1ae49e" providerId="AD" clId="Web-{DB0AE3ED-7500-4885-99E9-75177899B663}" dt="2021-11-04T20:31:18.716" v="49"/>
          <ac:grpSpMkLst>
            <pc:docMk/>
            <pc:sldMk cId="4093055776" sldId="258"/>
            <ac:grpSpMk id="21" creationId="{88C9B83F-64CD-41C1-925F-A08801FFD0BD}"/>
          </ac:grpSpMkLst>
        </pc:grpChg>
        <pc:picChg chg="add mod">
          <ac:chgData name="Нетребчук Любов Миколаївна" userId="S::liubov.netrebchuk@onmedu.edu.ua::f563571a-6fa7-44c4-8410-36788f1ae49e" providerId="AD" clId="Web-{DB0AE3ED-7500-4885-99E9-75177899B663}" dt="2021-11-04T20:30:06.230" v="43"/>
          <ac:picMkLst>
            <pc:docMk/>
            <pc:sldMk cId="4093055776" sldId="258"/>
            <ac:picMk id="16" creationId="{72EBB760-66F2-4787-90BB-4F143717F8A9}"/>
          </ac:picMkLst>
        </pc:picChg>
        <pc:cxnChg chg="add del">
          <ac:chgData name="Нетребчук Любов Миколаївна" userId="S::liubov.netrebchuk@onmedu.edu.ua::f563571a-6fa7-44c4-8410-36788f1ae49e" providerId="AD" clId="Web-{DB0AE3ED-7500-4885-99E9-75177899B663}" dt="2021-11-04T20:31:18.716" v="49"/>
          <ac:cxnSpMkLst>
            <pc:docMk/>
            <pc:sldMk cId="4093055776" sldId="258"/>
            <ac:cxnSpMk id="37" creationId="{D02CF681-4765-4E88-802F-B2474DCD516A}"/>
          </ac:cxnSpMkLst>
        </pc:cxnChg>
        <pc:cxnChg chg="add del">
          <ac:chgData name="Нетребчук Любов Миколаївна" userId="S::liubov.netrebchuk@onmedu.edu.ua::f563571a-6fa7-44c4-8410-36788f1ae49e" providerId="AD" clId="Web-{DB0AE3ED-7500-4885-99E9-75177899B663}" dt="2021-11-04T20:31:18.716" v="49"/>
          <ac:cxnSpMkLst>
            <pc:docMk/>
            <pc:sldMk cId="4093055776" sldId="258"/>
            <ac:cxnSpMk id="39" creationId="{3D57B2BA-243C-45C7-A5D8-46CA719437FC}"/>
          </ac:cxnSpMkLst>
        </pc:cxnChg>
      </pc:sldChg>
      <pc:sldChg chg="modSp mod modTransition modClrScheme chgLayout">
        <pc:chgData name="Нетребчук Любов Миколаївна" userId="S::liubov.netrebchuk@onmedu.edu.ua::f563571a-6fa7-44c4-8410-36788f1ae49e" providerId="AD" clId="Web-{DB0AE3ED-7500-4885-99E9-75177899B663}" dt="2021-11-04T21:57:56.870" v="1055"/>
        <pc:sldMkLst>
          <pc:docMk/>
          <pc:sldMk cId="2369866721" sldId="259"/>
        </pc:sldMkLst>
        <pc:spChg chg="mod ord">
          <ac:chgData name="Нетребчук Любов Миколаївна" userId="S::liubov.netrebchuk@onmedu.edu.ua::f563571a-6fa7-44c4-8410-36788f1ae49e" providerId="AD" clId="Web-{DB0AE3ED-7500-4885-99E9-75177899B663}" dt="2021-11-04T20:32:17.452" v="66" actId="20577"/>
          <ac:spMkLst>
            <pc:docMk/>
            <pc:sldMk cId="2369866721" sldId="259"/>
            <ac:spMk id="3" creationId="{F3F8D417-D95D-4FDE-8874-97A27148C61B}"/>
          </ac:spMkLst>
        </pc:spChg>
        <pc:spChg chg="mod ord">
          <ac:chgData name="Нетребчук Любов Миколаївна" userId="S::liubov.netrebchuk@onmedu.edu.ua::f563571a-6fa7-44c4-8410-36788f1ae49e" providerId="AD" clId="Web-{DB0AE3ED-7500-4885-99E9-75177899B663}" dt="2021-11-04T20:36:31.334" v="95" actId="20577"/>
          <ac:spMkLst>
            <pc:docMk/>
            <pc:sldMk cId="2369866721" sldId="259"/>
            <ac:spMk id="4" creationId="{76159FDE-0770-4F2E-9889-FFB08C042E50}"/>
          </ac:spMkLst>
        </pc:spChg>
      </pc:sldChg>
      <pc:sldChg chg="modSp mod modTransition modClrScheme chgLayout">
        <pc:chgData name="Нетребчук Любов Миколаївна" userId="S::liubov.netrebchuk@onmedu.edu.ua::f563571a-6fa7-44c4-8410-36788f1ae49e" providerId="AD" clId="Web-{DB0AE3ED-7500-4885-99E9-75177899B663}" dt="2021-11-04T21:58:02.854" v="1056"/>
        <pc:sldMkLst>
          <pc:docMk/>
          <pc:sldMk cId="2340260288" sldId="261"/>
        </pc:sldMkLst>
        <pc:spChg chg="mod ord">
          <ac:chgData name="Нетребчук Любов Миколаївна" userId="S::liubov.netrebchuk@onmedu.edu.ua::f563571a-6fa7-44c4-8410-36788f1ae49e" providerId="AD" clId="Web-{DB0AE3ED-7500-4885-99E9-75177899B663}" dt="2021-11-04T20:42:01.702" v="190" actId="20577"/>
          <ac:spMkLst>
            <pc:docMk/>
            <pc:sldMk cId="2340260288" sldId="261"/>
            <ac:spMk id="3" creationId="{F3F8D417-D95D-4FDE-8874-97A27148C61B}"/>
          </ac:spMkLst>
        </pc:spChg>
        <pc:spChg chg="mod ord">
          <ac:chgData name="Нетребчук Любов Миколаївна" userId="S::liubov.netrebchuk@onmedu.edu.ua::f563571a-6fa7-44c4-8410-36788f1ae49e" providerId="AD" clId="Web-{DB0AE3ED-7500-4885-99E9-75177899B663}" dt="2021-11-04T20:54:12.330" v="457" actId="20577"/>
          <ac:spMkLst>
            <pc:docMk/>
            <pc:sldMk cId="2340260288" sldId="261"/>
            <ac:spMk id="4" creationId="{76159FDE-0770-4F2E-9889-FFB08C042E50}"/>
          </ac:spMkLst>
        </pc:spChg>
      </pc:sldChg>
      <pc:sldChg chg="modSp mod modTransition modClrScheme chgLayout">
        <pc:chgData name="Нетребчук Любов Миколаївна" userId="S::liubov.netrebchuk@onmedu.edu.ua::f563571a-6fa7-44c4-8410-36788f1ae49e" providerId="AD" clId="Web-{DB0AE3ED-7500-4885-99E9-75177899B663}" dt="2021-11-04T22:09:20.961" v="1078" actId="20577"/>
        <pc:sldMkLst>
          <pc:docMk/>
          <pc:sldMk cId="397292393" sldId="262"/>
        </pc:sldMkLst>
        <pc:spChg chg="mod ord">
          <ac:chgData name="Нетребчук Любов Миколаївна" userId="S::liubov.netrebchuk@onmedu.edu.ua::f563571a-6fa7-44c4-8410-36788f1ae49e" providerId="AD" clId="Web-{DB0AE3ED-7500-4885-99E9-75177899B663}" dt="2021-11-04T20:43:55.377" v="217" actId="20577"/>
          <ac:spMkLst>
            <pc:docMk/>
            <pc:sldMk cId="397292393" sldId="262"/>
            <ac:spMk id="3" creationId="{F3F8D417-D95D-4FDE-8874-97A27148C61B}"/>
          </ac:spMkLst>
        </pc:spChg>
        <pc:spChg chg="mod ord">
          <ac:chgData name="Нетребчук Любов Миколаївна" userId="S::liubov.netrebchuk@onmedu.edu.ua::f563571a-6fa7-44c4-8410-36788f1ae49e" providerId="AD" clId="Web-{DB0AE3ED-7500-4885-99E9-75177899B663}" dt="2021-11-04T22:09:20.961" v="1078" actId="20577"/>
          <ac:spMkLst>
            <pc:docMk/>
            <pc:sldMk cId="397292393" sldId="262"/>
            <ac:spMk id="4" creationId="{76159FDE-0770-4F2E-9889-FFB08C042E50}"/>
          </ac:spMkLst>
        </pc:spChg>
      </pc:sldChg>
      <pc:sldChg chg="modSp mod modTransition modClrScheme chgLayout">
        <pc:chgData name="Нетребчук Любов Миколаївна" userId="S::liubov.netrebchuk@onmedu.edu.ua::f563571a-6fa7-44c4-8410-36788f1ae49e" providerId="AD" clId="Web-{DB0AE3ED-7500-4885-99E9-75177899B663}" dt="2021-11-04T21:58:12.479" v="1058"/>
        <pc:sldMkLst>
          <pc:docMk/>
          <pc:sldMk cId="3280569893" sldId="263"/>
        </pc:sldMkLst>
        <pc:spChg chg="mod ord">
          <ac:chgData name="Нетребчук Любов Миколаївна" userId="S::liubov.netrebchuk@onmedu.edu.ua::f563571a-6fa7-44c4-8410-36788f1ae49e" providerId="AD" clId="Web-{DB0AE3ED-7500-4885-99E9-75177899B663}" dt="2021-11-04T20:53:05.376" v="448" actId="14100"/>
          <ac:spMkLst>
            <pc:docMk/>
            <pc:sldMk cId="3280569893" sldId="263"/>
            <ac:spMk id="3" creationId="{F3F8D417-D95D-4FDE-8874-97A27148C61B}"/>
          </ac:spMkLst>
        </pc:spChg>
        <pc:spChg chg="mod ord">
          <ac:chgData name="Нетребчук Любов Миколаївна" userId="S::liubov.netrebchuk@onmedu.edu.ua::f563571a-6fa7-44c4-8410-36788f1ae49e" providerId="AD" clId="Web-{DB0AE3ED-7500-4885-99E9-75177899B663}" dt="2021-11-04T20:53:26.470" v="452" actId="20577"/>
          <ac:spMkLst>
            <pc:docMk/>
            <pc:sldMk cId="3280569893" sldId="263"/>
            <ac:spMk id="4" creationId="{76159FDE-0770-4F2E-9889-FFB08C042E50}"/>
          </ac:spMkLst>
        </pc:spChg>
      </pc:sldChg>
      <pc:sldChg chg="modSp mod modTransition modClrScheme chgLayout">
        <pc:chgData name="Нетребчук Любов Миколаївна" userId="S::liubov.netrebchuk@onmedu.edu.ua::f563571a-6fa7-44c4-8410-36788f1ae49e" providerId="AD" clId="Web-{DB0AE3ED-7500-4885-99E9-75177899B663}" dt="2021-11-04T21:58:18.573" v="1059"/>
        <pc:sldMkLst>
          <pc:docMk/>
          <pc:sldMk cId="1621293889" sldId="264"/>
        </pc:sldMkLst>
        <pc:spChg chg="mod ord">
          <ac:chgData name="Нетребчук Любов Миколаївна" userId="S::liubov.netrebchuk@onmedu.edu.ua::f563571a-6fa7-44c4-8410-36788f1ae49e" providerId="AD" clId="Web-{DB0AE3ED-7500-4885-99E9-75177899B663}" dt="2021-11-04T20:56:30.584" v="504" actId="20577"/>
          <ac:spMkLst>
            <pc:docMk/>
            <pc:sldMk cId="1621293889" sldId="264"/>
            <ac:spMk id="3" creationId="{F3F8D417-D95D-4FDE-8874-97A27148C61B}"/>
          </ac:spMkLst>
        </pc:spChg>
        <pc:spChg chg="mod ord">
          <ac:chgData name="Нетребчук Любов Миколаївна" userId="S::liubov.netrebchuk@onmedu.edu.ua::f563571a-6fa7-44c4-8410-36788f1ae49e" providerId="AD" clId="Web-{DB0AE3ED-7500-4885-99E9-75177899B663}" dt="2021-11-04T20:59:41.027" v="559" actId="20577"/>
          <ac:spMkLst>
            <pc:docMk/>
            <pc:sldMk cId="1621293889" sldId="264"/>
            <ac:spMk id="4" creationId="{76159FDE-0770-4F2E-9889-FFB08C042E50}"/>
          </ac:spMkLst>
        </pc:spChg>
      </pc:sldChg>
      <pc:sldChg chg="delSp modSp mod modTransition modClrScheme delDesignElem chgLayout">
        <pc:chgData name="Нетребчук Любов Миколаївна" userId="S::liubov.netrebchuk@onmedu.edu.ua::f563571a-6fa7-44c4-8410-36788f1ae49e" providerId="AD" clId="Web-{DB0AE3ED-7500-4885-99E9-75177899B663}" dt="2021-11-04T21:58:26.136" v="1060"/>
        <pc:sldMkLst>
          <pc:docMk/>
          <pc:sldMk cId="634273598" sldId="266"/>
        </pc:sldMkLst>
        <pc:spChg chg="mod ord">
          <ac:chgData name="Нетребчук Любов Миколаївна" userId="S::liubov.netrebchuk@onmedu.edu.ua::f563571a-6fa7-44c4-8410-36788f1ae49e" providerId="AD" clId="Web-{DB0AE3ED-7500-4885-99E9-75177899B663}" dt="2021-11-04T21:02:08.874" v="597" actId="14100"/>
          <ac:spMkLst>
            <pc:docMk/>
            <pc:sldMk cId="634273598" sldId="266"/>
            <ac:spMk id="2" creationId="{90B9A58F-330B-467B-92FA-EA0C153308EC}"/>
          </ac:spMkLst>
        </pc:spChg>
        <pc:spChg chg="del">
          <ac:chgData name="Нетребчук Любов Миколаївна" userId="S::liubov.netrebchuk@onmedu.edu.ua::f563571a-6fa7-44c4-8410-36788f1ae49e" providerId="AD" clId="Web-{DB0AE3ED-7500-4885-99E9-75177899B663}" dt="2021-11-04T20:29:44.854" v="41"/>
          <ac:spMkLst>
            <pc:docMk/>
            <pc:sldMk cId="634273598" sldId="266"/>
            <ac:spMk id="8" creationId="{C51A08AC-F796-409C-AD97-8B476289EC51}"/>
          </ac:spMkLst>
        </pc:spChg>
        <pc:grpChg chg="del">
          <ac:chgData name="Нетребчук Любов Миколаївна" userId="S::liubov.netrebchuk@onmedu.edu.ua::f563571a-6fa7-44c4-8410-36788f1ae49e" providerId="AD" clId="Web-{DB0AE3ED-7500-4885-99E9-75177899B663}" dt="2021-11-04T20:29:44.854" v="41"/>
          <ac:grpSpMkLst>
            <pc:docMk/>
            <pc:sldMk cId="634273598" sldId="266"/>
            <ac:grpSpMk id="10" creationId="{1E1B312B-4E9A-405C-9CE8-10325438035E}"/>
          </ac:grpSpMkLst>
        </pc:grpChg>
      </pc:sldChg>
      <pc:sldChg chg="modSp mod modTransition modClrScheme chgLayout">
        <pc:chgData name="Нетребчук Любов Миколаївна" userId="S::liubov.netrebchuk@onmedu.edu.ua::f563571a-6fa7-44c4-8410-36788f1ae49e" providerId="AD" clId="Web-{DB0AE3ED-7500-4885-99E9-75177899B663}" dt="2021-11-04T21:58:31.558" v="1061"/>
        <pc:sldMkLst>
          <pc:docMk/>
          <pc:sldMk cId="3136530466" sldId="267"/>
        </pc:sldMkLst>
        <pc:spChg chg="mod ord">
          <ac:chgData name="Нетребчук Любов Миколаївна" userId="S::liubov.netrebchuk@onmedu.edu.ua::f563571a-6fa7-44c4-8410-36788f1ae49e" providerId="AD" clId="Web-{DB0AE3ED-7500-4885-99E9-75177899B663}" dt="2021-11-04T21:03:49.955" v="641" actId="20577"/>
          <ac:spMkLst>
            <pc:docMk/>
            <pc:sldMk cId="3136530466" sldId="267"/>
            <ac:spMk id="3" creationId="{F3F8D417-D95D-4FDE-8874-97A27148C61B}"/>
          </ac:spMkLst>
        </pc:spChg>
        <pc:spChg chg="mod ord">
          <ac:chgData name="Нетребчук Любов Миколаївна" userId="S::liubov.netrebchuk@onmedu.edu.ua::f563571a-6fa7-44c4-8410-36788f1ae49e" providerId="AD" clId="Web-{DB0AE3ED-7500-4885-99E9-75177899B663}" dt="2021-11-04T21:04:12.627" v="643" actId="1076"/>
          <ac:spMkLst>
            <pc:docMk/>
            <pc:sldMk cId="3136530466" sldId="267"/>
            <ac:spMk id="4" creationId="{76159FDE-0770-4F2E-9889-FFB08C042E50}"/>
          </ac:spMkLst>
        </pc:spChg>
      </pc:sldChg>
      <pc:sldChg chg="delSp modSp mod modTransition modClrScheme delDesignElem chgLayout">
        <pc:chgData name="Нетребчук Любов Миколаївна" userId="S::liubov.netrebchuk@onmedu.edu.ua::f563571a-6fa7-44c4-8410-36788f1ae49e" providerId="AD" clId="Web-{DB0AE3ED-7500-4885-99E9-75177899B663}" dt="2021-11-04T21:58:40.964" v="1064"/>
        <pc:sldMkLst>
          <pc:docMk/>
          <pc:sldMk cId="113659947" sldId="268"/>
        </pc:sldMkLst>
        <pc:spChg chg="mod ord">
          <ac:chgData name="Нетребчук Любов Миколаївна" userId="S::liubov.netrebchuk@onmedu.edu.ua::f563571a-6fa7-44c4-8410-36788f1ae49e" providerId="AD" clId="Web-{DB0AE3ED-7500-4885-99E9-75177899B663}" dt="2021-11-04T21:06:09.615" v="697" actId="20577"/>
          <ac:spMkLst>
            <pc:docMk/>
            <pc:sldMk cId="113659947" sldId="268"/>
            <ac:spMk id="2" creationId="{90B9A58F-330B-467B-92FA-EA0C153308EC}"/>
          </ac:spMkLst>
        </pc:spChg>
        <pc:spChg chg="del">
          <ac:chgData name="Нетребчук Любов Миколаївна" userId="S::liubov.netrebchuk@onmedu.edu.ua::f563571a-6fa7-44c4-8410-36788f1ae49e" providerId="AD" clId="Web-{DB0AE3ED-7500-4885-99E9-75177899B663}" dt="2021-11-04T20:29:44.854" v="41"/>
          <ac:spMkLst>
            <pc:docMk/>
            <pc:sldMk cId="113659947" sldId="268"/>
            <ac:spMk id="8" creationId="{C51A08AC-F796-409C-AD97-8B476289EC51}"/>
          </ac:spMkLst>
        </pc:spChg>
        <pc:grpChg chg="del">
          <ac:chgData name="Нетребчук Любов Миколаївна" userId="S::liubov.netrebchuk@onmedu.edu.ua::f563571a-6fa7-44c4-8410-36788f1ae49e" providerId="AD" clId="Web-{DB0AE3ED-7500-4885-99E9-75177899B663}" dt="2021-11-04T20:29:44.854" v="41"/>
          <ac:grpSpMkLst>
            <pc:docMk/>
            <pc:sldMk cId="113659947" sldId="268"/>
            <ac:grpSpMk id="10" creationId="{1E1B312B-4E9A-405C-9CE8-10325438035E}"/>
          </ac:grpSpMkLst>
        </pc:grpChg>
      </pc:sldChg>
      <pc:sldChg chg="delSp modSp mod modTransition modClrScheme delDesignElem chgLayout">
        <pc:chgData name="Нетребчук Любов Миколаївна" userId="S::liubov.netrebchuk@onmedu.edu.ua::f563571a-6fa7-44c4-8410-36788f1ae49e" providerId="AD" clId="Web-{DB0AE3ED-7500-4885-99E9-75177899B663}" dt="2021-11-04T21:58:38.605" v="1063"/>
        <pc:sldMkLst>
          <pc:docMk/>
          <pc:sldMk cId="4047313040" sldId="270"/>
        </pc:sldMkLst>
        <pc:spChg chg="mod ord">
          <ac:chgData name="Нетребчук Любов Миколаївна" userId="S::liubov.netrebchuk@onmedu.edu.ua::f563571a-6fa7-44c4-8410-36788f1ae49e" providerId="AD" clId="Web-{DB0AE3ED-7500-4885-99E9-75177899B663}" dt="2021-11-04T21:09:36.105" v="761" actId="20577"/>
          <ac:spMkLst>
            <pc:docMk/>
            <pc:sldMk cId="4047313040" sldId="270"/>
            <ac:spMk id="2" creationId="{90B9A58F-330B-467B-92FA-EA0C153308EC}"/>
          </ac:spMkLst>
        </pc:spChg>
        <pc:spChg chg="del">
          <ac:chgData name="Нетребчук Любов Миколаївна" userId="S::liubov.netrebchuk@onmedu.edu.ua::f563571a-6fa7-44c4-8410-36788f1ae49e" providerId="AD" clId="Web-{DB0AE3ED-7500-4885-99E9-75177899B663}" dt="2021-11-04T20:29:44.854" v="41"/>
          <ac:spMkLst>
            <pc:docMk/>
            <pc:sldMk cId="4047313040" sldId="270"/>
            <ac:spMk id="8" creationId="{C51A08AC-F796-409C-AD97-8B476289EC51}"/>
          </ac:spMkLst>
        </pc:spChg>
        <pc:grpChg chg="del">
          <ac:chgData name="Нетребчук Любов Миколаївна" userId="S::liubov.netrebchuk@onmedu.edu.ua::f563571a-6fa7-44c4-8410-36788f1ae49e" providerId="AD" clId="Web-{DB0AE3ED-7500-4885-99E9-75177899B663}" dt="2021-11-04T20:29:44.854" v="41"/>
          <ac:grpSpMkLst>
            <pc:docMk/>
            <pc:sldMk cId="4047313040" sldId="270"/>
            <ac:grpSpMk id="10" creationId="{1E1B312B-4E9A-405C-9CE8-10325438035E}"/>
          </ac:grpSpMkLst>
        </pc:grpChg>
      </pc:sldChg>
      <pc:sldChg chg="modSp mod modTransition modClrScheme chgLayout">
        <pc:chgData name="Нетребчук Любов Миколаївна" userId="S::liubov.netrebchuk@onmedu.edu.ua::f563571a-6fa7-44c4-8410-36788f1ae49e" providerId="AD" clId="Web-{DB0AE3ED-7500-4885-99E9-75177899B663}" dt="2021-11-04T21:58:45.277" v="1065"/>
        <pc:sldMkLst>
          <pc:docMk/>
          <pc:sldMk cId="3725550903" sldId="271"/>
        </pc:sldMkLst>
        <pc:spChg chg="mod ord">
          <ac:chgData name="Нетребчук Любов Миколаївна" userId="S::liubov.netrebchuk@onmedu.edu.ua::f563571a-6fa7-44c4-8410-36788f1ae49e" providerId="AD" clId="Web-{DB0AE3ED-7500-4885-99E9-75177899B663}" dt="2021-11-04T21:10:27.247" v="774" actId="14100"/>
          <ac:spMkLst>
            <pc:docMk/>
            <pc:sldMk cId="3725550903" sldId="271"/>
            <ac:spMk id="3" creationId="{F3F8D417-D95D-4FDE-8874-97A27148C61B}"/>
          </ac:spMkLst>
        </pc:spChg>
        <pc:spChg chg="mod ord">
          <ac:chgData name="Нетребчук Любов Миколаївна" userId="S::liubov.netrebchuk@onmedu.edu.ua::f563571a-6fa7-44c4-8410-36788f1ae49e" providerId="AD" clId="Web-{DB0AE3ED-7500-4885-99E9-75177899B663}" dt="2021-11-04T21:12:56.032" v="851" actId="20577"/>
          <ac:spMkLst>
            <pc:docMk/>
            <pc:sldMk cId="3725550903" sldId="271"/>
            <ac:spMk id="4" creationId="{76159FDE-0770-4F2E-9889-FFB08C042E50}"/>
          </ac:spMkLst>
        </pc:spChg>
      </pc:sldChg>
      <pc:sldChg chg="addSp delSp modSp mod modTransition setBg modClrScheme addAnim delAnim delDesignElem chgLayout">
        <pc:chgData name="Нетребчук Любов Миколаївна" userId="S::liubov.netrebchuk@onmedu.edu.ua::f563571a-6fa7-44c4-8410-36788f1ae49e" providerId="AD" clId="Web-{DB0AE3ED-7500-4885-99E9-75177899B663}" dt="2021-11-04T21:58:52.965" v="1067"/>
        <pc:sldMkLst>
          <pc:docMk/>
          <pc:sldMk cId="3283151983" sldId="272"/>
        </pc:sldMkLst>
        <pc:spChg chg="mod ord">
          <ac:chgData name="Нетребчук Любов Миколаївна" userId="S::liubov.netrebchuk@onmedu.edu.ua::f563571a-6fa7-44c4-8410-36788f1ae49e" providerId="AD" clId="Web-{DB0AE3ED-7500-4885-99E9-75177899B663}" dt="2021-11-04T21:14:43.300" v="874" actId="14100"/>
          <ac:spMkLst>
            <pc:docMk/>
            <pc:sldMk cId="3283151983" sldId="272"/>
            <ac:spMk id="2" creationId="{90B9A58F-330B-467B-92FA-EA0C153308EC}"/>
          </ac:spMkLst>
        </pc:spChg>
        <pc:spChg chg="del">
          <ac:chgData name="Нетребчук Любов Миколаївна" userId="S::liubov.netrebchuk@onmedu.edu.ua::f563571a-6fa7-44c4-8410-36788f1ae49e" providerId="AD" clId="Web-{DB0AE3ED-7500-4885-99E9-75177899B663}" dt="2021-11-04T20:29:44.854" v="41"/>
          <ac:spMkLst>
            <pc:docMk/>
            <pc:sldMk cId="3283151983" sldId="272"/>
            <ac:spMk id="8" creationId="{C51A08AC-F796-409C-AD97-8B476289EC51}"/>
          </ac:spMkLst>
        </pc:spChg>
        <pc:spChg chg="add del">
          <ac:chgData name="Нетребчук Любов Миколаївна" userId="S::liubov.netrebchuk@onmedu.edu.ua::f563571a-6fa7-44c4-8410-36788f1ae49e" providerId="AD" clId="Web-{DB0AE3ED-7500-4885-99E9-75177899B663}" dt="2021-11-04T21:13:37.533" v="855"/>
          <ac:spMkLst>
            <pc:docMk/>
            <pc:sldMk cId="3283151983" sldId="272"/>
            <ac:spMk id="19" creationId="{2783C067-F8BF-4755-B516-8A0CD74CF60C}"/>
          </ac:spMkLst>
        </pc:spChg>
        <pc:spChg chg="add del">
          <ac:chgData name="Нетребчук Любов Миколаївна" userId="S::liubov.netrebchuk@onmedu.edu.ua::f563571a-6fa7-44c4-8410-36788f1ae49e" providerId="AD" clId="Web-{DB0AE3ED-7500-4885-99E9-75177899B663}" dt="2021-11-04T21:13:37.533" v="855"/>
          <ac:spMkLst>
            <pc:docMk/>
            <pc:sldMk cId="3283151983" sldId="272"/>
            <ac:spMk id="21" creationId="{2ED796EC-E7FF-46DB-B912-FB08BF12AA6E}"/>
          </ac:spMkLst>
        </pc:spChg>
        <pc:spChg chg="add del">
          <ac:chgData name="Нетребчук Любов Миколаївна" userId="S::liubov.netrebchuk@onmedu.edu.ua::f563571a-6fa7-44c4-8410-36788f1ae49e" providerId="AD" clId="Web-{DB0AE3ED-7500-4885-99E9-75177899B663}" dt="2021-11-04T21:13:37.533" v="855"/>
          <ac:spMkLst>
            <pc:docMk/>
            <pc:sldMk cId="3283151983" sldId="272"/>
            <ac:spMk id="23" creationId="{549A2DAB-B431-487D-95AD-BB0FECB49E57}"/>
          </ac:spMkLst>
        </pc:spChg>
        <pc:spChg chg="add del">
          <ac:chgData name="Нетребчук Любов Миколаївна" userId="S::liubov.netrebchuk@onmedu.edu.ua::f563571a-6fa7-44c4-8410-36788f1ae49e" providerId="AD" clId="Web-{DB0AE3ED-7500-4885-99E9-75177899B663}" dt="2021-11-04T21:13:37.533" v="855"/>
          <ac:spMkLst>
            <pc:docMk/>
            <pc:sldMk cId="3283151983" sldId="272"/>
            <ac:spMk id="25" creationId="{0819F787-32B4-46A8-BC57-C6571BCEE243}"/>
          </ac:spMkLst>
        </pc:spChg>
        <pc:grpChg chg="add del">
          <ac:chgData name="Нетребчук Любов Миколаївна" userId="S::liubov.netrebchuk@onmedu.edu.ua::f563571a-6fa7-44c4-8410-36788f1ae49e" providerId="AD" clId="Web-{DB0AE3ED-7500-4885-99E9-75177899B663}" dt="2021-11-04T21:13:37.533" v="855"/>
          <ac:grpSpMkLst>
            <pc:docMk/>
            <pc:sldMk cId="3283151983" sldId="272"/>
            <ac:grpSpMk id="7" creationId="{28460BD8-AE3F-4AC9-9D0B-717052AA5D3A}"/>
          </ac:grpSpMkLst>
        </pc:grpChg>
        <pc:grpChg chg="del">
          <ac:chgData name="Нетребчук Любов Миколаївна" userId="S::liubov.netrebchuk@onmedu.edu.ua::f563571a-6fa7-44c4-8410-36788f1ae49e" providerId="AD" clId="Web-{DB0AE3ED-7500-4885-99E9-75177899B663}" dt="2021-11-04T20:29:44.854" v="41"/>
          <ac:grpSpMkLst>
            <pc:docMk/>
            <pc:sldMk cId="3283151983" sldId="272"/>
            <ac:grpSpMk id="10" creationId="{1E1B312B-4E9A-405C-9CE8-10325438035E}"/>
          </ac:grpSpMkLst>
        </pc:grpChg>
        <pc:cxnChg chg="add del">
          <ac:chgData name="Нетребчук Любов Миколаївна" userId="S::liubov.netrebchuk@onmedu.edu.ua::f563571a-6fa7-44c4-8410-36788f1ae49e" providerId="AD" clId="Web-{DB0AE3ED-7500-4885-99E9-75177899B663}" dt="2021-11-04T21:13:37.533" v="855"/>
          <ac:cxnSpMkLst>
            <pc:docMk/>
            <pc:sldMk cId="3283151983" sldId="272"/>
            <ac:cxnSpMk id="27" creationId="{C5ECDEE1-7093-418F-9CF5-24EEB115C1C1}"/>
          </ac:cxnSpMkLst>
        </pc:cxnChg>
        <pc:cxnChg chg="add del">
          <ac:chgData name="Нетребчук Любов Миколаївна" userId="S::liubov.netrebchuk@onmedu.edu.ua::f563571a-6fa7-44c4-8410-36788f1ae49e" providerId="AD" clId="Web-{DB0AE3ED-7500-4885-99E9-75177899B663}" dt="2021-11-04T21:13:37.533" v="855"/>
          <ac:cxnSpMkLst>
            <pc:docMk/>
            <pc:sldMk cId="3283151983" sldId="272"/>
            <ac:cxnSpMk id="29" creationId="{045062AF-EB11-4651-BC4A-4DA21768DE8E}"/>
          </ac:cxnSpMkLst>
        </pc:cxnChg>
      </pc:sldChg>
      <pc:sldChg chg="modSp mod modTransition modClrScheme chgLayout">
        <pc:chgData name="Нетребчук Любов Миколаївна" userId="S::liubov.netrebchuk@onmedu.edu.ua::f563571a-6fa7-44c4-8410-36788f1ae49e" providerId="AD" clId="Web-{DB0AE3ED-7500-4885-99E9-75177899B663}" dt="2021-11-04T21:58:55.558" v="1068"/>
        <pc:sldMkLst>
          <pc:docMk/>
          <pc:sldMk cId="89626736" sldId="273"/>
        </pc:sldMkLst>
        <pc:spChg chg="mod ord">
          <ac:chgData name="Нетребчук Любов Миколаївна" userId="S::liubov.netrebchuk@onmedu.edu.ua::f563571a-6fa7-44c4-8410-36788f1ae49e" providerId="AD" clId="Web-{DB0AE3ED-7500-4885-99E9-75177899B663}" dt="2021-11-04T21:17:01.257" v="911" actId="14100"/>
          <ac:spMkLst>
            <pc:docMk/>
            <pc:sldMk cId="89626736" sldId="273"/>
            <ac:spMk id="3" creationId="{F3F8D417-D95D-4FDE-8874-97A27148C61B}"/>
          </ac:spMkLst>
        </pc:spChg>
        <pc:spChg chg="mod ord">
          <ac:chgData name="Нетребчук Любов Миколаївна" userId="S::liubov.netrebchuk@onmedu.edu.ua::f563571a-6fa7-44c4-8410-36788f1ae49e" providerId="AD" clId="Web-{DB0AE3ED-7500-4885-99E9-75177899B663}" dt="2021-11-04T21:20:49.966" v="1016" actId="14100"/>
          <ac:spMkLst>
            <pc:docMk/>
            <pc:sldMk cId="89626736" sldId="273"/>
            <ac:spMk id="4" creationId="{76159FDE-0770-4F2E-9889-FFB08C042E50}"/>
          </ac:spMkLst>
        </pc:spChg>
      </pc:sldChg>
      <pc:sldChg chg="addSp delSp modSp mod modTransition modClrScheme delDesignElem chgLayout">
        <pc:chgData name="Нетребчук Любов Миколаївна" userId="S::liubov.netrebchuk@onmedu.edu.ua::f563571a-6fa7-44c4-8410-36788f1ae49e" providerId="AD" clId="Web-{DB0AE3ED-7500-4885-99E9-75177899B663}" dt="2021-11-04T21:59:01.277" v="1069"/>
        <pc:sldMkLst>
          <pc:docMk/>
          <pc:sldMk cId="3347302384" sldId="274"/>
        </pc:sldMkLst>
        <pc:spChg chg="mod ord">
          <ac:chgData name="Нетребчук Любов Миколаївна" userId="S::liubov.netrebchuk@onmedu.edu.ua::f563571a-6fa7-44c4-8410-36788f1ae49e" providerId="AD" clId="Web-{DB0AE3ED-7500-4885-99E9-75177899B663}" dt="2021-11-04T21:21:28.389" v="1018" actId="20577"/>
          <ac:spMkLst>
            <pc:docMk/>
            <pc:sldMk cId="3347302384" sldId="274"/>
            <ac:spMk id="2" creationId="{90B9A58F-330B-467B-92FA-EA0C153308EC}"/>
          </ac:spMkLst>
        </pc:spChg>
        <pc:spChg chg="add mod">
          <ac:chgData name="Нетребчук Любов Миколаївна" userId="S::liubov.netrebchuk@onmedu.edu.ua::f563571a-6fa7-44c4-8410-36788f1ae49e" providerId="AD" clId="Web-{DB0AE3ED-7500-4885-99E9-75177899B663}" dt="2021-11-04T21:22:33.703" v="1034" actId="20577"/>
          <ac:spMkLst>
            <pc:docMk/>
            <pc:sldMk cId="3347302384" sldId="274"/>
            <ac:spMk id="3" creationId="{EE13FC4A-36BD-4927-AF16-29C5368A4E25}"/>
          </ac:spMkLst>
        </pc:spChg>
        <pc:spChg chg="del">
          <ac:chgData name="Нетребчук Любов Миколаївна" userId="S::liubov.netrebchuk@onmedu.edu.ua::f563571a-6fa7-44c4-8410-36788f1ae49e" providerId="AD" clId="Web-{DB0AE3ED-7500-4885-99E9-75177899B663}" dt="2021-11-04T20:29:44.854" v="41"/>
          <ac:spMkLst>
            <pc:docMk/>
            <pc:sldMk cId="3347302384" sldId="274"/>
            <ac:spMk id="8" creationId="{C51A08AC-F796-409C-AD97-8B476289EC51}"/>
          </ac:spMkLst>
        </pc:spChg>
        <pc:grpChg chg="del">
          <ac:chgData name="Нетребчук Любов Миколаївна" userId="S::liubov.netrebchuk@onmedu.edu.ua::f563571a-6fa7-44c4-8410-36788f1ae49e" providerId="AD" clId="Web-{DB0AE3ED-7500-4885-99E9-75177899B663}" dt="2021-11-04T20:29:44.854" v="41"/>
          <ac:grpSpMkLst>
            <pc:docMk/>
            <pc:sldMk cId="3347302384" sldId="274"/>
            <ac:grpSpMk id="10" creationId="{1E1B312B-4E9A-405C-9CE8-10325438035E}"/>
          </ac:grpSpMkLst>
        </pc:grpChg>
      </pc:sldChg>
      <pc:sldChg chg="delSp modSp mod modTransition modClrScheme delDesignElem chgLayout">
        <pc:chgData name="Нетребчук Любов Миколаївна" userId="S::liubov.netrebchuk@onmedu.edu.ua::f563571a-6fa7-44c4-8410-36788f1ae49e" providerId="AD" clId="Web-{DB0AE3ED-7500-4885-99E9-75177899B663}" dt="2021-11-04T22:09:41.884" v="1084" actId="20577"/>
        <pc:sldMkLst>
          <pc:docMk/>
          <pc:sldMk cId="3718361618" sldId="275"/>
        </pc:sldMkLst>
        <pc:spChg chg="mod ord">
          <ac:chgData name="Нетребчук Любов Миколаївна" userId="S::liubov.netrebchuk@onmedu.edu.ua::f563571a-6fa7-44c4-8410-36788f1ae49e" providerId="AD" clId="Web-{DB0AE3ED-7500-4885-99E9-75177899B663}" dt="2021-11-04T22:09:41.884" v="1084" actId="20577"/>
          <ac:spMkLst>
            <pc:docMk/>
            <pc:sldMk cId="3718361618" sldId="275"/>
            <ac:spMk id="2" creationId="{00000000-0000-0000-0000-000000000000}"/>
          </ac:spMkLst>
        </pc:spChg>
        <pc:spChg chg="del">
          <ac:chgData name="Нетребчук Любов Миколаївна" userId="S::liubov.netrebchuk@onmedu.edu.ua::f563571a-6fa7-44c4-8410-36788f1ae49e" providerId="AD" clId="Web-{DB0AE3ED-7500-4885-99E9-75177899B663}" dt="2021-11-04T20:29:44.854" v="41"/>
          <ac:spMkLst>
            <pc:docMk/>
            <pc:sldMk cId="3718361618" sldId="275"/>
            <ac:spMk id="22" creationId="{0DBF1ABE-8590-450D-BB49-BDDCCF3EEA9E}"/>
          </ac:spMkLst>
        </pc:spChg>
        <pc:spChg chg="del">
          <ac:chgData name="Нетребчук Любов Миколаївна" userId="S::liubov.netrebchuk@onmedu.edu.ua::f563571a-6fa7-44c4-8410-36788f1ae49e" providerId="AD" clId="Web-{DB0AE3ED-7500-4885-99E9-75177899B663}" dt="2021-11-04T20:29:44.854" v="41"/>
          <ac:spMkLst>
            <pc:docMk/>
            <pc:sldMk cId="3718361618" sldId="275"/>
            <ac:spMk id="24" creationId="{391F8D69-709A-4575-A393-B4C26481AF3B}"/>
          </ac:spMkLst>
        </pc:spChg>
        <pc:spChg chg="del">
          <ac:chgData name="Нетребчук Любов Миколаївна" userId="S::liubov.netrebchuk@onmedu.edu.ua::f563571a-6fa7-44c4-8410-36788f1ae49e" providerId="AD" clId="Web-{DB0AE3ED-7500-4885-99E9-75177899B663}" dt="2021-11-04T20:29:44.854" v="41"/>
          <ac:spMkLst>
            <pc:docMk/>
            <pc:sldMk cId="3718361618" sldId="275"/>
            <ac:spMk id="26" creationId="{C87A50C4-1191-461A-9E09-C8057F2AF01F}"/>
          </ac:spMkLst>
        </pc:spChg>
        <pc:spChg chg="del">
          <ac:chgData name="Нетребчук Любов Миколаївна" userId="S::liubov.netrebchuk@onmedu.edu.ua::f563571a-6fa7-44c4-8410-36788f1ae49e" providerId="AD" clId="Web-{DB0AE3ED-7500-4885-99E9-75177899B663}" dt="2021-11-04T20:29:44.854" v="41"/>
          <ac:spMkLst>
            <pc:docMk/>
            <pc:sldMk cId="3718361618" sldId="275"/>
            <ac:spMk id="28" creationId="{BC87DA9F-8DB2-4D48-8716-A928FBB8A5D2}"/>
          </ac:spMkLst>
        </pc:spChg>
        <pc:spChg chg="del">
          <ac:chgData name="Нетребчук Любов Миколаївна" userId="S::liubov.netrebchuk@onmedu.edu.ua::f563571a-6fa7-44c4-8410-36788f1ae49e" providerId="AD" clId="Web-{DB0AE3ED-7500-4885-99E9-75177899B663}" dt="2021-11-04T20:29:44.854" v="41"/>
          <ac:spMkLst>
            <pc:docMk/>
            <pc:sldMk cId="3718361618" sldId="275"/>
            <ac:spMk id="30" creationId="{195EA065-AC5D-431D-927E-87FF05884866}"/>
          </ac:spMkLst>
        </pc:spChg>
        <pc:spChg chg="del">
          <ac:chgData name="Нетребчук Любов Миколаївна" userId="S::liubov.netrebchuk@onmedu.edu.ua::f563571a-6fa7-44c4-8410-36788f1ae49e" providerId="AD" clId="Web-{DB0AE3ED-7500-4885-99E9-75177899B663}" dt="2021-11-04T20:29:44.854" v="41"/>
          <ac:spMkLst>
            <pc:docMk/>
            <pc:sldMk cId="3718361618" sldId="275"/>
            <ac:spMk id="32" creationId="{46934B3C-D73F-4CD0-95B1-0244D662D1C7}"/>
          </ac:spMkLst>
        </pc:spChg>
      </pc:sldChg>
      <pc:sldChg chg="delSp modSp mod modTransition modClrScheme addAnim delAnim modAnim delDesignElem chgLayout">
        <pc:chgData name="Нетребчук Любов Миколаївна" userId="S::liubov.netrebchuk@onmedu.edu.ua::f563571a-6fa7-44c4-8410-36788f1ae49e" providerId="AD" clId="Web-{DB0AE3ED-7500-4885-99E9-75177899B663}" dt="2021-11-04T22:12:59.481" v="1123"/>
        <pc:sldMkLst>
          <pc:docMk/>
          <pc:sldMk cId="3866875061" sldId="276"/>
        </pc:sldMkLst>
        <pc:spChg chg="mod ord">
          <ac:chgData name="Нетребчук Любов Миколаївна" userId="S::liubov.netrebchuk@onmedu.edu.ua::f563571a-6fa7-44c4-8410-36788f1ae49e" providerId="AD" clId="Web-{DB0AE3ED-7500-4885-99E9-75177899B663}" dt="2021-11-04T22:11:02.448" v="1120" actId="20577"/>
          <ac:spMkLst>
            <pc:docMk/>
            <pc:sldMk cId="3866875061" sldId="276"/>
            <ac:spMk id="2" creationId="{00000000-0000-0000-0000-000000000000}"/>
          </ac:spMkLst>
        </pc:spChg>
        <pc:spChg chg="del">
          <ac:chgData name="Нетребчук Любов Миколаївна" userId="S::liubov.netrebchuk@onmedu.edu.ua::f563571a-6fa7-44c4-8410-36788f1ae49e" providerId="AD" clId="Web-{DB0AE3ED-7500-4885-99E9-75177899B663}" dt="2021-11-04T20:29:44.854" v="41"/>
          <ac:spMkLst>
            <pc:docMk/>
            <pc:sldMk cId="3866875061" sldId="276"/>
            <ac:spMk id="22" creationId="{0DBF1ABE-8590-450D-BB49-BDDCCF3EEA9E}"/>
          </ac:spMkLst>
        </pc:spChg>
        <pc:spChg chg="del">
          <ac:chgData name="Нетребчук Любов Миколаївна" userId="S::liubov.netrebchuk@onmedu.edu.ua::f563571a-6fa7-44c4-8410-36788f1ae49e" providerId="AD" clId="Web-{DB0AE3ED-7500-4885-99E9-75177899B663}" dt="2021-11-04T20:29:44.854" v="41"/>
          <ac:spMkLst>
            <pc:docMk/>
            <pc:sldMk cId="3866875061" sldId="276"/>
            <ac:spMk id="24" creationId="{391F8D69-709A-4575-A393-B4C26481AF3B}"/>
          </ac:spMkLst>
        </pc:spChg>
        <pc:spChg chg="del">
          <ac:chgData name="Нетребчук Любов Миколаївна" userId="S::liubov.netrebchuk@onmedu.edu.ua::f563571a-6fa7-44c4-8410-36788f1ae49e" providerId="AD" clId="Web-{DB0AE3ED-7500-4885-99E9-75177899B663}" dt="2021-11-04T20:29:44.854" v="41"/>
          <ac:spMkLst>
            <pc:docMk/>
            <pc:sldMk cId="3866875061" sldId="276"/>
            <ac:spMk id="26" creationId="{C87A50C4-1191-461A-9E09-C8057F2AF01F}"/>
          </ac:spMkLst>
        </pc:spChg>
        <pc:spChg chg="del">
          <ac:chgData name="Нетребчук Любов Миколаївна" userId="S::liubov.netrebchuk@onmedu.edu.ua::f563571a-6fa7-44c4-8410-36788f1ae49e" providerId="AD" clId="Web-{DB0AE3ED-7500-4885-99E9-75177899B663}" dt="2021-11-04T20:29:44.854" v="41"/>
          <ac:spMkLst>
            <pc:docMk/>
            <pc:sldMk cId="3866875061" sldId="276"/>
            <ac:spMk id="28" creationId="{BC87DA9F-8DB2-4D48-8716-A928FBB8A5D2}"/>
          </ac:spMkLst>
        </pc:spChg>
        <pc:spChg chg="del">
          <ac:chgData name="Нетребчук Любов Миколаївна" userId="S::liubov.netrebchuk@onmedu.edu.ua::f563571a-6fa7-44c4-8410-36788f1ae49e" providerId="AD" clId="Web-{DB0AE3ED-7500-4885-99E9-75177899B663}" dt="2021-11-04T20:29:44.854" v="41"/>
          <ac:spMkLst>
            <pc:docMk/>
            <pc:sldMk cId="3866875061" sldId="276"/>
            <ac:spMk id="30" creationId="{195EA065-AC5D-431D-927E-87FF05884866}"/>
          </ac:spMkLst>
        </pc:spChg>
        <pc:spChg chg="del">
          <ac:chgData name="Нетребчук Любов Миколаївна" userId="S::liubov.netrebchuk@onmedu.edu.ua::f563571a-6fa7-44c4-8410-36788f1ae49e" providerId="AD" clId="Web-{DB0AE3ED-7500-4885-99E9-75177899B663}" dt="2021-11-04T20:29:44.854" v="41"/>
          <ac:spMkLst>
            <pc:docMk/>
            <pc:sldMk cId="3866875061" sldId="276"/>
            <ac:spMk id="32" creationId="{46934B3C-D73F-4CD0-95B1-0244D662D1C7}"/>
          </ac:spMkLst>
        </pc:spChg>
      </pc:sldChg>
      <pc:sldMasterChg chg="del delSldLayout">
        <pc:chgData name="Нетребчук Любов Миколаївна" userId="S::liubov.netrebchuk@onmedu.edu.ua::f563571a-6fa7-44c4-8410-36788f1ae49e" providerId="AD" clId="Web-{DB0AE3ED-7500-4885-99E9-75177899B663}" dt="2021-11-04T20:29:44.854" v="41"/>
        <pc:sldMasterMkLst>
          <pc:docMk/>
          <pc:sldMasterMk cId="3478336882" sldId="2147483714"/>
        </pc:sldMasterMkLst>
        <pc:sldLayoutChg chg="del">
          <pc:chgData name="Нетребчук Любов Миколаївна" userId="S::liubov.netrebchuk@onmedu.edu.ua::f563571a-6fa7-44c4-8410-36788f1ae49e" providerId="AD" clId="Web-{DB0AE3ED-7500-4885-99E9-75177899B663}" dt="2021-11-04T20:29:44.854" v="41"/>
          <pc:sldLayoutMkLst>
            <pc:docMk/>
            <pc:sldMasterMk cId="3478336882" sldId="2147483714"/>
            <pc:sldLayoutMk cId="2843994011" sldId="2147483715"/>
          </pc:sldLayoutMkLst>
        </pc:sldLayoutChg>
        <pc:sldLayoutChg chg="del">
          <pc:chgData name="Нетребчук Любов Миколаївна" userId="S::liubov.netrebchuk@onmedu.edu.ua::f563571a-6fa7-44c4-8410-36788f1ae49e" providerId="AD" clId="Web-{DB0AE3ED-7500-4885-99E9-75177899B663}" dt="2021-11-04T20:29:44.854" v="41"/>
          <pc:sldLayoutMkLst>
            <pc:docMk/>
            <pc:sldMasterMk cId="3478336882" sldId="2147483714"/>
            <pc:sldLayoutMk cId="3054597016" sldId="2147483716"/>
          </pc:sldLayoutMkLst>
        </pc:sldLayoutChg>
        <pc:sldLayoutChg chg="del">
          <pc:chgData name="Нетребчук Любов Миколаївна" userId="S::liubov.netrebchuk@onmedu.edu.ua::f563571a-6fa7-44c4-8410-36788f1ae49e" providerId="AD" clId="Web-{DB0AE3ED-7500-4885-99E9-75177899B663}" dt="2021-11-04T20:29:44.854" v="41"/>
          <pc:sldLayoutMkLst>
            <pc:docMk/>
            <pc:sldMasterMk cId="3478336882" sldId="2147483714"/>
            <pc:sldLayoutMk cId="4290892777" sldId="2147483717"/>
          </pc:sldLayoutMkLst>
        </pc:sldLayoutChg>
        <pc:sldLayoutChg chg="del">
          <pc:chgData name="Нетребчук Любов Миколаївна" userId="S::liubov.netrebchuk@onmedu.edu.ua::f563571a-6fa7-44c4-8410-36788f1ae49e" providerId="AD" clId="Web-{DB0AE3ED-7500-4885-99E9-75177899B663}" dt="2021-11-04T20:29:44.854" v="41"/>
          <pc:sldLayoutMkLst>
            <pc:docMk/>
            <pc:sldMasterMk cId="3478336882" sldId="2147483714"/>
            <pc:sldLayoutMk cId="483054587" sldId="2147483718"/>
          </pc:sldLayoutMkLst>
        </pc:sldLayoutChg>
        <pc:sldLayoutChg chg="del">
          <pc:chgData name="Нетребчук Любов Миколаївна" userId="S::liubov.netrebchuk@onmedu.edu.ua::f563571a-6fa7-44c4-8410-36788f1ae49e" providerId="AD" clId="Web-{DB0AE3ED-7500-4885-99E9-75177899B663}" dt="2021-11-04T20:29:44.854" v="41"/>
          <pc:sldLayoutMkLst>
            <pc:docMk/>
            <pc:sldMasterMk cId="3478336882" sldId="2147483714"/>
            <pc:sldLayoutMk cId="2996486655" sldId="2147483719"/>
          </pc:sldLayoutMkLst>
        </pc:sldLayoutChg>
        <pc:sldLayoutChg chg="del">
          <pc:chgData name="Нетребчук Любов Миколаївна" userId="S::liubov.netrebchuk@onmedu.edu.ua::f563571a-6fa7-44c4-8410-36788f1ae49e" providerId="AD" clId="Web-{DB0AE3ED-7500-4885-99E9-75177899B663}" dt="2021-11-04T20:29:44.854" v="41"/>
          <pc:sldLayoutMkLst>
            <pc:docMk/>
            <pc:sldMasterMk cId="3478336882" sldId="2147483714"/>
            <pc:sldLayoutMk cId="3524980040" sldId="2147483720"/>
          </pc:sldLayoutMkLst>
        </pc:sldLayoutChg>
        <pc:sldLayoutChg chg="del">
          <pc:chgData name="Нетребчук Любов Миколаївна" userId="S::liubov.netrebchuk@onmedu.edu.ua::f563571a-6fa7-44c4-8410-36788f1ae49e" providerId="AD" clId="Web-{DB0AE3ED-7500-4885-99E9-75177899B663}" dt="2021-11-04T20:29:44.854" v="41"/>
          <pc:sldLayoutMkLst>
            <pc:docMk/>
            <pc:sldMasterMk cId="3478336882" sldId="2147483714"/>
            <pc:sldLayoutMk cId="3772747931" sldId="2147483721"/>
          </pc:sldLayoutMkLst>
        </pc:sldLayoutChg>
        <pc:sldLayoutChg chg="del">
          <pc:chgData name="Нетребчук Любов Миколаївна" userId="S::liubov.netrebchuk@onmedu.edu.ua::f563571a-6fa7-44c4-8410-36788f1ae49e" providerId="AD" clId="Web-{DB0AE3ED-7500-4885-99E9-75177899B663}" dt="2021-11-04T20:29:44.854" v="41"/>
          <pc:sldLayoutMkLst>
            <pc:docMk/>
            <pc:sldMasterMk cId="3478336882" sldId="2147483714"/>
            <pc:sldLayoutMk cId="2868584294" sldId="2147483722"/>
          </pc:sldLayoutMkLst>
        </pc:sldLayoutChg>
        <pc:sldLayoutChg chg="del">
          <pc:chgData name="Нетребчук Любов Миколаївна" userId="S::liubov.netrebchuk@onmedu.edu.ua::f563571a-6fa7-44c4-8410-36788f1ae49e" providerId="AD" clId="Web-{DB0AE3ED-7500-4885-99E9-75177899B663}" dt="2021-11-04T20:29:44.854" v="41"/>
          <pc:sldLayoutMkLst>
            <pc:docMk/>
            <pc:sldMasterMk cId="3478336882" sldId="2147483714"/>
            <pc:sldLayoutMk cId="866589433" sldId="2147483723"/>
          </pc:sldLayoutMkLst>
        </pc:sldLayoutChg>
        <pc:sldLayoutChg chg="del">
          <pc:chgData name="Нетребчук Любов Миколаївна" userId="S::liubov.netrebchuk@onmedu.edu.ua::f563571a-6fa7-44c4-8410-36788f1ae49e" providerId="AD" clId="Web-{DB0AE3ED-7500-4885-99E9-75177899B663}" dt="2021-11-04T20:29:44.854" v="41"/>
          <pc:sldLayoutMkLst>
            <pc:docMk/>
            <pc:sldMasterMk cId="3478336882" sldId="2147483714"/>
            <pc:sldLayoutMk cId="1697072494" sldId="2147483724"/>
          </pc:sldLayoutMkLst>
        </pc:sldLayoutChg>
        <pc:sldLayoutChg chg="del">
          <pc:chgData name="Нетребчук Любов Миколаївна" userId="S::liubov.netrebchuk@onmedu.edu.ua::f563571a-6fa7-44c4-8410-36788f1ae49e" providerId="AD" clId="Web-{DB0AE3ED-7500-4885-99E9-75177899B663}" dt="2021-11-04T20:29:44.854" v="41"/>
          <pc:sldLayoutMkLst>
            <pc:docMk/>
            <pc:sldMasterMk cId="3478336882" sldId="2147483714"/>
            <pc:sldLayoutMk cId="3258983233" sldId="2147483725"/>
          </pc:sldLayoutMkLst>
        </pc:sldLayoutChg>
      </pc:sldMasterChg>
      <pc:sldMasterChg chg="add del addSldLayout delSldLayout modSldLayout">
        <pc:chgData name="Нетребчук Любов Миколаївна" userId="S::liubov.netrebchuk@onmedu.edu.ua::f563571a-6fa7-44c4-8410-36788f1ae49e" providerId="AD" clId="Web-{DB0AE3ED-7500-4885-99E9-75177899B663}" dt="2021-11-04T20:29:59.933" v="42"/>
        <pc:sldMasterMkLst>
          <pc:docMk/>
          <pc:sldMasterMk cId="348050303" sldId="2147483726"/>
        </pc:sldMasterMkLst>
        <pc:sldLayoutChg chg="add del mod replId">
          <pc:chgData name="Нетребчук Любов Миколаївна" userId="S::liubov.netrebchuk@onmedu.edu.ua::f563571a-6fa7-44c4-8410-36788f1ae49e" providerId="AD" clId="Web-{DB0AE3ED-7500-4885-99E9-75177899B663}" dt="2021-11-04T20:29:59.933" v="42"/>
          <pc:sldLayoutMkLst>
            <pc:docMk/>
            <pc:sldMasterMk cId="348050303" sldId="2147483726"/>
            <pc:sldLayoutMk cId="2497346669" sldId="2147483727"/>
          </pc:sldLayoutMkLst>
        </pc:sldLayoutChg>
        <pc:sldLayoutChg chg="add del mod replId">
          <pc:chgData name="Нетребчук Любов Миколаївна" userId="S::liubov.netrebchuk@onmedu.edu.ua::f563571a-6fa7-44c4-8410-36788f1ae49e" providerId="AD" clId="Web-{DB0AE3ED-7500-4885-99E9-75177899B663}" dt="2021-11-04T20:29:59.933" v="42"/>
          <pc:sldLayoutMkLst>
            <pc:docMk/>
            <pc:sldMasterMk cId="348050303" sldId="2147483726"/>
            <pc:sldLayoutMk cId="1597316516" sldId="2147483728"/>
          </pc:sldLayoutMkLst>
        </pc:sldLayoutChg>
        <pc:sldLayoutChg chg="add del mod replId">
          <pc:chgData name="Нетребчук Любов Миколаївна" userId="S::liubov.netrebchuk@onmedu.edu.ua::f563571a-6fa7-44c4-8410-36788f1ae49e" providerId="AD" clId="Web-{DB0AE3ED-7500-4885-99E9-75177899B663}" dt="2021-11-04T20:29:59.933" v="42"/>
          <pc:sldLayoutMkLst>
            <pc:docMk/>
            <pc:sldMasterMk cId="348050303" sldId="2147483726"/>
            <pc:sldLayoutMk cId="1713489043" sldId="2147483729"/>
          </pc:sldLayoutMkLst>
        </pc:sldLayoutChg>
        <pc:sldLayoutChg chg="add del mod replId">
          <pc:chgData name="Нетребчук Любов Миколаївна" userId="S::liubov.netrebchuk@onmedu.edu.ua::f563571a-6fa7-44c4-8410-36788f1ae49e" providerId="AD" clId="Web-{DB0AE3ED-7500-4885-99E9-75177899B663}" dt="2021-11-04T20:29:59.933" v="42"/>
          <pc:sldLayoutMkLst>
            <pc:docMk/>
            <pc:sldMasterMk cId="348050303" sldId="2147483726"/>
            <pc:sldLayoutMk cId="3606346703" sldId="2147483730"/>
          </pc:sldLayoutMkLst>
        </pc:sldLayoutChg>
        <pc:sldLayoutChg chg="add del mod replId">
          <pc:chgData name="Нетребчук Любов Миколаївна" userId="S::liubov.netrebchuk@onmedu.edu.ua::f563571a-6fa7-44c4-8410-36788f1ae49e" providerId="AD" clId="Web-{DB0AE3ED-7500-4885-99E9-75177899B663}" dt="2021-11-04T20:29:59.933" v="42"/>
          <pc:sldLayoutMkLst>
            <pc:docMk/>
            <pc:sldMasterMk cId="348050303" sldId="2147483726"/>
            <pc:sldLayoutMk cId="375473421" sldId="2147483731"/>
          </pc:sldLayoutMkLst>
        </pc:sldLayoutChg>
        <pc:sldLayoutChg chg="add del mod replId">
          <pc:chgData name="Нетребчук Любов Миколаївна" userId="S::liubov.netrebchuk@onmedu.edu.ua::f563571a-6fa7-44c4-8410-36788f1ae49e" providerId="AD" clId="Web-{DB0AE3ED-7500-4885-99E9-75177899B663}" dt="2021-11-04T20:29:59.933" v="42"/>
          <pc:sldLayoutMkLst>
            <pc:docMk/>
            <pc:sldMasterMk cId="348050303" sldId="2147483726"/>
            <pc:sldLayoutMk cId="2594295161" sldId="2147483732"/>
          </pc:sldLayoutMkLst>
        </pc:sldLayoutChg>
        <pc:sldLayoutChg chg="add del mod replId">
          <pc:chgData name="Нетребчук Любов Миколаївна" userId="S::liubov.netrebchuk@onmedu.edu.ua::f563571a-6fa7-44c4-8410-36788f1ae49e" providerId="AD" clId="Web-{DB0AE3ED-7500-4885-99E9-75177899B663}" dt="2021-11-04T20:29:59.933" v="42"/>
          <pc:sldLayoutMkLst>
            <pc:docMk/>
            <pc:sldMasterMk cId="348050303" sldId="2147483726"/>
            <pc:sldLayoutMk cId="287437008" sldId="2147483733"/>
          </pc:sldLayoutMkLst>
        </pc:sldLayoutChg>
        <pc:sldLayoutChg chg="add del mod replId">
          <pc:chgData name="Нетребчук Любов Миколаївна" userId="S::liubov.netrebchuk@onmedu.edu.ua::f563571a-6fa7-44c4-8410-36788f1ae49e" providerId="AD" clId="Web-{DB0AE3ED-7500-4885-99E9-75177899B663}" dt="2021-11-04T20:29:59.933" v="42"/>
          <pc:sldLayoutMkLst>
            <pc:docMk/>
            <pc:sldMasterMk cId="348050303" sldId="2147483726"/>
            <pc:sldLayoutMk cId="3046905204" sldId="2147483734"/>
          </pc:sldLayoutMkLst>
        </pc:sldLayoutChg>
        <pc:sldLayoutChg chg="add del mod replId">
          <pc:chgData name="Нетребчук Любов Миколаївна" userId="S::liubov.netrebchuk@onmedu.edu.ua::f563571a-6fa7-44c4-8410-36788f1ae49e" providerId="AD" clId="Web-{DB0AE3ED-7500-4885-99E9-75177899B663}" dt="2021-11-04T20:29:59.933" v="42"/>
          <pc:sldLayoutMkLst>
            <pc:docMk/>
            <pc:sldMasterMk cId="348050303" sldId="2147483726"/>
            <pc:sldLayoutMk cId="1373708889" sldId="2147483735"/>
          </pc:sldLayoutMkLst>
        </pc:sldLayoutChg>
        <pc:sldLayoutChg chg="add del mod replId">
          <pc:chgData name="Нетребчук Любов Миколаївна" userId="S::liubov.netrebchuk@onmedu.edu.ua::f563571a-6fa7-44c4-8410-36788f1ae49e" providerId="AD" clId="Web-{DB0AE3ED-7500-4885-99E9-75177899B663}" dt="2021-11-04T20:29:59.933" v="42"/>
          <pc:sldLayoutMkLst>
            <pc:docMk/>
            <pc:sldMasterMk cId="348050303" sldId="2147483726"/>
            <pc:sldLayoutMk cId="1134464701" sldId="2147483736"/>
          </pc:sldLayoutMkLst>
        </pc:sldLayoutChg>
        <pc:sldLayoutChg chg="add del mod replId">
          <pc:chgData name="Нетребчук Любов Миколаївна" userId="S::liubov.netrebchuk@onmedu.edu.ua::f563571a-6fa7-44c4-8410-36788f1ae49e" providerId="AD" clId="Web-{DB0AE3ED-7500-4885-99E9-75177899B663}" dt="2021-11-04T20:29:59.933" v="42"/>
          <pc:sldLayoutMkLst>
            <pc:docMk/>
            <pc:sldMasterMk cId="348050303" sldId="2147483726"/>
            <pc:sldLayoutMk cId="1454229377" sldId="2147483737"/>
          </pc:sldLayoutMkLst>
        </pc:sldLayoutChg>
        <pc:sldLayoutChg chg="add del mod replId">
          <pc:chgData name="Нетребчук Любов Миколаївна" userId="S::liubov.netrebchuk@onmedu.edu.ua::f563571a-6fa7-44c4-8410-36788f1ae49e" providerId="AD" clId="Web-{DB0AE3ED-7500-4885-99E9-75177899B663}" dt="2021-11-04T20:29:59.933" v="42"/>
          <pc:sldLayoutMkLst>
            <pc:docMk/>
            <pc:sldMasterMk cId="348050303" sldId="2147483726"/>
            <pc:sldLayoutMk cId="3983249838" sldId="2147483738"/>
          </pc:sldLayoutMkLst>
        </pc:sldLayoutChg>
        <pc:sldLayoutChg chg="add del mod replId">
          <pc:chgData name="Нетребчук Любов Миколаївна" userId="S::liubov.netrebchuk@onmedu.edu.ua::f563571a-6fa7-44c4-8410-36788f1ae49e" providerId="AD" clId="Web-{DB0AE3ED-7500-4885-99E9-75177899B663}" dt="2021-11-04T20:29:59.933" v="42"/>
          <pc:sldLayoutMkLst>
            <pc:docMk/>
            <pc:sldMasterMk cId="348050303" sldId="2147483726"/>
            <pc:sldLayoutMk cId="2396968228" sldId="2147483739"/>
          </pc:sldLayoutMkLst>
        </pc:sldLayoutChg>
        <pc:sldLayoutChg chg="add del mod replId">
          <pc:chgData name="Нетребчук Любов Миколаївна" userId="S::liubov.netrebchuk@onmedu.edu.ua::f563571a-6fa7-44c4-8410-36788f1ae49e" providerId="AD" clId="Web-{DB0AE3ED-7500-4885-99E9-75177899B663}" dt="2021-11-04T20:29:59.933" v="42"/>
          <pc:sldLayoutMkLst>
            <pc:docMk/>
            <pc:sldMasterMk cId="348050303" sldId="2147483726"/>
            <pc:sldLayoutMk cId="1653622143" sldId="2147483740"/>
          </pc:sldLayoutMkLst>
        </pc:sldLayoutChg>
        <pc:sldLayoutChg chg="add del mod replId">
          <pc:chgData name="Нетребчук Любов Миколаївна" userId="S::liubov.netrebchuk@onmedu.edu.ua::f563571a-6fa7-44c4-8410-36788f1ae49e" providerId="AD" clId="Web-{DB0AE3ED-7500-4885-99E9-75177899B663}" dt="2021-11-04T20:29:59.933" v="42"/>
          <pc:sldLayoutMkLst>
            <pc:docMk/>
            <pc:sldMasterMk cId="348050303" sldId="2147483726"/>
            <pc:sldLayoutMk cId="4288509339" sldId="2147483741"/>
          </pc:sldLayoutMkLst>
        </pc:sldLayoutChg>
        <pc:sldLayoutChg chg="add del mod replId">
          <pc:chgData name="Нетребчук Любов Миколаївна" userId="S::liubov.netrebchuk@onmedu.edu.ua::f563571a-6fa7-44c4-8410-36788f1ae49e" providerId="AD" clId="Web-{DB0AE3ED-7500-4885-99E9-75177899B663}" dt="2021-11-04T20:29:59.933" v="42"/>
          <pc:sldLayoutMkLst>
            <pc:docMk/>
            <pc:sldMasterMk cId="348050303" sldId="2147483726"/>
            <pc:sldLayoutMk cId="470736381" sldId="2147483742"/>
          </pc:sldLayoutMkLst>
        </pc:sldLayoutChg>
        <pc:sldLayoutChg chg="add del mod replId">
          <pc:chgData name="Нетребчук Любов Миколаївна" userId="S::liubov.netrebchuk@onmedu.edu.ua::f563571a-6fa7-44c4-8410-36788f1ae49e" providerId="AD" clId="Web-{DB0AE3ED-7500-4885-99E9-75177899B663}" dt="2021-11-04T20:29:59.933" v="42"/>
          <pc:sldLayoutMkLst>
            <pc:docMk/>
            <pc:sldMasterMk cId="348050303" sldId="2147483726"/>
            <pc:sldLayoutMk cId="3474028967" sldId="2147483743"/>
          </pc:sldLayoutMkLst>
        </pc:sldLayoutChg>
      </pc:sldMasterChg>
      <pc:sldMasterChg chg="add del addSldLayout delSldLayout modSldLayout">
        <pc:chgData name="Нетребчук Любов Миколаївна" userId="S::liubov.netrebchuk@onmedu.edu.ua::f563571a-6fa7-44c4-8410-36788f1ae49e" providerId="AD" clId="Web-{DB0AE3ED-7500-4885-99E9-75177899B663}" dt="2021-11-04T20:31:18.716" v="49"/>
        <pc:sldMasterMkLst>
          <pc:docMk/>
          <pc:sldMasterMk cId="1655395975" sldId="2147483744"/>
        </pc:sldMasterMkLst>
        <pc:sldLayoutChg chg="add del mod replId">
          <pc:chgData name="Нетребчук Любов Миколаївна" userId="S::liubov.netrebchuk@onmedu.edu.ua::f563571a-6fa7-44c4-8410-36788f1ae49e" providerId="AD" clId="Web-{DB0AE3ED-7500-4885-99E9-75177899B663}" dt="2021-11-04T20:31:18.716" v="49"/>
          <pc:sldLayoutMkLst>
            <pc:docMk/>
            <pc:sldMasterMk cId="1655395975" sldId="2147483744"/>
            <pc:sldLayoutMk cId="1289259298" sldId="2147483745"/>
          </pc:sldLayoutMkLst>
        </pc:sldLayoutChg>
        <pc:sldLayoutChg chg="add del mod replId">
          <pc:chgData name="Нетребчук Любов Миколаївна" userId="S::liubov.netrebchuk@onmedu.edu.ua::f563571a-6fa7-44c4-8410-36788f1ae49e" providerId="AD" clId="Web-{DB0AE3ED-7500-4885-99E9-75177899B663}" dt="2021-11-04T20:31:18.716" v="49"/>
          <pc:sldLayoutMkLst>
            <pc:docMk/>
            <pc:sldMasterMk cId="1655395975" sldId="2147483744"/>
            <pc:sldLayoutMk cId="2262169940" sldId="2147483746"/>
          </pc:sldLayoutMkLst>
        </pc:sldLayoutChg>
        <pc:sldLayoutChg chg="add del mod replId">
          <pc:chgData name="Нетребчук Любов Миколаївна" userId="S::liubov.netrebchuk@onmedu.edu.ua::f563571a-6fa7-44c4-8410-36788f1ae49e" providerId="AD" clId="Web-{DB0AE3ED-7500-4885-99E9-75177899B663}" dt="2021-11-04T20:31:18.716" v="49"/>
          <pc:sldLayoutMkLst>
            <pc:docMk/>
            <pc:sldMasterMk cId="1655395975" sldId="2147483744"/>
            <pc:sldLayoutMk cId="2240627140" sldId="2147483747"/>
          </pc:sldLayoutMkLst>
        </pc:sldLayoutChg>
        <pc:sldLayoutChg chg="add del mod replId">
          <pc:chgData name="Нетребчук Любов Миколаївна" userId="S::liubov.netrebchuk@onmedu.edu.ua::f563571a-6fa7-44c4-8410-36788f1ae49e" providerId="AD" clId="Web-{DB0AE3ED-7500-4885-99E9-75177899B663}" dt="2021-11-04T20:31:18.716" v="49"/>
          <pc:sldLayoutMkLst>
            <pc:docMk/>
            <pc:sldMasterMk cId="1655395975" sldId="2147483744"/>
            <pc:sldLayoutMk cId="4132747523" sldId="2147483748"/>
          </pc:sldLayoutMkLst>
        </pc:sldLayoutChg>
        <pc:sldLayoutChg chg="add del mod replId">
          <pc:chgData name="Нетребчук Любов Миколаївна" userId="S::liubov.netrebchuk@onmedu.edu.ua::f563571a-6fa7-44c4-8410-36788f1ae49e" providerId="AD" clId="Web-{DB0AE3ED-7500-4885-99E9-75177899B663}" dt="2021-11-04T20:31:18.716" v="49"/>
          <pc:sldLayoutMkLst>
            <pc:docMk/>
            <pc:sldMasterMk cId="1655395975" sldId="2147483744"/>
            <pc:sldLayoutMk cId="283301481" sldId="2147483749"/>
          </pc:sldLayoutMkLst>
        </pc:sldLayoutChg>
        <pc:sldLayoutChg chg="add del mod replId">
          <pc:chgData name="Нетребчук Любов Миколаївна" userId="S::liubov.netrebchuk@onmedu.edu.ua::f563571a-6fa7-44c4-8410-36788f1ae49e" providerId="AD" clId="Web-{DB0AE3ED-7500-4885-99E9-75177899B663}" dt="2021-11-04T20:31:18.716" v="49"/>
          <pc:sldLayoutMkLst>
            <pc:docMk/>
            <pc:sldMasterMk cId="1655395975" sldId="2147483744"/>
            <pc:sldLayoutMk cId="4188957602" sldId="2147483750"/>
          </pc:sldLayoutMkLst>
        </pc:sldLayoutChg>
        <pc:sldLayoutChg chg="add del mod replId">
          <pc:chgData name="Нетребчук Любов Миколаївна" userId="S::liubov.netrebchuk@onmedu.edu.ua::f563571a-6fa7-44c4-8410-36788f1ae49e" providerId="AD" clId="Web-{DB0AE3ED-7500-4885-99E9-75177899B663}" dt="2021-11-04T20:31:18.716" v="49"/>
          <pc:sldLayoutMkLst>
            <pc:docMk/>
            <pc:sldMasterMk cId="1655395975" sldId="2147483744"/>
            <pc:sldLayoutMk cId="1727615965" sldId="2147483751"/>
          </pc:sldLayoutMkLst>
        </pc:sldLayoutChg>
        <pc:sldLayoutChg chg="add del mod replId">
          <pc:chgData name="Нетребчук Любов Миколаївна" userId="S::liubov.netrebchuk@onmedu.edu.ua::f563571a-6fa7-44c4-8410-36788f1ae49e" providerId="AD" clId="Web-{DB0AE3ED-7500-4885-99E9-75177899B663}" dt="2021-11-04T20:31:18.716" v="49"/>
          <pc:sldLayoutMkLst>
            <pc:docMk/>
            <pc:sldMasterMk cId="1655395975" sldId="2147483744"/>
            <pc:sldLayoutMk cId="776568930" sldId="2147483752"/>
          </pc:sldLayoutMkLst>
        </pc:sldLayoutChg>
        <pc:sldLayoutChg chg="add del mod replId">
          <pc:chgData name="Нетребчук Любов Миколаївна" userId="S::liubov.netrebchuk@onmedu.edu.ua::f563571a-6fa7-44c4-8410-36788f1ae49e" providerId="AD" clId="Web-{DB0AE3ED-7500-4885-99E9-75177899B663}" dt="2021-11-04T20:31:18.716" v="49"/>
          <pc:sldLayoutMkLst>
            <pc:docMk/>
            <pc:sldMasterMk cId="1655395975" sldId="2147483744"/>
            <pc:sldLayoutMk cId="2680570027" sldId="2147483753"/>
          </pc:sldLayoutMkLst>
        </pc:sldLayoutChg>
        <pc:sldLayoutChg chg="add del mod replId">
          <pc:chgData name="Нетребчук Любов Миколаївна" userId="S::liubov.netrebchuk@onmedu.edu.ua::f563571a-6fa7-44c4-8410-36788f1ae49e" providerId="AD" clId="Web-{DB0AE3ED-7500-4885-99E9-75177899B663}" dt="2021-11-04T20:31:18.716" v="49"/>
          <pc:sldLayoutMkLst>
            <pc:docMk/>
            <pc:sldMasterMk cId="1655395975" sldId="2147483744"/>
            <pc:sldLayoutMk cId="1420849381" sldId="2147483754"/>
          </pc:sldLayoutMkLst>
        </pc:sldLayoutChg>
        <pc:sldLayoutChg chg="add del mod replId">
          <pc:chgData name="Нетребчук Любов Миколаївна" userId="S::liubov.netrebchuk@onmedu.edu.ua::f563571a-6fa7-44c4-8410-36788f1ae49e" providerId="AD" clId="Web-{DB0AE3ED-7500-4885-99E9-75177899B663}" dt="2021-11-04T20:31:18.716" v="49"/>
          <pc:sldLayoutMkLst>
            <pc:docMk/>
            <pc:sldMasterMk cId="1655395975" sldId="2147483744"/>
            <pc:sldLayoutMk cId="1997767380" sldId="2147483755"/>
          </pc:sldLayoutMkLst>
        </pc:sldLayoutChg>
        <pc:sldLayoutChg chg="add del mod replId">
          <pc:chgData name="Нетребчук Любов Миколаївна" userId="S::liubov.netrebchuk@onmedu.edu.ua::f563571a-6fa7-44c4-8410-36788f1ae49e" providerId="AD" clId="Web-{DB0AE3ED-7500-4885-99E9-75177899B663}" dt="2021-11-04T20:31:18.716" v="49"/>
          <pc:sldLayoutMkLst>
            <pc:docMk/>
            <pc:sldMasterMk cId="1655395975" sldId="2147483744"/>
            <pc:sldLayoutMk cId="505031994" sldId="2147483756"/>
          </pc:sldLayoutMkLst>
        </pc:sldLayoutChg>
        <pc:sldLayoutChg chg="add del mod replId">
          <pc:chgData name="Нетребчук Любов Миколаївна" userId="S::liubov.netrebchuk@onmedu.edu.ua::f563571a-6fa7-44c4-8410-36788f1ae49e" providerId="AD" clId="Web-{DB0AE3ED-7500-4885-99E9-75177899B663}" dt="2021-11-04T20:31:18.716" v="49"/>
          <pc:sldLayoutMkLst>
            <pc:docMk/>
            <pc:sldMasterMk cId="1655395975" sldId="2147483744"/>
            <pc:sldLayoutMk cId="4264021757" sldId="2147483757"/>
          </pc:sldLayoutMkLst>
        </pc:sldLayoutChg>
        <pc:sldLayoutChg chg="add del mod replId">
          <pc:chgData name="Нетребчук Любов Миколаївна" userId="S::liubov.netrebchuk@onmedu.edu.ua::f563571a-6fa7-44c4-8410-36788f1ae49e" providerId="AD" clId="Web-{DB0AE3ED-7500-4885-99E9-75177899B663}" dt="2021-11-04T20:31:18.716" v="49"/>
          <pc:sldLayoutMkLst>
            <pc:docMk/>
            <pc:sldMasterMk cId="1655395975" sldId="2147483744"/>
            <pc:sldLayoutMk cId="1648046149" sldId="2147483758"/>
          </pc:sldLayoutMkLst>
        </pc:sldLayoutChg>
        <pc:sldLayoutChg chg="add del mod replId">
          <pc:chgData name="Нетребчук Любов Миколаївна" userId="S::liubov.netrebchuk@onmedu.edu.ua::f563571a-6fa7-44c4-8410-36788f1ae49e" providerId="AD" clId="Web-{DB0AE3ED-7500-4885-99E9-75177899B663}" dt="2021-11-04T20:31:18.716" v="49"/>
          <pc:sldLayoutMkLst>
            <pc:docMk/>
            <pc:sldMasterMk cId="1655395975" sldId="2147483744"/>
            <pc:sldLayoutMk cId="3686228937" sldId="2147483759"/>
          </pc:sldLayoutMkLst>
        </pc:sldLayoutChg>
        <pc:sldLayoutChg chg="add del mod replId">
          <pc:chgData name="Нетребчук Любов Миколаївна" userId="S::liubov.netrebchuk@onmedu.edu.ua::f563571a-6fa7-44c4-8410-36788f1ae49e" providerId="AD" clId="Web-{DB0AE3ED-7500-4885-99E9-75177899B663}" dt="2021-11-04T20:31:18.716" v="49"/>
          <pc:sldLayoutMkLst>
            <pc:docMk/>
            <pc:sldMasterMk cId="1655395975" sldId="2147483744"/>
            <pc:sldLayoutMk cId="3986427768" sldId="2147483760"/>
          </pc:sldLayoutMkLst>
        </pc:sldLayoutChg>
      </pc:sldMasterChg>
      <pc:sldMasterChg chg="add del addSldLayout delSldLayout modSldLayout">
        <pc:chgData name="Нетребчук Любов Миколаївна" userId="S::liubov.netrebchuk@onmedu.edu.ua::f563571a-6fa7-44c4-8410-36788f1ae49e" providerId="AD" clId="Web-{DB0AE3ED-7500-4885-99E9-75177899B663}" dt="2021-11-04T20:31:18.716" v="49"/>
        <pc:sldMasterMkLst>
          <pc:docMk/>
          <pc:sldMasterMk cId="3374739103" sldId="2147483761"/>
        </pc:sldMasterMkLst>
        <pc:sldLayoutChg chg="add del mod replId">
          <pc:chgData name="Нетребчук Любов Миколаївна" userId="S::liubov.netrebchuk@onmedu.edu.ua::f563571a-6fa7-44c4-8410-36788f1ae49e" providerId="AD" clId="Web-{DB0AE3ED-7500-4885-99E9-75177899B663}" dt="2021-11-04T20:31:18.716" v="49"/>
          <pc:sldLayoutMkLst>
            <pc:docMk/>
            <pc:sldMasterMk cId="3374739103" sldId="2147483761"/>
            <pc:sldLayoutMk cId="973130638" sldId="2147483762"/>
          </pc:sldLayoutMkLst>
        </pc:sldLayoutChg>
        <pc:sldLayoutChg chg="add del mod replId">
          <pc:chgData name="Нетребчук Любов Миколаївна" userId="S::liubov.netrebchuk@onmedu.edu.ua::f563571a-6fa7-44c4-8410-36788f1ae49e" providerId="AD" clId="Web-{DB0AE3ED-7500-4885-99E9-75177899B663}" dt="2021-11-04T20:31:18.716" v="49"/>
          <pc:sldLayoutMkLst>
            <pc:docMk/>
            <pc:sldMasterMk cId="3374739103" sldId="2147483761"/>
            <pc:sldLayoutMk cId="437414914" sldId="2147483763"/>
          </pc:sldLayoutMkLst>
        </pc:sldLayoutChg>
        <pc:sldLayoutChg chg="add del mod replId">
          <pc:chgData name="Нетребчук Любов Миколаївна" userId="S::liubov.netrebchuk@onmedu.edu.ua::f563571a-6fa7-44c4-8410-36788f1ae49e" providerId="AD" clId="Web-{DB0AE3ED-7500-4885-99E9-75177899B663}" dt="2021-11-04T20:31:18.716" v="49"/>
          <pc:sldLayoutMkLst>
            <pc:docMk/>
            <pc:sldMasterMk cId="3374739103" sldId="2147483761"/>
            <pc:sldLayoutMk cId="2241974232" sldId="2147483764"/>
          </pc:sldLayoutMkLst>
        </pc:sldLayoutChg>
        <pc:sldLayoutChg chg="add del mod replId">
          <pc:chgData name="Нетребчук Любов Миколаївна" userId="S::liubov.netrebchuk@onmedu.edu.ua::f563571a-6fa7-44c4-8410-36788f1ae49e" providerId="AD" clId="Web-{DB0AE3ED-7500-4885-99E9-75177899B663}" dt="2021-11-04T20:31:18.716" v="49"/>
          <pc:sldLayoutMkLst>
            <pc:docMk/>
            <pc:sldMasterMk cId="3374739103" sldId="2147483761"/>
            <pc:sldLayoutMk cId="2078533369" sldId="2147483765"/>
          </pc:sldLayoutMkLst>
        </pc:sldLayoutChg>
        <pc:sldLayoutChg chg="add del mod replId">
          <pc:chgData name="Нетребчук Любов Миколаївна" userId="S::liubov.netrebchuk@onmedu.edu.ua::f563571a-6fa7-44c4-8410-36788f1ae49e" providerId="AD" clId="Web-{DB0AE3ED-7500-4885-99E9-75177899B663}" dt="2021-11-04T20:31:18.716" v="49"/>
          <pc:sldLayoutMkLst>
            <pc:docMk/>
            <pc:sldMasterMk cId="3374739103" sldId="2147483761"/>
            <pc:sldLayoutMk cId="4251527853" sldId="2147483766"/>
          </pc:sldLayoutMkLst>
        </pc:sldLayoutChg>
        <pc:sldLayoutChg chg="add del mod replId">
          <pc:chgData name="Нетребчук Любов Миколаївна" userId="S::liubov.netrebchuk@onmedu.edu.ua::f563571a-6fa7-44c4-8410-36788f1ae49e" providerId="AD" clId="Web-{DB0AE3ED-7500-4885-99E9-75177899B663}" dt="2021-11-04T20:31:18.716" v="49"/>
          <pc:sldLayoutMkLst>
            <pc:docMk/>
            <pc:sldMasterMk cId="3374739103" sldId="2147483761"/>
            <pc:sldLayoutMk cId="2899321877" sldId="2147483767"/>
          </pc:sldLayoutMkLst>
        </pc:sldLayoutChg>
        <pc:sldLayoutChg chg="add del mod replId">
          <pc:chgData name="Нетребчук Любов Миколаївна" userId="S::liubov.netrebchuk@onmedu.edu.ua::f563571a-6fa7-44c4-8410-36788f1ae49e" providerId="AD" clId="Web-{DB0AE3ED-7500-4885-99E9-75177899B663}" dt="2021-11-04T20:31:18.716" v="49"/>
          <pc:sldLayoutMkLst>
            <pc:docMk/>
            <pc:sldMasterMk cId="3374739103" sldId="2147483761"/>
            <pc:sldLayoutMk cId="1861581300" sldId="2147483768"/>
          </pc:sldLayoutMkLst>
        </pc:sldLayoutChg>
        <pc:sldLayoutChg chg="add del mod replId">
          <pc:chgData name="Нетребчук Любов Миколаївна" userId="S::liubov.netrebchuk@onmedu.edu.ua::f563571a-6fa7-44c4-8410-36788f1ae49e" providerId="AD" clId="Web-{DB0AE3ED-7500-4885-99E9-75177899B663}" dt="2021-11-04T20:31:18.716" v="49"/>
          <pc:sldLayoutMkLst>
            <pc:docMk/>
            <pc:sldMasterMk cId="3374739103" sldId="2147483761"/>
            <pc:sldLayoutMk cId="3757713141" sldId="2147483769"/>
          </pc:sldLayoutMkLst>
        </pc:sldLayoutChg>
        <pc:sldLayoutChg chg="add del mod replId">
          <pc:chgData name="Нетребчук Любов Миколаївна" userId="S::liubov.netrebchuk@onmedu.edu.ua::f563571a-6fa7-44c4-8410-36788f1ae49e" providerId="AD" clId="Web-{DB0AE3ED-7500-4885-99E9-75177899B663}" dt="2021-11-04T20:31:18.716" v="49"/>
          <pc:sldLayoutMkLst>
            <pc:docMk/>
            <pc:sldMasterMk cId="3374739103" sldId="2147483761"/>
            <pc:sldLayoutMk cId="3153072475" sldId="2147483770"/>
          </pc:sldLayoutMkLst>
        </pc:sldLayoutChg>
        <pc:sldLayoutChg chg="add del mod replId">
          <pc:chgData name="Нетребчук Любов Миколаївна" userId="S::liubov.netrebchuk@onmedu.edu.ua::f563571a-6fa7-44c4-8410-36788f1ae49e" providerId="AD" clId="Web-{DB0AE3ED-7500-4885-99E9-75177899B663}" dt="2021-11-04T20:31:18.716" v="49"/>
          <pc:sldLayoutMkLst>
            <pc:docMk/>
            <pc:sldMasterMk cId="3374739103" sldId="2147483761"/>
            <pc:sldLayoutMk cId="682071809" sldId="2147483771"/>
          </pc:sldLayoutMkLst>
        </pc:sldLayoutChg>
        <pc:sldLayoutChg chg="add del mod replId">
          <pc:chgData name="Нетребчук Любов Миколаївна" userId="S::liubov.netrebchuk@onmedu.edu.ua::f563571a-6fa7-44c4-8410-36788f1ae49e" providerId="AD" clId="Web-{DB0AE3ED-7500-4885-99E9-75177899B663}" dt="2021-11-04T20:31:18.716" v="49"/>
          <pc:sldLayoutMkLst>
            <pc:docMk/>
            <pc:sldMasterMk cId="3374739103" sldId="2147483761"/>
            <pc:sldLayoutMk cId="3940569902" sldId="2147483772"/>
          </pc:sldLayoutMkLst>
        </pc:sldLayoutChg>
        <pc:sldLayoutChg chg="add del mod replId">
          <pc:chgData name="Нетребчук Любов Миколаївна" userId="S::liubov.netrebchuk@onmedu.edu.ua::f563571a-6fa7-44c4-8410-36788f1ae49e" providerId="AD" clId="Web-{DB0AE3ED-7500-4885-99E9-75177899B663}" dt="2021-11-04T20:31:18.716" v="49"/>
          <pc:sldLayoutMkLst>
            <pc:docMk/>
            <pc:sldMasterMk cId="3374739103" sldId="2147483761"/>
            <pc:sldLayoutMk cId="3488351991" sldId="2147483773"/>
          </pc:sldLayoutMkLst>
        </pc:sldLayoutChg>
        <pc:sldLayoutChg chg="add del mod replId">
          <pc:chgData name="Нетребчук Любов Миколаївна" userId="S::liubov.netrebchuk@onmedu.edu.ua::f563571a-6fa7-44c4-8410-36788f1ae49e" providerId="AD" clId="Web-{DB0AE3ED-7500-4885-99E9-75177899B663}" dt="2021-11-04T20:31:18.716" v="49"/>
          <pc:sldLayoutMkLst>
            <pc:docMk/>
            <pc:sldMasterMk cId="3374739103" sldId="2147483761"/>
            <pc:sldLayoutMk cId="3137248106" sldId="2147483774"/>
          </pc:sldLayoutMkLst>
        </pc:sldLayoutChg>
        <pc:sldLayoutChg chg="add del mod replId">
          <pc:chgData name="Нетребчук Любов Миколаївна" userId="S::liubov.netrebchuk@onmedu.edu.ua::f563571a-6fa7-44c4-8410-36788f1ae49e" providerId="AD" clId="Web-{DB0AE3ED-7500-4885-99E9-75177899B663}" dt="2021-11-04T20:31:18.716" v="49"/>
          <pc:sldLayoutMkLst>
            <pc:docMk/>
            <pc:sldMasterMk cId="3374739103" sldId="2147483761"/>
            <pc:sldLayoutMk cId="589410136" sldId="2147483775"/>
          </pc:sldLayoutMkLst>
        </pc:sldLayoutChg>
        <pc:sldLayoutChg chg="add del mod replId">
          <pc:chgData name="Нетребчук Любов Миколаївна" userId="S::liubov.netrebchuk@onmedu.edu.ua::f563571a-6fa7-44c4-8410-36788f1ae49e" providerId="AD" clId="Web-{DB0AE3ED-7500-4885-99E9-75177899B663}" dt="2021-11-04T20:31:18.716" v="49"/>
          <pc:sldLayoutMkLst>
            <pc:docMk/>
            <pc:sldMasterMk cId="3374739103" sldId="2147483761"/>
            <pc:sldLayoutMk cId="1924190307" sldId="2147483776"/>
          </pc:sldLayoutMkLst>
        </pc:sldLayoutChg>
        <pc:sldLayoutChg chg="add del mod replId">
          <pc:chgData name="Нетребчук Любов Миколаївна" userId="S::liubov.netrebchuk@onmedu.edu.ua::f563571a-6fa7-44c4-8410-36788f1ae49e" providerId="AD" clId="Web-{DB0AE3ED-7500-4885-99E9-75177899B663}" dt="2021-11-04T20:31:18.716" v="49"/>
          <pc:sldLayoutMkLst>
            <pc:docMk/>
            <pc:sldMasterMk cId="3374739103" sldId="2147483761"/>
            <pc:sldLayoutMk cId="2352543313" sldId="2147483777"/>
          </pc:sldLayoutMkLst>
        </pc:sldLayoutChg>
      </pc:sldMasterChg>
    </pc:docChg>
  </pc:docChgLst>
  <pc:docChgLst>
    <pc:chgData clId="Web-{5AF6CDA7-6515-CADB-DBE4-CCECC20834EC}"/>
    <pc:docChg chg="modSld">
      <pc:chgData name="" userId="" providerId="" clId="Web-{5AF6CDA7-6515-CADB-DBE4-CCECC20834EC}" dt="2024-10-21T04:03:51.273" v="0"/>
      <pc:docMkLst>
        <pc:docMk/>
      </pc:docMkLst>
      <pc:sldChg chg="delSp delAnim">
        <pc:chgData name="" userId="" providerId="" clId="Web-{5AF6CDA7-6515-CADB-DBE4-CCECC20834EC}" dt="2024-10-21T04:03:51.273" v="0"/>
        <pc:sldMkLst>
          <pc:docMk/>
          <pc:sldMk cId="2146246255" sldId="257"/>
        </pc:sldMkLst>
        <pc:picChg chg="del">
          <ac:chgData name="" userId="" providerId="" clId="Web-{5AF6CDA7-6515-CADB-DBE4-CCECC20834EC}" dt="2024-10-21T04:03:51.273" v="0"/>
          <ac:picMkLst>
            <pc:docMk/>
            <pc:sldMk cId="2146246255" sldId="257"/>
            <ac:picMk id="3" creationId="{31C7728F-0B2C-441C-BCA2-1D61BF6734F1}"/>
          </ac:picMkLst>
        </pc:picChg>
      </pc:sldChg>
    </pc:docChg>
  </pc:docChgLst>
  <pc:docChgLst>
    <pc:chgData name="Нетребчук Любов Миколаївна" userId="S::liubov.netrebchuk@onmedu.edu.ua::f563571a-6fa7-44c4-8410-36788f1ae49e" providerId="AD" clId="Web-{B8372161-5DC7-4E7E-BA8C-FA3E797A697E}"/>
    <pc:docChg chg="addSld delSld modSld sldOrd addMainMaster delMainMaster">
      <pc:chgData name="Нетребчук Любов Миколаївна" userId="S::liubov.netrebchuk@onmedu.edu.ua::f563571a-6fa7-44c4-8410-36788f1ae49e" providerId="AD" clId="Web-{B8372161-5DC7-4E7E-BA8C-FA3E797A697E}" dt="2020-11-16T21:32:18.603" v="1202"/>
      <pc:docMkLst>
        <pc:docMk/>
      </pc:docMkLst>
      <pc:sldChg chg="addSp delSp modSp del mod ord setBg modClrScheme chgLayout">
        <pc:chgData name="Нетребчук Любов Миколаївна" userId="S::liubov.netrebchuk@onmedu.edu.ua::f563571a-6fa7-44c4-8410-36788f1ae49e" providerId="AD" clId="Web-{B8372161-5DC7-4E7E-BA8C-FA3E797A697E}" dt="2020-11-16T21:32:18.603" v="1202"/>
        <pc:sldMkLst>
          <pc:docMk/>
          <pc:sldMk cId="1351651579" sldId="256"/>
        </pc:sldMkLst>
        <pc:spChg chg="mod">
          <ac:chgData name="Нетребчук Любов Миколаївна" userId="S::liubov.netrebchuk@onmedu.edu.ua::f563571a-6fa7-44c4-8410-36788f1ae49e" providerId="AD" clId="Web-{B8372161-5DC7-4E7E-BA8C-FA3E797A697E}" dt="2020-11-16T21:25:10.392" v="1160" actId="20577"/>
          <ac:spMkLst>
            <pc:docMk/>
            <pc:sldMk cId="1351651579" sldId="256"/>
            <ac:spMk id="2" creationId="{00000000-0000-0000-0000-000000000000}"/>
          </ac:spMkLst>
        </pc:spChg>
        <pc:spChg chg="del mod">
          <ac:chgData name="Нетребчук Любов Миколаївна" userId="S::liubov.netrebchuk@onmedu.edu.ua::f563571a-6fa7-44c4-8410-36788f1ae49e" providerId="AD" clId="Web-{B8372161-5DC7-4E7E-BA8C-FA3E797A697E}" dt="2020-11-16T19:36:54.155" v="6"/>
          <ac:spMkLst>
            <pc:docMk/>
            <pc:sldMk cId="1351651579" sldId="256"/>
            <ac:spMk id="3" creationId="{00000000-0000-0000-0000-000000000000}"/>
          </ac:spMkLst>
        </pc:spChg>
        <pc:spChg chg="add del">
          <ac:chgData name="Нетребчук Любов Миколаївна" userId="S::liubov.netrebchuk@onmedu.edu.ua::f563571a-6fa7-44c4-8410-36788f1ae49e" providerId="AD" clId="Web-{B8372161-5DC7-4E7E-BA8C-FA3E797A697E}" dt="2020-11-16T19:37:03.406" v="7"/>
          <ac:spMkLst>
            <pc:docMk/>
            <pc:sldMk cId="1351651579" sldId="256"/>
            <ac:spMk id="9" creationId="{D3F794D0-2982-490E-88DA-93D48975085F}"/>
          </ac:spMkLst>
        </pc:spChg>
        <pc:spChg chg="add del">
          <ac:chgData name="Нетребчук Любов Миколаївна" userId="S::liubov.netrebchuk@onmedu.edu.ua::f563571a-6fa7-44c4-8410-36788f1ae49e" providerId="AD" clId="Web-{B8372161-5DC7-4E7E-BA8C-FA3E797A697E}" dt="2020-11-16T19:37:03.406" v="7"/>
          <ac:spMkLst>
            <pc:docMk/>
            <pc:sldMk cId="1351651579" sldId="256"/>
            <ac:spMk id="11" creationId="{AFD24A3D-F07A-44A9-BE55-5576292E152D}"/>
          </ac:spMkLst>
        </pc:spChg>
        <pc:spChg chg="add del">
          <ac:chgData name="Нетребчук Любов Миколаївна" userId="S::liubov.netrebchuk@onmedu.edu.ua::f563571a-6fa7-44c4-8410-36788f1ae49e" providerId="AD" clId="Web-{B8372161-5DC7-4E7E-BA8C-FA3E797A697E}" dt="2020-11-16T19:37:03.406" v="7"/>
          <ac:spMkLst>
            <pc:docMk/>
            <pc:sldMk cId="1351651579" sldId="256"/>
            <ac:spMk id="13" creationId="{204441C9-FD2D-4031-B5C5-67478196CCCF}"/>
          </ac:spMkLst>
        </pc:spChg>
        <pc:spChg chg="add del">
          <ac:chgData name="Нетребчук Любов Миколаївна" userId="S::liubov.netrebchuk@onmedu.edu.ua::f563571a-6fa7-44c4-8410-36788f1ae49e" providerId="AD" clId="Web-{B8372161-5DC7-4E7E-BA8C-FA3E797A697E}" dt="2020-11-16T19:37:03.406" v="7"/>
          <ac:spMkLst>
            <pc:docMk/>
            <pc:sldMk cId="1351651579" sldId="256"/>
            <ac:spMk id="15" creationId="{EBF09AEC-6E6E-418F-9974-8730F1B2B6EF}"/>
          </ac:spMkLst>
        </pc:spChg>
        <pc:spChg chg="add del">
          <ac:chgData name="Нетребчук Любов Миколаївна" userId="S::liubov.netrebchuk@onmedu.edu.ua::f563571a-6fa7-44c4-8410-36788f1ae49e" providerId="AD" clId="Web-{B8372161-5DC7-4E7E-BA8C-FA3E797A697E}" dt="2020-11-16T19:37:03.406" v="7"/>
          <ac:spMkLst>
            <pc:docMk/>
            <pc:sldMk cId="1351651579" sldId="256"/>
            <ac:spMk id="17" creationId="{3D9D3989-3E00-4727-914E-959DFE8FACE9}"/>
          </ac:spMkLst>
        </pc:spChg>
        <pc:spChg chg="add">
          <ac:chgData name="Нетребчук Любов Миколаївна" userId="S::liubov.netrebchuk@onmedu.edu.ua::f563571a-6fa7-44c4-8410-36788f1ae49e" providerId="AD" clId="Web-{B8372161-5DC7-4E7E-BA8C-FA3E797A697E}" dt="2020-11-16T19:37:03.406" v="7"/>
          <ac:spMkLst>
            <pc:docMk/>
            <pc:sldMk cId="1351651579" sldId="256"/>
            <ac:spMk id="22" creationId="{0DBF1ABE-8590-450D-BB49-BDDCCF3EEA9E}"/>
          </ac:spMkLst>
        </pc:spChg>
        <pc:spChg chg="add">
          <ac:chgData name="Нетребчук Любов Миколаївна" userId="S::liubov.netrebchuk@onmedu.edu.ua::f563571a-6fa7-44c4-8410-36788f1ae49e" providerId="AD" clId="Web-{B8372161-5DC7-4E7E-BA8C-FA3E797A697E}" dt="2020-11-16T19:37:03.406" v="7"/>
          <ac:spMkLst>
            <pc:docMk/>
            <pc:sldMk cId="1351651579" sldId="256"/>
            <ac:spMk id="24" creationId="{391F8D69-709A-4575-A393-B4C26481AF3B}"/>
          </ac:spMkLst>
        </pc:spChg>
        <pc:spChg chg="add">
          <ac:chgData name="Нетребчук Любов Миколаївна" userId="S::liubov.netrebchuk@onmedu.edu.ua::f563571a-6fa7-44c4-8410-36788f1ae49e" providerId="AD" clId="Web-{B8372161-5DC7-4E7E-BA8C-FA3E797A697E}" dt="2020-11-16T19:37:03.406" v="7"/>
          <ac:spMkLst>
            <pc:docMk/>
            <pc:sldMk cId="1351651579" sldId="256"/>
            <ac:spMk id="26" creationId="{C87A50C4-1191-461A-9E09-C8057F2AF01F}"/>
          </ac:spMkLst>
        </pc:spChg>
        <pc:spChg chg="add">
          <ac:chgData name="Нетребчук Любов Миколаївна" userId="S::liubov.netrebchuk@onmedu.edu.ua::f563571a-6fa7-44c4-8410-36788f1ae49e" providerId="AD" clId="Web-{B8372161-5DC7-4E7E-BA8C-FA3E797A697E}" dt="2020-11-16T19:37:03.406" v="7"/>
          <ac:spMkLst>
            <pc:docMk/>
            <pc:sldMk cId="1351651579" sldId="256"/>
            <ac:spMk id="28" creationId="{BC87DA9F-8DB2-4D48-8716-A928FBB8A5D2}"/>
          </ac:spMkLst>
        </pc:spChg>
        <pc:spChg chg="add">
          <ac:chgData name="Нетребчук Любов Миколаївна" userId="S::liubov.netrebchuk@onmedu.edu.ua::f563571a-6fa7-44c4-8410-36788f1ae49e" providerId="AD" clId="Web-{B8372161-5DC7-4E7E-BA8C-FA3E797A697E}" dt="2020-11-16T19:37:03.406" v="7"/>
          <ac:spMkLst>
            <pc:docMk/>
            <pc:sldMk cId="1351651579" sldId="256"/>
            <ac:spMk id="30" creationId="{195EA065-AC5D-431D-927E-87FF05884866}"/>
          </ac:spMkLst>
        </pc:spChg>
        <pc:spChg chg="add">
          <ac:chgData name="Нетребчук Любов Миколаївна" userId="S::liubov.netrebchuk@onmedu.edu.ua::f563571a-6fa7-44c4-8410-36788f1ae49e" providerId="AD" clId="Web-{B8372161-5DC7-4E7E-BA8C-FA3E797A697E}" dt="2020-11-16T19:37:03.406" v="7"/>
          <ac:spMkLst>
            <pc:docMk/>
            <pc:sldMk cId="1351651579" sldId="256"/>
            <ac:spMk id="32" creationId="{46934B3C-D73F-4CD0-95B1-0244D662D1C7}"/>
          </ac:spMkLst>
        </pc:spChg>
        <pc:picChg chg="add mod">
          <ac:chgData name="Нетребчук Любов Миколаївна" userId="S::liubov.netrebchuk@onmedu.edu.ua::f563571a-6fa7-44c4-8410-36788f1ae49e" providerId="AD" clId="Web-{B8372161-5DC7-4E7E-BA8C-FA3E797A697E}" dt="2020-11-16T19:37:03.406" v="7"/>
          <ac:picMkLst>
            <pc:docMk/>
            <pc:sldMk cId="1351651579" sldId="256"/>
            <ac:picMk id="4" creationId="{EAC9930B-FA31-41AA-B74B-2AB73371C71F}"/>
          </ac:picMkLst>
        </pc:picChg>
      </pc:sldChg>
      <pc:sldChg chg="addSp delSp modSp new mod setBg">
        <pc:chgData name="Нетребчук Любов Миколаївна" userId="S::liubov.netrebchuk@onmedu.edu.ua::f563571a-6fa7-44c4-8410-36788f1ae49e" providerId="AD" clId="Web-{B8372161-5DC7-4E7E-BA8C-FA3E797A697E}" dt="2020-11-16T19:44:12.070" v="87"/>
        <pc:sldMkLst>
          <pc:docMk/>
          <pc:sldMk cId="2146246255" sldId="257"/>
        </pc:sldMkLst>
        <pc:spChg chg="mod ord">
          <ac:chgData name="Нетребчук Любов Миколаївна" userId="S::liubov.netrebchuk@onmedu.edu.ua::f563571a-6fa7-44c4-8410-36788f1ae49e" providerId="AD" clId="Web-{B8372161-5DC7-4E7E-BA8C-FA3E797A697E}" dt="2020-11-16T19:44:12.070" v="87"/>
          <ac:spMkLst>
            <pc:docMk/>
            <pc:sldMk cId="2146246255" sldId="257"/>
            <ac:spMk id="2" creationId="{C83D9D43-6AC8-4FE0-A20F-8E4B6EB5A967}"/>
          </ac:spMkLst>
        </pc:spChg>
        <pc:spChg chg="del mod">
          <ac:chgData name="Нетребчук Любов Миколаївна" userId="S::liubov.netrebchuk@onmedu.edu.ua::f563571a-6fa7-44c4-8410-36788f1ae49e" providerId="AD" clId="Web-{B8372161-5DC7-4E7E-BA8C-FA3E797A697E}" dt="2020-11-16T19:43:52.445" v="86"/>
          <ac:spMkLst>
            <pc:docMk/>
            <pc:sldMk cId="2146246255" sldId="257"/>
            <ac:spMk id="3" creationId="{B9082D5E-2538-4501-B1CF-FBF119092FBB}"/>
          </ac:spMkLst>
        </pc:spChg>
        <pc:spChg chg="add">
          <ac:chgData name="Нетребчук Любов Миколаївна" userId="S::liubov.netrebchuk@onmedu.edu.ua::f563571a-6fa7-44c4-8410-36788f1ae49e" providerId="AD" clId="Web-{B8372161-5DC7-4E7E-BA8C-FA3E797A697E}" dt="2020-11-16T19:44:12.070" v="87"/>
          <ac:spMkLst>
            <pc:docMk/>
            <pc:sldMk cId="2146246255" sldId="257"/>
            <ac:spMk id="9" creationId="{9B0F7D69-D93C-4C38-A23D-76E000D691CD}"/>
          </ac:spMkLst>
        </pc:spChg>
        <pc:spChg chg="add">
          <ac:chgData name="Нетребчук Любов Миколаївна" userId="S::liubov.netrebchuk@onmedu.edu.ua::f563571a-6fa7-44c4-8410-36788f1ae49e" providerId="AD" clId="Web-{B8372161-5DC7-4E7E-BA8C-FA3E797A697E}" dt="2020-11-16T19:44:12.070" v="87"/>
          <ac:spMkLst>
            <pc:docMk/>
            <pc:sldMk cId="2146246255" sldId="257"/>
            <ac:spMk id="11" creationId="{8CD419D4-EA9D-42D9-BF62-B07F0B7B672B}"/>
          </ac:spMkLst>
        </pc:spChg>
        <pc:spChg chg="add">
          <ac:chgData name="Нетребчук Любов Миколаївна" userId="S::liubov.netrebchuk@onmedu.edu.ua::f563571a-6fa7-44c4-8410-36788f1ae49e" providerId="AD" clId="Web-{B8372161-5DC7-4E7E-BA8C-FA3E797A697E}" dt="2020-11-16T19:44:12.070" v="87"/>
          <ac:spMkLst>
            <pc:docMk/>
            <pc:sldMk cId="2146246255" sldId="257"/>
            <ac:spMk id="13" creationId="{1C6FEC9B-9608-4181-A9E5-A1B80E72021C}"/>
          </ac:spMkLst>
        </pc:spChg>
        <pc:spChg chg="add">
          <ac:chgData name="Нетребчук Любов Миколаївна" userId="S::liubov.netrebchuk@onmedu.edu.ua::f563571a-6fa7-44c4-8410-36788f1ae49e" providerId="AD" clId="Web-{B8372161-5DC7-4E7E-BA8C-FA3E797A697E}" dt="2020-11-16T19:44:12.070" v="87"/>
          <ac:spMkLst>
            <pc:docMk/>
            <pc:sldMk cId="2146246255" sldId="257"/>
            <ac:spMk id="15" creationId="{AB1564ED-F26F-451D-97D6-A6EC3E83FD55}"/>
          </ac:spMkLst>
        </pc:spChg>
        <pc:spChg chg="add">
          <ac:chgData name="Нетребчук Любов Миколаївна" userId="S::liubov.netrebchuk@onmedu.edu.ua::f563571a-6fa7-44c4-8410-36788f1ae49e" providerId="AD" clId="Web-{B8372161-5DC7-4E7E-BA8C-FA3E797A697E}" dt="2020-11-16T19:44:12.070" v="87"/>
          <ac:spMkLst>
            <pc:docMk/>
            <pc:sldMk cId="2146246255" sldId="257"/>
            <ac:spMk id="17" creationId="{0CA184B6-3482-4F43-87F0-BC765DCFD8A8}"/>
          </ac:spMkLst>
        </pc:spChg>
        <pc:spChg chg="add">
          <ac:chgData name="Нетребчук Любов Миколаївна" userId="S::liubov.netrebchuk@onmedu.edu.ua::f563571a-6fa7-44c4-8410-36788f1ae49e" providerId="AD" clId="Web-{B8372161-5DC7-4E7E-BA8C-FA3E797A697E}" dt="2020-11-16T19:44:12.070" v="87"/>
          <ac:spMkLst>
            <pc:docMk/>
            <pc:sldMk cId="2146246255" sldId="257"/>
            <ac:spMk id="19" creationId="{6C869923-8380-4244-9548-802C330638A0}"/>
          </ac:spMkLst>
        </pc:spChg>
        <pc:spChg chg="add">
          <ac:chgData name="Нетребчук Любов Миколаївна" userId="S::liubov.netrebchuk@onmedu.edu.ua::f563571a-6fa7-44c4-8410-36788f1ae49e" providerId="AD" clId="Web-{B8372161-5DC7-4E7E-BA8C-FA3E797A697E}" dt="2020-11-16T19:44:12.070" v="87"/>
          <ac:spMkLst>
            <pc:docMk/>
            <pc:sldMk cId="2146246255" sldId="257"/>
            <ac:spMk id="21" creationId="{C06255F2-BC67-4DDE-B34E-AC4BA21838CC}"/>
          </ac:spMkLst>
        </pc:spChg>
        <pc:spChg chg="add">
          <ac:chgData name="Нетребчук Любов Миколаївна" userId="S::liubov.netrebchuk@onmedu.edu.ua::f563571a-6fa7-44c4-8410-36788f1ae49e" providerId="AD" clId="Web-{B8372161-5DC7-4E7E-BA8C-FA3E797A697E}" dt="2020-11-16T19:44:12.070" v="87"/>
          <ac:spMkLst>
            <pc:docMk/>
            <pc:sldMk cId="2146246255" sldId="257"/>
            <ac:spMk id="23" creationId="{55169443-FCCD-4C0A-8C69-18CD3FA0968D}"/>
          </ac:spMkLst>
        </pc:spChg>
        <pc:spChg chg="add">
          <ac:chgData name="Нетребчук Любов Миколаївна" userId="S::liubov.netrebchuk@onmedu.edu.ua::f563571a-6fa7-44c4-8410-36788f1ae49e" providerId="AD" clId="Web-{B8372161-5DC7-4E7E-BA8C-FA3E797A697E}" dt="2020-11-16T19:44:12.070" v="87"/>
          <ac:spMkLst>
            <pc:docMk/>
            <pc:sldMk cId="2146246255" sldId="257"/>
            <ac:spMk id="25" creationId="{0DBF1ABE-8590-450D-BB49-BDDCCF3EEA9E}"/>
          </ac:spMkLst>
        </pc:spChg>
        <pc:spChg chg="add">
          <ac:chgData name="Нетребчук Любов Миколаївна" userId="S::liubov.netrebchuk@onmedu.edu.ua::f563571a-6fa7-44c4-8410-36788f1ae49e" providerId="AD" clId="Web-{B8372161-5DC7-4E7E-BA8C-FA3E797A697E}" dt="2020-11-16T19:44:12.070" v="87"/>
          <ac:spMkLst>
            <pc:docMk/>
            <pc:sldMk cId="2146246255" sldId="257"/>
            <ac:spMk id="27" creationId="{391F8D69-709A-4575-A393-B4C26481AF3B}"/>
          </ac:spMkLst>
        </pc:spChg>
        <pc:spChg chg="add">
          <ac:chgData name="Нетребчук Любов Миколаївна" userId="S::liubov.netrebchuk@onmedu.edu.ua::f563571a-6fa7-44c4-8410-36788f1ae49e" providerId="AD" clId="Web-{B8372161-5DC7-4E7E-BA8C-FA3E797A697E}" dt="2020-11-16T19:44:12.070" v="87"/>
          <ac:spMkLst>
            <pc:docMk/>
            <pc:sldMk cId="2146246255" sldId="257"/>
            <ac:spMk id="29" creationId="{C87A50C4-1191-461A-9E09-C8057F2AF01F}"/>
          </ac:spMkLst>
        </pc:spChg>
        <pc:spChg chg="add">
          <ac:chgData name="Нетребчук Любов Миколаївна" userId="S::liubov.netrebchuk@onmedu.edu.ua::f563571a-6fa7-44c4-8410-36788f1ae49e" providerId="AD" clId="Web-{B8372161-5DC7-4E7E-BA8C-FA3E797A697E}" dt="2020-11-16T19:44:12.070" v="87"/>
          <ac:spMkLst>
            <pc:docMk/>
            <pc:sldMk cId="2146246255" sldId="257"/>
            <ac:spMk id="31" creationId="{BC87DA9F-8DB2-4D48-8716-A928FBB8A5D2}"/>
          </ac:spMkLst>
        </pc:spChg>
        <pc:spChg chg="add">
          <ac:chgData name="Нетребчук Любов Миколаївна" userId="S::liubov.netrebchuk@onmedu.edu.ua::f563571a-6fa7-44c4-8410-36788f1ae49e" providerId="AD" clId="Web-{B8372161-5DC7-4E7E-BA8C-FA3E797A697E}" dt="2020-11-16T19:44:12.070" v="87"/>
          <ac:spMkLst>
            <pc:docMk/>
            <pc:sldMk cId="2146246255" sldId="257"/>
            <ac:spMk id="33" creationId="{195EA065-AC5D-431D-927E-87FF05884866}"/>
          </ac:spMkLst>
        </pc:spChg>
        <pc:spChg chg="add">
          <ac:chgData name="Нетребчук Любов Миколаївна" userId="S::liubov.netrebchuk@onmedu.edu.ua::f563571a-6fa7-44c4-8410-36788f1ae49e" providerId="AD" clId="Web-{B8372161-5DC7-4E7E-BA8C-FA3E797A697E}" dt="2020-11-16T19:44:12.070" v="87"/>
          <ac:spMkLst>
            <pc:docMk/>
            <pc:sldMk cId="2146246255" sldId="257"/>
            <ac:spMk id="35" creationId="{46934B3C-D73F-4CD0-95B1-0244D662D1C7}"/>
          </ac:spMkLst>
        </pc:spChg>
        <pc:picChg chg="add mod ord">
          <ac:chgData name="Нетребчук Любов Миколаївна" userId="S::liubov.netrebchuk@onmedu.edu.ua::f563571a-6fa7-44c4-8410-36788f1ae49e" providerId="AD" clId="Web-{B8372161-5DC7-4E7E-BA8C-FA3E797A697E}" dt="2020-11-16T19:44:12.070" v="87"/>
          <ac:picMkLst>
            <pc:docMk/>
            <pc:sldMk cId="2146246255" sldId="257"/>
            <ac:picMk id="4" creationId="{4171688A-65E4-491F-AED0-C9C283E4AC69}"/>
          </ac:picMkLst>
        </pc:picChg>
      </pc:sldChg>
      <pc:sldChg chg="addSp delSp modSp new mod setBg">
        <pc:chgData name="Нетребчук Любов Миколаївна" userId="S::liubov.netrebchuk@onmedu.edu.ua::f563571a-6fa7-44c4-8410-36788f1ae49e" providerId="AD" clId="Web-{B8372161-5DC7-4E7E-BA8C-FA3E797A697E}" dt="2020-11-16T21:26:50.159" v="1163" actId="20577"/>
        <pc:sldMkLst>
          <pc:docMk/>
          <pc:sldMk cId="4093055776" sldId="258"/>
        </pc:sldMkLst>
        <pc:spChg chg="mod">
          <ac:chgData name="Нетребчук Любов Миколаївна" userId="S::liubov.netrebchuk@onmedu.edu.ua::f563571a-6fa7-44c4-8410-36788f1ae49e" providerId="AD" clId="Web-{B8372161-5DC7-4E7E-BA8C-FA3E797A697E}" dt="2020-11-16T21:26:50.159" v="1163" actId="20577"/>
          <ac:spMkLst>
            <pc:docMk/>
            <pc:sldMk cId="4093055776" sldId="258"/>
            <ac:spMk id="2" creationId="{90B9A58F-330B-467B-92FA-EA0C153308EC}"/>
          </ac:spMkLst>
        </pc:spChg>
        <pc:spChg chg="del mod">
          <ac:chgData name="Нетребчук Любов Миколаївна" userId="S::liubov.netrebchuk@onmedu.edu.ua::f563571a-6fa7-44c4-8410-36788f1ae49e" providerId="AD" clId="Web-{B8372161-5DC7-4E7E-BA8C-FA3E797A697E}" dt="2020-11-16T19:52:40.440" v="95"/>
          <ac:spMkLst>
            <pc:docMk/>
            <pc:sldMk cId="4093055776" sldId="258"/>
            <ac:spMk id="3" creationId="{42C10358-A393-460A-9418-335E6CA96F8E}"/>
          </ac:spMkLst>
        </pc:spChg>
        <pc:spChg chg="add">
          <ac:chgData name="Нетребчук Любов Миколаївна" userId="S::liubov.netrebchuk@onmedu.edu.ua::f563571a-6fa7-44c4-8410-36788f1ae49e" providerId="AD" clId="Web-{B8372161-5DC7-4E7E-BA8C-FA3E797A697E}" dt="2020-11-16T19:44:37.368" v="89"/>
          <ac:spMkLst>
            <pc:docMk/>
            <pc:sldMk cId="4093055776" sldId="258"/>
            <ac:spMk id="8" creationId="{C51A08AC-F796-409C-AD97-8B476289EC51}"/>
          </ac:spMkLst>
        </pc:spChg>
        <pc:grpChg chg="add">
          <ac:chgData name="Нетребчук Любов Миколаївна" userId="S::liubov.netrebchuk@onmedu.edu.ua::f563571a-6fa7-44c4-8410-36788f1ae49e" providerId="AD" clId="Web-{B8372161-5DC7-4E7E-BA8C-FA3E797A697E}" dt="2020-11-16T19:44:37.368" v="89"/>
          <ac:grpSpMkLst>
            <pc:docMk/>
            <pc:sldMk cId="4093055776" sldId="258"/>
            <ac:grpSpMk id="10" creationId="{1E1B312B-4E9A-405C-9CE8-10325438035E}"/>
          </ac:grpSpMkLst>
        </pc:grpChg>
      </pc:sldChg>
      <pc:sldChg chg="addSp delSp modSp new mod modClrScheme chgLayout">
        <pc:chgData name="Нетребчук Любов Миколаївна" userId="S::liubov.netrebchuk@onmedu.edu.ua::f563571a-6fa7-44c4-8410-36788f1ae49e" providerId="AD" clId="Web-{B8372161-5DC7-4E7E-BA8C-FA3E797A697E}" dt="2020-11-16T20:07:03.769" v="252" actId="20577"/>
        <pc:sldMkLst>
          <pc:docMk/>
          <pc:sldMk cId="2369866721" sldId="259"/>
        </pc:sldMkLst>
        <pc:spChg chg="del mod ord">
          <ac:chgData name="Нетребчук Любов Миколаївна" userId="S::liubov.netrebchuk@onmedu.edu.ua::f563571a-6fa7-44c4-8410-36788f1ae49e" providerId="AD" clId="Web-{B8372161-5DC7-4E7E-BA8C-FA3E797A697E}" dt="2020-11-16T19:56:05.350" v="138"/>
          <ac:spMkLst>
            <pc:docMk/>
            <pc:sldMk cId="2369866721" sldId="259"/>
            <ac:spMk id="2" creationId="{A1141F7F-A6C5-4AA7-B252-A865BE822FA4}"/>
          </ac:spMkLst>
        </pc:spChg>
        <pc:spChg chg="mod ord">
          <ac:chgData name="Нетребчук Любов Миколаївна" userId="S::liubov.netrebchuk@onmedu.edu.ua::f563571a-6fa7-44c4-8410-36788f1ae49e" providerId="AD" clId="Web-{B8372161-5DC7-4E7E-BA8C-FA3E797A697E}" dt="2020-11-16T19:59:27.713" v="170" actId="20577"/>
          <ac:spMkLst>
            <pc:docMk/>
            <pc:sldMk cId="2369866721" sldId="259"/>
            <ac:spMk id="3" creationId="{F3F8D417-D95D-4FDE-8874-97A27148C61B}"/>
          </ac:spMkLst>
        </pc:spChg>
        <pc:spChg chg="add mod ord">
          <ac:chgData name="Нетребчук Любов Миколаївна" userId="S::liubov.netrebchuk@onmedu.edu.ua::f563571a-6fa7-44c4-8410-36788f1ae49e" providerId="AD" clId="Web-{B8372161-5DC7-4E7E-BA8C-FA3E797A697E}" dt="2020-11-16T20:07:03.769" v="252" actId="20577"/>
          <ac:spMkLst>
            <pc:docMk/>
            <pc:sldMk cId="2369866721" sldId="259"/>
            <ac:spMk id="4" creationId="{76159FDE-0770-4F2E-9889-FFB08C042E50}"/>
          </ac:spMkLst>
        </pc:spChg>
      </pc:sldChg>
      <pc:sldChg chg="addSp modSp new del mod modClrScheme chgLayout">
        <pc:chgData name="Нетребчук Любов Миколаївна" userId="S::liubov.netrebchuk@onmedu.edu.ua::f563571a-6fa7-44c4-8410-36788f1ae49e" providerId="AD" clId="Web-{B8372161-5DC7-4E7E-BA8C-FA3E797A697E}" dt="2020-11-16T20:07:16.238" v="255"/>
        <pc:sldMkLst>
          <pc:docMk/>
          <pc:sldMk cId="3828467819" sldId="260"/>
        </pc:sldMkLst>
        <pc:spChg chg="add mod">
          <ac:chgData name="Нетребчук Любов Миколаївна" userId="S::liubov.netrebchuk@onmedu.edu.ua::f563571a-6fa7-44c4-8410-36788f1ae49e" providerId="AD" clId="Web-{B8372161-5DC7-4E7E-BA8C-FA3E797A697E}" dt="2020-11-16T20:00:35.168" v="179"/>
          <ac:spMkLst>
            <pc:docMk/>
            <pc:sldMk cId="3828467819" sldId="260"/>
            <ac:spMk id="2" creationId="{B3267AC0-7532-478B-B6C6-4CCFDE541AAA}"/>
          </ac:spMkLst>
        </pc:spChg>
        <pc:spChg chg="add mod">
          <ac:chgData name="Нетребчук Любов Миколаївна" userId="S::liubov.netrebchuk@onmedu.edu.ua::f563571a-6fa7-44c4-8410-36788f1ae49e" providerId="AD" clId="Web-{B8372161-5DC7-4E7E-BA8C-FA3E797A697E}" dt="2020-11-16T20:03:05.639" v="182" actId="20577"/>
          <ac:spMkLst>
            <pc:docMk/>
            <pc:sldMk cId="3828467819" sldId="260"/>
            <ac:spMk id="3" creationId="{2D0491B2-E176-4590-A5FE-E024AF5E0594}"/>
          </ac:spMkLst>
        </pc:spChg>
        <pc:spChg chg="add mod">
          <ac:chgData name="Нетребчук Любов Миколаївна" userId="S::liubov.netrebchuk@onmedu.edu.ua::f563571a-6fa7-44c4-8410-36788f1ae49e" providerId="AD" clId="Web-{B8372161-5DC7-4E7E-BA8C-FA3E797A697E}" dt="2020-11-16T20:00:35.168" v="179"/>
          <ac:spMkLst>
            <pc:docMk/>
            <pc:sldMk cId="3828467819" sldId="260"/>
            <ac:spMk id="4" creationId="{64F54D0D-15EE-4349-BA7F-3B778EF7894F}"/>
          </ac:spMkLst>
        </pc:spChg>
      </pc:sldChg>
      <pc:sldChg chg="modSp add replId">
        <pc:chgData name="Нетребчук Любов Миколаївна" userId="S::liubov.netrebchuk@onmedu.edu.ua::f563571a-6fa7-44c4-8410-36788f1ae49e" providerId="AD" clId="Web-{B8372161-5DC7-4E7E-BA8C-FA3E797A697E}" dt="2020-11-16T21:27:26.817" v="1170" actId="20577"/>
        <pc:sldMkLst>
          <pc:docMk/>
          <pc:sldMk cId="2340260288" sldId="261"/>
        </pc:sldMkLst>
        <pc:spChg chg="mod">
          <ac:chgData name="Нетребчук Любов Миколаївна" userId="S::liubov.netrebchuk@onmedu.edu.ua::f563571a-6fa7-44c4-8410-36788f1ae49e" providerId="AD" clId="Web-{B8372161-5DC7-4E7E-BA8C-FA3E797A697E}" dt="2020-11-16T20:05:00.845" v="211" actId="20577"/>
          <ac:spMkLst>
            <pc:docMk/>
            <pc:sldMk cId="2340260288" sldId="261"/>
            <ac:spMk id="3" creationId="{F3F8D417-D95D-4FDE-8874-97A27148C61B}"/>
          </ac:spMkLst>
        </pc:spChg>
        <pc:spChg chg="mod">
          <ac:chgData name="Нетребчук Любов Миколаївна" userId="S::liubov.netrebchuk@onmedu.edu.ua::f563571a-6fa7-44c4-8410-36788f1ae49e" providerId="AD" clId="Web-{B8372161-5DC7-4E7E-BA8C-FA3E797A697E}" dt="2020-11-16T21:27:26.817" v="1170" actId="20577"/>
          <ac:spMkLst>
            <pc:docMk/>
            <pc:sldMk cId="2340260288" sldId="261"/>
            <ac:spMk id="4" creationId="{76159FDE-0770-4F2E-9889-FFB08C042E50}"/>
          </ac:spMkLst>
        </pc:spChg>
      </pc:sldChg>
      <pc:sldChg chg="modSp add replId">
        <pc:chgData name="Нетребчук Любов Миколаївна" userId="S::liubov.netrebchuk@onmedu.edu.ua::f563571a-6fa7-44c4-8410-36788f1ae49e" providerId="AD" clId="Web-{B8372161-5DC7-4E7E-BA8C-FA3E797A697E}" dt="2020-11-16T20:16:08.623" v="544" actId="20577"/>
        <pc:sldMkLst>
          <pc:docMk/>
          <pc:sldMk cId="397292393" sldId="262"/>
        </pc:sldMkLst>
        <pc:spChg chg="mod">
          <ac:chgData name="Нетребчук Любов Миколаївна" userId="S::liubov.netrebchuk@onmedu.edu.ua::f563571a-6fa7-44c4-8410-36788f1ae49e" providerId="AD" clId="Web-{B8372161-5DC7-4E7E-BA8C-FA3E797A697E}" dt="2020-11-16T20:16:08.623" v="544" actId="20577"/>
          <ac:spMkLst>
            <pc:docMk/>
            <pc:sldMk cId="397292393" sldId="262"/>
            <ac:spMk id="3" creationId="{F3F8D417-D95D-4FDE-8874-97A27148C61B}"/>
          </ac:spMkLst>
        </pc:spChg>
        <pc:spChg chg="mod">
          <ac:chgData name="Нетребчук Любов Миколаївна" userId="S::liubov.netrebchuk@onmedu.edu.ua::f563571a-6fa7-44c4-8410-36788f1ae49e" providerId="AD" clId="Web-{B8372161-5DC7-4E7E-BA8C-FA3E797A697E}" dt="2020-11-16T20:14:57.325" v="534" actId="14100"/>
          <ac:spMkLst>
            <pc:docMk/>
            <pc:sldMk cId="397292393" sldId="262"/>
            <ac:spMk id="4" creationId="{76159FDE-0770-4F2E-9889-FFB08C042E50}"/>
          </ac:spMkLst>
        </pc:spChg>
      </pc:sldChg>
      <pc:sldChg chg="modSp add replId">
        <pc:chgData name="Нетребчук Любов Миколаївна" userId="S::liubov.netrebchuk@onmedu.edu.ua::f563571a-6fa7-44c4-8410-36788f1ae49e" providerId="AD" clId="Web-{B8372161-5DC7-4E7E-BA8C-FA3E797A697E}" dt="2020-11-16T21:28:09.021" v="1182" actId="20577"/>
        <pc:sldMkLst>
          <pc:docMk/>
          <pc:sldMk cId="3280569893" sldId="263"/>
        </pc:sldMkLst>
        <pc:spChg chg="mod">
          <ac:chgData name="Нетребчук Любов Миколаївна" userId="S::liubov.netrebchuk@onmedu.edu.ua::f563571a-6fa7-44c4-8410-36788f1ae49e" providerId="AD" clId="Web-{B8372161-5DC7-4E7E-BA8C-FA3E797A697E}" dt="2020-11-16T21:28:09.021" v="1182" actId="20577"/>
          <ac:spMkLst>
            <pc:docMk/>
            <pc:sldMk cId="3280569893" sldId="263"/>
            <ac:spMk id="3" creationId="{F3F8D417-D95D-4FDE-8874-97A27148C61B}"/>
          </ac:spMkLst>
        </pc:spChg>
        <pc:spChg chg="mod">
          <ac:chgData name="Нетребчук Любов Миколаївна" userId="S::liubov.netrebchuk@onmedu.edu.ua::f563571a-6fa7-44c4-8410-36788f1ae49e" providerId="AD" clId="Web-{B8372161-5DC7-4E7E-BA8C-FA3E797A697E}" dt="2020-11-16T20:18:22.579" v="561" actId="20577"/>
          <ac:spMkLst>
            <pc:docMk/>
            <pc:sldMk cId="3280569893" sldId="263"/>
            <ac:spMk id="4" creationId="{76159FDE-0770-4F2E-9889-FFB08C042E50}"/>
          </ac:spMkLst>
        </pc:spChg>
      </pc:sldChg>
      <pc:sldChg chg="modSp add replId">
        <pc:chgData name="Нетребчук Любов Миколаївна" userId="S::liubov.netrebchuk@onmedu.edu.ua::f563571a-6fa7-44c4-8410-36788f1ae49e" providerId="AD" clId="Web-{B8372161-5DC7-4E7E-BA8C-FA3E797A697E}" dt="2020-11-16T20:22:56.475" v="598" actId="20577"/>
        <pc:sldMkLst>
          <pc:docMk/>
          <pc:sldMk cId="1621293889" sldId="264"/>
        </pc:sldMkLst>
        <pc:spChg chg="mod">
          <ac:chgData name="Нетребчук Любов Миколаївна" userId="S::liubov.netrebchuk@onmedu.edu.ua::f563571a-6fa7-44c4-8410-36788f1ae49e" providerId="AD" clId="Web-{B8372161-5DC7-4E7E-BA8C-FA3E797A697E}" dt="2020-11-16T20:20:30.597" v="579" actId="20577"/>
          <ac:spMkLst>
            <pc:docMk/>
            <pc:sldMk cId="1621293889" sldId="264"/>
            <ac:spMk id="3" creationId="{F3F8D417-D95D-4FDE-8874-97A27148C61B}"/>
          </ac:spMkLst>
        </pc:spChg>
        <pc:spChg chg="mod">
          <ac:chgData name="Нетребчук Любов Миколаївна" userId="S::liubov.netrebchuk@onmedu.edu.ua::f563571a-6fa7-44c4-8410-36788f1ae49e" providerId="AD" clId="Web-{B8372161-5DC7-4E7E-BA8C-FA3E797A697E}" dt="2020-11-16T20:22:56.475" v="598" actId="20577"/>
          <ac:spMkLst>
            <pc:docMk/>
            <pc:sldMk cId="1621293889" sldId="264"/>
            <ac:spMk id="4" creationId="{76159FDE-0770-4F2E-9889-FFB08C042E50}"/>
          </ac:spMkLst>
        </pc:spChg>
      </pc:sldChg>
      <pc:sldChg chg="addSp modSp new del">
        <pc:chgData name="Нетребчук Любов Миколаївна" userId="S::liubov.netrebchuk@onmedu.edu.ua::f563571a-6fa7-44c4-8410-36788f1ae49e" providerId="AD" clId="Web-{B8372161-5DC7-4E7E-BA8C-FA3E797A697E}" dt="2020-11-16T20:23:24.101" v="604"/>
        <pc:sldMkLst>
          <pc:docMk/>
          <pc:sldMk cId="52424182" sldId="265"/>
        </pc:sldMkLst>
        <pc:spChg chg="add mod">
          <ac:chgData name="Нетребчук Любов Миколаївна" userId="S::liubov.netrebchuk@onmedu.edu.ua::f563571a-6fa7-44c4-8410-36788f1ae49e" providerId="AD" clId="Web-{B8372161-5DC7-4E7E-BA8C-FA3E797A697E}" dt="2020-11-16T20:23:16.429" v="603" actId="14100"/>
          <ac:spMkLst>
            <pc:docMk/>
            <pc:sldMk cId="52424182" sldId="265"/>
            <ac:spMk id="2" creationId="{CC021219-5EF7-428B-8862-74E0EBC8043F}"/>
          </ac:spMkLst>
        </pc:spChg>
      </pc:sldChg>
      <pc:sldChg chg="add del replId">
        <pc:chgData name="Нетребчук Любов Миколаївна" userId="S::liubov.netrebchuk@onmedu.edu.ua::f563571a-6fa7-44c4-8410-36788f1ae49e" providerId="AD" clId="Web-{B8372161-5DC7-4E7E-BA8C-FA3E797A697E}" dt="2020-11-16T21:28:40.771" v="1184"/>
        <pc:sldMkLst>
          <pc:docMk/>
          <pc:sldMk cId="3852885691" sldId="265"/>
        </pc:sldMkLst>
      </pc:sldChg>
      <pc:sldChg chg="modSp add replId">
        <pc:chgData name="Нетребчук Любов Миколаївна" userId="S::liubov.netrebchuk@onmedu.edu.ua::f563571a-6fa7-44c4-8410-36788f1ae49e" providerId="AD" clId="Web-{B8372161-5DC7-4E7E-BA8C-FA3E797A697E}" dt="2020-11-16T20:36:56.664" v="951" actId="20577"/>
        <pc:sldMkLst>
          <pc:docMk/>
          <pc:sldMk cId="634273598" sldId="266"/>
        </pc:sldMkLst>
        <pc:spChg chg="mod">
          <ac:chgData name="Нетребчук Любов Миколаївна" userId="S::liubov.netrebchuk@onmedu.edu.ua::f563571a-6fa7-44c4-8410-36788f1ae49e" providerId="AD" clId="Web-{B8372161-5DC7-4E7E-BA8C-FA3E797A697E}" dt="2020-11-16T20:36:56.664" v="951" actId="20577"/>
          <ac:spMkLst>
            <pc:docMk/>
            <pc:sldMk cId="634273598" sldId="266"/>
            <ac:spMk id="2" creationId="{90B9A58F-330B-467B-92FA-EA0C153308EC}"/>
          </ac:spMkLst>
        </pc:spChg>
      </pc:sldChg>
      <pc:sldChg chg="add del replId">
        <pc:chgData name="Нетребчук Любов Миколаївна" userId="S::liubov.netrebchuk@onmedu.edu.ua::f563571a-6fa7-44c4-8410-36788f1ae49e" providerId="AD" clId="Web-{B8372161-5DC7-4E7E-BA8C-FA3E797A697E}" dt="2020-11-16T20:23:53.648" v="607"/>
        <pc:sldMkLst>
          <pc:docMk/>
          <pc:sldMk cId="2317515157" sldId="266"/>
        </pc:sldMkLst>
      </pc:sldChg>
      <pc:sldChg chg="modSp add replId">
        <pc:chgData name="Нетребчук Любов Миколаївна" userId="S::liubov.netrebchuk@onmedu.edu.ua::f563571a-6fa7-44c4-8410-36788f1ae49e" providerId="AD" clId="Web-{B8372161-5DC7-4E7E-BA8C-FA3E797A697E}" dt="2020-11-16T20:31:01.657" v="807" actId="20577"/>
        <pc:sldMkLst>
          <pc:docMk/>
          <pc:sldMk cId="3136530466" sldId="267"/>
        </pc:sldMkLst>
        <pc:spChg chg="mod">
          <ac:chgData name="Нетребчук Любов Миколаївна" userId="S::liubov.netrebchuk@onmedu.edu.ua::f563571a-6fa7-44c4-8410-36788f1ae49e" providerId="AD" clId="Web-{B8372161-5DC7-4E7E-BA8C-FA3E797A697E}" dt="2020-11-16T20:30:42.875" v="798" actId="20577"/>
          <ac:spMkLst>
            <pc:docMk/>
            <pc:sldMk cId="3136530466" sldId="267"/>
            <ac:spMk id="3" creationId="{F3F8D417-D95D-4FDE-8874-97A27148C61B}"/>
          </ac:spMkLst>
        </pc:spChg>
        <pc:spChg chg="mod">
          <ac:chgData name="Нетребчук Любов Миколаївна" userId="S::liubov.netrebchuk@onmedu.edu.ua::f563571a-6fa7-44c4-8410-36788f1ae49e" providerId="AD" clId="Web-{B8372161-5DC7-4E7E-BA8C-FA3E797A697E}" dt="2020-11-16T20:31:01.657" v="807" actId="20577"/>
          <ac:spMkLst>
            <pc:docMk/>
            <pc:sldMk cId="3136530466" sldId="267"/>
            <ac:spMk id="4" creationId="{76159FDE-0770-4F2E-9889-FFB08C042E50}"/>
          </ac:spMkLst>
        </pc:spChg>
      </pc:sldChg>
      <pc:sldChg chg="modSp add replId">
        <pc:chgData name="Нетребчук Любов Миколаївна" userId="S::liubov.netrebchuk@onmedu.edu.ua::f563571a-6fa7-44c4-8410-36788f1ae49e" providerId="AD" clId="Web-{B8372161-5DC7-4E7E-BA8C-FA3E797A697E}" dt="2020-11-16T20:33:59.504" v="849" actId="20577"/>
        <pc:sldMkLst>
          <pc:docMk/>
          <pc:sldMk cId="113659947" sldId="268"/>
        </pc:sldMkLst>
        <pc:spChg chg="mod">
          <ac:chgData name="Нетребчук Любов Миколаївна" userId="S::liubov.netrebchuk@onmedu.edu.ua::f563571a-6fa7-44c4-8410-36788f1ae49e" providerId="AD" clId="Web-{B8372161-5DC7-4E7E-BA8C-FA3E797A697E}" dt="2020-11-16T20:33:59.504" v="849" actId="20577"/>
          <ac:spMkLst>
            <pc:docMk/>
            <pc:sldMk cId="113659947" sldId="268"/>
            <ac:spMk id="2" creationId="{90B9A58F-330B-467B-92FA-EA0C153308EC}"/>
          </ac:spMkLst>
        </pc:spChg>
      </pc:sldChg>
      <pc:sldChg chg="addSp modSp add del replId">
        <pc:chgData name="Нетребчук Любов Миколаївна" userId="S::liubov.netrebchuk@onmedu.edu.ua::f563571a-6fa7-44c4-8410-36788f1ae49e" providerId="AD" clId="Web-{B8372161-5DC7-4E7E-BA8C-FA3E797A697E}" dt="2020-11-16T20:34:44.786" v="858"/>
        <pc:sldMkLst>
          <pc:docMk/>
          <pc:sldMk cId="3218889506" sldId="269"/>
        </pc:sldMkLst>
        <pc:spChg chg="mod">
          <ac:chgData name="Нетребчук Любов Миколаївна" userId="S::liubov.netrebchuk@onmedu.edu.ua::f563571a-6fa7-44c4-8410-36788f1ae49e" providerId="AD" clId="Web-{B8372161-5DC7-4E7E-BA8C-FA3E797A697E}" dt="2020-11-16T20:34:14.926" v="852" actId="20577"/>
          <ac:spMkLst>
            <pc:docMk/>
            <pc:sldMk cId="3218889506" sldId="269"/>
            <ac:spMk id="2" creationId="{90B9A58F-330B-467B-92FA-EA0C153308EC}"/>
          </ac:spMkLst>
        </pc:spChg>
        <pc:spChg chg="add mod">
          <ac:chgData name="Нетребчук Любов Миколаївна" userId="S::liubov.netrebchuk@onmedu.edu.ua::f563571a-6fa7-44c4-8410-36788f1ae49e" providerId="AD" clId="Web-{B8372161-5DC7-4E7E-BA8C-FA3E797A697E}" dt="2020-11-16T20:34:36.489" v="857"/>
          <ac:spMkLst>
            <pc:docMk/>
            <pc:sldMk cId="3218889506" sldId="269"/>
            <ac:spMk id="3" creationId="{9C1EB57B-6113-471B-80E5-A0466BB727CE}"/>
          </ac:spMkLst>
        </pc:spChg>
      </pc:sldChg>
      <pc:sldChg chg="modSp add replId">
        <pc:chgData name="Нетребчук Любов Миколаївна" userId="S::liubov.netrebchuk@onmedu.edu.ua::f563571a-6fa7-44c4-8410-36788f1ae49e" providerId="AD" clId="Web-{B8372161-5DC7-4E7E-BA8C-FA3E797A697E}" dt="2020-11-16T20:37:22.227" v="957" actId="20577"/>
        <pc:sldMkLst>
          <pc:docMk/>
          <pc:sldMk cId="4047313040" sldId="270"/>
        </pc:sldMkLst>
        <pc:spChg chg="mod">
          <ac:chgData name="Нетребчук Любов Миколаївна" userId="S::liubov.netrebchuk@onmedu.edu.ua::f563571a-6fa7-44c4-8410-36788f1ae49e" providerId="AD" clId="Web-{B8372161-5DC7-4E7E-BA8C-FA3E797A697E}" dt="2020-11-16T20:37:22.227" v="957" actId="20577"/>
          <ac:spMkLst>
            <pc:docMk/>
            <pc:sldMk cId="4047313040" sldId="270"/>
            <ac:spMk id="2" creationId="{90B9A58F-330B-467B-92FA-EA0C153308EC}"/>
          </ac:spMkLst>
        </pc:spChg>
      </pc:sldChg>
      <pc:sldChg chg="modSp add replId">
        <pc:chgData name="Нетребчук Любов Миколаївна" userId="S::liubov.netrebchuk@onmedu.edu.ua::f563571a-6fa7-44c4-8410-36788f1ae49e" providerId="AD" clId="Web-{B8372161-5DC7-4E7E-BA8C-FA3E797A697E}" dt="2020-11-16T21:29:59.491" v="1195" actId="20577"/>
        <pc:sldMkLst>
          <pc:docMk/>
          <pc:sldMk cId="3725550903" sldId="271"/>
        </pc:sldMkLst>
        <pc:spChg chg="mod">
          <ac:chgData name="Нетребчук Любов Миколаївна" userId="S::liubov.netrebchuk@onmedu.edu.ua::f563571a-6fa7-44c4-8410-36788f1ae49e" providerId="AD" clId="Web-{B8372161-5DC7-4E7E-BA8C-FA3E797A697E}" dt="2020-11-16T21:29:30.772" v="1189" actId="20577"/>
          <ac:spMkLst>
            <pc:docMk/>
            <pc:sldMk cId="3725550903" sldId="271"/>
            <ac:spMk id="3" creationId="{F3F8D417-D95D-4FDE-8874-97A27148C61B}"/>
          </ac:spMkLst>
        </pc:spChg>
        <pc:spChg chg="mod">
          <ac:chgData name="Нетребчук Любов Миколаївна" userId="S::liubov.netrebchuk@onmedu.edu.ua::f563571a-6fa7-44c4-8410-36788f1ae49e" providerId="AD" clId="Web-{B8372161-5DC7-4E7E-BA8C-FA3E797A697E}" dt="2020-11-16T21:29:59.491" v="1195" actId="20577"/>
          <ac:spMkLst>
            <pc:docMk/>
            <pc:sldMk cId="3725550903" sldId="271"/>
            <ac:spMk id="4" creationId="{76159FDE-0770-4F2E-9889-FFB08C042E50}"/>
          </ac:spMkLst>
        </pc:spChg>
      </pc:sldChg>
      <pc:sldChg chg="add del replId">
        <pc:chgData name="Нетребчук Любов Миколаївна" userId="S::liubov.netrebchuk@onmedu.edu.ua::f563571a-6fa7-44c4-8410-36788f1ae49e" providerId="AD" clId="Web-{B8372161-5DC7-4E7E-BA8C-FA3E797A697E}" dt="2020-11-16T20:42:32.467" v="1026"/>
        <pc:sldMkLst>
          <pc:docMk/>
          <pc:sldMk cId="2642162064" sldId="272"/>
        </pc:sldMkLst>
      </pc:sldChg>
      <pc:sldChg chg="modSp add replId">
        <pc:chgData name="Нетребчук Любов Миколаївна" userId="S::liubov.netrebchuk@onmedu.edu.ua::f563571a-6fa7-44c4-8410-36788f1ae49e" providerId="AD" clId="Web-{B8372161-5DC7-4E7E-BA8C-FA3E797A697E}" dt="2020-11-16T21:30:05.585" v="1198" actId="20577"/>
        <pc:sldMkLst>
          <pc:docMk/>
          <pc:sldMk cId="3283151983" sldId="272"/>
        </pc:sldMkLst>
        <pc:spChg chg="mod">
          <ac:chgData name="Нетребчук Любов Миколаївна" userId="S::liubov.netrebchuk@onmedu.edu.ua::f563571a-6fa7-44c4-8410-36788f1ae49e" providerId="AD" clId="Web-{B8372161-5DC7-4E7E-BA8C-FA3E797A697E}" dt="2020-11-16T21:30:05.585" v="1198" actId="20577"/>
          <ac:spMkLst>
            <pc:docMk/>
            <pc:sldMk cId="3283151983" sldId="272"/>
            <ac:spMk id="2" creationId="{90B9A58F-330B-467B-92FA-EA0C153308EC}"/>
          </ac:spMkLst>
        </pc:spChg>
      </pc:sldChg>
      <pc:sldChg chg="modSp add replId">
        <pc:chgData name="Нетребчук Любов Миколаївна" userId="S::liubov.netrebchuk@onmedu.edu.ua::f563571a-6fa7-44c4-8410-36788f1ae49e" providerId="AD" clId="Web-{B8372161-5DC7-4E7E-BA8C-FA3E797A697E}" dt="2020-11-16T21:04:36.102" v="1085" actId="20577"/>
        <pc:sldMkLst>
          <pc:docMk/>
          <pc:sldMk cId="89626736" sldId="273"/>
        </pc:sldMkLst>
        <pc:spChg chg="mod">
          <ac:chgData name="Нетребчук Любов Миколаївна" userId="S::liubov.netrebchuk@onmedu.edu.ua::f563571a-6fa7-44c4-8410-36788f1ae49e" providerId="AD" clId="Web-{B8372161-5DC7-4E7E-BA8C-FA3E797A697E}" dt="2020-11-16T21:03:56.711" v="1070" actId="20577"/>
          <ac:spMkLst>
            <pc:docMk/>
            <pc:sldMk cId="89626736" sldId="273"/>
            <ac:spMk id="3" creationId="{F3F8D417-D95D-4FDE-8874-97A27148C61B}"/>
          </ac:spMkLst>
        </pc:spChg>
        <pc:spChg chg="mod">
          <ac:chgData name="Нетребчук Любов Миколаївна" userId="S::liubov.netrebchuk@onmedu.edu.ua::f563571a-6fa7-44c4-8410-36788f1ae49e" providerId="AD" clId="Web-{B8372161-5DC7-4E7E-BA8C-FA3E797A697E}" dt="2020-11-16T21:04:36.102" v="1085" actId="20577"/>
          <ac:spMkLst>
            <pc:docMk/>
            <pc:sldMk cId="89626736" sldId="273"/>
            <ac:spMk id="4" creationId="{76159FDE-0770-4F2E-9889-FFB08C042E50}"/>
          </ac:spMkLst>
        </pc:spChg>
      </pc:sldChg>
      <pc:sldChg chg="modSp add replId">
        <pc:chgData name="Нетребчук Любов Миколаївна" userId="S::liubov.netrebchuk@onmedu.edu.ua::f563571a-6fa7-44c4-8410-36788f1ae49e" providerId="AD" clId="Web-{B8372161-5DC7-4E7E-BA8C-FA3E797A697E}" dt="2020-11-16T21:14:32.551" v="1124" actId="20577"/>
        <pc:sldMkLst>
          <pc:docMk/>
          <pc:sldMk cId="3347302384" sldId="274"/>
        </pc:sldMkLst>
        <pc:spChg chg="mod">
          <ac:chgData name="Нетребчук Любов Миколаївна" userId="S::liubov.netrebchuk@onmedu.edu.ua::f563571a-6fa7-44c4-8410-36788f1ae49e" providerId="AD" clId="Web-{B8372161-5DC7-4E7E-BA8C-FA3E797A697E}" dt="2020-11-16T21:14:32.551" v="1124" actId="20577"/>
          <ac:spMkLst>
            <pc:docMk/>
            <pc:sldMk cId="3347302384" sldId="274"/>
            <ac:spMk id="2" creationId="{90B9A58F-330B-467B-92FA-EA0C153308EC}"/>
          </ac:spMkLst>
        </pc:spChg>
      </pc:sldChg>
      <pc:sldChg chg="modSp add del replId">
        <pc:chgData name="Нетребчук Любов Миколаївна" userId="S::liubov.netrebchuk@onmedu.edu.ua::f563571a-6fa7-44c4-8410-36788f1ae49e" providerId="AD" clId="Web-{B8372161-5DC7-4E7E-BA8C-FA3E797A697E}" dt="2020-11-16T21:14:57.817" v="1130"/>
        <pc:sldMkLst>
          <pc:docMk/>
          <pc:sldMk cId="159528345" sldId="275"/>
        </pc:sldMkLst>
        <pc:spChg chg="mod">
          <ac:chgData name="Нетребчук Любов Миколаївна" userId="S::liubov.netrebchuk@onmedu.edu.ua::f563571a-6fa7-44c4-8410-36788f1ae49e" providerId="AD" clId="Web-{B8372161-5DC7-4E7E-BA8C-FA3E797A697E}" dt="2020-11-16T21:14:45.005" v="1128" actId="20577"/>
          <ac:spMkLst>
            <pc:docMk/>
            <pc:sldMk cId="159528345" sldId="275"/>
            <ac:spMk id="2" creationId="{90B9A58F-330B-467B-92FA-EA0C153308EC}"/>
          </ac:spMkLst>
        </pc:spChg>
      </pc:sldChg>
      <pc:sldChg chg="modSp add replId">
        <pc:chgData name="Нетребчук Любов Миколаївна" userId="S::liubov.netrebchuk@onmedu.edu.ua::f563571a-6fa7-44c4-8410-36788f1ae49e" providerId="AD" clId="Web-{B8372161-5DC7-4E7E-BA8C-FA3E797A697E}" dt="2020-11-16T21:24:58.267" v="1158" actId="20577"/>
        <pc:sldMkLst>
          <pc:docMk/>
          <pc:sldMk cId="3718361618" sldId="275"/>
        </pc:sldMkLst>
        <pc:spChg chg="mod">
          <ac:chgData name="Нетребчук Любов Миколаївна" userId="S::liubov.netrebchuk@onmedu.edu.ua::f563571a-6fa7-44c4-8410-36788f1ae49e" providerId="AD" clId="Web-{B8372161-5DC7-4E7E-BA8C-FA3E797A697E}" dt="2020-11-16T21:24:58.267" v="1158" actId="20577"/>
          <ac:spMkLst>
            <pc:docMk/>
            <pc:sldMk cId="3718361618" sldId="275"/>
            <ac:spMk id="2" creationId="{00000000-0000-0000-0000-000000000000}"/>
          </ac:spMkLst>
        </pc:spChg>
        <pc:picChg chg="mod">
          <ac:chgData name="Нетребчук Любов Миколаївна" userId="S::liubov.netrebchuk@onmedu.edu.ua::f563571a-6fa7-44c4-8410-36788f1ae49e" providerId="AD" clId="Web-{B8372161-5DC7-4E7E-BA8C-FA3E797A697E}" dt="2020-11-16T21:24:32.829" v="1153" actId="1076"/>
          <ac:picMkLst>
            <pc:docMk/>
            <pc:sldMk cId="3718361618" sldId="275"/>
            <ac:picMk id="4" creationId="{EAC9930B-FA31-41AA-B74B-2AB73371C71F}"/>
          </ac:picMkLst>
        </pc:picChg>
      </pc:sldChg>
      <pc:sldChg chg="add replId">
        <pc:chgData name="Нетребчук Любов Миколаївна" userId="S::liubov.netrebchuk@onmedu.edu.ua::f563571a-6fa7-44c4-8410-36788f1ae49e" providerId="AD" clId="Web-{B8372161-5DC7-4E7E-BA8C-FA3E797A697E}" dt="2020-11-16T21:32:07.728" v="1201"/>
        <pc:sldMkLst>
          <pc:docMk/>
          <pc:sldMk cId="3866875061" sldId="276"/>
        </pc:sldMkLst>
      </pc:sldChg>
      <pc:sldMasterChg chg="del delSldLayout">
        <pc:chgData name="Нетребчук Любов Миколаївна" userId="S::liubov.netrebchuk@onmedu.edu.ua::f563571a-6fa7-44c4-8410-36788f1ae49e" providerId="AD" clId="Web-{B8372161-5DC7-4E7E-BA8C-FA3E797A697E}" dt="2020-11-16T19:35:59.264" v="0"/>
        <pc:sldMasterMkLst>
          <pc:docMk/>
          <pc:sldMasterMk cId="3154979492" sldId="2147483648"/>
        </pc:sldMasterMkLst>
        <pc:sldLayoutChg chg="del">
          <pc:chgData name="Нетребчук Любов Миколаївна" userId="S::liubov.netrebchuk@onmedu.edu.ua::f563571a-6fa7-44c4-8410-36788f1ae49e" providerId="AD" clId="Web-{B8372161-5DC7-4E7E-BA8C-FA3E797A697E}" dt="2020-11-16T19:35:59.264" v="0"/>
          <pc:sldLayoutMkLst>
            <pc:docMk/>
            <pc:sldMasterMk cId="3154979492" sldId="2147483648"/>
            <pc:sldLayoutMk cId="161079921" sldId="2147483649"/>
          </pc:sldLayoutMkLst>
        </pc:sldLayoutChg>
        <pc:sldLayoutChg chg="del">
          <pc:chgData name="Нетребчук Любов Миколаївна" userId="S::liubov.netrebchuk@onmedu.edu.ua::f563571a-6fa7-44c4-8410-36788f1ae49e" providerId="AD" clId="Web-{B8372161-5DC7-4E7E-BA8C-FA3E797A697E}" dt="2020-11-16T19:35:59.264" v="0"/>
          <pc:sldLayoutMkLst>
            <pc:docMk/>
            <pc:sldMasterMk cId="3154979492" sldId="2147483648"/>
            <pc:sldLayoutMk cId="2703711724" sldId="2147483650"/>
          </pc:sldLayoutMkLst>
        </pc:sldLayoutChg>
        <pc:sldLayoutChg chg="del">
          <pc:chgData name="Нетребчук Любов Миколаївна" userId="S::liubov.netrebchuk@onmedu.edu.ua::f563571a-6fa7-44c4-8410-36788f1ae49e" providerId="AD" clId="Web-{B8372161-5DC7-4E7E-BA8C-FA3E797A697E}" dt="2020-11-16T19:35:59.264" v="0"/>
          <pc:sldLayoutMkLst>
            <pc:docMk/>
            <pc:sldMasterMk cId="3154979492" sldId="2147483648"/>
            <pc:sldLayoutMk cId="4076369896" sldId="2147483651"/>
          </pc:sldLayoutMkLst>
        </pc:sldLayoutChg>
        <pc:sldLayoutChg chg="del">
          <pc:chgData name="Нетребчук Любов Миколаївна" userId="S::liubov.netrebchuk@onmedu.edu.ua::f563571a-6fa7-44c4-8410-36788f1ae49e" providerId="AD" clId="Web-{B8372161-5DC7-4E7E-BA8C-FA3E797A697E}" dt="2020-11-16T19:35:59.264" v="0"/>
          <pc:sldLayoutMkLst>
            <pc:docMk/>
            <pc:sldMasterMk cId="3154979492" sldId="2147483648"/>
            <pc:sldLayoutMk cId="2625762208" sldId="2147483652"/>
          </pc:sldLayoutMkLst>
        </pc:sldLayoutChg>
        <pc:sldLayoutChg chg="del">
          <pc:chgData name="Нетребчук Любов Миколаївна" userId="S::liubov.netrebchuk@onmedu.edu.ua::f563571a-6fa7-44c4-8410-36788f1ae49e" providerId="AD" clId="Web-{B8372161-5DC7-4E7E-BA8C-FA3E797A697E}" dt="2020-11-16T19:35:59.264" v="0"/>
          <pc:sldLayoutMkLst>
            <pc:docMk/>
            <pc:sldMasterMk cId="3154979492" sldId="2147483648"/>
            <pc:sldLayoutMk cId="188002762" sldId="2147483653"/>
          </pc:sldLayoutMkLst>
        </pc:sldLayoutChg>
        <pc:sldLayoutChg chg="del">
          <pc:chgData name="Нетребчук Любов Миколаївна" userId="S::liubov.netrebchuk@onmedu.edu.ua::f563571a-6fa7-44c4-8410-36788f1ae49e" providerId="AD" clId="Web-{B8372161-5DC7-4E7E-BA8C-FA3E797A697E}" dt="2020-11-16T19:35:59.264" v="0"/>
          <pc:sldLayoutMkLst>
            <pc:docMk/>
            <pc:sldMasterMk cId="3154979492" sldId="2147483648"/>
            <pc:sldLayoutMk cId="2295335545" sldId="2147483654"/>
          </pc:sldLayoutMkLst>
        </pc:sldLayoutChg>
        <pc:sldLayoutChg chg="del">
          <pc:chgData name="Нетребчук Любов Миколаївна" userId="S::liubov.netrebchuk@onmedu.edu.ua::f563571a-6fa7-44c4-8410-36788f1ae49e" providerId="AD" clId="Web-{B8372161-5DC7-4E7E-BA8C-FA3E797A697E}" dt="2020-11-16T19:35:59.264" v="0"/>
          <pc:sldLayoutMkLst>
            <pc:docMk/>
            <pc:sldMasterMk cId="3154979492" sldId="2147483648"/>
            <pc:sldLayoutMk cId="1988754143" sldId="2147483655"/>
          </pc:sldLayoutMkLst>
        </pc:sldLayoutChg>
        <pc:sldLayoutChg chg="del">
          <pc:chgData name="Нетребчук Любов Миколаївна" userId="S::liubov.netrebchuk@onmedu.edu.ua::f563571a-6fa7-44c4-8410-36788f1ae49e" providerId="AD" clId="Web-{B8372161-5DC7-4E7E-BA8C-FA3E797A697E}" dt="2020-11-16T19:35:59.264" v="0"/>
          <pc:sldLayoutMkLst>
            <pc:docMk/>
            <pc:sldMasterMk cId="3154979492" sldId="2147483648"/>
            <pc:sldLayoutMk cId="3665695281" sldId="2147483656"/>
          </pc:sldLayoutMkLst>
        </pc:sldLayoutChg>
        <pc:sldLayoutChg chg="del">
          <pc:chgData name="Нетребчук Любов Миколаївна" userId="S::liubov.netrebchuk@onmedu.edu.ua::f563571a-6fa7-44c4-8410-36788f1ae49e" providerId="AD" clId="Web-{B8372161-5DC7-4E7E-BA8C-FA3E797A697E}" dt="2020-11-16T19:35:59.264" v="0"/>
          <pc:sldLayoutMkLst>
            <pc:docMk/>
            <pc:sldMasterMk cId="3154979492" sldId="2147483648"/>
            <pc:sldLayoutMk cId="2134169247" sldId="2147483657"/>
          </pc:sldLayoutMkLst>
        </pc:sldLayoutChg>
        <pc:sldLayoutChg chg="del">
          <pc:chgData name="Нетребчук Любов Миколаївна" userId="S::liubov.netrebchuk@onmedu.edu.ua::f563571a-6fa7-44c4-8410-36788f1ae49e" providerId="AD" clId="Web-{B8372161-5DC7-4E7E-BA8C-FA3E797A697E}" dt="2020-11-16T19:35:59.264" v="0"/>
          <pc:sldLayoutMkLst>
            <pc:docMk/>
            <pc:sldMasterMk cId="3154979492" sldId="2147483648"/>
            <pc:sldLayoutMk cId="2065727480" sldId="2147483658"/>
          </pc:sldLayoutMkLst>
        </pc:sldLayoutChg>
        <pc:sldLayoutChg chg="del">
          <pc:chgData name="Нетребчук Любов Миколаївна" userId="S::liubov.netrebchuk@onmedu.edu.ua::f563571a-6fa7-44c4-8410-36788f1ae49e" providerId="AD" clId="Web-{B8372161-5DC7-4E7E-BA8C-FA3E797A697E}" dt="2020-11-16T19:35:59.264" v="0"/>
          <pc:sldLayoutMkLst>
            <pc:docMk/>
            <pc:sldMasterMk cId="3154979492" sldId="2147483648"/>
            <pc:sldLayoutMk cId="812261758" sldId="2147483659"/>
          </pc:sldLayoutMkLst>
        </pc:sldLayoutChg>
      </pc:sldMasterChg>
      <pc:sldMasterChg chg="add del addSldLayout delSldLayout">
        <pc:chgData name="Нетребчук Любов Миколаївна" userId="S::liubov.netrebchuk@onmedu.edu.ua::f563571a-6fa7-44c4-8410-36788f1ae49e" providerId="AD" clId="Web-{B8372161-5DC7-4E7E-BA8C-FA3E797A697E}" dt="2020-11-16T19:37:03.406" v="7"/>
        <pc:sldMasterMkLst>
          <pc:docMk/>
          <pc:sldMasterMk cId="919885125" sldId="2147483713"/>
        </pc:sldMasterMkLst>
        <pc:sldLayoutChg chg="add del">
          <pc:chgData name="Нетребчук Любов Миколаївна" userId="S::liubov.netrebchuk@onmedu.edu.ua::f563571a-6fa7-44c4-8410-36788f1ae49e" providerId="AD" clId="Web-{B8372161-5DC7-4E7E-BA8C-FA3E797A697E}" dt="2020-11-16T19:37:03.406" v="7"/>
          <pc:sldLayoutMkLst>
            <pc:docMk/>
            <pc:sldMasterMk cId="919885125" sldId="2147483713"/>
            <pc:sldLayoutMk cId="3898143051" sldId="2147483702"/>
          </pc:sldLayoutMkLst>
        </pc:sldLayoutChg>
        <pc:sldLayoutChg chg="add del">
          <pc:chgData name="Нетребчук Любов Миколаївна" userId="S::liubov.netrebchuk@onmedu.edu.ua::f563571a-6fa7-44c4-8410-36788f1ae49e" providerId="AD" clId="Web-{B8372161-5DC7-4E7E-BA8C-FA3E797A697E}" dt="2020-11-16T19:37:03.406" v="7"/>
          <pc:sldLayoutMkLst>
            <pc:docMk/>
            <pc:sldMasterMk cId="919885125" sldId="2147483713"/>
            <pc:sldLayoutMk cId="2011092675" sldId="2147483703"/>
          </pc:sldLayoutMkLst>
        </pc:sldLayoutChg>
        <pc:sldLayoutChg chg="add del">
          <pc:chgData name="Нетребчук Любов Миколаївна" userId="S::liubov.netrebchuk@onmedu.edu.ua::f563571a-6fa7-44c4-8410-36788f1ae49e" providerId="AD" clId="Web-{B8372161-5DC7-4E7E-BA8C-FA3E797A697E}" dt="2020-11-16T19:37:03.406" v="7"/>
          <pc:sldLayoutMkLst>
            <pc:docMk/>
            <pc:sldMasterMk cId="919885125" sldId="2147483713"/>
            <pc:sldLayoutMk cId="4119482892" sldId="2147483704"/>
          </pc:sldLayoutMkLst>
        </pc:sldLayoutChg>
        <pc:sldLayoutChg chg="add del">
          <pc:chgData name="Нетребчук Любов Миколаївна" userId="S::liubov.netrebchuk@onmedu.edu.ua::f563571a-6fa7-44c4-8410-36788f1ae49e" providerId="AD" clId="Web-{B8372161-5DC7-4E7E-BA8C-FA3E797A697E}" dt="2020-11-16T19:37:03.406" v="7"/>
          <pc:sldLayoutMkLst>
            <pc:docMk/>
            <pc:sldMasterMk cId="919885125" sldId="2147483713"/>
            <pc:sldLayoutMk cId="1495412942" sldId="2147483705"/>
          </pc:sldLayoutMkLst>
        </pc:sldLayoutChg>
        <pc:sldLayoutChg chg="add del">
          <pc:chgData name="Нетребчук Любов Миколаївна" userId="S::liubov.netrebchuk@onmedu.edu.ua::f563571a-6fa7-44c4-8410-36788f1ae49e" providerId="AD" clId="Web-{B8372161-5DC7-4E7E-BA8C-FA3E797A697E}" dt="2020-11-16T19:37:03.406" v="7"/>
          <pc:sldLayoutMkLst>
            <pc:docMk/>
            <pc:sldMasterMk cId="919885125" sldId="2147483713"/>
            <pc:sldLayoutMk cId="1247570905" sldId="2147483706"/>
          </pc:sldLayoutMkLst>
        </pc:sldLayoutChg>
        <pc:sldLayoutChg chg="add del">
          <pc:chgData name="Нетребчук Любов Миколаївна" userId="S::liubov.netrebchuk@onmedu.edu.ua::f563571a-6fa7-44c4-8410-36788f1ae49e" providerId="AD" clId="Web-{B8372161-5DC7-4E7E-BA8C-FA3E797A697E}" dt="2020-11-16T19:37:03.406" v="7"/>
          <pc:sldLayoutMkLst>
            <pc:docMk/>
            <pc:sldMasterMk cId="919885125" sldId="2147483713"/>
            <pc:sldLayoutMk cId="1182152539" sldId="2147483707"/>
          </pc:sldLayoutMkLst>
        </pc:sldLayoutChg>
        <pc:sldLayoutChg chg="add del">
          <pc:chgData name="Нетребчук Любов Миколаївна" userId="S::liubov.netrebchuk@onmedu.edu.ua::f563571a-6fa7-44c4-8410-36788f1ae49e" providerId="AD" clId="Web-{B8372161-5DC7-4E7E-BA8C-FA3E797A697E}" dt="2020-11-16T19:37:03.406" v="7"/>
          <pc:sldLayoutMkLst>
            <pc:docMk/>
            <pc:sldMasterMk cId="919885125" sldId="2147483713"/>
            <pc:sldLayoutMk cId="2912406504" sldId="2147483708"/>
          </pc:sldLayoutMkLst>
        </pc:sldLayoutChg>
        <pc:sldLayoutChg chg="add del">
          <pc:chgData name="Нетребчук Любов Миколаївна" userId="S::liubov.netrebchuk@onmedu.edu.ua::f563571a-6fa7-44c4-8410-36788f1ae49e" providerId="AD" clId="Web-{B8372161-5DC7-4E7E-BA8C-FA3E797A697E}" dt="2020-11-16T19:37:03.406" v="7"/>
          <pc:sldLayoutMkLst>
            <pc:docMk/>
            <pc:sldMasterMk cId="919885125" sldId="2147483713"/>
            <pc:sldLayoutMk cId="465809908" sldId="2147483709"/>
          </pc:sldLayoutMkLst>
        </pc:sldLayoutChg>
        <pc:sldLayoutChg chg="add del">
          <pc:chgData name="Нетребчук Любов Миколаївна" userId="S::liubov.netrebchuk@onmedu.edu.ua::f563571a-6fa7-44c4-8410-36788f1ae49e" providerId="AD" clId="Web-{B8372161-5DC7-4E7E-BA8C-FA3E797A697E}" dt="2020-11-16T19:37:03.406" v="7"/>
          <pc:sldLayoutMkLst>
            <pc:docMk/>
            <pc:sldMasterMk cId="919885125" sldId="2147483713"/>
            <pc:sldLayoutMk cId="4226242784" sldId="2147483710"/>
          </pc:sldLayoutMkLst>
        </pc:sldLayoutChg>
        <pc:sldLayoutChg chg="add del">
          <pc:chgData name="Нетребчук Любов Миколаївна" userId="S::liubov.netrebchuk@onmedu.edu.ua::f563571a-6fa7-44c4-8410-36788f1ae49e" providerId="AD" clId="Web-{B8372161-5DC7-4E7E-BA8C-FA3E797A697E}" dt="2020-11-16T19:37:03.406" v="7"/>
          <pc:sldLayoutMkLst>
            <pc:docMk/>
            <pc:sldMasterMk cId="919885125" sldId="2147483713"/>
            <pc:sldLayoutMk cId="2381176806" sldId="2147483711"/>
          </pc:sldLayoutMkLst>
        </pc:sldLayoutChg>
        <pc:sldLayoutChg chg="add del">
          <pc:chgData name="Нетребчук Любов Миколаївна" userId="S::liubov.netrebchuk@onmedu.edu.ua::f563571a-6fa7-44c4-8410-36788f1ae49e" providerId="AD" clId="Web-{B8372161-5DC7-4E7E-BA8C-FA3E797A697E}" dt="2020-11-16T19:37:03.406" v="7"/>
          <pc:sldLayoutMkLst>
            <pc:docMk/>
            <pc:sldMasterMk cId="919885125" sldId="2147483713"/>
            <pc:sldLayoutMk cId="3053963286" sldId="2147483712"/>
          </pc:sldLayoutMkLst>
        </pc:sldLayoutChg>
      </pc:sldMasterChg>
      <pc:sldMasterChg chg="add addSldLayout">
        <pc:chgData name="Нетребчук Любов Миколаївна" userId="S::liubov.netrebchuk@onmedu.edu.ua::f563571a-6fa7-44c4-8410-36788f1ae49e" providerId="AD" clId="Web-{B8372161-5DC7-4E7E-BA8C-FA3E797A697E}" dt="2020-11-16T19:37:03.406" v="7"/>
        <pc:sldMasterMkLst>
          <pc:docMk/>
          <pc:sldMasterMk cId="3478336882" sldId="2147483714"/>
        </pc:sldMasterMkLst>
        <pc:sldLayoutChg chg="add">
          <pc:chgData name="Нетребчук Любов Миколаївна" userId="S::liubov.netrebchuk@onmedu.edu.ua::f563571a-6fa7-44c4-8410-36788f1ae49e" providerId="AD" clId="Web-{B8372161-5DC7-4E7E-BA8C-FA3E797A697E}" dt="2020-11-16T19:37:03.406" v="7"/>
          <pc:sldLayoutMkLst>
            <pc:docMk/>
            <pc:sldMasterMk cId="3478336882" sldId="2147483714"/>
            <pc:sldLayoutMk cId="2843994011" sldId="2147483715"/>
          </pc:sldLayoutMkLst>
        </pc:sldLayoutChg>
        <pc:sldLayoutChg chg="add">
          <pc:chgData name="Нетребчук Любов Миколаївна" userId="S::liubov.netrebchuk@onmedu.edu.ua::f563571a-6fa7-44c4-8410-36788f1ae49e" providerId="AD" clId="Web-{B8372161-5DC7-4E7E-BA8C-FA3E797A697E}" dt="2020-11-16T19:37:03.406" v="7"/>
          <pc:sldLayoutMkLst>
            <pc:docMk/>
            <pc:sldMasterMk cId="3478336882" sldId="2147483714"/>
            <pc:sldLayoutMk cId="3054597016" sldId="2147483716"/>
          </pc:sldLayoutMkLst>
        </pc:sldLayoutChg>
        <pc:sldLayoutChg chg="add">
          <pc:chgData name="Нетребчук Любов Миколаївна" userId="S::liubov.netrebchuk@onmedu.edu.ua::f563571a-6fa7-44c4-8410-36788f1ae49e" providerId="AD" clId="Web-{B8372161-5DC7-4E7E-BA8C-FA3E797A697E}" dt="2020-11-16T19:37:03.406" v="7"/>
          <pc:sldLayoutMkLst>
            <pc:docMk/>
            <pc:sldMasterMk cId="3478336882" sldId="2147483714"/>
            <pc:sldLayoutMk cId="4290892777" sldId="2147483717"/>
          </pc:sldLayoutMkLst>
        </pc:sldLayoutChg>
        <pc:sldLayoutChg chg="add">
          <pc:chgData name="Нетребчук Любов Миколаївна" userId="S::liubov.netrebchuk@onmedu.edu.ua::f563571a-6fa7-44c4-8410-36788f1ae49e" providerId="AD" clId="Web-{B8372161-5DC7-4E7E-BA8C-FA3E797A697E}" dt="2020-11-16T19:37:03.406" v="7"/>
          <pc:sldLayoutMkLst>
            <pc:docMk/>
            <pc:sldMasterMk cId="3478336882" sldId="2147483714"/>
            <pc:sldLayoutMk cId="483054587" sldId="2147483718"/>
          </pc:sldLayoutMkLst>
        </pc:sldLayoutChg>
        <pc:sldLayoutChg chg="add">
          <pc:chgData name="Нетребчук Любов Миколаївна" userId="S::liubov.netrebchuk@onmedu.edu.ua::f563571a-6fa7-44c4-8410-36788f1ae49e" providerId="AD" clId="Web-{B8372161-5DC7-4E7E-BA8C-FA3E797A697E}" dt="2020-11-16T19:37:03.406" v="7"/>
          <pc:sldLayoutMkLst>
            <pc:docMk/>
            <pc:sldMasterMk cId="3478336882" sldId="2147483714"/>
            <pc:sldLayoutMk cId="2996486655" sldId="2147483719"/>
          </pc:sldLayoutMkLst>
        </pc:sldLayoutChg>
        <pc:sldLayoutChg chg="add">
          <pc:chgData name="Нетребчук Любов Миколаївна" userId="S::liubov.netrebchuk@onmedu.edu.ua::f563571a-6fa7-44c4-8410-36788f1ae49e" providerId="AD" clId="Web-{B8372161-5DC7-4E7E-BA8C-FA3E797A697E}" dt="2020-11-16T19:37:03.406" v="7"/>
          <pc:sldLayoutMkLst>
            <pc:docMk/>
            <pc:sldMasterMk cId="3478336882" sldId="2147483714"/>
            <pc:sldLayoutMk cId="3524980040" sldId="2147483720"/>
          </pc:sldLayoutMkLst>
        </pc:sldLayoutChg>
        <pc:sldLayoutChg chg="add">
          <pc:chgData name="Нетребчук Любов Миколаївна" userId="S::liubov.netrebchuk@onmedu.edu.ua::f563571a-6fa7-44c4-8410-36788f1ae49e" providerId="AD" clId="Web-{B8372161-5DC7-4E7E-BA8C-FA3E797A697E}" dt="2020-11-16T19:37:03.406" v="7"/>
          <pc:sldLayoutMkLst>
            <pc:docMk/>
            <pc:sldMasterMk cId="3478336882" sldId="2147483714"/>
            <pc:sldLayoutMk cId="3772747931" sldId="2147483721"/>
          </pc:sldLayoutMkLst>
        </pc:sldLayoutChg>
        <pc:sldLayoutChg chg="add">
          <pc:chgData name="Нетребчук Любов Миколаївна" userId="S::liubov.netrebchuk@onmedu.edu.ua::f563571a-6fa7-44c4-8410-36788f1ae49e" providerId="AD" clId="Web-{B8372161-5DC7-4E7E-BA8C-FA3E797A697E}" dt="2020-11-16T19:37:03.406" v="7"/>
          <pc:sldLayoutMkLst>
            <pc:docMk/>
            <pc:sldMasterMk cId="3478336882" sldId="2147483714"/>
            <pc:sldLayoutMk cId="2868584294" sldId="2147483722"/>
          </pc:sldLayoutMkLst>
        </pc:sldLayoutChg>
        <pc:sldLayoutChg chg="add">
          <pc:chgData name="Нетребчук Любов Миколаївна" userId="S::liubov.netrebchuk@onmedu.edu.ua::f563571a-6fa7-44c4-8410-36788f1ae49e" providerId="AD" clId="Web-{B8372161-5DC7-4E7E-BA8C-FA3E797A697E}" dt="2020-11-16T19:37:03.406" v="7"/>
          <pc:sldLayoutMkLst>
            <pc:docMk/>
            <pc:sldMasterMk cId="3478336882" sldId="2147483714"/>
            <pc:sldLayoutMk cId="866589433" sldId="2147483723"/>
          </pc:sldLayoutMkLst>
        </pc:sldLayoutChg>
        <pc:sldLayoutChg chg="add">
          <pc:chgData name="Нетребчук Любов Миколаївна" userId="S::liubov.netrebchuk@onmedu.edu.ua::f563571a-6fa7-44c4-8410-36788f1ae49e" providerId="AD" clId="Web-{B8372161-5DC7-4E7E-BA8C-FA3E797A697E}" dt="2020-11-16T19:37:03.406" v="7"/>
          <pc:sldLayoutMkLst>
            <pc:docMk/>
            <pc:sldMasterMk cId="3478336882" sldId="2147483714"/>
            <pc:sldLayoutMk cId="1697072494" sldId="2147483724"/>
          </pc:sldLayoutMkLst>
        </pc:sldLayoutChg>
        <pc:sldLayoutChg chg="add">
          <pc:chgData name="Нетребчук Любов Миколаївна" userId="S::liubov.netrebchuk@onmedu.edu.ua::f563571a-6fa7-44c4-8410-36788f1ae49e" providerId="AD" clId="Web-{B8372161-5DC7-4E7E-BA8C-FA3E797A697E}" dt="2020-11-16T19:37:03.406" v="7"/>
          <pc:sldLayoutMkLst>
            <pc:docMk/>
            <pc:sldMasterMk cId="3478336882" sldId="2147483714"/>
            <pc:sldLayoutMk cId="3258983233" sldId="2147483725"/>
          </pc:sldLayoutMkLst>
        </pc:sldLayoutChg>
      </pc:sldMasterChg>
    </pc:docChg>
  </pc:docChgLst>
  <pc:docChgLst>
    <pc:chgData name="Нетребчук Любов Миколаївна" userId="S::liubov.netrebchuk@onmedu.edu.ua::f563571a-6fa7-44c4-8410-36788f1ae49e" providerId="AD" clId="Web-{8709CB8D-EE00-ECB9-C0F9-F6120A23CD90}"/>
    <pc:docChg chg="modSld">
      <pc:chgData name="Нетребчук Любов Миколаївна" userId="S::liubov.netrebchuk@onmedu.edu.ua::f563571a-6fa7-44c4-8410-36788f1ae49e" providerId="AD" clId="Web-{8709CB8D-EE00-ECB9-C0F9-F6120A23CD90}" dt="2021-11-04T22:21:37.454" v="10"/>
      <pc:docMkLst>
        <pc:docMk/>
      </pc:docMkLst>
      <pc:sldChg chg="modSp modMedia">
        <pc:chgData name="Нетребчук Любов Миколаївна" userId="S::liubov.netrebchuk@onmedu.edu.ua::f563571a-6fa7-44c4-8410-36788f1ae49e" providerId="AD" clId="Web-{8709CB8D-EE00-ECB9-C0F9-F6120A23CD90}" dt="2021-11-04T22:21:37.454" v="10"/>
        <pc:sldMkLst>
          <pc:docMk/>
          <pc:sldMk cId="2146246255" sldId="257"/>
        </pc:sldMkLst>
        <pc:picChg chg="mod">
          <ac:chgData name="Нетребчук Любов Миколаївна" userId="S::liubov.netrebchuk@onmedu.edu.ua::f563571a-6fa7-44c4-8410-36788f1ae49e" providerId="AD" clId="Web-{8709CB8D-EE00-ECB9-C0F9-F6120A23CD90}" dt="2021-11-04T22:21:37.454" v="10"/>
          <ac:picMkLst>
            <pc:docMk/>
            <pc:sldMk cId="2146246255" sldId="257"/>
            <ac:picMk id="3" creationId="{31C7728F-0B2C-441C-BCA2-1D61BF6734F1}"/>
          </ac:picMkLst>
        </pc:picChg>
      </pc:sldChg>
      <pc:sldChg chg="modSp">
        <pc:chgData name="Нетребчук Любов Миколаївна" userId="S::liubov.netrebchuk@onmedu.edu.ua::f563571a-6fa7-44c4-8410-36788f1ae49e" providerId="AD" clId="Web-{8709CB8D-EE00-ECB9-C0F9-F6120A23CD90}" dt="2021-11-04T22:16:14.307" v="4" actId="20577"/>
        <pc:sldMkLst>
          <pc:docMk/>
          <pc:sldMk cId="3866875061" sldId="276"/>
        </pc:sldMkLst>
        <pc:spChg chg="mod">
          <ac:chgData name="Нетребчук Любов Миколаївна" userId="S::liubov.netrebchuk@onmedu.edu.ua::f563571a-6fa7-44c4-8410-36788f1ae49e" providerId="AD" clId="Web-{8709CB8D-EE00-ECB9-C0F9-F6120A23CD90}" dt="2021-11-04T22:16:14.307" v="4" actId="20577"/>
          <ac:spMkLst>
            <pc:docMk/>
            <pc:sldMk cId="3866875061" sldId="276"/>
            <ac:spMk id="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259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169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627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10/20/2024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747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01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957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615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568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570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849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977673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0319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640217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0461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2289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427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395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pecial-dictionary.com/latin/o/omnes_homines_sibi_sanitatem_cupiunt,_saepe_autem_omnia,_quae_valetudini_contraria_sunt,_faciunt.htm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8">
            <a:extLst>
              <a:ext uri="{FF2B5EF4-FFF2-40B4-BE49-F238E27FC236}">
                <a16:creationId xmlns:a16="http://schemas.microsoft.com/office/drawing/2014/main" id="{B4DE830A-B531-4A3B-96F6-0ECE88B08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813DF2C-461A-4A8F-9679-A172790D1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10">
              <a:extLst>
                <a:ext uri="{FF2B5EF4-FFF2-40B4-BE49-F238E27FC236}">
                  <a16:creationId xmlns:a16="http://schemas.microsoft.com/office/drawing/2014/main" id="{54CD3A85-C039-4249-86E4-1EB9318B5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887EA6D2-2883-42C2-993D-094CA6D65D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25">
              <a:extLst>
                <a:ext uri="{FF2B5EF4-FFF2-40B4-BE49-F238E27FC236}">
                  <a16:creationId xmlns:a16="http://schemas.microsoft.com/office/drawing/2014/main" id="{3B895046-636F-4D1B-ACA4-29AA0CB33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C6B0CDE3-E054-4EDD-A43B-F96843D8B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7">
              <a:extLst>
                <a:ext uri="{FF2B5EF4-FFF2-40B4-BE49-F238E27FC236}">
                  <a16:creationId xmlns:a16="http://schemas.microsoft.com/office/drawing/2014/main" id="{3B66B1A2-F145-4C9B-85CC-4BF30D58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5D4FC972-94B3-4035-8D31-E668C132B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9">
              <a:extLst>
                <a:ext uri="{FF2B5EF4-FFF2-40B4-BE49-F238E27FC236}">
                  <a16:creationId xmlns:a16="http://schemas.microsoft.com/office/drawing/2014/main" id="{374B9941-AFBE-4A77-A50E-B6EA04A74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27A982C5-2C38-4CE9-BC18-94697AD65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18">
              <a:extLst>
                <a:ext uri="{FF2B5EF4-FFF2-40B4-BE49-F238E27FC236}">
                  <a16:creationId xmlns:a16="http://schemas.microsoft.com/office/drawing/2014/main" id="{0060D8D1-7BB1-498F-AFBB-ADAC130A9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83D9D43-6AC8-4FE0-A20F-8E4B6EB5A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4337" y="1265314"/>
            <a:ext cx="4299666" cy="324913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Суфікси в клінічній термінології</a:t>
            </a:r>
          </a:p>
        </p:txBody>
      </p:sp>
      <p:sp>
        <p:nvSpPr>
          <p:cNvPr id="26" name="Isosceles Triangle 20">
            <a:extLst>
              <a:ext uri="{FF2B5EF4-FFF2-40B4-BE49-F238E27FC236}">
                <a16:creationId xmlns:a16="http://schemas.microsoft.com/office/drawing/2014/main" id="{5A7802B6-FF37-40CF-A7E2-6F2A0D9A9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174" y="1270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Рисунок 4" descr="Стетоскоп на белом фоне">
            <a:extLst>
              <a:ext uri="{FF2B5EF4-FFF2-40B4-BE49-F238E27FC236}">
                <a16:creationId xmlns:a16="http://schemas.microsoft.com/office/drawing/2014/main" id="{4171688A-65E4-491F-AED0-C9C283E4AC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-1" b="15072"/>
          <a:stretch/>
        </p:blipFill>
        <p:spPr>
          <a:xfrm>
            <a:off x="888604" y="2373616"/>
            <a:ext cx="3765692" cy="2118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246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88C9B83F-64CD-41C1-925F-A08801FFD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8" name="Straight Connector 21">
              <a:extLst>
                <a:ext uri="{FF2B5EF4-FFF2-40B4-BE49-F238E27FC236}">
                  <a16:creationId xmlns:a16="http://schemas.microsoft.com/office/drawing/2014/main" id="{E1655065-0BD7-4422-BEC0-4401E9980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DDD90AC-ABEC-4A76-9C9C-AD0A5F8FC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23">
              <a:extLst>
                <a:ext uri="{FF2B5EF4-FFF2-40B4-BE49-F238E27FC236}">
                  <a16:creationId xmlns:a16="http://schemas.microsoft.com/office/drawing/2014/main" id="{21A8AFEF-EC50-4C0B-9C64-814B76C82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5">
              <a:extLst>
                <a:ext uri="{FF2B5EF4-FFF2-40B4-BE49-F238E27FC236}">
                  <a16:creationId xmlns:a16="http://schemas.microsoft.com/office/drawing/2014/main" id="{CAFAA800-E117-4357-84E4-56B63EA03E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Isosceles Triangle 25">
              <a:extLst>
                <a:ext uri="{FF2B5EF4-FFF2-40B4-BE49-F238E27FC236}">
                  <a16:creationId xmlns:a16="http://schemas.microsoft.com/office/drawing/2014/main" id="{8DDFC9F4-3B45-402D-8AD7-60B3F08E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7">
              <a:extLst>
                <a:ext uri="{FF2B5EF4-FFF2-40B4-BE49-F238E27FC236}">
                  <a16:creationId xmlns:a16="http://schemas.microsoft.com/office/drawing/2014/main" id="{F26A0854-FBE4-4587-B349-06BE192BD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6" name="Rectangle 28">
              <a:extLst>
                <a:ext uri="{FF2B5EF4-FFF2-40B4-BE49-F238E27FC236}">
                  <a16:creationId xmlns:a16="http://schemas.microsoft.com/office/drawing/2014/main" id="{54A9C4C6-FF7D-470E-BFCA-CE4F60A1F0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9">
              <a:extLst>
                <a:ext uri="{FF2B5EF4-FFF2-40B4-BE49-F238E27FC236}">
                  <a16:creationId xmlns:a16="http://schemas.microsoft.com/office/drawing/2014/main" id="{B1721EA8-4871-45D4-B78F-AE805A3004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" name="Isosceles Triangle 29">
              <a:extLst>
                <a:ext uri="{FF2B5EF4-FFF2-40B4-BE49-F238E27FC236}">
                  <a16:creationId xmlns:a16="http://schemas.microsoft.com/office/drawing/2014/main" id="{E5763971-E3A3-45C6-9BA8-2E032C7A5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32752E94-0E01-4AF5-A43A-F2FAD8737C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16" name="Picture 15" descr="Molecules">
            <a:extLst>
              <a:ext uri="{FF2B5EF4-FFF2-40B4-BE49-F238E27FC236}">
                <a16:creationId xmlns:a16="http://schemas.microsoft.com/office/drawing/2014/main" id="{72EBB760-66F2-4787-90BB-4F143717F8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9091" t="17427" b="5964"/>
          <a:stretch/>
        </p:blipFill>
        <p:spPr>
          <a:xfrm>
            <a:off x="1" y="10"/>
            <a:ext cx="12191999" cy="6857990"/>
          </a:xfrm>
          <a:prstGeom prst="rect">
            <a:avLst/>
          </a:prstGeom>
        </p:spPr>
      </p:pic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F5F0CD5C-72F3-4090-8A69-8E15CB432A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5" name="Parallelogram 34">
            <a:extLst>
              <a:ext uri="{FF2B5EF4-FFF2-40B4-BE49-F238E27FC236}">
                <a16:creationId xmlns:a16="http://schemas.microsoft.com/office/drawing/2014/main" id="{217496A2-9394-4FB7-BA0E-717D2D2E7A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33800" y="0"/>
            <a:ext cx="7315200" cy="6858000"/>
          </a:xfrm>
          <a:prstGeom prst="parallelogram">
            <a:avLst>
              <a:gd name="adj" fmla="val 15925"/>
            </a:avLst>
          </a:prstGeom>
          <a:solidFill>
            <a:schemeClr val="bg1">
              <a:alpha val="8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D02CF681-4765-4E88-802F-B2474DCD51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D57B2BA-243C-45C7-A5D8-46CA71943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ectangle 23">
            <a:extLst>
              <a:ext uri="{FF2B5EF4-FFF2-40B4-BE49-F238E27FC236}">
                <a16:creationId xmlns:a16="http://schemas.microsoft.com/office/drawing/2014/main" id="{67374FB5-CBB7-46FF-95B5-2251BC6856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3" name="Rectangle 25">
            <a:extLst>
              <a:ext uri="{FF2B5EF4-FFF2-40B4-BE49-F238E27FC236}">
                <a16:creationId xmlns:a16="http://schemas.microsoft.com/office/drawing/2014/main" id="{34BCEAB7-D9E0-40A4-9254-8593BD346E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D567A354-BB63-405C-8E5F-2F510E670F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B9A58F-330B-467B-92FA-EA0C15330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1450" y="1707419"/>
            <a:ext cx="5014515" cy="346181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r">
              <a:lnSpc>
                <a:spcPct val="90000"/>
              </a:lnSpc>
            </a:pPr>
            <a:r>
              <a:rPr lang="en-US">
                <a:solidFill>
                  <a:schemeClr val="tx1"/>
                </a:solidFill>
              </a:rPr>
              <a:t>Суфікс </a:t>
            </a:r>
            <a:r>
              <a:rPr lang="en-US">
                <a:solidFill>
                  <a:srgbClr val="C00000"/>
                </a:solidFill>
              </a:rPr>
              <a:t>–ōsis (–iasis)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>
                <a:solidFill>
                  <a:schemeClr val="tx1"/>
                </a:solidFill>
              </a:rPr>
              <a:t>утворює рівноскладові іменники III відміни, f. 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>
                <a:solidFill>
                  <a:schemeClr val="tx1"/>
                </a:solidFill>
              </a:rPr>
              <a:t>Цей суфікс має різні відтінки значення залежно від основи, з якою він поєднується.</a:t>
            </a:r>
            <a:r>
              <a:rPr lang="en-US" sz="2200" dirty="0"/>
              <a:t> </a:t>
            </a:r>
          </a:p>
        </p:txBody>
      </p:sp>
      <p:sp>
        <p:nvSpPr>
          <p:cNvPr id="50" name="Rectangle 27">
            <a:extLst>
              <a:ext uri="{FF2B5EF4-FFF2-40B4-BE49-F238E27FC236}">
                <a16:creationId xmlns:a16="http://schemas.microsoft.com/office/drawing/2014/main" id="{9185A8D7-2F20-4F7A-97BE-21DB1654C7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2" name="Rectangle 28">
            <a:extLst>
              <a:ext uri="{FF2B5EF4-FFF2-40B4-BE49-F238E27FC236}">
                <a16:creationId xmlns:a16="http://schemas.microsoft.com/office/drawing/2014/main" id="{CB65BD56-22B3-4E13-BFCA-B8E8BEB92D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4" name="Rectangle 29">
            <a:extLst>
              <a:ext uri="{FF2B5EF4-FFF2-40B4-BE49-F238E27FC236}">
                <a16:creationId xmlns:a16="http://schemas.microsoft.com/office/drawing/2014/main" id="{6790ED68-BCA0-4247-A72F-1CB85DF06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6" name="Isosceles Triangle 52">
            <a:extLst>
              <a:ext uri="{FF2B5EF4-FFF2-40B4-BE49-F238E27FC236}">
                <a16:creationId xmlns:a16="http://schemas.microsoft.com/office/drawing/2014/main" id="{DD0F2B3F-DC55-4FA7-B667-1ACD079209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93055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F8D417-D95D-4FDE-8874-97A27148C61B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0" y="1144588"/>
            <a:ext cx="5927725" cy="4837112"/>
          </a:xfrm>
        </p:spPr>
        <p:txBody>
          <a:bodyPr vert="horz" lIns="109728" tIns="109728" rIns="109728" bIns="91440" rtlCol="0" anchor="t">
            <a:normAutofit/>
          </a:bodyPr>
          <a:lstStyle/>
          <a:p>
            <a:r>
              <a:rPr lang="ru-RU" sz="2800" b="1">
                <a:ea typeface="+mn-lt"/>
                <a:cs typeface="+mn-lt"/>
              </a:rPr>
              <a:t>1.   дієслівна основа + -</a:t>
            </a:r>
            <a:r>
              <a:rPr lang="ru-RU" sz="2800" b="1" err="1">
                <a:ea typeface="+mn-lt"/>
                <a:cs typeface="+mn-lt"/>
              </a:rPr>
              <a:t>ōsis</a:t>
            </a:r>
            <a:r>
              <a:rPr lang="ru-RU" sz="2800" b="1" dirty="0">
                <a:ea typeface="+mn-lt"/>
                <a:cs typeface="+mn-lt"/>
              </a:rPr>
              <a:t>  </a:t>
            </a:r>
            <a:r>
              <a:rPr lang="ru-RU" dirty="0">
                <a:ea typeface="+mn-lt"/>
                <a:cs typeface="+mn-lt"/>
              </a:rPr>
              <a:t>      </a:t>
            </a:r>
            <a:endParaRPr lang="ru-RU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159FDE-0770-4F2E-9889-FFB08C042E50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6091238" y="1144588"/>
            <a:ext cx="6100762" cy="4792662"/>
          </a:xfrm>
        </p:spPr>
        <p:txBody>
          <a:bodyPr vert="horz" lIns="109728" tIns="109728" rIns="109728" bIns="91440" rtlCol="0" anchor="t">
            <a:normAutofit/>
          </a:bodyPr>
          <a:lstStyle/>
          <a:p>
            <a:r>
              <a:rPr lang="ru-RU" sz="2400" b="1">
                <a:ea typeface="+mn-lt"/>
                <a:cs typeface="+mn-lt"/>
              </a:rPr>
              <a:t>= процес або результат дії</a:t>
            </a:r>
            <a:r>
              <a:rPr lang="ru-RU" sz="2400" b="1" dirty="0">
                <a:ea typeface="+mn-lt"/>
                <a:cs typeface="+mn-lt"/>
              </a:rPr>
              <a:t> </a:t>
            </a:r>
            <a:endParaRPr lang="ru-RU" sz="2400" b="1">
              <a:ea typeface="Meiryo"/>
            </a:endParaRPr>
          </a:p>
          <a:p>
            <a:pPr marL="0" indent="0">
              <a:buNone/>
            </a:pPr>
            <a:endParaRPr lang="ru-RU" sz="20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sz="2000">
                <a:ea typeface="+mn-lt"/>
                <a:cs typeface="+mn-lt"/>
              </a:rPr>
              <a:t>Наприклад: </a:t>
            </a:r>
            <a:endParaRPr lang="ru-RU" sz="2000">
              <a:ea typeface="Meiryo"/>
            </a:endParaRPr>
          </a:p>
          <a:p>
            <a:r>
              <a:rPr lang="ru-RU" sz="2000" i="1" err="1">
                <a:ea typeface="+mn-lt"/>
                <a:cs typeface="+mn-lt"/>
              </a:rPr>
              <a:t>stenosis</a:t>
            </a:r>
            <a:r>
              <a:rPr lang="ru-RU" sz="2000" i="1" dirty="0">
                <a:ea typeface="+mn-lt"/>
                <a:cs typeface="+mn-lt"/>
              </a:rPr>
              <a:t>, </a:t>
            </a:r>
            <a:r>
              <a:rPr lang="ru-RU" sz="2000" i="1" err="1">
                <a:ea typeface="+mn-lt"/>
                <a:cs typeface="+mn-lt"/>
              </a:rPr>
              <a:t>is</a:t>
            </a:r>
            <a:r>
              <a:rPr lang="ru-RU" sz="2000" i="1">
                <a:ea typeface="+mn-lt"/>
                <a:cs typeface="+mn-lt"/>
              </a:rPr>
              <a:t> f </a:t>
            </a:r>
            <a:r>
              <a:rPr lang="ru-RU" sz="2000">
                <a:ea typeface="+mn-lt"/>
                <a:cs typeface="+mn-lt"/>
              </a:rPr>
              <a:t>(звуження, як процес і як </a:t>
            </a:r>
            <a:r>
              <a:rPr lang="ru-RU" sz="2000" dirty="0">
                <a:ea typeface="+mn-lt"/>
                <a:cs typeface="+mn-lt"/>
              </a:rPr>
              <a:t>результат) </a:t>
            </a:r>
            <a:endParaRPr lang="ru-RU" sz="2000">
              <a:ea typeface="Meiryo"/>
            </a:endParaRPr>
          </a:p>
          <a:p>
            <a:r>
              <a:rPr lang="ru-RU" sz="2000" i="1" err="1">
                <a:ea typeface="+mn-lt"/>
                <a:cs typeface="+mn-lt"/>
              </a:rPr>
              <a:t>sclerosis</a:t>
            </a:r>
            <a:r>
              <a:rPr lang="ru-RU" sz="2000" i="1" dirty="0">
                <a:ea typeface="+mn-lt"/>
                <a:cs typeface="+mn-lt"/>
              </a:rPr>
              <a:t>, </a:t>
            </a:r>
            <a:r>
              <a:rPr lang="ru-RU" sz="2000" i="1" err="1">
                <a:ea typeface="+mn-lt"/>
                <a:cs typeface="+mn-lt"/>
              </a:rPr>
              <a:t>is</a:t>
            </a:r>
            <a:r>
              <a:rPr lang="ru-RU" sz="2000" i="1" dirty="0">
                <a:ea typeface="+mn-lt"/>
                <a:cs typeface="+mn-lt"/>
              </a:rPr>
              <a:t> f </a:t>
            </a:r>
            <a:r>
              <a:rPr lang="ru-RU" sz="2000">
                <a:ea typeface="+mn-lt"/>
                <a:cs typeface="+mn-lt"/>
              </a:rPr>
              <a:t>(ущільнення, затвердіння) </a:t>
            </a:r>
            <a:endParaRPr lang="ru-RU" sz="2000">
              <a:ea typeface="Meiryo"/>
            </a:endParaRP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3698667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F8D417-D95D-4FDE-8874-97A27148C61B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0" y="1144588"/>
            <a:ext cx="5927725" cy="4837112"/>
          </a:xfrm>
        </p:spPr>
        <p:txBody>
          <a:bodyPr vert="horz" lIns="109728" tIns="109728" rIns="109728" bIns="91440" rtlCol="0" anchor="t">
            <a:normAutofit/>
          </a:bodyPr>
          <a:lstStyle/>
          <a:p>
            <a:r>
              <a:rPr lang="ru-RU" sz="2400" b="1">
                <a:ea typeface="+mn-lt"/>
                <a:cs typeface="+mn-lt"/>
              </a:rPr>
              <a:t>2.    основа іменника (орган або тканина)  + -</a:t>
            </a:r>
            <a:r>
              <a:rPr lang="ru-RU" sz="2400" b="1" err="1">
                <a:ea typeface="+mn-lt"/>
                <a:cs typeface="+mn-lt"/>
              </a:rPr>
              <a:t>ōsis</a:t>
            </a:r>
            <a:r>
              <a:rPr lang="ru-RU" sz="2400" b="1" dirty="0">
                <a:ea typeface="+mn-lt"/>
                <a:cs typeface="+mn-lt"/>
              </a:rPr>
              <a:t>        </a:t>
            </a:r>
            <a:endParaRPr lang="ru-RU" sz="2400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159FDE-0770-4F2E-9889-FFB08C042E50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4883540" y="1259606"/>
            <a:ext cx="7308460" cy="4677644"/>
          </a:xfrm>
        </p:spPr>
        <p:txBody>
          <a:bodyPr vert="horz" lIns="109728" tIns="109728" rIns="109728" bIns="91440" rtlCol="0" anchor="t">
            <a:normAutofit/>
          </a:bodyPr>
          <a:lstStyle/>
          <a:p>
            <a:r>
              <a:rPr lang="ru-RU" sz="2400" b="1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cs typeface="+mn-lt"/>
              </a:rPr>
              <a:t>= патологічний процес; хворобливий стан;</a:t>
            </a: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cs typeface="+mn-lt"/>
              </a:rPr>
              <a:t> </a:t>
            </a:r>
            <a:r>
              <a:rPr lang="ru-RU" sz="2400" b="1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cs typeface="+mn-lt"/>
              </a:rPr>
              <a:t>захворювання</a:t>
            </a: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cs typeface="+mn-lt"/>
              </a:rPr>
              <a:t> </a:t>
            </a:r>
            <a:r>
              <a:rPr lang="ru-RU" sz="2400" b="1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cs typeface="+mn-lt"/>
              </a:rPr>
              <a:t>органа або тканини незапального хронічного характеру</a:t>
            </a:r>
            <a:r>
              <a:rPr lang="ru-RU" sz="2400" b="1" dirty="0">
                <a:ea typeface="+mn-lt"/>
                <a:cs typeface="+mn-lt"/>
              </a:rPr>
              <a:t> </a:t>
            </a:r>
          </a:p>
          <a:p>
            <a:endParaRPr lang="ru-RU" sz="2000" b="1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sz="2000">
                <a:ea typeface="+mn-lt"/>
                <a:cs typeface="+mn-lt"/>
              </a:rPr>
              <a:t> Наприклад: </a:t>
            </a:r>
            <a:endParaRPr lang="ru-RU"/>
          </a:p>
          <a:p>
            <a:r>
              <a:rPr lang="ru-RU" sz="2000" i="1" err="1">
                <a:ea typeface="+mn-lt"/>
                <a:cs typeface="+mn-lt"/>
              </a:rPr>
              <a:t>arthrosis</a:t>
            </a:r>
            <a:r>
              <a:rPr lang="ru-RU" sz="2000" i="1" dirty="0">
                <a:ea typeface="+mn-lt"/>
                <a:cs typeface="+mn-lt"/>
              </a:rPr>
              <a:t>, </a:t>
            </a:r>
            <a:r>
              <a:rPr lang="ru-RU" sz="2000" i="1" err="1">
                <a:ea typeface="+mn-lt"/>
                <a:cs typeface="+mn-lt"/>
              </a:rPr>
              <a:t>is</a:t>
            </a:r>
            <a:r>
              <a:rPr lang="ru-RU" sz="2000" i="1">
                <a:ea typeface="+mn-lt"/>
                <a:cs typeface="+mn-lt"/>
              </a:rPr>
              <a:t> f (</a:t>
            </a:r>
            <a:r>
              <a:rPr lang="ru-RU" sz="2000">
                <a:ea typeface="+mn-lt"/>
                <a:cs typeface="+mn-lt"/>
              </a:rPr>
              <a:t>трофічне незапальне   захворювання суглобів) </a:t>
            </a:r>
            <a:endParaRPr lang="ru-RU"/>
          </a:p>
          <a:p>
            <a:r>
              <a:rPr lang="ru-RU" sz="2000" i="1" err="1">
                <a:ea typeface="+mn-lt"/>
                <a:cs typeface="+mn-lt"/>
              </a:rPr>
              <a:t>hepatosis</a:t>
            </a:r>
            <a:r>
              <a:rPr lang="ru-RU" sz="2000" i="1" dirty="0">
                <a:ea typeface="+mn-lt"/>
                <a:cs typeface="+mn-lt"/>
              </a:rPr>
              <a:t>, </a:t>
            </a:r>
            <a:r>
              <a:rPr lang="ru-RU" sz="2000" i="1" err="1">
                <a:ea typeface="+mn-lt"/>
                <a:cs typeface="+mn-lt"/>
              </a:rPr>
              <a:t>is</a:t>
            </a:r>
            <a:r>
              <a:rPr lang="ru-RU" sz="2000" i="1" dirty="0">
                <a:ea typeface="+mn-lt"/>
                <a:cs typeface="+mn-lt"/>
              </a:rPr>
              <a:t> f </a:t>
            </a:r>
            <a:r>
              <a:rPr lang="ru-RU" sz="2000">
                <a:ea typeface="+mn-lt"/>
                <a:cs typeface="+mn-lt"/>
              </a:rPr>
              <a:t>(дистрофічна зміна печінки) </a:t>
            </a:r>
            <a:endParaRPr lang="ru-RU"/>
          </a:p>
          <a:p>
            <a:pPr marL="0" indent="0">
              <a:buNone/>
            </a:pPr>
            <a:r>
              <a:rPr lang="ru-RU" sz="2000" dirty="0">
                <a:ea typeface="+mn-lt"/>
                <a:cs typeface="+mn-lt"/>
              </a:rPr>
              <a:t>        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0260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F8D417-D95D-4FDE-8874-97A27148C61B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0" y="885825"/>
            <a:ext cx="5626100" cy="4837113"/>
          </a:xfrm>
        </p:spPr>
        <p:txBody>
          <a:bodyPr vert="horz" lIns="109728" tIns="109728" rIns="109728" bIns="91440" rtlCol="0" anchor="t">
            <a:normAutofit/>
          </a:bodyPr>
          <a:lstStyle/>
          <a:p>
            <a:r>
              <a:rPr lang="ru-RU" sz="2400" b="1">
                <a:ea typeface="+mn-lt"/>
                <a:cs typeface="+mn-lt"/>
              </a:rPr>
              <a:t>3.    основа іменника (тканина, клітина, пухлина)  + -</a:t>
            </a:r>
            <a:r>
              <a:rPr lang="ru-RU" sz="2400" b="1" err="1">
                <a:ea typeface="+mn-lt"/>
                <a:cs typeface="+mn-lt"/>
              </a:rPr>
              <a:t>ōsis</a:t>
            </a:r>
            <a:r>
              <a:rPr lang="ru-RU" sz="2400" b="1" dirty="0">
                <a:ea typeface="+mn-lt"/>
                <a:cs typeface="+mn-lt"/>
              </a:rPr>
              <a:t>  </a:t>
            </a:r>
            <a:r>
              <a:rPr lang="ru-RU" sz="2400" dirty="0">
                <a:ea typeface="+mn-lt"/>
                <a:cs typeface="+mn-lt"/>
              </a:rPr>
              <a:t>      </a:t>
            </a:r>
            <a:endParaRPr lang="ru-RU" sz="2400">
              <a:ea typeface="Meiryo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159FDE-0770-4F2E-9889-FFB08C042E50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5415532" y="985568"/>
            <a:ext cx="6460166" cy="5599322"/>
          </a:xfrm>
        </p:spPr>
        <p:txBody>
          <a:bodyPr vert="horz" lIns="109728" tIns="109728" rIns="109728" bIns="91440" rtlCol="0" anchor="t">
            <a:normAutofit/>
          </a:bodyPr>
          <a:lstStyle/>
          <a:p>
            <a:r>
              <a:rPr lang="ru-RU" sz="2400" b="1">
                <a:ea typeface="+mn-lt"/>
                <a:cs typeface="+mn-lt"/>
              </a:rPr>
              <a:t>= збільшення кількості клітин; патологічне розростання тканини, велика кількість пухлин </a:t>
            </a:r>
            <a:endParaRPr lang="ru-RU" sz="2000" b="1">
              <a:ea typeface="+mn-lt"/>
              <a:cs typeface="+mn-lt"/>
            </a:endParaRPr>
          </a:p>
          <a:p>
            <a:pPr marL="0" indent="0">
              <a:buNone/>
            </a:pPr>
            <a:endParaRPr lang="ru-RU" sz="20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sz="2000">
                <a:ea typeface="+mn-lt"/>
                <a:cs typeface="+mn-lt"/>
              </a:rPr>
              <a:t>Наприклад: </a:t>
            </a:r>
            <a:endParaRPr lang="ru-RU"/>
          </a:p>
          <a:p>
            <a:r>
              <a:rPr lang="ru-RU" sz="2000" i="1" err="1">
                <a:ea typeface="+mn-lt"/>
                <a:cs typeface="+mn-lt"/>
              </a:rPr>
              <a:t>thrombocytosis</a:t>
            </a:r>
            <a:r>
              <a:rPr lang="ru-RU" sz="2000" i="1" dirty="0">
                <a:ea typeface="+mn-lt"/>
                <a:cs typeface="+mn-lt"/>
              </a:rPr>
              <a:t>, </a:t>
            </a:r>
            <a:r>
              <a:rPr lang="ru-RU" sz="2000" i="1" err="1">
                <a:ea typeface="+mn-lt"/>
                <a:cs typeface="+mn-lt"/>
              </a:rPr>
              <a:t>is</a:t>
            </a:r>
            <a:r>
              <a:rPr lang="ru-RU" sz="2000" i="1" dirty="0">
                <a:ea typeface="+mn-lt"/>
                <a:cs typeface="+mn-lt"/>
              </a:rPr>
              <a:t> f </a:t>
            </a:r>
            <a:r>
              <a:rPr lang="ru-RU" sz="2000">
                <a:ea typeface="+mn-lt"/>
                <a:cs typeface="+mn-lt"/>
              </a:rPr>
              <a:t>(збільшення кількості тромбоцитів у крові) </a:t>
            </a:r>
            <a:endParaRPr lang="ru-RU"/>
          </a:p>
          <a:p>
            <a:r>
              <a:rPr lang="ru-RU" sz="2000" i="1" err="1">
                <a:ea typeface="+mn-lt"/>
                <a:cs typeface="+mn-lt"/>
              </a:rPr>
              <a:t>leucosis</a:t>
            </a:r>
            <a:r>
              <a:rPr lang="ru-RU" sz="2000" i="1" dirty="0">
                <a:ea typeface="+mn-lt"/>
                <a:cs typeface="+mn-lt"/>
              </a:rPr>
              <a:t>, </a:t>
            </a:r>
            <a:r>
              <a:rPr lang="ru-RU" sz="2000" i="1" err="1">
                <a:ea typeface="+mn-lt"/>
                <a:cs typeface="+mn-lt"/>
              </a:rPr>
              <a:t>is</a:t>
            </a:r>
            <a:r>
              <a:rPr lang="ru-RU" sz="2000" i="1" dirty="0">
                <a:ea typeface="+mn-lt"/>
                <a:cs typeface="+mn-lt"/>
              </a:rPr>
              <a:t> f </a:t>
            </a:r>
            <a:r>
              <a:rPr lang="ru-RU" sz="2000">
                <a:ea typeface="+mn-lt"/>
                <a:cs typeface="+mn-lt"/>
              </a:rPr>
              <a:t>(стійке збільшення кількості лейкоцитів у крові) </a:t>
            </a:r>
            <a:endParaRPr lang="ru-RU"/>
          </a:p>
          <a:p>
            <a:r>
              <a:rPr lang="ru-RU" sz="2000" i="1" err="1">
                <a:ea typeface="+mn-lt"/>
                <a:cs typeface="+mn-lt"/>
              </a:rPr>
              <a:t>fibrosis</a:t>
            </a:r>
            <a:r>
              <a:rPr lang="ru-RU" sz="2000" i="1" dirty="0">
                <a:ea typeface="+mn-lt"/>
                <a:cs typeface="+mn-lt"/>
              </a:rPr>
              <a:t>, </a:t>
            </a:r>
            <a:r>
              <a:rPr lang="ru-RU" sz="2000" i="1" err="1">
                <a:ea typeface="+mn-lt"/>
                <a:cs typeface="+mn-lt"/>
              </a:rPr>
              <a:t>is</a:t>
            </a:r>
            <a:r>
              <a:rPr lang="ru-RU" sz="2000" i="1" dirty="0">
                <a:ea typeface="+mn-lt"/>
                <a:cs typeface="+mn-lt"/>
              </a:rPr>
              <a:t> f</a:t>
            </a:r>
            <a:r>
              <a:rPr lang="ru-RU" sz="2000">
                <a:ea typeface="+mn-lt"/>
                <a:cs typeface="+mn-lt"/>
              </a:rPr>
              <a:t> (розростання волокнистої з'єднувальної тканини) </a:t>
            </a:r>
            <a:endParaRPr lang="ru-RU"/>
          </a:p>
          <a:p>
            <a:r>
              <a:rPr lang="ru-RU" sz="2000" i="1" err="1">
                <a:ea typeface="+mn-lt"/>
                <a:cs typeface="+mn-lt"/>
              </a:rPr>
              <a:t>haemangiomatosis</a:t>
            </a:r>
            <a:r>
              <a:rPr lang="ru-RU" sz="2000" i="1" dirty="0">
                <a:ea typeface="+mn-lt"/>
                <a:cs typeface="+mn-lt"/>
              </a:rPr>
              <a:t>, </a:t>
            </a:r>
            <a:r>
              <a:rPr lang="ru-RU" sz="2000" i="1" err="1">
                <a:ea typeface="+mn-lt"/>
                <a:cs typeface="+mn-lt"/>
              </a:rPr>
              <a:t>is</a:t>
            </a:r>
            <a:r>
              <a:rPr lang="ru-RU" sz="2000" i="1" dirty="0">
                <a:ea typeface="+mn-lt"/>
                <a:cs typeface="+mn-lt"/>
              </a:rPr>
              <a:t> f </a:t>
            </a:r>
            <a:r>
              <a:rPr lang="ru-RU" sz="2000">
                <a:ea typeface="+mn-lt"/>
                <a:cs typeface="+mn-lt"/>
              </a:rPr>
              <a:t>(велика кількість гемангіом - пухлин, утворених із тканини кровоносних судин)                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29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F8D417-D95D-4FDE-8874-97A27148C61B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0" y="885825"/>
            <a:ext cx="6143684" cy="4837113"/>
          </a:xfrm>
        </p:spPr>
        <p:txBody>
          <a:bodyPr vert="horz" lIns="109728" tIns="109728" rIns="109728" bIns="91440" rtlCol="0" anchor="t">
            <a:normAutofit/>
          </a:bodyPr>
          <a:lstStyle/>
          <a:p>
            <a:r>
              <a:rPr lang="ru-RU" sz="2400" b="1">
                <a:ea typeface="+mn-lt"/>
                <a:cs typeface="+mn-lt"/>
              </a:rPr>
              <a:t>4. основа іменника </a:t>
            </a:r>
            <a:endParaRPr lang="ru-RU">
              <a:ea typeface="Meiryo"/>
              <a:cs typeface="+mn-lt"/>
            </a:endParaRPr>
          </a:p>
          <a:p>
            <a:pPr marL="0" indent="0">
              <a:buNone/>
            </a:pPr>
            <a:r>
              <a:rPr lang="ru-RU" sz="2400" b="1">
                <a:ea typeface="+mn-lt"/>
                <a:cs typeface="+mn-lt"/>
              </a:rPr>
              <a:t> (мікроорганізм, паразит) +-ōsis  </a:t>
            </a:r>
            <a:r>
              <a:rPr lang="ru-RU" sz="2400" dirty="0">
                <a:ea typeface="+mn-lt"/>
                <a:cs typeface="+mn-lt"/>
              </a:rPr>
              <a:t>     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 dirty="0">
              <a:ea typeface="Meiryo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159FDE-0770-4F2E-9889-FFB08C042E50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5616815" y="884927"/>
            <a:ext cx="6905864" cy="5455548"/>
          </a:xfrm>
        </p:spPr>
        <p:txBody>
          <a:bodyPr vert="horz" lIns="109728" tIns="109728" rIns="109728" bIns="91440" rtlCol="0" anchor="t">
            <a:normAutofit/>
          </a:bodyPr>
          <a:lstStyle/>
          <a:p>
            <a:r>
              <a:rPr lang="ru-RU" sz="2400" b="1">
                <a:ea typeface="+mn-lt"/>
                <a:cs typeface="+mn-lt"/>
              </a:rPr>
              <a:t>= захворювання, стан, викликаний збудником або паразитом </a:t>
            </a:r>
            <a:endParaRPr lang="ru-RU" sz="2400"/>
          </a:p>
          <a:p>
            <a:pPr marL="0" indent="0">
              <a:buNone/>
            </a:pPr>
            <a:endParaRPr lang="ru-RU" sz="20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sz="2000">
                <a:ea typeface="+mn-lt"/>
                <a:cs typeface="+mn-lt"/>
              </a:rPr>
              <a:t>Наприклад: </a:t>
            </a:r>
            <a:endParaRPr lang="ru-RU"/>
          </a:p>
          <a:p>
            <a:r>
              <a:rPr lang="ru-RU" sz="2000" i="1" err="1">
                <a:ea typeface="+mn-lt"/>
                <a:cs typeface="+mn-lt"/>
              </a:rPr>
              <a:t>ascaridosis</a:t>
            </a:r>
            <a:r>
              <a:rPr lang="ru-RU" sz="2000" i="1" dirty="0">
                <a:ea typeface="+mn-lt"/>
                <a:cs typeface="+mn-lt"/>
              </a:rPr>
              <a:t>, </a:t>
            </a:r>
            <a:r>
              <a:rPr lang="ru-RU" sz="2000" i="1" err="1">
                <a:ea typeface="+mn-lt"/>
                <a:cs typeface="+mn-lt"/>
              </a:rPr>
              <a:t>is</a:t>
            </a:r>
            <a:r>
              <a:rPr lang="ru-RU" sz="2000" i="1" dirty="0">
                <a:ea typeface="+mn-lt"/>
                <a:cs typeface="+mn-lt"/>
              </a:rPr>
              <a:t> f</a:t>
            </a:r>
            <a:r>
              <a:rPr lang="ru-RU" sz="2000">
                <a:ea typeface="+mn-lt"/>
                <a:cs typeface="+mn-lt"/>
              </a:rPr>
              <a:t> (стан, викликаний присутністю  в організмі аскарид) </a:t>
            </a:r>
            <a:endParaRPr lang="ru-RU"/>
          </a:p>
          <a:p>
            <a:r>
              <a:rPr lang="ru-RU" sz="2000" i="1" err="1">
                <a:ea typeface="+mn-lt"/>
                <a:cs typeface="+mn-lt"/>
              </a:rPr>
              <a:t>lambliosis</a:t>
            </a:r>
            <a:r>
              <a:rPr lang="ru-RU" sz="2000" i="1" dirty="0">
                <a:ea typeface="+mn-lt"/>
                <a:cs typeface="+mn-lt"/>
              </a:rPr>
              <a:t>, </a:t>
            </a:r>
            <a:r>
              <a:rPr lang="ru-RU" sz="2000" i="1" err="1">
                <a:ea typeface="+mn-lt"/>
                <a:cs typeface="+mn-lt"/>
              </a:rPr>
              <a:t>is</a:t>
            </a:r>
            <a:r>
              <a:rPr lang="ru-RU" sz="2000" i="1" dirty="0">
                <a:ea typeface="+mn-lt"/>
                <a:cs typeface="+mn-lt"/>
              </a:rPr>
              <a:t> f </a:t>
            </a:r>
            <a:r>
              <a:rPr lang="ru-RU" sz="2000">
                <a:ea typeface="+mn-lt"/>
                <a:cs typeface="+mn-lt"/>
              </a:rPr>
              <a:t>(зараження лямбліями) </a:t>
            </a:r>
            <a:endParaRPr lang="ru-RU"/>
          </a:p>
          <a:p>
            <a:pPr marL="0" indent="0">
              <a:buNone/>
            </a:pPr>
            <a:r>
              <a:rPr lang="ru-RU" sz="2000" dirty="0">
                <a:ea typeface="+mn-lt"/>
                <a:cs typeface="+mn-lt"/>
              </a:rPr>
              <a:t>                 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056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F8D417-D95D-4FDE-8874-97A27148C61B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0" y="885825"/>
            <a:ext cx="5626100" cy="4837113"/>
          </a:xfrm>
        </p:spPr>
        <p:txBody>
          <a:bodyPr vert="horz" lIns="109728" tIns="109728" rIns="109728" bIns="91440" rtlCol="0" anchor="t">
            <a:normAutofit/>
          </a:bodyPr>
          <a:lstStyle/>
          <a:p>
            <a:r>
              <a:rPr lang="ru-RU" sz="2400" b="1">
                <a:ea typeface="+mn-lt"/>
                <a:cs typeface="+mn-lt"/>
              </a:rPr>
              <a:t>5.    основа іменника (речовина, токсин) + -</a:t>
            </a:r>
            <a:r>
              <a:rPr lang="ru-RU" sz="2400" b="1" err="1">
                <a:ea typeface="+mn-lt"/>
                <a:cs typeface="+mn-lt"/>
              </a:rPr>
              <a:t>ōsis</a:t>
            </a:r>
            <a:r>
              <a:rPr lang="ru-RU" sz="2400" b="1" dirty="0">
                <a:ea typeface="+mn-lt"/>
                <a:cs typeface="+mn-lt"/>
              </a:rPr>
              <a:t>  </a:t>
            </a:r>
            <a:r>
              <a:rPr lang="ru-RU" sz="2400" dirty="0">
                <a:ea typeface="+mn-lt"/>
                <a:cs typeface="+mn-lt"/>
              </a:rPr>
              <a:t>      </a:t>
            </a:r>
            <a:endParaRPr lang="ru-RU" sz="2400">
              <a:ea typeface="Meiryo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159FDE-0770-4F2E-9889-FFB08C042E50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5688703" y="884927"/>
            <a:ext cx="6819598" cy="4607284"/>
          </a:xfrm>
        </p:spPr>
        <p:txBody>
          <a:bodyPr vert="horz" lIns="109728" tIns="109728" rIns="109728" bIns="91440" rtlCol="0" anchor="t">
            <a:normAutofit lnSpcReduction="10000"/>
          </a:bodyPr>
          <a:lstStyle/>
          <a:p>
            <a:r>
              <a:rPr lang="ru-RU" sz="2400" b="1">
                <a:ea typeface="+mn-lt"/>
                <a:cs typeface="+mn-lt"/>
              </a:rPr>
              <a:t>= захворювання, стан, викликаний накопиченням у тканинах речовини або токсину, названого основою </a:t>
            </a:r>
            <a:r>
              <a:rPr lang="ru-RU" sz="2400" dirty="0">
                <a:ea typeface="+mn-lt"/>
                <a:cs typeface="+mn-lt"/>
              </a:rPr>
              <a:t>    </a:t>
            </a:r>
            <a:endParaRPr lang="ru-RU" sz="2400" dirty="0"/>
          </a:p>
          <a:p>
            <a:pPr marL="0" indent="0">
              <a:buNone/>
            </a:pPr>
            <a:endParaRPr lang="ru-RU" sz="20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sz="2000">
                <a:ea typeface="+mn-lt"/>
                <a:cs typeface="+mn-lt"/>
              </a:rPr>
              <a:t>Наприклад: </a:t>
            </a:r>
            <a:endParaRPr lang="ru-RU">
              <a:ea typeface="+mn-lt"/>
              <a:cs typeface="+mn-lt"/>
            </a:endParaRPr>
          </a:p>
          <a:p>
            <a:r>
              <a:rPr lang="ru-RU" sz="2000" i="1" err="1">
                <a:ea typeface="+mn-lt"/>
                <a:cs typeface="+mn-lt"/>
              </a:rPr>
              <a:t>siderosis</a:t>
            </a:r>
            <a:r>
              <a:rPr lang="ru-RU" sz="2000" i="1" dirty="0">
                <a:ea typeface="+mn-lt"/>
                <a:cs typeface="+mn-lt"/>
              </a:rPr>
              <a:t>, </a:t>
            </a:r>
            <a:r>
              <a:rPr lang="ru-RU" sz="2000" i="1" err="1">
                <a:ea typeface="+mn-lt"/>
                <a:cs typeface="+mn-lt"/>
              </a:rPr>
              <a:t>is</a:t>
            </a:r>
            <a:r>
              <a:rPr lang="ru-RU" sz="2000" i="1" dirty="0">
                <a:ea typeface="+mn-lt"/>
                <a:cs typeface="+mn-lt"/>
              </a:rPr>
              <a:t> f</a:t>
            </a:r>
            <a:r>
              <a:rPr lang="ru-RU" sz="2000">
                <a:ea typeface="+mn-lt"/>
                <a:cs typeface="+mn-lt"/>
              </a:rPr>
              <a:t> (накопичення в тканинах солей заліза) </a:t>
            </a:r>
            <a:endParaRPr lang="ru-RU">
              <a:ea typeface="+mn-lt"/>
              <a:cs typeface="+mn-lt"/>
            </a:endParaRPr>
          </a:p>
          <a:p>
            <a:r>
              <a:rPr lang="ru-RU" sz="2000" i="1" err="1">
                <a:ea typeface="+mn-lt"/>
                <a:cs typeface="+mn-lt"/>
              </a:rPr>
              <a:t>amyloidosis</a:t>
            </a:r>
            <a:r>
              <a:rPr lang="ru-RU" sz="2000" i="1" dirty="0">
                <a:ea typeface="+mn-lt"/>
                <a:cs typeface="+mn-lt"/>
              </a:rPr>
              <a:t>, </a:t>
            </a:r>
            <a:r>
              <a:rPr lang="ru-RU" sz="2000" i="1" err="1">
                <a:ea typeface="+mn-lt"/>
                <a:cs typeface="+mn-lt"/>
              </a:rPr>
              <a:t>is</a:t>
            </a:r>
            <a:r>
              <a:rPr lang="ru-RU" sz="2000" i="1" dirty="0">
                <a:ea typeface="+mn-lt"/>
                <a:cs typeface="+mn-lt"/>
              </a:rPr>
              <a:t> f </a:t>
            </a:r>
            <a:r>
              <a:rPr lang="ru-RU" sz="2000">
                <a:ea typeface="+mn-lt"/>
                <a:cs typeface="+mn-lt"/>
              </a:rPr>
              <a:t> (накопичення в тканинах амілоїду - крохмалю) </a:t>
            </a:r>
            <a:endParaRPr lang="ru-RU">
              <a:ea typeface="+mn-lt"/>
              <a:cs typeface="+mn-lt"/>
            </a:endParaRPr>
          </a:p>
          <a:p>
            <a:r>
              <a:rPr lang="ru-RU" sz="2000" i="1" err="1">
                <a:ea typeface="+mn-lt"/>
                <a:cs typeface="+mn-lt"/>
              </a:rPr>
              <a:t>toxicosis</a:t>
            </a:r>
            <a:r>
              <a:rPr lang="ru-RU" sz="2000" i="1" dirty="0">
                <a:ea typeface="+mn-lt"/>
                <a:cs typeface="+mn-lt"/>
              </a:rPr>
              <a:t>, </a:t>
            </a:r>
            <a:r>
              <a:rPr lang="ru-RU" sz="2000" i="1" err="1">
                <a:ea typeface="+mn-lt"/>
                <a:cs typeface="+mn-lt"/>
              </a:rPr>
              <a:t>is</a:t>
            </a:r>
            <a:r>
              <a:rPr lang="ru-RU" sz="2000" i="1" dirty="0">
                <a:ea typeface="+mn-lt"/>
                <a:cs typeface="+mn-lt"/>
              </a:rPr>
              <a:t> f </a:t>
            </a:r>
            <a:r>
              <a:rPr lang="ru-RU" sz="2000">
                <a:ea typeface="+mn-lt"/>
                <a:cs typeface="+mn-lt"/>
              </a:rPr>
              <a:t>  (накопичення в тканинах токсичних речовин)               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1293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9A58F-330B-467B-92FA-EA0C15330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083" y="816725"/>
            <a:ext cx="10006006" cy="5010837"/>
          </a:xfrm>
        </p:spPr>
        <p:txBody>
          <a:bodyPr anchor="b">
            <a:normAutofit/>
          </a:bodyPr>
          <a:lstStyle/>
          <a:p>
            <a:r>
              <a:rPr lang="ru-RU" b="0" dirty="0">
                <a:ea typeface="+mj-lt"/>
                <a:cs typeface="+mj-lt"/>
              </a:rPr>
              <a:t>  </a:t>
            </a:r>
            <a:r>
              <a:rPr lang="ru-RU">
                <a:solidFill>
                  <a:schemeClr val="tx1"/>
                </a:solidFill>
                <a:ea typeface="+mj-lt"/>
                <a:cs typeface="+mj-lt"/>
              </a:rPr>
              <a:t>Суфікс</a:t>
            </a:r>
            <a:r>
              <a:rPr lang="ru-RU" b="0">
                <a:solidFill>
                  <a:schemeClr val="tx1"/>
                </a:solidFill>
                <a:ea typeface="+mj-lt"/>
                <a:cs typeface="+mj-lt"/>
              </a:rPr>
              <a:t> </a:t>
            </a:r>
            <a:r>
              <a:rPr lang="ru-RU">
                <a:solidFill>
                  <a:schemeClr val="tx1"/>
                </a:solidFill>
                <a:ea typeface="+mj-lt"/>
                <a:cs typeface="+mj-lt"/>
              </a:rPr>
              <a:t> </a:t>
            </a:r>
            <a:r>
              <a:rPr lang="ru-RU">
                <a:solidFill>
                  <a:srgbClr val="C00000"/>
                </a:solidFill>
                <a:ea typeface="+mj-lt"/>
                <a:cs typeface="+mj-lt"/>
              </a:rPr>
              <a:t>-ītis </a:t>
            </a:r>
            <a:r>
              <a:rPr lang="ru-RU">
                <a:solidFill>
                  <a:schemeClr val="tx1"/>
                </a:solidFill>
                <a:ea typeface="+mj-lt"/>
                <a:cs typeface="+mj-lt"/>
              </a:rPr>
              <a:t>утворює </a:t>
            </a:r>
            <a:r>
              <a:rPr lang="ru-RU" b="0">
                <a:solidFill>
                  <a:schemeClr val="tx1"/>
                </a:solidFill>
                <a:ea typeface="+mj-lt"/>
                <a:cs typeface="+mj-lt"/>
              </a:rPr>
              <a:t> </a:t>
            </a:r>
            <a:r>
              <a:rPr lang="ru-RU">
                <a:solidFill>
                  <a:schemeClr val="tx1"/>
                </a:solidFill>
                <a:ea typeface="+mj-lt"/>
                <a:cs typeface="+mj-lt"/>
              </a:rPr>
              <a:t>іменники III</a:t>
            </a:r>
            <a:r>
              <a:rPr lang="ru-RU" b="0">
                <a:solidFill>
                  <a:schemeClr val="tx1"/>
                </a:solidFill>
                <a:ea typeface="+mj-lt"/>
                <a:cs typeface="+mj-lt"/>
              </a:rPr>
              <a:t> </a:t>
            </a:r>
            <a:r>
              <a:rPr lang="ru-RU">
                <a:solidFill>
                  <a:schemeClr val="tx1"/>
                </a:solidFill>
                <a:ea typeface="+mj-lt"/>
                <a:cs typeface="+mj-lt"/>
              </a:rPr>
              <a:t>відміни</a:t>
            </a:r>
            <a:r>
              <a:rPr lang="ru-RU" b="0">
                <a:solidFill>
                  <a:schemeClr val="tx1"/>
                </a:solidFill>
                <a:ea typeface="+mj-lt"/>
                <a:cs typeface="+mj-lt"/>
              </a:rPr>
              <a:t>, f; в </a:t>
            </a:r>
            <a:r>
              <a:rPr lang="ru-RU" b="0" err="1">
                <a:solidFill>
                  <a:schemeClr val="tx1"/>
                </a:solidFill>
                <a:ea typeface="+mj-lt"/>
                <a:cs typeface="+mj-lt"/>
              </a:rPr>
              <a:t>Gen</a:t>
            </a:r>
            <a:r>
              <a:rPr lang="ru-RU" b="0">
                <a:solidFill>
                  <a:schemeClr val="tx1"/>
                </a:solidFill>
                <a:ea typeface="+mj-lt"/>
                <a:cs typeface="+mj-lt"/>
              </a:rPr>
              <a:t>. </a:t>
            </a:r>
            <a:r>
              <a:rPr lang="ru-RU" b="0" err="1">
                <a:solidFill>
                  <a:schemeClr val="tx1"/>
                </a:solidFill>
                <a:ea typeface="+mj-lt"/>
                <a:cs typeface="+mj-lt"/>
              </a:rPr>
              <a:t>sing</a:t>
            </a:r>
            <a:r>
              <a:rPr lang="ru-RU" b="0">
                <a:solidFill>
                  <a:schemeClr val="tx1"/>
                </a:solidFill>
                <a:ea typeface="+mj-lt"/>
                <a:cs typeface="+mj-lt"/>
              </a:rPr>
              <a:t>.  –itidis.</a:t>
            </a:r>
            <a:br>
              <a:rPr lang="ru-RU" b="0" dirty="0">
                <a:solidFill>
                  <a:schemeClr val="tx1"/>
                </a:solidFill>
                <a:ea typeface="+mj-lt"/>
                <a:cs typeface="+mj-lt"/>
              </a:rPr>
            </a:br>
            <a:br>
              <a:rPr lang="ru-RU" b="0" dirty="0">
                <a:solidFill>
                  <a:schemeClr val="tx1"/>
                </a:solidFill>
                <a:ea typeface="+mj-lt"/>
                <a:cs typeface="+mj-lt"/>
              </a:rPr>
            </a:br>
            <a:r>
              <a:rPr lang="ru-RU">
                <a:solidFill>
                  <a:schemeClr val="tx1"/>
                </a:solidFill>
                <a:ea typeface="Meiryo"/>
              </a:rPr>
              <a:t>Значення</a:t>
            </a:r>
            <a:r>
              <a:rPr lang="ru-RU" b="0">
                <a:solidFill>
                  <a:schemeClr val="tx1"/>
                </a:solidFill>
                <a:ea typeface="Meiryo"/>
              </a:rPr>
              <a:t>: </a:t>
            </a:r>
            <a:r>
              <a:rPr lang="ru-RU">
                <a:solidFill>
                  <a:schemeClr val="tx1"/>
                </a:solidFill>
                <a:ea typeface="Meiryo"/>
              </a:rPr>
              <a:t>запалення</a:t>
            </a:r>
            <a:r>
              <a:rPr lang="ru-RU" b="0">
                <a:solidFill>
                  <a:schemeClr val="tx1"/>
                </a:solidFill>
                <a:ea typeface="Meiryo"/>
              </a:rPr>
              <a:t>, </a:t>
            </a:r>
            <a:r>
              <a:rPr lang="ru-RU">
                <a:solidFill>
                  <a:schemeClr val="tx1"/>
                </a:solidFill>
                <a:ea typeface="Meiryo"/>
              </a:rPr>
              <a:t>запальний процес</a:t>
            </a:r>
            <a:r>
              <a:rPr lang="ru-RU" b="0">
                <a:solidFill>
                  <a:schemeClr val="tx1"/>
                </a:solidFill>
                <a:ea typeface="Meiryo"/>
              </a:rPr>
              <a:t> в </a:t>
            </a:r>
            <a:r>
              <a:rPr lang="ru-RU">
                <a:solidFill>
                  <a:schemeClr val="tx1"/>
                </a:solidFill>
                <a:ea typeface="Meiryo"/>
              </a:rPr>
              <a:t>органі</a:t>
            </a:r>
            <a:r>
              <a:rPr lang="ru-RU" b="0">
                <a:solidFill>
                  <a:schemeClr val="tx1"/>
                </a:solidFill>
                <a:ea typeface="Meiryo"/>
              </a:rPr>
              <a:t> </a:t>
            </a:r>
            <a:r>
              <a:rPr lang="ru-RU">
                <a:solidFill>
                  <a:schemeClr val="tx1"/>
                </a:solidFill>
                <a:ea typeface="Meiryo"/>
              </a:rPr>
              <a:t>або</a:t>
            </a:r>
            <a:r>
              <a:rPr lang="ru-RU" b="0">
                <a:solidFill>
                  <a:schemeClr val="tx1"/>
                </a:solidFill>
                <a:ea typeface="Meiryo"/>
              </a:rPr>
              <a:t> </a:t>
            </a:r>
            <a:r>
              <a:rPr lang="ru-RU">
                <a:solidFill>
                  <a:schemeClr val="tx1"/>
                </a:solidFill>
                <a:ea typeface="Meiryo"/>
              </a:rPr>
              <a:t>тканині</a:t>
            </a:r>
            <a:r>
              <a:rPr lang="ru-RU" b="0">
                <a:solidFill>
                  <a:schemeClr val="tx1"/>
                </a:solidFill>
                <a:ea typeface="Meiryo"/>
              </a:rPr>
              <a:t>.</a:t>
            </a:r>
          </a:p>
          <a:p>
            <a:r>
              <a:rPr lang="ru-RU" b="0" dirty="0">
                <a:ea typeface="+mj-lt"/>
                <a:cs typeface="+mj-lt"/>
              </a:rPr>
              <a:t>  </a:t>
            </a:r>
            <a:br>
              <a:rPr lang="ru-RU" b="0" dirty="0">
                <a:ea typeface="+mj-lt"/>
                <a:cs typeface="+mj-lt"/>
              </a:rPr>
            </a:br>
            <a:endParaRPr lang="ru-RU" b="0"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6342735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F8D417-D95D-4FDE-8874-97A27148C61B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0" y="885825"/>
            <a:ext cx="5626100" cy="4837113"/>
          </a:xfrm>
        </p:spPr>
        <p:txBody>
          <a:bodyPr vert="horz" lIns="109728" tIns="109728" rIns="109728" bIns="91440" rtlCol="0" anchor="t">
            <a:normAutofit/>
          </a:bodyPr>
          <a:lstStyle/>
          <a:p>
            <a:r>
              <a:rPr lang="ru-RU" sz="2000" b="1" dirty="0">
                <a:ea typeface="+mn-lt"/>
                <a:cs typeface="+mn-lt"/>
              </a:rPr>
              <a:t> </a:t>
            </a:r>
            <a:r>
              <a:rPr lang="ru-RU" sz="2400" b="1">
                <a:ea typeface="+mn-lt"/>
                <a:cs typeface="+mn-lt"/>
              </a:rPr>
              <a:t>основа іменника (тканина, орган) + 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b="1">
                <a:ea typeface="+mn-lt"/>
                <a:cs typeface="+mn-lt"/>
              </a:rPr>
              <a:t>-</a:t>
            </a:r>
            <a:r>
              <a:rPr lang="ru-RU" sz="2400" b="1" err="1">
                <a:ea typeface="+mn-lt"/>
                <a:cs typeface="+mn-lt"/>
              </a:rPr>
              <a:t>ītis</a:t>
            </a:r>
            <a:r>
              <a:rPr lang="ru-RU" sz="2400" b="1" dirty="0">
                <a:ea typeface="+mn-lt"/>
                <a:cs typeface="+mn-lt"/>
              </a:rPr>
              <a:t> </a:t>
            </a:r>
            <a:r>
              <a:rPr lang="ru-RU" sz="2400" dirty="0">
                <a:ea typeface="+mn-lt"/>
                <a:cs typeface="+mn-lt"/>
              </a:rPr>
              <a:t>  </a:t>
            </a:r>
            <a:r>
              <a:rPr lang="ru-RU" sz="2000" dirty="0">
                <a:ea typeface="+mn-lt"/>
                <a:cs typeface="+mn-lt"/>
              </a:rPr>
              <a:t>   </a:t>
            </a:r>
            <a:r>
              <a:rPr lang="ru-RU" sz="2000" b="1" dirty="0">
                <a:ea typeface="+mn-lt"/>
                <a:cs typeface="+mn-lt"/>
              </a:rPr>
              <a:t> </a:t>
            </a:r>
            <a:r>
              <a:rPr lang="ru-RU" dirty="0">
                <a:ea typeface="+mn-lt"/>
                <a:cs typeface="+mn-lt"/>
              </a:rPr>
              <a:t>      </a:t>
            </a:r>
            <a:endParaRPr lang="ru-RU">
              <a:ea typeface="Meiryo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159FDE-0770-4F2E-9889-FFB08C042E50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5099230" y="884927"/>
            <a:ext cx="6460166" cy="5455548"/>
          </a:xfrm>
        </p:spPr>
        <p:txBody>
          <a:bodyPr vert="horz" lIns="109728" tIns="109728" rIns="109728" bIns="91440" rtlCol="0" anchor="t">
            <a:normAutofit/>
          </a:bodyPr>
          <a:lstStyle/>
          <a:p>
            <a:r>
              <a:rPr lang="ru-RU" sz="2400" b="1">
                <a:ea typeface="+mn-lt"/>
                <a:cs typeface="+mn-lt"/>
              </a:rPr>
              <a:t>= запалення органа або тканини, названих основою</a:t>
            </a:r>
            <a:r>
              <a:rPr lang="ru-RU" sz="2400" dirty="0">
                <a:ea typeface="+mn-lt"/>
                <a:cs typeface="+mn-lt"/>
              </a:rPr>
              <a:t> </a:t>
            </a:r>
            <a:r>
              <a:rPr lang="ru-RU" sz="2000" dirty="0">
                <a:ea typeface="+mn-lt"/>
                <a:cs typeface="+mn-lt"/>
              </a:rPr>
              <a:t>       </a:t>
            </a:r>
            <a:endParaRPr lang="ru-RU" dirty="0"/>
          </a:p>
          <a:p>
            <a:pPr marL="0" indent="0">
              <a:buNone/>
            </a:pPr>
            <a:endParaRPr lang="ru-RU" sz="20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sz="2000">
                <a:ea typeface="+mn-lt"/>
                <a:cs typeface="+mn-lt"/>
              </a:rPr>
              <a:t>Наприклад: </a:t>
            </a:r>
            <a:endParaRPr lang="ru-RU"/>
          </a:p>
          <a:p>
            <a:r>
              <a:rPr lang="ru-RU" sz="2000" i="1" err="1">
                <a:ea typeface="+mn-lt"/>
                <a:cs typeface="+mn-lt"/>
              </a:rPr>
              <a:t>bronchitis</a:t>
            </a:r>
            <a:r>
              <a:rPr lang="ru-RU" sz="2000" i="1" dirty="0">
                <a:ea typeface="+mn-lt"/>
                <a:cs typeface="+mn-lt"/>
              </a:rPr>
              <a:t>, </a:t>
            </a:r>
            <a:r>
              <a:rPr lang="ru-RU" sz="2000" i="1" err="1">
                <a:ea typeface="+mn-lt"/>
                <a:cs typeface="+mn-lt"/>
              </a:rPr>
              <a:t>idis</a:t>
            </a:r>
            <a:r>
              <a:rPr lang="ru-RU" sz="2000" i="1" dirty="0">
                <a:ea typeface="+mn-lt"/>
                <a:cs typeface="+mn-lt"/>
              </a:rPr>
              <a:t> f </a:t>
            </a:r>
            <a:r>
              <a:rPr lang="ru-RU" sz="2000">
                <a:ea typeface="+mn-lt"/>
                <a:cs typeface="+mn-lt"/>
              </a:rPr>
              <a:t>(запалення бронхів) </a:t>
            </a:r>
            <a:endParaRPr lang="ru-RU"/>
          </a:p>
          <a:p>
            <a:r>
              <a:rPr lang="ru-RU" sz="2000" i="1" err="1">
                <a:ea typeface="+mn-lt"/>
                <a:cs typeface="+mn-lt"/>
              </a:rPr>
              <a:t>nephritis</a:t>
            </a:r>
            <a:r>
              <a:rPr lang="ru-RU" sz="2000" i="1" dirty="0">
                <a:ea typeface="+mn-lt"/>
                <a:cs typeface="+mn-lt"/>
              </a:rPr>
              <a:t>, </a:t>
            </a:r>
            <a:r>
              <a:rPr lang="ru-RU" sz="2000" i="1" err="1">
                <a:ea typeface="+mn-lt"/>
                <a:cs typeface="+mn-lt"/>
              </a:rPr>
              <a:t>idis</a:t>
            </a:r>
            <a:r>
              <a:rPr lang="ru-RU" sz="2000" i="1" dirty="0">
                <a:ea typeface="+mn-lt"/>
                <a:cs typeface="+mn-lt"/>
              </a:rPr>
              <a:t> f</a:t>
            </a:r>
            <a:r>
              <a:rPr lang="ru-RU" sz="2000">
                <a:ea typeface="+mn-lt"/>
                <a:cs typeface="+mn-lt"/>
              </a:rPr>
              <a:t>  (запалення нирок) </a:t>
            </a:r>
            <a:endParaRPr lang="ru-RU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sz="2000" dirty="0">
                <a:ea typeface="+mn-lt"/>
                <a:cs typeface="+mn-lt"/>
              </a:rPr>
              <a:t>                 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6530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9A58F-330B-467B-92FA-EA0C15330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083" y="816725"/>
            <a:ext cx="10006006" cy="5873478"/>
          </a:xfrm>
        </p:spPr>
        <p:txBody>
          <a:bodyPr anchor="b">
            <a:normAutofit/>
          </a:bodyPr>
          <a:lstStyle/>
          <a:p>
            <a:r>
              <a:rPr lang="ru-RU" b="0">
                <a:solidFill>
                  <a:srgbClr val="002060"/>
                </a:solidFill>
                <a:ea typeface="+mj-lt"/>
                <a:cs typeface="+mj-lt"/>
              </a:rPr>
              <a:t>NB: </a:t>
            </a:r>
            <a:r>
              <a:rPr lang="ru-RU">
                <a:solidFill>
                  <a:srgbClr val="002060"/>
                </a:solidFill>
                <a:ea typeface="+mj-lt"/>
                <a:cs typeface="+mj-lt"/>
              </a:rPr>
              <a:t>Нетипові</a:t>
            </a:r>
            <a:r>
              <a:rPr lang="ru-RU" b="0">
                <a:solidFill>
                  <a:srgbClr val="002060"/>
                </a:solidFill>
                <a:ea typeface="+mj-lt"/>
                <a:cs typeface="+mj-lt"/>
              </a:rPr>
              <a:t> </a:t>
            </a:r>
            <a:r>
              <a:rPr lang="ru-RU">
                <a:solidFill>
                  <a:srgbClr val="002060"/>
                </a:solidFill>
                <a:ea typeface="+mj-lt"/>
                <a:cs typeface="+mj-lt"/>
              </a:rPr>
              <a:t>випадки найменувань запалень:</a:t>
            </a:r>
            <a:endParaRPr lang="ru-RU">
              <a:solidFill>
                <a:srgbClr val="002060"/>
              </a:solidFill>
            </a:endParaRPr>
          </a:p>
          <a:p>
            <a:r>
              <a:rPr lang="ru-RU" err="1">
                <a:solidFill>
                  <a:srgbClr val="002060"/>
                </a:solidFill>
                <a:ea typeface="+mj-lt"/>
                <a:cs typeface="+mj-lt"/>
              </a:rPr>
              <a:t>pneumonia</a:t>
            </a:r>
            <a:r>
              <a:rPr lang="ru-RU" dirty="0">
                <a:solidFill>
                  <a:srgbClr val="002060"/>
                </a:solidFill>
                <a:ea typeface="+mj-lt"/>
                <a:cs typeface="+mj-lt"/>
              </a:rPr>
              <a:t>, </a:t>
            </a:r>
            <a:r>
              <a:rPr lang="ru-RU" err="1">
                <a:solidFill>
                  <a:srgbClr val="002060"/>
                </a:solidFill>
                <a:ea typeface="+mj-lt"/>
                <a:cs typeface="+mj-lt"/>
              </a:rPr>
              <a:t>ae</a:t>
            </a:r>
            <a:r>
              <a:rPr lang="ru-RU">
                <a:solidFill>
                  <a:srgbClr val="002060"/>
                </a:solidFill>
                <a:ea typeface="+mj-lt"/>
                <a:cs typeface="+mj-lt"/>
              </a:rPr>
              <a:t> f </a:t>
            </a:r>
            <a:r>
              <a:rPr lang="ru-RU" b="0">
                <a:solidFill>
                  <a:srgbClr val="002060"/>
                </a:solidFill>
                <a:ea typeface="+mj-lt"/>
                <a:cs typeface="+mj-lt"/>
              </a:rPr>
              <a:t>    - </a:t>
            </a:r>
            <a:r>
              <a:rPr lang="ru-RU">
                <a:solidFill>
                  <a:srgbClr val="002060"/>
                </a:solidFill>
                <a:ea typeface="+mj-lt"/>
                <a:cs typeface="+mj-lt"/>
              </a:rPr>
              <a:t>запалення легень</a:t>
            </a:r>
            <a:endParaRPr lang="ru-RU">
              <a:solidFill>
                <a:srgbClr val="002060"/>
              </a:solidFill>
            </a:endParaRPr>
          </a:p>
          <a:p>
            <a:r>
              <a:rPr lang="ru-RU" err="1">
                <a:solidFill>
                  <a:srgbClr val="002060"/>
                </a:solidFill>
                <a:ea typeface="+mj-lt"/>
                <a:cs typeface="+mj-lt"/>
              </a:rPr>
              <a:t>angina</a:t>
            </a:r>
            <a:r>
              <a:rPr lang="ru-RU" dirty="0">
                <a:solidFill>
                  <a:srgbClr val="002060"/>
                </a:solidFill>
                <a:ea typeface="+mj-lt"/>
                <a:cs typeface="+mj-lt"/>
              </a:rPr>
              <a:t>, </a:t>
            </a:r>
            <a:r>
              <a:rPr lang="ru-RU" err="1">
                <a:solidFill>
                  <a:srgbClr val="002060"/>
                </a:solidFill>
                <a:ea typeface="+mj-lt"/>
                <a:cs typeface="+mj-lt"/>
              </a:rPr>
              <a:t>ae</a:t>
            </a:r>
            <a:r>
              <a:rPr lang="ru-RU">
                <a:solidFill>
                  <a:srgbClr val="002060"/>
                </a:solidFill>
                <a:ea typeface="+mj-lt"/>
                <a:cs typeface="+mj-lt"/>
              </a:rPr>
              <a:t> f </a:t>
            </a:r>
            <a:r>
              <a:rPr lang="ru-RU" b="0">
                <a:solidFill>
                  <a:srgbClr val="002060"/>
                </a:solidFill>
                <a:ea typeface="+mj-lt"/>
                <a:cs typeface="+mj-lt"/>
              </a:rPr>
              <a:t>       - </a:t>
            </a:r>
            <a:r>
              <a:rPr lang="ru-RU">
                <a:solidFill>
                  <a:srgbClr val="002060"/>
                </a:solidFill>
                <a:ea typeface="+mj-lt"/>
                <a:cs typeface="+mj-lt"/>
              </a:rPr>
              <a:t>запалення</a:t>
            </a:r>
            <a:r>
              <a:rPr lang="ru-RU" b="0">
                <a:solidFill>
                  <a:srgbClr val="002060"/>
                </a:solidFill>
                <a:ea typeface="+mj-lt"/>
                <a:cs typeface="+mj-lt"/>
              </a:rPr>
              <a:t> </a:t>
            </a:r>
            <a:r>
              <a:rPr lang="ru-RU">
                <a:solidFill>
                  <a:srgbClr val="002060"/>
                </a:solidFill>
                <a:ea typeface="+mj-lt"/>
                <a:cs typeface="+mj-lt"/>
              </a:rPr>
              <a:t>мигдаликів</a:t>
            </a:r>
            <a:r>
              <a:rPr lang="ru-RU" b="0">
                <a:solidFill>
                  <a:srgbClr val="002060"/>
                </a:solidFill>
                <a:ea typeface="+mj-lt"/>
                <a:cs typeface="+mj-lt"/>
              </a:rPr>
              <a:t> </a:t>
            </a:r>
            <a:endParaRPr lang="ru-RU">
              <a:solidFill>
                <a:srgbClr val="002060"/>
              </a:solidFill>
            </a:endParaRPr>
          </a:p>
          <a:p>
            <a:r>
              <a:rPr lang="ru-RU" err="1">
                <a:solidFill>
                  <a:srgbClr val="002060"/>
                </a:solidFill>
                <a:ea typeface="+mj-lt"/>
                <a:cs typeface="+mj-lt"/>
              </a:rPr>
              <a:t>panaritium</a:t>
            </a:r>
            <a:r>
              <a:rPr lang="ru-RU">
                <a:solidFill>
                  <a:srgbClr val="002060"/>
                </a:solidFill>
                <a:ea typeface="+mj-lt"/>
                <a:cs typeface="+mj-lt"/>
              </a:rPr>
              <a:t>, i n </a:t>
            </a:r>
            <a:r>
              <a:rPr lang="ru-RU" b="0">
                <a:solidFill>
                  <a:srgbClr val="002060"/>
                </a:solidFill>
                <a:ea typeface="+mj-lt"/>
                <a:cs typeface="+mj-lt"/>
              </a:rPr>
              <a:t>    - </a:t>
            </a:r>
            <a:r>
              <a:rPr lang="ru-RU">
                <a:solidFill>
                  <a:srgbClr val="002060"/>
                </a:solidFill>
                <a:ea typeface="+mj-lt"/>
                <a:cs typeface="+mj-lt"/>
              </a:rPr>
              <a:t>гостре запалення м'яких</a:t>
            </a:r>
            <a:r>
              <a:rPr lang="ru-RU" b="0">
                <a:solidFill>
                  <a:srgbClr val="002060"/>
                </a:solidFill>
                <a:ea typeface="+mj-lt"/>
                <a:cs typeface="+mj-lt"/>
              </a:rPr>
              <a:t> </a:t>
            </a:r>
            <a:r>
              <a:rPr lang="ru-RU">
                <a:solidFill>
                  <a:srgbClr val="002060"/>
                </a:solidFill>
                <a:ea typeface="+mj-lt"/>
                <a:cs typeface="+mj-lt"/>
              </a:rPr>
              <a:t>тканин</a:t>
            </a:r>
            <a:r>
              <a:rPr lang="ru-RU" b="0">
                <a:solidFill>
                  <a:srgbClr val="002060"/>
                </a:solidFill>
                <a:ea typeface="+mj-lt"/>
                <a:cs typeface="+mj-lt"/>
              </a:rPr>
              <a:t> </a:t>
            </a:r>
            <a:r>
              <a:rPr lang="ru-RU">
                <a:solidFill>
                  <a:srgbClr val="002060"/>
                </a:solidFill>
                <a:ea typeface="+mj-lt"/>
                <a:cs typeface="+mj-lt"/>
              </a:rPr>
              <a:t>пальця</a:t>
            </a:r>
            <a:r>
              <a:rPr lang="ru-RU" b="0">
                <a:solidFill>
                  <a:srgbClr val="002060"/>
                </a:solidFill>
                <a:ea typeface="+mj-lt"/>
                <a:cs typeface="+mj-lt"/>
              </a:rPr>
              <a:t> </a:t>
            </a:r>
            <a:endParaRPr lang="ru-RU">
              <a:solidFill>
                <a:srgbClr val="002060"/>
              </a:solidFill>
            </a:endParaRPr>
          </a:p>
          <a:p>
            <a:r>
              <a:rPr lang="ru-RU" b="0" dirty="0">
                <a:ea typeface="+mj-lt"/>
                <a:cs typeface="+mj-lt"/>
              </a:rPr>
              <a:t>  </a:t>
            </a:r>
            <a:br>
              <a:rPr lang="ru-RU" b="0" dirty="0">
                <a:ea typeface="+mj-lt"/>
                <a:cs typeface="+mj-lt"/>
              </a:rPr>
            </a:br>
            <a:endParaRPr lang="ru-RU" b="0"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113659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9A58F-330B-467B-92FA-EA0C15330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876" y="744839"/>
            <a:ext cx="10998043" cy="4867063"/>
          </a:xfrm>
        </p:spPr>
        <p:txBody>
          <a:bodyPr anchor="b">
            <a:normAutofit/>
          </a:bodyPr>
          <a:lstStyle/>
          <a:p>
            <a:r>
              <a:rPr lang="ru-RU">
                <a:solidFill>
                  <a:schemeClr val="tx1"/>
                </a:solidFill>
                <a:ea typeface="+mj-lt"/>
                <a:cs typeface="+mj-lt"/>
              </a:rPr>
              <a:t>Суфікс</a:t>
            </a:r>
            <a:r>
              <a:rPr lang="ru-RU" b="0">
                <a:solidFill>
                  <a:schemeClr val="tx1"/>
                </a:solidFill>
                <a:ea typeface="+mj-lt"/>
                <a:cs typeface="+mj-lt"/>
              </a:rPr>
              <a:t> </a:t>
            </a:r>
            <a:r>
              <a:rPr lang="ru-RU">
                <a:solidFill>
                  <a:srgbClr val="C00000"/>
                </a:solidFill>
                <a:ea typeface="+mj-lt"/>
                <a:cs typeface="+mj-lt"/>
              </a:rPr>
              <a:t>-īsmus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>
                <a:solidFill>
                  <a:schemeClr val="tx1"/>
                </a:solidFill>
                <a:ea typeface="+mj-lt"/>
                <a:cs typeface="+mj-lt"/>
              </a:rPr>
              <a:t>утворює іменники II</a:t>
            </a:r>
            <a:r>
              <a:rPr lang="ru-RU" b="0">
                <a:solidFill>
                  <a:schemeClr val="tx1"/>
                </a:solidFill>
                <a:ea typeface="+mj-lt"/>
                <a:cs typeface="+mj-lt"/>
              </a:rPr>
              <a:t> </a:t>
            </a:r>
            <a:r>
              <a:rPr lang="ru-RU">
                <a:solidFill>
                  <a:schemeClr val="tx1"/>
                </a:solidFill>
                <a:ea typeface="+mj-lt"/>
                <a:cs typeface="+mj-lt"/>
              </a:rPr>
              <a:t>відміни,</a:t>
            </a:r>
            <a:r>
              <a:rPr lang="ru-RU" b="0">
                <a:solidFill>
                  <a:schemeClr val="tx1"/>
                </a:solidFill>
                <a:ea typeface="+mj-lt"/>
                <a:cs typeface="+mj-lt"/>
              </a:rPr>
              <a:t> m </a:t>
            </a:r>
            <a:br>
              <a:rPr lang="ru-RU" b="0" dirty="0">
                <a:solidFill>
                  <a:schemeClr val="tx1"/>
                </a:solidFill>
                <a:ea typeface="+mj-lt"/>
                <a:cs typeface="+mj-lt"/>
              </a:rPr>
            </a:br>
            <a:br>
              <a:rPr lang="ru-RU" b="0" dirty="0">
                <a:solidFill>
                  <a:schemeClr val="tx1"/>
                </a:solidFill>
                <a:ea typeface="+mj-lt"/>
                <a:cs typeface="+mj-lt"/>
              </a:rPr>
            </a:br>
            <a:r>
              <a:rPr lang="ru-RU">
                <a:solidFill>
                  <a:schemeClr val="tx1"/>
                </a:solidFill>
                <a:ea typeface="Meiryo"/>
              </a:rPr>
              <a:t>Значення</a:t>
            </a:r>
            <a:r>
              <a:rPr lang="ru-RU" b="0">
                <a:solidFill>
                  <a:schemeClr val="tx1"/>
                </a:solidFill>
                <a:ea typeface="Meiryo"/>
              </a:rPr>
              <a:t>:</a:t>
            </a:r>
            <a:r>
              <a:rPr lang="ru-RU" b="0">
                <a:solidFill>
                  <a:schemeClr val="tx1"/>
                </a:solidFill>
                <a:ea typeface="+mj-lt"/>
                <a:cs typeface="+mj-lt"/>
              </a:rPr>
              <a:t> </a:t>
            </a:r>
            <a:r>
              <a:rPr lang="ru-RU">
                <a:solidFill>
                  <a:schemeClr val="tx1"/>
                </a:solidFill>
                <a:ea typeface="+mj-lt"/>
                <a:cs typeface="+mj-lt"/>
              </a:rPr>
              <a:t>явище</a:t>
            </a:r>
            <a:r>
              <a:rPr lang="ru-RU" b="0">
                <a:solidFill>
                  <a:schemeClr val="tx1"/>
                </a:solidFill>
                <a:ea typeface="+mj-lt"/>
                <a:cs typeface="+mj-lt"/>
              </a:rPr>
              <a:t>, </a:t>
            </a:r>
            <a:r>
              <a:rPr lang="ru-RU">
                <a:solidFill>
                  <a:schemeClr val="tx1"/>
                </a:solidFill>
                <a:ea typeface="+mj-lt"/>
                <a:cs typeface="+mj-lt"/>
              </a:rPr>
              <a:t>властивість</a:t>
            </a:r>
            <a:r>
              <a:rPr lang="ru-RU" b="0">
                <a:solidFill>
                  <a:schemeClr val="tx1"/>
                </a:solidFill>
                <a:ea typeface="+mj-lt"/>
                <a:cs typeface="+mj-lt"/>
              </a:rPr>
              <a:t>, факт, </a:t>
            </a:r>
            <a:endParaRPr lang="ru-RU">
              <a:solidFill>
                <a:schemeClr val="tx1"/>
              </a:solidFill>
              <a:ea typeface="Meiryo"/>
            </a:endParaRPr>
          </a:p>
          <a:p>
            <a:r>
              <a:rPr lang="ru-RU">
                <a:solidFill>
                  <a:schemeClr val="tx1"/>
                </a:solidFill>
                <a:ea typeface="+mj-lt"/>
                <a:cs typeface="+mj-lt"/>
              </a:rPr>
              <a:t>що мають характерну особливість або ознаку</a:t>
            </a:r>
            <a:r>
              <a:rPr lang="ru-RU" b="0">
                <a:solidFill>
                  <a:schemeClr val="tx1"/>
                </a:solidFill>
                <a:ea typeface="+mj-lt"/>
                <a:cs typeface="+mj-lt"/>
              </a:rPr>
              <a:t>, на </a:t>
            </a:r>
            <a:r>
              <a:rPr lang="ru-RU">
                <a:solidFill>
                  <a:schemeClr val="tx1"/>
                </a:solidFill>
                <a:ea typeface="+mj-lt"/>
                <a:cs typeface="+mj-lt"/>
              </a:rPr>
              <a:t>яку</a:t>
            </a:r>
            <a:r>
              <a:rPr lang="ru-RU" b="0">
                <a:solidFill>
                  <a:schemeClr val="tx1"/>
                </a:solidFill>
                <a:ea typeface="+mj-lt"/>
                <a:cs typeface="+mj-lt"/>
              </a:rPr>
              <a:t> </a:t>
            </a:r>
            <a:r>
              <a:rPr lang="ru-RU">
                <a:solidFill>
                  <a:schemeClr val="tx1"/>
                </a:solidFill>
                <a:ea typeface="+mj-lt"/>
                <a:cs typeface="+mj-lt"/>
              </a:rPr>
              <a:t>вказує </a:t>
            </a:r>
            <a:r>
              <a:rPr lang="ru-RU" b="0" dirty="0">
                <a:solidFill>
                  <a:schemeClr val="tx1"/>
                </a:solidFill>
                <a:ea typeface="+mj-lt"/>
                <a:cs typeface="+mj-lt"/>
              </a:rPr>
              <a:t>основа </a:t>
            </a:r>
            <a:endParaRPr lang="ru-RU">
              <a:solidFill>
                <a:schemeClr val="tx1"/>
              </a:solidFill>
            </a:endParaRPr>
          </a:p>
          <a:p>
            <a:r>
              <a:rPr lang="ru-RU" b="0" dirty="0">
                <a:solidFill>
                  <a:schemeClr val="tx1"/>
                </a:solidFill>
                <a:ea typeface="+mj-lt"/>
                <a:cs typeface="+mj-lt"/>
              </a:rPr>
              <a:t>  </a:t>
            </a:r>
            <a:br>
              <a:rPr lang="ru-RU" b="0" dirty="0">
                <a:ea typeface="+mj-lt"/>
                <a:cs typeface="+mj-lt"/>
              </a:rPr>
            </a:br>
            <a:endParaRPr lang="ru-RU" b="0"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40473130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F8D417-D95D-4FDE-8874-97A27148C61B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0" y="885825"/>
            <a:ext cx="4864100" cy="4837113"/>
          </a:xfrm>
        </p:spPr>
        <p:txBody>
          <a:bodyPr vert="horz" lIns="109728" tIns="109728" rIns="109728" bIns="91440" rtlCol="0" anchor="t">
            <a:normAutofit/>
          </a:bodyPr>
          <a:lstStyle/>
          <a:p>
            <a:r>
              <a:rPr lang="ru-RU" sz="2400" b="1" dirty="0">
                <a:ea typeface="+mn-lt"/>
                <a:cs typeface="+mn-lt"/>
              </a:rPr>
              <a:t> </a:t>
            </a:r>
            <a:r>
              <a:rPr lang="ru-RU" sz="2400" b="1">
                <a:ea typeface="+mn-lt"/>
                <a:cs typeface="+mn-lt"/>
              </a:rPr>
              <a:t>основа іменника або прикметника + -</a:t>
            </a:r>
            <a:r>
              <a:rPr lang="ru-RU" sz="2400" b="1" err="1">
                <a:ea typeface="+mn-lt"/>
                <a:cs typeface="+mn-lt"/>
              </a:rPr>
              <a:t>īsmus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sz="2000" b="1" dirty="0">
                <a:ea typeface="+mn-lt"/>
                <a:cs typeface="+mn-lt"/>
              </a:rPr>
              <a:t> </a:t>
            </a:r>
            <a:r>
              <a:rPr lang="ru-RU" dirty="0">
                <a:ea typeface="+mn-lt"/>
                <a:cs typeface="+mn-lt"/>
              </a:rPr>
              <a:t>      </a:t>
            </a:r>
            <a:endParaRPr lang="ru-RU">
              <a:ea typeface="Meiryo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159FDE-0770-4F2E-9889-FFB08C042E50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5056098" y="1028700"/>
            <a:ext cx="7135902" cy="5311775"/>
          </a:xfrm>
        </p:spPr>
        <p:txBody>
          <a:bodyPr vert="horz" lIns="109728" tIns="109728" rIns="109728" bIns="91440" rtlCol="0" anchor="t">
            <a:normAutofit/>
          </a:bodyPr>
          <a:lstStyle/>
          <a:p>
            <a:pPr>
              <a:spcBef>
                <a:spcPct val="0"/>
              </a:spcBef>
            </a:pPr>
            <a:r>
              <a:rPr lang="ru-RU" sz="2400">
                <a:solidFill>
                  <a:schemeClr val="tx1"/>
                </a:solidFill>
                <a:ea typeface="+mn-lt"/>
                <a:cs typeface="+mn-lt"/>
              </a:rPr>
              <a:t>= явище, властивість, факт, </a:t>
            </a:r>
          </a:p>
          <a:p>
            <a:pPr marL="0" indent="0">
              <a:spcBef>
                <a:spcPct val="0"/>
              </a:spcBef>
              <a:buNone/>
            </a:pPr>
            <a:r>
              <a:rPr lang="ru-RU" sz="2400">
                <a:solidFill>
                  <a:schemeClr val="tx1"/>
                </a:solidFill>
                <a:ea typeface="+mn-lt"/>
                <a:cs typeface="+mn-lt"/>
              </a:rPr>
              <a:t>що мають характерну особливість або ознаку, на яку вказує основа</a:t>
            </a:r>
            <a:endParaRPr lang="ru-RU" sz="240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sz="20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sz="2000">
                <a:ea typeface="+mn-lt"/>
                <a:cs typeface="+mn-lt"/>
              </a:rPr>
              <a:t>Наприклад: </a:t>
            </a:r>
            <a:endParaRPr lang="ru-RU"/>
          </a:p>
          <a:p>
            <a:r>
              <a:rPr lang="ru-RU" sz="2000" i="1" err="1">
                <a:ea typeface="+mn-lt"/>
                <a:cs typeface="+mn-lt"/>
              </a:rPr>
              <a:t>debilismus</a:t>
            </a:r>
            <a:r>
              <a:rPr lang="ru-RU" sz="2000" i="1" dirty="0">
                <a:ea typeface="+mn-lt"/>
                <a:cs typeface="+mn-lt"/>
              </a:rPr>
              <a:t>, i m  </a:t>
            </a:r>
            <a:r>
              <a:rPr lang="ru-RU" sz="2000">
                <a:ea typeface="+mn-lt"/>
                <a:cs typeface="+mn-lt"/>
              </a:rPr>
              <a:t>(розумова слабкість) </a:t>
            </a:r>
            <a:endParaRPr lang="ru-RU"/>
          </a:p>
          <a:p>
            <a:r>
              <a:rPr lang="ru-RU" sz="2000" i="1" err="1">
                <a:ea typeface="+mn-lt"/>
                <a:cs typeface="+mn-lt"/>
              </a:rPr>
              <a:t>daltonismus</a:t>
            </a:r>
            <a:r>
              <a:rPr lang="ru-RU" sz="2000" i="1" dirty="0">
                <a:ea typeface="+mn-lt"/>
                <a:cs typeface="+mn-lt"/>
              </a:rPr>
              <a:t>, i m </a:t>
            </a:r>
            <a:r>
              <a:rPr lang="ru-RU" sz="2000">
                <a:ea typeface="+mn-lt"/>
                <a:cs typeface="+mn-lt"/>
              </a:rPr>
              <a:t> (нездатність розрізняти кольори) </a:t>
            </a:r>
            <a:endParaRPr lang="ru-RU"/>
          </a:p>
          <a:p>
            <a:r>
              <a:rPr lang="ru-RU" sz="2000" i="1" err="1">
                <a:ea typeface="+mn-lt"/>
                <a:cs typeface="+mn-lt"/>
              </a:rPr>
              <a:t>infantilismus</a:t>
            </a:r>
            <a:r>
              <a:rPr lang="ru-RU" sz="2000" i="1" dirty="0">
                <a:ea typeface="+mn-lt"/>
                <a:cs typeface="+mn-lt"/>
              </a:rPr>
              <a:t>, i m </a:t>
            </a:r>
            <a:r>
              <a:rPr lang="ru-RU" sz="2000">
                <a:ea typeface="+mn-lt"/>
                <a:cs typeface="+mn-lt"/>
              </a:rPr>
              <a:t>(затримка психічного розвитку із збереженням рис, що властиві дитячому віку)   </a:t>
            </a:r>
            <a:endParaRPr lang="ru-RU" dirty="0"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372555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9A58F-330B-467B-92FA-EA0C15330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856" y="155367"/>
            <a:ext cx="10006006" cy="4982082"/>
          </a:xfrm>
        </p:spPr>
        <p:txBody>
          <a:bodyPr anchor="b">
            <a:normAutofit/>
          </a:bodyPr>
          <a:lstStyle/>
          <a:p>
            <a:r>
              <a:rPr lang="ru-RU" b="0" dirty="0">
                <a:ea typeface="+mj-lt"/>
                <a:cs typeface="+mj-lt"/>
              </a:rPr>
              <a:t> </a:t>
            </a:r>
            <a:r>
              <a:rPr lang="ru-RU">
                <a:solidFill>
                  <a:schemeClr val="tx1"/>
                </a:solidFill>
                <a:ea typeface="+mj-lt"/>
                <a:cs typeface="+mj-lt"/>
              </a:rPr>
              <a:t>Суфікс</a:t>
            </a:r>
            <a:r>
              <a:rPr lang="ru-RU" b="0">
                <a:solidFill>
                  <a:schemeClr val="tx1"/>
                </a:solidFill>
                <a:ea typeface="+mj-lt"/>
                <a:cs typeface="+mj-lt"/>
              </a:rPr>
              <a:t> 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-</a:t>
            </a:r>
            <a:r>
              <a:rPr lang="ru-RU" err="1">
                <a:solidFill>
                  <a:srgbClr val="C00000"/>
                </a:solidFill>
                <a:ea typeface="+mj-lt"/>
                <a:cs typeface="+mj-lt"/>
              </a:rPr>
              <a:t>ōma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>
                <a:solidFill>
                  <a:schemeClr val="tx1"/>
                </a:solidFill>
                <a:ea typeface="+mj-lt"/>
                <a:cs typeface="+mj-lt"/>
              </a:rPr>
              <a:t>утворює іменники</a:t>
            </a:r>
            <a:r>
              <a:rPr lang="ru-RU" b="0">
                <a:solidFill>
                  <a:schemeClr val="tx1"/>
                </a:solidFill>
                <a:ea typeface="+mj-lt"/>
                <a:cs typeface="+mj-lt"/>
              </a:rPr>
              <a:t> III </a:t>
            </a:r>
            <a:r>
              <a:rPr lang="ru-RU">
                <a:solidFill>
                  <a:schemeClr val="tx1"/>
                </a:solidFill>
                <a:ea typeface="+mj-lt"/>
                <a:cs typeface="+mj-lt"/>
              </a:rPr>
              <a:t>відміни,</a:t>
            </a:r>
            <a:r>
              <a:rPr lang="ru-RU" b="0">
                <a:solidFill>
                  <a:schemeClr val="tx1"/>
                </a:solidFill>
                <a:ea typeface="+mj-lt"/>
                <a:cs typeface="+mj-lt"/>
              </a:rPr>
              <a:t> n. В </a:t>
            </a:r>
            <a:r>
              <a:rPr lang="ru-RU" b="0" err="1">
                <a:solidFill>
                  <a:schemeClr val="tx1"/>
                </a:solidFill>
                <a:ea typeface="+mj-lt"/>
                <a:cs typeface="+mj-lt"/>
              </a:rPr>
              <a:t>Gen</a:t>
            </a:r>
            <a:r>
              <a:rPr lang="ru-RU" b="0">
                <a:solidFill>
                  <a:schemeClr val="tx1"/>
                </a:solidFill>
                <a:ea typeface="+mj-lt"/>
                <a:cs typeface="+mj-lt"/>
              </a:rPr>
              <a:t>.</a:t>
            </a:r>
            <a:r>
              <a:rPr lang="en-US" b="0">
                <a:solidFill>
                  <a:schemeClr val="tx1"/>
                </a:solidFill>
                <a:ea typeface="+mj-lt"/>
                <a:cs typeface="+mj-lt"/>
              </a:rPr>
              <a:t>s</a:t>
            </a:r>
            <a:r>
              <a:rPr lang="ru-RU" b="0" err="1">
                <a:solidFill>
                  <a:schemeClr val="tx1"/>
                </a:solidFill>
                <a:ea typeface="+mj-lt"/>
                <a:cs typeface="+mj-lt"/>
              </a:rPr>
              <a:t>ing</a:t>
            </a:r>
            <a:r>
              <a:rPr lang="ru-RU" b="0">
                <a:solidFill>
                  <a:schemeClr val="tx1"/>
                </a:solidFill>
                <a:ea typeface="+mj-lt"/>
                <a:cs typeface="+mj-lt"/>
              </a:rPr>
              <a:t>. -</a:t>
            </a:r>
            <a:r>
              <a:rPr lang="ru-RU" b="0" err="1">
                <a:solidFill>
                  <a:schemeClr val="tx1"/>
                </a:solidFill>
                <a:ea typeface="+mj-lt"/>
                <a:cs typeface="+mj-lt"/>
              </a:rPr>
              <a:t>atis</a:t>
            </a:r>
            <a:r>
              <a:rPr lang="ru-RU" b="0" dirty="0">
                <a:solidFill>
                  <a:schemeClr val="tx1"/>
                </a:solidFill>
                <a:ea typeface="+mj-lt"/>
                <a:cs typeface="+mj-lt"/>
              </a:rPr>
              <a:t> </a:t>
            </a:r>
            <a:br>
              <a:rPr lang="ru-RU" b="0" dirty="0">
                <a:solidFill>
                  <a:schemeClr val="tx1"/>
                </a:solidFill>
                <a:ea typeface="+mj-lt"/>
                <a:cs typeface="+mj-lt"/>
              </a:rPr>
            </a:br>
            <a:br>
              <a:rPr lang="ru-RU" b="0" dirty="0">
                <a:solidFill>
                  <a:schemeClr val="tx1"/>
                </a:solidFill>
                <a:ea typeface="+mj-lt"/>
                <a:cs typeface="+mj-lt"/>
              </a:rPr>
            </a:br>
            <a:r>
              <a:rPr lang="ru-RU" b="0">
                <a:solidFill>
                  <a:schemeClr val="tx1"/>
                </a:solidFill>
                <a:ea typeface="Meiryo"/>
              </a:rPr>
              <a:t>  </a:t>
            </a:r>
            <a:r>
              <a:rPr lang="ru-RU">
                <a:solidFill>
                  <a:schemeClr val="tx1"/>
                </a:solidFill>
                <a:ea typeface="Meiryo"/>
              </a:rPr>
              <a:t>Значення</a:t>
            </a:r>
            <a:r>
              <a:rPr lang="ru-RU" b="0">
                <a:solidFill>
                  <a:schemeClr val="tx1"/>
                </a:solidFill>
                <a:ea typeface="Meiryo"/>
              </a:rPr>
              <a:t>:</a:t>
            </a:r>
            <a:r>
              <a:rPr lang="ru-RU" b="0">
                <a:solidFill>
                  <a:schemeClr val="tx1"/>
                </a:solidFill>
                <a:ea typeface="+mj-lt"/>
                <a:cs typeface="+mj-lt"/>
              </a:rPr>
              <a:t> </a:t>
            </a:r>
            <a:r>
              <a:rPr lang="ru-RU">
                <a:solidFill>
                  <a:schemeClr val="tx1"/>
                </a:solidFill>
                <a:ea typeface="+mj-lt"/>
                <a:cs typeface="+mj-lt"/>
              </a:rPr>
              <a:t>пухлина</a:t>
            </a:r>
            <a:endParaRPr lang="ru-RU">
              <a:solidFill>
                <a:schemeClr val="tx1"/>
              </a:solidFill>
            </a:endParaRPr>
          </a:p>
          <a:p>
            <a:r>
              <a:rPr lang="ru-RU" b="0" dirty="0">
                <a:ea typeface="+mj-lt"/>
                <a:cs typeface="+mj-lt"/>
              </a:rPr>
              <a:t>  </a:t>
            </a:r>
            <a:br>
              <a:rPr lang="ru-RU" b="0" dirty="0">
                <a:ea typeface="+mj-lt"/>
                <a:cs typeface="+mj-lt"/>
              </a:rPr>
            </a:br>
            <a:endParaRPr lang="ru-RU" b="0"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32831519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F8D417-D95D-4FDE-8874-97A27148C61B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0" y="885825"/>
            <a:ext cx="5079762" cy="4837113"/>
          </a:xfrm>
        </p:spPr>
        <p:txBody>
          <a:bodyPr vert="horz" lIns="109728" tIns="109728" rIns="109728" bIns="91440" rtlCol="0" anchor="t">
            <a:normAutofit/>
          </a:bodyPr>
          <a:lstStyle/>
          <a:p>
            <a:r>
              <a:rPr lang="ru-RU" sz="2400" b="1">
                <a:ea typeface="+mn-lt"/>
                <a:cs typeface="+mn-lt"/>
              </a:rPr>
              <a:t> основа іменника (тканина) + 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b="1">
                <a:ea typeface="+mn-lt"/>
                <a:cs typeface="+mn-lt"/>
              </a:rPr>
              <a:t>-ōma  (-ema)  </a:t>
            </a:r>
            <a:r>
              <a:rPr lang="ru-RU" sz="2400" dirty="0">
                <a:ea typeface="+mn-lt"/>
                <a:cs typeface="+mn-lt"/>
              </a:rPr>
              <a:t> 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b="1" dirty="0">
                <a:ea typeface="+mn-lt"/>
                <a:cs typeface="+mn-lt"/>
              </a:rPr>
              <a:t> </a:t>
            </a:r>
            <a:r>
              <a:rPr lang="ru-RU" dirty="0">
                <a:ea typeface="+mn-lt"/>
                <a:cs typeface="+mn-lt"/>
              </a:rPr>
              <a:t>      </a:t>
            </a:r>
            <a:endParaRPr lang="ru-RU">
              <a:ea typeface="Meiryo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159FDE-0770-4F2E-9889-FFB08C042E50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5012966" y="884927"/>
            <a:ext cx="7179034" cy="5728598"/>
          </a:xfrm>
        </p:spPr>
        <p:txBody>
          <a:bodyPr vert="horz" lIns="109728" tIns="109728" rIns="109728" bIns="91440" rtlCol="0" anchor="t">
            <a:normAutofit/>
          </a:bodyPr>
          <a:lstStyle/>
          <a:p>
            <a:r>
              <a:rPr lang="ru-RU" sz="2400" b="1">
                <a:ea typeface="+mn-lt"/>
                <a:cs typeface="+mn-lt"/>
              </a:rPr>
              <a:t>= пухлинний процес в органі, названому основою, або із тканини, названої основою </a:t>
            </a:r>
            <a:endParaRPr lang="ru-RU" sz="2400" b="1"/>
          </a:p>
          <a:p>
            <a:pPr marL="0" indent="0">
              <a:buNone/>
            </a:pPr>
            <a:endParaRPr lang="ru-RU" sz="20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sz="2000">
                <a:ea typeface="+mn-lt"/>
                <a:cs typeface="+mn-lt"/>
              </a:rPr>
              <a:t>Наприклад: </a:t>
            </a:r>
            <a:endParaRPr lang="ru-RU"/>
          </a:p>
          <a:p>
            <a:r>
              <a:rPr lang="ru-RU" sz="2000" i="1" err="1">
                <a:ea typeface="+mn-lt"/>
                <a:cs typeface="+mn-lt"/>
              </a:rPr>
              <a:t>nephroma</a:t>
            </a:r>
            <a:r>
              <a:rPr lang="ru-RU" sz="2000" i="1" dirty="0">
                <a:ea typeface="+mn-lt"/>
                <a:cs typeface="+mn-lt"/>
              </a:rPr>
              <a:t> </a:t>
            </a:r>
            <a:r>
              <a:rPr lang="ru-RU" sz="2000">
                <a:ea typeface="+mn-lt"/>
                <a:cs typeface="+mn-lt"/>
              </a:rPr>
              <a:t>  (пухлина нирки) </a:t>
            </a:r>
            <a:endParaRPr lang="ru-RU"/>
          </a:p>
          <a:p>
            <a:r>
              <a:rPr lang="ru-RU" sz="2000" i="1" err="1">
                <a:ea typeface="+mn-lt"/>
                <a:cs typeface="+mn-lt"/>
              </a:rPr>
              <a:t>chondroma</a:t>
            </a:r>
            <a:r>
              <a:rPr lang="ru-RU" sz="2000" i="1" dirty="0">
                <a:ea typeface="+mn-lt"/>
                <a:cs typeface="+mn-lt"/>
              </a:rPr>
              <a:t> </a:t>
            </a:r>
            <a:r>
              <a:rPr lang="ru-RU" sz="2000">
                <a:ea typeface="+mn-lt"/>
                <a:cs typeface="+mn-lt"/>
              </a:rPr>
              <a:t> (пухлина, що розвивається із клітин хрящової тканини) </a:t>
            </a:r>
            <a:endParaRPr lang="ru-RU"/>
          </a:p>
          <a:p>
            <a:r>
              <a:rPr lang="ru-RU" sz="2000" i="1" err="1">
                <a:ea typeface="+mn-lt"/>
                <a:cs typeface="+mn-lt"/>
              </a:rPr>
              <a:t>lipoma</a:t>
            </a:r>
            <a:r>
              <a:rPr lang="ru-RU" sz="2000" i="1" dirty="0">
                <a:ea typeface="+mn-lt"/>
                <a:cs typeface="+mn-lt"/>
              </a:rPr>
              <a:t>  </a:t>
            </a:r>
            <a:r>
              <a:rPr lang="ru-RU" sz="2000">
                <a:ea typeface="+mn-lt"/>
                <a:cs typeface="+mn-lt"/>
              </a:rPr>
              <a:t>   (жирова пухлина) </a:t>
            </a:r>
            <a:endParaRPr lang="ru-RU"/>
          </a:p>
          <a:p>
            <a:r>
              <a:rPr lang="ru-RU" sz="2000" i="1" err="1">
                <a:ea typeface="+mn-lt"/>
                <a:cs typeface="+mn-lt"/>
              </a:rPr>
              <a:t>empyema</a:t>
            </a:r>
            <a:r>
              <a:rPr lang="ru-RU" sz="2000" i="1" dirty="0">
                <a:ea typeface="+mn-lt"/>
                <a:cs typeface="+mn-lt"/>
              </a:rPr>
              <a:t> </a:t>
            </a:r>
            <a:r>
              <a:rPr lang="ru-RU" sz="2000">
                <a:ea typeface="+mn-lt"/>
                <a:cs typeface="+mn-lt"/>
              </a:rPr>
              <a:t>   (накопичення гною у внутрішніх порожнинах) </a:t>
            </a:r>
            <a:endParaRPr lang="ru-RU"/>
          </a:p>
          <a:p>
            <a:r>
              <a:rPr lang="ru-RU" sz="2000" i="1" err="1">
                <a:ea typeface="+mn-lt"/>
                <a:cs typeface="+mn-lt"/>
              </a:rPr>
              <a:t>haematoma</a:t>
            </a:r>
            <a:r>
              <a:rPr lang="ru-RU" sz="2000" i="1" dirty="0">
                <a:ea typeface="+mn-lt"/>
                <a:cs typeface="+mn-lt"/>
              </a:rPr>
              <a:t> </a:t>
            </a:r>
            <a:r>
              <a:rPr lang="ru-RU" sz="2000">
                <a:ea typeface="+mn-lt"/>
                <a:cs typeface="+mn-lt"/>
              </a:rPr>
              <a:t> (пухлиноподібне накопичення крові, що витекла із травмованих судин</a:t>
            </a:r>
            <a:r>
              <a:rPr lang="ru-RU" sz="2000" dirty="0">
                <a:ea typeface="+mn-lt"/>
                <a:cs typeface="+mn-lt"/>
              </a:rPr>
              <a:t>) </a:t>
            </a:r>
            <a:endParaRPr lang="ru-RU" dirty="0"/>
          </a:p>
          <a:p>
            <a:pPr marL="0" indent="0">
              <a:buNone/>
            </a:pPr>
            <a:r>
              <a:rPr lang="ru-RU" sz="2000" dirty="0">
                <a:ea typeface="+mn-lt"/>
                <a:cs typeface="+mn-lt"/>
              </a:rPr>
              <a:t>                 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2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9A58F-330B-467B-92FA-EA0C15330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120" y="629819"/>
            <a:ext cx="9919742" cy="6333554"/>
          </a:xfrm>
        </p:spPr>
        <p:txBody>
          <a:bodyPr anchor="b">
            <a:normAutofit/>
          </a:bodyPr>
          <a:lstStyle/>
          <a:p>
            <a:br>
              <a:rPr lang="ru-RU" b="0" dirty="0">
                <a:ea typeface="+mj-lt"/>
                <a:cs typeface="+mj-lt"/>
              </a:rPr>
            </a:br>
            <a:br>
              <a:rPr lang="ru-RU" b="0" dirty="0">
                <a:ea typeface="+mj-lt"/>
                <a:cs typeface="+mj-lt"/>
              </a:rPr>
            </a:br>
            <a:br>
              <a:rPr lang="ru-RU" b="0" dirty="0">
                <a:ea typeface="+mj-lt"/>
                <a:cs typeface="+mj-lt"/>
              </a:rPr>
            </a:br>
            <a:endParaRPr lang="ru-RU" sz="2800"/>
          </a:p>
          <a:p>
            <a:r>
              <a:rPr lang="ru-RU" b="0" dirty="0">
                <a:ea typeface="+mj-lt"/>
                <a:cs typeface="+mj-lt"/>
              </a:rPr>
              <a:t>  </a:t>
            </a:r>
            <a:br>
              <a:rPr lang="ru-RU" b="0" dirty="0">
                <a:ea typeface="+mj-lt"/>
                <a:cs typeface="+mj-lt"/>
              </a:rPr>
            </a:br>
            <a:endParaRPr lang="ru-RU" b="0">
              <a:ea typeface="Meiryo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13FC4A-36BD-4927-AF16-29C5368A4E25}"/>
              </a:ext>
            </a:extLst>
          </p:cNvPr>
          <p:cNvSpPr txBox="1"/>
          <p:nvPr/>
        </p:nvSpPr>
        <p:spPr>
          <a:xfrm>
            <a:off x="281797" y="1316967"/>
            <a:ext cx="9773727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uk-UA" sz="3200">
                <a:solidFill>
                  <a:srgbClr val="002060"/>
                </a:solidFill>
              </a:rPr>
              <a:t>Cуфікс-oma не вказує на злоякісний характер пухлини. ​ </a:t>
            </a:r>
            <a:endParaRPr lang="ru-RU" sz="3200">
              <a:solidFill>
                <a:srgbClr val="002060"/>
              </a:solidFill>
            </a:endParaRPr>
          </a:p>
          <a:p>
            <a:endParaRPr lang="uk-UA" sz="3200" dirty="0">
              <a:solidFill>
                <a:srgbClr val="002060"/>
              </a:solidFill>
            </a:endParaRPr>
          </a:p>
          <a:p>
            <a:r>
              <a:rPr lang="uk-UA" sz="3200">
                <a:solidFill>
                  <a:srgbClr val="002060"/>
                </a:solidFill>
              </a:rPr>
              <a:t>Злоякісні пухлини деяких тканин носять традиційні найменування: </a:t>
            </a:r>
            <a:endParaRPr lang="ru-RU" sz="3200">
              <a:solidFill>
                <a:srgbClr val="002060"/>
              </a:solidFill>
            </a:endParaRPr>
          </a:p>
          <a:p>
            <a:r>
              <a:rPr lang="uk-UA" sz="3200">
                <a:solidFill>
                  <a:srgbClr val="002060"/>
                </a:solidFill>
              </a:rPr>
              <a:t>sarcoma (від sarcos – м'ясо) - злоякісна пухлина мезенхімального походження </a:t>
            </a:r>
            <a:endParaRPr lang="ru-RU" sz="3200">
              <a:solidFill>
                <a:srgbClr val="002060"/>
              </a:solidFill>
            </a:endParaRPr>
          </a:p>
          <a:p>
            <a:r>
              <a:rPr lang="uk-UA" sz="3200">
                <a:solidFill>
                  <a:srgbClr val="002060"/>
                </a:solidFill>
              </a:rPr>
              <a:t>carcinoma (від karkinos – рак) - злоякісна пухлина із клітин епітелію.</a:t>
            </a:r>
            <a:endParaRPr lang="ru-RU" sz="320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302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AC9930B-FA31-41AA-B74B-2AB73371C7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10" r="-1" b="-1"/>
          <a:stretch/>
        </p:blipFill>
        <p:spPr>
          <a:xfrm>
            <a:off x="1524" y="10"/>
            <a:ext cx="12188952" cy="685799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85618" y="771175"/>
            <a:ext cx="9363254" cy="3125337"/>
          </a:xfrm>
        </p:spPr>
        <p:txBody>
          <a:bodyPr anchor="b">
            <a:normAutofit fontScale="90000"/>
          </a:bodyPr>
          <a:lstStyle/>
          <a:p>
            <a:pPr algn="ctr">
              <a:lnSpc>
                <a:spcPct val="110000"/>
              </a:lnSpc>
            </a:pPr>
            <a:r>
              <a:rPr lang="ru-RU" sz="4000" err="1">
                <a:solidFill>
                  <a:srgbClr val="002060"/>
                </a:solidFill>
                <a:ea typeface="+mj-lt"/>
                <a:cs typeface="+mj-lt"/>
              </a:rPr>
              <a:t>Medica</a:t>
            </a:r>
            <a:r>
              <a:rPr lang="ru-RU" sz="4000" dirty="0">
                <a:solidFill>
                  <a:srgbClr val="002060"/>
                </a:solidFill>
                <a:ea typeface="+mj-lt"/>
                <a:cs typeface="+mj-lt"/>
              </a:rPr>
              <a:t> </a:t>
            </a:r>
            <a:r>
              <a:rPr lang="ru-RU" sz="4000" err="1">
                <a:solidFill>
                  <a:srgbClr val="002060"/>
                </a:solidFill>
                <a:ea typeface="+mj-lt"/>
                <a:cs typeface="+mj-lt"/>
              </a:rPr>
              <a:t>mente</a:t>
            </a:r>
            <a:r>
              <a:rPr lang="ru-RU" sz="4000" cap="none" dirty="0">
                <a:solidFill>
                  <a:srgbClr val="002060"/>
                </a:solidFill>
                <a:ea typeface="+mj-lt"/>
                <a:cs typeface="+mj-lt"/>
              </a:rPr>
              <a:t>, </a:t>
            </a:r>
            <a:r>
              <a:rPr lang="ru-RU" sz="4000" err="1">
                <a:solidFill>
                  <a:srgbClr val="002060"/>
                </a:solidFill>
                <a:ea typeface="+mj-lt"/>
                <a:cs typeface="+mj-lt"/>
              </a:rPr>
              <a:t>non</a:t>
            </a:r>
            <a:r>
              <a:rPr lang="ru-RU" sz="4000" dirty="0">
                <a:solidFill>
                  <a:srgbClr val="002060"/>
                </a:solidFill>
                <a:ea typeface="+mj-lt"/>
                <a:cs typeface="+mj-lt"/>
              </a:rPr>
              <a:t> </a:t>
            </a:r>
            <a:r>
              <a:rPr lang="ru-RU" sz="4000" err="1">
                <a:solidFill>
                  <a:srgbClr val="002060"/>
                </a:solidFill>
                <a:ea typeface="+mj-lt"/>
                <a:cs typeface="+mj-lt"/>
              </a:rPr>
              <a:t>medicamentis</a:t>
            </a:r>
            <a:r>
              <a:rPr lang="ru-RU" sz="4000" dirty="0">
                <a:solidFill>
                  <a:srgbClr val="002060"/>
                </a:solidFill>
                <a:ea typeface="+mj-lt"/>
                <a:cs typeface="+mj-lt"/>
              </a:rPr>
              <a:t>.</a:t>
            </a: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r>
              <a:rPr lang="en-US" sz="4000">
                <a:solidFill>
                  <a:srgbClr val="002060"/>
                </a:solidFill>
                <a:ea typeface="+mj-lt"/>
                <a:cs typeface="+mj-lt"/>
              </a:rPr>
              <a:t>Лікуй</a:t>
            </a:r>
            <a:r>
              <a:rPr lang="en-US" sz="4000" b="0">
                <a:solidFill>
                  <a:srgbClr val="002060"/>
                </a:solidFill>
                <a:ea typeface="+mj-lt"/>
                <a:cs typeface="+mj-lt"/>
              </a:rPr>
              <a:t> </a:t>
            </a:r>
            <a:r>
              <a:rPr lang="en-US" sz="4000">
                <a:solidFill>
                  <a:srgbClr val="002060"/>
                </a:solidFill>
                <a:ea typeface="+mj-lt"/>
                <a:cs typeface="+mj-lt"/>
              </a:rPr>
              <a:t>розумом</a:t>
            </a:r>
            <a:r>
              <a:rPr lang="en-US" sz="4000" b="0">
                <a:solidFill>
                  <a:srgbClr val="002060"/>
                </a:solidFill>
                <a:ea typeface="+mj-lt"/>
                <a:cs typeface="+mj-lt"/>
              </a:rPr>
              <a:t>, а </a:t>
            </a:r>
            <a:r>
              <a:rPr lang="en-US" sz="4000" b="0" err="1">
                <a:solidFill>
                  <a:srgbClr val="002060"/>
                </a:solidFill>
                <a:ea typeface="+mj-lt"/>
                <a:cs typeface="+mj-lt"/>
              </a:rPr>
              <a:t>не</a:t>
            </a:r>
            <a:r>
              <a:rPr lang="en-US" sz="4000" b="0" dirty="0">
                <a:solidFill>
                  <a:srgbClr val="002060"/>
                </a:solidFill>
                <a:ea typeface="+mj-lt"/>
                <a:cs typeface="+mj-lt"/>
              </a:rPr>
              <a:t> </a:t>
            </a:r>
            <a:r>
              <a:rPr lang="en-US" sz="4000">
                <a:solidFill>
                  <a:srgbClr val="002060"/>
                </a:solidFill>
                <a:ea typeface="+mj-lt"/>
                <a:cs typeface="+mj-lt"/>
              </a:rPr>
              <a:t>ліками</a:t>
            </a:r>
            <a:r>
              <a:rPr lang="en-US" sz="4000" b="0">
                <a:solidFill>
                  <a:srgbClr val="002060"/>
                </a:solidFill>
                <a:ea typeface="+mj-lt"/>
                <a:cs typeface="+mj-lt"/>
              </a:rPr>
              <a:t>.</a:t>
            </a:r>
            <a:br>
              <a:rPr lang="en-US" dirty="0"/>
            </a:br>
            <a:endParaRPr lang="ru-RU" sz="2800" dirty="0"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3718361618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AC9930B-FA31-41AA-B74B-2AB73371C7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10" r="-1" b="-1"/>
          <a:stretch/>
        </p:blipFill>
        <p:spPr>
          <a:xfrm>
            <a:off x="1524" y="10"/>
            <a:ext cx="12188952" cy="685799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13732" y="239212"/>
            <a:ext cx="9650801" cy="2205188"/>
          </a:xfrm>
        </p:spPr>
        <p:txBody>
          <a:bodyPr anchor="b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2800" b="1" dirty="0">
                <a:solidFill>
                  <a:schemeClr val="tx2">
                    <a:lumMod val="50000"/>
                  </a:schemeClr>
                </a:solidFill>
                <a:ea typeface="+mj-lt"/>
                <a:cs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Omnes homines sibi sanitatem cupiunt, saepe autem omnia, quae valetudini contraria sunt, faciunt</a:t>
            </a:r>
            <a:r>
              <a:rPr lang="ru-RU" sz="2800" b="0" dirty="0">
                <a:solidFill>
                  <a:schemeClr val="tx2">
                    <a:lumMod val="50000"/>
                  </a:schemeClr>
                </a:solidFill>
                <a:ea typeface="+mj-lt"/>
                <a:cs typeface="+mj-lt"/>
              </a:rPr>
              <a:t> </a:t>
            </a:r>
            <a:r>
              <a:rPr lang="ru-RU" sz="2800" b="0" dirty="0">
                <a:solidFill>
                  <a:srgbClr val="002060"/>
                </a:solidFill>
                <a:ea typeface="+mj-lt"/>
                <a:cs typeface="+mj-lt"/>
              </a:rPr>
              <a:t>– </a:t>
            </a:r>
            <a:br>
              <a:rPr lang="ru-RU" sz="2800" dirty="0">
                <a:solidFill>
                  <a:srgbClr val="002060"/>
                </a:solidFill>
                <a:ea typeface="+mj-lt"/>
                <a:cs typeface="+mj-lt"/>
              </a:rPr>
            </a:br>
            <a:r>
              <a:rPr lang="ru-RU" sz="2800" dirty="0" err="1">
                <a:solidFill>
                  <a:srgbClr val="002060"/>
                </a:solidFill>
                <a:ea typeface="+mj-lt"/>
                <a:cs typeface="+mj-lt"/>
              </a:rPr>
              <a:t>Усі</a:t>
            </a:r>
            <a:r>
              <a:rPr lang="ru-RU" sz="2800" b="0" cap="none" dirty="0">
                <a:solidFill>
                  <a:srgbClr val="002060"/>
                </a:solidFill>
                <a:ea typeface="+mj-lt"/>
                <a:cs typeface="+mj-lt"/>
              </a:rPr>
              <a:t> люди </a:t>
            </a:r>
            <a:r>
              <a:rPr lang="ru-RU" sz="2800" dirty="0" err="1">
                <a:solidFill>
                  <a:srgbClr val="002060"/>
                </a:solidFill>
                <a:ea typeface="+mj-lt"/>
                <a:cs typeface="+mj-lt"/>
              </a:rPr>
              <a:t>бажають</a:t>
            </a:r>
            <a:r>
              <a:rPr lang="ru-RU" sz="2800" b="0" cap="none" dirty="0">
                <a:solidFill>
                  <a:srgbClr val="002060"/>
                </a:solidFill>
                <a:ea typeface="+mj-lt"/>
                <a:cs typeface="+mj-lt"/>
              </a:rPr>
              <a:t> </a:t>
            </a:r>
            <a:r>
              <a:rPr lang="ru-RU" sz="2800" dirty="0" err="1">
                <a:solidFill>
                  <a:srgbClr val="002060"/>
                </a:solidFill>
                <a:ea typeface="+mj-lt"/>
                <a:cs typeface="+mj-lt"/>
              </a:rPr>
              <a:t>собі</a:t>
            </a:r>
            <a:r>
              <a:rPr lang="ru-RU" sz="2800" b="0" cap="none" dirty="0">
                <a:solidFill>
                  <a:srgbClr val="002060"/>
                </a:solidFill>
                <a:ea typeface="+mj-lt"/>
                <a:cs typeface="+mj-lt"/>
              </a:rPr>
              <a:t> </a:t>
            </a:r>
            <a:r>
              <a:rPr lang="ru-RU" sz="2800" dirty="0" err="1">
                <a:solidFill>
                  <a:srgbClr val="002060"/>
                </a:solidFill>
                <a:ea typeface="+mj-lt"/>
                <a:cs typeface="+mj-lt"/>
              </a:rPr>
              <a:t>здоров'я</a:t>
            </a:r>
            <a:r>
              <a:rPr lang="ru-RU" sz="2800" b="0" cap="none" dirty="0">
                <a:solidFill>
                  <a:srgbClr val="002060"/>
                </a:solidFill>
                <a:ea typeface="+mj-lt"/>
                <a:cs typeface="+mj-lt"/>
              </a:rPr>
              <a:t>, </a:t>
            </a:r>
            <a:r>
              <a:rPr lang="ru-RU" sz="2800" dirty="0" err="1">
                <a:solidFill>
                  <a:srgbClr val="002060"/>
                </a:solidFill>
                <a:ea typeface="+mj-lt"/>
                <a:cs typeface="+mj-lt"/>
              </a:rPr>
              <a:t>більшість</a:t>
            </a:r>
            <a:r>
              <a:rPr lang="ru-RU" sz="2800" b="0" cap="none" dirty="0">
                <a:solidFill>
                  <a:srgbClr val="002060"/>
                </a:solidFill>
                <a:ea typeface="+mj-lt"/>
                <a:cs typeface="+mj-lt"/>
              </a:rPr>
              <a:t> </a:t>
            </a:r>
            <a:r>
              <a:rPr lang="ru-RU" sz="2800" dirty="0">
                <a:solidFill>
                  <a:srgbClr val="002060"/>
                </a:solidFill>
                <a:ea typeface="+mj-lt"/>
                <a:cs typeface="+mj-lt"/>
              </a:rPr>
              <a:t>робить те</a:t>
            </a:r>
            <a:r>
              <a:rPr lang="ru-RU" sz="2800" b="0" cap="none" dirty="0">
                <a:solidFill>
                  <a:srgbClr val="002060"/>
                </a:solidFill>
                <a:ea typeface="+mj-lt"/>
                <a:cs typeface="+mj-lt"/>
              </a:rPr>
              <a:t>,</a:t>
            </a:r>
            <a:br>
              <a:rPr lang="ru-RU" sz="2800" dirty="0">
                <a:solidFill>
                  <a:srgbClr val="002060"/>
                </a:solidFill>
                <a:ea typeface="+mj-lt"/>
                <a:cs typeface="+mj-lt"/>
              </a:rPr>
            </a:br>
            <a:r>
              <a:rPr lang="ru-RU" sz="2800" dirty="0" err="1">
                <a:solidFill>
                  <a:srgbClr val="002060"/>
                </a:solidFill>
                <a:ea typeface="+mj-lt"/>
                <a:cs typeface="+mj-lt"/>
              </a:rPr>
              <a:t>що</a:t>
            </a:r>
            <a:r>
              <a:rPr lang="ru-RU" sz="2800" b="0" cap="none" dirty="0">
                <a:solidFill>
                  <a:srgbClr val="002060"/>
                </a:solidFill>
                <a:ea typeface="+mj-lt"/>
                <a:cs typeface="+mj-lt"/>
              </a:rPr>
              <a:t> </a:t>
            </a:r>
            <a:r>
              <a:rPr lang="ru-RU" sz="2800" dirty="0" err="1">
                <a:solidFill>
                  <a:srgbClr val="002060"/>
                </a:solidFill>
                <a:ea typeface="+mj-lt"/>
                <a:cs typeface="+mj-lt"/>
              </a:rPr>
              <a:t>протилежне</a:t>
            </a:r>
            <a:r>
              <a:rPr lang="ru-RU" sz="2800" b="0" cap="none" dirty="0">
                <a:solidFill>
                  <a:srgbClr val="002060"/>
                </a:solidFill>
                <a:ea typeface="+mj-lt"/>
                <a:cs typeface="+mj-lt"/>
              </a:rPr>
              <a:t> </a:t>
            </a:r>
            <a:r>
              <a:rPr lang="ru-RU" sz="2800" dirty="0" err="1">
                <a:solidFill>
                  <a:srgbClr val="002060"/>
                </a:solidFill>
                <a:ea typeface="+mj-lt"/>
                <a:cs typeface="+mj-lt"/>
              </a:rPr>
              <a:t>здоров'ю</a:t>
            </a:r>
            <a:r>
              <a:rPr lang="ru-RU" sz="2800" b="0" cap="none" dirty="0">
                <a:solidFill>
                  <a:srgbClr val="002060"/>
                </a:solidFill>
                <a:ea typeface="+mj-lt"/>
                <a:cs typeface="+mj-lt"/>
              </a:rPr>
              <a:t> (</a:t>
            </a:r>
            <a:r>
              <a:rPr lang="ru-RU" sz="2800" dirty="0" err="1">
                <a:solidFill>
                  <a:srgbClr val="002060"/>
                </a:solidFill>
                <a:ea typeface="+mj-lt"/>
                <a:cs typeface="+mj-lt"/>
              </a:rPr>
              <a:t>Діоген</a:t>
            </a:r>
            <a:r>
              <a:rPr lang="ru-RU" sz="2800" b="0" cap="none" dirty="0">
                <a:solidFill>
                  <a:srgbClr val="002060"/>
                </a:solidFill>
                <a:ea typeface="+mj-lt"/>
                <a:cs typeface="+mj-lt"/>
              </a:rPr>
              <a:t>) 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875061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Широкий екран</PresentationFormat>
  <Paragraphs>0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17</vt:i4>
      </vt:variant>
    </vt:vector>
  </HeadingPairs>
  <TitlesOfParts>
    <vt:vector size="18" baseType="lpstr">
      <vt:lpstr>Facet</vt:lpstr>
      <vt:lpstr>Суфікси в клінічній термінології</vt:lpstr>
      <vt:lpstr>Суфікс –ōsis (–iasis) утворює рівноскладові іменники III відміни, f.  Цей суфікс має різні відтінки значення залежно від основи, з якою він поєднується. 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  Суфікс  -ītis утворює  іменники III відміни, f; в Gen. sing.  –itidis.  Значення: запалення, запальний процес в органі або тканині.    </vt:lpstr>
      <vt:lpstr>Презентація PowerPoint</vt:lpstr>
      <vt:lpstr>NB: Нетипові випадки найменувань запалень: pneumonia, ae f     - запалення легень angina, ae f        - запалення мигдаликів  panaritium, i n     - гостре запалення м'яких тканин пальця     </vt:lpstr>
      <vt:lpstr>Суфікс -īsmus утворює іменники II відміни, m   Значення: явище, властивість, факт,  що мають характерну особливість або ознаку, на яку вказує основа     </vt:lpstr>
      <vt:lpstr>Презентація PowerPoint</vt:lpstr>
      <vt:lpstr> Суфікс -ōma утворює іменники III відміни, n. В Gen.sing. -atis     Значення: пухлина    </vt:lpstr>
      <vt:lpstr>Презентація PowerPoint</vt:lpstr>
      <vt:lpstr>       </vt:lpstr>
      <vt:lpstr>Medica mente, non medicamentis.   Лікуй розумом, а не ліками. </vt:lpstr>
      <vt:lpstr>Omnes homines sibi sanitatem cupiunt, saepe autem omnia, quae valetudini contraria sunt, faciunt –  Усі люди бажають собі здоров'я, більшість робить те, що протилежне здоров'ю (Діоген)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795</cp:revision>
  <dcterms:created xsi:type="dcterms:W3CDTF">2020-11-16T19:35:25Z</dcterms:created>
  <dcterms:modified xsi:type="dcterms:W3CDTF">2024-10-21T04:03:51Z</dcterms:modified>
</cp:coreProperties>
</file>