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0001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38029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5841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2391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38746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975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29018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941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78538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5754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7706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58675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679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17073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38068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4763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80AC4-4CFB-4067-8DA9-217A5C9A237C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4284AF6-154D-42E3-AA6F-61D8691C396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9686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22CE611-E8BF-4D73-85E3-26C90A9B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Одеський національний медичний університет</a:t>
            </a:r>
            <a:b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кафедра професійної патології, клінічної лабораторної та функціональної діагностики</a:t>
            </a:r>
            <a:endParaRPr lang="ru-UA" sz="24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0837BE6-D468-499C-BAC8-F70A741C4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13023"/>
            <a:ext cx="10515600" cy="31639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200" b="1" dirty="0"/>
              <a:t>ПРОФЕСІЙНИЙ  РАК</a:t>
            </a:r>
            <a:endParaRPr lang="ru-UA" sz="3200" b="1" dirty="0"/>
          </a:p>
        </p:txBody>
      </p:sp>
    </p:spTree>
    <p:extLst>
      <p:ext uri="{BB962C8B-B14F-4D97-AF65-F5344CB8AC3E}">
        <p14:creationId xmlns:p14="http://schemas.microsoft.com/office/powerpoint/2010/main" val="3303249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1F09FC0-7857-4B0B-BDF1-8B051C2EE2E5}"/>
              </a:ext>
            </a:extLst>
          </p:cNvPr>
          <p:cNvSpPr txBox="1"/>
          <p:nvPr/>
        </p:nvSpPr>
        <p:spPr>
          <a:xfrm>
            <a:off x="1109272" y="1199213"/>
            <a:ext cx="9743607" cy="5035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UA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Мета: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uk-UA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визначити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основні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чинники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злоякісних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пухлин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можуть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виникати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виробництві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розширити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знання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про алгоритм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встановлення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професійного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захворювання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праціючих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з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урахуванням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шкідливостей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uk-UA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UA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Основні поняття</a:t>
            </a:r>
            <a:r>
              <a:rPr lang="uk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канцероген,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злоякісні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пухлини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</a:t>
            </a:r>
            <a:r>
              <a:rPr lang="uk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професійний рак,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локалізація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пухлин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діагностика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канцеропревенція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714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870B2A-594F-45C9-B8D0-A3A2A0963655}"/>
              </a:ext>
            </a:extLst>
          </p:cNvPr>
          <p:cNvSpPr txBox="1"/>
          <p:nvPr/>
        </p:nvSpPr>
        <p:spPr>
          <a:xfrm>
            <a:off x="359763" y="164893"/>
            <a:ext cx="11467475" cy="6748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uk-UA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ru-UA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Виробничий</a:t>
            </a:r>
            <a:r>
              <a:rPr lang="ru-UA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канцероген </a:t>
            </a:r>
            <a:endParaRPr lang="uk-UA" sz="2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канцероген,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який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виробничих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умовах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викликає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або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сприяє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розвитку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злоякісних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пухлин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результаті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професійної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діяльності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uk-UA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ru-UA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Професійний</a:t>
            </a:r>
            <a:r>
              <a:rPr lang="ru-UA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рак </a:t>
            </a:r>
            <a:r>
              <a:rPr lang="ru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захворювання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яке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виникає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внаслідок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впливу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певних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виробничих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шкідливостей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сукупність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різних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злоякісних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новоутворень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які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розвиваються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відповідь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дію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професійних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факторів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мають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канцерогенну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дію</a:t>
            </a:r>
            <a:r>
              <a:rPr lang="ru-UA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endParaRPr lang="ru-U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472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ACA9D4-B130-4AB1-A099-D7BADC62A00C}"/>
              </a:ext>
            </a:extLst>
          </p:cNvPr>
          <p:cNvSpPr txBox="1"/>
          <p:nvPr/>
        </p:nvSpPr>
        <p:spPr>
          <a:xfrm>
            <a:off x="3046751" y="3102087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UA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776A0D2-A915-4B67-BBAF-3494E5BFD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UA" sz="3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етіологічн</a:t>
            </a:r>
            <a:r>
              <a:rPr lang="uk-UA" sz="3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ru-UA" sz="3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3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класифікаці</a:t>
            </a:r>
            <a:r>
              <a:rPr lang="uk-UA" sz="3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</a:t>
            </a:r>
            <a:r>
              <a:rPr lang="ru-UA" sz="3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3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канцерогенів</a:t>
            </a:r>
            <a:r>
              <a:rPr lang="uk-UA" sz="3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ru-UA" sz="3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ru-UA" dirty="0"/>
            </a:br>
            <a:endParaRPr lang="ru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D61FC3-9F7F-4339-AABA-1742661D37D8}"/>
              </a:ext>
            </a:extLst>
          </p:cNvPr>
          <p:cNvSpPr txBox="1"/>
          <p:nvPr/>
        </p:nvSpPr>
        <p:spPr>
          <a:xfrm>
            <a:off x="614597" y="1541147"/>
            <a:ext cx="11002780" cy="3371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UA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Хімічні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канцерогени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поділяються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органічні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й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неорганічні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До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органічних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канцерогенів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відносяться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циклічні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аміни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поліциклічні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ароматичні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вуглеводні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хлорпохідні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вуглеводнів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Неорганічні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канцерогени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деякі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метали та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з'єднання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нікель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волокнисті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азбест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UA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Фізичні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канцерогенні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фактори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йонізуюча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радіація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ультрафіолетове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випромінювання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Біологічні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фактори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деякі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віруси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вірус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саркоми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Рауса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вірус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рака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молочних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залоз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Бітнера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мікотоксини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афлатоксини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метаболіти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деяких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плісеневих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грибів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що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паразитують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різних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продуктах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харчування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і кормах).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895258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4D5059-97CC-4BD7-BD77-07DE1BB851A6}"/>
              </a:ext>
            </a:extLst>
          </p:cNvPr>
          <p:cNvSpPr txBox="1"/>
          <p:nvPr/>
        </p:nvSpPr>
        <p:spPr>
          <a:xfrm>
            <a:off x="659566" y="344775"/>
            <a:ext cx="11017771" cy="5532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Міжнародне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агенство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вивчення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раку </a:t>
            </a:r>
            <a:r>
              <a:rPr lang="ru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ділить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канцерогенні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речовини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три </a:t>
            </a:r>
            <a:r>
              <a:rPr lang="ru-UA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групи</a:t>
            </a:r>
            <a:r>
              <a:rPr lang="ru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UA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</a:t>
            </a:r>
            <a:r>
              <a:rPr lang="ru-UA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канцерогенні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азбест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бензол,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вінілхрорид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миш'як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нікель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UA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</a:t>
            </a:r>
            <a:r>
              <a:rPr lang="ru-UA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здатні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викликати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рака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-п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ідгрупа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2-А – з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високим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ступенем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доказовості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берилій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кадмій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акрилонітрил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ідгрупа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2-Б – з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низьким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ступенем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доказовості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гексахлорбензол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ацетальдегід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UA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</a:t>
            </a:r>
            <a:r>
              <a:rPr lang="ru-UA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неканцерогенні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ru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098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6A588E-1516-47B2-868B-6F6669EE244A}"/>
              </a:ext>
            </a:extLst>
          </p:cNvPr>
          <p:cNvSpPr txBox="1"/>
          <p:nvPr/>
        </p:nvSpPr>
        <p:spPr>
          <a:xfrm>
            <a:off x="839448" y="738202"/>
            <a:ext cx="11092721" cy="5540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uk-UA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</a:t>
            </a:r>
            <a:r>
              <a:rPr lang="ru-UA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тіологічна</a:t>
            </a:r>
            <a:r>
              <a:rPr lang="ru-UA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класифікація</a:t>
            </a:r>
            <a:r>
              <a:rPr lang="ru-UA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UA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професійного</a:t>
            </a:r>
            <a:r>
              <a:rPr lang="ru-UA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раку: </a:t>
            </a:r>
            <a:endParaRPr lang="uk-UA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AutoNum type="arabicParenR"/>
            </a:pP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Професійний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рак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впливу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хімічних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рак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сечового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міхура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(2-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нафтіламін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бензидин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діанізидин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пухлини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шкіри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верхніх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дихальних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перегонки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кам'яного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вугілля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нафти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лейкози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(бензол);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ангіосаркома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печінки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пухлини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мозку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кровотворної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вінілхлорид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пухлини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біс-хлорметиловий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ефір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іпріт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рак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верхніх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дихальних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шлунка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з'єднання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хрома); рак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шкіри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миш'яу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рак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порожнини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носа,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шлунка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з'єднання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нікелю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Професійний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рак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впливу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пухлини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шкіри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лейкози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рак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легень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випромінення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рентгенівське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радія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радіоактивних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ізотопів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Професійний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рак,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викликається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паразітами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рак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печінки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(на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опісторхоза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рибаків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холангіокарцинома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(на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фоні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клонорхоза</a:t>
            </a:r>
            <a:r>
              <a:rPr lang="ru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675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138</TotalTime>
  <Words>433</Words>
  <Application>Microsoft Office PowerPoint</Application>
  <PresentationFormat>Широкоэкранный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Легкий дым</vt:lpstr>
      <vt:lpstr>Одеський національний медичний університет  кафедра професійної патології, клінічної лабораторної та функціональної діагностики</vt:lpstr>
      <vt:lpstr>Презентация PowerPoint</vt:lpstr>
      <vt:lpstr>Презентация PowerPoint</vt:lpstr>
      <vt:lpstr>етіологічна класифікація канцерогенів: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 кафедра професійної діагностики та функціональної діагностики</dc:title>
  <dc:creator>Шевченко Наталія Олександрівна</dc:creator>
  <cp:lastModifiedBy>Шевченко Наталія Олександрівна</cp:lastModifiedBy>
  <cp:revision>14</cp:revision>
  <dcterms:created xsi:type="dcterms:W3CDTF">2025-10-14T09:05:15Z</dcterms:created>
  <dcterms:modified xsi:type="dcterms:W3CDTF">2025-10-17T12:34:04Z</dcterms:modified>
</cp:coreProperties>
</file>