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Lst>
  <p:notesMasterIdLst>
    <p:notesMasterId r:id="rId31"/>
  </p:notesMasterIdLst>
  <p:sldIdLst>
    <p:sldId id="256" r:id="rId2"/>
    <p:sldId id="276" r:id="rId3"/>
    <p:sldId id="277" r:id="rId4"/>
    <p:sldId id="278" r:id="rId5"/>
    <p:sldId id="257" r:id="rId6"/>
    <p:sldId id="258" r:id="rId7"/>
    <p:sldId id="280" r:id="rId8"/>
    <p:sldId id="281" r:id="rId9"/>
    <p:sldId id="282" r:id="rId10"/>
    <p:sldId id="259" r:id="rId11"/>
    <p:sldId id="260" r:id="rId12"/>
    <p:sldId id="264" r:id="rId13"/>
    <p:sldId id="261" r:id="rId14"/>
    <p:sldId id="263" r:id="rId15"/>
    <p:sldId id="283" r:id="rId16"/>
    <p:sldId id="284" r:id="rId17"/>
    <p:sldId id="266" r:id="rId18"/>
    <p:sldId id="267" r:id="rId19"/>
    <p:sldId id="265" r:id="rId20"/>
    <p:sldId id="268" r:id="rId21"/>
    <p:sldId id="285" r:id="rId22"/>
    <p:sldId id="287" r:id="rId23"/>
    <p:sldId id="288" r:id="rId24"/>
    <p:sldId id="286" r:id="rId25"/>
    <p:sldId id="291" r:id="rId26"/>
    <p:sldId id="289" r:id="rId27"/>
    <p:sldId id="290" r:id="rId28"/>
    <p:sldId id="292" r:id="rId29"/>
    <p:sldId id="293" r:id="rId3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36593"/>
    <a:srgbClr val="443B7D"/>
    <a:srgbClr val="4E6A68"/>
    <a:srgbClr val="3F71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9" d="100"/>
          <a:sy n="89" d="100"/>
        </p:scale>
        <p:origin x="1038" y="5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474964-5116-4AC3-8BDC-768DC74971E0}"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uk-UA"/>
        </a:p>
      </dgm:t>
    </dgm:pt>
    <dgm:pt modelId="{FCA1E3EE-48CF-4BD1-A8E2-A44540573F20}">
      <dgm:prSet phldrT="[Текст]">
        <dgm:style>
          <a:lnRef idx="1">
            <a:schemeClr val="accent2"/>
          </a:lnRef>
          <a:fillRef idx="2">
            <a:schemeClr val="accent2"/>
          </a:fillRef>
          <a:effectRef idx="1">
            <a:schemeClr val="accent2"/>
          </a:effectRef>
          <a:fontRef idx="minor">
            <a:schemeClr val="dk1"/>
          </a:fontRef>
        </dgm:style>
      </dgm:prSet>
      <dgm:spPr/>
      <dgm:t>
        <a:bodyPr/>
        <a:lstStyle/>
        <a:p>
          <a:r>
            <a:rPr lang="uk-UA" dirty="0" smtClean="0"/>
            <a:t>1</a:t>
          </a:r>
          <a:endParaRPr lang="uk-UA" dirty="0"/>
        </a:p>
      </dgm:t>
    </dgm:pt>
    <dgm:pt modelId="{B2D3C1B2-F571-4AB1-A4DD-82596F1044B5}" type="parTrans" cxnId="{4A101772-519D-4166-878A-FF6D20459693}">
      <dgm:prSet/>
      <dgm:spPr/>
      <dgm:t>
        <a:bodyPr/>
        <a:lstStyle/>
        <a:p>
          <a:endParaRPr lang="uk-UA"/>
        </a:p>
      </dgm:t>
    </dgm:pt>
    <dgm:pt modelId="{EFEB0D7F-368E-47A0-9DC9-188FF0A3E31E}" type="sibTrans" cxnId="{4A101772-519D-4166-878A-FF6D20459693}">
      <dgm:prSet/>
      <dgm:spPr/>
      <dgm:t>
        <a:bodyPr/>
        <a:lstStyle/>
        <a:p>
          <a:endParaRPr lang="uk-UA"/>
        </a:p>
      </dgm:t>
    </dgm:pt>
    <dgm:pt modelId="{7C63EB69-DB03-4EA4-95AD-E60E519B00D3}">
      <dgm:prSet phldrT="[Текст]">
        <dgm:style>
          <a:lnRef idx="2">
            <a:schemeClr val="accent2"/>
          </a:lnRef>
          <a:fillRef idx="1">
            <a:schemeClr val="lt1"/>
          </a:fillRef>
          <a:effectRef idx="0">
            <a:schemeClr val="accent2"/>
          </a:effectRef>
          <a:fontRef idx="minor">
            <a:schemeClr val="dk1"/>
          </a:fontRef>
        </dgm:style>
      </dgm:prSet>
      <dgm:spPr/>
      <dgm:t>
        <a:bodyPr/>
        <a:lstStyle/>
        <a:p>
          <a:r>
            <a:rPr lang="uk-UA" dirty="0" smtClean="0"/>
            <a:t>Значення маркетингу</a:t>
          </a:r>
          <a:endParaRPr lang="uk-UA" dirty="0"/>
        </a:p>
      </dgm:t>
    </dgm:pt>
    <dgm:pt modelId="{8BDE431F-43E3-446E-806C-9AF5E80C0712}" type="parTrans" cxnId="{25A428A8-D1B0-433B-B834-7918C30A3435}">
      <dgm:prSet/>
      <dgm:spPr/>
      <dgm:t>
        <a:bodyPr/>
        <a:lstStyle/>
        <a:p>
          <a:endParaRPr lang="uk-UA"/>
        </a:p>
      </dgm:t>
    </dgm:pt>
    <dgm:pt modelId="{4F6E5275-2B39-4174-A593-3B9406993DFB}" type="sibTrans" cxnId="{25A428A8-D1B0-433B-B834-7918C30A3435}">
      <dgm:prSet/>
      <dgm:spPr/>
      <dgm:t>
        <a:bodyPr/>
        <a:lstStyle/>
        <a:p>
          <a:endParaRPr lang="uk-UA"/>
        </a:p>
      </dgm:t>
    </dgm:pt>
    <dgm:pt modelId="{E7F78289-3AC2-4FD3-BBFE-E7FEDBB6ED4B}">
      <dgm:prSet phldrT="[Текст]">
        <dgm:style>
          <a:lnRef idx="1">
            <a:schemeClr val="accent2"/>
          </a:lnRef>
          <a:fillRef idx="2">
            <a:schemeClr val="accent2"/>
          </a:fillRef>
          <a:effectRef idx="1">
            <a:schemeClr val="accent2"/>
          </a:effectRef>
          <a:fontRef idx="minor">
            <a:schemeClr val="dk1"/>
          </a:fontRef>
        </dgm:style>
      </dgm:prSet>
      <dgm:spPr/>
      <dgm:t>
        <a:bodyPr/>
        <a:lstStyle/>
        <a:p>
          <a:r>
            <a:rPr lang="uk-UA" dirty="0" smtClean="0"/>
            <a:t>2</a:t>
          </a:r>
          <a:endParaRPr lang="uk-UA" dirty="0"/>
        </a:p>
      </dgm:t>
    </dgm:pt>
    <dgm:pt modelId="{0ED5D8DE-0FF1-44B4-87CA-5E5146AB4D1E}" type="parTrans" cxnId="{1583D212-BBB8-4F8E-B8DA-E4AAC5FE5481}">
      <dgm:prSet/>
      <dgm:spPr/>
      <dgm:t>
        <a:bodyPr/>
        <a:lstStyle/>
        <a:p>
          <a:endParaRPr lang="uk-UA"/>
        </a:p>
      </dgm:t>
    </dgm:pt>
    <dgm:pt modelId="{6746F92E-E0D3-4F77-8DD0-B46D472E6F28}" type="sibTrans" cxnId="{1583D212-BBB8-4F8E-B8DA-E4AAC5FE5481}">
      <dgm:prSet/>
      <dgm:spPr/>
      <dgm:t>
        <a:bodyPr/>
        <a:lstStyle/>
        <a:p>
          <a:endParaRPr lang="uk-UA"/>
        </a:p>
      </dgm:t>
    </dgm:pt>
    <dgm:pt modelId="{632D4CC1-A1C9-4B7D-B9E7-6F40AEBAFDE0}">
      <dgm:prSet phldrT="[Текст]">
        <dgm:style>
          <a:lnRef idx="2">
            <a:schemeClr val="accent2"/>
          </a:lnRef>
          <a:fillRef idx="1">
            <a:schemeClr val="lt1"/>
          </a:fillRef>
          <a:effectRef idx="0">
            <a:schemeClr val="accent2"/>
          </a:effectRef>
          <a:fontRef idx="minor">
            <a:schemeClr val="dk1"/>
          </a:fontRef>
        </dgm:style>
      </dgm:prSet>
      <dgm:spPr/>
      <dgm:t>
        <a:bodyPr/>
        <a:lstStyle/>
        <a:p>
          <a:r>
            <a:rPr lang="uk-UA" dirty="0" smtClean="0"/>
            <a:t>Ринок як об’єкт маркетингу: визначення, класифікація, функції.</a:t>
          </a:r>
          <a:endParaRPr lang="uk-UA" dirty="0"/>
        </a:p>
      </dgm:t>
    </dgm:pt>
    <dgm:pt modelId="{548D18AD-FB40-4A68-B1D3-5A23F35D255E}" type="parTrans" cxnId="{1605B7DF-8DD0-44F4-9E68-31E57378D09F}">
      <dgm:prSet/>
      <dgm:spPr/>
      <dgm:t>
        <a:bodyPr/>
        <a:lstStyle/>
        <a:p>
          <a:endParaRPr lang="uk-UA"/>
        </a:p>
      </dgm:t>
    </dgm:pt>
    <dgm:pt modelId="{12F07012-B621-442C-B8AC-D9EBB5F567D4}" type="sibTrans" cxnId="{1605B7DF-8DD0-44F4-9E68-31E57378D09F}">
      <dgm:prSet/>
      <dgm:spPr/>
      <dgm:t>
        <a:bodyPr/>
        <a:lstStyle/>
        <a:p>
          <a:endParaRPr lang="uk-UA"/>
        </a:p>
      </dgm:t>
    </dgm:pt>
    <dgm:pt modelId="{C7878A12-985B-4DB3-B2B7-53ECF5F7B9B7}">
      <dgm:prSet phldrT="[Текст]">
        <dgm:style>
          <a:lnRef idx="1">
            <a:schemeClr val="accent2"/>
          </a:lnRef>
          <a:fillRef idx="2">
            <a:schemeClr val="accent2"/>
          </a:fillRef>
          <a:effectRef idx="1">
            <a:schemeClr val="accent2"/>
          </a:effectRef>
          <a:fontRef idx="minor">
            <a:schemeClr val="dk1"/>
          </a:fontRef>
        </dgm:style>
      </dgm:prSet>
      <dgm:spPr/>
      <dgm:t>
        <a:bodyPr/>
        <a:lstStyle/>
        <a:p>
          <a:r>
            <a:rPr lang="uk-UA" dirty="0" smtClean="0"/>
            <a:t>3</a:t>
          </a:r>
          <a:endParaRPr lang="uk-UA" dirty="0"/>
        </a:p>
      </dgm:t>
    </dgm:pt>
    <dgm:pt modelId="{9E0DDE18-7EC4-44CF-9606-F1430E9FF3EC}" type="parTrans" cxnId="{054FBD6F-8FBC-44F4-A64A-0082E594D606}">
      <dgm:prSet/>
      <dgm:spPr/>
      <dgm:t>
        <a:bodyPr/>
        <a:lstStyle/>
        <a:p>
          <a:endParaRPr lang="uk-UA"/>
        </a:p>
      </dgm:t>
    </dgm:pt>
    <dgm:pt modelId="{75DAA381-47CF-4295-9CAA-9748098388D7}" type="sibTrans" cxnId="{054FBD6F-8FBC-44F4-A64A-0082E594D606}">
      <dgm:prSet/>
      <dgm:spPr/>
      <dgm:t>
        <a:bodyPr/>
        <a:lstStyle/>
        <a:p>
          <a:endParaRPr lang="uk-UA"/>
        </a:p>
      </dgm:t>
    </dgm:pt>
    <dgm:pt modelId="{3F686B3C-D7C7-4527-8780-EA58E641E5AB}">
      <dgm:prSet phldrT="[Текст]">
        <dgm:style>
          <a:lnRef idx="2">
            <a:schemeClr val="accent2"/>
          </a:lnRef>
          <a:fillRef idx="1">
            <a:schemeClr val="lt1"/>
          </a:fillRef>
          <a:effectRef idx="0">
            <a:schemeClr val="accent2"/>
          </a:effectRef>
          <a:fontRef idx="minor">
            <a:schemeClr val="dk1"/>
          </a:fontRef>
        </dgm:style>
      </dgm:prSet>
      <dgm:spPr/>
      <dgm:t>
        <a:bodyPr/>
        <a:lstStyle/>
        <a:p>
          <a:r>
            <a:rPr lang="uk-UA" dirty="0" smtClean="0"/>
            <a:t>Стан, структура та організація фармацевтичного ринку</a:t>
          </a:r>
          <a:endParaRPr lang="uk-UA" dirty="0"/>
        </a:p>
      </dgm:t>
    </dgm:pt>
    <dgm:pt modelId="{967521C3-52FA-40C0-909A-9D302403971B}" type="parTrans" cxnId="{40549CF5-3796-4B47-B03E-F2B9864811C3}">
      <dgm:prSet/>
      <dgm:spPr/>
      <dgm:t>
        <a:bodyPr/>
        <a:lstStyle/>
        <a:p>
          <a:endParaRPr lang="uk-UA"/>
        </a:p>
      </dgm:t>
    </dgm:pt>
    <dgm:pt modelId="{D219BA97-E0B8-419F-91C4-D9A2B825C3CF}" type="sibTrans" cxnId="{40549CF5-3796-4B47-B03E-F2B9864811C3}">
      <dgm:prSet/>
      <dgm:spPr/>
      <dgm:t>
        <a:bodyPr/>
        <a:lstStyle/>
        <a:p>
          <a:endParaRPr lang="uk-UA"/>
        </a:p>
      </dgm:t>
    </dgm:pt>
    <dgm:pt modelId="{6735728D-F2A4-4DE8-9F88-9EA99906020B}">
      <dgm:prSet phldrT="[Текст]">
        <dgm:style>
          <a:lnRef idx="1">
            <a:schemeClr val="accent2"/>
          </a:lnRef>
          <a:fillRef idx="2">
            <a:schemeClr val="accent2"/>
          </a:fillRef>
          <a:effectRef idx="1">
            <a:schemeClr val="accent2"/>
          </a:effectRef>
          <a:fontRef idx="minor">
            <a:schemeClr val="dk1"/>
          </a:fontRef>
        </dgm:style>
      </dgm:prSet>
      <dgm:spPr/>
      <dgm:t>
        <a:bodyPr/>
        <a:lstStyle/>
        <a:p>
          <a:r>
            <a:rPr lang="uk-UA" dirty="0" smtClean="0"/>
            <a:t>4</a:t>
          </a:r>
          <a:endParaRPr lang="uk-UA" dirty="0"/>
        </a:p>
      </dgm:t>
    </dgm:pt>
    <dgm:pt modelId="{56C0B93B-A08E-41DF-8F24-6A03E17D5E97}" type="parTrans" cxnId="{464BA4FB-8108-4520-8308-28E2950F6F4E}">
      <dgm:prSet/>
      <dgm:spPr/>
      <dgm:t>
        <a:bodyPr/>
        <a:lstStyle/>
        <a:p>
          <a:endParaRPr lang="uk-UA"/>
        </a:p>
      </dgm:t>
    </dgm:pt>
    <dgm:pt modelId="{DE4731A1-AC4E-4832-BF7F-464CCF0D2A48}" type="sibTrans" cxnId="{464BA4FB-8108-4520-8308-28E2950F6F4E}">
      <dgm:prSet/>
      <dgm:spPr/>
      <dgm:t>
        <a:bodyPr/>
        <a:lstStyle/>
        <a:p>
          <a:endParaRPr lang="uk-UA"/>
        </a:p>
      </dgm:t>
    </dgm:pt>
    <dgm:pt modelId="{DE86AD5A-E505-4B47-B542-E04E68087C05}">
      <dgm:prSet>
        <dgm:style>
          <a:lnRef idx="2">
            <a:schemeClr val="accent2"/>
          </a:lnRef>
          <a:fillRef idx="1">
            <a:schemeClr val="lt1"/>
          </a:fillRef>
          <a:effectRef idx="0">
            <a:schemeClr val="accent2"/>
          </a:effectRef>
          <a:fontRef idx="minor">
            <a:schemeClr val="dk1"/>
          </a:fontRef>
        </dgm:style>
      </dgm:prSet>
      <dgm:spPr/>
      <dgm:t>
        <a:bodyPr/>
        <a:lstStyle/>
        <a:p>
          <a:r>
            <a:rPr lang="uk-UA" dirty="0" smtClean="0"/>
            <a:t>Суть, еволюція, принципи і функції маркетингу</a:t>
          </a:r>
          <a:endParaRPr lang="uk-UA" dirty="0"/>
        </a:p>
      </dgm:t>
    </dgm:pt>
    <dgm:pt modelId="{8A333386-2385-4D49-92D9-2CBB4AB85508}" type="parTrans" cxnId="{6D07025B-5F41-416D-9F8B-099DBD01686D}">
      <dgm:prSet/>
      <dgm:spPr/>
      <dgm:t>
        <a:bodyPr/>
        <a:lstStyle/>
        <a:p>
          <a:endParaRPr lang="uk-UA"/>
        </a:p>
      </dgm:t>
    </dgm:pt>
    <dgm:pt modelId="{399D1B5D-E024-4571-9F36-37370D6293AB}" type="sibTrans" cxnId="{6D07025B-5F41-416D-9F8B-099DBD01686D}">
      <dgm:prSet/>
      <dgm:spPr/>
      <dgm:t>
        <a:bodyPr/>
        <a:lstStyle/>
        <a:p>
          <a:endParaRPr lang="uk-UA"/>
        </a:p>
      </dgm:t>
    </dgm:pt>
    <dgm:pt modelId="{A3EDA22A-C6ED-4DEF-AD75-DEBCCEBA5D3F}">
      <dgm:prSet phldrT="[Текст]">
        <dgm:style>
          <a:lnRef idx="1">
            <a:schemeClr val="accent2"/>
          </a:lnRef>
          <a:fillRef idx="2">
            <a:schemeClr val="accent2"/>
          </a:fillRef>
          <a:effectRef idx="1">
            <a:schemeClr val="accent2"/>
          </a:effectRef>
          <a:fontRef idx="minor">
            <a:schemeClr val="dk1"/>
          </a:fontRef>
        </dgm:style>
      </dgm:prSet>
      <dgm:spPr/>
      <dgm:t>
        <a:bodyPr/>
        <a:lstStyle/>
        <a:p>
          <a:r>
            <a:rPr lang="uk-UA" dirty="0" smtClean="0"/>
            <a:t> 6</a:t>
          </a:r>
          <a:endParaRPr lang="uk-UA" dirty="0"/>
        </a:p>
      </dgm:t>
    </dgm:pt>
    <dgm:pt modelId="{7B8F4BF3-F225-4767-8FCF-53DEE81FFFB0}" type="sibTrans" cxnId="{B5F1CE83-163B-4CC0-B56E-D0D4E1552289}">
      <dgm:prSet/>
      <dgm:spPr/>
      <dgm:t>
        <a:bodyPr/>
        <a:lstStyle/>
        <a:p>
          <a:endParaRPr lang="uk-UA"/>
        </a:p>
      </dgm:t>
    </dgm:pt>
    <dgm:pt modelId="{99BDA3C2-2748-4BB2-B5F7-854079B9E32A}" type="parTrans" cxnId="{B5F1CE83-163B-4CC0-B56E-D0D4E1552289}">
      <dgm:prSet/>
      <dgm:spPr/>
      <dgm:t>
        <a:bodyPr/>
        <a:lstStyle/>
        <a:p>
          <a:endParaRPr lang="uk-UA"/>
        </a:p>
      </dgm:t>
    </dgm:pt>
    <dgm:pt modelId="{AF2B04F3-4B3E-48A0-9CEF-2845534452A4}">
      <dgm:prSet>
        <dgm:style>
          <a:lnRef idx="2">
            <a:schemeClr val="accent2"/>
          </a:lnRef>
          <a:fillRef idx="1">
            <a:schemeClr val="lt1"/>
          </a:fillRef>
          <a:effectRef idx="0">
            <a:schemeClr val="accent2"/>
          </a:effectRef>
          <a:fontRef idx="minor">
            <a:schemeClr val="dk1"/>
          </a:fontRef>
        </dgm:style>
      </dgm:prSet>
      <dgm:spPr/>
      <dgm:t>
        <a:bodyPr/>
        <a:lstStyle/>
        <a:p>
          <a:r>
            <a:rPr lang="uk-UA" dirty="0" smtClean="0"/>
            <a:t>Тренувальні тести КРОК-2 з теми</a:t>
          </a:r>
          <a:endParaRPr lang="uk-UA" dirty="0"/>
        </a:p>
      </dgm:t>
    </dgm:pt>
    <dgm:pt modelId="{51EE91C1-E046-470A-994D-C808BE40B424}" type="parTrans" cxnId="{8CB93BAA-9B2E-4029-B5EB-CFAB273C4DA4}">
      <dgm:prSet/>
      <dgm:spPr/>
      <dgm:t>
        <a:bodyPr/>
        <a:lstStyle/>
        <a:p>
          <a:endParaRPr lang="uk-UA"/>
        </a:p>
      </dgm:t>
    </dgm:pt>
    <dgm:pt modelId="{3D9F8FB6-29A0-4955-93FD-AF0D3978842B}" type="sibTrans" cxnId="{8CB93BAA-9B2E-4029-B5EB-CFAB273C4DA4}">
      <dgm:prSet/>
      <dgm:spPr/>
      <dgm:t>
        <a:bodyPr/>
        <a:lstStyle/>
        <a:p>
          <a:endParaRPr lang="uk-UA"/>
        </a:p>
      </dgm:t>
    </dgm:pt>
    <dgm:pt modelId="{E913EBFA-BDBE-4C7B-85F6-AE866948EA0C}" type="pres">
      <dgm:prSet presAssocID="{86474964-5116-4AC3-8BDC-768DC74971E0}" presName="linearFlow" presStyleCnt="0">
        <dgm:presLayoutVars>
          <dgm:dir/>
          <dgm:animLvl val="lvl"/>
          <dgm:resizeHandles val="exact"/>
        </dgm:presLayoutVars>
      </dgm:prSet>
      <dgm:spPr/>
      <dgm:t>
        <a:bodyPr/>
        <a:lstStyle/>
        <a:p>
          <a:endParaRPr lang="uk-UA"/>
        </a:p>
      </dgm:t>
    </dgm:pt>
    <dgm:pt modelId="{5E6BC336-6F1B-42D6-9B85-5C897FCBADEC}" type="pres">
      <dgm:prSet presAssocID="{FCA1E3EE-48CF-4BD1-A8E2-A44540573F20}" presName="composite" presStyleCnt="0"/>
      <dgm:spPr/>
    </dgm:pt>
    <dgm:pt modelId="{1688A459-34EF-43A5-81CC-8F5BD53C409B}" type="pres">
      <dgm:prSet presAssocID="{FCA1E3EE-48CF-4BD1-A8E2-A44540573F20}" presName="parentText" presStyleLbl="alignNode1" presStyleIdx="0" presStyleCnt="5">
        <dgm:presLayoutVars>
          <dgm:chMax val="1"/>
          <dgm:bulletEnabled val="1"/>
        </dgm:presLayoutVars>
      </dgm:prSet>
      <dgm:spPr/>
      <dgm:t>
        <a:bodyPr/>
        <a:lstStyle/>
        <a:p>
          <a:endParaRPr lang="uk-UA"/>
        </a:p>
      </dgm:t>
    </dgm:pt>
    <dgm:pt modelId="{DDA87807-DD1B-4CCE-A6C3-FC1508E93151}" type="pres">
      <dgm:prSet presAssocID="{FCA1E3EE-48CF-4BD1-A8E2-A44540573F20}" presName="descendantText" presStyleLbl="alignAcc1" presStyleIdx="0" presStyleCnt="5" custLinFactNeighborX="-143" custLinFactNeighborY="1513">
        <dgm:presLayoutVars>
          <dgm:bulletEnabled val="1"/>
        </dgm:presLayoutVars>
      </dgm:prSet>
      <dgm:spPr/>
      <dgm:t>
        <a:bodyPr/>
        <a:lstStyle/>
        <a:p>
          <a:endParaRPr lang="uk-UA"/>
        </a:p>
      </dgm:t>
    </dgm:pt>
    <dgm:pt modelId="{30AE7A0F-9F36-43B8-9E97-A76B393B83E3}" type="pres">
      <dgm:prSet presAssocID="{EFEB0D7F-368E-47A0-9DC9-188FF0A3E31E}" presName="sp" presStyleCnt="0"/>
      <dgm:spPr/>
    </dgm:pt>
    <dgm:pt modelId="{CD5982BF-4855-437A-BA08-553F30C19601}" type="pres">
      <dgm:prSet presAssocID="{E7F78289-3AC2-4FD3-BBFE-E7FEDBB6ED4B}" presName="composite" presStyleCnt="0"/>
      <dgm:spPr/>
    </dgm:pt>
    <dgm:pt modelId="{E3F60B59-C66B-464A-A19A-3777A48CC9A6}" type="pres">
      <dgm:prSet presAssocID="{E7F78289-3AC2-4FD3-BBFE-E7FEDBB6ED4B}" presName="parentText" presStyleLbl="alignNode1" presStyleIdx="1" presStyleCnt="5">
        <dgm:presLayoutVars>
          <dgm:chMax val="1"/>
          <dgm:bulletEnabled val="1"/>
        </dgm:presLayoutVars>
      </dgm:prSet>
      <dgm:spPr/>
      <dgm:t>
        <a:bodyPr/>
        <a:lstStyle/>
        <a:p>
          <a:endParaRPr lang="uk-UA"/>
        </a:p>
      </dgm:t>
    </dgm:pt>
    <dgm:pt modelId="{24621681-BE5A-4B1E-942A-1417352B92F5}" type="pres">
      <dgm:prSet presAssocID="{E7F78289-3AC2-4FD3-BBFE-E7FEDBB6ED4B}" presName="descendantText" presStyleLbl="alignAcc1" presStyleIdx="1" presStyleCnt="5">
        <dgm:presLayoutVars>
          <dgm:bulletEnabled val="1"/>
        </dgm:presLayoutVars>
      </dgm:prSet>
      <dgm:spPr/>
      <dgm:t>
        <a:bodyPr/>
        <a:lstStyle/>
        <a:p>
          <a:endParaRPr lang="uk-UA"/>
        </a:p>
      </dgm:t>
    </dgm:pt>
    <dgm:pt modelId="{CADDCBE7-20B6-432D-8554-08705934BE11}" type="pres">
      <dgm:prSet presAssocID="{6746F92E-E0D3-4F77-8DD0-B46D472E6F28}" presName="sp" presStyleCnt="0"/>
      <dgm:spPr/>
    </dgm:pt>
    <dgm:pt modelId="{12B4E57C-45D2-4CF2-B4EF-8450C47771C9}" type="pres">
      <dgm:prSet presAssocID="{C7878A12-985B-4DB3-B2B7-53ECF5F7B9B7}" presName="composite" presStyleCnt="0"/>
      <dgm:spPr/>
    </dgm:pt>
    <dgm:pt modelId="{49A4290E-1FC3-4F2F-83A8-25AF18110FAF}" type="pres">
      <dgm:prSet presAssocID="{C7878A12-985B-4DB3-B2B7-53ECF5F7B9B7}" presName="parentText" presStyleLbl="alignNode1" presStyleIdx="2" presStyleCnt="5">
        <dgm:presLayoutVars>
          <dgm:chMax val="1"/>
          <dgm:bulletEnabled val="1"/>
        </dgm:presLayoutVars>
      </dgm:prSet>
      <dgm:spPr/>
      <dgm:t>
        <a:bodyPr/>
        <a:lstStyle/>
        <a:p>
          <a:endParaRPr lang="uk-UA"/>
        </a:p>
      </dgm:t>
    </dgm:pt>
    <dgm:pt modelId="{16DD433A-FC74-4F0F-A89D-99722CADE8C4}" type="pres">
      <dgm:prSet presAssocID="{C7878A12-985B-4DB3-B2B7-53ECF5F7B9B7}" presName="descendantText" presStyleLbl="alignAcc1" presStyleIdx="2" presStyleCnt="5">
        <dgm:presLayoutVars>
          <dgm:bulletEnabled val="1"/>
        </dgm:presLayoutVars>
      </dgm:prSet>
      <dgm:spPr/>
      <dgm:t>
        <a:bodyPr/>
        <a:lstStyle/>
        <a:p>
          <a:endParaRPr lang="uk-UA"/>
        </a:p>
      </dgm:t>
    </dgm:pt>
    <dgm:pt modelId="{90B978EA-1034-401F-A48F-E560C19808AB}" type="pres">
      <dgm:prSet presAssocID="{75DAA381-47CF-4295-9CAA-9748098388D7}" presName="sp" presStyleCnt="0"/>
      <dgm:spPr/>
    </dgm:pt>
    <dgm:pt modelId="{994BAB6B-98E4-483A-AC05-8BC349EB616B}" type="pres">
      <dgm:prSet presAssocID="{6735728D-F2A4-4DE8-9F88-9EA99906020B}" presName="composite" presStyleCnt="0"/>
      <dgm:spPr/>
    </dgm:pt>
    <dgm:pt modelId="{18BDB877-218E-4F2E-9B0E-C9283C70C3D6}" type="pres">
      <dgm:prSet presAssocID="{6735728D-F2A4-4DE8-9F88-9EA99906020B}" presName="parentText" presStyleLbl="alignNode1" presStyleIdx="3" presStyleCnt="5">
        <dgm:presLayoutVars>
          <dgm:chMax val="1"/>
          <dgm:bulletEnabled val="1"/>
        </dgm:presLayoutVars>
      </dgm:prSet>
      <dgm:spPr/>
      <dgm:t>
        <a:bodyPr/>
        <a:lstStyle/>
        <a:p>
          <a:endParaRPr lang="uk-UA"/>
        </a:p>
      </dgm:t>
    </dgm:pt>
    <dgm:pt modelId="{F36771F5-832F-459D-A4E6-44F011F5C41D}" type="pres">
      <dgm:prSet presAssocID="{6735728D-F2A4-4DE8-9F88-9EA99906020B}" presName="descendantText" presStyleLbl="alignAcc1" presStyleIdx="3" presStyleCnt="5">
        <dgm:presLayoutVars>
          <dgm:bulletEnabled val="1"/>
        </dgm:presLayoutVars>
      </dgm:prSet>
      <dgm:spPr/>
      <dgm:t>
        <a:bodyPr/>
        <a:lstStyle/>
        <a:p>
          <a:endParaRPr lang="uk-UA"/>
        </a:p>
      </dgm:t>
    </dgm:pt>
    <dgm:pt modelId="{88B42731-6F88-4C64-AC1E-DA223F2ADD3D}" type="pres">
      <dgm:prSet presAssocID="{DE4731A1-AC4E-4832-BF7F-464CCF0D2A48}" presName="sp" presStyleCnt="0"/>
      <dgm:spPr/>
    </dgm:pt>
    <dgm:pt modelId="{8A9BE12A-E211-4C3B-B3F0-2746AE7FDBF9}" type="pres">
      <dgm:prSet presAssocID="{A3EDA22A-C6ED-4DEF-AD75-DEBCCEBA5D3F}" presName="composite" presStyleCnt="0"/>
      <dgm:spPr/>
    </dgm:pt>
    <dgm:pt modelId="{E4C24996-D6A4-4345-BD85-C9ACE04057B6}" type="pres">
      <dgm:prSet presAssocID="{A3EDA22A-C6ED-4DEF-AD75-DEBCCEBA5D3F}" presName="parentText" presStyleLbl="alignNode1" presStyleIdx="4" presStyleCnt="5">
        <dgm:presLayoutVars>
          <dgm:chMax val="1"/>
          <dgm:bulletEnabled val="1"/>
        </dgm:presLayoutVars>
      </dgm:prSet>
      <dgm:spPr/>
      <dgm:t>
        <a:bodyPr/>
        <a:lstStyle/>
        <a:p>
          <a:endParaRPr lang="uk-UA"/>
        </a:p>
      </dgm:t>
    </dgm:pt>
    <dgm:pt modelId="{73D616EA-AEE4-4C18-B08D-2E7EC0E84E84}" type="pres">
      <dgm:prSet presAssocID="{A3EDA22A-C6ED-4DEF-AD75-DEBCCEBA5D3F}" presName="descendantText" presStyleLbl="alignAcc1" presStyleIdx="4" presStyleCnt="5">
        <dgm:presLayoutVars>
          <dgm:bulletEnabled val="1"/>
        </dgm:presLayoutVars>
      </dgm:prSet>
      <dgm:spPr/>
      <dgm:t>
        <a:bodyPr/>
        <a:lstStyle/>
        <a:p>
          <a:endParaRPr lang="uk-UA"/>
        </a:p>
      </dgm:t>
    </dgm:pt>
  </dgm:ptLst>
  <dgm:cxnLst>
    <dgm:cxn modelId="{1605B7DF-8DD0-44F4-9E68-31E57378D09F}" srcId="{E7F78289-3AC2-4FD3-BBFE-E7FEDBB6ED4B}" destId="{632D4CC1-A1C9-4B7D-B9E7-6F40AEBAFDE0}" srcOrd="0" destOrd="0" parTransId="{548D18AD-FB40-4A68-B1D3-5A23F35D255E}" sibTransId="{12F07012-B621-442C-B8AC-D9EBB5F567D4}"/>
    <dgm:cxn modelId="{B3E07EBD-572F-4409-991A-DAB9AA088669}" type="presOf" srcId="{3F686B3C-D7C7-4527-8780-EA58E641E5AB}" destId="{16DD433A-FC74-4F0F-A89D-99722CADE8C4}" srcOrd="0" destOrd="0" presId="urn:microsoft.com/office/officeart/2005/8/layout/chevron2"/>
    <dgm:cxn modelId="{CF487F24-DD56-435F-B6BE-F775CA7181BD}" type="presOf" srcId="{6735728D-F2A4-4DE8-9F88-9EA99906020B}" destId="{18BDB877-218E-4F2E-9B0E-C9283C70C3D6}" srcOrd="0" destOrd="0" presId="urn:microsoft.com/office/officeart/2005/8/layout/chevron2"/>
    <dgm:cxn modelId="{907C83EB-9220-4AA7-B817-DF185983095E}" type="presOf" srcId="{7C63EB69-DB03-4EA4-95AD-E60E519B00D3}" destId="{DDA87807-DD1B-4CCE-A6C3-FC1508E93151}" srcOrd="0" destOrd="0" presId="urn:microsoft.com/office/officeart/2005/8/layout/chevron2"/>
    <dgm:cxn modelId="{464BA4FB-8108-4520-8308-28E2950F6F4E}" srcId="{86474964-5116-4AC3-8BDC-768DC74971E0}" destId="{6735728D-F2A4-4DE8-9F88-9EA99906020B}" srcOrd="3" destOrd="0" parTransId="{56C0B93B-A08E-41DF-8F24-6A03E17D5E97}" sibTransId="{DE4731A1-AC4E-4832-BF7F-464CCF0D2A48}"/>
    <dgm:cxn modelId="{B5F1CE83-163B-4CC0-B56E-D0D4E1552289}" srcId="{86474964-5116-4AC3-8BDC-768DC74971E0}" destId="{A3EDA22A-C6ED-4DEF-AD75-DEBCCEBA5D3F}" srcOrd="4" destOrd="0" parTransId="{99BDA3C2-2748-4BB2-B5F7-854079B9E32A}" sibTransId="{7B8F4BF3-F225-4767-8FCF-53DEE81FFFB0}"/>
    <dgm:cxn modelId="{054FBD6F-8FBC-44F4-A64A-0082E594D606}" srcId="{86474964-5116-4AC3-8BDC-768DC74971E0}" destId="{C7878A12-985B-4DB3-B2B7-53ECF5F7B9B7}" srcOrd="2" destOrd="0" parTransId="{9E0DDE18-7EC4-44CF-9606-F1430E9FF3EC}" sibTransId="{75DAA381-47CF-4295-9CAA-9748098388D7}"/>
    <dgm:cxn modelId="{4A101772-519D-4166-878A-FF6D20459693}" srcId="{86474964-5116-4AC3-8BDC-768DC74971E0}" destId="{FCA1E3EE-48CF-4BD1-A8E2-A44540573F20}" srcOrd="0" destOrd="0" parTransId="{B2D3C1B2-F571-4AB1-A4DD-82596F1044B5}" sibTransId="{EFEB0D7F-368E-47A0-9DC9-188FF0A3E31E}"/>
    <dgm:cxn modelId="{40549CF5-3796-4B47-B03E-F2B9864811C3}" srcId="{C7878A12-985B-4DB3-B2B7-53ECF5F7B9B7}" destId="{3F686B3C-D7C7-4527-8780-EA58E641E5AB}" srcOrd="0" destOrd="0" parTransId="{967521C3-52FA-40C0-909A-9D302403971B}" sibTransId="{D219BA97-E0B8-419F-91C4-D9A2B825C3CF}"/>
    <dgm:cxn modelId="{8CB93BAA-9B2E-4029-B5EB-CFAB273C4DA4}" srcId="{A3EDA22A-C6ED-4DEF-AD75-DEBCCEBA5D3F}" destId="{AF2B04F3-4B3E-48A0-9CEF-2845534452A4}" srcOrd="0" destOrd="0" parTransId="{51EE91C1-E046-470A-994D-C808BE40B424}" sibTransId="{3D9F8FB6-29A0-4955-93FD-AF0D3978842B}"/>
    <dgm:cxn modelId="{6D07025B-5F41-416D-9F8B-099DBD01686D}" srcId="{6735728D-F2A4-4DE8-9F88-9EA99906020B}" destId="{DE86AD5A-E505-4B47-B542-E04E68087C05}" srcOrd="0" destOrd="0" parTransId="{8A333386-2385-4D49-92D9-2CBB4AB85508}" sibTransId="{399D1B5D-E024-4571-9F36-37370D6293AB}"/>
    <dgm:cxn modelId="{25A428A8-D1B0-433B-B834-7918C30A3435}" srcId="{FCA1E3EE-48CF-4BD1-A8E2-A44540573F20}" destId="{7C63EB69-DB03-4EA4-95AD-E60E519B00D3}" srcOrd="0" destOrd="0" parTransId="{8BDE431F-43E3-446E-806C-9AF5E80C0712}" sibTransId="{4F6E5275-2B39-4174-A593-3B9406993DFB}"/>
    <dgm:cxn modelId="{EF3CD968-9964-4FEF-891A-CD38EE9E56AB}" type="presOf" srcId="{E7F78289-3AC2-4FD3-BBFE-E7FEDBB6ED4B}" destId="{E3F60B59-C66B-464A-A19A-3777A48CC9A6}" srcOrd="0" destOrd="0" presId="urn:microsoft.com/office/officeart/2005/8/layout/chevron2"/>
    <dgm:cxn modelId="{584C8D67-FC4C-4A32-9222-8FECDA3B947A}" type="presOf" srcId="{A3EDA22A-C6ED-4DEF-AD75-DEBCCEBA5D3F}" destId="{E4C24996-D6A4-4345-BD85-C9ACE04057B6}" srcOrd="0" destOrd="0" presId="urn:microsoft.com/office/officeart/2005/8/layout/chevron2"/>
    <dgm:cxn modelId="{ECD32E0B-2B92-450D-B06C-1A92E65B5796}" type="presOf" srcId="{632D4CC1-A1C9-4B7D-B9E7-6F40AEBAFDE0}" destId="{24621681-BE5A-4B1E-942A-1417352B92F5}" srcOrd="0" destOrd="0" presId="urn:microsoft.com/office/officeart/2005/8/layout/chevron2"/>
    <dgm:cxn modelId="{F9B6F9CF-7DED-4BB7-A2CE-6A3536977355}" type="presOf" srcId="{AF2B04F3-4B3E-48A0-9CEF-2845534452A4}" destId="{73D616EA-AEE4-4C18-B08D-2E7EC0E84E84}" srcOrd="0" destOrd="0" presId="urn:microsoft.com/office/officeart/2005/8/layout/chevron2"/>
    <dgm:cxn modelId="{8C5EA2F5-86AB-4896-99F5-261BEB2B7C68}" type="presOf" srcId="{86474964-5116-4AC3-8BDC-768DC74971E0}" destId="{E913EBFA-BDBE-4C7B-85F6-AE866948EA0C}" srcOrd="0" destOrd="0" presId="urn:microsoft.com/office/officeart/2005/8/layout/chevron2"/>
    <dgm:cxn modelId="{B81E1CF1-A315-4C72-8F99-C18245E7036B}" type="presOf" srcId="{C7878A12-985B-4DB3-B2B7-53ECF5F7B9B7}" destId="{49A4290E-1FC3-4F2F-83A8-25AF18110FAF}" srcOrd="0" destOrd="0" presId="urn:microsoft.com/office/officeart/2005/8/layout/chevron2"/>
    <dgm:cxn modelId="{1583D212-BBB8-4F8E-B8DA-E4AAC5FE5481}" srcId="{86474964-5116-4AC3-8BDC-768DC74971E0}" destId="{E7F78289-3AC2-4FD3-BBFE-E7FEDBB6ED4B}" srcOrd="1" destOrd="0" parTransId="{0ED5D8DE-0FF1-44B4-87CA-5E5146AB4D1E}" sibTransId="{6746F92E-E0D3-4F77-8DD0-B46D472E6F28}"/>
    <dgm:cxn modelId="{8E32D397-4E3D-4C7C-BBE4-1D5D4BF360E9}" type="presOf" srcId="{DE86AD5A-E505-4B47-B542-E04E68087C05}" destId="{F36771F5-832F-459D-A4E6-44F011F5C41D}" srcOrd="0" destOrd="0" presId="urn:microsoft.com/office/officeart/2005/8/layout/chevron2"/>
    <dgm:cxn modelId="{FF4827EE-672A-47CC-86B1-BACAC3A6125E}" type="presOf" srcId="{FCA1E3EE-48CF-4BD1-A8E2-A44540573F20}" destId="{1688A459-34EF-43A5-81CC-8F5BD53C409B}" srcOrd="0" destOrd="0" presId="urn:microsoft.com/office/officeart/2005/8/layout/chevron2"/>
    <dgm:cxn modelId="{ECD01184-7BA7-45DE-912F-BF04286821F3}" type="presParOf" srcId="{E913EBFA-BDBE-4C7B-85F6-AE866948EA0C}" destId="{5E6BC336-6F1B-42D6-9B85-5C897FCBADEC}" srcOrd="0" destOrd="0" presId="urn:microsoft.com/office/officeart/2005/8/layout/chevron2"/>
    <dgm:cxn modelId="{C1B084B7-6059-4EE9-A54D-40A384C0EEDE}" type="presParOf" srcId="{5E6BC336-6F1B-42D6-9B85-5C897FCBADEC}" destId="{1688A459-34EF-43A5-81CC-8F5BD53C409B}" srcOrd="0" destOrd="0" presId="urn:microsoft.com/office/officeart/2005/8/layout/chevron2"/>
    <dgm:cxn modelId="{9A2FCE18-0D41-4F80-A910-258E1F0517E2}" type="presParOf" srcId="{5E6BC336-6F1B-42D6-9B85-5C897FCBADEC}" destId="{DDA87807-DD1B-4CCE-A6C3-FC1508E93151}" srcOrd="1" destOrd="0" presId="urn:microsoft.com/office/officeart/2005/8/layout/chevron2"/>
    <dgm:cxn modelId="{591BDEAB-1EB5-44C0-80CF-C3A0847DA1B9}" type="presParOf" srcId="{E913EBFA-BDBE-4C7B-85F6-AE866948EA0C}" destId="{30AE7A0F-9F36-43B8-9E97-A76B393B83E3}" srcOrd="1" destOrd="0" presId="urn:microsoft.com/office/officeart/2005/8/layout/chevron2"/>
    <dgm:cxn modelId="{C02644EB-DF54-45A4-A068-E4887928C0A8}" type="presParOf" srcId="{E913EBFA-BDBE-4C7B-85F6-AE866948EA0C}" destId="{CD5982BF-4855-437A-BA08-553F30C19601}" srcOrd="2" destOrd="0" presId="urn:microsoft.com/office/officeart/2005/8/layout/chevron2"/>
    <dgm:cxn modelId="{6B73E2C5-50DB-4A68-AECE-2B6D96877F2B}" type="presParOf" srcId="{CD5982BF-4855-437A-BA08-553F30C19601}" destId="{E3F60B59-C66B-464A-A19A-3777A48CC9A6}" srcOrd="0" destOrd="0" presId="urn:microsoft.com/office/officeart/2005/8/layout/chevron2"/>
    <dgm:cxn modelId="{2FE19B92-323C-401C-8A55-F5E875EE4AB1}" type="presParOf" srcId="{CD5982BF-4855-437A-BA08-553F30C19601}" destId="{24621681-BE5A-4B1E-942A-1417352B92F5}" srcOrd="1" destOrd="0" presId="urn:microsoft.com/office/officeart/2005/8/layout/chevron2"/>
    <dgm:cxn modelId="{614578AC-7A76-467F-A1BE-848866BA707D}" type="presParOf" srcId="{E913EBFA-BDBE-4C7B-85F6-AE866948EA0C}" destId="{CADDCBE7-20B6-432D-8554-08705934BE11}" srcOrd="3" destOrd="0" presId="urn:microsoft.com/office/officeart/2005/8/layout/chevron2"/>
    <dgm:cxn modelId="{EC4DF3A2-4876-48B3-8325-26D58DE01CF2}" type="presParOf" srcId="{E913EBFA-BDBE-4C7B-85F6-AE866948EA0C}" destId="{12B4E57C-45D2-4CF2-B4EF-8450C47771C9}" srcOrd="4" destOrd="0" presId="urn:microsoft.com/office/officeart/2005/8/layout/chevron2"/>
    <dgm:cxn modelId="{E6CFC532-CADA-479C-8732-3E2F3429F235}" type="presParOf" srcId="{12B4E57C-45D2-4CF2-B4EF-8450C47771C9}" destId="{49A4290E-1FC3-4F2F-83A8-25AF18110FAF}" srcOrd="0" destOrd="0" presId="urn:microsoft.com/office/officeart/2005/8/layout/chevron2"/>
    <dgm:cxn modelId="{2E9EB4C7-B1CE-4F9C-816D-106BAC5F0F16}" type="presParOf" srcId="{12B4E57C-45D2-4CF2-B4EF-8450C47771C9}" destId="{16DD433A-FC74-4F0F-A89D-99722CADE8C4}" srcOrd="1" destOrd="0" presId="urn:microsoft.com/office/officeart/2005/8/layout/chevron2"/>
    <dgm:cxn modelId="{24FC2014-BE92-403A-A132-D531404BA4AD}" type="presParOf" srcId="{E913EBFA-BDBE-4C7B-85F6-AE866948EA0C}" destId="{90B978EA-1034-401F-A48F-E560C19808AB}" srcOrd="5" destOrd="0" presId="urn:microsoft.com/office/officeart/2005/8/layout/chevron2"/>
    <dgm:cxn modelId="{2AE9A66D-3F1B-4506-A5F5-82EA012CBD67}" type="presParOf" srcId="{E913EBFA-BDBE-4C7B-85F6-AE866948EA0C}" destId="{994BAB6B-98E4-483A-AC05-8BC349EB616B}" srcOrd="6" destOrd="0" presId="urn:microsoft.com/office/officeart/2005/8/layout/chevron2"/>
    <dgm:cxn modelId="{C3A97387-3EBA-435E-8FF7-2A72328FB480}" type="presParOf" srcId="{994BAB6B-98E4-483A-AC05-8BC349EB616B}" destId="{18BDB877-218E-4F2E-9B0E-C9283C70C3D6}" srcOrd="0" destOrd="0" presId="urn:microsoft.com/office/officeart/2005/8/layout/chevron2"/>
    <dgm:cxn modelId="{A8731113-0FAA-4B66-8ABF-A93C28122925}" type="presParOf" srcId="{994BAB6B-98E4-483A-AC05-8BC349EB616B}" destId="{F36771F5-832F-459D-A4E6-44F011F5C41D}" srcOrd="1" destOrd="0" presId="urn:microsoft.com/office/officeart/2005/8/layout/chevron2"/>
    <dgm:cxn modelId="{43185F57-C048-48FA-9813-46449CDCFDFF}" type="presParOf" srcId="{E913EBFA-BDBE-4C7B-85F6-AE866948EA0C}" destId="{88B42731-6F88-4C64-AC1E-DA223F2ADD3D}" srcOrd="7" destOrd="0" presId="urn:microsoft.com/office/officeart/2005/8/layout/chevron2"/>
    <dgm:cxn modelId="{A2C9FC23-51B8-495F-90A4-E8E9939AB566}" type="presParOf" srcId="{E913EBFA-BDBE-4C7B-85F6-AE866948EA0C}" destId="{8A9BE12A-E211-4C3B-B3F0-2746AE7FDBF9}" srcOrd="8" destOrd="0" presId="urn:microsoft.com/office/officeart/2005/8/layout/chevron2"/>
    <dgm:cxn modelId="{1F454A0E-51DC-4B61-A724-CEB2A377CF18}" type="presParOf" srcId="{8A9BE12A-E211-4C3B-B3F0-2746AE7FDBF9}" destId="{E4C24996-D6A4-4345-BD85-C9ACE04057B6}" srcOrd="0" destOrd="0" presId="urn:microsoft.com/office/officeart/2005/8/layout/chevron2"/>
    <dgm:cxn modelId="{BED919E9-AF62-4484-A1FC-32FF71BEB80E}" type="presParOf" srcId="{8A9BE12A-E211-4C3B-B3F0-2746AE7FDBF9}" destId="{73D616EA-AEE4-4C18-B08D-2E7EC0E84E84}" srcOrd="1" destOrd="0" presId="urn:microsoft.com/office/officeart/2005/8/layout/chevron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F34C752-7950-4554-AD85-1C92CCF57775}"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uk-UA"/>
        </a:p>
      </dgm:t>
    </dgm:pt>
    <dgm:pt modelId="{00A608A5-2DCA-41C2-8093-02CD76B40692}">
      <dgm:prSet phldrT="[Текст]" custT="1"/>
      <dgm:spPr/>
      <dgm:t>
        <a:bodyPr/>
        <a:lstStyle/>
        <a:p>
          <a:pPr algn="just"/>
          <a:r>
            <a:rPr lang="uk-UA" sz="1600" dirty="0" smtClean="0"/>
            <a:t>Маркетинг дозволяє людям стати більш обізнаними, винахідливими та ефективними</a:t>
          </a:r>
          <a:endParaRPr lang="uk-UA" sz="1600" dirty="0"/>
        </a:p>
      </dgm:t>
    </dgm:pt>
    <dgm:pt modelId="{00AE55D7-D879-4F4B-B876-72C68AC3C7F2}" type="parTrans" cxnId="{35F8545A-32FC-43D6-9CE3-29DF8604679E}">
      <dgm:prSet/>
      <dgm:spPr/>
      <dgm:t>
        <a:bodyPr/>
        <a:lstStyle/>
        <a:p>
          <a:endParaRPr lang="uk-UA"/>
        </a:p>
      </dgm:t>
    </dgm:pt>
    <dgm:pt modelId="{533E9409-1E91-475C-8AE1-A22B340D81E5}" type="sibTrans" cxnId="{35F8545A-32FC-43D6-9CE3-29DF8604679E}">
      <dgm:prSet/>
      <dgm:spPr/>
      <dgm:t>
        <a:bodyPr/>
        <a:lstStyle/>
        <a:p>
          <a:endParaRPr lang="uk-UA"/>
        </a:p>
      </dgm:t>
    </dgm:pt>
    <dgm:pt modelId="{65F959F9-AC33-49D0-AF36-18C2B64A29E1}">
      <dgm:prSet phldrT="[Текст]" custT="1"/>
      <dgm:spPr/>
      <dgm:t>
        <a:bodyPr/>
        <a:lstStyle/>
        <a:p>
          <a:pPr algn="just"/>
          <a:r>
            <a:rPr lang="uk-UA" sz="1600" dirty="0" smtClean="0"/>
            <a:t>Оптимізація робочого режиму підприємств роздрібної торгівлі, просування товарів, витрат на рекламу, товарного асортименту та інших галузей маркетингу покращує координацію ресурсів</a:t>
          </a:r>
          <a:endParaRPr lang="uk-UA" sz="1600" dirty="0"/>
        </a:p>
      </dgm:t>
    </dgm:pt>
    <dgm:pt modelId="{342A1D79-4A55-4DBC-A0AD-F2F7284F9899}" type="parTrans" cxnId="{2E63E924-95BF-41C6-A24C-306619F95BA5}">
      <dgm:prSet/>
      <dgm:spPr/>
      <dgm:t>
        <a:bodyPr/>
        <a:lstStyle/>
        <a:p>
          <a:endParaRPr lang="uk-UA"/>
        </a:p>
      </dgm:t>
    </dgm:pt>
    <dgm:pt modelId="{CBB2195F-8707-476B-9D3E-D060A9CD3C11}" type="sibTrans" cxnId="{2E63E924-95BF-41C6-A24C-306619F95BA5}">
      <dgm:prSet/>
      <dgm:spPr/>
      <dgm:t>
        <a:bodyPr/>
        <a:lstStyle/>
        <a:p>
          <a:endParaRPr lang="uk-UA"/>
        </a:p>
      </dgm:t>
    </dgm:pt>
    <dgm:pt modelId="{B28DAA68-C34E-4133-A6D0-37CFF941E9A5}">
      <dgm:prSet phldrT="[Текст]" custT="1"/>
      <dgm:spPr/>
      <dgm:t>
        <a:bodyPr/>
        <a:lstStyle/>
        <a:p>
          <a:pPr algn="just"/>
          <a:r>
            <a:rPr lang="uk-UA" sz="1600" dirty="0" smtClean="0"/>
            <a:t>Маркетинг значно впливає на погляди людей та спосіб життя</a:t>
          </a:r>
          <a:endParaRPr lang="uk-UA" sz="1600" dirty="0"/>
        </a:p>
      </dgm:t>
    </dgm:pt>
    <dgm:pt modelId="{0F726300-8A32-4E91-8E76-40875BEFD971}" type="parTrans" cxnId="{D11CDC87-2D75-4BED-A39A-CA3DD9EB889F}">
      <dgm:prSet/>
      <dgm:spPr/>
      <dgm:t>
        <a:bodyPr/>
        <a:lstStyle/>
        <a:p>
          <a:endParaRPr lang="uk-UA"/>
        </a:p>
      </dgm:t>
    </dgm:pt>
    <dgm:pt modelId="{BFF74758-DD14-4E9C-B36B-A3828E2A67B7}" type="sibTrans" cxnId="{D11CDC87-2D75-4BED-A39A-CA3DD9EB889F}">
      <dgm:prSet/>
      <dgm:spPr/>
      <dgm:t>
        <a:bodyPr/>
        <a:lstStyle/>
        <a:p>
          <a:endParaRPr lang="uk-UA"/>
        </a:p>
      </dgm:t>
    </dgm:pt>
    <dgm:pt modelId="{EBEA9B7D-306C-42C2-BF29-7C9159CC9C0A}">
      <dgm:prSet phldrT="[Текст]" custT="1"/>
      <dgm:spPr/>
      <dgm:t>
        <a:bodyPr/>
        <a:lstStyle/>
        <a:p>
          <a:pPr algn="just"/>
          <a:r>
            <a:rPr lang="uk-UA" sz="1600" dirty="0" smtClean="0"/>
            <a:t>Маркетинг сприяє покращенню життя: стимулюють фірми виготовляти більш безпечні товари, розробляють звернення до громадськості стосовно різних питань, допомагають визнанню і розповсюдженню нормальних товарів</a:t>
          </a:r>
          <a:endParaRPr lang="uk-UA" sz="1600" dirty="0"/>
        </a:p>
      </dgm:t>
    </dgm:pt>
    <dgm:pt modelId="{A7B55191-DE23-4834-916D-A199ABEE6792}" type="parTrans" cxnId="{5A0D23D1-96AB-4DF3-BB7C-0C625AF833F7}">
      <dgm:prSet/>
      <dgm:spPr/>
      <dgm:t>
        <a:bodyPr/>
        <a:lstStyle/>
        <a:p>
          <a:endParaRPr lang="uk-UA"/>
        </a:p>
      </dgm:t>
    </dgm:pt>
    <dgm:pt modelId="{0C05AD7B-7AB1-47BE-B967-FD5FF55FFE83}" type="sibTrans" cxnId="{5A0D23D1-96AB-4DF3-BB7C-0C625AF833F7}">
      <dgm:prSet/>
      <dgm:spPr/>
      <dgm:t>
        <a:bodyPr/>
        <a:lstStyle/>
        <a:p>
          <a:endParaRPr lang="uk-UA"/>
        </a:p>
      </dgm:t>
    </dgm:pt>
    <dgm:pt modelId="{7305262C-03C7-4AAA-99C8-FBA9B327750A}" type="pres">
      <dgm:prSet presAssocID="{5F34C752-7950-4554-AD85-1C92CCF57775}" presName="outerComposite" presStyleCnt="0">
        <dgm:presLayoutVars>
          <dgm:chMax val="5"/>
          <dgm:dir/>
          <dgm:resizeHandles val="exact"/>
        </dgm:presLayoutVars>
      </dgm:prSet>
      <dgm:spPr/>
      <dgm:t>
        <a:bodyPr/>
        <a:lstStyle/>
        <a:p>
          <a:endParaRPr lang="uk-UA"/>
        </a:p>
      </dgm:t>
    </dgm:pt>
    <dgm:pt modelId="{649ABD79-B366-4B6D-802D-1B7BB929448D}" type="pres">
      <dgm:prSet presAssocID="{5F34C752-7950-4554-AD85-1C92CCF57775}" presName="dummyMaxCanvas" presStyleCnt="0">
        <dgm:presLayoutVars/>
      </dgm:prSet>
      <dgm:spPr/>
    </dgm:pt>
    <dgm:pt modelId="{36775D8F-CBF4-4004-975B-CFB4FD15BC1B}" type="pres">
      <dgm:prSet presAssocID="{5F34C752-7950-4554-AD85-1C92CCF57775}" presName="FourNodes_1" presStyleLbl="node1" presStyleIdx="0" presStyleCnt="4">
        <dgm:presLayoutVars>
          <dgm:bulletEnabled val="1"/>
        </dgm:presLayoutVars>
      </dgm:prSet>
      <dgm:spPr/>
      <dgm:t>
        <a:bodyPr/>
        <a:lstStyle/>
        <a:p>
          <a:endParaRPr lang="uk-UA"/>
        </a:p>
      </dgm:t>
    </dgm:pt>
    <dgm:pt modelId="{EB6AC2D7-F92F-4D8D-B1D0-0BDC4F58CD60}" type="pres">
      <dgm:prSet presAssocID="{5F34C752-7950-4554-AD85-1C92CCF57775}" presName="FourNodes_2" presStyleLbl="node1" presStyleIdx="1" presStyleCnt="4">
        <dgm:presLayoutVars>
          <dgm:bulletEnabled val="1"/>
        </dgm:presLayoutVars>
      </dgm:prSet>
      <dgm:spPr/>
      <dgm:t>
        <a:bodyPr/>
        <a:lstStyle/>
        <a:p>
          <a:endParaRPr lang="uk-UA"/>
        </a:p>
      </dgm:t>
    </dgm:pt>
    <dgm:pt modelId="{FBA50058-18B9-4A8F-AF7F-DFCB0960A63E}" type="pres">
      <dgm:prSet presAssocID="{5F34C752-7950-4554-AD85-1C92CCF57775}" presName="FourNodes_3" presStyleLbl="node1" presStyleIdx="2" presStyleCnt="4">
        <dgm:presLayoutVars>
          <dgm:bulletEnabled val="1"/>
        </dgm:presLayoutVars>
      </dgm:prSet>
      <dgm:spPr/>
      <dgm:t>
        <a:bodyPr/>
        <a:lstStyle/>
        <a:p>
          <a:endParaRPr lang="uk-UA"/>
        </a:p>
      </dgm:t>
    </dgm:pt>
    <dgm:pt modelId="{A493560C-2804-4C2F-BF21-10E58ACE610C}" type="pres">
      <dgm:prSet presAssocID="{5F34C752-7950-4554-AD85-1C92CCF57775}" presName="FourNodes_4" presStyleLbl="node1" presStyleIdx="3" presStyleCnt="4">
        <dgm:presLayoutVars>
          <dgm:bulletEnabled val="1"/>
        </dgm:presLayoutVars>
      </dgm:prSet>
      <dgm:spPr/>
      <dgm:t>
        <a:bodyPr/>
        <a:lstStyle/>
        <a:p>
          <a:endParaRPr lang="uk-UA"/>
        </a:p>
      </dgm:t>
    </dgm:pt>
    <dgm:pt modelId="{4D61DE64-961A-4F62-A596-CC09FF9A86D5}" type="pres">
      <dgm:prSet presAssocID="{5F34C752-7950-4554-AD85-1C92CCF57775}" presName="FourConn_1-2" presStyleLbl="fgAccFollowNode1" presStyleIdx="0" presStyleCnt="3">
        <dgm:presLayoutVars>
          <dgm:bulletEnabled val="1"/>
        </dgm:presLayoutVars>
      </dgm:prSet>
      <dgm:spPr/>
      <dgm:t>
        <a:bodyPr/>
        <a:lstStyle/>
        <a:p>
          <a:endParaRPr lang="uk-UA"/>
        </a:p>
      </dgm:t>
    </dgm:pt>
    <dgm:pt modelId="{58498D32-54F7-42EA-99D8-0BFED6944AEB}" type="pres">
      <dgm:prSet presAssocID="{5F34C752-7950-4554-AD85-1C92CCF57775}" presName="FourConn_2-3" presStyleLbl="fgAccFollowNode1" presStyleIdx="1" presStyleCnt="3">
        <dgm:presLayoutVars>
          <dgm:bulletEnabled val="1"/>
        </dgm:presLayoutVars>
      </dgm:prSet>
      <dgm:spPr/>
      <dgm:t>
        <a:bodyPr/>
        <a:lstStyle/>
        <a:p>
          <a:endParaRPr lang="uk-UA"/>
        </a:p>
      </dgm:t>
    </dgm:pt>
    <dgm:pt modelId="{015A90C9-08F2-485D-96CB-44F0AFC5CF8E}" type="pres">
      <dgm:prSet presAssocID="{5F34C752-7950-4554-AD85-1C92CCF57775}" presName="FourConn_3-4" presStyleLbl="fgAccFollowNode1" presStyleIdx="2" presStyleCnt="3">
        <dgm:presLayoutVars>
          <dgm:bulletEnabled val="1"/>
        </dgm:presLayoutVars>
      </dgm:prSet>
      <dgm:spPr/>
      <dgm:t>
        <a:bodyPr/>
        <a:lstStyle/>
        <a:p>
          <a:endParaRPr lang="uk-UA"/>
        </a:p>
      </dgm:t>
    </dgm:pt>
    <dgm:pt modelId="{A0B1E0D9-3BE1-4709-BF7C-2E153BA0C38C}" type="pres">
      <dgm:prSet presAssocID="{5F34C752-7950-4554-AD85-1C92CCF57775}" presName="FourNodes_1_text" presStyleLbl="node1" presStyleIdx="3" presStyleCnt="4">
        <dgm:presLayoutVars>
          <dgm:bulletEnabled val="1"/>
        </dgm:presLayoutVars>
      </dgm:prSet>
      <dgm:spPr/>
      <dgm:t>
        <a:bodyPr/>
        <a:lstStyle/>
        <a:p>
          <a:endParaRPr lang="uk-UA"/>
        </a:p>
      </dgm:t>
    </dgm:pt>
    <dgm:pt modelId="{820A373A-C5A4-40E8-A1F7-B773C40CD30D}" type="pres">
      <dgm:prSet presAssocID="{5F34C752-7950-4554-AD85-1C92CCF57775}" presName="FourNodes_2_text" presStyleLbl="node1" presStyleIdx="3" presStyleCnt="4">
        <dgm:presLayoutVars>
          <dgm:bulletEnabled val="1"/>
        </dgm:presLayoutVars>
      </dgm:prSet>
      <dgm:spPr/>
      <dgm:t>
        <a:bodyPr/>
        <a:lstStyle/>
        <a:p>
          <a:endParaRPr lang="uk-UA"/>
        </a:p>
      </dgm:t>
    </dgm:pt>
    <dgm:pt modelId="{9A49FC89-7396-401E-B388-1E47ECD8007B}" type="pres">
      <dgm:prSet presAssocID="{5F34C752-7950-4554-AD85-1C92CCF57775}" presName="FourNodes_3_text" presStyleLbl="node1" presStyleIdx="3" presStyleCnt="4">
        <dgm:presLayoutVars>
          <dgm:bulletEnabled val="1"/>
        </dgm:presLayoutVars>
      </dgm:prSet>
      <dgm:spPr/>
      <dgm:t>
        <a:bodyPr/>
        <a:lstStyle/>
        <a:p>
          <a:endParaRPr lang="uk-UA"/>
        </a:p>
      </dgm:t>
    </dgm:pt>
    <dgm:pt modelId="{DD8FA7EE-C250-4441-93A9-1C416C821CEC}" type="pres">
      <dgm:prSet presAssocID="{5F34C752-7950-4554-AD85-1C92CCF57775}" presName="FourNodes_4_text" presStyleLbl="node1" presStyleIdx="3" presStyleCnt="4">
        <dgm:presLayoutVars>
          <dgm:bulletEnabled val="1"/>
        </dgm:presLayoutVars>
      </dgm:prSet>
      <dgm:spPr/>
      <dgm:t>
        <a:bodyPr/>
        <a:lstStyle/>
        <a:p>
          <a:endParaRPr lang="uk-UA"/>
        </a:p>
      </dgm:t>
    </dgm:pt>
  </dgm:ptLst>
  <dgm:cxnLst>
    <dgm:cxn modelId="{74249B1F-499C-467F-B439-98920521F47D}" type="presOf" srcId="{65F959F9-AC33-49D0-AF36-18C2B64A29E1}" destId="{EB6AC2D7-F92F-4D8D-B1D0-0BDC4F58CD60}" srcOrd="0" destOrd="0" presId="urn:microsoft.com/office/officeart/2005/8/layout/vProcess5"/>
    <dgm:cxn modelId="{66ACB243-1EE2-456C-B2A3-7915D2D4A08B}" type="presOf" srcId="{5F34C752-7950-4554-AD85-1C92CCF57775}" destId="{7305262C-03C7-4AAA-99C8-FBA9B327750A}" srcOrd="0" destOrd="0" presId="urn:microsoft.com/office/officeart/2005/8/layout/vProcess5"/>
    <dgm:cxn modelId="{BCA6EFAE-6F01-4C27-A948-EE3BBBD8E578}" type="presOf" srcId="{EBEA9B7D-306C-42C2-BF29-7C9159CC9C0A}" destId="{A493560C-2804-4C2F-BF21-10E58ACE610C}" srcOrd="0" destOrd="0" presId="urn:microsoft.com/office/officeart/2005/8/layout/vProcess5"/>
    <dgm:cxn modelId="{35F8545A-32FC-43D6-9CE3-29DF8604679E}" srcId="{5F34C752-7950-4554-AD85-1C92CCF57775}" destId="{00A608A5-2DCA-41C2-8093-02CD76B40692}" srcOrd="0" destOrd="0" parTransId="{00AE55D7-D879-4F4B-B876-72C68AC3C7F2}" sibTransId="{533E9409-1E91-475C-8AE1-A22B340D81E5}"/>
    <dgm:cxn modelId="{0FC997EE-9F64-4C8A-AA93-CEEAE6655BD0}" type="presOf" srcId="{B28DAA68-C34E-4133-A6D0-37CFF941E9A5}" destId="{FBA50058-18B9-4A8F-AF7F-DFCB0960A63E}" srcOrd="0" destOrd="0" presId="urn:microsoft.com/office/officeart/2005/8/layout/vProcess5"/>
    <dgm:cxn modelId="{AB71778E-996F-4B89-96A6-05C48F09E85C}" type="presOf" srcId="{533E9409-1E91-475C-8AE1-A22B340D81E5}" destId="{4D61DE64-961A-4F62-A596-CC09FF9A86D5}" srcOrd="0" destOrd="0" presId="urn:microsoft.com/office/officeart/2005/8/layout/vProcess5"/>
    <dgm:cxn modelId="{6CDCCE74-01D3-437E-84B8-21155B0BBD30}" type="presOf" srcId="{B28DAA68-C34E-4133-A6D0-37CFF941E9A5}" destId="{9A49FC89-7396-401E-B388-1E47ECD8007B}" srcOrd="1" destOrd="0" presId="urn:microsoft.com/office/officeart/2005/8/layout/vProcess5"/>
    <dgm:cxn modelId="{79DD60D5-F0B4-4FB2-A1AA-0CC522A6E4A2}" type="presOf" srcId="{EBEA9B7D-306C-42C2-BF29-7C9159CC9C0A}" destId="{DD8FA7EE-C250-4441-93A9-1C416C821CEC}" srcOrd="1" destOrd="0" presId="urn:microsoft.com/office/officeart/2005/8/layout/vProcess5"/>
    <dgm:cxn modelId="{E4931DF5-6A06-48E0-AE23-2ABC4A333A70}" type="presOf" srcId="{00A608A5-2DCA-41C2-8093-02CD76B40692}" destId="{A0B1E0D9-3BE1-4709-BF7C-2E153BA0C38C}" srcOrd="1" destOrd="0" presId="urn:microsoft.com/office/officeart/2005/8/layout/vProcess5"/>
    <dgm:cxn modelId="{D11CDC87-2D75-4BED-A39A-CA3DD9EB889F}" srcId="{5F34C752-7950-4554-AD85-1C92CCF57775}" destId="{B28DAA68-C34E-4133-A6D0-37CFF941E9A5}" srcOrd="2" destOrd="0" parTransId="{0F726300-8A32-4E91-8E76-40875BEFD971}" sibTransId="{BFF74758-DD14-4E9C-B36B-A3828E2A67B7}"/>
    <dgm:cxn modelId="{2E63E924-95BF-41C6-A24C-306619F95BA5}" srcId="{5F34C752-7950-4554-AD85-1C92CCF57775}" destId="{65F959F9-AC33-49D0-AF36-18C2B64A29E1}" srcOrd="1" destOrd="0" parTransId="{342A1D79-4A55-4DBC-A0AD-F2F7284F9899}" sibTransId="{CBB2195F-8707-476B-9D3E-D060A9CD3C11}"/>
    <dgm:cxn modelId="{5A0D23D1-96AB-4DF3-BB7C-0C625AF833F7}" srcId="{5F34C752-7950-4554-AD85-1C92CCF57775}" destId="{EBEA9B7D-306C-42C2-BF29-7C9159CC9C0A}" srcOrd="3" destOrd="0" parTransId="{A7B55191-DE23-4834-916D-A199ABEE6792}" sibTransId="{0C05AD7B-7AB1-47BE-B967-FD5FF55FFE83}"/>
    <dgm:cxn modelId="{4FC03B0F-D82C-4042-A2DD-94E52C8D43FD}" type="presOf" srcId="{CBB2195F-8707-476B-9D3E-D060A9CD3C11}" destId="{58498D32-54F7-42EA-99D8-0BFED6944AEB}" srcOrd="0" destOrd="0" presId="urn:microsoft.com/office/officeart/2005/8/layout/vProcess5"/>
    <dgm:cxn modelId="{3619398C-1C6F-4DD7-8F57-A74A8936B6A1}" type="presOf" srcId="{65F959F9-AC33-49D0-AF36-18C2B64A29E1}" destId="{820A373A-C5A4-40E8-A1F7-B773C40CD30D}" srcOrd="1" destOrd="0" presId="urn:microsoft.com/office/officeart/2005/8/layout/vProcess5"/>
    <dgm:cxn modelId="{73CDDAE7-82F1-4DE5-AFA1-A23D4A8E3EC6}" type="presOf" srcId="{BFF74758-DD14-4E9C-B36B-A3828E2A67B7}" destId="{015A90C9-08F2-485D-96CB-44F0AFC5CF8E}" srcOrd="0" destOrd="0" presId="urn:microsoft.com/office/officeart/2005/8/layout/vProcess5"/>
    <dgm:cxn modelId="{AF59EC8A-3384-4615-A46F-509F681B59A4}" type="presOf" srcId="{00A608A5-2DCA-41C2-8093-02CD76B40692}" destId="{36775D8F-CBF4-4004-975B-CFB4FD15BC1B}" srcOrd="0" destOrd="0" presId="urn:microsoft.com/office/officeart/2005/8/layout/vProcess5"/>
    <dgm:cxn modelId="{812B2995-5DE7-4E6F-B013-F2D5762BDA36}" type="presParOf" srcId="{7305262C-03C7-4AAA-99C8-FBA9B327750A}" destId="{649ABD79-B366-4B6D-802D-1B7BB929448D}" srcOrd="0" destOrd="0" presId="urn:microsoft.com/office/officeart/2005/8/layout/vProcess5"/>
    <dgm:cxn modelId="{4BC3C47F-9579-4CCC-ACC1-4F7262B11708}" type="presParOf" srcId="{7305262C-03C7-4AAA-99C8-FBA9B327750A}" destId="{36775D8F-CBF4-4004-975B-CFB4FD15BC1B}" srcOrd="1" destOrd="0" presId="urn:microsoft.com/office/officeart/2005/8/layout/vProcess5"/>
    <dgm:cxn modelId="{D593A5E3-E94C-4A8D-BBCF-7C6725B986A0}" type="presParOf" srcId="{7305262C-03C7-4AAA-99C8-FBA9B327750A}" destId="{EB6AC2D7-F92F-4D8D-B1D0-0BDC4F58CD60}" srcOrd="2" destOrd="0" presId="urn:microsoft.com/office/officeart/2005/8/layout/vProcess5"/>
    <dgm:cxn modelId="{863623A8-208A-4AE8-912C-F55F8E90C4D1}" type="presParOf" srcId="{7305262C-03C7-4AAA-99C8-FBA9B327750A}" destId="{FBA50058-18B9-4A8F-AF7F-DFCB0960A63E}" srcOrd="3" destOrd="0" presId="urn:microsoft.com/office/officeart/2005/8/layout/vProcess5"/>
    <dgm:cxn modelId="{49451739-D2DC-4376-9E88-5AD8FD0E31A2}" type="presParOf" srcId="{7305262C-03C7-4AAA-99C8-FBA9B327750A}" destId="{A493560C-2804-4C2F-BF21-10E58ACE610C}" srcOrd="4" destOrd="0" presId="urn:microsoft.com/office/officeart/2005/8/layout/vProcess5"/>
    <dgm:cxn modelId="{31DE763F-1F78-4CAB-8D52-4E73F28500A7}" type="presParOf" srcId="{7305262C-03C7-4AAA-99C8-FBA9B327750A}" destId="{4D61DE64-961A-4F62-A596-CC09FF9A86D5}" srcOrd="5" destOrd="0" presId="urn:microsoft.com/office/officeart/2005/8/layout/vProcess5"/>
    <dgm:cxn modelId="{69710640-4408-4003-81BC-D1C23C341B2E}" type="presParOf" srcId="{7305262C-03C7-4AAA-99C8-FBA9B327750A}" destId="{58498D32-54F7-42EA-99D8-0BFED6944AEB}" srcOrd="6" destOrd="0" presId="urn:microsoft.com/office/officeart/2005/8/layout/vProcess5"/>
    <dgm:cxn modelId="{5A57879F-FDD4-42B1-A334-A588FCDF6B02}" type="presParOf" srcId="{7305262C-03C7-4AAA-99C8-FBA9B327750A}" destId="{015A90C9-08F2-485D-96CB-44F0AFC5CF8E}" srcOrd="7" destOrd="0" presId="urn:microsoft.com/office/officeart/2005/8/layout/vProcess5"/>
    <dgm:cxn modelId="{34F9B96E-82D1-4018-8E65-0280FB1D7896}" type="presParOf" srcId="{7305262C-03C7-4AAA-99C8-FBA9B327750A}" destId="{A0B1E0D9-3BE1-4709-BF7C-2E153BA0C38C}" srcOrd="8" destOrd="0" presId="urn:microsoft.com/office/officeart/2005/8/layout/vProcess5"/>
    <dgm:cxn modelId="{5F9644EC-54A6-4CB3-BBA1-C50BF3DAE6C4}" type="presParOf" srcId="{7305262C-03C7-4AAA-99C8-FBA9B327750A}" destId="{820A373A-C5A4-40E8-A1F7-B773C40CD30D}" srcOrd="9" destOrd="0" presId="urn:microsoft.com/office/officeart/2005/8/layout/vProcess5"/>
    <dgm:cxn modelId="{DCA0BA2F-BABA-414B-9910-5821B4494755}" type="presParOf" srcId="{7305262C-03C7-4AAA-99C8-FBA9B327750A}" destId="{9A49FC89-7396-401E-B388-1E47ECD8007B}" srcOrd="10" destOrd="0" presId="urn:microsoft.com/office/officeart/2005/8/layout/vProcess5"/>
    <dgm:cxn modelId="{813EACAD-BBF4-46BF-B5F3-6CD69CC6D170}" type="presParOf" srcId="{7305262C-03C7-4AAA-99C8-FBA9B327750A}" destId="{DD8FA7EE-C250-4441-93A9-1C416C821CEC}"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209C718-F44A-4017-81A7-85DAD6BF090D}" type="doc">
      <dgm:prSet loTypeId="urn:microsoft.com/office/officeart/2005/8/layout/vList5" loCatId="list" qsTypeId="urn:microsoft.com/office/officeart/2005/8/quickstyle/simple1" qsCatId="simple" csTypeId="urn:microsoft.com/office/officeart/2005/8/colors/accent3_2" csCatId="accent3" phldr="1"/>
      <dgm:spPr/>
      <dgm:t>
        <a:bodyPr/>
        <a:lstStyle/>
        <a:p>
          <a:endParaRPr lang="uk-UA"/>
        </a:p>
      </dgm:t>
    </dgm:pt>
    <dgm:pt modelId="{37AD42C2-2F35-46D9-8F40-6FE2D7A9F2F6}">
      <dgm:prSet phldrT="[Текст]"/>
      <dgm:spPr>
        <a:solidFill>
          <a:schemeClr val="accent3">
            <a:lumMod val="50000"/>
          </a:schemeClr>
        </a:solidFill>
      </dgm:spPr>
      <dgm:t>
        <a:bodyPr/>
        <a:lstStyle/>
        <a:p>
          <a:r>
            <a:rPr lang="uk-UA" dirty="0" smtClean="0"/>
            <a:t>Економічна</a:t>
          </a:r>
          <a:endParaRPr lang="uk-UA" dirty="0"/>
        </a:p>
      </dgm:t>
    </dgm:pt>
    <dgm:pt modelId="{0090AB4C-9F96-4370-A024-4F8283BA3200}" type="parTrans" cxnId="{B441B9E3-6BC0-4FA9-B58A-957DADC7A9F2}">
      <dgm:prSet/>
      <dgm:spPr/>
      <dgm:t>
        <a:bodyPr/>
        <a:lstStyle/>
        <a:p>
          <a:endParaRPr lang="uk-UA"/>
        </a:p>
      </dgm:t>
    </dgm:pt>
    <dgm:pt modelId="{8E15B676-8719-494C-A5BD-3F01AA8537F2}" type="sibTrans" cxnId="{B441B9E3-6BC0-4FA9-B58A-957DADC7A9F2}">
      <dgm:prSet/>
      <dgm:spPr/>
      <dgm:t>
        <a:bodyPr/>
        <a:lstStyle/>
        <a:p>
          <a:endParaRPr lang="uk-UA"/>
        </a:p>
      </dgm:t>
    </dgm:pt>
    <dgm:pt modelId="{DC4E0460-791F-4B0E-84D8-D8B8A15AD21C}">
      <dgm:prSet phldrT="[Текст]"/>
      <dgm:spPr/>
      <dgm:t>
        <a:bodyPr/>
        <a:lstStyle/>
        <a:p>
          <a:r>
            <a:rPr lang="uk-UA" b="1" dirty="0" smtClean="0"/>
            <a:t>наближення продавця до покупця, здійснення реалізації ЛЗ, урегулювання між попитом і пропозицією, розподілення ЛЗ за регіонами, скорочення витрат споживачів на придбання ЛЗ і та усунення диспропорції між попитом і грошовими доходами населення</a:t>
          </a:r>
          <a:endParaRPr lang="uk-UA" dirty="0"/>
        </a:p>
      </dgm:t>
    </dgm:pt>
    <dgm:pt modelId="{60FE46BA-9AB7-4488-9B20-CE830E813D2C}" type="parTrans" cxnId="{A10A4194-56D3-4B24-9151-B217783CEF84}">
      <dgm:prSet/>
      <dgm:spPr/>
      <dgm:t>
        <a:bodyPr/>
        <a:lstStyle/>
        <a:p>
          <a:endParaRPr lang="uk-UA"/>
        </a:p>
      </dgm:t>
    </dgm:pt>
    <dgm:pt modelId="{ABA06C82-58B3-43FD-A7DC-87DFB276EAB4}" type="sibTrans" cxnId="{A10A4194-56D3-4B24-9151-B217783CEF84}">
      <dgm:prSet/>
      <dgm:spPr/>
      <dgm:t>
        <a:bodyPr/>
        <a:lstStyle/>
        <a:p>
          <a:endParaRPr lang="uk-UA"/>
        </a:p>
      </dgm:t>
    </dgm:pt>
    <dgm:pt modelId="{63EE6A27-8B6D-45DA-9364-EE68CE8F022C}">
      <dgm:prSet phldrT="[Текст]"/>
      <dgm:spPr>
        <a:solidFill>
          <a:schemeClr val="accent3">
            <a:lumMod val="50000"/>
          </a:schemeClr>
        </a:solidFill>
      </dgm:spPr>
      <dgm:t>
        <a:bodyPr/>
        <a:lstStyle/>
        <a:p>
          <a:r>
            <a:rPr lang="uk-UA" dirty="0" smtClean="0"/>
            <a:t>Інформаційна</a:t>
          </a:r>
          <a:endParaRPr lang="uk-UA" dirty="0"/>
        </a:p>
      </dgm:t>
    </dgm:pt>
    <dgm:pt modelId="{CA4ACB3C-E701-4841-BD34-D8A4017D62F3}" type="parTrans" cxnId="{FA66066A-EA6D-48B9-A103-5574B81A9FA7}">
      <dgm:prSet/>
      <dgm:spPr/>
      <dgm:t>
        <a:bodyPr/>
        <a:lstStyle/>
        <a:p>
          <a:endParaRPr lang="uk-UA"/>
        </a:p>
      </dgm:t>
    </dgm:pt>
    <dgm:pt modelId="{D8BA1865-2A59-4C60-809D-70A3DC423869}" type="sibTrans" cxnId="{FA66066A-EA6D-48B9-A103-5574B81A9FA7}">
      <dgm:prSet/>
      <dgm:spPr/>
      <dgm:t>
        <a:bodyPr/>
        <a:lstStyle/>
        <a:p>
          <a:endParaRPr lang="uk-UA"/>
        </a:p>
      </dgm:t>
    </dgm:pt>
    <dgm:pt modelId="{20357F7E-7956-4989-B00E-2C31821551FD}">
      <dgm:prSet phldrT="[Текст]" custT="1"/>
      <dgm:spPr/>
      <dgm:t>
        <a:bodyPr/>
        <a:lstStyle/>
        <a:p>
          <a:r>
            <a:rPr lang="uk-UA" sz="1400" b="1" dirty="0" smtClean="0"/>
            <a:t>об’єктивне інформування про асортимент та якість </a:t>
          </a:r>
          <a:r>
            <a:rPr lang="uk-UA" sz="1400" b="1" smtClean="0"/>
            <a:t>тих  ЛЗ, </a:t>
          </a:r>
          <a:r>
            <a:rPr lang="uk-UA" sz="1400" b="1" dirty="0" smtClean="0"/>
            <a:t>які поставляються на ринок</a:t>
          </a:r>
          <a:endParaRPr lang="uk-UA" sz="1400" dirty="0"/>
        </a:p>
      </dgm:t>
    </dgm:pt>
    <dgm:pt modelId="{D0BB6EDB-63AB-43DD-95D7-4D1A2D757F96}" type="parTrans" cxnId="{03D14DBB-0C51-495F-A51A-ACC7877D2E3C}">
      <dgm:prSet/>
      <dgm:spPr/>
      <dgm:t>
        <a:bodyPr/>
        <a:lstStyle/>
        <a:p>
          <a:endParaRPr lang="uk-UA"/>
        </a:p>
      </dgm:t>
    </dgm:pt>
    <dgm:pt modelId="{10C77FC6-1C91-42F7-9765-C3D717F982DD}" type="sibTrans" cxnId="{03D14DBB-0C51-495F-A51A-ACC7877D2E3C}">
      <dgm:prSet/>
      <dgm:spPr/>
      <dgm:t>
        <a:bodyPr/>
        <a:lstStyle/>
        <a:p>
          <a:endParaRPr lang="uk-UA"/>
        </a:p>
      </dgm:t>
    </dgm:pt>
    <dgm:pt modelId="{84C78B30-9020-476A-8126-FC00C4D0E9EC}">
      <dgm:prSet phldrT="[Текст]"/>
      <dgm:spPr>
        <a:solidFill>
          <a:schemeClr val="accent3">
            <a:lumMod val="50000"/>
          </a:schemeClr>
        </a:solidFill>
      </dgm:spPr>
      <dgm:t>
        <a:bodyPr/>
        <a:lstStyle/>
        <a:p>
          <a:r>
            <a:rPr lang="uk-UA" dirty="0" smtClean="0"/>
            <a:t>Посередницька</a:t>
          </a:r>
          <a:endParaRPr lang="uk-UA" dirty="0"/>
        </a:p>
      </dgm:t>
    </dgm:pt>
    <dgm:pt modelId="{C3589476-ECDA-4296-9B63-07D46A7ADECA}" type="parTrans" cxnId="{A2657211-6F30-407F-A225-17604682F2E5}">
      <dgm:prSet/>
      <dgm:spPr/>
      <dgm:t>
        <a:bodyPr/>
        <a:lstStyle/>
        <a:p>
          <a:endParaRPr lang="uk-UA"/>
        </a:p>
      </dgm:t>
    </dgm:pt>
    <dgm:pt modelId="{74E5B05B-F86B-4F7F-9F87-C9D2777DC6A7}" type="sibTrans" cxnId="{A2657211-6F30-407F-A225-17604682F2E5}">
      <dgm:prSet/>
      <dgm:spPr/>
      <dgm:t>
        <a:bodyPr/>
        <a:lstStyle/>
        <a:p>
          <a:endParaRPr lang="uk-UA"/>
        </a:p>
      </dgm:t>
    </dgm:pt>
    <dgm:pt modelId="{9490CDC7-EBB4-454F-9C36-5E931B43912C}">
      <dgm:prSet phldrT="[Текст]" custT="1"/>
      <dgm:spPr/>
      <dgm:t>
        <a:bodyPr/>
        <a:lstStyle/>
        <a:p>
          <a:r>
            <a:rPr lang="uk-UA" sz="1400" b="1" dirty="0" smtClean="0"/>
            <a:t>між суб’єктами фармацевтичного ринку</a:t>
          </a:r>
          <a:endParaRPr lang="uk-UA" sz="1400" dirty="0"/>
        </a:p>
      </dgm:t>
    </dgm:pt>
    <dgm:pt modelId="{1D66CE6C-62F8-4B96-802F-FD29686245DE}" type="parTrans" cxnId="{EFA9D6A8-E609-47BD-926B-D4F6A1683717}">
      <dgm:prSet/>
      <dgm:spPr/>
      <dgm:t>
        <a:bodyPr/>
        <a:lstStyle/>
        <a:p>
          <a:endParaRPr lang="uk-UA"/>
        </a:p>
      </dgm:t>
    </dgm:pt>
    <dgm:pt modelId="{59010ED6-E49D-4852-AC90-135714A36C55}" type="sibTrans" cxnId="{EFA9D6A8-E609-47BD-926B-D4F6A1683717}">
      <dgm:prSet/>
      <dgm:spPr/>
      <dgm:t>
        <a:bodyPr/>
        <a:lstStyle/>
        <a:p>
          <a:endParaRPr lang="uk-UA"/>
        </a:p>
      </dgm:t>
    </dgm:pt>
    <dgm:pt modelId="{67F4A95D-1EB5-42D5-BF84-A2AB99A8C997}">
      <dgm:prSet phldrT="[Текст]" custT="1"/>
      <dgm:spPr/>
      <dgm:t>
        <a:bodyPr/>
        <a:lstStyle/>
        <a:p>
          <a:r>
            <a:rPr lang="uk-UA" sz="1400" b="1" dirty="0" smtClean="0"/>
            <a:t>встановлення діяльного зв’язку між вартістю та ціною, що чутливо реагує на зміни у виробництві, споживанні та кон’юнктурі</a:t>
          </a:r>
          <a:endParaRPr lang="uk-UA" sz="1400" dirty="0"/>
        </a:p>
      </dgm:t>
    </dgm:pt>
    <dgm:pt modelId="{B41243D1-EC1B-4592-B47F-3DD42288B13E}" type="parTrans" cxnId="{C21CFA8B-799D-4B97-A3F2-5273913A9F03}">
      <dgm:prSet/>
      <dgm:spPr/>
      <dgm:t>
        <a:bodyPr/>
        <a:lstStyle/>
        <a:p>
          <a:endParaRPr lang="uk-UA"/>
        </a:p>
      </dgm:t>
    </dgm:pt>
    <dgm:pt modelId="{6D630B9C-6B64-4674-9886-9B76868C9D0F}" type="sibTrans" cxnId="{C21CFA8B-799D-4B97-A3F2-5273913A9F03}">
      <dgm:prSet/>
      <dgm:spPr/>
      <dgm:t>
        <a:bodyPr/>
        <a:lstStyle/>
        <a:p>
          <a:endParaRPr lang="uk-UA"/>
        </a:p>
      </dgm:t>
    </dgm:pt>
    <dgm:pt modelId="{6DFF8A53-690B-4FC2-9A8E-C02EE0C77C0E}">
      <dgm:prSet phldrT="[Текст]" custT="1"/>
      <dgm:spPr/>
      <dgm:t>
        <a:bodyPr/>
        <a:lstStyle/>
        <a:p>
          <a:r>
            <a:rPr lang="uk-UA" sz="1400" b="1" dirty="0" smtClean="0"/>
            <a:t>повернення фармацевтичного виробництва обличчям до потреб споживачів, зацікавлення усіх учасників конкурентного процесу в задоволенні цих потреб</a:t>
          </a:r>
          <a:endParaRPr lang="uk-UA" sz="1400" dirty="0"/>
        </a:p>
      </dgm:t>
    </dgm:pt>
    <dgm:pt modelId="{3DF198B0-6C6E-4C48-BC4E-0C92D541DD6B}" type="parTrans" cxnId="{74CEABB1-0AA3-40C2-8D68-CBBE75535A3B}">
      <dgm:prSet/>
      <dgm:spPr/>
      <dgm:t>
        <a:bodyPr/>
        <a:lstStyle/>
        <a:p>
          <a:endParaRPr lang="uk-UA"/>
        </a:p>
      </dgm:t>
    </dgm:pt>
    <dgm:pt modelId="{E03BA7F9-0CC0-4D09-9B58-A20B49340E68}" type="sibTrans" cxnId="{74CEABB1-0AA3-40C2-8D68-CBBE75535A3B}">
      <dgm:prSet/>
      <dgm:spPr/>
      <dgm:t>
        <a:bodyPr/>
        <a:lstStyle/>
        <a:p>
          <a:endParaRPr lang="uk-UA"/>
        </a:p>
      </dgm:t>
    </dgm:pt>
    <dgm:pt modelId="{0BC426A4-EB5B-4855-9F3F-27B4FF0919C2}">
      <dgm:prSet/>
      <dgm:spPr>
        <a:solidFill>
          <a:schemeClr val="accent3">
            <a:lumMod val="50000"/>
          </a:schemeClr>
        </a:solidFill>
      </dgm:spPr>
      <dgm:t>
        <a:bodyPr/>
        <a:lstStyle/>
        <a:p>
          <a:r>
            <a:rPr lang="uk-UA" dirty="0" smtClean="0"/>
            <a:t>Ціноутворювальна</a:t>
          </a:r>
          <a:endParaRPr lang="uk-UA" dirty="0"/>
        </a:p>
      </dgm:t>
    </dgm:pt>
    <dgm:pt modelId="{FCAFF449-1D41-4EBD-B0CC-5E8E3BE7F5A4}" type="parTrans" cxnId="{3DA34E70-F7A4-450B-9029-ADCF42DB3003}">
      <dgm:prSet/>
      <dgm:spPr/>
      <dgm:t>
        <a:bodyPr/>
        <a:lstStyle/>
        <a:p>
          <a:endParaRPr lang="uk-UA"/>
        </a:p>
      </dgm:t>
    </dgm:pt>
    <dgm:pt modelId="{C72C6ED0-5465-4F61-BC14-09278C2782AD}" type="sibTrans" cxnId="{3DA34E70-F7A4-450B-9029-ADCF42DB3003}">
      <dgm:prSet/>
      <dgm:spPr/>
      <dgm:t>
        <a:bodyPr/>
        <a:lstStyle/>
        <a:p>
          <a:endParaRPr lang="uk-UA"/>
        </a:p>
      </dgm:t>
    </dgm:pt>
    <dgm:pt modelId="{88D13D4E-85C5-4DA8-A344-216523FBB652}">
      <dgm:prSet/>
      <dgm:spPr>
        <a:solidFill>
          <a:schemeClr val="accent3">
            <a:lumMod val="50000"/>
          </a:schemeClr>
        </a:solidFill>
      </dgm:spPr>
      <dgm:t>
        <a:bodyPr/>
        <a:lstStyle/>
        <a:p>
          <a:r>
            <a:rPr lang="uk-UA" dirty="0" smtClean="0"/>
            <a:t>Стимулювальна</a:t>
          </a:r>
          <a:endParaRPr lang="uk-UA" dirty="0"/>
        </a:p>
      </dgm:t>
    </dgm:pt>
    <dgm:pt modelId="{1E57E041-32D5-4F76-8C2C-90E61D18AA4B}" type="parTrans" cxnId="{6191FEE1-781E-4882-8917-ED8D85892BFD}">
      <dgm:prSet/>
      <dgm:spPr/>
      <dgm:t>
        <a:bodyPr/>
        <a:lstStyle/>
        <a:p>
          <a:endParaRPr lang="uk-UA"/>
        </a:p>
      </dgm:t>
    </dgm:pt>
    <dgm:pt modelId="{7B1B5FFD-5355-4419-B786-B712022796CA}" type="sibTrans" cxnId="{6191FEE1-781E-4882-8917-ED8D85892BFD}">
      <dgm:prSet/>
      <dgm:spPr/>
      <dgm:t>
        <a:bodyPr/>
        <a:lstStyle/>
        <a:p>
          <a:endParaRPr lang="uk-UA"/>
        </a:p>
      </dgm:t>
    </dgm:pt>
    <dgm:pt modelId="{EDC668FC-DD4C-4AD7-A5B5-2213364D998E}">
      <dgm:prSet custT="1"/>
      <dgm:spPr/>
      <dgm:t>
        <a:bodyPr/>
        <a:lstStyle/>
        <a:p>
          <a:r>
            <a:rPr lang="uk-UA" sz="1400" b="1" dirty="0" smtClean="0"/>
            <a:t>через внутрішньогалузеву конкуренцію і співвідношення попиту та пропозиції</a:t>
          </a:r>
          <a:endParaRPr lang="uk-UA" sz="1400" dirty="0"/>
        </a:p>
      </dgm:t>
    </dgm:pt>
    <dgm:pt modelId="{7485D622-B71A-4A35-A273-34BBBE81E57B}" type="parTrans" cxnId="{57EFB157-6DED-4FCE-B5A6-3F43FD02795A}">
      <dgm:prSet/>
      <dgm:spPr/>
      <dgm:t>
        <a:bodyPr/>
        <a:lstStyle/>
        <a:p>
          <a:endParaRPr lang="uk-UA"/>
        </a:p>
      </dgm:t>
    </dgm:pt>
    <dgm:pt modelId="{FE11D82A-C1AC-43C5-9BE6-023A0FE30714}" type="sibTrans" cxnId="{57EFB157-6DED-4FCE-B5A6-3F43FD02795A}">
      <dgm:prSet/>
      <dgm:spPr/>
      <dgm:t>
        <a:bodyPr/>
        <a:lstStyle/>
        <a:p>
          <a:endParaRPr lang="uk-UA"/>
        </a:p>
      </dgm:t>
    </dgm:pt>
    <dgm:pt modelId="{C6C442F2-98B4-4323-86B7-CD0F6EEC2452}">
      <dgm:prSet/>
      <dgm:spPr>
        <a:solidFill>
          <a:schemeClr val="accent3">
            <a:lumMod val="50000"/>
          </a:schemeClr>
        </a:solidFill>
      </dgm:spPr>
      <dgm:t>
        <a:bodyPr/>
        <a:lstStyle/>
        <a:p>
          <a:r>
            <a:rPr lang="uk-UA" dirty="0" smtClean="0"/>
            <a:t>Регулювальна</a:t>
          </a:r>
          <a:endParaRPr lang="uk-UA" dirty="0"/>
        </a:p>
      </dgm:t>
    </dgm:pt>
    <dgm:pt modelId="{32B9F95C-5AC7-4992-B19B-02560F2D2A36}" type="parTrans" cxnId="{D4BB4525-963B-4701-A4A6-8D46A09C9D49}">
      <dgm:prSet/>
      <dgm:spPr/>
      <dgm:t>
        <a:bodyPr/>
        <a:lstStyle/>
        <a:p>
          <a:endParaRPr lang="uk-UA"/>
        </a:p>
      </dgm:t>
    </dgm:pt>
    <dgm:pt modelId="{A7FEADC2-0C8B-4740-912F-F3446EA2180A}" type="sibTrans" cxnId="{D4BB4525-963B-4701-A4A6-8D46A09C9D49}">
      <dgm:prSet/>
      <dgm:spPr/>
      <dgm:t>
        <a:bodyPr/>
        <a:lstStyle/>
        <a:p>
          <a:endParaRPr lang="uk-UA"/>
        </a:p>
      </dgm:t>
    </dgm:pt>
    <dgm:pt modelId="{4D18BA04-4FC2-485A-88DC-B191E5D0A6E5}" type="pres">
      <dgm:prSet presAssocID="{5209C718-F44A-4017-81A7-85DAD6BF090D}" presName="Name0" presStyleCnt="0">
        <dgm:presLayoutVars>
          <dgm:dir/>
          <dgm:animLvl val="lvl"/>
          <dgm:resizeHandles val="exact"/>
        </dgm:presLayoutVars>
      </dgm:prSet>
      <dgm:spPr/>
      <dgm:t>
        <a:bodyPr/>
        <a:lstStyle/>
        <a:p>
          <a:endParaRPr lang="uk-UA"/>
        </a:p>
      </dgm:t>
    </dgm:pt>
    <dgm:pt modelId="{AA84539E-FB34-4181-89D5-009BE631F8EF}" type="pres">
      <dgm:prSet presAssocID="{37AD42C2-2F35-46D9-8F40-6FE2D7A9F2F6}" presName="linNode" presStyleCnt="0"/>
      <dgm:spPr/>
    </dgm:pt>
    <dgm:pt modelId="{6DB3AC0C-2B5D-49DE-8367-E872303BF5FE}" type="pres">
      <dgm:prSet presAssocID="{37AD42C2-2F35-46D9-8F40-6FE2D7A9F2F6}" presName="parentText" presStyleLbl="node1" presStyleIdx="0" presStyleCnt="6" custScaleX="71717">
        <dgm:presLayoutVars>
          <dgm:chMax val="1"/>
          <dgm:bulletEnabled val="1"/>
        </dgm:presLayoutVars>
      </dgm:prSet>
      <dgm:spPr/>
      <dgm:t>
        <a:bodyPr/>
        <a:lstStyle/>
        <a:p>
          <a:endParaRPr lang="uk-UA"/>
        </a:p>
      </dgm:t>
    </dgm:pt>
    <dgm:pt modelId="{8C9B7F3F-FF82-4D59-A999-C066B400CB8B}" type="pres">
      <dgm:prSet presAssocID="{37AD42C2-2F35-46D9-8F40-6FE2D7A9F2F6}" presName="descendantText" presStyleLbl="alignAccFollowNode1" presStyleIdx="0" presStyleCnt="6" custScaleX="116023">
        <dgm:presLayoutVars>
          <dgm:bulletEnabled val="1"/>
        </dgm:presLayoutVars>
      </dgm:prSet>
      <dgm:spPr/>
      <dgm:t>
        <a:bodyPr/>
        <a:lstStyle/>
        <a:p>
          <a:endParaRPr lang="uk-UA"/>
        </a:p>
      </dgm:t>
    </dgm:pt>
    <dgm:pt modelId="{6BB2728E-4DD6-4BFB-B7FE-F5C4714B4940}" type="pres">
      <dgm:prSet presAssocID="{8E15B676-8719-494C-A5BD-3F01AA8537F2}" presName="sp" presStyleCnt="0"/>
      <dgm:spPr/>
    </dgm:pt>
    <dgm:pt modelId="{F9041A48-B4E4-41D2-8935-BBEB3AC080C0}" type="pres">
      <dgm:prSet presAssocID="{63EE6A27-8B6D-45DA-9364-EE68CE8F022C}" presName="linNode" presStyleCnt="0"/>
      <dgm:spPr/>
    </dgm:pt>
    <dgm:pt modelId="{E2F17D75-BEF2-4989-8CB7-66ECB87C6CBD}" type="pres">
      <dgm:prSet presAssocID="{63EE6A27-8B6D-45DA-9364-EE68CE8F022C}" presName="parentText" presStyleLbl="node1" presStyleIdx="1" presStyleCnt="6" custScaleX="77389">
        <dgm:presLayoutVars>
          <dgm:chMax val="1"/>
          <dgm:bulletEnabled val="1"/>
        </dgm:presLayoutVars>
      </dgm:prSet>
      <dgm:spPr/>
      <dgm:t>
        <a:bodyPr/>
        <a:lstStyle/>
        <a:p>
          <a:endParaRPr lang="uk-UA"/>
        </a:p>
      </dgm:t>
    </dgm:pt>
    <dgm:pt modelId="{1FED85B5-9846-4E8F-BA59-F56977F06500}" type="pres">
      <dgm:prSet presAssocID="{63EE6A27-8B6D-45DA-9364-EE68CE8F022C}" presName="descendantText" presStyleLbl="alignAccFollowNode1" presStyleIdx="1" presStyleCnt="6" custScaleX="122727">
        <dgm:presLayoutVars>
          <dgm:bulletEnabled val="1"/>
        </dgm:presLayoutVars>
      </dgm:prSet>
      <dgm:spPr/>
      <dgm:t>
        <a:bodyPr/>
        <a:lstStyle/>
        <a:p>
          <a:endParaRPr lang="uk-UA"/>
        </a:p>
      </dgm:t>
    </dgm:pt>
    <dgm:pt modelId="{AD83AA67-9C9B-42EC-A75E-8BC4D111D40E}" type="pres">
      <dgm:prSet presAssocID="{D8BA1865-2A59-4C60-809D-70A3DC423869}" presName="sp" presStyleCnt="0"/>
      <dgm:spPr/>
    </dgm:pt>
    <dgm:pt modelId="{F6FAC707-2E26-491B-A627-3B4A3CCFC449}" type="pres">
      <dgm:prSet presAssocID="{84C78B30-9020-476A-8126-FC00C4D0E9EC}" presName="linNode" presStyleCnt="0"/>
      <dgm:spPr/>
    </dgm:pt>
    <dgm:pt modelId="{74AAB03C-C6CF-4EE9-9BD5-36D0F3D04423}" type="pres">
      <dgm:prSet presAssocID="{84C78B30-9020-476A-8126-FC00C4D0E9EC}" presName="parentText" presStyleLbl="node1" presStyleIdx="2" presStyleCnt="6" custScaleX="77390">
        <dgm:presLayoutVars>
          <dgm:chMax val="1"/>
          <dgm:bulletEnabled val="1"/>
        </dgm:presLayoutVars>
      </dgm:prSet>
      <dgm:spPr/>
      <dgm:t>
        <a:bodyPr/>
        <a:lstStyle/>
        <a:p>
          <a:endParaRPr lang="uk-UA"/>
        </a:p>
      </dgm:t>
    </dgm:pt>
    <dgm:pt modelId="{E3644C70-220A-4C08-A023-636911269BE4}" type="pres">
      <dgm:prSet presAssocID="{84C78B30-9020-476A-8126-FC00C4D0E9EC}" presName="descendantText" presStyleLbl="alignAccFollowNode1" presStyleIdx="2" presStyleCnt="6" custScaleX="122739">
        <dgm:presLayoutVars>
          <dgm:bulletEnabled val="1"/>
        </dgm:presLayoutVars>
      </dgm:prSet>
      <dgm:spPr/>
      <dgm:t>
        <a:bodyPr/>
        <a:lstStyle/>
        <a:p>
          <a:endParaRPr lang="uk-UA"/>
        </a:p>
      </dgm:t>
    </dgm:pt>
    <dgm:pt modelId="{63383A8D-BE89-4608-BAD6-C595E953099D}" type="pres">
      <dgm:prSet presAssocID="{74E5B05B-F86B-4F7F-9F87-C9D2777DC6A7}" presName="sp" presStyleCnt="0"/>
      <dgm:spPr/>
    </dgm:pt>
    <dgm:pt modelId="{711C658A-1EA5-4106-907B-093195627623}" type="pres">
      <dgm:prSet presAssocID="{0BC426A4-EB5B-4855-9F3F-27B4FF0919C2}" presName="linNode" presStyleCnt="0"/>
      <dgm:spPr/>
    </dgm:pt>
    <dgm:pt modelId="{8C3EA3EB-CAD3-46BF-80C3-8CEF34047AC3}" type="pres">
      <dgm:prSet presAssocID="{0BC426A4-EB5B-4855-9F3F-27B4FF0919C2}" presName="parentText" presStyleLbl="node1" presStyleIdx="3" presStyleCnt="6" custScaleX="76768">
        <dgm:presLayoutVars>
          <dgm:chMax val="1"/>
          <dgm:bulletEnabled val="1"/>
        </dgm:presLayoutVars>
      </dgm:prSet>
      <dgm:spPr/>
      <dgm:t>
        <a:bodyPr/>
        <a:lstStyle/>
        <a:p>
          <a:endParaRPr lang="uk-UA"/>
        </a:p>
      </dgm:t>
    </dgm:pt>
    <dgm:pt modelId="{11FE911F-9470-4E49-A8F7-F3475DB1E547}" type="pres">
      <dgm:prSet presAssocID="{0BC426A4-EB5B-4855-9F3F-27B4FF0919C2}" presName="descendantText" presStyleLbl="alignAccFollowNode1" presStyleIdx="3" presStyleCnt="6" custScaleX="121594" custLinFactNeighborX="-486" custLinFactNeighborY="-560">
        <dgm:presLayoutVars>
          <dgm:bulletEnabled val="1"/>
        </dgm:presLayoutVars>
      </dgm:prSet>
      <dgm:spPr/>
      <dgm:t>
        <a:bodyPr/>
        <a:lstStyle/>
        <a:p>
          <a:endParaRPr lang="uk-UA"/>
        </a:p>
      </dgm:t>
    </dgm:pt>
    <dgm:pt modelId="{747EA431-68A7-41E6-938C-A94F82AEF9A3}" type="pres">
      <dgm:prSet presAssocID="{C72C6ED0-5465-4F61-BC14-09278C2782AD}" presName="sp" presStyleCnt="0"/>
      <dgm:spPr/>
    </dgm:pt>
    <dgm:pt modelId="{83A13AE3-326A-43F7-9A41-83F704B28C83}" type="pres">
      <dgm:prSet presAssocID="{88D13D4E-85C5-4DA8-A344-216523FBB652}" presName="linNode" presStyleCnt="0"/>
      <dgm:spPr/>
    </dgm:pt>
    <dgm:pt modelId="{24A70C1C-D1A0-4A7D-92E0-FFDC87B9D8AC}" type="pres">
      <dgm:prSet presAssocID="{88D13D4E-85C5-4DA8-A344-216523FBB652}" presName="parentText" presStyleLbl="node1" presStyleIdx="4" presStyleCnt="6" custScaleX="76768">
        <dgm:presLayoutVars>
          <dgm:chMax val="1"/>
          <dgm:bulletEnabled val="1"/>
        </dgm:presLayoutVars>
      </dgm:prSet>
      <dgm:spPr/>
      <dgm:t>
        <a:bodyPr/>
        <a:lstStyle/>
        <a:p>
          <a:endParaRPr lang="uk-UA"/>
        </a:p>
      </dgm:t>
    </dgm:pt>
    <dgm:pt modelId="{51A27CE3-F914-47CC-B780-282858C90E42}" type="pres">
      <dgm:prSet presAssocID="{88D13D4E-85C5-4DA8-A344-216523FBB652}" presName="descendantText" presStyleLbl="alignAccFollowNode1" presStyleIdx="4" presStyleCnt="6" custScaleX="119557">
        <dgm:presLayoutVars>
          <dgm:bulletEnabled val="1"/>
        </dgm:presLayoutVars>
      </dgm:prSet>
      <dgm:spPr/>
      <dgm:t>
        <a:bodyPr/>
        <a:lstStyle/>
        <a:p>
          <a:endParaRPr lang="uk-UA"/>
        </a:p>
      </dgm:t>
    </dgm:pt>
    <dgm:pt modelId="{CB591AAC-F73B-44C5-AB2E-7A32E84D522F}" type="pres">
      <dgm:prSet presAssocID="{7B1B5FFD-5355-4419-B786-B712022796CA}" presName="sp" presStyleCnt="0"/>
      <dgm:spPr/>
    </dgm:pt>
    <dgm:pt modelId="{1B95C35F-0701-42F1-B6E1-9CDFF11A2687}" type="pres">
      <dgm:prSet presAssocID="{C6C442F2-98B4-4323-86B7-CD0F6EEC2452}" presName="linNode" presStyleCnt="0"/>
      <dgm:spPr/>
    </dgm:pt>
    <dgm:pt modelId="{A261556A-2E86-41F5-A492-33727D057AED}" type="pres">
      <dgm:prSet presAssocID="{C6C442F2-98B4-4323-86B7-CD0F6EEC2452}" presName="parentText" presStyleLbl="node1" presStyleIdx="5" presStyleCnt="6" custScaleX="73786" custLinFactNeighborX="269" custLinFactNeighborY="1904">
        <dgm:presLayoutVars>
          <dgm:chMax val="1"/>
          <dgm:bulletEnabled val="1"/>
        </dgm:presLayoutVars>
      </dgm:prSet>
      <dgm:spPr/>
      <dgm:t>
        <a:bodyPr/>
        <a:lstStyle/>
        <a:p>
          <a:endParaRPr lang="uk-UA"/>
        </a:p>
      </dgm:t>
    </dgm:pt>
    <dgm:pt modelId="{FC6669BB-E165-411F-ABDF-B3BEC13A94BE}" type="pres">
      <dgm:prSet presAssocID="{C6C442F2-98B4-4323-86B7-CD0F6EEC2452}" presName="descendantText" presStyleLbl="alignAccFollowNode1" presStyleIdx="5" presStyleCnt="6" custScaleX="111929">
        <dgm:presLayoutVars>
          <dgm:bulletEnabled val="1"/>
        </dgm:presLayoutVars>
      </dgm:prSet>
      <dgm:spPr/>
      <dgm:t>
        <a:bodyPr/>
        <a:lstStyle/>
        <a:p>
          <a:endParaRPr lang="uk-UA"/>
        </a:p>
      </dgm:t>
    </dgm:pt>
  </dgm:ptLst>
  <dgm:cxnLst>
    <dgm:cxn modelId="{C21CFA8B-799D-4B97-A3F2-5273913A9F03}" srcId="{0BC426A4-EB5B-4855-9F3F-27B4FF0919C2}" destId="{67F4A95D-1EB5-42D5-BF84-A2AB99A8C997}" srcOrd="0" destOrd="0" parTransId="{B41243D1-EC1B-4592-B47F-3DD42288B13E}" sibTransId="{6D630B9C-6B64-4674-9886-9B76868C9D0F}"/>
    <dgm:cxn modelId="{B441B9E3-6BC0-4FA9-B58A-957DADC7A9F2}" srcId="{5209C718-F44A-4017-81A7-85DAD6BF090D}" destId="{37AD42C2-2F35-46D9-8F40-6FE2D7A9F2F6}" srcOrd="0" destOrd="0" parTransId="{0090AB4C-9F96-4370-A024-4F8283BA3200}" sibTransId="{8E15B676-8719-494C-A5BD-3F01AA8537F2}"/>
    <dgm:cxn modelId="{5DC86ED4-FFA6-40A3-AF71-65215AA6779F}" type="presOf" srcId="{C6C442F2-98B4-4323-86B7-CD0F6EEC2452}" destId="{A261556A-2E86-41F5-A492-33727D057AED}" srcOrd="0" destOrd="0" presId="urn:microsoft.com/office/officeart/2005/8/layout/vList5"/>
    <dgm:cxn modelId="{769197DB-9469-4D4A-B1D1-42F37B461542}" type="presOf" srcId="{0BC426A4-EB5B-4855-9F3F-27B4FF0919C2}" destId="{8C3EA3EB-CAD3-46BF-80C3-8CEF34047AC3}" srcOrd="0" destOrd="0" presId="urn:microsoft.com/office/officeart/2005/8/layout/vList5"/>
    <dgm:cxn modelId="{14C87DFF-BFB4-4FEE-9658-3F458A4745C2}" type="presOf" srcId="{63EE6A27-8B6D-45DA-9364-EE68CE8F022C}" destId="{E2F17D75-BEF2-4989-8CB7-66ECB87C6CBD}" srcOrd="0" destOrd="0" presId="urn:microsoft.com/office/officeart/2005/8/layout/vList5"/>
    <dgm:cxn modelId="{094B4B0F-2FBA-4EE2-86D1-E20EB74646FC}" type="presOf" srcId="{EDC668FC-DD4C-4AD7-A5B5-2213364D998E}" destId="{FC6669BB-E165-411F-ABDF-B3BEC13A94BE}" srcOrd="0" destOrd="0" presId="urn:microsoft.com/office/officeart/2005/8/layout/vList5"/>
    <dgm:cxn modelId="{4D3BB627-6264-4CD5-83D8-2BE0373A83DE}" type="presOf" srcId="{84C78B30-9020-476A-8126-FC00C4D0E9EC}" destId="{74AAB03C-C6CF-4EE9-9BD5-36D0F3D04423}" srcOrd="0" destOrd="0" presId="urn:microsoft.com/office/officeart/2005/8/layout/vList5"/>
    <dgm:cxn modelId="{1871F493-FBBA-4919-9305-1E779528EDC4}" type="presOf" srcId="{20357F7E-7956-4989-B00E-2C31821551FD}" destId="{1FED85B5-9846-4E8F-BA59-F56977F06500}" srcOrd="0" destOrd="0" presId="urn:microsoft.com/office/officeart/2005/8/layout/vList5"/>
    <dgm:cxn modelId="{1C099D41-7BD0-4D44-9931-4309E263C59C}" type="presOf" srcId="{6DFF8A53-690B-4FC2-9A8E-C02EE0C77C0E}" destId="{51A27CE3-F914-47CC-B780-282858C90E42}" srcOrd="0" destOrd="0" presId="urn:microsoft.com/office/officeart/2005/8/layout/vList5"/>
    <dgm:cxn modelId="{EFA9D6A8-E609-47BD-926B-D4F6A1683717}" srcId="{84C78B30-9020-476A-8126-FC00C4D0E9EC}" destId="{9490CDC7-EBB4-454F-9C36-5E931B43912C}" srcOrd="0" destOrd="0" parTransId="{1D66CE6C-62F8-4B96-802F-FD29686245DE}" sibTransId="{59010ED6-E49D-4852-AC90-135714A36C55}"/>
    <dgm:cxn modelId="{6191FEE1-781E-4882-8917-ED8D85892BFD}" srcId="{5209C718-F44A-4017-81A7-85DAD6BF090D}" destId="{88D13D4E-85C5-4DA8-A344-216523FBB652}" srcOrd="4" destOrd="0" parTransId="{1E57E041-32D5-4F76-8C2C-90E61D18AA4B}" sibTransId="{7B1B5FFD-5355-4419-B786-B712022796CA}"/>
    <dgm:cxn modelId="{A10A4194-56D3-4B24-9151-B217783CEF84}" srcId="{37AD42C2-2F35-46D9-8F40-6FE2D7A9F2F6}" destId="{DC4E0460-791F-4B0E-84D8-D8B8A15AD21C}" srcOrd="0" destOrd="0" parTransId="{60FE46BA-9AB7-4488-9B20-CE830E813D2C}" sibTransId="{ABA06C82-58B3-43FD-A7DC-87DFB276EAB4}"/>
    <dgm:cxn modelId="{D4BB4525-963B-4701-A4A6-8D46A09C9D49}" srcId="{5209C718-F44A-4017-81A7-85DAD6BF090D}" destId="{C6C442F2-98B4-4323-86B7-CD0F6EEC2452}" srcOrd="5" destOrd="0" parTransId="{32B9F95C-5AC7-4992-B19B-02560F2D2A36}" sibTransId="{A7FEADC2-0C8B-4740-912F-F3446EA2180A}"/>
    <dgm:cxn modelId="{B46DFE44-8770-4578-8642-13644FAA75CE}" type="presOf" srcId="{5209C718-F44A-4017-81A7-85DAD6BF090D}" destId="{4D18BA04-4FC2-485A-88DC-B191E5D0A6E5}" srcOrd="0" destOrd="0" presId="urn:microsoft.com/office/officeart/2005/8/layout/vList5"/>
    <dgm:cxn modelId="{74CEABB1-0AA3-40C2-8D68-CBBE75535A3B}" srcId="{88D13D4E-85C5-4DA8-A344-216523FBB652}" destId="{6DFF8A53-690B-4FC2-9A8E-C02EE0C77C0E}" srcOrd="0" destOrd="0" parTransId="{3DF198B0-6C6E-4C48-BC4E-0C92D541DD6B}" sibTransId="{E03BA7F9-0CC0-4D09-9B58-A20B49340E68}"/>
    <dgm:cxn modelId="{99810D56-34B4-4370-8DF5-DDFD252E7BFB}" type="presOf" srcId="{9490CDC7-EBB4-454F-9C36-5E931B43912C}" destId="{E3644C70-220A-4C08-A023-636911269BE4}" srcOrd="0" destOrd="0" presId="urn:microsoft.com/office/officeart/2005/8/layout/vList5"/>
    <dgm:cxn modelId="{3DA34E70-F7A4-450B-9029-ADCF42DB3003}" srcId="{5209C718-F44A-4017-81A7-85DAD6BF090D}" destId="{0BC426A4-EB5B-4855-9F3F-27B4FF0919C2}" srcOrd="3" destOrd="0" parTransId="{FCAFF449-1D41-4EBD-B0CC-5E8E3BE7F5A4}" sibTransId="{C72C6ED0-5465-4F61-BC14-09278C2782AD}"/>
    <dgm:cxn modelId="{03D14DBB-0C51-495F-A51A-ACC7877D2E3C}" srcId="{63EE6A27-8B6D-45DA-9364-EE68CE8F022C}" destId="{20357F7E-7956-4989-B00E-2C31821551FD}" srcOrd="0" destOrd="0" parTransId="{D0BB6EDB-63AB-43DD-95D7-4D1A2D757F96}" sibTransId="{10C77FC6-1C91-42F7-9765-C3D717F982DD}"/>
    <dgm:cxn modelId="{57EFB157-6DED-4FCE-B5A6-3F43FD02795A}" srcId="{C6C442F2-98B4-4323-86B7-CD0F6EEC2452}" destId="{EDC668FC-DD4C-4AD7-A5B5-2213364D998E}" srcOrd="0" destOrd="0" parTransId="{7485D622-B71A-4A35-A273-34BBBE81E57B}" sibTransId="{FE11D82A-C1AC-43C5-9BE6-023A0FE30714}"/>
    <dgm:cxn modelId="{DB5FB73D-DC74-42A7-9834-33672BC7DA49}" type="presOf" srcId="{88D13D4E-85C5-4DA8-A344-216523FBB652}" destId="{24A70C1C-D1A0-4A7D-92E0-FFDC87B9D8AC}" srcOrd="0" destOrd="0" presId="urn:microsoft.com/office/officeart/2005/8/layout/vList5"/>
    <dgm:cxn modelId="{67DE36AD-F249-429F-9012-979278CD9249}" type="presOf" srcId="{37AD42C2-2F35-46D9-8F40-6FE2D7A9F2F6}" destId="{6DB3AC0C-2B5D-49DE-8367-E872303BF5FE}" srcOrd="0" destOrd="0" presId="urn:microsoft.com/office/officeart/2005/8/layout/vList5"/>
    <dgm:cxn modelId="{FA66066A-EA6D-48B9-A103-5574B81A9FA7}" srcId="{5209C718-F44A-4017-81A7-85DAD6BF090D}" destId="{63EE6A27-8B6D-45DA-9364-EE68CE8F022C}" srcOrd="1" destOrd="0" parTransId="{CA4ACB3C-E701-4841-BD34-D8A4017D62F3}" sibTransId="{D8BA1865-2A59-4C60-809D-70A3DC423869}"/>
    <dgm:cxn modelId="{A253E2D9-7BC8-4D2D-B530-9F1B0E15C010}" type="presOf" srcId="{67F4A95D-1EB5-42D5-BF84-A2AB99A8C997}" destId="{11FE911F-9470-4E49-A8F7-F3475DB1E547}" srcOrd="0" destOrd="0" presId="urn:microsoft.com/office/officeart/2005/8/layout/vList5"/>
    <dgm:cxn modelId="{A2657211-6F30-407F-A225-17604682F2E5}" srcId="{5209C718-F44A-4017-81A7-85DAD6BF090D}" destId="{84C78B30-9020-476A-8126-FC00C4D0E9EC}" srcOrd="2" destOrd="0" parTransId="{C3589476-ECDA-4296-9B63-07D46A7ADECA}" sibTransId="{74E5B05B-F86B-4F7F-9F87-C9D2777DC6A7}"/>
    <dgm:cxn modelId="{029AA1A1-5289-4A64-8911-B9F806EBCE5E}" type="presOf" srcId="{DC4E0460-791F-4B0E-84D8-D8B8A15AD21C}" destId="{8C9B7F3F-FF82-4D59-A999-C066B400CB8B}" srcOrd="0" destOrd="0" presId="urn:microsoft.com/office/officeart/2005/8/layout/vList5"/>
    <dgm:cxn modelId="{E3CE9AB0-7F68-401F-87AD-1135DC93EC67}" type="presParOf" srcId="{4D18BA04-4FC2-485A-88DC-B191E5D0A6E5}" destId="{AA84539E-FB34-4181-89D5-009BE631F8EF}" srcOrd="0" destOrd="0" presId="urn:microsoft.com/office/officeart/2005/8/layout/vList5"/>
    <dgm:cxn modelId="{50D527FF-4F58-4F4A-ACF0-7847E4AEFDA8}" type="presParOf" srcId="{AA84539E-FB34-4181-89D5-009BE631F8EF}" destId="{6DB3AC0C-2B5D-49DE-8367-E872303BF5FE}" srcOrd="0" destOrd="0" presId="urn:microsoft.com/office/officeart/2005/8/layout/vList5"/>
    <dgm:cxn modelId="{4CCF6DC0-E321-4760-A21F-B8AE3BA8F48A}" type="presParOf" srcId="{AA84539E-FB34-4181-89D5-009BE631F8EF}" destId="{8C9B7F3F-FF82-4D59-A999-C066B400CB8B}" srcOrd="1" destOrd="0" presId="urn:microsoft.com/office/officeart/2005/8/layout/vList5"/>
    <dgm:cxn modelId="{487BC600-7BEA-4DEA-98F9-A9D7A182A9C4}" type="presParOf" srcId="{4D18BA04-4FC2-485A-88DC-B191E5D0A6E5}" destId="{6BB2728E-4DD6-4BFB-B7FE-F5C4714B4940}" srcOrd="1" destOrd="0" presId="urn:microsoft.com/office/officeart/2005/8/layout/vList5"/>
    <dgm:cxn modelId="{224D637A-9C0B-4528-80CE-DECFA8088B69}" type="presParOf" srcId="{4D18BA04-4FC2-485A-88DC-B191E5D0A6E5}" destId="{F9041A48-B4E4-41D2-8935-BBEB3AC080C0}" srcOrd="2" destOrd="0" presId="urn:microsoft.com/office/officeart/2005/8/layout/vList5"/>
    <dgm:cxn modelId="{1CACFC5D-DB7E-42D1-9216-948B5E4BBF6A}" type="presParOf" srcId="{F9041A48-B4E4-41D2-8935-BBEB3AC080C0}" destId="{E2F17D75-BEF2-4989-8CB7-66ECB87C6CBD}" srcOrd="0" destOrd="0" presId="urn:microsoft.com/office/officeart/2005/8/layout/vList5"/>
    <dgm:cxn modelId="{52F70F2D-84C2-49C6-8EAB-462C9E417CA5}" type="presParOf" srcId="{F9041A48-B4E4-41D2-8935-BBEB3AC080C0}" destId="{1FED85B5-9846-4E8F-BA59-F56977F06500}" srcOrd="1" destOrd="0" presId="urn:microsoft.com/office/officeart/2005/8/layout/vList5"/>
    <dgm:cxn modelId="{52D4DCAA-2381-4690-9C30-C17228D4CBEF}" type="presParOf" srcId="{4D18BA04-4FC2-485A-88DC-B191E5D0A6E5}" destId="{AD83AA67-9C9B-42EC-A75E-8BC4D111D40E}" srcOrd="3" destOrd="0" presId="urn:microsoft.com/office/officeart/2005/8/layout/vList5"/>
    <dgm:cxn modelId="{B23BC231-E7D5-4C90-9DA1-EB0E4B7856D9}" type="presParOf" srcId="{4D18BA04-4FC2-485A-88DC-B191E5D0A6E5}" destId="{F6FAC707-2E26-491B-A627-3B4A3CCFC449}" srcOrd="4" destOrd="0" presId="urn:microsoft.com/office/officeart/2005/8/layout/vList5"/>
    <dgm:cxn modelId="{1430969F-5750-4213-9543-7E3D2C80476C}" type="presParOf" srcId="{F6FAC707-2E26-491B-A627-3B4A3CCFC449}" destId="{74AAB03C-C6CF-4EE9-9BD5-36D0F3D04423}" srcOrd="0" destOrd="0" presId="urn:microsoft.com/office/officeart/2005/8/layout/vList5"/>
    <dgm:cxn modelId="{CA915B83-E180-4BC5-A403-4CDAE3F77392}" type="presParOf" srcId="{F6FAC707-2E26-491B-A627-3B4A3CCFC449}" destId="{E3644C70-220A-4C08-A023-636911269BE4}" srcOrd="1" destOrd="0" presId="urn:microsoft.com/office/officeart/2005/8/layout/vList5"/>
    <dgm:cxn modelId="{D0720ECD-04F7-46EF-8B4C-4DDBB93B51DD}" type="presParOf" srcId="{4D18BA04-4FC2-485A-88DC-B191E5D0A6E5}" destId="{63383A8D-BE89-4608-BAD6-C595E953099D}" srcOrd="5" destOrd="0" presId="urn:microsoft.com/office/officeart/2005/8/layout/vList5"/>
    <dgm:cxn modelId="{C4CA4A2D-0A21-455C-93ED-03057DA5244A}" type="presParOf" srcId="{4D18BA04-4FC2-485A-88DC-B191E5D0A6E5}" destId="{711C658A-1EA5-4106-907B-093195627623}" srcOrd="6" destOrd="0" presId="urn:microsoft.com/office/officeart/2005/8/layout/vList5"/>
    <dgm:cxn modelId="{ACF623F6-52B4-4FFB-8C4D-23A8FBA30766}" type="presParOf" srcId="{711C658A-1EA5-4106-907B-093195627623}" destId="{8C3EA3EB-CAD3-46BF-80C3-8CEF34047AC3}" srcOrd="0" destOrd="0" presId="urn:microsoft.com/office/officeart/2005/8/layout/vList5"/>
    <dgm:cxn modelId="{BBF1D128-E835-4307-8844-424CFFA4894B}" type="presParOf" srcId="{711C658A-1EA5-4106-907B-093195627623}" destId="{11FE911F-9470-4E49-A8F7-F3475DB1E547}" srcOrd="1" destOrd="0" presId="urn:microsoft.com/office/officeart/2005/8/layout/vList5"/>
    <dgm:cxn modelId="{5E450AF9-F8AD-46AD-92EF-A75FC5F7ABF6}" type="presParOf" srcId="{4D18BA04-4FC2-485A-88DC-B191E5D0A6E5}" destId="{747EA431-68A7-41E6-938C-A94F82AEF9A3}" srcOrd="7" destOrd="0" presId="urn:microsoft.com/office/officeart/2005/8/layout/vList5"/>
    <dgm:cxn modelId="{9FB2EE63-3C5C-4B30-951C-221010216123}" type="presParOf" srcId="{4D18BA04-4FC2-485A-88DC-B191E5D0A6E5}" destId="{83A13AE3-326A-43F7-9A41-83F704B28C83}" srcOrd="8" destOrd="0" presId="urn:microsoft.com/office/officeart/2005/8/layout/vList5"/>
    <dgm:cxn modelId="{CEB6627F-148A-45EB-81D3-EF5D2DE67C12}" type="presParOf" srcId="{83A13AE3-326A-43F7-9A41-83F704B28C83}" destId="{24A70C1C-D1A0-4A7D-92E0-FFDC87B9D8AC}" srcOrd="0" destOrd="0" presId="urn:microsoft.com/office/officeart/2005/8/layout/vList5"/>
    <dgm:cxn modelId="{E049401A-8824-407B-B1D7-E1F6F2B90CF7}" type="presParOf" srcId="{83A13AE3-326A-43F7-9A41-83F704B28C83}" destId="{51A27CE3-F914-47CC-B780-282858C90E42}" srcOrd="1" destOrd="0" presId="urn:microsoft.com/office/officeart/2005/8/layout/vList5"/>
    <dgm:cxn modelId="{FB3692C2-D178-4256-850E-7D225FCAC466}" type="presParOf" srcId="{4D18BA04-4FC2-485A-88DC-B191E5D0A6E5}" destId="{CB591AAC-F73B-44C5-AB2E-7A32E84D522F}" srcOrd="9" destOrd="0" presId="urn:microsoft.com/office/officeart/2005/8/layout/vList5"/>
    <dgm:cxn modelId="{133FA2CC-1C55-46B2-9B51-83C43AFAD784}" type="presParOf" srcId="{4D18BA04-4FC2-485A-88DC-B191E5D0A6E5}" destId="{1B95C35F-0701-42F1-B6E1-9CDFF11A2687}" srcOrd="10" destOrd="0" presId="urn:microsoft.com/office/officeart/2005/8/layout/vList5"/>
    <dgm:cxn modelId="{7700573B-6FFF-4C49-9813-31B638E474E5}" type="presParOf" srcId="{1B95C35F-0701-42F1-B6E1-9CDFF11A2687}" destId="{A261556A-2E86-41F5-A492-33727D057AED}" srcOrd="0" destOrd="0" presId="urn:microsoft.com/office/officeart/2005/8/layout/vList5"/>
    <dgm:cxn modelId="{0B18D130-B21A-47AF-8E4C-7430E9B9BB70}" type="presParOf" srcId="{1B95C35F-0701-42F1-B6E1-9CDFF11A2687}" destId="{FC6669BB-E165-411F-ABDF-B3BEC13A94BE}"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4B66432-B7C9-4766-91AE-9616F7275176}"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uk-UA"/>
        </a:p>
      </dgm:t>
    </dgm:pt>
    <dgm:pt modelId="{041F2408-1959-4CCE-A46B-D27CEA551F41}">
      <dgm:prSet phldrT="[Текст]"/>
      <dgm:spPr>
        <a:solidFill>
          <a:schemeClr val="accent3">
            <a:lumMod val="50000"/>
          </a:schemeClr>
        </a:solidFill>
      </dgm:spPr>
      <dgm:t>
        <a:bodyPr/>
        <a:lstStyle/>
        <a:p>
          <a:r>
            <a:rPr lang="uk-UA" dirty="0" smtClean="0"/>
            <a:t>За географічним положенням</a:t>
          </a:r>
          <a:endParaRPr lang="uk-UA" dirty="0"/>
        </a:p>
      </dgm:t>
    </dgm:pt>
    <dgm:pt modelId="{40AD9A2F-D455-4A9A-B8B9-BB04CA94C3F2}" type="parTrans" cxnId="{7D45B4DF-8224-4675-9EBD-AA2D48738FA9}">
      <dgm:prSet/>
      <dgm:spPr/>
      <dgm:t>
        <a:bodyPr/>
        <a:lstStyle/>
        <a:p>
          <a:endParaRPr lang="uk-UA"/>
        </a:p>
      </dgm:t>
    </dgm:pt>
    <dgm:pt modelId="{11106760-1297-4933-A323-18CB26F151FC}" type="sibTrans" cxnId="{7D45B4DF-8224-4675-9EBD-AA2D48738FA9}">
      <dgm:prSet/>
      <dgm:spPr/>
      <dgm:t>
        <a:bodyPr/>
        <a:lstStyle/>
        <a:p>
          <a:endParaRPr lang="uk-UA"/>
        </a:p>
      </dgm:t>
    </dgm:pt>
    <dgm:pt modelId="{1F8ABA7F-153E-4B5F-BA79-5FA9A8DE9921}">
      <dgm:prSet phldrT="[Текст]">
        <dgm:style>
          <a:lnRef idx="1">
            <a:schemeClr val="dk1"/>
          </a:lnRef>
          <a:fillRef idx="2">
            <a:schemeClr val="dk1"/>
          </a:fillRef>
          <a:effectRef idx="1">
            <a:schemeClr val="dk1"/>
          </a:effectRef>
          <a:fontRef idx="minor">
            <a:schemeClr val="dk1"/>
          </a:fontRef>
        </dgm:style>
      </dgm:prSet>
      <dgm:spPr/>
      <dgm:t>
        <a:bodyPr/>
        <a:lstStyle/>
        <a:p>
          <a:r>
            <a:rPr lang="uk-UA" dirty="0" smtClean="0"/>
            <a:t>внутрішній</a:t>
          </a:r>
          <a:endParaRPr lang="uk-UA" dirty="0"/>
        </a:p>
      </dgm:t>
    </dgm:pt>
    <dgm:pt modelId="{8FB42ABA-87A4-4DFD-AB2B-18591E4A1F82}" type="parTrans" cxnId="{664C07A4-79B3-4DEA-B3B9-DDD4461D1687}">
      <dgm:prSet/>
      <dgm:spPr/>
      <dgm:t>
        <a:bodyPr/>
        <a:lstStyle/>
        <a:p>
          <a:endParaRPr lang="uk-UA"/>
        </a:p>
      </dgm:t>
    </dgm:pt>
    <dgm:pt modelId="{44ADC79E-3FB7-46AE-9A3E-ABFDA01C3708}" type="sibTrans" cxnId="{664C07A4-79B3-4DEA-B3B9-DDD4461D1687}">
      <dgm:prSet/>
      <dgm:spPr/>
      <dgm:t>
        <a:bodyPr/>
        <a:lstStyle/>
        <a:p>
          <a:endParaRPr lang="uk-UA"/>
        </a:p>
      </dgm:t>
    </dgm:pt>
    <dgm:pt modelId="{7F7F7AE3-DB23-4BB3-8D72-272AB20AAACD}">
      <dgm:prSet phldrT="[Текст]">
        <dgm:style>
          <a:lnRef idx="1">
            <a:schemeClr val="dk1"/>
          </a:lnRef>
          <a:fillRef idx="2">
            <a:schemeClr val="dk1"/>
          </a:fillRef>
          <a:effectRef idx="1">
            <a:schemeClr val="dk1"/>
          </a:effectRef>
          <a:fontRef idx="minor">
            <a:schemeClr val="dk1"/>
          </a:fontRef>
        </dgm:style>
      </dgm:prSet>
      <dgm:spPr/>
      <dgm:t>
        <a:bodyPr/>
        <a:lstStyle/>
        <a:p>
          <a:r>
            <a:rPr lang="uk-UA" dirty="0" smtClean="0"/>
            <a:t>зовнішній</a:t>
          </a:r>
          <a:endParaRPr lang="uk-UA" dirty="0"/>
        </a:p>
      </dgm:t>
    </dgm:pt>
    <dgm:pt modelId="{1C323B3D-F2F7-4E44-BA3D-3F680EF24BA4}" type="parTrans" cxnId="{796C63D8-FEE8-4C43-8C38-DC7D72001EA5}">
      <dgm:prSet/>
      <dgm:spPr/>
      <dgm:t>
        <a:bodyPr/>
        <a:lstStyle/>
        <a:p>
          <a:endParaRPr lang="uk-UA"/>
        </a:p>
      </dgm:t>
    </dgm:pt>
    <dgm:pt modelId="{D2BAB35A-B46E-4DFE-994A-355E73FF7CBA}" type="sibTrans" cxnId="{796C63D8-FEE8-4C43-8C38-DC7D72001EA5}">
      <dgm:prSet/>
      <dgm:spPr/>
      <dgm:t>
        <a:bodyPr/>
        <a:lstStyle/>
        <a:p>
          <a:endParaRPr lang="uk-UA"/>
        </a:p>
      </dgm:t>
    </dgm:pt>
    <dgm:pt modelId="{4477E44C-2C68-404A-9505-CFA52B619EC5}">
      <dgm:prSet phldrT="[Текст]">
        <dgm:style>
          <a:lnRef idx="1">
            <a:schemeClr val="dk1"/>
          </a:lnRef>
          <a:fillRef idx="2">
            <a:schemeClr val="dk1"/>
          </a:fillRef>
          <a:effectRef idx="1">
            <a:schemeClr val="dk1"/>
          </a:effectRef>
          <a:fontRef idx="minor">
            <a:schemeClr val="dk1"/>
          </a:fontRef>
        </dgm:style>
      </dgm:prSet>
      <dgm:spPr/>
      <dgm:t>
        <a:bodyPr/>
        <a:lstStyle/>
        <a:p>
          <a:r>
            <a:rPr lang="uk-UA" dirty="0" smtClean="0"/>
            <a:t>місцевий</a:t>
          </a:r>
          <a:endParaRPr lang="uk-UA" dirty="0"/>
        </a:p>
      </dgm:t>
    </dgm:pt>
    <dgm:pt modelId="{1F897E57-1BC5-4F85-8BCE-C8C2201AD4AA}" type="parTrans" cxnId="{2B75C60D-4197-44D8-9CBB-6CF255044C9B}">
      <dgm:prSet/>
      <dgm:spPr/>
      <dgm:t>
        <a:bodyPr/>
        <a:lstStyle/>
        <a:p>
          <a:endParaRPr lang="uk-UA"/>
        </a:p>
      </dgm:t>
    </dgm:pt>
    <dgm:pt modelId="{7E5836CB-CA1F-4B2B-B803-16A64DBE2BF4}" type="sibTrans" cxnId="{2B75C60D-4197-44D8-9CBB-6CF255044C9B}">
      <dgm:prSet/>
      <dgm:spPr/>
      <dgm:t>
        <a:bodyPr/>
        <a:lstStyle/>
        <a:p>
          <a:endParaRPr lang="uk-UA"/>
        </a:p>
      </dgm:t>
    </dgm:pt>
    <dgm:pt modelId="{2815D858-D7D7-4CB5-8DF3-C00C88D345AC}">
      <dgm:prSet>
        <dgm:style>
          <a:lnRef idx="1">
            <a:schemeClr val="dk1"/>
          </a:lnRef>
          <a:fillRef idx="2">
            <a:schemeClr val="dk1"/>
          </a:fillRef>
          <a:effectRef idx="1">
            <a:schemeClr val="dk1"/>
          </a:effectRef>
          <a:fontRef idx="minor">
            <a:schemeClr val="dk1"/>
          </a:fontRef>
        </dgm:style>
      </dgm:prSet>
      <dgm:spPr/>
      <dgm:t>
        <a:bodyPr/>
        <a:lstStyle/>
        <a:p>
          <a:r>
            <a:rPr lang="uk-UA" dirty="0" smtClean="0"/>
            <a:t>Регіональний</a:t>
          </a:r>
          <a:endParaRPr lang="uk-UA" dirty="0"/>
        </a:p>
      </dgm:t>
    </dgm:pt>
    <dgm:pt modelId="{D9DAB8E0-5B81-46EE-AE22-03F8DE4FED64}" type="parTrans" cxnId="{475F9F55-7C9B-44BA-815E-2302A1FC745F}">
      <dgm:prSet/>
      <dgm:spPr/>
      <dgm:t>
        <a:bodyPr/>
        <a:lstStyle/>
        <a:p>
          <a:endParaRPr lang="uk-UA"/>
        </a:p>
      </dgm:t>
    </dgm:pt>
    <dgm:pt modelId="{606BFCAF-3FC6-4E5D-B668-13CBC5AFABCE}" type="sibTrans" cxnId="{475F9F55-7C9B-44BA-815E-2302A1FC745F}">
      <dgm:prSet/>
      <dgm:spPr/>
      <dgm:t>
        <a:bodyPr/>
        <a:lstStyle/>
        <a:p>
          <a:endParaRPr lang="uk-UA"/>
        </a:p>
      </dgm:t>
    </dgm:pt>
    <dgm:pt modelId="{C38BA59E-58F2-4D71-9798-3C3587B00A37}">
      <dgm:prSet>
        <dgm:style>
          <a:lnRef idx="1">
            <a:schemeClr val="dk1"/>
          </a:lnRef>
          <a:fillRef idx="2">
            <a:schemeClr val="dk1"/>
          </a:fillRef>
          <a:effectRef idx="1">
            <a:schemeClr val="dk1"/>
          </a:effectRef>
          <a:fontRef idx="minor">
            <a:schemeClr val="dk1"/>
          </a:fontRef>
        </dgm:style>
      </dgm:prSet>
      <dgm:spPr/>
      <dgm:t>
        <a:bodyPr/>
        <a:lstStyle/>
        <a:p>
          <a:r>
            <a:rPr lang="uk-UA" dirty="0" smtClean="0"/>
            <a:t>Національний</a:t>
          </a:r>
          <a:endParaRPr lang="uk-UA" dirty="0"/>
        </a:p>
      </dgm:t>
    </dgm:pt>
    <dgm:pt modelId="{012A925F-C1CB-4155-8542-7AF82748513D}" type="parTrans" cxnId="{DACE7D45-54E8-447D-9AF2-41D43F97B696}">
      <dgm:prSet/>
      <dgm:spPr/>
      <dgm:t>
        <a:bodyPr/>
        <a:lstStyle/>
        <a:p>
          <a:endParaRPr lang="uk-UA"/>
        </a:p>
      </dgm:t>
    </dgm:pt>
    <dgm:pt modelId="{EFACAF5B-6F27-48E8-BA30-56D781FD1A0C}" type="sibTrans" cxnId="{DACE7D45-54E8-447D-9AF2-41D43F97B696}">
      <dgm:prSet/>
      <dgm:spPr/>
      <dgm:t>
        <a:bodyPr/>
        <a:lstStyle/>
        <a:p>
          <a:endParaRPr lang="uk-UA"/>
        </a:p>
      </dgm:t>
    </dgm:pt>
    <dgm:pt modelId="{6BD357BA-0022-416C-9B70-5EC2A5FA9EE1}">
      <dgm:prSet>
        <dgm:style>
          <a:lnRef idx="1">
            <a:schemeClr val="dk1"/>
          </a:lnRef>
          <a:fillRef idx="2">
            <a:schemeClr val="dk1"/>
          </a:fillRef>
          <a:effectRef idx="1">
            <a:schemeClr val="dk1"/>
          </a:effectRef>
          <a:fontRef idx="minor">
            <a:schemeClr val="dk1"/>
          </a:fontRef>
        </dgm:style>
      </dgm:prSet>
      <dgm:spPr/>
      <dgm:t>
        <a:bodyPr/>
        <a:lstStyle/>
        <a:p>
          <a:r>
            <a:rPr lang="uk-UA" dirty="0" smtClean="0"/>
            <a:t>Світовий</a:t>
          </a:r>
          <a:endParaRPr lang="uk-UA" dirty="0"/>
        </a:p>
      </dgm:t>
    </dgm:pt>
    <dgm:pt modelId="{8020FB46-9DBE-4DC9-B912-06F0D485829A}" type="parTrans" cxnId="{2A2A6E88-C4E9-4090-9A74-77AA4683EC89}">
      <dgm:prSet/>
      <dgm:spPr/>
      <dgm:t>
        <a:bodyPr/>
        <a:lstStyle/>
        <a:p>
          <a:endParaRPr lang="uk-UA"/>
        </a:p>
      </dgm:t>
    </dgm:pt>
    <dgm:pt modelId="{F684A4A9-9973-4167-A0B5-C995F4BF3F6E}" type="sibTrans" cxnId="{2A2A6E88-C4E9-4090-9A74-77AA4683EC89}">
      <dgm:prSet/>
      <dgm:spPr/>
      <dgm:t>
        <a:bodyPr/>
        <a:lstStyle/>
        <a:p>
          <a:endParaRPr lang="uk-UA"/>
        </a:p>
      </dgm:t>
    </dgm:pt>
    <dgm:pt modelId="{C645D630-E193-42AA-97CC-88FCB25C9BEF}" type="pres">
      <dgm:prSet presAssocID="{04B66432-B7C9-4766-91AE-9616F7275176}" presName="Name0" presStyleCnt="0">
        <dgm:presLayoutVars>
          <dgm:chPref val="1"/>
          <dgm:dir/>
          <dgm:animOne val="branch"/>
          <dgm:animLvl val="lvl"/>
          <dgm:resizeHandles val="exact"/>
        </dgm:presLayoutVars>
      </dgm:prSet>
      <dgm:spPr/>
      <dgm:t>
        <a:bodyPr/>
        <a:lstStyle/>
        <a:p>
          <a:endParaRPr lang="uk-UA"/>
        </a:p>
      </dgm:t>
    </dgm:pt>
    <dgm:pt modelId="{C90D86A0-A3AF-477E-B659-ACC8DDBB87A5}" type="pres">
      <dgm:prSet presAssocID="{041F2408-1959-4CCE-A46B-D27CEA551F41}" presName="root1" presStyleCnt="0"/>
      <dgm:spPr/>
    </dgm:pt>
    <dgm:pt modelId="{A899240D-D7BB-4D23-B1A3-78CD75F76101}" type="pres">
      <dgm:prSet presAssocID="{041F2408-1959-4CCE-A46B-D27CEA551F41}" presName="LevelOneTextNode" presStyleLbl="node0" presStyleIdx="0" presStyleCnt="1">
        <dgm:presLayoutVars>
          <dgm:chPref val="3"/>
        </dgm:presLayoutVars>
      </dgm:prSet>
      <dgm:spPr/>
      <dgm:t>
        <a:bodyPr/>
        <a:lstStyle/>
        <a:p>
          <a:endParaRPr lang="uk-UA"/>
        </a:p>
      </dgm:t>
    </dgm:pt>
    <dgm:pt modelId="{8760D06B-11DC-48E5-BF14-67F880107AAA}" type="pres">
      <dgm:prSet presAssocID="{041F2408-1959-4CCE-A46B-D27CEA551F41}" presName="level2hierChild" presStyleCnt="0"/>
      <dgm:spPr/>
    </dgm:pt>
    <dgm:pt modelId="{D789F297-7C99-431F-BF6B-A5584A87BA55}" type="pres">
      <dgm:prSet presAssocID="{8FB42ABA-87A4-4DFD-AB2B-18591E4A1F82}" presName="conn2-1" presStyleLbl="parChTrans1D2" presStyleIdx="0" presStyleCnt="6"/>
      <dgm:spPr/>
      <dgm:t>
        <a:bodyPr/>
        <a:lstStyle/>
        <a:p>
          <a:endParaRPr lang="uk-UA"/>
        </a:p>
      </dgm:t>
    </dgm:pt>
    <dgm:pt modelId="{6A4CF2FF-8165-4365-90BE-2055A83A002A}" type="pres">
      <dgm:prSet presAssocID="{8FB42ABA-87A4-4DFD-AB2B-18591E4A1F82}" presName="connTx" presStyleLbl="parChTrans1D2" presStyleIdx="0" presStyleCnt="6"/>
      <dgm:spPr/>
      <dgm:t>
        <a:bodyPr/>
        <a:lstStyle/>
        <a:p>
          <a:endParaRPr lang="uk-UA"/>
        </a:p>
      </dgm:t>
    </dgm:pt>
    <dgm:pt modelId="{CD76809A-1A75-4427-A53F-03F0AE5544CB}" type="pres">
      <dgm:prSet presAssocID="{1F8ABA7F-153E-4B5F-BA79-5FA9A8DE9921}" presName="root2" presStyleCnt="0"/>
      <dgm:spPr/>
    </dgm:pt>
    <dgm:pt modelId="{45622DA1-F535-4D50-B0D8-8A3CCA8BB496}" type="pres">
      <dgm:prSet presAssocID="{1F8ABA7F-153E-4B5F-BA79-5FA9A8DE9921}" presName="LevelTwoTextNode" presStyleLbl="node2" presStyleIdx="0" presStyleCnt="6">
        <dgm:presLayoutVars>
          <dgm:chPref val="3"/>
        </dgm:presLayoutVars>
      </dgm:prSet>
      <dgm:spPr/>
      <dgm:t>
        <a:bodyPr/>
        <a:lstStyle/>
        <a:p>
          <a:endParaRPr lang="uk-UA"/>
        </a:p>
      </dgm:t>
    </dgm:pt>
    <dgm:pt modelId="{636E8C4A-8F59-4C84-8FA7-2587EBD60E22}" type="pres">
      <dgm:prSet presAssocID="{1F8ABA7F-153E-4B5F-BA79-5FA9A8DE9921}" presName="level3hierChild" presStyleCnt="0"/>
      <dgm:spPr/>
    </dgm:pt>
    <dgm:pt modelId="{235B13D1-F9D1-421E-BA61-FA3BA95E876E}" type="pres">
      <dgm:prSet presAssocID="{1C323B3D-F2F7-4E44-BA3D-3F680EF24BA4}" presName="conn2-1" presStyleLbl="parChTrans1D2" presStyleIdx="1" presStyleCnt="6"/>
      <dgm:spPr/>
      <dgm:t>
        <a:bodyPr/>
        <a:lstStyle/>
        <a:p>
          <a:endParaRPr lang="uk-UA"/>
        </a:p>
      </dgm:t>
    </dgm:pt>
    <dgm:pt modelId="{58DEDC35-0E58-4BB3-A96E-D1FFF508CFBE}" type="pres">
      <dgm:prSet presAssocID="{1C323B3D-F2F7-4E44-BA3D-3F680EF24BA4}" presName="connTx" presStyleLbl="parChTrans1D2" presStyleIdx="1" presStyleCnt="6"/>
      <dgm:spPr/>
      <dgm:t>
        <a:bodyPr/>
        <a:lstStyle/>
        <a:p>
          <a:endParaRPr lang="uk-UA"/>
        </a:p>
      </dgm:t>
    </dgm:pt>
    <dgm:pt modelId="{E0824EBC-84E8-438E-911B-66A802B6401D}" type="pres">
      <dgm:prSet presAssocID="{7F7F7AE3-DB23-4BB3-8D72-272AB20AAACD}" presName="root2" presStyleCnt="0"/>
      <dgm:spPr/>
    </dgm:pt>
    <dgm:pt modelId="{E8F95FC6-92A9-4984-A4FD-D8621229598C}" type="pres">
      <dgm:prSet presAssocID="{7F7F7AE3-DB23-4BB3-8D72-272AB20AAACD}" presName="LevelTwoTextNode" presStyleLbl="node2" presStyleIdx="1" presStyleCnt="6">
        <dgm:presLayoutVars>
          <dgm:chPref val="3"/>
        </dgm:presLayoutVars>
      </dgm:prSet>
      <dgm:spPr/>
      <dgm:t>
        <a:bodyPr/>
        <a:lstStyle/>
        <a:p>
          <a:endParaRPr lang="uk-UA"/>
        </a:p>
      </dgm:t>
    </dgm:pt>
    <dgm:pt modelId="{FFA31698-679C-407B-AEC5-98ADE865A2C1}" type="pres">
      <dgm:prSet presAssocID="{7F7F7AE3-DB23-4BB3-8D72-272AB20AAACD}" presName="level3hierChild" presStyleCnt="0"/>
      <dgm:spPr/>
    </dgm:pt>
    <dgm:pt modelId="{7ACB763C-FFFC-4E65-8CC9-F13B2AC06841}" type="pres">
      <dgm:prSet presAssocID="{1F897E57-1BC5-4F85-8BCE-C8C2201AD4AA}" presName="conn2-1" presStyleLbl="parChTrans1D2" presStyleIdx="2" presStyleCnt="6"/>
      <dgm:spPr/>
      <dgm:t>
        <a:bodyPr/>
        <a:lstStyle/>
        <a:p>
          <a:endParaRPr lang="uk-UA"/>
        </a:p>
      </dgm:t>
    </dgm:pt>
    <dgm:pt modelId="{ED6A95C5-89BB-422B-83A0-DE0A742D420A}" type="pres">
      <dgm:prSet presAssocID="{1F897E57-1BC5-4F85-8BCE-C8C2201AD4AA}" presName="connTx" presStyleLbl="parChTrans1D2" presStyleIdx="2" presStyleCnt="6"/>
      <dgm:spPr/>
      <dgm:t>
        <a:bodyPr/>
        <a:lstStyle/>
        <a:p>
          <a:endParaRPr lang="uk-UA"/>
        </a:p>
      </dgm:t>
    </dgm:pt>
    <dgm:pt modelId="{5EA4FB99-0320-4B5F-A882-79FE173A0BB5}" type="pres">
      <dgm:prSet presAssocID="{4477E44C-2C68-404A-9505-CFA52B619EC5}" presName="root2" presStyleCnt="0"/>
      <dgm:spPr/>
    </dgm:pt>
    <dgm:pt modelId="{FB5A48BF-E4DD-400D-83A6-452836B2BE88}" type="pres">
      <dgm:prSet presAssocID="{4477E44C-2C68-404A-9505-CFA52B619EC5}" presName="LevelTwoTextNode" presStyleLbl="node2" presStyleIdx="2" presStyleCnt="6">
        <dgm:presLayoutVars>
          <dgm:chPref val="3"/>
        </dgm:presLayoutVars>
      </dgm:prSet>
      <dgm:spPr/>
      <dgm:t>
        <a:bodyPr/>
        <a:lstStyle/>
        <a:p>
          <a:endParaRPr lang="uk-UA"/>
        </a:p>
      </dgm:t>
    </dgm:pt>
    <dgm:pt modelId="{E0E9CB37-949F-47F5-AE91-D5AA0D227834}" type="pres">
      <dgm:prSet presAssocID="{4477E44C-2C68-404A-9505-CFA52B619EC5}" presName="level3hierChild" presStyleCnt="0"/>
      <dgm:spPr/>
    </dgm:pt>
    <dgm:pt modelId="{8877D4F1-6CED-4A64-A6BF-D7675D84865D}" type="pres">
      <dgm:prSet presAssocID="{D9DAB8E0-5B81-46EE-AE22-03F8DE4FED64}" presName="conn2-1" presStyleLbl="parChTrans1D2" presStyleIdx="3" presStyleCnt="6"/>
      <dgm:spPr/>
      <dgm:t>
        <a:bodyPr/>
        <a:lstStyle/>
        <a:p>
          <a:endParaRPr lang="uk-UA"/>
        </a:p>
      </dgm:t>
    </dgm:pt>
    <dgm:pt modelId="{CB700B81-F887-4E7F-9C27-7A3321AAED39}" type="pres">
      <dgm:prSet presAssocID="{D9DAB8E0-5B81-46EE-AE22-03F8DE4FED64}" presName="connTx" presStyleLbl="parChTrans1D2" presStyleIdx="3" presStyleCnt="6"/>
      <dgm:spPr/>
      <dgm:t>
        <a:bodyPr/>
        <a:lstStyle/>
        <a:p>
          <a:endParaRPr lang="uk-UA"/>
        </a:p>
      </dgm:t>
    </dgm:pt>
    <dgm:pt modelId="{A6595D75-AABA-4030-BF72-25519052EF84}" type="pres">
      <dgm:prSet presAssocID="{2815D858-D7D7-4CB5-8DF3-C00C88D345AC}" presName="root2" presStyleCnt="0"/>
      <dgm:spPr/>
    </dgm:pt>
    <dgm:pt modelId="{8DD27354-98F7-4D95-9536-DEA31C8AF851}" type="pres">
      <dgm:prSet presAssocID="{2815D858-D7D7-4CB5-8DF3-C00C88D345AC}" presName="LevelTwoTextNode" presStyleLbl="node2" presStyleIdx="3" presStyleCnt="6">
        <dgm:presLayoutVars>
          <dgm:chPref val="3"/>
        </dgm:presLayoutVars>
      </dgm:prSet>
      <dgm:spPr/>
      <dgm:t>
        <a:bodyPr/>
        <a:lstStyle/>
        <a:p>
          <a:endParaRPr lang="uk-UA"/>
        </a:p>
      </dgm:t>
    </dgm:pt>
    <dgm:pt modelId="{8D23AB3C-D00F-4DD6-86AA-229DA6B0B41F}" type="pres">
      <dgm:prSet presAssocID="{2815D858-D7D7-4CB5-8DF3-C00C88D345AC}" presName="level3hierChild" presStyleCnt="0"/>
      <dgm:spPr/>
    </dgm:pt>
    <dgm:pt modelId="{B1E9D5EE-99D3-4A93-A96F-7994866397DB}" type="pres">
      <dgm:prSet presAssocID="{012A925F-C1CB-4155-8542-7AF82748513D}" presName="conn2-1" presStyleLbl="parChTrans1D2" presStyleIdx="4" presStyleCnt="6"/>
      <dgm:spPr/>
      <dgm:t>
        <a:bodyPr/>
        <a:lstStyle/>
        <a:p>
          <a:endParaRPr lang="uk-UA"/>
        </a:p>
      </dgm:t>
    </dgm:pt>
    <dgm:pt modelId="{FC910C18-7886-49EB-89C9-C76AD6FF62B6}" type="pres">
      <dgm:prSet presAssocID="{012A925F-C1CB-4155-8542-7AF82748513D}" presName="connTx" presStyleLbl="parChTrans1D2" presStyleIdx="4" presStyleCnt="6"/>
      <dgm:spPr/>
      <dgm:t>
        <a:bodyPr/>
        <a:lstStyle/>
        <a:p>
          <a:endParaRPr lang="uk-UA"/>
        </a:p>
      </dgm:t>
    </dgm:pt>
    <dgm:pt modelId="{F4B5995C-40BB-4628-ADDB-EA6F1F19A73D}" type="pres">
      <dgm:prSet presAssocID="{C38BA59E-58F2-4D71-9798-3C3587B00A37}" presName="root2" presStyleCnt="0"/>
      <dgm:spPr/>
    </dgm:pt>
    <dgm:pt modelId="{B49F8AFB-AC53-4340-A23E-41604F93A617}" type="pres">
      <dgm:prSet presAssocID="{C38BA59E-58F2-4D71-9798-3C3587B00A37}" presName="LevelTwoTextNode" presStyleLbl="node2" presStyleIdx="4" presStyleCnt="6">
        <dgm:presLayoutVars>
          <dgm:chPref val="3"/>
        </dgm:presLayoutVars>
      </dgm:prSet>
      <dgm:spPr/>
      <dgm:t>
        <a:bodyPr/>
        <a:lstStyle/>
        <a:p>
          <a:endParaRPr lang="uk-UA"/>
        </a:p>
      </dgm:t>
    </dgm:pt>
    <dgm:pt modelId="{8ED57B74-4C65-46B2-A8C2-83B3E56C6990}" type="pres">
      <dgm:prSet presAssocID="{C38BA59E-58F2-4D71-9798-3C3587B00A37}" presName="level3hierChild" presStyleCnt="0"/>
      <dgm:spPr/>
    </dgm:pt>
    <dgm:pt modelId="{6048FCB2-C23F-41E2-8297-520352D18BF6}" type="pres">
      <dgm:prSet presAssocID="{8020FB46-9DBE-4DC9-B912-06F0D485829A}" presName="conn2-1" presStyleLbl="parChTrans1D2" presStyleIdx="5" presStyleCnt="6"/>
      <dgm:spPr/>
      <dgm:t>
        <a:bodyPr/>
        <a:lstStyle/>
        <a:p>
          <a:endParaRPr lang="uk-UA"/>
        </a:p>
      </dgm:t>
    </dgm:pt>
    <dgm:pt modelId="{4B97F914-2C8D-404F-8BFC-8D9FEE74D7A2}" type="pres">
      <dgm:prSet presAssocID="{8020FB46-9DBE-4DC9-B912-06F0D485829A}" presName="connTx" presStyleLbl="parChTrans1D2" presStyleIdx="5" presStyleCnt="6"/>
      <dgm:spPr/>
      <dgm:t>
        <a:bodyPr/>
        <a:lstStyle/>
        <a:p>
          <a:endParaRPr lang="uk-UA"/>
        </a:p>
      </dgm:t>
    </dgm:pt>
    <dgm:pt modelId="{FE7A6F60-A0F2-443A-858A-46D6CE76BA88}" type="pres">
      <dgm:prSet presAssocID="{6BD357BA-0022-416C-9B70-5EC2A5FA9EE1}" presName="root2" presStyleCnt="0"/>
      <dgm:spPr/>
    </dgm:pt>
    <dgm:pt modelId="{FE3CF065-1582-43FB-93C4-F535CD82AE9E}" type="pres">
      <dgm:prSet presAssocID="{6BD357BA-0022-416C-9B70-5EC2A5FA9EE1}" presName="LevelTwoTextNode" presStyleLbl="node2" presStyleIdx="5" presStyleCnt="6">
        <dgm:presLayoutVars>
          <dgm:chPref val="3"/>
        </dgm:presLayoutVars>
      </dgm:prSet>
      <dgm:spPr/>
      <dgm:t>
        <a:bodyPr/>
        <a:lstStyle/>
        <a:p>
          <a:endParaRPr lang="uk-UA"/>
        </a:p>
      </dgm:t>
    </dgm:pt>
    <dgm:pt modelId="{870DD3F2-A7EB-422B-B4BA-8F42F1086BCB}" type="pres">
      <dgm:prSet presAssocID="{6BD357BA-0022-416C-9B70-5EC2A5FA9EE1}" presName="level3hierChild" presStyleCnt="0"/>
      <dgm:spPr/>
    </dgm:pt>
  </dgm:ptLst>
  <dgm:cxnLst>
    <dgm:cxn modelId="{7151FA3F-1881-4FBC-BF79-3DD31B75DB94}" type="presOf" srcId="{6BD357BA-0022-416C-9B70-5EC2A5FA9EE1}" destId="{FE3CF065-1582-43FB-93C4-F535CD82AE9E}" srcOrd="0" destOrd="0" presId="urn:microsoft.com/office/officeart/2008/layout/HorizontalMultiLevelHierarchy"/>
    <dgm:cxn modelId="{E4E2CD4F-D2A5-4545-9276-32BCE6C0BD8B}" type="presOf" srcId="{1F897E57-1BC5-4F85-8BCE-C8C2201AD4AA}" destId="{ED6A95C5-89BB-422B-83A0-DE0A742D420A}" srcOrd="1" destOrd="0" presId="urn:microsoft.com/office/officeart/2008/layout/HorizontalMultiLevelHierarchy"/>
    <dgm:cxn modelId="{664C07A4-79B3-4DEA-B3B9-DDD4461D1687}" srcId="{041F2408-1959-4CCE-A46B-D27CEA551F41}" destId="{1F8ABA7F-153E-4B5F-BA79-5FA9A8DE9921}" srcOrd="0" destOrd="0" parTransId="{8FB42ABA-87A4-4DFD-AB2B-18591E4A1F82}" sibTransId="{44ADC79E-3FB7-46AE-9A3E-ABFDA01C3708}"/>
    <dgm:cxn modelId="{6BDA7E0C-B031-4B7E-AB35-928A9FB9ABA3}" type="presOf" srcId="{7F7F7AE3-DB23-4BB3-8D72-272AB20AAACD}" destId="{E8F95FC6-92A9-4984-A4FD-D8621229598C}" srcOrd="0" destOrd="0" presId="urn:microsoft.com/office/officeart/2008/layout/HorizontalMultiLevelHierarchy"/>
    <dgm:cxn modelId="{2B75C60D-4197-44D8-9CBB-6CF255044C9B}" srcId="{041F2408-1959-4CCE-A46B-D27CEA551F41}" destId="{4477E44C-2C68-404A-9505-CFA52B619EC5}" srcOrd="2" destOrd="0" parTransId="{1F897E57-1BC5-4F85-8BCE-C8C2201AD4AA}" sibTransId="{7E5836CB-CA1F-4B2B-B803-16A64DBE2BF4}"/>
    <dgm:cxn modelId="{7D45B4DF-8224-4675-9EBD-AA2D48738FA9}" srcId="{04B66432-B7C9-4766-91AE-9616F7275176}" destId="{041F2408-1959-4CCE-A46B-D27CEA551F41}" srcOrd="0" destOrd="0" parTransId="{40AD9A2F-D455-4A9A-B8B9-BB04CA94C3F2}" sibTransId="{11106760-1297-4933-A323-18CB26F151FC}"/>
    <dgm:cxn modelId="{465DFA79-2023-4ACE-AA30-6513FE031A7C}" type="presOf" srcId="{2815D858-D7D7-4CB5-8DF3-C00C88D345AC}" destId="{8DD27354-98F7-4D95-9536-DEA31C8AF851}" srcOrd="0" destOrd="0" presId="urn:microsoft.com/office/officeart/2008/layout/HorizontalMultiLevelHierarchy"/>
    <dgm:cxn modelId="{0F5DB2A6-D707-4ACE-8F77-2F9DB33A2429}" type="presOf" srcId="{04B66432-B7C9-4766-91AE-9616F7275176}" destId="{C645D630-E193-42AA-97CC-88FCB25C9BEF}" srcOrd="0" destOrd="0" presId="urn:microsoft.com/office/officeart/2008/layout/HorizontalMultiLevelHierarchy"/>
    <dgm:cxn modelId="{9BAC77F2-44B1-46A1-882C-58DFE53DB5FE}" type="presOf" srcId="{8FB42ABA-87A4-4DFD-AB2B-18591E4A1F82}" destId="{D789F297-7C99-431F-BF6B-A5584A87BA55}" srcOrd="0" destOrd="0" presId="urn:microsoft.com/office/officeart/2008/layout/HorizontalMultiLevelHierarchy"/>
    <dgm:cxn modelId="{BFBA122B-E61A-4EC8-95FD-E5F23A3B8531}" type="presOf" srcId="{8020FB46-9DBE-4DC9-B912-06F0D485829A}" destId="{4B97F914-2C8D-404F-8BFC-8D9FEE74D7A2}" srcOrd="1" destOrd="0" presId="urn:microsoft.com/office/officeart/2008/layout/HorizontalMultiLevelHierarchy"/>
    <dgm:cxn modelId="{796C63D8-FEE8-4C43-8C38-DC7D72001EA5}" srcId="{041F2408-1959-4CCE-A46B-D27CEA551F41}" destId="{7F7F7AE3-DB23-4BB3-8D72-272AB20AAACD}" srcOrd="1" destOrd="0" parTransId="{1C323B3D-F2F7-4E44-BA3D-3F680EF24BA4}" sibTransId="{D2BAB35A-B46E-4DFE-994A-355E73FF7CBA}"/>
    <dgm:cxn modelId="{A2E5B4F1-1D87-4A67-90EA-F6A9758D6979}" type="presOf" srcId="{1F8ABA7F-153E-4B5F-BA79-5FA9A8DE9921}" destId="{45622DA1-F535-4D50-B0D8-8A3CCA8BB496}" srcOrd="0" destOrd="0" presId="urn:microsoft.com/office/officeart/2008/layout/HorizontalMultiLevelHierarchy"/>
    <dgm:cxn modelId="{5498EC6A-8A5C-4206-822F-AD0927B8A1BA}" type="presOf" srcId="{D9DAB8E0-5B81-46EE-AE22-03F8DE4FED64}" destId="{CB700B81-F887-4E7F-9C27-7A3321AAED39}" srcOrd="1" destOrd="0" presId="urn:microsoft.com/office/officeart/2008/layout/HorizontalMultiLevelHierarchy"/>
    <dgm:cxn modelId="{DACE7D45-54E8-447D-9AF2-41D43F97B696}" srcId="{041F2408-1959-4CCE-A46B-D27CEA551F41}" destId="{C38BA59E-58F2-4D71-9798-3C3587B00A37}" srcOrd="4" destOrd="0" parTransId="{012A925F-C1CB-4155-8542-7AF82748513D}" sibTransId="{EFACAF5B-6F27-48E8-BA30-56D781FD1A0C}"/>
    <dgm:cxn modelId="{FAB8CADE-A8DC-4884-9CE8-C4E2E64E44ED}" type="presOf" srcId="{C38BA59E-58F2-4D71-9798-3C3587B00A37}" destId="{B49F8AFB-AC53-4340-A23E-41604F93A617}" srcOrd="0" destOrd="0" presId="urn:microsoft.com/office/officeart/2008/layout/HorizontalMultiLevelHierarchy"/>
    <dgm:cxn modelId="{86B12ADC-7873-462F-B0A7-700A9D9DF2FA}" type="presOf" srcId="{8020FB46-9DBE-4DC9-B912-06F0D485829A}" destId="{6048FCB2-C23F-41E2-8297-520352D18BF6}" srcOrd="0" destOrd="0" presId="urn:microsoft.com/office/officeart/2008/layout/HorizontalMultiLevelHierarchy"/>
    <dgm:cxn modelId="{475F9F55-7C9B-44BA-815E-2302A1FC745F}" srcId="{041F2408-1959-4CCE-A46B-D27CEA551F41}" destId="{2815D858-D7D7-4CB5-8DF3-C00C88D345AC}" srcOrd="3" destOrd="0" parTransId="{D9DAB8E0-5B81-46EE-AE22-03F8DE4FED64}" sibTransId="{606BFCAF-3FC6-4E5D-B668-13CBC5AFABCE}"/>
    <dgm:cxn modelId="{F78E32F5-600C-43C6-991F-520CD391456A}" type="presOf" srcId="{1F897E57-1BC5-4F85-8BCE-C8C2201AD4AA}" destId="{7ACB763C-FFFC-4E65-8CC9-F13B2AC06841}" srcOrd="0" destOrd="0" presId="urn:microsoft.com/office/officeart/2008/layout/HorizontalMultiLevelHierarchy"/>
    <dgm:cxn modelId="{35D7996C-B40F-4C8F-BDCD-9FBE2837E785}" type="presOf" srcId="{012A925F-C1CB-4155-8542-7AF82748513D}" destId="{FC910C18-7886-49EB-89C9-C76AD6FF62B6}" srcOrd="1" destOrd="0" presId="urn:microsoft.com/office/officeart/2008/layout/HorizontalMultiLevelHierarchy"/>
    <dgm:cxn modelId="{2A2A6E88-C4E9-4090-9A74-77AA4683EC89}" srcId="{041F2408-1959-4CCE-A46B-D27CEA551F41}" destId="{6BD357BA-0022-416C-9B70-5EC2A5FA9EE1}" srcOrd="5" destOrd="0" parTransId="{8020FB46-9DBE-4DC9-B912-06F0D485829A}" sibTransId="{F684A4A9-9973-4167-A0B5-C995F4BF3F6E}"/>
    <dgm:cxn modelId="{2660DEDE-5DD8-4D97-B40F-10B36BE14259}" type="presOf" srcId="{4477E44C-2C68-404A-9505-CFA52B619EC5}" destId="{FB5A48BF-E4DD-400D-83A6-452836B2BE88}" srcOrd="0" destOrd="0" presId="urn:microsoft.com/office/officeart/2008/layout/HorizontalMultiLevelHierarchy"/>
    <dgm:cxn modelId="{E8A59DDF-6F0C-41CC-906F-173C655C2DED}" type="presOf" srcId="{012A925F-C1CB-4155-8542-7AF82748513D}" destId="{B1E9D5EE-99D3-4A93-A96F-7994866397DB}" srcOrd="0" destOrd="0" presId="urn:microsoft.com/office/officeart/2008/layout/HorizontalMultiLevelHierarchy"/>
    <dgm:cxn modelId="{3705C060-D541-4C58-8988-FC80AD315C76}" type="presOf" srcId="{8FB42ABA-87A4-4DFD-AB2B-18591E4A1F82}" destId="{6A4CF2FF-8165-4365-90BE-2055A83A002A}" srcOrd="1" destOrd="0" presId="urn:microsoft.com/office/officeart/2008/layout/HorizontalMultiLevelHierarchy"/>
    <dgm:cxn modelId="{56522575-96FD-42BB-BB11-DDED966765D7}" type="presOf" srcId="{041F2408-1959-4CCE-A46B-D27CEA551F41}" destId="{A899240D-D7BB-4D23-B1A3-78CD75F76101}" srcOrd="0" destOrd="0" presId="urn:microsoft.com/office/officeart/2008/layout/HorizontalMultiLevelHierarchy"/>
    <dgm:cxn modelId="{0988CCE2-35D9-4104-8703-E4ABE94695DC}" type="presOf" srcId="{1C323B3D-F2F7-4E44-BA3D-3F680EF24BA4}" destId="{235B13D1-F9D1-421E-BA61-FA3BA95E876E}" srcOrd="0" destOrd="0" presId="urn:microsoft.com/office/officeart/2008/layout/HorizontalMultiLevelHierarchy"/>
    <dgm:cxn modelId="{43221310-FF15-4F7E-807C-353369723111}" type="presOf" srcId="{D9DAB8E0-5B81-46EE-AE22-03F8DE4FED64}" destId="{8877D4F1-6CED-4A64-A6BF-D7675D84865D}" srcOrd="0" destOrd="0" presId="urn:microsoft.com/office/officeart/2008/layout/HorizontalMultiLevelHierarchy"/>
    <dgm:cxn modelId="{73BAC19D-2EF4-4C72-B3CA-658C93A82E32}" type="presOf" srcId="{1C323B3D-F2F7-4E44-BA3D-3F680EF24BA4}" destId="{58DEDC35-0E58-4BB3-A96E-D1FFF508CFBE}" srcOrd="1" destOrd="0" presId="urn:microsoft.com/office/officeart/2008/layout/HorizontalMultiLevelHierarchy"/>
    <dgm:cxn modelId="{9D4369C4-0A3F-42E6-A9D3-EFB18C942D77}" type="presParOf" srcId="{C645D630-E193-42AA-97CC-88FCB25C9BEF}" destId="{C90D86A0-A3AF-477E-B659-ACC8DDBB87A5}" srcOrd="0" destOrd="0" presId="urn:microsoft.com/office/officeart/2008/layout/HorizontalMultiLevelHierarchy"/>
    <dgm:cxn modelId="{BD579F4A-252A-456D-9968-EE5C39A5D7D7}" type="presParOf" srcId="{C90D86A0-A3AF-477E-B659-ACC8DDBB87A5}" destId="{A899240D-D7BB-4D23-B1A3-78CD75F76101}" srcOrd="0" destOrd="0" presId="urn:microsoft.com/office/officeart/2008/layout/HorizontalMultiLevelHierarchy"/>
    <dgm:cxn modelId="{1E24C0B3-AC6D-41D4-87DF-BD8F41FFACF4}" type="presParOf" srcId="{C90D86A0-A3AF-477E-B659-ACC8DDBB87A5}" destId="{8760D06B-11DC-48E5-BF14-67F880107AAA}" srcOrd="1" destOrd="0" presId="urn:microsoft.com/office/officeart/2008/layout/HorizontalMultiLevelHierarchy"/>
    <dgm:cxn modelId="{329FA7A1-A9B8-4050-A0D5-A12511A84CB4}" type="presParOf" srcId="{8760D06B-11DC-48E5-BF14-67F880107AAA}" destId="{D789F297-7C99-431F-BF6B-A5584A87BA55}" srcOrd="0" destOrd="0" presId="urn:microsoft.com/office/officeart/2008/layout/HorizontalMultiLevelHierarchy"/>
    <dgm:cxn modelId="{1F6042E7-9570-4A1D-8078-D3A26A038632}" type="presParOf" srcId="{D789F297-7C99-431F-BF6B-A5584A87BA55}" destId="{6A4CF2FF-8165-4365-90BE-2055A83A002A}" srcOrd="0" destOrd="0" presId="urn:microsoft.com/office/officeart/2008/layout/HorizontalMultiLevelHierarchy"/>
    <dgm:cxn modelId="{92EE6533-417B-434E-B05B-5F467A35B6D9}" type="presParOf" srcId="{8760D06B-11DC-48E5-BF14-67F880107AAA}" destId="{CD76809A-1A75-4427-A53F-03F0AE5544CB}" srcOrd="1" destOrd="0" presId="urn:microsoft.com/office/officeart/2008/layout/HorizontalMultiLevelHierarchy"/>
    <dgm:cxn modelId="{B57EC63B-4457-4D41-8549-5777E0C7E686}" type="presParOf" srcId="{CD76809A-1A75-4427-A53F-03F0AE5544CB}" destId="{45622DA1-F535-4D50-B0D8-8A3CCA8BB496}" srcOrd="0" destOrd="0" presId="urn:microsoft.com/office/officeart/2008/layout/HorizontalMultiLevelHierarchy"/>
    <dgm:cxn modelId="{D3A7617C-CF2E-4737-B9D5-0251D96702B4}" type="presParOf" srcId="{CD76809A-1A75-4427-A53F-03F0AE5544CB}" destId="{636E8C4A-8F59-4C84-8FA7-2587EBD60E22}" srcOrd="1" destOrd="0" presId="urn:microsoft.com/office/officeart/2008/layout/HorizontalMultiLevelHierarchy"/>
    <dgm:cxn modelId="{77FDB02D-CD03-4147-BE6E-BB53F81FD696}" type="presParOf" srcId="{8760D06B-11DC-48E5-BF14-67F880107AAA}" destId="{235B13D1-F9D1-421E-BA61-FA3BA95E876E}" srcOrd="2" destOrd="0" presId="urn:microsoft.com/office/officeart/2008/layout/HorizontalMultiLevelHierarchy"/>
    <dgm:cxn modelId="{E7218613-24AB-46BD-B045-5AE47B71AE7F}" type="presParOf" srcId="{235B13D1-F9D1-421E-BA61-FA3BA95E876E}" destId="{58DEDC35-0E58-4BB3-A96E-D1FFF508CFBE}" srcOrd="0" destOrd="0" presId="urn:microsoft.com/office/officeart/2008/layout/HorizontalMultiLevelHierarchy"/>
    <dgm:cxn modelId="{876D6FCA-420D-409D-AE6B-B8DB78AE1D6B}" type="presParOf" srcId="{8760D06B-11DC-48E5-BF14-67F880107AAA}" destId="{E0824EBC-84E8-438E-911B-66A802B6401D}" srcOrd="3" destOrd="0" presId="urn:microsoft.com/office/officeart/2008/layout/HorizontalMultiLevelHierarchy"/>
    <dgm:cxn modelId="{C15AA984-D7A9-4073-8D1A-A7BAC72C4B1F}" type="presParOf" srcId="{E0824EBC-84E8-438E-911B-66A802B6401D}" destId="{E8F95FC6-92A9-4984-A4FD-D8621229598C}" srcOrd="0" destOrd="0" presId="urn:microsoft.com/office/officeart/2008/layout/HorizontalMultiLevelHierarchy"/>
    <dgm:cxn modelId="{B9C5F0B0-ECE3-4648-AD2E-8F113BD3191E}" type="presParOf" srcId="{E0824EBC-84E8-438E-911B-66A802B6401D}" destId="{FFA31698-679C-407B-AEC5-98ADE865A2C1}" srcOrd="1" destOrd="0" presId="urn:microsoft.com/office/officeart/2008/layout/HorizontalMultiLevelHierarchy"/>
    <dgm:cxn modelId="{4E79C6FC-22EE-4A31-8FCE-FCBEC28AC61F}" type="presParOf" srcId="{8760D06B-11DC-48E5-BF14-67F880107AAA}" destId="{7ACB763C-FFFC-4E65-8CC9-F13B2AC06841}" srcOrd="4" destOrd="0" presId="urn:microsoft.com/office/officeart/2008/layout/HorizontalMultiLevelHierarchy"/>
    <dgm:cxn modelId="{3A604AA3-D93D-4245-B8B9-346B2FC5446F}" type="presParOf" srcId="{7ACB763C-FFFC-4E65-8CC9-F13B2AC06841}" destId="{ED6A95C5-89BB-422B-83A0-DE0A742D420A}" srcOrd="0" destOrd="0" presId="urn:microsoft.com/office/officeart/2008/layout/HorizontalMultiLevelHierarchy"/>
    <dgm:cxn modelId="{E6B0CDE0-FBC8-4348-87B8-6942278E0F3C}" type="presParOf" srcId="{8760D06B-11DC-48E5-BF14-67F880107AAA}" destId="{5EA4FB99-0320-4B5F-A882-79FE173A0BB5}" srcOrd="5" destOrd="0" presId="urn:microsoft.com/office/officeart/2008/layout/HorizontalMultiLevelHierarchy"/>
    <dgm:cxn modelId="{D3414237-BD3D-40D5-9422-4620B1FA24D6}" type="presParOf" srcId="{5EA4FB99-0320-4B5F-A882-79FE173A0BB5}" destId="{FB5A48BF-E4DD-400D-83A6-452836B2BE88}" srcOrd="0" destOrd="0" presId="urn:microsoft.com/office/officeart/2008/layout/HorizontalMultiLevelHierarchy"/>
    <dgm:cxn modelId="{1635D888-D8A8-405D-9E44-5CF0CF39A66F}" type="presParOf" srcId="{5EA4FB99-0320-4B5F-A882-79FE173A0BB5}" destId="{E0E9CB37-949F-47F5-AE91-D5AA0D227834}" srcOrd="1" destOrd="0" presId="urn:microsoft.com/office/officeart/2008/layout/HorizontalMultiLevelHierarchy"/>
    <dgm:cxn modelId="{5A326526-24E6-45EB-9EE8-4191289A6A22}" type="presParOf" srcId="{8760D06B-11DC-48E5-BF14-67F880107AAA}" destId="{8877D4F1-6CED-4A64-A6BF-D7675D84865D}" srcOrd="6" destOrd="0" presId="urn:microsoft.com/office/officeart/2008/layout/HorizontalMultiLevelHierarchy"/>
    <dgm:cxn modelId="{1CCC938D-76F7-4793-91EE-55283537A02F}" type="presParOf" srcId="{8877D4F1-6CED-4A64-A6BF-D7675D84865D}" destId="{CB700B81-F887-4E7F-9C27-7A3321AAED39}" srcOrd="0" destOrd="0" presId="urn:microsoft.com/office/officeart/2008/layout/HorizontalMultiLevelHierarchy"/>
    <dgm:cxn modelId="{BB159F8A-55CC-4839-ADCC-7B1712D002F4}" type="presParOf" srcId="{8760D06B-11DC-48E5-BF14-67F880107AAA}" destId="{A6595D75-AABA-4030-BF72-25519052EF84}" srcOrd="7" destOrd="0" presId="urn:microsoft.com/office/officeart/2008/layout/HorizontalMultiLevelHierarchy"/>
    <dgm:cxn modelId="{013BA33D-D9C0-4385-BEB7-A4DC0C67330E}" type="presParOf" srcId="{A6595D75-AABA-4030-BF72-25519052EF84}" destId="{8DD27354-98F7-4D95-9536-DEA31C8AF851}" srcOrd="0" destOrd="0" presId="urn:microsoft.com/office/officeart/2008/layout/HorizontalMultiLevelHierarchy"/>
    <dgm:cxn modelId="{4A008BC9-6AB9-4BC8-B707-EBF7BA94FE7D}" type="presParOf" srcId="{A6595D75-AABA-4030-BF72-25519052EF84}" destId="{8D23AB3C-D00F-4DD6-86AA-229DA6B0B41F}" srcOrd="1" destOrd="0" presId="urn:microsoft.com/office/officeart/2008/layout/HorizontalMultiLevelHierarchy"/>
    <dgm:cxn modelId="{4A0ED091-B0B1-4429-AF51-20084A1C1B26}" type="presParOf" srcId="{8760D06B-11DC-48E5-BF14-67F880107AAA}" destId="{B1E9D5EE-99D3-4A93-A96F-7994866397DB}" srcOrd="8" destOrd="0" presId="urn:microsoft.com/office/officeart/2008/layout/HorizontalMultiLevelHierarchy"/>
    <dgm:cxn modelId="{7C797B21-1CB6-4EC5-BF29-EEAC10EBCE6C}" type="presParOf" srcId="{B1E9D5EE-99D3-4A93-A96F-7994866397DB}" destId="{FC910C18-7886-49EB-89C9-C76AD6FF62B6}" srcOrd="0" destOrd="0" presId="urn:microsoft.com/office/officeart/2008/layout/HorizontalMultiLevelHierarchy"/>
    <dgm:cxn modelId="{4BEB34EF-AD65-4F52-A46B-20E6118DE2AE}" type="presParOf" srcId="{8760D06B-11DC-48E5-BF14-67F880107AAA}" destId="{F4B5995C-40BB-4628-ADDB-EA6F1F19A73D}" srcOrd="9" destOrd="0" presId="urn:microsoft.com/office/officeart/2008/layout/HorizontalMultiLevelHierarchy"/>
    <dgm:cxn modelId="{D399CF01-7BA6-47B4-92F6-A1529E36D6BA}" type="presParOf" srcId="{F4B5995C-40BB-4628-ADDB-EA6F1F19A73D}" destId="{B49F8AFB-AC53-4340-A23E-41604F93A617}" srcOrd="0" destOrd="0" presId="urn:microsoft.com/office/officeart/2008/layout/HorizontalMultiLevelHierarchy"/>
    <dgm:cxn modelId="{FF14401E-01C0-4924-880B-11AFD6C9C821}" type="presParOf" srcId="{F4B5995C-40BB-4628-ADDB-EA6F1F19A73D}" destId="{8ED57B74-4C65-46B2-A8C2-83B3E56C6990}" srcOrd="1" destOrd="0" presId="urn:microsoft.com/office/officeart/2008/layout/HorizontalMultiLevelHierarchy"/>
    <dgm:cxn modelId="{97C62449-60D5-4FCF-A1C8-1959CB9613A0}" type="presParOf" srcId="{8760D06B-11DC-48E5-BF14-67F880107AAA}" destId="{6048FCB2-C23F-41E2-8297-520352D18BF6}" srcOrd="10" destOrd="0" presId="urn:microsoft.com/office/officeart/2008/layout/HorizontalMultiLevelHierarchy"/>
    <dgm:cxn modelId="{FFBF4058-DC52-4471-9D5A-30857F912524}" type="presParOf" srcId="{6048FCB2-C23F-41E2-8297-520352D18BF6}" destId="{4B97F914-2C8D-404F-8BFC-8D9FEE74D7A2}" srcOrd="0" destOrd="0" presId="urn:microsoft.com/office/officeart/2008/layout/HorizontalMultiLevelHierarchy"/>
    <dgm:cxn modelId="{A0ED4353-7F57-4868-B10C-9D8EB99BB9B7}" type="presParOf" srcId="{8760D06B-11DC-48E5-BF14-67F880107AAA}" destId="{FE7A6F60-A0F2-443A-858A-46D6CE76BA88}" srcOrd="11" destOrd="0" presId="urn:microsoft.com/office/officeart/2008/layout/HorizontalMultiLevelHierarchy"/>
    <dgm:cxn modelId="{B97CB13D-3910-4DE1-A0A2-2CAD64C34C30}" type="presParOf" srcId="{FE7A6F60-A0F2-443A-858A-46D6CE76BA88}" destId="{FE3CF065-1582-43FB-93C4-F535CD82AE9E}" srcOrd="0" destOrd="0" presId="urn:microsoft.com/office/officeart/2008/layout/HorizontalMultiLevelHierarchy"/>
    <dgm:cxn modelId="{5F9C61C0-609A-45CF-B764-C580B498D61A}" type="presParOf" srcId="{FE7A6F60-A0F2-443A-858A-46D6CE76BA88}" destId="{870DD3F2-A7EB-422B-B4BA-8F42F1086BCB}"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D33E789-2F32-412E-B5AC-A7C1B6271840}"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uk-UA"/>
        </a:p>
      </dgm:t>
    </dgm:pt>
    <dgm:pt modelId="{63F1F373-630C-4B11-B98F-46A0C75E4A78}">
      <dgm:prSet phldrT="[Текст]" custT="1"/>
      <dgm:spPr>
        <a:solidFill>
          <a:schemeClr val="accent3">
            <a:lumMod val="50000"/>
          </a:schemeClr>
        </a:solidFill>
      </dgm:spPr>
      <dgm:t>
        <a:bodyPr/>
        <a:lstStyle/>
        <a:p>
          <a:r>
            <a:rPr lang="uk-UA" sz="2000" dirty="0" smtClean="0"/>
            <a:t>За рівнем насичення</a:t>
          </a:r>
          <a:endParaRPr lang="uk-UA" sz="2000" dirty="0"/>
        </a:p>
      </dgm:t>
    </dgm:pt>
    <dgm:pt modelId="{A99A14EE-A6BF-49F0-8892-12F9839CF828}" type="parTrans" cxnId="{E7E7D22F-8C02-4094-9D6D-51A398F8AF41}">
      <dgm:prSet/>
      <dgm:spPr/>
      <dgm:t>
        <a:bodyPr/>
        <a:lstStyle/>
        <a:p>
          <a:endParaRPr lang="uk-UA" sz="2000"/>
        </a:p>
      </dgm:t>
    </dgm:pt>
    <dgm:pt modelId="{5B0E214A-5E11-469B-9195-09BA909DBCFD}" type="sibTrans" cxnId="{E7E7D22F-8C02-4094-9D6D-51A398F8AF41}">
      <dgm:prSet/>
      <dgm:spPr/>
      <dgm:t>
        <a:bodyPr/>
        <a:lstStyle/>
        <a:p>
          <a:endParaRPr lang="uk-UA" sz="2000"/>
        </a:p>
      </dgm:t>
    </dgm:pt>
    <dgm:pt modelId="{BB0A4B2C-FA5B-4465-8D5F-6282FCDACEEC}">
      <dgm:prSet phldrT="[Текст]" custT="1">
        <dgm:style>
          <a:lnRef idx="1">
            <a:schemeClr val="dk1"/>
          </a:lnRef>
          <a:fillRef idx="2">
            <a:schemeClr val="dk1"/>
          </a:fillRef>
          <a:effectRef idx="1">
            <a:schemeClr val="dk1"/>
          </a:effectRef>
          <a:fontRef idx="minor">
            <a:schemeClr val="dk1"/>
          </a:fontRef>
        </dgm:style>
      </dgm:prSet>
      <dgm:spPr/>
      <dgm:t>
        <a:bodyPr/>
        <a:lstStyle/>
        <a:p>
          <a:r>
            <a:rPr lang="uk-UA" sz="2000" dirty="0" smtClean="0"/>
            <a:t>Рівноважний</a:t>
          </a:r>
          <a:endParaRPr lang="uk-UA" sz="2000" dirty="0"/>
        </a:p>
      </dgm:t>
    </dgm:pt>
    <dgm:pt modelId="{8B89CB1C-7670-4020-AFE7-FB36867244C2}" type="parTrans" cxnId="{331982F8-650A-4C3F-9921-A428CFDDACDB}">
      <dgm:prSet custT="1"/>
      <dgm:spPr/>
      <dgm:t>
        <a:bodyPr/>
        <a:lstStyle/>
        <a:p>
          <a:endParaRPr lang="uk-UA" sz="2000"/>
        </a:p>
      </dgm:t>
    </dgm:pt>
    <dgm:pt modelId="{DD5D450B-B523-4ABA-A82C-BFE1A08E8E45}" type="sibTrans" cxnId="{331982F8-650A-4C3F-9921-A428CFDDACDB}">
      <dgm:prSet/>
      <dgm:spPr/>
      <dgm:t>
        <a:bodyPr/>
        <a:lstStyle/>
        <a:p>
          <a:endParaRPr lang="uk-UA" sz="2000"/>
        </a:p>
      </dgm:t>
    </dgm:pt>
    <dgm:pt modelId="{47C7BEB1-6839-4E07-A0CD-80E48CB1666A}">
      <dgm:prSet phldrT="[Текст]" custT="1">
        <dgm:style>
          <a:lnRef idx="1">
            <a:schemeClr val="dk1"/>
          </a:lnRef>
          <a:fillRef idx="2">
            <a:schemeClr val="dk1"/>
          </a:fillRef>
          <a:effectRef idx="1">
            <a:schemeClr val="dk1"/>
          </a:effectRef>
          <a:fontRef idx="minor">
            <a:schemeClr val="dk1"/>
          </a:fontRef>
        </dgm:style>
      </dgm:prSet>
      <dgm:spPr/>
      <dgm:t>
        <a:bodyPr/>
        <a:lstStyle/>
        <a:p>
          <a:r>
            <a:rPr lang="uk-UA" sz="2000" dirty="0" smtClean="0"/>
            <a:t>Дефіцитний</a:t>
          </a:r>
          <a:endParaRPr lang="uk-UA" sz="2000" dirty="0"/>
        </a:p>
      </dgm:t>
    </dgm:pt>
    <dgm:pt modelId="{21790499-87F1-4317-89EF-4D2658F77B44}" type="parTrans" cxnId="{D2BC6147-9A9B-405B-9E77-B5934299D766}">
      <dgm:prSet custT="1"/>
      <dgm:spPr/>
      <dgm:t>
        <a:bodyPr/>
        <a:lstStyle/>
        <a:p>
          <a:endParaRPr lang="uk-UA" sz="2000"/>
        </a:p>
      </dgm:t>
    </dgm:pt>
    <dgm:pt modelId="{770D5210-DE84-4556-B0E7-629EA7956243}" type="sibTrans" cxnId="{D2BC6147-9A9B-405B-9E77-B5934299D766}">
      <dgm:prSet/>
      <dgm:spPr/>
      <dgm:t>
        <a:bodyPr/>
        <a:lstStyle/>
        <a:p>
          <a:endParaRPr lang="uk-UA" sz="2000"/>
        </a:p>
      </dgm:t>
    </dgm:pt>
    <dgm:pt modelId="{1397E24B-C521-43DC-9C2B-B816BB7559D4}">
      <dgm:prSet phldrT="[Текст]" custT="1">
        <dgm:style>
          <a:lnRef idx="1">
            <a:schemeClr val="dk1"/>
          </a:lnRef>
          <a:fillRef idx="2">
            <a:schemeClr val="dk1"/>
          </a:fillRef>
          <a:effectRef idx="1">
            <a:schemeClr val="dk1"/>
          </a:effectRef>
          <a:fontRef idx="minor">
            <a:schemeClr val="dk1"/>
          </a:fontRef>
        </dgm:style>
      </dgm:prSet>
      <dgm:spPr/>
      <dgm:t>
        <a:bodyPr/>
        <a:lstStyle/>
        <a:p>
          <a:r>
            <a:rPr lang="uk-UA" sz="2000" dirty="0" smtClean="0"/>
            <a:t>Надлишковий</a:t>
          </a:r>
          <a:endParaRPr lang="uk-UA" sz="2000" dirty="0"/>
        </a:p>
      </dgm:t>
    </dgm:pt>
    <dgm:pt modelId="{05DA5578-1CC4-4938-B269-418485187842}" type="parTrans" cxnId="{14AF0BCA-B09F-43B6-8CF9-FFCBB3896C00}">
      <dgm:prSet custT="1"/>
      <dgm:spPr/>
      <dgm:t>
        <a:bodyPr/>
        <a:lstStyle/>
        <a:p>
          <a:endParaRPr lang="uk-UA" sz="2000"/>
        </a:p>
      </dgm:t>
    </dgm:pt>
    <dgm:pt modelId="{77984184-1040-4E3D-ACC9-815BCE98DCA4}" type="sibTrans" cxnId="{14AF0BCA-B09F-43B6-8CF9-FFCBB3896C00}">
      <dgm:prSet/>
      <dgm:spPr/>
      <dgm:t>
        <a:bodyPr/>
        <a:lstStyle/>
        <a:p>
          <a:endParaRPr lang="uk-UA" sz="2000"/>
        </a:p>
      </dgm:t>
    </dgm:pt>
    <dgm:pt modelId="{931E27F4-A42F-465C-9489-39998B722E01}">
      <dgm:prSet>
        <dgm:style>
          <a:lnRef idx="1">
            <a:schemeClr val="dk1"/>
          </a:lnRef>
          <a:fillRef idx="2">
            <a:schemeClr val="dk1"/>
          </a:fillRef>
          <a:effectRef idx="1">
            <a:schemeClr val="dk1"/>
          </a:effectRef>
          <a:fontRef idx="minor">
            <a:schemeClr val="dk1"/>
          </a:fontRef>
        </dgm:style>
      </dgm:prSet>
      <dgm:spPr/>
      <dgm:t>
        <a:bodyPr/>
        <a:lstStyle/>
        <a:p>
          <a:r>
            <a:rPr lang="uk-UA" b="1" i="1" dirty="0" smtClean="0"/>
            <a:t>попит на ліки співставний з їх пропозицією</a:t>
          </a:r>
          <a:endParaRPr lang="uk-UA" dirty="0"/>
        </a:p>
      </dgm:t>
    </dgm:pt>
    <dgm:pt modelId="{23435F88-8F8F-41CF-A358-A70D48BF7DAC}" type="parTrans" cxnId="{1BF735E4-8721-4B45-93EC-5DFF55CEB4C5}">
      <dgm:prSet/>
      <dgm:spPr/>
      <dgm:t>
        <a:bodyPr/>
        <a:lstStyle/>
        <a:p>
          <a:endParaRPr lang="uk-UA"/>
        </a:p>
      </dgm:t>
    </dgm:pt>
    <dgm:pt modelId="{DD41E55A-6E1C-491D-87AD-A004E131A365}" type="sibTrans" cxnId="{1BF735E4-8721-4B45-93EC-5DFF55CEB4C5}">
      <dgm:prSet/>
      <dgm:spPr/>
      <dgm:t>
        <a:bodyPr/>
        <a:lstStyle/>
        <a:p>
          <a:endParaRPr lang="uk-UA"/>
        </a:p>
      </dgm:t>
    </dgm:pt>
    <dgm:pt modelId="{18936753-DB86-430A-B766-0F9CCD70492C}">
      <dgm:prSet>
        <dgm:style>
          <a:lnRef idx="1">
            <a:schemeClr val="dk1"/>
          </a:lnRef>
          <a:fillRef idx="2">
            <a:schemeClr val="dk1"/>
          </a:fillRef>
          <a:effectRef idx="1">
            <a:schemeClr val="dk1"/>
          </a:effectRef>
          <a:fontRef idx="minor">
            <a:schemeClr val="dk1"/>
          </a:fontRef>
        </dgm:style>
      </dgm:prSet>
      <dgm:spPr/>
      <dgm:t>
        <a:bodyPr/>
        <a:lstStyle/>
        <a:p>
          <a:r>
            <a:rPr lang="uk-UA" b="1" i="1" smtClean="0"/>
            <a:t>попит вищий від пропозиції</a:t>
          </a:r>
          <a:endParaRPr lang="uk-UA"/>
        </a:p>
      </dgm:t>
    </dgm:pt>
    <dgm:pt modelId="{BB40CE03-24F5-4FC4-920C-E3AE52BBB233}" type="parTrans" cxnId="{99F14414-2948-4183-9722-E9A4F518927B}">
      <dgm:prSet/>
      <dgm:spPr/>
      <dgm:t>
        <a:bodyPr/>
        <a:lstStyle/>
        <a:p>
          <a:endParaRPr lang="uk-UA"/>
        </a:p>
      </dgm:t>
    </dgm:pt>
    <dgm:pt modelId="{D4F6B85E-82D4-49FB-A18C-5D415949D4C2}" type="sibTrans" cxnId="{99F14414-2948-4183-9722-E9A4F518927B}">
      <dgm:prSet/>
      <dgm:spPr/>
      <dgm:t>
        <a:bodyPr/>
        <a:lstStyle/>
        <a:p>
          <a:endParaRPr lang="uk-UA"/>
        </a:p>
      </dgm:t>
    </dgm:pt>
    <dgm:pt modelId="{D1E44E26-E2D4-4AAA-A274-83769BF6FF4E}">
      <dgm:prSet>
        <dgm:style>
          <a:lnRef idx="1">
            <a:schemeClr val="dk1"/>
          </a:lnRef>
          <a:fillRef idx="2">
            <a:schemeClr val="dk1"/>
          </a:fillRef>
          <a:effectRef idx="1">
            <a:schemeClr val="dk1"/>
          </a:effectRef>
          <a:fontRef idx="minor">
            <a:schemeClr val="dk1"/>
          </a:fontRef>
        </dgm:style>
      </dgm:prSet>
      <dgm:spPr/>
      <dgm:t>
        <a:bodyPr/>
        <a:lstStyle/>
        <a:p>
          <a:r>
            <a:rPr lang="uk-UA" b="1" i="1" smtClean="0"/>
            <a:t>попит нижчий від пропозиції</a:t>
          </a:r>
          <a:endParaRPr lang="uk-UA"/>
        </a:p>
      </dgm:t>
    </dgm:pt>
    <dgm:pt modelId="{18AE2850-929F-4CB3-9F1E-F4C49116BCA9}" type="parTrans" cxnId="{58231C8A-159B-43A9-9055-BD5C00FC81FD}">
      <dgm:prSet/>
      <dgm:spPr/>
      <dgm:t>
        <a:bodyPr/>
        <a:lstStyle/>
        <a:p>
          <a:endParaRPr lang="uk-UA"/>
        </a:p>
      </dgm:t>
    </dgm:pt>
    <dgm:pt modelId="{457B2D32-2A3C-4B1F-BFF7-18A94F98A90B}" type="sibTrans" cxnId="{58231C8A-159B-43A9-9055-BD5C00FC81FD}">
      <dgm:prSet/>
      <dgm:spPr/>
      <dgm:t>
        <a:bodyPr/>
        <a:lstStyle/>
        <a:p>
          <a:endParaRPr lang="uk-UA"/>
        </a:p>
      </dgm:t>
    </dgm:pt>
    <dgm:pt modelId="{86841BDF-94FE-4383-B282-F6935DF19362}" type="pres">
      <dgm:prSet presAssocID="{9D33E789-2F32-412E-B5AC-A7C1B6271840}" presName="Name0" presStyleCnt="0">
        <dgm:presLayoutVars>
          <dgm:chPref val="1"/>
          <dgm:dir/>
          <dgm:animOne val="branch"/>
          <dgm:animLvl val="lvl"/>
          <dgm:resizeHandles val="exact"/>
        </dgm:presLayoutVars>
      </dgm:prSet>
      <dgm:spPr/>
      <dgm:t>
        <a:bodyPr/>
        <a:lstStyle/>
        <a:p>
          <a:endParaRPr lang="uk-UA"/>
        </a:p>
      </dgm:t>
    </dgm:pt>
    <dgm:pt modelId="{6150B7C3-D727-4ACF-B79F-905183473D9A}" type="pres">
      <dgm:prSet presAssocID="{63F1F373-630C-4B11-B98F-46A0C75E4A78}" presName="root1" presStyleCnt="0"/>
      <dgm:spPr/>
    </dgm:pt>
    <dgm:pt modelId="{43FF495B-F163-43CB-8851-AC6410607346}" type="pres">
      <dgm:prSet presAssocID="{63F1F373-630C-4B11-B98F-46A0C75E4A78}" presName="LevelOneTextNode" presStyleLbl="node0" presStyleIdx="0" presStyleCnt="1">
        <dgm:presLayoutVars>
          <dgm:chPref val="3"/>
        </dgm:presLayoutVars>
      </dgm:prSet>
      <dgm:spPr/>
      <dgm:t>
        <a:bodyPr/>
        <a:lstStyle/>
        <a:p>
          <a:endParaRPr lang="uk-UA"/>
        </a:p>
      </dgm:t>
    </dgm:pt>
    <dgm:pt modelId="{DFE5E013-DC25-44EE-9143-CE7070516B78}" type="pres">
      <dgm:prSet presAssocID="{63F1F373-630C-4B11-B98F-46A0C75E4A78}" presName="level2hierChild" presStyleCnt="0"/>
      <dgm:spPr/>
    </dgm:pt>
    <dgm:pt modelId="{DDB3F920-2D24-46AD-A185-CB68827377F8}" type="pres">
      <dgm:prSet presAssocID="{8B89CB1C-7670-4020-AFE7-FB36867244C2}" presName="conn2-1" presStyleLbl="parChTrans1D2" presStyleIdx="0" presStyleCnt="3"/>
      <dgm:spPr/>
      <dgm:t>
        <a:bodyPr/>
        <a:lstStyle/>
        <a:p>
          <a:endParaRPr lang="uk-UA"/>
        </a:p>
      </dgm:t>
    </dgm:pt>
    <dgm:pt modelId="{D7A1A934-5B52-4989-9912-BE811A796BEB}" type="pres">
      <dgm:prSet presAssocID="{8B89CB1C-7670-4020-AFE7-FB36867244C2}" presName="connTx" presStyleLbl="parChTrans1D2" presStyleIdx="0" presStyleCnt="3"/>
      <dgm:spPr/>
      <dgm:t>
        <a:bodyPr/>
        <a:lstStyle/>
        <a:p>
          <a:endParaRPr lang="uk-UA"/>
        </a:p>
      </dgm:t>
    </dgm:pt>
    <dgm:pt modelId="{F339D3A4-06BD-4985-96E8-7907C7AA5928}" type="pres">
      <dgm:prSet presAssocID="{BB0A4B2C-FA5B-4465-8D5F-6282FCDACEEC}" presName="root2" presStyleCnt="0"/>
      <dgm:spPr/>
    </dgm:pt>
    <dgm:pt modelId="{7AD53842-7E3A-4EF0-887E-3B149B0B3B7A}" type="pres">
      <dgm:prSet presAssocID="{BB0A4B2C-FA5B-4465-8D5F-6282FCDACEEC}" presName="LevelTwoTextNode" presStyleLbl="node2" presStyleIdx="0" presStyleCnt="3">
        <dgm:presLayoutVars>
          <dgm:chPref val="3"/>
        </dgm:presLayoutVars>
      </dgm:prSet>
      <dgm:spPr/>
      <dgm:t>
        <a:bodyPr/>
        <a:lstStyle/>
        <a:p>
          <a:endParaRPr lang="uk-UA"/>
        </a:p>
      </dgm:t>
    </dgm:pt>
    <dgm:pt modelId="{A6B0C335-6604-41CB-B309-F9AE570E9538}" type="pres">
      <dgm:prSet presAssocID="{BB0A4B2C-FA5B-4465-8D5F-6282FCDACEEC}" presName="level3hierChild" presStyleCnt="0"/>
      <dgm:spPr/>
    </dgm:pt>
    <dgm:pt modelId="{A81DF631-30F6-4242-BD7E-A31C5EE99546}" type="pres">
      <dgm:prSet presAssocID="{23435F88-8F8F-41CF-A358-A70D48BF7DAC}" presName="conn2-1" presStyleLbl="parChTrans1D3" presStyleIdx="0" presStyleCnt="3"/>
      <dgm:spPr/>
      <dgm:t>
        <a:bodyPr/>
        <a:lstStyle/>
        <a:p>
          <a:endParaRPr lang="uk-UA"/>
        </a:p>
      </dgm:t>
    </dgm:pt>
    <dgm:pt modelId="{7E0346AB-BC63-48D2-9BE7-94F7BBC62FE1}" type="pres">
      <dgm:prSet presAssocID="{23435F88-8F8F-41CF-A358-A70D48BF7DAC}" presName="connTx" presStyleLbl="parChTrans1D3" presStyleIdx="0" presStyleCnt="3"/>
      <dgm:spPr/>
      <dgm:t>
        <a:bodyPr/>
        <a:lstStyle/>
        <a:p>
          <a:endParaRPr lang="uk-UA"/>
        </a:p>
      </dgm:t>
    </dgm:pt>
    <dgm:pt modelId="{DA7B0C53-54E5-473D-9C20-D2C09523652E}" type="pres">
      <dgm:prSet presAssocID="{931E27F4-A42F-465C-9489-39998B722E01}" presName="root2" presStyleCnt="0"/>
      <dgm:spPr/>
    </dgm:pt>
    <dgm:pt modelId="{80F943BA-DF50-4656-A04B-08E16271AC6E}" type="pres">
      <dgm:prSet presAssocID="{931E27F4-A42F-465C-9489-39998B722E01}" presName="LevelTwoTextNode" presStyleLbl="node3" presStyleIdx="0" presStyleCnt="3">
        <dgm:presLayoutVars>
          <dgm:chPref val="3"/>
        </dgm:presLayoutVars>
      </dgm:prSet>
      <dgm:spPr/>
      <dgm:t>
        <a:bodyPr/>
        <a:lstStyle/>
        <a:p>
          <a:endParaRPr lang="uk-UA"/>
        </a:p>
      </dgm:t>
    </dgm:pt>
    <dgm:pt modelId="{C75696C6-A983-4390-8BB1-35D9CD7FCEEA}" type="pres">
      <dgm:prSet presAssocID="{931E27F4-A42F-465C-9489-39998B722E01}" presName="level3hierChild" presStyleCnt="0"/>
      <dgm:spPr/>
    </dgm:pt>
    <dgm:pt modelId="{1902AF4A-AC4E-41DA-8602-5304968D0FC3}" type="pres">
      <dgm:prSet presAssocID="{21790499-87F1-4317-89EF-4D2658F77B44}" presName="conn2-1" presStyleLbl="parChTrans1D2" presStyleIdx="1" presStyleCnt="3"/>
      <dgm:spPr/>
      <dgm:t>
        <a:bodyPr/>
        <a:lstStyle/>
        <a:p>
          <a:endParaRPr lang="uk-UA"/>
        </a:p>
      </dgm:t>
    </dgm:pt>
    <dgm:pt modelId="{C620856C-04F3-450F-93B9-1F99EBE475E1}" type="pres">
      <dgm:prSet presAssocID="{21790499-87F1-4317-89EF-4D2658F77B44}" presName="connTx" presStyleLbl="parChTrans1D2" presStyleIdx="1" presStyleCnt="3"/>
      <dgm:spPr/>
      <dgm:t>
        <a:bodyPr/>
        <a:lstStyle/>
        <a:p>
          <a:endParaRPr lang="uk-UA"/>
        </a:p>
      </dgm:t>
    </dgm:pt>
    <dgm:pt modelId="{7CD2ADD2-45EC-4065-AD3C-59E53BE76EC7}" type="pres">
      <dgm:prSet presAssocID="{47C7BEB1-6839-4E07-A0CD-80E48CB1666A}" presName="root2" presStyleCnt="0"/>
      <dgm:spPr/>
    </dgm:pt>
    <dgm:pt modelId="{32AF4B0C-E81D-4DEB-A49A-8FA2C69E2A31}" type="pres">
      <dgm:prSet presAssocID="{47C7BEB1-6839-4E07-A0CD-80E48CB1666A}" presName="LevelTwoTextNode" presStyleLbl="node2" presStyleIdx="1" presStyleCnt="3">
        <dgm:presLayoutVars>
          <dgm:chPref val="3"/>
        </dgm:presLayoutVars>
      </dgm:prSet>
      <dgm:spPr/>
      <dgm:t>
        <a:bodyPr/>
        <a:lstStyle/>
        <a:p>
          <a:endParaRPr lang="uk-UA"/>
        </a:p>
      </dgm:t>
    </dgm:pt>
    <dgm:pt modelId="{6C49FA51-0F16-4C11-BE4D-D4E2CCF5D7D1}" type="pres">
      <dgm:prSet presAssocID="{47C7BEB1-6839-4E07-A0CD-80E48CB1666A}" presName="level3hierChild" presStyleCnt="0"/>
      <dgm:spPr/>
    </dgm:pt>
    <dgm:pt modelId="{DF94C738-4380-42BE-AE80-DDACFAF6F59C}" type="pres">
      <dgm:prSet presAssocID="{BB40CE03-24F5-4FC4-920C-E3AE52BBB233}" presName="conn2-1" presStyleLbl="parChTrans1D3" presStyleIdx="1" presStyleCnt="3"/>
      <dgm:spPr/>
      <dgm:t>
        <a:bodyPr/>
        <a:lstStyle/>
        <a:p>
          <a:endParaRPr lang="uk-UA"/>
        </a:p>
      </dgm:t>
    </dgm:pt>
    <dgm:pt modelId="{70A4926E-9336-424F-92C3-EB1D802191EB}" type="pres">
      <dgm:prSet presAssocID="{BB40CE03-24F5-4FC4-920C-E3AE52BBB233}" presName="connTx" presStyleLbl="parChTrans1D3" presStyleIdx="1" presStyleCnt="3"/>
      <dgm:spPr/>
      <dgm:t>
        <a:bodyPr/>
        <a:lstStyle/>
        <a:p>
          <a:endParaRPr lang="uk-UA"/>
        </a:p>
      </dgm:t>
    </dgm:pt>
    <dgm:pt modelId="{1C461A51-9B92-44E2-B2E9-6FCDCB6C852B}" type="pres">
      <dgm:prSet presAssocID="{18936753-DB86-430A-B766-0F9CCD70492C}" presName="root2" presStyleCnt="0"/>
      <dgm:spPr/>
    </dgm:pt>
    <dgm:pt modelId="{184804EA-4613-4F24-8852-A9E932283F82}" type="pres">
      <dgm:prSet presAssocID="{18936753-DB86-430A-B766-0F9CCD70492C}" presName="LevelTwoTextNode" presStyleLbl="node3" presStyleIdx="1" presStyleCnt="3">
        <dgm:presLayoutVars>
          <dgm:chPref val="3"/>
        </dgm:presLayoutVars>
      </dgm:prSet>
      <dgm:spPr/>
      <dgm:t>
        <a:bodyPr/>
        <a:lstStyle/>
        <a:p>
          <a:endParaRPr lang="uk-UA"/>
        </a:p>
      </dgm:t>
    </dgm:pt>
    <dgm:pt modelId="{A5018873-5ABA-4919-8398-D1E2D0F561FF}" type="pres">
      <dgm:prSet presAssocID="{18936753-DB86-430A-B766-0F9CCD70492C}" presName="level3hierChild" presStyleCnt="0"/>
      <dgm:spPr/>
    </dgm:pt>
    <dgm:pt modelId="{26A1F4CC-225E-4BE8-99BF-2DD59FD81F8C}" type="pres">
      <dgm:prSet presAssocID="{05DA5578-1CC4-4938-B269-418485187842}" presName="conn2-1" presStyleLbl="parChTrans1D2" presStyleIdx="2" presStyleCnt="3"/>
      <dgm:spPr/>
      <dgm:t>
        <a:bodyPr/>
        <a:lstStyle/>
        <a:p>
          <a:endParaRPr lang="uk-UA"/>
        </a:p>
      </dgm:t>
    </dgm:pt>
    <dgm:pt modelId="{70FACE81-DA93-41C8-BF48-13F03DB019EB}" type="pres">
      <dgm:prSet presAssocID="{05DA5578-1CC4-4938-B269-418485187842}" presName="connTx" presStyleLbl="parChTrans1D2" presStyleIdx="2" presStyleCnt="3"/>
      <dgm:spPr/>
      <dgm:t>
        <a:bodyPr/>
        <a:lstStyle/>
        <a:p>
          <a:endParaRPr lang="uk-UA"/>
        </a:p>
      </dgm:t>
    </dgm:pt>
    <dgm:pt modelId="{D1A9935E-B116-4A21-98BB-75753E571B85}" type="pres">
      <dgm:prSet presAssocID="{1397E24B-C521-43DC-9C2B-B816BB7559D4}" presName="root2" presStyleCnt="0"/>
      <dgm:spPr/>
    </dgm:pt>
    <dgm:pt modelId="{631B3111-784C-4ECA-9FB0-3215E0460089}" type="pres">
      <dgm:prSet presAssocID="{1397E24B-C521-43DC-9C2B-B816BB7559D4}" presName="LevelTwoTextNode" presStyleLbl="node2" presStyleIdx="2" presStyleCnt="3">
        <dgm:presLayoutVars>
          <dgm:chPref val="3"/>
        </dgm:presLayoutVars>
      </dgm:prSet>
      <dgm:spPr/>
      <dgm:t>
        <a:bodyPr/>
        <a:lstStyle/>
        <a:p>
          <a:endParaRPr lang="uk-UA"/>
        </a:p>
      </dgm:t>
    </dgm:pt>
    <dgm:pt modelId="{36D105F1-5FBA-4254-A281-4E30E0A4EABA}" type="pres">
      <dgm:prSet presAssocID="{1397E24B-C521-43DC-9C2B-B816BB7559D4}" presName="level3hierChild" presStyleCnt="0"/>
      <dgm:spPr/>
    </dgm:pt>
    <dgm:pt modelId="{84A616E7-C5FC-4D3F-93C9-E26411B4FBA3}" type="pres">
      <dgm:prSet presAssocID="{18AE2850-929F-4CB3-9F1E-F4C49116BCA9}" presName="conn2-1" presStyleLbl="parChTrans1D3" presStyleIdx="2" presStyleCnt="3"/>
      <dgm:spPr/>
      <dgm:t>
        <a:bodyPr/>
        <a:lstStyle/>
        <a:p>
          <a:endParaRPr lang="uk-UA"/>
        </a:p>
      </dgm:t>
    </dgm:pt>
    <dgm:pt modelId="{28F081AC-2654-4DA3-8967-1EA4B667C9C2}" type="pres">
      <dgm:prSet presAssocID="{18AE2850-929F-4CB3-9F1E-F4C49116BCA9}" presName="connTx" presStyleLbl="parChTrans1D3" presStyleIdx="2" presStyleCnt="3"/>
      <dgm:spPr/>
      <dgm:t>
        <a:bodyPr/>
        <a:lstStyle/>
        <a:p>
          <a:endParaRPr lang="uk-UA"/>
        </a:p>
      </dgm:t>
    </dgm:pt>
    <dgm:pt modelId="{9991F674-93FF-4D25-8E8D-4B8C2E56463E}" type="pres">
      <dgm:prSet presAssocID="{D1E44E26-E2D4-4AAA-A274-83769BF6FF4E}" presName="root2" presStyleCnt="0"/>
      <dgm:spPr/>
    </dgm:pt>
    <dgm:pt modelId="{9038A6FB-5398-4096-A401-B5F93AC8DE3F}" type="pres">
      <dgm:prSet presAssocID="{D1E44E26-E2D4-4AAA-A274-83769BF6FF4E}" presName="LevelTwoTextNode" presStyleLbl="node3" presStyleIdx="2" presStyleCnt="3">
        <dgm:presLayoutVars>
          <dgm:chPref val="3"/>
        </dgm:presLayoutVars>
      </dgm:prSet>
      <dgm:spPr/>
      <dgm:t>
        <a:bodyPr/>
        <a:lstStyle/>
        <a:p>
          <a:endParaRPr lang="uk-UA"/>
        </a:p>
      </dgm:t>
    </dgm:pt>
    <dgm:pt modelId="{DE4A0A70-5022-4762-9C09-B50171F91480}" type="pres">
      <dgm:prSet presAssocID="{D1E44E26-E2D4-4AAA-A274-83769BF6FF4E}" presName="level3hierChild" presStyleCnt="0"/>
      <dgm:spPr/>
    </dgm:pt>
  </dgm:ptLst>
  <dgm:cxnLst>
    <dgm:cxn modelId="{0204AD65-C17B-4079-A8A0-76F100A99D3E}" type="presOf" srcId="{BB40CE03-24F5-4FC4-920C-E3AE52BBB233}" destId="{70A4926E-9336-424F-92C3-EB1D802191EB}" srcOrd="1" destOrd="0" presId="urn:microsoft.com/office/officeart/2008/layout/HorizontalMultiLevelHierarchy"/>
    <dgm:cxn modelId="{E854BCDE-6F54-4AB5-BE92-6597F6014A57}" type="presOf" srcId="{BB0A4B2C-FA5B-4465-8D5F-6282FCDACEEC}" destId="{7AD53842-7E3A-4EF0-887E-3B149B0B3B7A}" srcOrd="0" destOrd="0" presId="urn:microsoft.com/office/officeart/2008/layout/HorizontalMultiLevelHierarchy"/>
    <dgm:cxn modelId="{F1E523A9-55FC-4111-9071-2FA5C7FECD3A}" type="presOf" srcId="{18AE2850-929F-4CB3-9F1E-F4C49116BCA9}" destId="{84A616E7-C5FC-4D3F-93C9-E26411B4FBA3}" srcOrd="0" destOrd="0" presId="urn:microsoft.com/office/officeart/2008/layout/HorizontalMultiLevelHierarchy"/>
    <dgm:cxn modelId="{81996508-8042-44BD-AB79-0BAA4FE76FDE}" type="presOf" srcId="{D1E44E26-E2D4-4AAA-A274-83769BF6FF4E}" destId="{9038A6FB-5398-4096-A401-B5F93AC8DE3F}" srcOrd="0" destOrd="0" presId="urn:microsoft.com/office/officeart/2008/layout/HorizontalMultiLevelHierarchy"/>
    <dgm:cxn modelId="{7754B845-A327-46C5-9DBA-56CE7486CFBC}" type="presOf" srcId="{1397E24B-C521-43DC-9C2B-B816BB7559D4}" destId="{631B3111-784C-4ECA-9FB0-3215E0460089}" srcOrd="0" destOrd="0" presId="urn:microsoft.com/office/officeart/2008/layout/HorizontalMultiLevelHierarchy"/>
    <dgm:cxn modelId="{D2BC6147-9A9B-405B-9E77-B5934299D766}" srcId="{63F1F373-630C-4B11-B98F-46A0C75E4A78}" destId="{47C7BEB1-6839-4E07-A0CD-80E48CB1666A}" srcOrd="1" destOrd="0" parTransId="{21790499-87F1-4317-89EF-4D2658F77B44}" sibTransId="{770D5210-DE84-4556-B0E7-629EA7956243}"/>
    <dgm:cxn modelId="{14AF0BCA-B09F-43B6-8CF9-FFCBB3896C00}" srcId="{63F1F373-630C-4B11-B98F-46A0C75E4A78}" destId="{1397E24B-C521-43DC-9C2B-B816BB7559D4}" srcOrd="2" destOrd="0" parTransId="{05DA5578-1CC4-4938-B269-418485187842}" sibTransId="{77984184-1040-4E3D-ACC9-815BCE98DCA4}"/>
    <dgm:cxn modelId="{58231C8A-159B-43A9-9055-BD5C00FC81FD}" srcId="{1397E24B-C521-43DC-9C2B-B816BB7559D4}" destId="{D1E44E26-E2D4-4AAA-A274-83769BF6FF4E}" srcOrd="0" destOrd="0" parTransId="{18AE2850-929F-4CB3-9F1E-F4C49116BCA9}" sibTransId="{457B2D32-2A3C-4B1F-BFF7-18A94F98A90B}"/>
    <dgm:cxn modelId="{843C9722-CBC2-4ABF-8AB2-CD635B32268D}" type="presOf" srcId="{05DA5578-1CC4-4938-B269-418485187842}" destId="{26A1F4CC-225E-4BE8-99BF-2DD59FD81F8C}" srcOrd="0" destOrd="0" presId="urn:microsoft.com/office/officeart/2008/layout/HorizontalMultiLevelHierarchy"/>
    <dgm:cxn modelId="{F11F2B94-224D-4203-9020-C4BD6C2EEFBB}" type="presOf" srcId="{21790499-87F1-4317-89EF-4D2658F77B44}" destId="{1902AF4A-AC4E-41DA-8602-5304968D0FC3}" srcOrd="0" destOrd="0" presId="urn:microsoft.com/office/officeart/2008/layout/HorizontalMultiLevelHierarchy"/>
    <dgm:cxn modelId="{E7E7D22F-8C02-4094-9D6D-51A398F8AF41}" srcId="{9D33E789-2F32-412E-B5AC-A7C1B6271840}" destId="{63F1F373-630C-4B11-B98F-46A0C75E4A78}" srcOrd="0" destOrd="0" parTransId="{A99A14EE-A6BF-49F0-8892-12F9839CF828}" sibTransId="{5B0E214A-5E11-469B-9195-09BA909DBCFD}"/>
    <dgm:cxn modelId="{74F5106E-D2E1-4319-A086-03C9022D9A42}" type="presOf" srcId="{21790499-87F1-4317-89EF-4D2658F77B44}" destId="{C620856C-04F3-450F-93B9-1F99EBE475E1}" srcOrd="1" destOrd="0" presId="urn:microsoft.com/office/officeart/2008/layout/HorizontalMultiLevelHierarchy"/>
    <dgm:cxn modelId="{5C4930E1-0ECC-4A6D-9A6C-48509CDFBA63}" type="presOf" srcId="{931E27F4-A42F-465C-9489-39998B722E01}" destId="{80F943BA-DF50-4656-A04B-08E16271AC6E}" srcOrd="0" destOrd="0" presId="urn:microsoft.com/office/officeart/2008/layout/HorizontalMultiLevelHierarchy"/>
    <dgm:cxn modelId="{6C5DE575-FF3F-412F-91DF-4F1ED7FDA1A3}" type="presOf" srcId="{9D33E789-2F32-412E-B5AC-A7C1B6271840}" destId="{86841BDF-94FE-4383-B282-F6935DF19362}" srcOrd="0" destOrd="0" presId="urn:microsoft.com/office/officeart/2008/layout/HorizontalMultiLevelHierarchy"/>
    <dgm:cxn modelId="{F9465697-9D1A-4227-98FD-02ACE008C936}" type="presOf" srcId="{63F1F373-630C-4B11-B98F-46A0C75E4A78}" destId="{43FF495B-F163-43CB-8851-AC6410607346}" srcOrd="0" destOrd="0" presId="urn:microsoft.com/office/officeart/2008/layout/HorizontalMultiLevelHierarchy"/>
    <dgm:cxn modelId="{9F8508E6-C1C0-4202-98D0-945E1C50FD40}" type="presOf" srcId="{18AE2850-929F-4CB3-9F1E-F4C49116BCA9}" destId="{28F081AC-2654-4DA3-8967-1EA4B667C9C2}" srcOrd="1" destOrd="0" presId="urn:microsoft.com/office/officeart/2008/layout/HorizontalMultiLevelHierarchy"/>
    <dgm:cxn modelId="{3B891EF5-7B5A-41CB-9830-78D6DF704CA2}" type="presOf" srcId="{05DA5578-1CC4-4938-B269-418485187842}" destId="{70FACE81-DA93-41C8-BF48-13F03DB019EB}" srcOrd="1" destOrd="0" presId="urn:microsoft.com/office/officeart/2008/layout/HorizontalMultiLevelHierarchy"/>
    <dgm:cxn modelId="{EAA0D415-AA0D-434F-88FF-A36CFFE4BF5C}" type="presOf" srcId="{23435F88-8F8F-41CF-A358-A70D48BF7DAC}" destId="{A81DF631-30F6-4242-BD7E-A31C5EE99546}" srcOrd="0" destOrd="0" presId="urn:microsoft.com/office/officeart/2008/layout/HorizontalMultiLevelHierarchy"/>
    <dgm:cxn modelId="{8BB30684-68FC-4FDC-8B95-1ED6F5A18376}" type="presOf" srcId="{18936753-DB86-430A-B766-0F9CCD70492C}" destId="{184804EA-4613-4F24-8852-A9E932283F82}" srcOrd="0" destOrd="0" presId="urn:microsoft.com/office/officeart/2008/layout/HorizontalMultiLevelHierarchy"/>
    <dgm:cxn modelId="{99F14414-2948-4183-9722-E9A4F518927B}" srcId="{47C7BEB1-6839-4E07-A0CD-80E48CB1666A}" destId="{18936753-DB86-430A-B766-0F9CCD70492C}" srcOrd="0" destOrd="0" parTransId="{BB40CE03-24F5-4FC4-920C-E3AE52BBB233}" sibTransId="{D4F6B85E-82D4-49FB-A18C-5D415949D4C2}"/>
    <dgm:cxn modelId="{91C04A14-BB1C-401F-AB5B-B168BB85C7EB}" type="presOf" srcId="{BB40CE03-24F5-4FC4-920C-E3AE52BBB233}" destId="{DF94C738-4380-42BE-AE80-DDACFAF6F59C}" srcOrd="0" destOrd="0" presId="urn:microsoft.com/office/officeart/2008/layout/HorizontalMultiLevelHierarchy"/>
    <dgm:cxn modelId="{5E9D810B-C719-4D3A-8C69-0AE8ED165632}" type="presOf" srcId="{23435F88-8F8F-41CF-A358-A70D48BF7DAC}" destId="{7E0346AB-BC63-48D2-9BE7-94F7BBC62FE1}" srcOrd="1" destOrd="0" presId="urn:microsoft.com/office/officeart/2008/layout/HorizontalMultiLevelHierarchy"/>
    <dgm:cxn modelId="{F537C0D3-D4B0-4288-BEF8-2B1C5888DE76}" type="presOf" srcId="{8B89CB1C-7670-4020-AFE7-FB36867244C2}" destId="{D7A1A934-5B52-4989-9912-BE811A796BEB}" srcOrd="1" destOrd="0" presId="urn:microsoft.com/office/officeart/2008/layout/HorizontalMultiLevelHierarchy"/>
    <dgm:cxn modelId="{1BF735E4-8721-4B45-93EC-5DFF55CEB4C5}" srcId="{BB0A4B2C-FA5B-4465-8D5F-6282FCDACEEC}" destId="{931E27F4-A42F-465C-9489-39998B722E01}" srcOrd="0" destOrd="0" parTransId="{23435F88-8F8F-41CF-A358-A70D48BF7DAC}" sibTransId="{DD41E55A-6E1C-491D-87AD-A004E131A365}"/>
    <dgm:cxn modelId="{8D5D229A-A42D-41E6-AD6F-1DF7A80D0972}" type="presOf" srcId="{47C7BEB1-6839-4E07-A0CD-80E48CB1666A}" destId="{32AF4B0C-E81D-4DEB-A49A-8FA2C69E2A31}" srcOrd="0" destOrd="0" presId="urn:microsoft.com/office/officeart/2008/layout/HorizontalMultiLevelHierarchy"/>
    <dgm:cxn modelId="{FD873B3A-FCC4-45F7-B774-D35AC108DAFC}" type="presOf" srcId="{8B89CB1C-7670-4020-AFE7-FB36867244C2}" destId="{DDB3F920-2D24-46AD-A185-CB68827377F8}" srcOrd="0" destOrd="0" presId="urn:microsoft.com/office/officeart/2008/layout/HorizontalMultiLevelHierarchy"/>
    <dgm:cxn modelId="{331982F8-650A-4C3F-9921-A428CFDDACDB}" srcId="{63F1F373-630C-4B11-B98F-46A0C75E4A78}" destId="{BB0A4B2C-FA5B-4465-8D5F-6282FCDACEEC}" srcOrd="0" destOrd="0" parTransId="{8B89CB1C-7670-4020-AFE7-FB36867244C2}" sibTransId="{DD5D450B-B523-4ABA-A82C-BFE1A08E8E45}"/>
    <dgm:cxn modelId="{95CFA332-F43C-4371-A3A4-74AAF4CB60CA}" type="presParOf" srcId="{86841BDF-94FE-4383-B282-F6935DF19362}" destId="{6150B7C3-D727-4ACF-B79F-905183473D9A}" srcOrd="0" destOrd="0" presId="urn:microsoft.com/office/officeart/2008/layout/HorizontalMultiLevelHierarchy"/>
    <dgm:cxn modelId="{8247452C-44B0-4DA9-9FD7-3ED50542E6FB}" type="presParOf" srcId="{6150B7C3-D727-4ACF-B79F-905183473D9A}" destId="{43FF495B-F163-43CB-8851-AC6410607346}" srcOrd="0" destOrd="0" presId="urn:microsoft.com/office/officeart/2008/layout/HorizontalMultiLevelHierarchy"/>
    <dgm:cxn modelId="{DEB580D4-5E51-40FE-A7F8-116CDEE6D324}" type="presParOf" srcId="{6150B7C3-D727-4ACF-B79F-905183473D9A}" destId="{DFE5E013-DC25-44EE-9143-CE7070516B78}" srcOrd="1" destOrd="0" presId="urn:microsoft.com/office/officeart/2008/layout/HorizontalMultiLevelHierarchy"/>
    <dgm:cxn modelId="{B8414546-F33E-41FD-91F6-50C5BC0B2CB5}" type="presParOf" srcId="{DFE5E013-DC25-44EE-9143-CE7070516B78}" destId="{DDB3F920-2D24-46AD-A185-CB68827377F8}" srcOrd="0" destOrd="0" presId="urn:microsoft.com/office/officeart/2008/layout/HorizontalMultiLevelHierarchy"/>
    <dgm:cxn modelId="{58EFD66D-78F8-42BF-810A-49B86E52BC3F}" type="presParOf" srcId="{DDB3F920-2D24-46AD-A185-CB68827377F8}" destId="{D7A1A934-5B52-4989-9912-BE811A796BEB}" srcOrd="0" destOrd="0" presId="urn:microsoft.com/office/officeart/2008/layout/HorizontalMultiLevelHierarchy"/>
    <dgm:cxn modelId="{6B105D21-B34C-41B0-A82F-EE8CE1B726D8}" type="presParOf" srcId="{DFE5E013-DC25-44EE-9143-CE7070516B78}" destId="{F339D3A4-06BD-4985-96E8-7907C7AA5928}" srcOrd="1" destOrd="0" presId="urn:microsoft.com/office/officeart/2008/layout/HorizontalMultiLevelHierarchy"/>
    <dgm:cxn modelId="{B3F8BA3C-B020-48BF-A177-91F2E965D3E8}" type="presParOf" srcId="{F339D3A4-06BD-4985-96E8-7907C7AA5928}" destId="{7AD53842-7E3A-4EF0-887E-3B149B0B3B7A}" srcOrd="0" destOrd="0" presId="urn:microsoft.com/office/officeart/2008/layout/HorizontalMultiLevelHierarchy"/>
    <dgm:cxn modelId="{C932F949-D1A8-44F6-8937-C8DDD1EE78A3}" type="presParOf" srcId="{F339D3A4-06BD-4985-96E8-7907C7AA5928}" destId="{A6B0C335-6604-41CB-B309-F9AE570E9538}" srcOrd="1" destOrd="0" presId="urn:microsoft.com/office/officeart/2008/layout/HorizontalMultiLevelHierarchy"/>
    <dgm:cxn modelId="{F2077A87-AB9A-4684-BCB5-5A51F395BD75}" type="presParOf" srcId="{A6B0C335-6604-41CB-B309-F9AE570E9538}" destId="{A81DF631-30F6-4242-BD7E-A31C5EE99546}" srcOrd="0" destOrd="0" presId="urn:microsoft.com/office/officeart/2008/layout/HorizontalMultiLevelHierarchy"/>
    <dgm:cxn modelId="{F8D69819-3255-47AF-817A-6291F38ADE1A}" type="presParOf" srcId="{A81DF631-30F6-4242-BD7E-A31C5EE99546}" destId="{7E0346AB-BC63-48D2-9BE7-94F7BBC62FE1}" srcOrd="0" destOrd="0" presId="urn:microsoft.com/office/officeart/2008/layout/HorizontalMultiLevelHierarchy"/>
    <dgm:cxn modelId="{1590C1F2-9742-4819-8F77-3E79B2AC8E72}" type="presParOf" srcId="{A6B0C335-6604-41CB-B309-F9AE570E9538}" destId="{DA7B0C53-54E5-473D-9C20-D2C09523652E}" srcOrd="1" destOrd="0" presId="urn:microsoft.com/office/officeart/2008/layout/HorizontalMultiLevelHierarchy"/>
    <dgm:cxn modelId="{6110966D-F0B9-4A28-A72B-C235782F1B64}" type="presParOf" srcId="{DA7B0C53-54E5-473D-9C20-D2C09523652E}" destId="{80F943BA-DF50-4656-A04B-08E16271AC6E}" srcOrd="0" destOrd="0" presId="urn:microsoft.com/office/officeart/2008/layout/HorizontalMultiLevelHierarchy"/>
    <dgm:cxn modelId="{E0030D81-323D-4C77-835F-710369A732A4}" type="presParOf" srcId="{DA7B0C53-54E5-473D-9C20-D2C09523652E}" destId="{C75696C6-A983-4390-8BB1-35D9CD7FCEEA}" srcOrd="1" destOrd="0" presId="urn:microsoft.com/office/officeart/2008/layout/HorizontalMultiLevelHierarchy"/>
    <dgm:cxn modelId="{70A962AE-E2B8-4FD8-AEFC-E2C3D1F62879}" type="presParOf" srcId="{DFE5E013-DC25-44EE-9143-CE7070516B78}" destId="{1902AF4A-AC4E-41DA-8602-5304968D0FC3}" srcOrd="2" destOrd="0" presId="urn:microsoft.com/office/officeart/2008/layout/HorizontalMultiLevelHierarchy"/>
    <dgm:cxn modelId="{B3809F85-8A2B-4532-9871-88DE06C87901}" type="presParOf" srcId="{1902AF4A-AC4E-41DA-8602-5304968D0FC3}" destId="{C620856C-04F3-450F-93B9-1F99EBE475E1}" srcOrd="0" destOrd="0" presId="urn:microsoft.com/office/officeart/2008/layout/HorizontalMultiLevelHierarchy"/>
    <dgm:cxn modelId="{1695D10C-B335-478A-9799-1EAD7B440DCB}" type="presParOf" srcId="{DFE5E013-DC25-44EE-9143-CE7070516B78}" destId="{7CD2ADD2-45EC-4065-AD3C-59E53BE76EC7}" srcOrd="3" destOrd="0" presId="urn:microsoft.com/office/officeart/2008/layout/HorizontalMultiLevelHierarchy"/>
    <dgm:cxn modelId="{CCE73801-E6E8-42AC-91A9-FF88B23BD185}" type="presParOf" srcId="{7CD2ADD2-45EC-4065-AD3C-59E53BE76EC7}" destId="{32AF4B0C-E81D-4DEB-A49A-8FA2C69E2A31}" srcOrd="0" destOrd="0" presId="urn:microsoft.com/office/officeart/2008/layout/HorizontalMultiLevelHierarchy"/>
    <dgm:cxn modelId="{2455E23B-5E07-4579-BEB4-0D577BCEB543}" type="presParOf" srcId="{7CD2ADD2-45EC-4065-AD3C-59E53BE76EC7}" destId="{6C49FA51-0F16-4C11-BE4D-D4E2CCF5D7D1}" srcOrd="1" destOrd="0" presId="urn:microsoft.com/office/officeart/2008/layout/HorizontalMultiLevelHierarchy"/>
    <dgm:cxn modelId="{0E182A99-7280-4243-BDDB-8DA8D338C8D9}" type="presParOf" srcId="{6C49FA51-0F16-4C11-BE4D-D4E2CCF5D7D1}" destId="{DF94C738-4380-42BE-AE80-DDACFAF6F59C}" srcOrd="0" destOrd="0" presId="urn:microsoft.com/office/officeart/2008/layout/HorizontalMultiLevelHierarchy"/>
    <dgm:cxn modelId="{E5C2FCE5-7F28-4EB9-8E96-CFD2ADBA5FA8}" type="presParOf" srcId="{DF94C738-4380-42BE-AE80-DDACFAF6F59C}" destId="{70A4926E-9336-424F-92C3-EB1D802191EB}" srcOrd="0" destOrd="0" presId="urn:microsoft.com/office/officeart/2008/layout/HorizontalMultiLevelHierarchy"/>
    <dgm:cxn modelId="{1BD8FBDD-EB2C-4B8C-97CD-8C184A1744B4}" type="presParOf" srcId="{6C49FA51-0F16-4C11-BE4D-D4E2CCF5D7D1}" destId="{1C461A51-9B92-44E2-B2E9-6FCDCB6C852B}" srcOrd="1" destOrd="0" presId="urn:microsoft.com/office/officeart/2008/layout/HorizontalMultiLevelHierarchy"/>
    <dgm:cxn modelId="{42A67F11-0554-4249-BB72-824817DD865C}" type="presParOf" srcId="{1C461A51-9B92-44E2-B2E9-6FCDCB6C852B}" destId="{184804EA-4613-4F24-8852-A9E932283F82}" srcOrd="0" destOrd="0" presId="urn:microsoft.com/office/officeart/2008/layout/HorizontalMultiLevelHierarchy"/>
    <dgm:cxn modelId="{5174D99B-8F96-4AF0-8C05-D4F0B88C0900}" type="presParOf" srcId="{1C461A51-9B92-44E2-B2E9-6FCDCB6C852B}" destId="{A5018873-5ABA-4919-8398-D1E2D0F561FF}" srcOrd="1" destOrd="0" presId="urn:microsoft.com/office/officeart/2008/layout/HorizontalMultiLevelHierarchy"/>
    <dgm:cxn modelId="{4D6F7756-AEA5-4847-8D23-2BBF26CA90AB}" type="presParOf" srcId="{DFE5E013-DC25-44EE-9143-CE7070516B78}" destId="{26A1F4CC-225E-4BE8-99BF-2DD59FD81F8C}" srcOrd="4" destOrd="0" presId="urn:microsoft.com/office/officeart/2008/layout/HorizontalMultiLevelHierarchy"/>
    <dgm:cxn modelId="{AA2D6874-9239-4DBC-B52D-285BB9A12B17}" type="presParOf" srcId="{26A1F4CC-225E-4BE8-99BF-2DD59FD81F8C}" destId="{70FACE81-DA93-41C8-BF48-13F03DB019EB}" srcOrd="0" destOrd="0" presId="urn:microsoft.com/office/officeart/2008/layout/HorizontalMultiLevelHierarchy"/>
    <dgm:cxn modelId="{499679EA-75A2-4682-978B-5B1123FA470D}" type="presParOf" srcId="{DFE5E013-DC25-44EE-9143-CE7070516B78}" destId="{D1A9935E-B116-4A21-98BB-75753E571B85}" srcOrd="5" destOrd="0" presId="urn:microsoft.com/office/officeart/2008/layout/HorizontalMultiLevelHierarchy"/>
    <dgm:cxn modelId="{345C53B1-32F7-47B3-B715-AAD845A6CEAE}" type="presParOf" srcId="{D1A9935E-B116-4A21-98BB-75753E571B85}" destId="{631B3111-784C-4ECA-9FB0-3215E0460089}" srcOrd="0" destOrd="0" presId="urn:microsoft.com/office/officeart/2008/layout/HorizontalMultiLevelHierarchy"/>
    <dgm:cxn modelId="{A2A13250-E91A-4CC5-9C5E-4077A04A551D}" type="presParOf" srcId="{D1A9935E-B116-4A21-98BB-75753E571B85}" destId="{36D105F1-5FBA-4254-A281-4E30E0A4EABA}" srcOrd="1" destOrd="0" presId="urn:microsoft.com/office/officeart/2008/layout/HorizontalMultiLevelHierarchy"/>
    <dgm:cxn modelId="{285B8EC0-5B73-4826-A74D-8960A3D15D3F}" type="presParOf" srcId="{36D105F1-5FBA-4254-A281-4E30E0A4EABA}" destId="{84A616E7-C5FC-4D3F-93C9-E26411B4FBA3}" srcOrd="0" destOrd="0" presId="urn:microsoft.com/office/officeart/2008/layout/HorizontalMultiLevelHierarchy"/>
    <dgm:cxn modelId="{3B8BAC73-BA4E-47D6-B48A-5CC8C7BBA0F9}" type="presParOf" srcId="{84A616E7-C5FC-4D3F-93C9-E26411B4FBA3}" destId="{28F081AC-2654-4DA3-8967-1EA4B667C9C2}" srcOrd="0" destOrd="0" presId="urn:microsoft.com/office/officeart/2008/layout/HorizontalMultiLevelHierarchy"/>
    <dgm:cxn modelId="{7066E057-C386-468A-BD51-F81B1057CDD1}" type="presParOf" srcId="{36D105F1-5FBA-4254-A281-4E30E0A4EABA}" destId="{9991F674-93FF-4D25-8E8D-4B8C2E56463E}" srcOrd="1" destOrd="0" presId="urn:microsoft.com/office/officeart/2008/layout/HorizontalMultiLevelHierarchy"/>
    <dgm:cxn modelId="{198392BF-A73A-4E5F-9005-9D75B3706F43}" type="presParOf" srcId="{9991F674-93FF-4D25-8E8D-4B8C2E56463E}" destId="{9038A6FB-5398-4096-A401-B5F93AC8DE3F}" srcOrd="0" destOrd="0" presId="urn:microsoft.com/office/officeart/2008/layout/HorizontalMultiLevelHierarchy"/>
    <dgm:cxn modelId="{9A76E188-635D-4054-95CB-861812AC643F}" type="presParOf" srcId="{9991F674-93FF-4D25-8E8D-4B8C2E56463E}" destId="{DE4A0A70-5022-4762-9C09-B50171F91480}" srcOrd="1" destOrd="0" presId="urn:microsoft.com/office/officeart/2008/layout/HorizontalMultiLevelHierarchy"/>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4B66432-B7C9-4766-91AE-9616F7275176}"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uk-UA"/>
        </a:p>
      </dgm:t>
    </dgm:pt>
    <dgm:pt modelId="{041F2408-1959-4CCE-A46B-D27CEA551F41}">
      <dgm:prSet phldrT="[Текст]"/>
      <dgm:spPr>
        <a:solidFill>
          <a:schemeClr val="accent3">
            <a:lumMod val="50000"/>
          </a:schemeClr>
        </a:solidFill>
      </dgm:spPr>
      <dgm:t>
        <a:bodyPr/>
        <a:lstStyle/>
        <a:p>
          <a:r>
            <a:rPr lang="uk-UA" dirty="0" smtClean="0"/>
            <a:t>За </a:t>
          </a:r>
          <a:r>
            <a:rPr lang="uk-UA" b="1" dirty="0" smtClean="0"/>
            <a:t>відповідністю чинному законодавству</a:t>
          </a:r>
          <a:endParaRPr lang="uk-UA" dirty="0"/>
        </a:p>
      </dgm:t>
    </dgm:pt>
    <dgm:pt modelId="{40AD9A2F-D455-4A9A-B8B9-BB04CA94C3F2}" type="parTrans" cxnId="{7D45B4DF-8224-4675-9EBD-AA2D48738FA9}">
      <dgm:prSet/>
      <dgm:spPr/>
      <dgm:t>
        <a:bodyPr/>
        <a:lstStyle/>
        <a:p>
          <a:endParaRPr lang="uk-UA"/>
        </a:p>
      </dgm:t>
    </dgm:pt>
    <dgm:pt modelId="{11106760-1297-4933-A323-18CB26F151FC}" type="sibTrans" cxnId="{7D45B4DF-8224-4675-9EBD-AA2D48738FA9}">
      <dgm:prSet/>
      <dgm:spPr/>
      <dgm:t>
        <a:bodyPr/>
        <a:lstStyle/>
        <a:p>
          <a:endParaRPr lang="uk-UA"/>
        </a:p>
      </dgm:t>
    </dgm:pt>
    <dgm:pt modelId="{1F8ABA7F-153E-4B5F-BA79-5FA9A8DE9921}">
      <dgm:prSet phldrT="[Текст]">
        <dgm:style>
          <a:lnRef idx="1">
            <a:schemeClr val="dk1"/>
          </a:lnRef>
          <a:fillRef idx="2">
            <a:schemeClr val="dk1"/>
          </a:fillRef>
          <a:effectRef idx="1">
            <a:schemeClr val="dk1"/>
          </a:effectRef>
          <a:fontRef idx="minor">
            <a:schemeClr val="dk1"/>
          </a:fontRef>
        </dgm:style>
      </dgm:prSet>
      <dgm:spPr/>
      <dgm:t>
        <a:bodyPr/>
        <a:lstStyle/>
        <a:p>
          <a:r>
            <a:rPr lang="uk-UA" dirty="0" smtClean="0"/>
            <a:t>Легальний</a:t>
          </a:r>
          <a:endParaRPr lang="uk-UA" dirty="0"/>
        </a:p>
      </dgm:t>
    </dgm:pt>
    <dgm:pt modelId="{8FB42ABA-87A4-4DFD-AB2B-18591E4A1F82}" type="parTrans" cxnId="{664C07A4-79B3-4DEA-B3B9-DDD4461D1687}">
      <dgm:prSet/>
      <dgm:spPr/>
      <dgm:t>
        <a:bodyPr/>
        <a:lstStyle/>
        <a:p>
          <a:endParaRPr lang="uk-UA"/>
        </a:p>
      </dgm:t>
    </dgm:pt>
    <dgm:pt modelId="{44ADC79E-3FB7-46AE-9A3E-ABFDA01C3708}" type="sibTrans" cxnId="{664C07A4-79B3-4DEA-B3B9-DDD4461D1687}">
      <dgm:prSet/>
      <dgm:spPr/>
      <dgm:t>
        <a:bodyPr/>
        <a:lstStyle/>
        <a:p>
          <a:endParaRPr lang="uk-UA"/>
        </a:p>
      </dgm:t>
    </dgm:pt>
    <dgm:pt modelId="{7F7F7AE3-DB23-4BB3-8D72-272AB20AAACD}">
      <dgm:prSet phldrT="[Текст]">
        <dgm:style>
          <a:lnRef idx="1">
            <a:schemeClr val="dk1"/>
          </a:lnRef>
          <a:fillRef idx="2">
            <a:schemeClr val="dk1"/>
          </a:fillRef>
          <a:effectRef idx="1">
            <a:schemeClr val="dk1"/>
          </a:effectRef>
          <a:fontRef idx="minor">
            <a:schemeClr val="dk1"/>
          </a:fontRef>
        </dgm:style>
      </dgm:prSet>
      <dgm:spPr/>
      <dgm:t>
        <a:bodyPr/>
        <a:lstStyle/>
        <a:p>
          <a:r>
            <a:rPr lang="uk-UA" dirty="0" smtClean="0"/>
            <a:t>Нелегальний</a:t>
          </a:r>
          <a:endParaRPr lang="uk-UA" dirty="0"/>
        </a:p>
      </dgm:t>
    </dgm:pt>
    <dgm:pt modelId="{1C323B3D-F2F7-4E44-BA3D-3F680EF24BA4}" type="parTrans" cxnId="{796C63D8-FEE8-4C43-8C38-DC7D72001EA5}">
      <dgm:prSet/>
      <dgm:spPr/>
      <dgm:t>
        <a:bodyPr/>
        <a:lstStyle/>
        <a:p>
          <a:endParaRPr lang="uk-UA"/>
        </a:p>
      </dgm:t>
    </dgm:pt>
    <dgm:pt modelId="{D2BAB35A-B46E-4DFE-994A-355E73FF7CBA}" type="sibTrans" cxnId="{796C63D8-FEE8-4C43-8C38-DC7D72001EA5}">
      <dgm:prSet/>
      <dgm:spPr/>
      <dgm:t>
        <a:bodyPr/>
        <a:lstStyle/>
        <a:p>
          <a:endParaRPr lang="uk-UA"/>
        </a:p>
      </dgm:t>
    </dgm:pt>
    <dgm:pt modelId="{C645D630-E193-42AA-97CC-88FCB25C9BEF}" type="pres">
      <dgm:prSet presAssocID="{04B66432-B7C9-4766-91AE-9616F7275176}" presName="Name0" presStyleCnt="0">
        <dgm:presLayoutVars>
          <dgm:chPref val="1"/>
          <dgm:dir/>
          <dgm:animOne val="branch"/>
          <dgm:animLvl val="lvl"/>
          <dgm:resizeHandles val="exact"/>
        </dgm:presLayoutVars>
      </dgm:prSet>
      <dgm:spPr/>
      <dgm:t>
        <a:bodyPr/>
        <a:lstStyle/>
        <a:p>
          <a:endParaRPr lang="uk-UA"/>
        </a:p>
      </dgm:t>
    </dgm:pt>
    <dgm:pt modelId="{C90D86A0-A3AF-477E-B659-ACC8DDBB87A5}" type="pres">
      <dgm:prSet presAssocID="{041F2408-1959-4CCE-A46B-D27CEA551F41}" presName="root1" presStyleCnt="0"/>
      <dgm:spPr/>
    </dgm:pt>
    <dgm:pt modelId="{A899240D-D7BB-4D23-B1A3-78CD75F76101}" type="pres">
      <dgm:prSet presAssocID="{041F2408-1959-4CCE-A46B-D27CEA551F41}" presName="LevelOneTextNode" presStyleLbl="node0" presStyleIdx="0" presStyleCnt="1">
        <dgm:presLayoutVars>
          <dgm:chPref val="3"/>
        </dgm:presLayoutVars>
      </dgm:prSet>
      <dgm:spPr/>
      <dgm:t>
        <a:bodyPr/>
        <a:lstStyle/>
        <a:p>
          <a:endParaRPr lang="uk-UA"/>
        </a:p>
      </dgm:t>
    </dgm:pt>
    <dgm:pt modelId="{8760D06B-11DC-48E5-BF14-67F880107AAA}" type="pres">
      <dgm:prSet presAssocID="{041F2408-1959-4CCE-A46B-D27CEA551F41}" presName="level2hierChild" presStyleCnt="0"/>
      <dgm:spPr/>
    </dgm:pt>
    <dgm:pt modelId="{D789F297-7C99-431F-BF6B-A5584A87BA55}" type="pres">
      <dgm:prSet presAssocID="{8FB42ABA-87A4-4DFD-AB2B-18591E4A1F82}" presName="conn2-1" presStyleLbl="parChTrans1D2" presStyleIdx="0" presStyleCnt="2"/>
      <dgm:spPr/>
      <dgm:t>
        <a:bodyPr/>
        <a:lstStyle/>
        <a:p>
          <a:endParaRPr lang="uk-UA"/>
        </a:p>
      </dgm:t>
    </dgm:pt>
    <dgm:pt modelId="{6A4CF2FF-8165-4365-90BE-2055A83A002A}" type="pres">
      <dgm:prSet presAssocID="{8FB42ABA-87A4-4DFD-AB2B-18591E4A1F82}" presName="connTx" presStyleLbl="parChTrans1D2" presStyleIdx="0" presStyleCnt="2"/>
      <dgm:spPr/>
      <dgm:t>
        <a:bodyPr/>
        <a:lstStyle/>
        <a:p>
          <a:endParaRPr lang="uk-UA"/>
        </a:p>
      </dgm:t>
    </dgm:pt>
    <dgm:pt modelId="{CD76809A-1A75-4427-A53F-03F0AE5544CB}" type="pres">
      <dgm:prSet presAssocID="{1F8ABA7F-153E-4B5F-BA79-5FA9A8DE9921}" presName="root2" presStyleCnt="0"/>
      <dgm:spPr/>
    </dgm:pt>
    <dgm:pt modelId="{45622DA1-F535-4D50-B0D8-8A3CCA8BB496}" type="pres">
      <dgm:prSet presAssocID="{1F8ABA7F-153E-4B5F-BA79-5FA9A8DE9921}" presName="LevelTwoTextNode" presStyleLbl="node2" presStyleIdx="0" presStyleCnt="2">
        <dgm:presLayoutVars>
          <dgm:chPref val="3"/>
        </dgm:presLayoutVars>
      </dgm:prSet>
      <dgm:spPr/>
      <dgm:t>
        <a:bodyPr/>
        <a:lstStyle/>
        <a:p>
          <a:endParaRPr lang="uk-UA"/>
        </a:p>
      </dgm:t>
    </dgm:pt>
    <dgm:pt modelId="{636E8C4A-8F59-4C84-8FA7-2587EBD60E22}" type="pres">
      <dgm:prSet presAssocID="{1F8ABA7F-153E-4B5F-BA79-5FA9A8DE9921}" presName="level3hierChild" presStyleCnt="0"/>
      <dgm:spPr/>
    </dgm:pt>
    <dgm:pt modelId="{235B13D1-F9D1-421E-BA61-FA3BA95E876E}" type="pres">
      <dgm:prSet presAssocID="{1C323B3D-F2F7-4E44-BA3D-3F680EF24BA4}" presName="conn2-1" presStyleLbl="parChTrans1D2" presStyleIdx="1" presStyleCnt="2"/>
      <dgm:spPr/>
      <dgm:t>
        <a:bodyPr/>
        <a:lstStyle/>
        <a:p>
          <a:endParaRPr lang="uk-UA"/>
        </a:p>
      </dgm:t>
    </dgm:pt>
    <dgm:pt modelId="{58DEDC35-0E58-4BB3-A96E-D1FFF508CFBE}" type="pres">
      <dgm:prSet presAssocID="{1C323B3D-F2F7-4E44-BA3D-3F680EF24BA4}" presName="connTx" presStyleLbl="parChTrans1D2" presStyleIdx="1" presStyleCnt="2"/>
      <dgm:spPr/>
      <dgm:t>
        <a:bodyPr/>
        <a:lstStyle/>
        <a:p>
          <a:endParaRPr lang="uk-UA"/>
        </a:p>
      </dgm:t>
    </dgm:pt>
    <dgm:pt modelId="{E0824EBC-84E8-438E-911B-66A802B6401D}" type="pres">
      <dgm:prSet presAssocID="{7F7F7AE3-DB23-4BB3-8D72-272AB20AAACD}" presName="root2" presStyleCnt="0"/>
      <dgm:spPr/>
    </dgm:pt>
    <dgm:pt modelId="{E8F95FC6-92A9-4984-A4FD-D8621229598C}" type="pres">
      <dgm:prSet presAssocID="{7F7F7AE3-DB23-4BB3-8D72-272AB20AAACD}" presName="LevelTwoTextNode" presStyleLbl="node2" presStyleIdx="1" presStyleCnt="2">
        <dgm:presLayoutVars>
          <dgm:chPref val="3"/>
        </dgm:presLayoutVars>
      </dgm:prSet>
      <dgm:spPr/>
      <dgm:t>
        <a:bodyPr/>
        <a:lstStyle/>
        <a:p>
          <a:endParaRPr lang="uk-UA"/>
        </a:p>
      </dgm:t>
    </dgm:pt>
    <dgm:pt modelId="{FFA31698-679C-407B-AEC5-98ADE865A2C1}" type="pres">
      <dgm:prSet presAssocID="{7F7F7AE3-DB23-4BB3-8D72-272AB20AAACD}" presName="level3hierChild" presStyleCnt="0"/>
      <dgm:spPr/>
    </dgm:pt>
  </dgm:ptLst>
  <dgm:cxnLst>
    <dgm:cxn modelId="{99A4DB13-E2E2-4936-A3D0-53E05981FC06}" type="presOf" srcId="{1C323B3D-F2F7-4E44-BA3D-3F680EF24BA4}" destId="{235B13D1-F9D1-421E-BA61-FA3BA95E876E}" srcOrd="0" destOrd="0" presId="urn:microsoft.com/office/officeart/2008/layout/HorizontalMultiLevelHierarchy"/>
    <dgm:cxn modelId="{A6EF1952-E410-449B-B0D0-EADA1A1097CD}" type="presOf" srcId="{1F8ABA7F-153E-4B5F-BA79-5FA9A8DE9921}" destId="{45622DA1-F535-4D50-B0D8-8A3CCA8BB496}" srcOrd="0" destOrd="0" presId="urn:microsoft.com/office/officeart/2008/layout/HorizontalMultiLevelHierarchy"/>
    <dgm:cxn modelId="{CEFBCD71-0573-491F-90EC-79F3C6A6E23A}" type="presOf" srcId="{041F2408-1959-4CCE-A46B-D27CEA551F41}" destId="{A899240D-D7BB-4D23-B1A3-78CD75F76101}" srcOrd="0" destOrd="0" presId="urn:microsoft.com/office/officeart/2008/layout/HorizontalMultiLevelHierarchy"/>
    <dgm:cxn modelId="{70E1AE5E-CE08-4421-973E-4F9DED38DFAA}" type="presOf" srcId="{04B66432-B7C9-4766-91AE-9616F7275176}" destId="{C645D630-E193-42AA-97CC-88FCB25C9BEF}" srcOrd="0" destOrd="0" presId="urn:microsoft.com/office/officeart/2008/layout/HorizontalMultiLevelHierarchy"/>
    <dgm:cxn modelId="{E012B824-86E2-4C90-BDE5-9223D00CA059}" type="presOf" srcId="{7F7F7AE3-DB23-4BB3-8D72-272AB20AAACD}" destId="{E8F95FC6-92A9-4984-A4FD-D8621229598C}" srcOrd="0" destOrd="0" presId="urn:microsoft.com/office/officeart/2008/layout/HorizontalMultiLevelHierarchy"/>
    <dgm:cxn modelId="{664C07A4-79B3-4DEA-B3B9-DDD4461D1687}" srcId="{041F2408-1959-4CCE-A46B-D27CEA551F41}" destId="{1F8ABA7F-153E-4B5F-BA79-5FA9A8DE9921}" srcOrd="0" destOrd="0" parTransId="{8FB42ABA-87A4-4DFD-AB2B-18591E4A1F82}" sibTransId="{44ADC79E-3FB7-46AE-9A3E-ABFDA01C3708}"/>
    <dgm:cxn modelId="{5DA4C4D2-9E94-410B-967E-F33F4E5F56A0}" type="presOf" srcId="{8FB42ABA-87A4-4DFD-AB2B-18591E4A1F82}" destId="{D789F297-7C99-431F-BF6B-A5584A87BA55}" srcOrd="0" destOrd="0" presId="urn:microsoft.com/office/officeart/2008/layout/HorizontalMultiLevelHierarchy"/>
    <dgm:cxn modelId="{9A24107A-81EF-4076-BDAE-BFEC63AE4D97}" type="presOf" srcId="{8FB42ABA-87A4-4DFD-AB2B-18591E4A1F82}" destId="{6A4CF2FF-8165-4365-90BE-2055A83A002A}" srcOrd="1" destOrd="0" presId="urn:microsoft.com/office/officeart/2008/layout/HorizontalMultiLevelHierarchy"/>
    <dgm:cxn modelId="{B90BE527-27D0-455E-90A5-2B5AEEF58FA2}" type="presOf" srcId="{1C323B3D-F2F7-4E44-BA3D-3F680EF24BA4}" destId="{58DEDC35-0E58-4BB3-A96E-D1FFF508CFBE}" srcOrd="1" destOrd="0" presId="urn:microsoft.com/office/officeart/2008/layout/HorizontalMultiLevelHierarchy"/>
    <dgm:cxn modelId="{796C63D8-FEE8-4C43-8C38-DC7D72001EA5}" srcId="{041F2408-1959-4CCE-A46B-D27CEA551F41}" destId="{7F7F7AE3-DB23-4BB3-8D72-272AB20AAACD}" srcOrd="1" destOrd="0" parTransId="{1C323B3D-F2F7-4E44-BA3D-3F680EF24BA4}" sibTransId="{D2BAB35A-B46E-4DFE-994A-355E73FF7CBA}"/>
    <dgm:cxn modelId="{7D45B4DF-8224-4675-9EBD-AA2D48738FA9}" srcId="{04B66432-B7C9-4766-91AE-9616F7275176}" destId="{041F2408-1959-4CCE-A46B-D27CEA551F41}" srcOrd="0" destOrd="0" parTransId="{40AD9A2F-D455-4A9A-B8B9-BB04CA94C3F2}" sibTransId="{11106760-1297-4933-A323-18CB26F151FC}"/>
    <dgm:cxn modelId="{1C2AA859-F5DA-44A5-919A-39C782918730}" type="presParOf" srcId="{C645D630-E193-42AA-97CC-88FCB25C9BEF}" destId="{C90D86A0-A3AF-477E-B659-ACC8DDBB87A5}" srcOrd="0" destOrd="0" presId="urn:microsoft.com/office/officeart/2008/layout/HorizontalMultiLevelHierarchy"/>
    <dgm:cxn modelId="{84EA4A3B-7318-4128-9826-4D95E4B0E7B1}" type="presParOf" srcId="{C90D86A0-A3AF-477E-B659-ACC8DDBB87A5}" destId="{A899240D-D7BB-4D23-B1A3-78CD75F76101}" srcOrd="0" destOrd="0" presId="urn:microsoft.com/office/officeart/2008/layout/HorizontalMultiLevelHierarchy"/>
    <dgm:cxn modelId="{DC725001-3546-4C12-ACD0-29E6C9F6A79B}" type="presParOf" srcId="{C90D86A0-A3AF-477E-B659-ACC8DDBB87A5}" destId="{8760D06B-11DC-48E5-BF14-67F880107AAA}" srcOrd="1" destOrd="0" presId="urn:microsoft.com/office/officeart/2008/layout/HorizontalMultiLevelHierarchy"/>
    <dgm:cxn modelId="{C8CFD8AB-5353-472F-8A57-9F0FB8BDEE18}" type="presParOf" srcId="{8760D06B-11DC-48E5-BF14-67F880107AAA}" destId="{D789F297-7C99-431F-BF6B-A5584A87BA55}" srcOrd="0" destOrd="0" presId="urn:microsoft.com/office/officeart/2008/layout/HorizontalMultiLevelHierarchy"/>
    <dgm:cxn modelId="{418F2CD6-9446-4BDD-B719-BECF4B6970EC}" type="presParOf" srcId="{D789F297-7C99-431F-BF6B-A5584A87BA55}" destId="{6A4CF2FF-8165-4365-90BE-2055A83A002A}" srcOrd="0" destOrd="0" presId="urn:microsoft.com/office/officeart/2008/layout/HorizontalMultiLevelHierarchy"/>
    <dgm:cxn modelId="{8A9DF328-27A2-4CE4-BE33-4D7C0E213F97}" type="presParOf" srcId="{8760D06B-11DC-48E5-BF14-67F880107AAA}" destId="{CD76809A-1A75-4427-A53F-03F0AE5544CB}" srcOrd="1" destOrd="0" presId="urn:microsoft.com/office/officeart/2008/layout/HorizontalMultiLevelHierarchy"/>
    <dgm:cxn modelId="{3FF27532-8D01-4EB2-84B0-B8A26B9F2324}" type="presParOf" srcId="{CD76809A-1A75-4427-A53F-03F0AE5544CB}" destId="{45622DA1-F535-4D50-B0D8-8A3CCA8BB496}" srcOrd="0" destOrd="0" presId="urn:microsoft.com/office/officeart/2008/layout/HorizontalMultiLevelHierarchy"/>
    <dgm:cxn modelId="{6BA16CFE-4F6F-4148-B087-F837C9C7F851}" type="presParOf" srcId="{CD76809A-1A75-4427-A53F-03F0AE5544CB}" destId="{636E8C4A-8F59-4C84-8FA7-2587EBD60E22}" srcOrd="1" destOrd="0" presId="urn:microsoft.com/office/officeart/2008/layout/HorizontalMultiLevelHierarchy"/>
    <dgm:cxn modelId="{3364F105-0009-4E46-A3E1-F434D0715270}" type="presParOf" srcId="{8760D06B-11DC-48E5-BF14-67F880107AAA}" destId="{235B13D1-F9D1-421E-BA61-FA3BA95E876E}" srcOrd="2" destOrd="0" presId="urn:microsoft.com/office/officeart/2008/layout/HorizontalMultiLevelHierarchy"/>
    <dgm:cxn modelId="{F7B46CA2-E0B3-491C-82B4-EAE2542C05DA}" type="presParOf" srcId="{235B13D1-F9D1-421E-BA61-FA3BA95E876E}" destId="{58DEDC35-0E58-4BB3-A96E-D1FFF508CFBE}" srcOrd="0" destOrd="0" presId="urn:microsoft.com/office/officeart/2008/layout/HorizontalMultiLevelHierarchy"/>
    <dgm:cxn modelId="{797AFDC7-974E-4855-B9C0-A51990274E5F}" type="presParOf" srcId="{8760D06B-11DC-48E5-BF14-67F880107AAA}" destId="{E0824EBC-84E8-438E-911B-66A802B6401D}" srcOrd="3" destOrd="0" presId="urn:microsoft.com/office/officeart/2008/layout/HorizontalMultiLevelHierarchy"/>
    <dgm:cxn modelId="{CD543AAD-C46D-4E90-8BDF-881A05E3870C}" type="presParOf" srcId="{E0824EBC-84E8-438E-911B-66A802B6401D}" destId="{E8F95FC6-92A9-4984-A4FD-D8621229598C}" srcOrd="0" destOrd="0" presId="urn:microsoft.com/office/officeart/2008/layout/HorizontalMultiLevelHierarchy"/>
    <dgm:cxn modelId="{4555D7E0-6518-433A-A4CE-4458FED794C4}" type="presParOf" srcId="{E0824EBC-84E8-438E-911B-66A802B6401D}" destId="{FFA31698-679C-407B-AEC5-98ADE865A2C1}"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D33E789-2F32-412E-B5AC-A7C1B6271840}"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uk-UA"/>
        </a:p>
      </dgm:t>
    </dgm:pt>
    <dgm:pt modelId="{63F1F373-630C-4B11-B98F-46A0C75E4A78}">
      <dgm:prSet phldrT="[Текст]" custT="1"/>
      <dgm:spPr>
        <a:solidFill>
          <a:schemeClr val="accent3">
            <a:lumMod val="50000"/>
          </a:schemeClr>
        </a:solidFill>
      </dgm:spPr>
      <dgm:t>
        <a:bodyPr/>
        <a:lstStyle/>
        <a:p>
          <a:r>
            <a:rPr lang="uk-UA" sz="2000" dirty="0" smtClean="0"/>
            <a:t>За характером продажів</a:t>
          </a:r>
          <a:endParaRPr lang="uk-UA" sz="2000" dirty="0"/>
        </a:p>
      </dgm:t>
    </dgm:pt>
    <dgm:pt modelId="{A99A14EE-A6BF-49F0-8892-12F9839CF828}" type="parTrans" cxnId="{E7E7D22F-8C02-4094-9D6D-51A398F8AF41}">
      <dgm:prSet/>
      <dgm:spPr/>
      <dgm:t>
        <a:bodyPr/>
        <a:lstStyle/>
        <a:p>
          <a:endParaRPr lang="uk-UA" sz="2000"/>
        </a:p>
      </dgm:t>
    </dgm:pt>
    <dgm:pt modelId="{5B0E214A-5E11-469B-9195-09BA909DBCFD}" type="sibTrans" cxnId="{E7E7D22F-8C02-4094-9D6D-51A398F8AF41}">
      <dgm:prSet/>
      <dgm:spPr/>
      <dgm:t>
        <a:bodyPr/>
        <a:lstStyle/>
        <a:p>
          <a:endParaRPr lang="uk-UA" sz="2000"/>
        </a:p>
      </dgm:t>
    </dgm:pt>
    <dgm:pt modelId="{BB0A4B2C-FA5B-4465-8D5F-6282FCDACEEC}">
      <dgm:prSet phldrT="[Текст]" custT="1">
        <dgm:style>
          <a:lnRef idx="1">
            <a:schemeClr val="dk1"/>
          </a:lnRef>
          <a:fillRef idx="2">
            <a:schemeClr val="dk1"/>
          </a:fillRef>
          <a:effectRef idx="1">
            <a:schemeClr val="dk1"/>
          </a:effectRef>
          <a:fontRef idx="minor">
            <a:schemeClr val="dk1"/>
          </a:fontRef>
        </dgm:style>
      </dgm:prSet>
      <dgm:spPr/>
      <dgm:t>
        <a:bodyPr/>
        <a:lstStyle/>
        <a:p>
          <a:r>
            <a:rPr lang="uk-UA" sz="2000" dirty="0" smtClean="0"/>
            <a:t>Роздрібний</a:t>
          </a:r>
          <a:endParaRPr lang="uk-UA" sz="2000" dirty="0"/>
        </a:p>
      </dgm:t>
    </dgm:pt>
    <dgm:pt modelId="{8B89CB1C-7670-4020-AFE7-FB36867244C2}" type="parTrans" cxnId="{331982F8-650A-4C3F-9921-A428CFDDACDB}">
      <dgm:prSet custT="1"/>
      <dgm:spPr/>
      <dgm:t>
        <a:bodyPr/>
        <a:lstStyle/>
        <a:p>
          <a:endParaRPr lang="uk-UA" sz="2000"/>
        </a:p>
      </dgm:t>
    </dgm:pt>
    <dgm:pt modelId="{DD5D450B-B523-4ABA-A82C-BFE1A08E8E45}" type="sibTrans" cxnId="{331982F8-650A-4C3F-9921-A428CFDDACDB}">
      <dgm:prSet/>
      <dgm:spPr/>
      <dgm:t>
        <a:bodyPr/>
        <a:lstStyle/>
        <a:p>
          <a:endParaRPr lang="uk-UA" sz="2000"/>
        </a:p>
      </dgm:t>
    </dgm:pt>
    <dgm:pt modelId="{47C7BEB1-6839-4E07-A0CD-80E48CB1666A}">
      <dgm:prSet phldrT="[Текст]" custT="1">
        <dgm:style>
          <a:lnRef idx="1">
            <a:schemeClr val="dk1"/>
          </a:lnRef>
          <a:fillRef idx="2">
            <a:schemeClr val="dk1"/>
          </a:fillRef>
          <a:effectRef idx="1">
            <a:schemeClr val="dk1"/>
          </a:effectRef>
          <a:fontRef idx="minor">
            <a:schemeClr val="dk1"/>
          </a:fontRef>
        </dgm:style>
      </dgm:prSet>
      <dgm:spPr/>
      <dgm:t>
        <a:bodyPr/>
        <a:lstStyle/>
        <a:p>
          <a:r>
            <a:rPr lang="uk-UA" sz="2000" dirty="0" smtClean="0"/>
            <a:t>Оптовий</a:t>
          </a:r>
          <a:endParaRPr lang="uk-UA" sz="2000" dirty="0"/>
        </a:p>
      </dgm:t>
    </dgm:pt>
    <dgm:pt modelId="{21790499-87F1-4317-89EF-4D2658F77B44}" type="parTrans" cxnId="{D2BC6147-9A9B-405B-9E77-B5934299D766}">
      <dgm:prSet custT="1"/>
      <dgm:spPr/>
      <dgm:t>
        <a:bodyPr/>
        <a:lstStyle/>
        <a:p>
          <a:endParaRPr lang="uk-UA" sz="2000"/>
        </a:p>
      </dgm:t>
    </dgm:pt>
    <dgm:pt modelId="{770D5210-DE84-4556-B0E7-629EA7956243}" type="sibTrans" cxnId="{D2BC6147-9A9B-405B-9E77-B5934299D766}">
      <dgm:prSet/>
      <dgm:spPr/>
      <dgm:t>
        <a:bodyPr/>
        <a:lstStyle/>
        <a:p>
          <a:endParaRPr lang="uk-UA" sz="2000"/>
        </a:p>
      </dgm:t>
    </dgm:pt>
    <dgm:pt modelId="{86841BDF-94FE-4383-B282-F6935DF19362}" type="pres">
      <dgm:prSet presAssocID="{9D33E789-2F32-412E-B5AC-A7C1B6271840}" presName="Name0" presStyleCnt="0">
        <dgm:presLayoutVars>
          <dgm:chPref val="1"/>
          <dgm:dir/>
          <dgm:animOne val="branch"/>
          <dgm:animLvl val="lvl"/>
          <dgm:resizeHandles val="exact"/>
        </dgm:presLayoutVars>
      </dgm:prSet>
      <dgm:spPr/>
      <dgm:t>
        <a:bodyPr/>
        <a:lstStyle/>
        <a:p>
          <a:endParaRPr lang="uk-UA"/>
        </a:p>
      </dgm:t>
    </dgm:pt>
    <dgm:pt modelId="{6150B7C3-D727-4ACF-B79F-905183473D9A}" type="pres">
      <dgm:prSet presAssocID="{63F1F373-630C-4B11-B98F-46A0C75E4A78}" presName="root1" presStyleCnt="0"/>
      <dgm:spPr/>
    </dgm:pt>
    <dgm:pt modelId="{43FF495B-F163-43CB-8851-AC6410607346}" type="pres">
      <dgm:prSet presAssocID="{63F1F373-630C-4B11-B98F-46A0C75E4A78}" presName="LevelOneTextNode" presStyleLbl="node0" presStyleIdx="0" presStyleCnt="1">
        <dgm:presLayoutVars>
          <dgm:chPref val="3"/>
        </dgm:presLayoutVars>
      </dgm:prSet>
      <dgm:spPr/>
      <dgm:t>
        <a:bodyPr/>
        <a:lstStyle/>
        <a:p>
          <a:endParaRPr lang="uk-UA"/>
        </a:p>
      </dgm:t>
    </dgm:pt>
    <dgm:pt modelId="{DFE5E013-DC25-44EE-9143-CE7070516B78}" type="pres">
      <dgm:prSet presAssocID="{63F1F373-630C-4B11-B98F-46A0C75E4A78}" presName="level2hierChild" presStyleCnt="0"/>
      <dgm:spPr/>
    </dgm:pt>
    <dgm:pt modelId="{DDB3F920-2D24-46AD-A185-CB68827377F8}" type="pres">
      <dgm:prSet presAssocID="{8B89CB1C-7670-4020-AFE7-FB36867244C2}" presName="conn2-1" presStyleLbl="parChTrans1D2" presStyleIdx="0" presStyleCnt="2"/>
      <dgm:spPr/>
      <dgm:t>
        <a:bodyPr/>
        <a:lstStyle/>
        <a:p>
          <a:endParaRPr lang="uk-UA"/>
        </a:p>
      </dgm:t>
    </dgm:pt>
    <dgm:pt modelId="{D7A1A934-5B52-4989-9912-BE811A796BEB}" type="pres">
      <dgm:prSet presAssocID="{8B89CB1C-7670-4020-AFE7-FB36867244C2}" presName="connTx" presStyleLbl="parChTrans1D2" presStyleIdx="0" presStyleCnt="2"/>
      <dgm:spPr/>
      <dgm:t>
        <a:bodyPr/>
        <a:lstStyle/>
        <a:p>
          <a:endParaRPr lang="uk-UA"/>
        </a:p>
      </dgm:t>
    </dgm:pt>
    <dgm:pt modelId="{F339D3A4-06BD-4985-96E8-7907C7AA5928}" type="pres">
      <dgm:prSet presAssocID="{BB0A4B2C-FA5B-4465-8D5F-6282FCDACEEC}" presName="root2" presStyleCnt="0"/>
      <dgm:spPr/>
    </dgm:pt>
    <dgm:pt modelId="{7AD53842-7E3A-4EF0-887E-3B149B0B3B7A}" type="pres">
      <dgm:prSet presAssocID="{BB0A4B2C-FA5B-4465-8D5F-6282FCDACEEC}" presName="LevelTwoTextNode" presStyleLbl="node2" presStyleIdx="0" presStyleCnt="2">
        <dgm:presLayoutVars>
          <dgm:chPref val="3"/>
        </dgm:presLayoutVars>
      </dgm:prSet>
      <dgm:spPr/>
      <dgm:t>
        <a:bodyPr/>
        <a:lstStyle/>
        <a:p>
          <a:endParaRPr lang="uk-UA"/>
        </a:p>
      </dgm:t>
    </dgm:pt>
    <dgm:pt modelId="{A6B0C335-6604-41CB-B309-F9AE570E9538}" type="pres">
      <dgm:prSet presAssocID="{BB0A4B2C-FA5B-4465-8D5F-6282FCDACEEC}" presName="level3hierChild" presStyleCnt="0"/>
      <dgm:spPr/>
    </dgm:pt>
    <dgm:pt modelId="{1902AF4A-AC4E-41DA-8602-5304968D0FC3}" type="pres">
      <dgm:prSet presAssocID="{21790499-87F1-4317-89EF-4D2658F77B44}" presName="conn2-1" presStyleLbl="parChTrans1D2" presStyleIdx="1" presStyleCnt="2"/>
      <dgm:spPr/>
      <dgm:t>
        <a:bodyPr/>
        <a:lstStyle/>
        <a:p>
          <a:endParaRPr lang="uk-UA"/>
        </a:p>
      </dgm:t>
    </dgm:pt>
    <dgm:pt modelId="{C620856C-04F3-450F-93B9-1F99EBE475E1}" type="pres">
      <dgm:prSet presAssocID="{21790499-87F1-4317-89EF-4D2658F77B44}" presName="connTx" presStyleLbl="parChTrans1D2" presStyleIdx="1" presStyleCnt="2"/>
      <dgm:spPr/>
      <dgm:t>
        <a:bodyPr/>
        <a:lstStyle/>
        <a:p>
          <a:endParaRPr lang="uk-UA"/>
        </a:p>
      </dgm:t>
    </dgm:pt>
    <dgm:pt modelId="{7CD2ADD2-45EC-4065-AD3C-59E53BE76EC7}" type="pres">
      <dgm:prSet presAssocID="{47C7BEB1-6839-4E07-A0CD-80E48CB1666A}" presName="root2" presStyleCnt="0"/>
      <dgm:spPr/>
    </dgm:pt>
    <dgm:pt modelId="{32AF4B0C-E81D-4DEB-A49A-8FA2C69E2A31}" type="pres">
      <dgm:prSet presAssocID="{47C7BEB1-6839-4E07-A0CD-80E48CB1666A}" presName="LevelTwoTextNode" presStyleLbl="node2" presStyleIdx="1" presStyleCnt="2">
        <dgm:presLayoutVars>
          <dgm:chPref val="3"/>
        </dgm:presLayoutVars>
      </dgm:prSet>
      <dgm:spPr/>
      <dgm:t>
        <a:bodyPr/>
        <a:lstStyle/>
        <a:p>
          <a:endParaRPr lang="uk-UA"/>
        </a:p>
      </dgm:t>
    </dgm:pt>
    <dgm:pt modelId="{6C49FA51-0F16-4C11-BE4D-D4E2CCF5D7D1}" type="pres">
      <dgm:prSet presAssocID="{47C7BEB1-6839-4E07-A0CD-80E48CB1666A}" presName="level3hierChild" presStyleCnt="0"/>
      <dgm:spPr/>
    </dgm:pt>
  </dgm:ptLst>
  <dgm:cxnLst>
    <dgm:cxn modelId="{6F8492B4-9120-492F-948D-105CC10B312E}" type="presOf" srcId="{9D33E789-2F32-412E-B5AC-A7C1B6271840}" destId="{86841BDF-94FE-4383-B282-F6935DF19362}" srcOrd="0" destOrd="0" presId="urn:microsoft.com/office/officeart/2008/layout/HorizontalMultiLevelHierarchy"/>
    <dgm:cxn modelId="{96441343-20D5-46C2-9578-63DFCCF3379D}" type="presOf" srcId="{21790499-87F1-4317-89EF-4D2658F77B44}" destId="{1902AF4A-AC4E-41DA-8602-5304968D0FC3}" srcOrd="0" destOrd="0" presId="urn:microsoft.com/office/officeart/2008/layout/HorizontalMultiLevelHierarchy"/>
    <dgm:cxn modelId="{D69080EB-897D-40DF-BF81-6E573420F252}" type="presOf" srcId="{21790499-87F1-4317-89EF-4D2658F77B44}" destId="{C620856C-04F3-450F-93B9-1F99EBE475E1}" srcOrd="1" destOrd="0" presId="urn:microsoft.com/office/officeart/2008/layout/HorizontalMultiLevelHierarchy"/>
    <dgm:cxn modelId="{BDFC6AA2-5990-4D39-B856-3852E62C38FB}" type="presOf" srcId="{BB0A4B2C-FA5B-4465-8D5F-6282FCDACEEC}" destId="{7AD53842-7E3A-4EF0-887E-3B149B0B3B7A}" srcOrd="0" destOrd="0" presId="urn:microsoft.com/office/officeart/2008/layout/HorizontalMultiLevelHierarchy"/>
    <dgm:cxn modelId="{F4382A0F-9CC8-45C0-8118-7036DC8A398C}" type="presOf" srcId="{47C7BEB1-6839-4E07-A0CD-80E48CB1666A}" destId="{32AF4B0C-E81D-4DEB-A49A-8FA2C69E2A31}" srcOrd="0" destOrd="0" presId="urn:microsoft.com/office/officeart/2008/layout/HorizontalMultiLevelHierarchy"/>
    <dgm:cxn modelId="{D2BC6147-9A9B-405B-9E77-B5934299D766}" srcId="{63F1F373-630C-4B11-B98F-46A0C75E4A78}" destId="{47C7BEB1-6839-4E07-A0CD-80E48CB1666A}" srcOrd="1" destOrd="0" parTransId="{21790499-87F1-4317-89EF-4D2658F77B44}" sibTransId="{770D5210-DE84-4556-B0E7-629EA7956243}"/>
    <dgm:cxn modelId="{331982F8-650A-4C3F-9921-A428CFDDACDB}" srcId="{63F1F373-630C-4B11-B98F-46A0C75E4A78}" destId="{BB0A4B2C-FA5B-4465-8D5F-6282FCDACEEC}" srcOrd="0" destOrd="0" parTransId="{8B89CB1C-7670-4020-AFE7-FB36867244C2}" sibTransId="{DD5D450B-B523-4ABA-A82C-BFE1A08E8E45}"/>
    <dgm:cxn modelId="{7682F5AE-9D72-4D64-99C5-34CF82346C73}" type="presOf" srcId="{8B89CB1C-7670-4020-AFE7-FB36867244C2}" destId="{D7A1A934-5B52-4989-9912-BE811A796BEB}" srcOrd="1" destOrd="0" presId="urn:microsoft.com/office/officeart/2008/layout/HorizontalMultiLevelHierarchy"/>
    <dgm:cxn modelId="{952B0521-A236-4E57-8F1D-46D365410DC2}" type="presOf" srcId="{63F1F373-630C-4B11-B98F-46A0C75E4A78}" destId="{43FF495B-F163-43CB-8851-AC6410607346}" srcOrd="0" destOrd="0" presId="urn:microsoft.com/office/officeart/2008/layout/HorizontalMultiLevelHierarchy"/>
    <dgm:cxn modelId="{E7E7D22F-8C02-4094-9D6D-51A398F8AF41}" srcId="{9D33E789-2F32-412E-B5AC-A7C1B6271840}" destId="{63F1F373-630C-4B11-B98F-46A0C75E4A78}" srcOrd="0" destOrd="0" parTransId="{A99A14EE-A6BF-49F0-8892-12F9839CF828}" sibTransId="{5B0E214A-5E11-469B-9195-09BA909DBCFD}"/>
    <dgm:cxn modelId="{D51F615C-43FB-43F4-A584-E5E11B642303}" type="presOf" srcId="{8B89CB1C-7670-4020-AFE7-FB36867244C2}" destId="{DDB3F920-2D24-46AD-A185-CB68827377F8}" srcOrd="0" destOrd="0" presId="urn:microsoft.com/office/officeart/2008/layout/HorizontalMultiLevelHierarchy"/>
    <dgm:cxn modelId="{489352BF-5727-48F0-94D4-39484B913C50}" type="presParOf" srcId="{86841BDF-94FE-4383-B282-F6935DF19362}" destId="{6150B7C3-D727-4ACF-B79F-905183473D9A}" srcOrd="0" destOrd="0" presId="urn:microsoft.com/office/officeart/2008/layout/HorizontalMultiLevelHierarchy"/>
    <dgm:cxn modelId="{4CA181A1-713C-463B-88A0-7B7AF800F95A}" type="presParOf" srcId="{6150B7C3-D727-4ACF-B79F-905183473D9A}" destId="{43FF495B-F163-43CB-8851-AC6410607346}" srcOrd="0" destOrd="0" presId="urn:microsoft.com/office/officeart/2008/layout/HorizontalMultiLevelHierarchy"/>
    <dgm:cxn modelId="{8210D77B-D21F-4928-844E-C8E1581FF39F}" type="presParOf" srcId="{6150B7C3-D727-4ACF-B79F-905183473D9A}" destId="{DFE5E013-DC25-44EE-9143-CE7070516B78}" srcOrd="1" destOrd="0" presId="urn:microsoft.com/office/officeart/2008/layout/HorizontalMultiLevelHierarchy"/>
    <dgm:cxn modelId="{C7EB3FA0-50F0-4A3F-B0AD-C7DB2AC9C6FC}" type="presParOf" srcId="{DFE5E013-DC25-44EE-9143-CE7070516B78}" destId="{DDB3F920-2D24-46AD-A185-CB68827377F8}" srcOrd="0" destOrd="0" presId="urn:microsoft.com/office/officeart/2008/layout/HorizontalMultiLevelHierarchy"/>
    <dgm:cxn modelId="{D3289CE3-45B1-4943-8E4B-2DC5792223D6}" type="presParOf" srcId="{DDB3F920-2D24-46AD-A185-CB68827377F8}" destId="{D7A1A934-5B52-4989-9912-BE811A796BEB}" srcOrd="0" destOrd="0" presId="urn:microsoft.com/office/officeart/2008/layout/HorizontalMultiLevelHierarchy"/>
    <dgm:cxn modelId="{6303F6E9-7955-4D9C-9E9F-19E4F1BFDF3F}" type="presParOf" srcId="{DFE5E013-DC25-44EE-9143-CE7070516B78}" destId="{F339D3A4-06BD-4985-96E8-7907C7AA5928}" srcOrd="1" destOrd="0" presId="urn:microsoft.com/office/officeart/2008/layout/HorizontalMultiLevelHierarchy"/>
    <dgm:cxn modelId="{6D522F23-D586-4505-8E84-7975D67CA8B0}" type="presParOf" srcId="{F339D3A4-06BD-4985-96E8-7907C7AA5928}" destId="{7AD53842-7E3A-4EF0-887E-3B149B0B3B7A}" srcOrd="0" destOrd="0" presId="urn:microsoft.com/office/officeart/2008/layout/HorizontalMultiLevelHierarchy"/>
    <dgm:cxn modelId="{0066290F-668F-4B17-99D9-FB1E1C5B976F}" type="presParOf" srcId="{F339D3A4-06BD-4985-96E8-7907C7AA5928}" destId="{A6B0C335-6604-41CB-B309-F9AE570E9538}" srcOrd="1" destOrd="0" presId="urn:microsoft.com/office/officeart/2008/layout/HorizontalMultiLevelHierarchy"/>
    <dgm:cxn modelId="{1855EA22-9E14-4C4C-BB22-1FEF16C4BF3D}" type="presParOf" srcId="{DFE5E013-DC25-44EE-9143-CE7070516B78}" destId="{1902AF4A-AC4E-41DA-8602-5304968D0FC3}" srcOrd="2" destOrd="0" presId="urn:microsoft.com/office/officeart/2008/layout/HorizontalMultiLevelHierarchy"/>
    <dgm:cxn modelId="{0E84DE5D-55B4-48BB-B3FE-8DC1A93D899E}" type="presParOf" srcId="{1902AF4A-AC4E-41DA-8602-5304968D0FC3}" destId="{C620856C-04F3-450F-93B9-1F99EBE475E1}" srcOrd="0" destOrd="0" presId="urn:microsoft.com/office/officeart/2008/layout/HorizontalMultiLevelHierarchy"/>
    <dgm:cxn modelId="{0F4E2479-E455-43E7-94D2-C2E6D06AF333}" type="presParOf" srcId="{DFE5E013-DC25-44EE-9143-CE7070516B78}" destId="{7CD2ADD2-45EC-4065-AD3C-59E53BE76EC7}" srcOrd="3" destOrd="0" presId="urn:microsoft.com/office/officeart/2008/layout/HorizontalMultiLevelHierarchy"/>
    <dgm:cxn modelId="{0100416F-F14F-4297-9276-DC5BFC6E73E6}" type="presParOf" srcId="{7CD2ADD2-45EC-4065-AD3C-59E53BE76EC7}" destId="{32AF4B0C-E81D-4DEB-A49A-8FA2C69E2A31}" srcOrd="0" destOrd="0" presId="urn:microsoft.com/office/officeart/2008/layout/HorizontalMultiLevelHierarchy"/>
    <dgm:cxn modelId="{3D91BC1D-124B-4C2F-A85F-34708CC0EC35}" type="presParOf" srcId="{7CD2ADD2-45EC-4065-AD3C-59E53BE76EC7}" destId="{6C49FA51-0F16-4C11-BE4D-D4E2CCF5D7D1}" srcOrd="1" destOrd="0" presId="urn:microsoft.com/office/officeart/2008/layout/HorizontalMultiLevelHierarchy"/>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D33E789-2F32-412E-B5AC-A7C1B6271840}"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uk-UA"/>
        </a:p>
      </dgm:t>
    </dgm:pt>
    <dgm:pt modelId="{63F1F373-630C-4B11-B98F-46A0C75E4A78}">
      <dgm:prSet phldrT="[Текст]" custT="1"/>
      <dgm:spPr>
        <a:solidFill>
          <a:schemeClr val="accent3">
            <a:lumMod val="50000"/>
          </a:schemeClr>
        </a:solidFill>
      </dgm:spPr>
      <dgm:t>
        <a:bodyPr/>
        <a:lstStyle/>
        <a:p>
          <a:r>
            <a:rPr lang="uk-UA" sz="2000" dirty="0" smtClean="0"/>
            <a:t>За ступенем обмеження конкуренції</a:t>
          </a:r>
          <a:endParaRPr lang="uk-UA" sz="2000" dirty="0"/>
        </a:p>
      </dgm:t>
    </dgm:pt>
    <dgm:pt modelId="{A99A14EE-A6BF-49F0-8892-12F9839CF828}" type="parTrans" cxnId="{E7E7D22F-8C02-4094-9D6D-51A398F8AF41}">
      <dgm:prSet/>
      <dgm:spPr/>
      <dgm:t>
        <a:bodyPr/>
        <a:lstStyle/>
        <a:p>
          <a:endParaRPr lang="uk-UA" sz="2000"/>
        </a:p>
      </dgm:t>
    </dgm:pt>
    <dgm:pt modelId="{5B0E214A-5E11-469B-9195-09BA909DBCFD}" type="sibTrans" cxnId="{E7E7D22F-8C02-4094-9D6D-51A398F8AF41}">
      <dgm:prSet/>
      <dgm:spPr/>
      <dgm:t>
        <a:bodyPr/>
        <a:lstStyle/>
        <a:p>
          <a:endParaRPr lang="uk-UA" sz="2000"/>
        </a:p>
      </dgm:t>
    </dgm:pt>
    <dgm:pt modelId="{BB0A4B2C-FA5B-4465-8D5F-6282FCDACEEC}">
      <dgm:prSet phldrT="[Текст]" custT="1">
        <dgm:style>
          <a:lnRef idx="1">
            <a:schemeClr val="dk1"/>
          </a:lnRef>
          <a:fillRef idx="2">
            <a:schemeClr val="dk1"/>
          </a:fillRef>
          <a:effectRef idx="1">
            <a:schemeClr val="dk1"/>
          </a:effectRef>
          <a:fontRef idx="minor">
            <a:schemeClr val="dk1"/>
          </a:fontRef>
        </dgm:style>
      </dgm:prSet>
      <dgm:spPr/>
      <dgm:t>
        <a:bodyPr/>
        <a:lstStyle/>
        <a:p>
          <a:r>
            <a:rPr lang="uk-UA" sz="2000" dirty="0" smtClean="0"/>
            <a:t>Вільний</a:t>
          </a:r>
          <a:endParaRPr lang="uk-UA" sz="2000" dirty="0"/>
        </a:p>
      </dgm:t>
    </dgm:pt>
    <dgm:pt modelId="{8B89CB1C-7670-4020-AFE7-FB36867244C2}" type="parTrans" cxnId="{331982F8-650A-4C3F-9921-A428CFDDACDB}">
      <dgm:prSet custT="1"/>
      <dgm:spPr/>
      <dgm:t>
        <a:bodyPr/>
        <a:lstStyle/>
        <a:p>
          <a:endParaRPr lang="uk-UA" sz="2000"/>
        </a:p>
      </dgm:t>
    </dgm:pt>
    <dgm:pt modelId="{DD5D450B-B523-4ABA-A82C-BFE1A08E8E45}" type="sibTrans" cxnId="{331982F8-650A-4C3F-9921-A428CFDDACDB}">
      <dgm:prSet/>
      <dgm:spPr/>
      <dgm:t>
        <a:bodyPr/>
        <a:lstStyle/>
        <a:p>
          <a:endParaRPr lang="uk-UA" sz="2000"/>
        </a:p>
      </dgm:t>
    </dgm:pt>
    <dgm:pt modelId="{47C7BEB1-6839-4E07-A0CD-80E48CB1666A}">
      <dgm:prSet phldrT="[Текст]" custT="1">
        <dgm:style>
          <a:lnRef idx="1">
            <a:schemeClr val="dk1"/>
          </a:lnRef>
          <a:fillRef idx="2">
            <a:schemeClr val="dk1"/>
          </a:fillRef>
          <a:effectRef idx="1">
            <a:schemeClr val="dk1"/>
          </a:effectRef>
          <a:fontRef idx="minor">
            <a:schemeClr val="dk1"/>
          </a:fontRef>
        </dgm:style>
      </dgm:prSet>
      <dgm:spPr/>
      <dgm:t>
        <a:bodyPr/>
        <a:lstStyle/>
        <a:p>
          <a:r>
            <a:rPr lang="uk-UA" sz="2000" dirty="0" smtClean="0"/>
            <a:t>Монополістичний</a:t>
          </a:r>
          <a:endParaRPr lang="uk-UA" sz="2000" dirty="0"/>
        </a:p>
      </dgm:t>
    </dgm:pt>
    <dgm:pt modelId="{21790499-87F1-4317-89EF-4D2658F77B44}" type="parTrans" cxnId="{D2BC6147-9A9B-405B-9E77-B5934299D766}">
      <dgm:prSet custT="1"/>
      <dgm:spPr/>
      <dgm:t>
        <a:bodyPr/>
        <a:lstStyle/>
        <a:p>
          <a:endParaRPr lang="uk-UA" sz="2000"/>
        </a:p>
      </dgm:t>
    </dgm:pt>
    <dgm:pt modelId="{770D5210-DE84-4556-B0E7-629EA7956243}" type="sibTrans" cxnId="{D2BC6147-9A9B-405B-9E77-B5934299D766}">
      <dgm:prSet/>
      <dgm:spPr/>
      <dgm:t>
        <a:bodyPr/>
        <a:lstStyle/>
        <a:p>
          <a:endParaRPr lang="uk-UA" sz="2000"/>
        </a:p>
      </dgm:t>
    </dgm:pt>
    <dgm:pt modelId="{1397E24B-C521-43DC-9C2B-B816BB7559D4}">
      <dgm:prSet phldrT="[Текст]" custT="1">
        <dgm:style>
          <a:lnRef idx="1">
            <a:schemeClr val="dk1"/>
          </a:lnRef>
          <a:fillRef idx="2">
            <a:schemeClr val="dk1"/>
          </a:fillRef>
          <a:effectRef idx="1">
            <a:schemeClr val="dk1"/>
          </a:effectRef>
          <a:fontRef idx="minor">
            <a:schemeClr val="dk1"/>
          </a:fontRef>
        </dgm:style>
      </dgm:prSet>
      <dgm:spPr/>
      <dgm:t>
        <a:bodyPr/>
        <a:lstStyle/>
        <a:p>
          <a:r>
            <a:rPr lang="uk-UA" sz="2000" dirty="0" smtClean="0"/>
            <a:t>Олігополістичний</a:t>
          </a:r>
          <a:endParaRPr lang="uk-UA" sz="2000" dirty="0"/>
        </a:p>
      </dgm:t>
    </dgm:pt>
    <dgm:pt modelId="{05DA5578-1CC4-4938-B269-418485187842}" type="parTrans" cxnId="{14AF0BCA-B09F-43B6-8CF9-FFCBB3896C00}">
      <dgm:prSet custT="1"/>
      <dgm:spPr/>
      <dgm:t>
        <a:bodyPr/>
        <a:lstStyle/>
        <a:p>
          <a:endParaRPr lang="uk-UA" sz="2000"/>
        </a:p>
      </dgm:t>
    </dgm:pt>
    <dgm:pt modelId="{77984184-1040-4E3D-ACC9-815BCE98DCA4}" type="sibTrans" cxnId="{14AF0BCA-B09F-43B6-8CF9-FFCBB3896C00}">
      <dgm:prSet/>
      <dgm:spPr/>
      <dgm:t>
        <a:bodyPr/>
        <a:lstStyle/>
        <a:p>
          <a:endParaRPr lang="uk-UA" sz="2000"/>
        </a:p>
      </dgm:t>
    </dgm:pt>
    <dgm:pt modelId="{931E27F4-A42F-465C-9489-39998B722E01}">
      <dgm:prSet>
        <dgm:style>
          <a:lnRef idx="1">
            <a:schemeClr val="dk1"/>
          </a:lnRef>
          <a:fillRef idx="2">
            <a:schemeClr val="dk1"/>
          </a:fillRef>
          <a:effectRef idx="1">
            <a:schemeClr val="dk1"/>
          </a:effectRef>
          <a:fontRef idx="minor">
            <a:schemeClr val="dk1"/>
          </a:fontRef>
        </dgm:style>
      </dgm:prSet>
      <dgm:spPr/>
      <dgm:t>
        <a:bodyPr/>
        <a:lstStyle/>
        <a:p>
          <a:r>
            <a:rPr lang="uk-UA" b="1" i="1" dirty="0" smtClean="0"/>
            <a:t>вільний продаж і купівля ЛЗ </a:t>
          </a:r>
          <a:endParaRPr lang="uk-UA" dirty="0"/>
        </a:p>
      </dgm:t>
    </dgm:pt>
    <dgm:pt modelId="{23435F88-8F8F-41CF-A358-A70D48BF7DAC}" type="parTrans" cxnId="{1BF735E4-8721-4B45-93EC-5DFF55CEB4C5}">
      <dgm:prSet/>
      <dgm:spPr/>
      <dgm:t>
        <a:bodyPr/>
        <a:lstStyle/>
        <a:p>
          <a:endParaRPr lang="uk-UA"/>
        </a:p>
      </dgm:t>
    </dgm:pt>
    <dgm:pt modelId="{DD41E55A-6E1C-491D-87AD-A004E131A365}" type="sibTrans" cxnId="{1BF735E4-8721-4B45-93EC-5DFF55CEB4C5}">
      <dgm:prSet/>
      <dgm:spPr/>
      <dgm:t>
        <a:bodyPr/>
        <a:lstStyle/>
        <a:p>
          <a:endParaRPr lang="uk-UA"/>
        </a:p>
      </dgm:t>
    </dgm:pt>
    <dgm:pt modelId="{18936753-DB86-430A-B766-0F9CCD70492C}">
      <dgm:prSet>
        <dgm:style>
          <a:lnRef idx="1">
            <a:schemeClr val="dk1"/>
          </a:lnRef>
          <a:fillRef idx="2">
            <a:schemeClr val="dk1"/>
          </a:fillRef>
          <a:effectRef idx="1">
            <a:schemeClr val="dk1"/>
          </a:effectRef>
          <a:fontRef idx="minor">
            <a:schemeClr val="dk1"/>
          </a:fontRef>
        </dgm:style>
      </dgm:prSet>
      <dgm:spPr/>
      <dgm:t>
        <a:bodyPr/>
        <a:lstStyle/>
        <a:p>
          <a:r>
            <a:rPr lang="uk-UA" b="1" i="1" dirty="0" smtClean="0"/>
            <a:t>один продавець впливає на загальний обсяг пропозицій і на ціну ЛЗ; відсутні препарати-аналоги; наявні високі бар’єри входу </a:t>
          </a:r>
          <a:endParaRPr lang="uk-UA" dirty="0"/>
        </a:p>
      </dgm:t>
    </dgm:pt>
    <dgm:pt modelId="{BB40CE03-24F5-4FC4-920C-E3AE52BBB233}" type="parTrans" cxnId="{99F14414-2948-4183-9722-E9A4F518927B}">
      <dgm:prSet/>
      <dgm:spPr/>
      <dgm:t>
        <a:bodyPr/>
        <a:lstStyle/>
        <a:p>
          <a:endParaRPr lang="uk-UA"/>
        </a:p>
      </dgm:t>
    </dgm:pt>
    <dgm:pt modelId="{D4F6B85E-82D4-49FB-A18C-5D415949D4C2}" type="sibTrans" cxnId="{99F14414-2948-4183-9722-E9A4F518927B}">
      <dgm:prSet/>
      <dgm:spPr/>
      <dgm:t>
        <a:bodyPr/>
        <a:lstStyle/>
        <a:p>
          <a:endParaRPr lang="uk-UA"/>
        </a:p>
      </dgm:t>
    </dgm:pt>
    <dgm:pt modelId="{D1E44E26-E2D4-4AAA-A274-83769BF6FF4E}">
      <dgm:prSet>
        <dgm:style>
          <a:lnRef idx="1">
            <a:schemeClr val="dk1"/>
          </a:lnRef>
          <a:fillRef idx="2">
            <a:schemeClr val="dk1"/>
          </a:fillRef>
          <a:effectRef idx="1">
            <a:schemeClr val="dk1"/>
          </a:effectRef>
          <a:fontRef idx="minor">
            <a:schemeClr val="dk1"/>
          </a:fontRef>
        </dgm:style>
      </dgm:prSet>
      <dgm:spPr/>
      <dgm:t>
        <a:bodyPr/>
        <a:lstStyle/>
        <a:p>
          <a:r>
            <a:rPr lang="uk-UA" b="1" i="1" dirty="0" smtClean="0"/>
            <a:t>кілька фірм продають стандартизований або диференційований товар, при цьому частка кожного з них в загальному продажу настільки велика, що зміни в кількості запропонованої продукції однієї з фірм веде до зміни ціни. </a:t>
          </a:r>
          <a:endParaRPr lang="uk-UA" dirty="0"/>
        </a:p>
      </dgm:t>
    </dgm:pt>
    <dgm:pt modelId="{18AE2850-929F-4CB3-9F1E-F4C49116BCA9}" type="parTrans" cxnId="{58231C8A-159B-43A9-9055-BD5C00FC81FD}">
      <dgm:prSet/>
      <dgm:spPr/>
      <dgm:t>
        <a:bodyPr/>
        <a:lstStyle/>
        <a:p>
          <a:endParaRPr lang="uk-UA"/>
        </a:p>
      </dgm:t>
    </dgm:pt>
    <dgm:pt modelId="{457B2D32-2A3C-4B1F-BFF7-18A94F98A90B}" type="sibTrans" cxnId="{58231C8A-159B-43A9-9055-BD5C00FC81FD}">
      <dgm:prSet/>
      <dgm:spPr/>
      <dgm:t>
        <a:bodyPr/>
        <a:lstStyle/>
        <a:p>
          <a:endParaRPr lang="uk-UA"/>
        </a:p>
      </dgm:t>
    </dgm:pt>
    <dgm:pt modelId="{86841BDF-94FE-4383-B282-F6935DF19362}" type="pres">
      <dgm:prSet presAssocID="{9D33E789-2F32-412E-B5AC-A7C1B6271840}" presName="Name0" presStyleCnt="0">
        <dgm:presLayoutVars>
          <dgm:chPref val="1"/>
          <dgm:dir/>
          <dgm:animOne val="branch"/>
          <dgm:animLvl val="lvl"/>
          <dgm:resizeHandles val="exact"/>
        </dgm:presLayoutVars>
      </dgm:prSet>
      <dgm:spPr/>
      <dgm:t>
        <a:bodyPr/>
        <a:lstStyle/>
        <a:p>
          <a:endParaRPr lang="uk-UA"/>
        </a:p>
      </dgm:t>
    </dgm:pt>
    <dgm:pt modelId="{6150B7C3-D727-4ACF-B79F-905183473D9A}" type="pres">
      <dgm:prSet presAssocID="{63F1F373-630C-4B11-B98F-46A0C75E4A78}" presName="root1" presStyleCnt="0"/>
      <dgm:spPr/>
    </dgm:pt>
    <dgm:pt modelId="{43FF495B-F163-43CB-8851-AC6410607346}" type="pres">
      <dgm:prSet presAssocID="{63F1F373-630C-4B11-B98F-46A0C75E4A78}" presName="LevelOneTextNode" presStyleLbl="node0" presStyleIdx="0" presStyleCnt="1">
        <dgm:presLayoutVars>
          <dgm:chPref val="3"/>
        </dgm:presLayoutVars>
      </dgm:prSet>
      <dgm:spPr/>
      <dgm:t>
        <a:bodyPr/>
        <a:lstStyle/>
        <a:p>
          <a:endParaRPr lang="uk-UA"/>
        </a:p>
      </dgm:t>
    </dgm:pt>
    <dgm:pt modelId="{DFE5E013-DC25-44EE-9143-CE7070516B78}" type="pres">
      <dgm:prSet presAssocID="{63F1F373-630C-4B11-B98F-46A0C75E4A78}" presName="level2hierChild" presStyleCnt="0"/>
      <dgm:spPr/>
    </dgm:pt>
    <dgm:pt modelId="{DDB3F920-2D24-46AD-A185-CB68827377F8}" type="pres">
      <dgm:prSet presAssocID="{8B89CB1C-7670-4020-AFE7-FB36867244C2}" presName="conn2-1" presStyleLbl="parChTrans1D2" presStyleIdx="0" presStyleCnt="3"/>
      <dgm:spPr/>
      <dgm:t>
        <a:bodyPr/>
        <a:lstStyle/>
        <a:p>
          <a:endParaRPr lang="uk-UA"/>
        </a:p>
      </dgm:t>
    </dgm:pt>
    <dgm:pt modelId="{D7A1A934-5B52-4989-9912-BE811A796BEB}" type="pres">
      <dgm:prSet presAssocID="{8B89CB1C-7670-4020-AFE7-FB36867244C2}" presName="connTx" presStyleLbl="parChTrans1D2" presStyleIdx="0" presStyleCnt="3"/>
      <dgm:spPr/>
      <dgm:t>
        <a:bodyPr/>
        <a:lstStyle/>
        <a:p>
          <a:endParaRPr lang="uk-UA"/>
        </a:p>
      </dgm:t>
    </dgm:pt>
    <dgm:pt modelId="{F339D3A4-06BD-4985-96E8-7907C7AA5928}" type="pres">
      <dgm:prSet presAssocID="{BB0A4B2C-FA5B-4465-8D5F-6282FCDACEEC}" presName="root2" presStyleCnt="0"/>
      <dgm:spPr/>
    </dgm:pt>
    <dgm:pt modelId="{7AD53842-7E3A-4EF0-887E-3B149B0B3B7A}" type="pres">
      <dgm:prSet presAssocID="{BB0A4B2C-FA5B-4465-8D5F-6282FCDACEEC}" presName="LevelTwoTextNode" presStyleLbl="node2" presStyleIdx="0" presStyleCnt="3" custScaleX="74688" custScaleY="97199">
        <dgm:presLayoutVars>
          <dgm:chPref val="3"/>
        </dgm:presLayoutVars>
      </dgm:prSet>
      <dgm:spPr/>
      <dgm:t>
        <a:bodyPr/>
        <a:lstStyle/>
        <a:p>
          <a:endParaRPr lang="uk-UA"/>
        </a:p>
      </dgm:t>
    </dgm:pt>
    <dgm:pt modelId="{A6B0C335-6604-41CB-B309-F9AE570E9538}" type="pres">
      <dgm:prSet presAssocID="{BB0A4B2C-FA5B-4465-8D5F-6282FCDACEEC}" presName="level3hierChild" presStyleCnt="0"/>
      <dgm:spPr/>
    </dgm:pt>
    <dgm:pt modelId="{A81DF631-30F6-4242-BD7E-A31C5EE99546}" type="pres">
      <dgm:prSet presAssocID="{23435F88-8F8F-41CF-A358-A70D48BF7DAC}" presName="conn2-1" presStyleLbl="parChTrans1D3" presStyleIdx="0" presStyleCnt="3"/>
      <dgm:spPr/>
      <dgm:t>
        <a:bodyPr/>
        <a:lstStyle/>
        <a:p>
          <a:endParaRPr lang="uk-UA"/>
        </a:p>
      </dgm:t>
    </dgm:pt>
    <dgm:pt modelId="{7E0346AB-BC63-48D2-9BE7-94F7BBC62FE1}" type="pres">
      <dgm:prSet presAssocID="{23435F88-8F8F-41CF-A358-A70D48BF7DAC}" presName="connTx" presStyleLbl="parChTrans1D3" presStyleIdx="0" presStyleCnt="3"/>
      <dgm:spPr/>
      <dgm:t>
        <a:bodyPr/>
        <a:lstStyle/>
        <a:p>
          <a:endParaRPr lang="uk-UA"/>
        </a:p>
      </dgm:t>
    </dgm:pt>
    <dgm:pt modelId="{DA7B0C53-54E5-473D-9C20-D2C09523652E}" type="pres">
      <dgm:prSet presAssocID="{931E27F4-A42F-465C-9489-39998B722E01}" presName="root2" presStyleCnt="0"/>
      <dgm:spPr/>
    </dgm:pt>
    <dgm:pt modelId="{80F943BA-DF50-4656-A04B-08E16271AC6E}" type="pres">
      <dgm:prSet presAssocID="{931E27F4-A42F-465C-9489-39998B722E01}" presName="LevelTwoTextNode" presStyleLbl="node3" presStyleIdx="0" presStyleCnt="3" custScaleX="155486" custScaleY="153540">
        <dgm:presLayoutVars>
          <dgm:chPref val="3"/>
        </dgm:presLayoutVars>
      </dgm:prSet>
      <dgm:spPr/>
      <dgm:t>
        <a:bodyPr/>
        <a:lstStyle/>
        <a:p>
          <a:endParaRPr lang="uk-UA"/>
        </a:p>
      </dgm:t>
    </dgm:pt>
    <dgm:pt modelId="{C75696C6-A983-4390-8BB1-35D9CD7FCEEA}" type="pres">
      <dgm:prSet presAssocID="{931E27F4-A42F-465C-9489-39998B722E01}" presName="level3hierChild" presStyleCnt="0"/>
      <dgm:spPr/>
    </dgm:pt>
    <dgm:pt modelId="{1902AF4A-AC4E-41DA-8602-5304968D0FC3}" type="pres">
      <dgm:prSet presAssocID="{21790499-87F1-4317-89EF-4D2658F77B44}" presName="conn2-1" presStyleLbl="parChTrans1D2" presStyleIdx="1" presStyleCnt="3"/>
      <dgm:spPr/>
      <dgm:t>
        <a:bodyPr/>
        <a:lstStyle/>
        <a:p>
          <a:endParaRPr lang="uk-UA"/>
        </a:p>
      </dgm:t>
    </dgm:pt>
    <dgm:pt modelId="{C620856C-04F3-450F-93B9-1F99EBE475E1}" type="pres">
      <dgm:prSet presAssocID="{21790499-87F1-4317-89EF-4D2658F77B44}" presName="connTx" presStyleLbl="parChTrans1D2" presStyleIdx="1" presStyleCnt="3"/>
      <dgm:spPr/>
      <dgm:t>
        <a:bodyPr/>
        <a:lstStyle/>
        <a:p>
          <a:endParaRPr lang="uk-UA"/>
        </a:p>
      </dgm:t>
    </dgm:pt>
    <dgm:pt modelId="{7CD2ADD2-45EC-4065-AD3C-59E53BE76EC7}" type="pres">
      <dgm:prSet presAssocID="{47C7BEB1-6839-4E07-A0CD-80E48CB1666A}" presName="root2" presStyleCnt="0"/>
      <dgm:spPr/>
    </dgm:pt>
    <dgm:pt modelId="{32AF4B0C-E81D-4DEB-A49A-8FA2C69E2A31}" type="pres">
      <dgm:prSet presAssocID="{47C7BEB1-6839-4E07-A0CD-80E48CB1666A}" presName="LevelTwoTextNode" presStyleLbl="node2" presStyleIdx="1" presStyleCnt="3" custScaleX="74688" custScaleY="97199">
        <dgm:presLayoutVars>
          <dgm:chPref val="3"/>
        </dgm:presLayoutVars>
      </dgm:prSet>
      <dgm:spPr/>
      <dgm:t>
        <a:bodyPr/>
        <a:lstStyle/>
        <a:p>
          <a:endParaRPr lang="uk-UA"/>
        </a:p>
      </dgm:t>
    </dgm:pt>
    <dgm:pt modelId="{6C49FA51-0F16-4C11-BE4D-D4E2CCF5D7D1}" type="pres">
      <dgm:prSet presAssocID="{47C7BEB1-6839-4E07-A0CD-80E48CB1666A}" presName="level3hierChild" presStyleCnt="0"/>
      <dgm:spPr/>
    </dgm:pt>
    <dgm:pt modelId="{DF94C738-4380-42BE-AE80-DDACFAF6F59C}" type="pres">
      <dgm:prSet presAssocID="{BB40CE03-24F5-4FC4-920C-E3AE52BBB233}" presName="conn2-1" presStyleLbl="parChTrans1D3" presStyleIdx="1" presStyleCnt="3"/>
      <dgm:spPr/>
      <dgm:t>
        <a:bodyPr/>
        <a:lstStyle/>
        <a:p>
          <a:endParaRPr lang="uk-UA"/>
        </a:p>
      </dgm:t>
    </dgm:pt>
    <dgm:pt modelId="{70A4926E-9336-424F-92C3-EB1D802191EB}" type="pres">
      <dgm:prSet presAssocID="{BB40CE03-24F5-4FC4-920C-E3AE52BBB233}" presName="connTx" presStyleLbl="parChTrans1D3" presStyleIdx="1" presStyleCnt="3"/>
      <dgm:spPr/>
      <dgm:t>
        <a:bodyPr/>
        <a:lstStyle/>
        <a:p>
          <a:endParaRPr lang="uk-UA"/>
        </a:p>
      </dgm:t>
    </dgm:pt>
    <dgm:pt modelId="{1C461A51-9B92-44E2-B2E9-6FCDCB6C852B}" type="pres">
      <dgm:prSet presAssocID="{18936753-DB86-430A-B766-0F9CCD70492C}" presName="root2" presStyleCnt="0"/>
      <dgm:spPr/>
    </dgm:pt>
    <dgm:pt modelId="{184804EA-4613-4F24-8852-A9E932283F82}" type="pres">
      <dgm:prSet presAssocID="{18936753-DB86-430A-B766-0F9CCD70492C}" presName="LevelTwoTextNode" presStyleLbl="node3" presStyleIdx="1" presStyleCnt="3" custScaleX="155486" custScaleY="153540">
        <dgm:presLayoutVars>
          <dgm:chPref val="3"/>
        </dgm:presLayoutVars>
      </dgm:prSet>
      <dgm:spPr/>
      <dgm:t>
        <a:bodyPr/>
        <a:lstStyle/>
        <a:p>
          <a:endParaRPr lang="uk-UA"/>
        </a:p>
      </dgm:t>
    </dgm:pt>
    <dgm:pt modelId="{A5018873-5ABA-4919-8398-D1E2D0F561FF}" type="pres">
      <dgm:prSet presAssocID="{18936753-DB86-430A-B766-0F9CCD70492C}" presName="level3hierChild" presStyleCnt="0"/>
      <dgm:spPr/>
    </dgm:pt>
    <dgm:pt modelId="{26A1F4CC-225E-4BE8-99BF-2DD59FD81F8C}" type="pres">
      <dgm:prSet presAssocID="{05DA5578-1CC4-4938-B269-418485187842}" presName="conn2-1" presStyleLbl="parChTrans1D2" presStyleIdx="2" presStyleCnt="3"/>
      <dgm:spPr/>
      <dgm:t>
        <a:bodyPr/>
        <a:lstStyle/>
        <a:p>
          <a:endParaRPr lang="uk-UA"/>
        </a:p>
      </dgm:t>
    </dgm:pt>
    <dgm:pt modelId="{70FACE81-DA93-41C8-BF48-13F03DB019EB}" type="pres">
      <dgm:prSet presAssocID="{05DA5578-1CC4-4938-B269-418485187842}" presName="connTx" presStyleLbl="parChTrans1D2" presStyleIdx="2" presStyleCnt="3"/>
      <dgm:spPr/>
      <dgm:t>
        <a:bodyPr/>
        <a:lstStyle/>
        <a:p>
          <a:endParaRPr lang="uk-UA"/>
        </a:p>
      </dgm:t>
    </dgm:pt>
    <dgm:pt modelId="{D1A9935E-B116-4A21-98BB-75753E571B85}" type="pres">
      <dgm:prSet presAssocID="{1397E24B-C521-43DC-9C2B-B816BB7559D4}" presName="root2" presStyleCnt="0"/>
      <dgm:spPr/>
    </dgm:pt>
    <dgm:pt modelId="{631B3111-784C-4ECA-9FB0-3215E0460089}" type="pres">
      <dgm:prSet presAssocID="{1397E24B-C521-43DC-9C2B-B816BB7559D4}" presName="LevelTwoTextNode" presStyleLbl="node2" presStyleIdx="2" presStyleCnt="3" custScaleX="74688" custScaleY="97199">
        <dgm:presLayoutVars>
          <dgm:chPref val="3"/>
        </dgm:presLayoutVars>
      </dgm:prSet>
      <dgm:spPr/>
      <dgm:t>
        <a:bodyPr/>
        <a:lstStyle/>
        <a:p>
          <a:endParaRPr lang="uk-UA"/>
        </a:p>
      </dgm:t>
    </dgm:pt>
    <dgm:pt modelId="{36D105F1-5FBA-4254-A281-4E30E0A4EABA}" type="pres">
      <dgm:prSet presAssocID="{1397E24B-C521-43DC-9C2B-B816BB7559D4}" presName="level3hierChild" presStyleCnt="0"/>
      <dgm:spPr/>
    </dgm:pt>
    <dgm:pt modelId="{84A616E7-C5FC-4D3F-93C9-E26411B4FBA3}" type="pres">
      <dgm:prSet presAssocID="{18AE2850-929F-4CB3-9F1E-F4C49116BCA9}" presName="conn2-1" presStyleLbl="parChTrans1D3" presStyleIdx="2" presStyleCnt="3"/>
      <dgm:spPr/>
      <dgm:t>
        <a:bodyPr/>
        <a:lstStyle/>
        <a:p>
          <a:endParaRPr lang="uk-UA"/>
        </a:p>
      </dgm:t>
    </dgm:pt>
    <dgm:pt modelId="{28F081AC-2654-4DA3-8967-1EA4B667C9C2}" type="pres">
      <dgm:prSet presAssocID="{18AE2850-929F-4CB3-9F1E-F4C49116BCA9}" presName="connTx" presStyleLbl="parChTrans1D3" presStyleIdx="2" presStyleCnt="3"/>
      <dgm:spPr/>
      <dgm:t>
        <a:bodyPr/>
        <a:lstStyle/>
        <a:p>
          <a:endParaRPr lang="uk-UA"/>
        </a:p>
      </dgm:t>
    </dgm:pt>
    <dgm:pt modelId="{9991F674-93FF-4D25-8E8D-4B8C2E56463E}" type="pres">
      <dgm:prSet presAssocID="{D1E44E26-E2D4-4AAA-A274-83769BF6FF4E}" presName="root2" presStyleCnt="0"/>
      <dgm:spPr/>
    </dgm:pt>
    <dgm:pt modelId="{9038A6FB-5398-4096-A401-B5F93AC8DE3F}" type="pres">
      <dgm:prSet presAssocID="{D1E44E26-E2D4-4AAA-A274-83769BF6FF4E}" presName="LevelTwoTextNode" presStyleLbl="node3" presStyleIdx="2" presStyleCnt="3" custScaleX="155486" custScaleY="153540">
        <dgm:presLayoutVars>
          <dgm:chPref val="3"/>
        </dgm:presLayoutVars>
      </dgm:prSet>
      <dgm:spPr/>
      <dgm:t>
        <a:bodyPr/>
        <a:lstStyle/>
        <a:p>
          <a:endParaRPr lang="uk-UA"/>
        </a:p>
      </dgm:t>
    </dgm:pt>
    <dgm:pt modelId="{DE4A0A70-5022-4762-9C09-B50171F91480}" type="pres">
      <dgm:prSet presAssocID="{D1E44E26-E2D4-4AAA-A274-83769BF6FF4E}" presName="level3hierChild" presStyleCnt="0"/>
      <dgm:spPr/>
    </dgm:pt>
  </dgm:ptLst>
  <dgm:cxnLst>
    <dgm:cxn modelId="{ABDE6615-0B26-44C7-B9C5-0607006CB766}" type="presOf" srcId="{05DA5578-1CC4-4938-B269-418485187842}" destId="{70FACE81-DA93-41C8-BF48-13F03DB019EB}" srcOrd="1" destOrd="0" presId="urn:microsoft.com/office/officeart/2008/layout/HorizontalMultiLevelHierarchy"/>
    <dgm:cxn modelId="{31422C77-CEFA-4ED6-8FD3-2588C5C22539}" type="presOf" srcId="{1397E24B-C521-43DC-9C2B-B816BB7559D4}" destId="{631B3111-784C-4ECA-9FB0-3215E0460089}" srcOrd="0" destOrd="0" presId="urn:microsoft.com/office/officeart/2008/layout/HorizontalMultiLevelHierarchy"/>
    <dgm:cxn modelId="{2A74D08E-1339-4763-AEF3-CF89A03BD83E}" type="presOf" srcId="{931E27F4-A42F-465C-9489-39998B722E01}" destId="{80F943BA-DF50-4656-A04B-08E16271AC6E}" srcOrd="0" destOrd="0" presId="urn:microsoft.com/office/officeart/2008/layout/HorizontalMultiLevelHierarchy"/>
    <dgm:cxn modelId="{D2BC6147-9A9B-405B-9E77-B5934299D766}" srcId="{63F1F373-630C-4B11-B98F-46A0C75E4A78}" destId="{47C7BEB1-6839-4E07-A0CD-80E48CB1666A}" srcOrd="1" destOrd="0" parTransId="{21790499-87F1-4317-89EF-4D2658F77B44}" sibTransId="{770D5210-DE84-4556-B0E7-629EA7956243}"/>
    <dgm:cxn modelId="{14AF0BCA-B09F-43B6-8CF9-FFCBB3896C00}" srcId="{63F1F373-630C-4B11-B98F-46A0C75E4A78}" destId="{1397E24B-C521-43DC-9C2B-B816BB7559D4}" srcOrd="2" destOrd="0" parTransId="{05DA5578-1CC4-4938-B269-418485187842}" sibTransId="{77984184-1040-4E3D-ACC9-815BCE98DCA4}"/>
    <dgm:cxn modelId="{58231C8A-159B-43A9-9055-BD5C00FC81FD}" srcId="{1397E24B-C521-43DC-9C2B-B816BB7559D4}" destId="{D1E44E26-E2D4-4AAA-A274-83769BF6FF4E}" srcOrd="0" destOrd="0" parTransId="{18AE2850-929F-4CB3-9F1E-F4C49116BCA9}" sibTransId="{457B2D32-2A3C-4B1F-BFF7-18A94F98A90B}"/>
    <dgm:cxn modelId="{F08EE4E0-3910-4FE8-8EFE-FF58D6F13306}" type="presOf" srcId="{21790499-87F1-4317-89EF-4D2658F77B44}" destId="{1902AF4A-AC4E-41DA-8602-5304968D0FC3}" srcOrd="0" destOrd="0" presId="urn:microsoft.com/office/officeart/2008/layout/HorizontalMultiLevelHierarchy"/>
    <dgm:cxn modelId="{E7E7D22F-8C02-4094-9D6D-51A398F8AF41}" srcId="{9D33E789-2F32-412E-B5AC-A7C1B6271840}" destId="{63F1F373-630C-4B11-B98F-46A0C75E4A78}" srcOrd="0" destOrd="0" parTransId="{A99A14EE-A6BF-49F0-8892-12F9839CF828}" sibTransId="{5B0E214A-5E11-469B-9195-09BA909DBCFD}"/>
    <dgm:cxn modelId="{8AFB09FF-BB64-444F-80A7-A7D879723A86}" type="presOf" srcId="{05DA5578-1CC4-4938-B269-418485187842}" destId="{26A1F4CC-225E-4BE8-99BF-2DD59FD81F8C}" srcOrd="0" destOrd="0" presId="urn:microsoft.com/office/officeart/2008/layout/HorizontalMultiLevelHierarchy"/>
    <dgm:cxn modelId="{71969070-A9FC-4049-B7DF-0DBB177024D1}" type="presOf" srcId="{BB0A4B2C-FA5B-4465-8D5F-6282FCDACEEC}" destId="{7AD53842-7E3A-4EF0-887E-3B149B0B3B7A}" srcOrd="0" destOrd="0" presId="urn:microsoft.com/office/officeart/2008/layout/HorizontalMultiLevelHierarchy"/>
    <dgm:cxn modelId="{01B298D9-D648-405E-8199-DAF33181D3A7}" type="presOf" srcId="{9D33E789-2F32-412E-B5AC-A7C1B6271840}" destId="{86841BDF-94FE-4383-B282-F6935DF19362}" srcOrd="0" destOrd="0" presId="urn:microsoft.com/office/officeart/2008/layout/HorizontalMultiLevelHierarchy"/>
    <dgm:cxn modelId="{E54A8036-55C2-4BB9-8B2A-EDBFE6CA897F}" type="presOf" srcId="{18AE2850-929F-4CB3-9F1E-F4C49116BCA9}" destId="{84A616E7-C5FC-4D3F-93C9-E26411B4FBA3}" srcOrd="0" destOrd="0" presId="urn:microsoft.com/office/officeart/2008/layout/HorizontalMultiLevelHierarchy"/>
    <dgm:cxn modelId="{D407BB36-4BA3-4869-BB9E-13393C3690FD}" type="presOf" srcId="{21790499-87F1-4317-89EF-4D2658F77B44}" destId="{C620856C-04F3-450F-93B9-1F99EBE475E1}" srcOrd="1" destOrd="0" presId="urn:microsoft.com/office/officeart/2008/layout/HorizontalMultiLevelHierarchy"/>
    <dgm:cxn modelId="{EC747358-04D5-47AF-90BA-42251E5807E4}" type="presOf" srcId="{63F1F373-630C-4B11-B98F-46A0C75E4A78}" destId="{43FF495B-F163-43CB-8851-AC6410607346}" srcOrd="0" destOrd="0" presId="urn:microsoft.com/office/officeart/2008/layout/HorizontalMultiLevelHierarchy"/>
    <dgm:cxn modelId="{99F14414-2948-4183-9722-E9A4F518927B}" srcId="{47C7BEB1-6839-4E07-A0CD-80E48CB1666A}" destId="{18936753-DB86-430A-B766-0F9CCD70492C}" srcOrd="0" destOrd="0" parTransId="{BB40CE03-24F5-4FC4-920C-E3AE52BBB233}" sibTransId="{D4F6B85E-82D4-49FB-A18C-5D415949D4C2}"/>
    <dgm:cxn modelId="{57CD30C9-E05C-422E-B9AC-44762673AD63}" type="presOf" srcId="{18AE2850-929F-4CB3-9F1E-F4C49116BCA9}" destId="{28F081AC-2654-4DA3-8967-1EA4B667C9C2}" srcOrd="1" destOrd="0" presId="urn:microsoft.com/office/officeart/2008/layout/HorizontalMultiLevelHierarchy"/>
    <dgm:cxn modelId="{BBB999AA-A9FE-4051-9117-EE09C2FDCD80}" type="presOf" srcId="{BB40CE03-24F5-4FC4-920C-E3AE52BBB233}" destId="{70A4926E-9336-424F-92C3-EB1D802191EB}" srcOrd="1" destOrd="0" presId="urn:microsoft.com/office/officeart/2008/layout/HorizontalMultiLevelHierarchy"/>
    <dgm:cxn modelId="{EFEC5665-437F-429A-B14F-E2B3E943CC09}" type="presOf" srcId="{23435F88-8F8F-41CF-A358-A70D48BF7DAC}" destId="{A81DF631-30F6-4242-BD7E-A31C5EE99546}" srcOrd="0" destOrd="0" presId="urn:microsoft.com/office/officeart/2008/layout/HorizontalMultiLevelHierarchy"/>
    <dgm:cxn modelId="{C00AF435-B65B-4567-842C-F65F319C767E}" type="presOf" srcId="{D1E44E26-E2D4-4AAA-A274-83769BF6FF4E}" destId="{9038A6FB-5398-4096-A401-B5F93AC8DE3F}" srcOrd="0" destOrd="0" presId="urn:microsoft.com/office/officeart/2008/layout/HorizontalMultiLevelHierarchy"/>
    <dgm:cxn modelId="{C130F9EB-9598-40E7-9737-4A81579C4389}" type="presOf" srcId="{47C7BEB1-6839-4E07-A0CD-80E48CB1666A}" destId="{32AF4B0C-E81D-4DEB-A49A-8FA2C69E2A31}" srcOrd="0" destOrd="0" presId="urn:microsoft.com/office/officeart/2008/layout/HorizontalMultiLevelHierarchy"/>
    <dgm:cxn modelId="{1BF735E4-8721-4B45-93EC-5DFF55CEB4C5}" srcId="{BB0A4B2C-FA5B-4465-8D5F-6282FCDACEEC}" destId="{931E27F4-A42F-465C-9489-39998B722E01}" srcOrd="0" destOrd="0" parTransId="{23435F88-8F8F-41CF-A358-A70D48BF7DAC}" sibTransId="{DD41E55A-6E1C-491D-87AD-A004E131A365}"/>
    <dgm:cxn modelId="{25B8F63B-6F82-400A-A657-9268FF1637D5}" type="presOf" srcId="{BB40CE03-24F5-4FC4-920C-E3AE52BBB233}" destId="{DF94C738-4380-42BE-AE80-DDACFAF6F59C}" srcOrd="0" destOrd="0" presId="urn:microsoft.com/office/officeart/2008/layout/HorizontalMultiLevelHierarchy"/>
    <dgm:cxn modelId="{3020C08E-F6AA-4782-9FB3-90190845E5FE}" type="presOf" srcId="{8B89CB1C-7670-4020-AFE7-FB36867244C2}" destId="{D7A1A934-5B52-4989-9912-BE811A796BEB}" srcOrd="1" destOrd="0" presId="urn:microsoft.com/office/officeart/2008/layout/HorizontalMultiLevelHierarchy"/>
    <dgm:cxn modelId="{5F9A1501-4376-415C-A997-788CEB5A2051}" type="presOf" srcId="{23435F88-8F8F-41CF-A358-A70D48BF7DAC}" destId="{7E0346AB-BC63-48D2-9BE7-94F7BBC62FE1}" srcOrd="1" destOrd="0" presId="urn:microsoft.com/office/officeart/2008/layout/HorizontalMultiLevelHierarchy"/>
    <dgm:cxn modelId="{EE0D1628-3C01-46A2-9FFB-1B54FB9DE919}" type="presOf" srcId="{8B89CB1C-7670-4020-AFE7-FB36867244C2}" destId="{DDB3F920-2D24-46AD-A185-CB68827377F8}" srcOrd="0" destOrd="0" presId="urn:microsoft.com/office/officeart/2008/layout/HorizontalMultiLevelHierarchy"/>
    <dgm:cxn modelId="{331982F8-650A-4C3F-9921-A428CFDDACDB}" srcId="{63F1F373-630C-4B11-B98F-46A0C75E4A78}" destId="{BB0A4B2C-FA5B-4465-8D5F-6282FCDACEEC}" srcOrd="0" destOrd="0" parTransId="{8B89CB1C-7670-4020-AFE7-FB36867244C2}" sibTransId="{DD5D450B-B523-4ABA-A82C-BFE1A08E8E45}"/>
    <dgm:cxn modelId="{5ED69CBD-ADF6-42C5-8F33-16ED5BD65662}" type="presOf" srcId="{18936753-DB86-430A-B766-0F9CCD70492C}" destId="{184804EA-4613-4F24-8852-A9E932283F82}" srcOrd="0" destOrd="0" presId="urn:microsoft.com/office/officeart/2008/layout/HorizontalMultiLevelHierarchy"/>
    <dgm:cxn modelId="{ED5442E9-1C13-4A09-9FD5-D2C194C2F0A4}" type="presParOf" srcId="{86841BDF-94FE-4383-B282-F6935DF19362}" destId="{6150B7C3-D727-4ACF-B79F-905183473D9A}" srcOrd="0" destOrd="0" presId="urn:microsoft.com/office/officeart/2008/layout/HorizontalMultiLevelHierarchy"/>
    <dgm:cxn modelId="{37721521-A960-47D5-8ADB-1438C5C800CE}" type="presParOf" srcId="{6150B7C3-D727-4ACF-B79F-905183473D9A}" destId="{43FF495B-F163-43CB-8851-AC6410607346}" srcOrd="0" destOrd="0" presId="urn:microsoft.com/office/officeart/2008/layout/HorizontalMultiLevelHierarchy"/>
    <dgm:cxn modelId="{85BB34FA-FF46-4CCF-8214-BAC57722A3A0}" type="presParOf" srcId="{6150B7C3-D727-4ACF-B79F-905183473D9A}" destId="{DFE5E013-DC25-44EE-9143-CE7070516B78}" srcOrd="1" destOrd="0" presId="urn:microsoft.com/office/officeart/2008/layout/HorizontalMultiLevelHierarchy"/>
    <dgm:cxn modelId="{B33F0F31-E01B-4C4B-A454-276AE3D1B0D5}" type="presParOf" srcId="{DFE5E013-DC25-44EE-9143-CE7070516B78}" destId="{DDB3F920-2D24-46AD-A185-CB68827377F8}" srcOrd="0" destOrd="0" presId="urn:microsoft.com/office/officeart/2008/layout/HorizontalMultiLevelHierarchy"/>
    <dgm:cxn modelId="{CACF52F0-623A-4F3F-B988-3DC2CD3B3E78}" type="presParOf" srcId="{DDB3F920-2D24-46AD-A185-CB68827377F8}" destId="{D7A1A934-5B52-4989-9912-BE811A796BEB}" srcOrd="0" destOrd="0" presId="urn:microsoft.com/office/officeart/2008/layout/HorizontalMultiLevelHierarchy"/>
    <dgm:cxn modelId="{A5BAFCC9-1FB7-4F55-8A2A-4466BEE1CD12}" type="presParOf" srcId="{DFE5E013-DC25-44EE-9143-CE7070516B78}" destId="{F339D3A4-06BD-4985-96E8-7907C7AA5928}" srcOrd="1" destOrd="0" presId="urn:microsoft.com/office/officeart/2008/layout/HorizontalMultiLevelHierarchy"/>
    <dgm:cxn modelId="{513B0607-E7C5-41EC-8B30-44637B1533E5}" type="presParOf" srcId="{F339D3A4-06BD-4985-96E8-7907C7AA5928}" destId="{7AD53842-7E3A-4EF0-887E-3B149B0B3B7A}" srcOrd="0" destOrd="0" presId="urn:microsoft.com/office/officeart/2008/layout/HorizontalMultiLevelHierarchy"/>
    <dgm:cxn modelId="{55D12BBE-274E-48EE-8D95-9D086D05D144}" type="presParOf" srcId="{F339D3A4-06BD-4985-96E8-7907C7AA5928}" destId="{A6B0C335-6604-41CB-B309-F9AE570E9538}" srcOrd="1" destOrd="0" presId="urn:microsoft.com/office/officeart/2008/layout/HorizontalMultiLevelHierarchy"/>
    <dgm:cxn modelId="{E2B0CC3C-C232-4C20-9040-54EB58BB520D}" type="presParOf" srcId="{A6B0C335-6604-41CB-B309-F9AE570E9538}" destId="{A81DF631-30F6-4242-BD7E-A31C5EE99546}" srcOrd="0" destOrd="0" presId="urn:microsoft.com/office/officeart/2008/layout/HorizontalMultiLevelHierarchy"/>
    <dgm:cxn modelId="{738367BA-19A1-4DEC-9BBB-8BC711CBDFD3}" type="presParOf" srcId="{A81DF631-30F6-4242-BD7E-A31C5EE99546}" destId="{7E0346AB-BC63-48D2-9BE7-94F7BBC62FE1}" srcOrd="0" destOrd="0" presId="urn:microsoft.com/office/officeart/2008/layout/HorizontalMultiLevelHierarchy"/>
    <dgm:cxn modelId="{20031D25-C43E-4E34-89E4-919236EB488B}" type="presParOf" srcId="{A6B0C335-6604-41CB-B309-F9AE570E9538}" destId="{DA7B0C53-54E5-473D-9C20-D2C09523652E}" srcOrd="1" destOrd="0" presId="urn:microsoft.com/office/officeart/2008/layout/HorizontalMultiLevelHierarchy"/>
    <dgm:cxn modelId="{116EE902-1809-4486-A9A2-6537F3480FE6}" type="presParOf" srcId="{DA7B0C53-54E5-473D-9C20-D2C09523652E}" destId="{80F943BA-DF50-4656-A04B-08E16271AC6E}" srcOrd="0" destOrd="0" presId="urn:microsoft.com/office/officeart/2008/layout/HorizontalMultiLevelHierarchy"/>
    <dgm:cxn modelId="{92D69B33-116C-410F-9BCE-3FA794EADF48}" type="presParOf" srcId="{DA7B0C53-54E5-473D-9C20-D2C09523652E}" destId="{C75696C6-A983-4390-8BB1-35D9CD7FCEEA}" srcOrd="1" destOrd="0" presId="urn:microsoft.com/office/officeart/2008/layout/HorizontalMultiLevelHierarchy"/>
    <dgm:cxn modelId="{FEC764D9-4567-45CF-A773-F2C23D0ADCEF}" type="presParOf" srcId="{DFE5E013-DC25-44EE-9143-CE7070516B78}" destId="{1902AF4A-AC4E-41DA-8602-5304968D0FC3}" srcOrd="2" destOrd="0" presId="urn:microsoft.com/office/officeart/2008/layout/HorizontalMultiLevelHierarchy"/>
    <dgm:cxn modelId="{69BF0A66-990B-403F-8FAA-A85FEC539F6C}" type="presParOf" srcId="{1902AF4A-AC4E-41DA-8602-5304968D0FC3}" destId="{C620856C-04F3-450F-93B9-1F99EBE475E1}" srcOrd="0" destOrd="0" presId="urn:microsoft.com/office/officeart/2008/layout/HorizontalMultiLevelHierarchy"/>
    <dgm:cxn modelId="{BBC2323C-8F47-4C73-94E8-4319C329AB26}" type="presParOf" srcId="{DFE5E013-DC25-44EE-9143-CE7070516B78}" destId="{7CD2ADD2-45EC-4065-AD3C-59E53BE76EC7}" srcOrd="3" destOrd="0" presId="urn:microsoft.com/office/officeart/2008/layout/HorizontalMultiLevelHierarchy"/>
    <dgm:cxn modelId="{630E8748-7FB6-4FBC-A219-3AA59151133E}" type="presParOf" srcId="{7CD2ADD2-45EC-4065-AD3C-59E53BE76EC7}" destId="{32AF4B0C-E81D-4DEB-A49A-8FA2C69E2A31}" srcOrd="0" destOrd="0" presId="urn:microsoft.com/office/officeart/2008/layout/HorizontalMultiLevelHierarchy"/>
    <dgm:cxn modelId="{59FBBB74-6697-4D82-ADB8-24C9B2A12D40}" type="presParOf" srcId="{7CD2ADD2-45EC-4065-AD3C-59E53BE76EC7}" destId="{6C49FA51-0F16-4C11-BE4D-D4E2CCF5D7D1}" srcOrd="1" destOrd="0" presId="urn:microsoft.com/office/officeart/2008/layout/HorizontalMultiLevelHierarchy"/>
    <dgm:cxn modelId="{0D7644F2-E2CE-477B-9683-6E7AC30E5EC9}" type="presParOf" srcId="{6C49FA51-0F16-4C11-BE4D-D4E2CCF5D7D1}" destId="{DF94C738-4380-42BE-AE80-DDACFAF6F59C}" srcOrd="0" destOrd="0" presId="urn:microsoft.com/office/officeart/2008/layout/HorizontalMultiLevelHierarchy"/>
    <dgm:cxn modelId="{CF10C872-A530-4240-B765-A71EBC194DD2}" type="presParOf" srcId="{DF94C738-4380-42BE-AE80-DDACFAF6F59C}" destId="{70A4926E-9336-424F-92C3-EB1D802191EB}" srcOrd="0" destOrd="0" presId="urn:microsoft.com/office/officeart/2008/layout/HorizontalMultiLevelHierarchy"/>
    <dgm:cxn modelId="{59D6D3F7-B2DA-4647-BAD1-395E204ED715}" type="presParOf" srcId="{6C49FA51-0F16-4C11-BE4D-D4E2CCF5D7D1}" destId="{1C461A51-9B92-44E2-B2E9-6FCDCB6C852B}" srcOrd="1" destOrd="0" presId="urn:microsoft.com/office/officeart/2008/layout/HorizontalMultiLevelHierarchy"/>
    <dgm:cxn modelId="{3EEE38CD-67EA-4145-AE45-D38B05207A66}" type="presParOf" srcId="{1C461A51-9B92-44E2-B2E9-6FCDCB6C852B}" destId="{184804EA-4613-4F24-8852-A9E932283F82}" srcOrd="0" destOrd="0" presId="urn:microsoft.com/office/officeart/2008/layout/HorizontalMultiLevelHierarchy"/>
    <dgm:cxn modelId="{F34FA411-7700-498D-A372-85BFBA4D6E29}" type="presParOf" srcId="{1C461A51-9B92-44E2-B2E9-6FCDCB6C852B}" destId="{A5018873-5ABA-4919-8398-D1E2D0F561FF}" srcOrd="1" destOrd="0" presId="urn:microsoft.com/office/officeart/2008/layout/HorizontalMultiLevelHierarchy"/>
    <dgm:cxn modelId="{58C4DA3D-53FC-4172-8AE2-A37F50370507}" type="presParOf" srcId="{DFE5E013-DC25-44EE-9143-CE7070516B78}" destId="{26A1F4CC-225E-4BE8-99BF-2DD59FD81F8C}" srcOrd="4" destOrd="0" presId="urn:microsoft.com/office/officeart/2008/layout/HorizontalMultiLevelHierarchy"/>
    <dgm:cxn modelId="{3D8A258F-82B6-4EDC-BF1E-37807DB660C3}" type="presParOf" srcId="{26A1F4CC-225E-4BE8-99BF-2DD59FD81F8C}" destId="{70FACE81-DA93-41C8-BF48-13F03DB019EB}" srcOrd="0" destOrd="0" presId="urn:microsoft.com/office/officeart/2008/layout/HorizontalMultiLevelHierarchy"/>
    <dgm:cxn modelId="{27FCE1DC-FDC6-40F0-8458-90E8186AC520}" type="presParOf" srcId="{DFE5E013-DC25-44EE-9143-CE7070516B78}" destId="{D1A9935E-B116-4A21-98BB-75753E571B85}" srcOrd="5" destOrd="0" presId="urn:microsoft.com/office/officeart/2008/layout/HorizontalMultiLevelHierarchy"/>
    <dgm:cxn modelId="{8F835305-76D0-44DD-9662-3E7B404B2913}" type="presParOf" srcId="{D1A9935E-B116-4A21-98BB-75753E571B85}" destId="{631B3111-784C-4ECA-9FB0-3215E0460089}" srcOrd="0" destOrd="0" presId="urn:microsoft.com/office/officeart/2008/layout/HorizontalMultiLevelHierarchy"/>
    <dgm:cxn modelId="{F927ADEB-5D24-441D-90E1-AD35C8E634F2}" type="presParOf" srcId="{D1A9935E-B116-4A21-98BB-75753E571B85}" destId="{36D105F1-5FBA-4254-A281-4E30E0A4EABA}" srcOrd="1" destOrd="0" presId="urn:microsoft.com/office/officeart/2008/layout/HorizontalMultiLevelHierarchy"/>
    <dgm:cxn modelId="{2A02173C-A672-47CF-B4CF-7A37C9FDEB47}" type="presParOf" srcId="{36D105F1-5FBA-4254-A281-4E30E0A4EABA}" destId="{84A616E7-C5FC-4D3F-93C9-E26411B4FBA3}" srcOrd="0" destOrd="0" presId="urn:microsoft.com/office/officeart/2008/layout/HorizontalMultiLevelHierarchy"/>
    <dgm:cxn modelId="{85C57021-E927-46A7-BA5B-24A13CDD2B74}" type="presParOf" srcId="{84A616E7-C5FC-4D3F-93C9-E26411B4FBA3}" destId="{28F081AC-2654-4DA3-8967-1EA4B667C9C2}" srcOrd="0" destOrd="0" presId="urn:microsoft.com/office/officeart/2008/layout/HorizontalMultiLevelHierarchy"/>
    <dgm:cxn modelId="{5B33C123-1B53-4920-8C9B-7D5B93A6F3F9}" type="presParOf" srcId="{36D105F1-5FBA-4254-A281-4E30E0A4EABA}" destId="{9991F674-93FF-4D25-8E8D-4B8C2E56463E}" srcOrd="1" destOrd="0" presId="urn:microsoft.com/office/officeart/2008/layout/HorizontalMultiLevelHierarchy"/>
    <dgm:cxn modelId="{CA165E29-2E47-48B2-8DF3-09BACAFF9058}" type="presParOf" srcId="{9991F674-93FF-4D25-8E8D-4B8C2E56463E}" destId="{9038A6FB-5398-4096-A401-B5F93AC8DE3F}" srcOrd="0" destOrd="0" presId="urn:microsoft.com/office/officeart/2008/layout/HorizontalMultiLevelHierarchy"/>
    <dgm:cxn modelId="{C9F0AA32-C752-4584-82E4-EA7BC4BF0ED7}" type="presParOf" srcId="{9991F674-93FF-4D25-8E8D-4B8C2E56463E}" destId="{DE4A0A70-5022-4762-9C09-B50171F91480}"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D33E789-2F32-412E-B5AC-A7C1B6271840}"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uk-UA"/>
        </a:p>
      </dgm:t>
    </dgm:pt>
    <dgm:pt modelId="{63F1F373-630C-4B11-B98F-46A0C75E4A78}">
      <dgm:prSet phldrT="[Текст]" custT="1"/>
      <dgm:spPr>
        <a:solidFill>
          <a:schemeClr val="accent3">
            <a:lumMod val="50000"/>
          </a:schemeClr>
        </a:solidFill>
      </dgm:spPr>
      <dgm:t>
        <a:bodyPr/>
        <a:lstStyle/>
        <a:p>
          <a:r>
            <a:rPr lang="uk-UA" sz="2000" dirty="0" smtClean="0"/>
            <a:t>За суб’єктом фарм. ринку</a:t>
          </a:r>
          <a:endParaRPr lang="uk-UA" sz="2000" dirty="0"/>
        </a:p>
      </dgm:t>
    </dgm:pt>
    <dgm:pt modelId="{A99A14EE-A6BF-49F0-8892-12F9839CF828}" type="parTrans" cxnId="{E7E7D22F-8C02-4094-9D6D-51A398F8AF41}">
      <dgm:prSet/>
      <dgm:spPr/>
      <dgm:t>
        <a:bodyPr/>
        <a:lstStyle/>
        <a:p>
          <a:endParaRPr lang="uk-UA" sz="2000"/>
        </a:p>
      </dgm:t>
    </dgm:pt>
    <dgm:pt modelId="{5B0E214A-5E11-469B-9195-09BA909DBCFD}" type="sibTrans" cxnId="{E7E7D22F-8C02-4094-9D6D-51A398F8AF41}">
      <dgm:prSet/>
      <dgm:spPr/>
      <dgm:t>
        <a:bodyPr/>
        <a:lstStyle/>
        <a:p>
          <a:endParaRPr lang="uk-UA" sz="2000"/>
        </a:p>
      </dgm:t>
    </dgm:pt>
    <dgm:pt modelId="{BB0A4B2C-FA5B-4465-8D5F-6282FCDACEEC}">
      <dgm:prSet phldrT="[Текст]" custT="1">
        <dgm:style>
          <a:lnRef idx="1">
            <a:schemeClr val="dk1"/>
          </a:lnRef>
          <a:fillRef idx="2">
            <a:schemeClr val="dk1"/>
          </a:fillRef>
          <a:effectRef idx="1">
            <a:schemeClr val="dk1"/>
          </a:effectRef>
          <a:fontRef idx="minor">
            <a:schemeClr val="dk1"/>
          </a:fontRef>
        </dgm:style>
      </dgm:prSet>
      <dgm:spPr/>
      <dgm:t>
        <a:bodyPr/>
        <a:lstStyle/>
        <a:p>
          <a:r>
            <a:rPr lang="uk-UA" sz="2000" dirty="0" smtClean="0"/>
            <a:t>Ринок продавців</a:t>
          </a:r>
          <a:endParaRPr lang="uk-UA" sz="2000" dirty="0"/>
        </a:p>
      </dgm:t>
    </dgm:pt>
    <dgm:pt modelId="{8B89CB1C-7670-4020-AFE7-FB36867244C2}" type="parTrans" cxnId="{331982F8-650A-4C3F-9921-A428CFDDACDB}">
      <dgm:prSet custT="1"/>
      <dgm:spPr/>
      <dgm:t>
        <a:bodyPr/>
        <a:lstStyle/>
        <a:p>
          <a:endParaRPr lang="uk-UA" sz="2000"/>
        </a:p>
      </dgm:t>
    </dgm:pt>
    <dgm:pt modelId="{DD5D450B-B523-4ABA-A82C-BFE1A08E8E45}" type="sibTrans" cxnId="{331982F8-650A-4C3F-9921-A428CFDDACDB}">
      <dgm:prSet/>
      <dgm:spPr/>
      <dgm:t>
        <a:bodyPr/>
        <a:lstStyle/>
        <a:p>
          <a:endParaRPr lang="uk-UA" sz="2000"/>
        </a:p>
      </dgm:t>
    </dgm:pt>
    <dgm:pt modelId="{47C7BEB1-6839-4E07-A0CD-80E48CB1666A}">
      <dgm:prSet phldrT="[Текст]" custT="1">
        <dgm:style>
          <a:lnRef idx="1">
            <a:schemeClr val="dk1"/>
          </a:lnRef>
          <a:fillRef idx="2">
            <a:schemeClr val="dk1"/>
          </a:fillRef>
          <a:effectRef idx="1">
            <a:schemeClr val="dk1"/>
          </a:effectRef>
          <a:fontRef idx="minor">
            <a:schemeClr val="dk1"/>
          </a:fontRef>
        </dgm:style>
      </dgm:prSet>
      <dgm:spPr/>
      <dgm:t>
        <a:bodyPr/>
        <a:lstStyle/>
        <a:p>
          <a:r>
            <a:rPr lang="uk-UA" sz="2000" dirty="0" smtClean="0"/>
            <a:t>Ринок покупців</a:t>
          </a:r>
          <a:endParaRPr lang="uk-UA" sz="2000" dirty="0"/>
        </a:p>
      </dgm:t>
    </dgm:pt>
    <dgm:pt modelId="{21790499-87F1-4317-89EF-4D2658F77B44}" type="parTrans" cxnId="{D2BC6147-9A9B-405B-9E77-B5934299D766}">
      <dgm:prSet custT="1"/>
      <dgm:spPr/>
      <dgm:t>
        <a:bodyPr/>
        <a:lstStyle/>
        <a:p>
          <a:endParaRPr lang="uk-UA" sz="2000"/>
        </a:p>
      </dgm:t>
    </dgm:pt>
    <dgm:pt modelId="{770D5210-DE84-4556-B0E7-629EA7956243}" type="sibTrans" cxnId="{D2BC6147-9A9B-405B-9E77-B5934299D766}">
      <dgm:prSet/>
      <dgm:spPr/>
      <dgm:t>
        <a:bodyPr/>
        <a:lstStyle/>
        <a:p>
          <a:endParaRPr lang="uk-UA" sz="2000"/>
        </a:p>
      </dgm:t>
    </dgm:pt>
    <dgm:pt modelId="{931E27F4-A42F-465C-9489-39998B722E01}">
      <dgm:prSet>
        <dgm:style>
          <a:lnRef idx="1">
            <a:schemeClr val="dk1"/>
          </a:lnRef>
          <a:fillRef idx="2">
            <a:schemeClr val="dk1"/>
          </a:fillRef>
          <a:effectRef idx="1">
            <a:schemeClr val="dk1"/>
          </a:effectRef>
          <a:fontRef idx="minor">
            <a:schemeClr val="dk1"/>
          </a:fontRef>
        </dgm:style>
      </dgm:prSet>
      <dgm:spPr/>
      <dgm:t>
        <a:bodyPr/>
        <a:lstStyle/>
        <a:p>
          <a:r>
            <a:rPr lang="uk-UA" b="1" i="1" dirty="0" smtClean="0"/>
            <a:t>Продавці внаслідок дефіциту ЛЗ мають більше влади, а покупці змушені бути найактивнішими „діячами ринку“ </a:t>
          </a:r>
          <a:endParaRPr lang="uk-UA" dirty="0"/>
        </a:p>
      </dgm:t>
    </dgm:pt>
    <dgm:pt modelId="{23435F88-8F8F-41CF-A358-A70D48BF7DAC}" type="parTrans" cxnId="{1BF735E4-8721-4B45-93EC-5DFF55CEB4C5}">
      <dgm:prSet/>
      <dgm:spPr/>
      <dgm:t>
        <a:bodyPr/>
        <a:lstStyle/>
        <a:p>
          <a:endParaRPr lang="uk-UA"/>
        </a:p>
      </dgm:t>
    </dgm:pt>
    <dgm:pt modelId="{DD41E55A-6E1C-491D-87AD-A004E131A365}" type="sibTrans" cxnId="{1BF735E4-8721-4B45-93EC-5DFF55CEB4C5}">
      <dgm:prSet/>
      <dgm:spPr/>
      <dgm:t>
        <a:bodyPr/>
        <a:lstStyle/>
        <a:p>
          <a:endParaRPr lang="uk-UA"/>
        </a:p>
      </dgm:t>
    </dgm:pt>
    <dgm:pt modelId="{18936753-DB86-430A-B766-0F9CCD70492C}">
      <dgm:prSet>
        <dgm:style>
          <a:lnRef idx="1">
            <a:schemeClr val="dk1"/>
          </a:lnRef>
          <a:fillRef idx="2">
            <a:schemeClr val="dk1"/>
          </a:fillRef>
          <a:effectRef idx="1">
            <a:schemeClr val="dk1"/>
          </a:effectRef>
          <a:fontRef idx="minor">
            <a:schemeClr val="dk1"/>
          </a:fontRef>
        </dgm:style>
      </dgm:prSet>
      <dgm:spPr/>
      <dgm:t>
        <a:bodyPr/>
        <a:lstStyle/>
        <a:p>
          <a:r>
            <a:rPr lang="uk-UA" b="1" i="1" dirty="0" smtClean="0"/>
            <a:t>вдосталь товару і тому покупці мають можливість вибору, а найактивнішими „діячами ринку“ змушені бути продавці</a:t>
          </a:r>
          <a:endParaRPr lang="uk-UA" dirty="0"/>
        </a:p>
      </dgm:t>
    </dgm:pt>
    <dgm:pt modelId="{BB40CE03-24F5-4FC4-920C-E3AE52BBB233}" type="parTrans" cxnId="{99F14414-2948-4183-9722-E9A4F518927B}">
      <dgm:prSet/>
      <dgm:spPr/>
      <dgm:t>
        <a:bodyPr/>
        <a:lstStyle/>
        <a:p>
          <a:endParaRPr lang="uk-UA"/>
        </a:p>
      </dgm:t>
    </dgm:pt>
    <dgm:pt modelId="{D4F6B85E-82D4-49FB-A18C-5D415949D4C2}" type="sibTrans" cxnId="{99F14414-2948-4183-9722-E9A4F518927B}">
      <dgm:prSet/>
      <dgm:spPr/>
      <dgm:t>
        <a:bodyPr/>
        <a:lstStyle/>
        <a:p>
          <a:endParaRPr lang="uk-UA"/>
        </a:p>
      </dgm:t>
    </dgm:pt>
    <dgm:pt modelId="{86841BDF-94FE-4383-B282-F6935DF19362}" type="pres">
      <dgm:prSet presAssocID="{9D33E789-2F32-412E-B5AC-A7C1B6271840}" presName="Name0" presStyleCnt="0">
        <dgm:presLayoutVars>
          <dgm:chPref val="1"/>
          <dgm:dir/>
          <dgm:animOne val="branch"/>
          <dgm:animLvl val="lvl"/>
          <dgm:resizeHandles val="exact"/>
        </dgm:presLayoutVars>
      </dgm:prSet>
      <dgm:spPr/>
      <dgm:t>
        <a:bodyPr/>
        <a:lstStyle/>
        <a:p>
          <a:endParaRPr lang="uk-UA"/>
        </a:p>
      </dgm:t>
    </dgm:pt>
    <dgm:pt modelId="{6150B7C3-D727-4ACF-B79F-905183473D9A}" type="pres">
      <dgm:prSet presAssocID="{63F1F373-630C-4B11-B98F-46A0C75E4A78}" presName="root1" presStyleCnt="0"/>
      <dgm:spPr/>
    </dgm:pt>
    <dgm:pt modelId="{43FF495B-F163-43CB-8851-AC6410607346}" type="pres">
      <dgm:prSet presAssocID="{63F1F373-630C-4B11-B98F-46A0C75E4A78}" presName="LevelOneTextNode" presStyleLbl="node0" presStyleIdx="0" presStyleCnt="1">
        <dgm:presLayoutVars>
          <dgm:chPref val="3"/>
        </dgm:presLayoutVars>
      </dgm:prSet>
      <dgm:spPr/>
      <dgm:t>
        <a:bodyPr/>
        <a:lstStyle/>
        <a:p>
          <a:endParaRPr lang="uk-UA"/>
        </a:p>
      </dgm:t>
    </dgm:pt>
    <dgm:pt modelId="{DFE5E013-DC25-44EE-9143-CE7070516B78}" type="pres">
      <dgm:prSet presAssocID="{63F1F373-630C-4B11-B98F-46A0C75E4A78}" presName="level2hierChild" presStyleCnt="0"/>
      <dgm:spPr/>
    </dgm:pt>
    <dgm:pt modelId="{DDB3F920-2D24-46AD-A185-CB68827377F8}" type="pres">
      <dgm:prSet presAssocID="{8B89CB1C-7670-4020-AFE7-FB36867244C2}" presName="conn2-1" presStyleLbl="parChTrans1D2" presStyleIdx="0" presStyleCnt="2"/>
      <dgm:spPr/>
      <dgm:t>
        <a:bodyPr/>
        <a:lstStyle/>
        <a:p>
          <a:endParaRPr lang="uk-UA"/>
        </a:p>
      </dgm:t>
    </dgm:pt>
    <dgm:pt modelId="{D7A1A934-5B52-4989-9912-BE811A796BEB}" type="pres">
      <dgm:prSet presAssocID="{8B89CB1C-7670-4020-AFE7-FB36867244C2}" presName="connTx" presStyleLbl="parChTrans1D2" presStyleIdx="0" presStyleCnt="2"/>
      <dgm:spPr/>
      <dgm:t>
        <a:bodyPr/>
        <a:lstStyle/>
        <a:p>
          <a:endParaRPr lang="uk-UA"/>
        </a:p>
      </dgm:t>
    </dgm:pt>
    <dgm:pt modelId="{F339D3A4-06BD-4985-96E8-7907C7AA5928}" type="pres">
      <dgm:prSet presAssocID="{BB0A4B2C-FA5B-4465-8D5F-6282FCDACEEC}" presName="root2" presStyleCnt="0"/>
      <dgm:spPr/>
    </dgm:pt>
    <dgm:pt modelId="{7AD53842-7E3A-4EF0-887E-3B149B0B3B7A}" type="pres">
      <dgm:prSet presAssocID="{BB0A4B2C-FA5B-4465-8D5F-6282FCDACEEC}" presName="LevelTwoTextNode" presStyleLbl="node2" presStyleIdx="0" presStyleCnt="2" custScaleX="74688" custScaleY="97199">
        <dgm:presLayoutVars>
          <dgm:chPref val="3"/>
        </dgm:presLayoutVars>
      </dgm:prSet>
      <dgm:spPr/>
      <dgm:t>
        <a:bodyPr/>
        <a:lstStyle/>
        <a:p>
          <a:endParaRPr lang="uk-UA"/>
        </a:p>
      </dgm:t>
    </dgm:pt>
    <dgm:pt modelId="{A6B0C335-6604-41CB-B309-F9AE570E9538}" type="pres">
      <dgm:prSet presAssocID="{BB0A4B2C-FA5B-4465-8D5F-6282FCDACEEC}" presName="level3hierChild" presStyleCnt="0"/>
      <dgm:spPr/>
    </dgm:pt>
    <dgm:pt modelId="{A81DF631-30F6-4242-BD7E-A31C5EE99546}" type="pres">
      <dgm:prSet presAssocID="{23435F88-8F8F-41CF-A358-A70D48BF7DAC}" presName="conn2-1" presStyleLbl="parChTrans1D3" presStyleIdx="0" presStyleCnt="2"/>
      <dgm:spPr/>
      <dgm:t>
        <a:bodyPr/>
        <a:lstStyle/>
        <a:p>
          <a:endParaRPr lang="uk-UA"/>
        </a:p>
      </dgm:t>
    </dgm:pt>
    <dgm:pt modelId="{7E0346AB-BC63-48D2-9BE7-94F7BBC62FE1}" type="pres">
      <dgm:prSet presAssocID="{23435F88-8F8F-41CF-A358-A70D48BF7DAC}" presName="connTx" presStyleLbl="parChTrans1D3" presStyleIdx="0" presStyleCnt="2"/>
      <dgm:spPr/>
      <dgm:t>
        <a:bodyPr/>
        <a:lstStyle/>
        <a:p>
          <a:endParaRPr lang="uk-UA"/>
        </a:p>
      </dgm:t>
    </dgm:pt>
    <dgm:pt modelId="{DA7B0C53-54E5-473D-9C20-D2C09523652E}" type="pres">
      <dgm:prSet presAssocID="{931E27F4-A42F-465C-9489-39998B722E01}" presName="root2" presStyleCnt="0"/>
      <dgm:spPr/>
    </dgm:pt>
    <dgm:pt modelId="{80F943BA-DF50-4656-A04B-08E16271AC6E}" type="pres">
      <dgm:prSet presAssocID="{931E27F4-A42F-465C-9489-39998B722E01}" presName="LevelTwoTextNode" presStyleLbl="node3" presStyleIdx="0" presStyleCnt="2" custScaleX="155486" custScaleY="153540">
        <dgm:presLayoutVars>
          <dgm:chPref val="3"/>
        </dgm:presLayoutVars>
      </dgm:prSet>
      <dgm:spPr/>
      <dgm:t>
        <a:bodyPr/>
        <a:lstStyle/>
        <a:p>
          <a:endParaRPr lang="uk-UA"/>
        </a:p>
      </dgm:t>
    </dgm:pt>
    <dgm:pt modelId="{C75696C6-A983-4390-8BB1-35D9CD7FCEEA}" type="pres">
      <dgm:prSet presAssocID="{931E27F4-A42F-465C-9489-39998B722E01}" presName="level3hierChild" presStyleCnt="0"/>
      <dgm:spPr/>
    </dgm:pt>
    <dgm:pt modelId="{1902AF4A-AC4E-41DA-8602-5304968D0FC3}" type="pres">
      <dgm:prSet presAssocID="{21790499-87F1-4317-89EF-4D2658F77B44}" presName="conn2-1" presStyleLbl="parChTrans1D2" presStyleIdx="1" presStyleCnt="2"/>
      <dgm:spPr/>
      <dgm:t>
        <a:bodyPr/>
        <a:lstStyle/>
        <a:p>
          <a:endParaRPr lang="uk-UA"/>
        </a:p>
      </dgm:t>
    </dgm:pt>
    <dgm:pt modelId="{C620856C-04F3-450F-93B9-1F99EBE475E1}" type="pres">
      <dgm:prSet presAssocID="{21790499-87F1-4317-89EF-4D2658F77B44}" presName="connTx" presStyleLbl="parChTrans1D2" presStyleIdx="1" presStyleCnt="2"/>
      <dgm:spPr/>
      <dgm:t>
        <a:bodyPr/>
        <a:lstStyle/>
        <a:p>
          <a:endParaRPr lang="uk-UA"/>
        </a:p>
      </dgm:t>
    </dgm:pt>
    <dgm:pt modelId="{7CD2ADD2-45EC-4065-AD3C-59E53BE76EC7}" type="pres">
      <dgm:prSet presAssocID="{47C7BEB1-6839-4E07-A0CD-80E48CB1666A}" presName="root2" presStyleCnt="0"/>
      <dgm:spPr/>
    </dgm:pt>
    <dgm:pt modelId="{32AF4B0C-E81D-4DEB-A49A-8FA2C69E2A31}" type="pres">
      <dgm:prSet presAssocID="{47C7BEB1-6839-4E07-A0CD-80E48CB1666A}" presName="LevelTwoTextNode" presStyleLbl="node2" presStyleIdx="1" presStyleCnt="2" custScaleX="74688" custScaleY="97199">
        <dgm:presLayoutVars>
          <dgm:chPref val="3"/>
        </dgm:presLayoutVars>
      </dgm:prSet>
      <dgm:spPr/>
      <dgm:t>
        <a:bodyPr/>
        <a:lstStyle/>
        <a:p>
          <a:endParaRPr lang="uk-UA"/>
        </a:p>
      </dgm:t>
    </dgm:pt>
    <dgm:pt modelId="{6C49FA51-0F16-4C11-BE4D-D4E2CCF5D7D1}" type="pres">
      <dgm:prSet presAssocID="{47C7BEB1-6839-4E07-A0CD-80E48CB1666A}" presName="level3hierChild" presStyleCnt="0"/>
      <dgm:spPr/>
    </dgm:pt>
    <dgm:pt modelId="{DF94C738-4380-42BE-AE80-DDACFAF6F59C}" type="pres">
      <dgm:prSet presAssocID="{BB40CE03-24F5-4FC4-920C-E3AE52BBB233}" presName="conn2-1" presStyleLbl="parChTrans1D3" presStyleIdx="1" presStyleCnt="2"/>
      <dgm:spPr/>
      <dgm:t>
        <a:bodyPr/>
        <a:lstStyle/>
        <a:p>
          <a:endParaRPr lang="uk-UA"/>
        </a:p>
      </dgm:t>
    </dgm:pt>
    <dgm:pt modelId="{70A4926E-9336-424F-92C3-EB1D802191EB}" type="pres">
      <dgm:prSet presAssocID="{BB40CE03-24F5-4FC4-920C-E3AE52BBB233}" presName="connTx" presStyleLbl="parChTrans1D3" presStyleIdx="1" presStyleCnt="2"/>
      <dgm:spPr/>
      <dgm:t>
        <a:bodyPr/>
        <a:lstStyle/>
        <a:p>
          <a:endParaRPr lang="uk-UA"/>
        </a:p>
      </dgm:t>
    </dgm:pt>
    <dgm:pt modelId="{1C461A51-9B92-44E2-B2E9-6FCDCB6C852B}" type="pres">
      <dgm:prSet presAssocID="{18936753-DB86-430A-B766-0F9CCD70492C}" presName="root2" presStyleCnt="0"/>
      <dgm:spPr/>
    </dgm:pt>
    <dgm:pt modelId="{184804EA-4613-4F24-8852-A9E932283F82}" type="pres">
      <dgm:prSet presAssocID="{18936753-DB86-430A-B766-0F9CCD70492C}" presName="LevelTwoTextNode" presStyleLbl="node3" presStyleIdx="1" presStyleCnt="2" custScaleX="155486" custScaleY="153540">
        <dgm:presLayoutVars>
          <dgm:chPref val="3"/>
        </dgm:presLayoutVars>
      </dgm:prSet>
      <dgm:spPr/>
      <dgm:t>
        <a:bodyPr/>
        <a:lstStyle/>
        <a:p>
          <a:endParaRPr lang="uk-UA"/>
        </a:p>
      </dgm:t>
    </dgm:pt>
    <dgm:pt modelId="{A5018873-5ABA-4919-8398-D1E2D0F561FF}" type="pres">
      <dgm:prSet presAssocID="{18936753-DB86-430A-B766-0F9CCD70492C}" presName="level3hierChild" presStyleCnt="0"/>
      <dgm:spPr/>
    </dgm:pt>
  </dgm:ptLst>
  <dgm:cxnLst>
    <dgm:cxn modelId="{718C7A00-5D1F-481C-B435-32355F790FA2}" type="presOf" srcId="{931E27F4-A42F-465C-9489-39998B722E01}" destId="{80F943BA-DF50-4656-A04B-08E16271AC6E}" srcOrd="0" destOrd="0" presId="urn:microsoft.com/office/officeart/2008/layout/HorizontalMultiLevelHierarchy"/>
    <dgm:cxn modelId="{D2BC6147-9A9B-405B-9E77-B5934299D766}" srcId="{63F1F373-630C-4B11-B98F-46A0C75E4A78}" destId="{47C7BEB1-6839-4E07-A0CD-80E48CB1666A}" srcOrd="1" destOrd="0" parTransId="{21790499-87F1-4317-89EF-4D2658F77B44}" sibTransId="{770D5210-DE84-4556-B0E7-629EA7956243}"/>
    <dgm:cxn modelId="{2E4234AF-D110-442A-96B4-D291190D35DF}" type="presOf" srcId="{63F1F373-630C-4B11-B98F-46A0C75E4A78}" destId="{43FF495B-F163-43CB-8851-AC6410607346}" srcOrd="0" destOrd="0" presId="urn:microsoft.com/office/officeart/2008/layout/HorizontalMultiLevelHierarchy"/>
    <dgm:cxn modelId="{F1F3340A-5571-42DB-AAFE-FA99FF1B8DAC}" type="presOf" srcId="{18936753-DB86-430A-B766-0F9CCD70492C}" destId="{184804EA-4613-4F24-8852-A9E932283F82}" srcOrd="0" destOrd="0" presId="urn:microsoft.com/office/officeart/2008/layout/HorizontalMultiLevelHierarchy"/>
    <dgm:cxn modelId="{A3F9C77C-D22F-49DA-8483-D426B3BD555B}" type="presOf" srcId="{23435F88-8F8F-41CF-A358-A70D48BF7DAC}" destId="{A81DF631-30F6-4242-BD7E-A31C5EE99546}" srcOrd="0" destOrd="0" presId="urn:microsoft.com/office/officeart/2008/layout/HorizontalMultiLevelHierarchy"/>
    <dgm:cxn modelId="{61ADE725-D829-4661-AD61-3FC86771D988}" type="presOf" srcId="{BB40CE03-24F5-4FC4-920C-E3AE52BBB233}" destId="{DF94C738-4380-42BE-AE80-DDACFAF6F59C}" srcOrd="0" destOrd="0" presId="urn:microsoft.com/office/officeart/2008/layout/HorizontalMultiLevelHierarchy"/>
    <dgm:cxn modelId="{7DA1C888-1A55-47C3-B889-F6652185F0E8}" type="presOf" srcId="{9D33E789-2F32-412E-B5AC-A7C1B6271840}" destId="{86841BDF-94FE-4383-B282-F6935DF19362}" srcOrd="0" destOrd="0" presId="urn:microsoft.com/office/officeart/2008/layout/HorizontalMultiLevelHierarchy"/>
    <dgm:cxn modelId="{EA8AF831-E382-4346-9B7D-174D4DE578C0}" type="presOf" srcId="{21790499-87F1-4317-89EF-4D2658F77B44}" destId="{1902AF4A-AC4E-41DA-8602-5304968D0FC3}" srcOrd="0" destOrd="0" presId="urn:microsoft.com/office/officeart/2008/layout/HorizontalMultiLevelHierarchy"/>
    <dgm:cxn modelId="{98596D23-CC3F-4F81-814B-88D9FC993436}" type="presOf" srcId="{BB40CE03-24F5-4FC4-920C-E3AE52BBB233}" destId="{70A4926E-9336-424F-92C3-EB1D802191EB}" srcOrd="1" destOrd="0" presId="urn:microsoft.com/office/officeart/2008/layout/HorizontalMultiLevelHierarchy"/>
    <dgm:cxn modelId="{3F3618FA-5CC6-409D-9A7A-05A35CEB80C8}" type="presOf" srcId="{21790499-87F1-4317-89EF-4D2658F77B44}" destId="{C620856C-04F3-450F-93B9-1F99EBE475E1}" srcOrd="1" destOrd="0" presId="urn:microsoft.com/office/officeart/2008/layout/HorizontalMultiLevelHierarchy"/>
    <dgm:cxn modelId="{1BF735E4-8721-4B45-93EC-5DFF55CEB4C5}" srcId="{BB0A4B2C-FA5B-4465-8D5F-6282FCDACEEC}" destId="{931E27F4-A42F-465C-9489-39998B722E01}" srcOrd="0" destOrd="0" parTransId="{23435F88-8F8F-41CF-A358-A70D48BF7DAC}" sibTransId="{DD41E55A-6E1C-491D-87AD-A004E131A365}"/>
    <dgm:cxn modelId="{331982F8-650A-4C3F-9921-A428CFDDACDB}" srcId="{63F1F373-630C-4B11-B98F-46A0C75E4A78}" destId="{BB0A4B2C-FA5B-4465-8D5F-6282FCDACEEC}" srcOrd="0" destOrd="0" parTransId="{8B89CB1C-7670-4020-AFE7-FB36867244C2}" sibTransId="{DD5D450B-B523-4ABA-A82C-BFE1A08E8E45}"/>
    <dgm:cxn modelId="{1265E024-A1B9-4933-9042-D60F2434DA03}" type="presOf" srcId="{8B89CB1C-7670-4020-AFE7-FB36867244C2}" destId="{D7A1A934-5B52-4989-9912-BE811A796BEB}" srcOrd="1" destOrd="0" presId="urn:microsoft.com/office/officeart/2008/layout/HorizontalMultiLevelHierarchy"/>
    <dgm:cxn modelId="{FE0BDF8D-CE5E-49C8-8D4E-1AF42CB18B85}" type="presOf" srcId="{23435F88-8F8F-41CF-A358-A70D48BF7DAC}" destId="{7E0346AB-BC63-48D2-9BE7-94F7BBC62FE1}" srcOrd="1" destOrd="0" presId="urn:microsoft.com/office/officeart/2008/layout/HorizontalMultiLevelHierarchy"/>
    <dgm:cxn modelId="{F5939758-137E-4F42-9F11-895745A2F6BF}" type="presOf" srcId="{8B89CB1C-7670-4020-AFE7-FB36867244C2}" destId="{DDB3F920-2D24-46AD-A185-CB68827377F8}" srcOrd="0" destOrd="0" presId="urn:microsoft.com/office/officeart/2008/layout/HorizontalMultiLevelHierarchy"/>
    <dgm:cxn modelId="{E7E7D22F-8C02-4094-9D6D-51A398F8AF41}" srcId="{9D33E789-2F32-412E-B5AC-A7C1B6271840}" destId="{63F1F373-630C-4B11-B98F-46A0C75E4A78}" srcOrd="0" destOrd="0" parTransId="{A99A14EE-A6BF-49F0-8892-12F9839CF828}" sibTransId="{5B0E214A-5E11-469B-9195-09BA909DBCFD}"/>
    <dgm:cxn modelId="{99F14414-2948-4183-9722-E9A4F518927B}" srcId="{47C7BEB1-6839-4E07-A0CD-80E48CB1666A}" destId="{18936753-DB86-430A-B766-0F9CCD70492C}" srcOrd="0" destOrd="0" parTransId="{BB40CE03-24F5-4FC4-920C-E3AE52BBB233}" sibTransId="{D4F6B85E-82D4-49FB-A18C-5D415949D4C2}"/>
    <dgm:cxn modelId="{AB6169CC-CF57-43F9-9C00-7631585AEF2E}" type="presOf" srcId="{BB0A4B2C-FA5B-4465-8D5F-6282FCDACEEC}" destId="{7AD53842-7E3A-4EF0-887E-3B149B0B3B7A}" srcOrd="0" destOrd="0" presId="urn:microsoft.com/office/officeart/2008/layout/HorizontalMultiLevelHierarchy"/>
    <dgm:cxn modelId="{6D62DE06-A5B7-4C6B-9975-C16B2C3C9EEE}" type="presOf" srcId="{47C7BEB1-6839-4E07-A0CD-80E48CB1666A}" destId="{32AF4B0C-E81D-4DEB-A49A-8FA2C69E2A31}" srcOrd="0" destOrd="0" presId="urn:microsoft.com/office/officeart/2008/layout/HorizontalMultiLevelHierarchy"/>
    <dgm:cxn modelId="{C7A49F42-1296-4C80-AA74-20F3669857B4}" type="presParOf" srcId="{86841BDF-94FE-4383-B282-F6935DF19362}" destId="{6150B7C3-D727-4ACF-B79F-905183473D9A}" srcOrd="0" destOrd="0" presId="urn:microsoft.com/office/officeart/2008/layout/HorizontalMultiLevelHierarchy"/>
    <dgm:cxn modelId="{8C763612-561A-4EEA-B791-F866823EBFF6}" type="presParOf" srcId="{6150B7C3-D727-4ACF-B79F-905183473D9A}" destId="{43FF495B-F163-43CB-8851-AC6410607346}" srcOrd="0" destOrd="0" presId="urn:microsoft.com/office/officeart/2008/layout/HorizontalMultiLevelHierarchy"/>
    <dgm:cxn modelId="{059144E8-6DE9-48D5-BF19-8FA42FCB295C}" type="presParOf" srcId="{6150B7C3-D727-4ACF-B79F-905183473D9A}" destId="{DFE5E013-DC25-44EE-9143-CE7070516B78}" srcOrd="1" destOrd="0" presId="urn:microsoft.com/office/officeart/2008/layout/HorizontalMultiLevelHierarchy"/>
    <dgm:cxn modelId="{A972E38E-6D9D-4162-ACDD-086491CE9EFE}" type="presParOf" srcId="{DFE5E013-DC25-44EE-9143-CE7070516B78}" destId="{DDB3F920-2D24-46AD-A185-CB68827377F8}" srcOrd="0" destOrd="0" presId="urn:microsoft.com/office/officeart/2008/layout/HorizontalMultiLevelHierarchy"/>
    <dgm:cxn modelId="{5CAB7962-FED0-46CA-811D-69C7F24BCBD6}" type="presParOf" srcId="{DDB3F920-2D24-46AD-A185-CB68827377F8}" destId="{D7A1A934-5B52-4989-9912-BE811A796BEB}" srcOrd="0" destOrd="0" presId="urn:microsoft.com/office/officeart/2008/layout/HorizontalMultiLevelHierarchy"/>
    <dgm:cxn modelId="{D3CF85A1-9A84-473F-847D-E8B5F1E1B207}" type="presParOf" srcId="{DFE5E013-DC25-44EE-9143-CE7070516B78}" destId="{F339D3A4-06BD-4985-96E8-7907C7AA5928}" srcOrd="1" destOrd="0" presId="urn:microsoft.com/office/officeart/2008/layout/HorizontalMultiLevelHierarchy"/>
    <dgm:cxn modelId="{392A6A39-94D7-487C-BE3A-0CA7FF85F5D5}" type="presParOf" srcId="{F339D3A4-06BD-4985-96E8-7907C7AA5928}" destId="{7AD53842-7E3A-4EF0-887E-3B149B0B3B7A}" srcOrd="0" destOrd="0" presId="urn:microsoft.com/office/officeart/2008/layout/HorizontalMultiLevelHierarchy"/>
    <dgm:cxn modelId="{BBB2D2F0-5CEE-4C34-B96D-EC6C3F524F7A}" type="presParOf" srcId="{F339D3A4-06BD-4985-96E8-7907C7AA5928}" destId="{A6B0C335-6604-41CB-B309-F9AE570E9538}" srcOrd="1" destOrd="0" presId="urn:microsoft.com/office/officeart/2008/layout/HorizontalMultiLevelHierarchy"/>
    <dgm:cxn modelId="{11289F54-7E85-4903-88E9-F22441A7C0C0}" type="presParOf" srcId="{A6B0C335-6604-41CB-B309-F9AE570E9538}" destId="{A81DF631-30F6-4242-BD7E-A31C5EE99546}" srcOrd="0" destOrd="0" presId="urn:microsoft.com/office/officeart/2008/layout/HorizontalMultiLevelHierarchy"/>
    <dgm:cxn modelId="{EEFA8620-6973-4500-BC48-909BFFF7623F}" type="presParOf" srcId="{A81DF631-30F6-4242-BD7E-A31C5EE99546}" destId="{7E0346AB-BC63-48D2-9BE7-94F7BBC62FE1}" srcOrd="0" destOrd="0" presId="urn:microsoft.com/office/officeart/2008/layout/HorizontalMultiLevelHierarchy"/>
    <dgm:cxn modelId="{68E5AC7B-A6A6-4804-A049-E576133DE97D}" type="presParOf" srcId="{A6B0C335-6604-41CB-B309-F9AE570E9538}" destId="{DA7B0C53-54E5-473D-9C20-D2C09523652E}" srcOrd="1" destOrd="0" presId="urn:microsoft.com/office/officeart/2008/layout/HorizontalMultiLevelHierarchy"/>
    <dgm:cxn modelId="{ABC575F3-C71B-48F9-9891-BA65D1591DA7}" type="presParOf" srcId="{DA7B0C53-54E5-473D-9C20-D2C09523652E}" destId="{80F943BA-DF50-4656-A04B-08E16271AC6E}" srcOrd="0" destOrd="0" presId="urn:microsoft.com/office/officeart/2008/layout/HorizontalMultiLevelHierarchy"/>
    <dgm:cxn modelId="{71972461-231E-4B2B-9618-EFE159F851A4}" type="presParOf" srcId="{DA7B0C53-54E5-473D-9C20-D2C09523652E}" destId="{C75696C6-A983-4390-8BB1-35D9CD7FCEEA}" srcOrd="1" destOrd="0" presId="urn:microsoft.com/office/officeart/2008/layout/HorizontalMultiLevelHierarchy"/>
    <dgm:cxn modelId="{F43AE31D-D86B-4EBA-9F38-BD193655E65D}" type="presParOf" srcId="{DFE5E013-DC25-44EE-9143-CE7070516B78}" destId="{1902AF4A-AC4E-41DA-8602-5304968D0FC3}" srcOrd="2" destOrd="0" presId="urn:microsoft.com/office/officeart/2008/layout/HorizontalMultiLevelHierarchy"/>
    <dgm:cxn modelId="{1F3A1A23-3ED3-4065-AF00-8B07ACFEBDC1}" type="presParOf" srcId="{1902AF4A-AC4E-41DA-8602-5304968D0FC3}" destId="{C620856C-04F3-450F-93B9-1F99EBE475E1}" srcOrd="0" destOrd="0" presId="urn:microsoft.com/office/officeart/2008/layout/HorizontalMultiLevelHierarchy"/>
    <dgm:cxn modelId="{B5AFE5F6-72B8-4661-8AAA-B5675032B50A}" type="presParOf" srcId="{DFE5E013-DC25-44EE-9143-CE7070516B78}" destId="{7CD2ADD2-45EC-4065-AD3C-59E53BE76EC7}" srcOrd="3" destOrd="0" presId="urn:microsoft.com/office/officeart/2008/layout/HorizontalMultiLevelHierarchy"/>
    <dgm:cxn modelId="{3505F66B-2AE5-4FF7-A3B1-5ED6D93BA272}" type="presParOf" srcId="{7CD2ADD2-45EC-4065-AD3C-59E53BE76EC7}" destId="{32AF4B0C-E81D-4DEB-A49A-8FA2C69E2A31}" srcOrd="0" destOrd="0" presId="urn:microsoft.com/office/officeart/2008/layout/HorizontalMultiLevelHierarchy"/>
    <dgm:cxn modelId="{1053115A-92FA-4CB3-8FF7-E9B429751782}" type="presParOf" srcId="{7CD2ADD2-45EC-4065-AD3C-59E53BE76EC7}" destId="{6C49FA51-0F16-4C11-BE4D-D4E2CCF5D7D1}" srcOrd="1" destOrd="0" presId="urn:microsoft.com/office/officeart/2008/layout/HorizontalMultiLevelHierarchy"/>
    <dgm:cxn modelId="{59A81DD5-949C-4366-BC27-FDD997870045}" type="presParOf" srcId="{6C49FA51-0F16-4C11-BE4D-D4E2CCF5D7D1}" destId="{DF94C738-4380-42BE-AE80-DDACFAF6F59C}" srcOrd="0" destOrd="0" presId="urn:microsoft.com/office/officeart/2008/layout/HorizontalMultiLevelHierarchy"/>
    <dgm:cxn modelId="{3EFBE2D2-AC30-4EC2-8D00-088CD6667AB7}" type="presParOf" srcId="{DF94C738-4380-42BE-AE80-DDACFAF6F59C}" destId="{70A4926E-9336-424F-92C3-EB1D802191EB}" srcOrd="0" destOrd="0" presId="urn:microsoft.com/office/officeart/2008/layout/HorizontalMultiLevelHierarchy"/>
    <dgm:cxn modelId="{2AE7942E-A429-4506-9824-33172D550D0A}" type="presParOf" srcId="{6C49FA51-0F16-4C11-BE4D-D4E2CCF5D7D1}" destId="{1C461A51-9B92-44E2-B2E9-6FCDCB6C852B}" srcOrd="1" destOrd="0" presId="urn:microsoft.com/office/officeart/2008/layout/HorizontalMultiLevelHierarchy"/>
    <dgm:cxn modelId="{475E65BE-3AA3-4C11-BE39-756F05AB708E}" type="presParOf" srcId="{1C461A51-9B92-44E2-B2E9-6FCDCB6C852B}" destId="{184804EA-4613-4F24-8852-A9E932283F82}" srcOrd="0" destOrd="0" presId="urn:microsoft.com/office/officeart/2008/layout/HorizontalMultiLevelHierarchy"/>
    <dgm:cxn modelId="{B7479AC6-51EE-4824-99D7-574EB2E65B4B}" type="presParOf" srcId="{1C461A51-9B92-44E2-B2E9-6FCDCB6C852B}" destId="{A5018873-5ABA-4919-8398-D1E2D0F561FF}"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661E617-6890-46FE-A605-B967DF5F7ED8}" type="doc">
      <dgm:prSet loTypeId="urn:microsoft.com/office/officeart/2008/layout/SquareAccentList" loCatId="list" qsTypeId="urn:microsoft.com/office/officeart/2005/8/quickstyle/3d1" qsCatId="3D" csTypeId="urn:microsoft.com/office/officeart/2005/8/colors/accent1_2" csCatId="accent1" phldr="1"/>
      <dgm:spPr>
        <a:scene3d>
          <a:camera prst="orthographicFront">
            <a:rot lat="0" lon="0" rev="0"/>
          </a:camera>
          <a:lightRig rig="balanced" dir="t">
            <a:rot lat="0" lon="0" rev="8700000"/>
          </a:lightRig>
        </a:scene3d>
      </dgm:spPr>
      <dgm:t>
        <a:bodyPr/>
        <a:lstStyle/>
        <a:p>
          <a:endParaRPr lang="uk-UA"/>
        </a:p>
      </dgm:t>
    </dgm:pt>
    <dgm:pt modelId="{EFC5E2C1-1E83-4D2C-B81A-391F27CE8EA1}">
      <dgm:prSet phldrT="[Текст]"/>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uk-UA" dirty="0" smtClean="0"/>
            <a:t>Аналітична функція</a:t>
          </a:r>
          <a:endParaRPr lang="uk-UA" dirty="0"/>
        </a:p>
      </dgm:t>
    </dgm:pt>
    <dgm:pt modelId="{6C7FF090-6912-47C7-BFDA-52628DB83DCF}" type="parTrans" cxnId="{100A887E-A592-4581-A496-FC734A0CFDEC}">
      <dgm:prSet/>
      <dgm:spPr/>
      <dgm:t>
        <a:bodyPr/>
        <a:lstStyle/>
        <a:p>
          <a:endParaRPr lang="uk-UA"/>
        </a:p>
      </dgm:t>
    </dgm:pt>
    <dgm:pt modelId="{DA08F753-AC1E-47AB-8637-85A8F12E8D6C}" type="sibTrans" cxnId="{100A887E-A592-4581-A496-FC734A0CFDEC}">
      <dgm:prSet/>
      <dgm:spPr/>
      <dgm:t>
        <a:bodyPr/>
        <a:lstStyle/>
        <a:p>
          <a:endParaRPr lang="uk-UA"/>
        </a:p>
      </dgm:t>
    </dgm:pt>
    <dgm:pt modelId="{F03E8052-7FDD-4F22-BD87-1F3A77E6150C}">
      <dgm:prSet phldrT="[Текст]" custT="1"/>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uk-UA" sz="1200" dirty="0" smtClean="0"/>
            <a:t>вивчення ринку;</a:t>
          </a:r>
          <a:endParaRPr lang="uk-UA" sz="1200" dirty="0"/>
        </a:p>
      </dgm:t>
    </dgm:pt>
    <dgm:pt modelId="{CB648E56-3C27-4E6E-A7A3-AF3DCC7D36DF}" type="parTrans" cxnId="{EE89B016-F9A9-44CF-8A13-8DCB48C316B9}">
      <dgm:prSet/>
      <dgm:spPr/>
      <dgm:t>
        <a:bodyPr/>
        <a:lstStyle/>
        <a:p>
          <a:endParaRPr lang="uk-UA"/>
        </a:p>
      </dgm:t>
    </dgm:pt>
    <dgm:pt modelId="{68306A31-0748-49B1-9C03-45B8C3C5988C}" type="sibTrans" cxnId="{EE89B016-F9A9-44CF-8A13-8DCB48C316B9}">
      <dgm:prSet/>
      <dgm:spPr/>
      <dgm:t>
        <a:bodyPr/>
        <a:lstStyle/>
        <a:p>
          <a:endParaRPr lang="uk-UA"/>
        </a:p>
      </dgm:t>
    </dgm:pt>
    <dgm:pt modelId="{0545227B-348E-4132-9F6D-F18BE633AD08}">
      <dgm:prSet phldrT="[Текст]" custT="1"/>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uk-UA" sz="1200" dirty="0" smtClean="0"/>
            <a:t>вивчення споживачів;</a:t>
          </a:r>
          <a:endParaRPr lang="uk-UA" sz="1200" dirty="0"/>
        </a:p>
      </dgm:t>
    </dgm:pt>
    <dgm:pt modelId="{04F42FA4-8DDE-48AE-ADD5-F14462BAFC2F}" type="parTrans" cxnId="{FA8CF369-EE5D-45C5-9395-EE5F80A0EABB}">
      <dgm:prSet/>
      <dgm:spPr/>
      <dgm:t>
        <a:bodyPr/>
        <a:lstStyle/>
        <a:p>
          <a:endParaRPr lang="uk-UA"/>
        </a:p>
      </dgm:t>
    </dgm:pt>
    <dgm:pt modelId="{471349E1-A5CA-432A-8F00-BC8A9DCAC2D6}" type="sibTrans" cxnId="{FA8CF369-EE5D-45C5-9395-EE5F80A0EABB}">
      <dgm:prSet/>
      <dgm:spPr/>
      <dgm:t>
        <a:bodyPr/>
        <a:lstStyle/>
        <a:p>
          <a:endParaRPr lang="uk-UA"/>
        </a:p>
      </dgm:t>
    </dgm:pt>
    <dgm:pt modelId="{68ECECC3-457C-4EB9-9E14-317B99B337C8}">
      <dgm:prSet phldrT="[Текст]" custT="1"/>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uk-UA" sz="1200" dirty="0" smtClean="0"/>
            <a:t> вивчення фірмової структури;</a:t>
          </a:r>
          <a:endParaRPr lang="uk-UA" sz="1200" dirty="0"/>
        </a:p>
      </dgm:t>
    </dgm:pt>
    <dgm:pt modelId="{317B9973-B114-497F-AD0A-B056EDE063B6}" type="parTrans" cxnId="{D21D6366-0678-4A0C-92C8-9A4DEBA37D53}">
      <dgm:prSet/>
      <dgm:spPr/>
      <dgm:t>
        <a:bodyPr/>
        <a:lstStyle/>
        <a:p>
          <a:endParaRPr lang="uk-UA"/>
        </a:p>
      </dgm:t>
    </dgm:pt>
    <dgm:pt modelId="{D1559A4D-DDE7-4B95-B339-4EC3820A1F40}" type="sibTrans" cxnId="{D21D6366-0678-4A0C-92C8-9A4DEBA37D53}">
      <dgm:prSet/>
      <dgm:spPr/>
      <dgm:t>
        <a:bodyPr/>
        <a:lstStyle/>
        <a:p>
          <a:endParaRPr lang="uk-UA"/>
        </a:p>
      </dgm:t>
    </dgm:pt>
    <dgm:pt modelId="{0A7817C1-AC87-4893-9C26-F8479765F2FC}">
      <dgm:prSet phldrT="[Текст]"/>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uk-UA" dirty="0" smtClean="0"/>
            <a:t>Виробнича функція</a:t>
          </a:r>
          <a:endParaRPr lang="uk-UA" dirty="0"/>
        </a:p>
      </dgm:t>
    </dgm:pt>
    <dgm:pt modelId="{415B55FC-7E10-4D96-84BE-8B755BBBDF41}" type="parTrans" cxnId="{2E5ECF6D-8A03-4A70-8EA0-CE3BDF9C11E9}">
      <dgm:prSet/>
      <dgm:spPr/>
      <dgm:t>
        <a:bodyPr/>
        <a:lstStyle/>
        <a:p>
          <a:endParaRPr lang="uk-UA"/>
        </a:p>
      </dgm:t>
    </dgm:pt>
    <dgm:pt modelId="{071FFE64-81C7-4781-AA0F-640704F8B315}" type="sibTrans" cxnId="{2E5ECF6D-8A03-4A70-8EA0-CE3BDF9C11E9}">
      <dgm:prSet/>
      <dgm:spPr/>
      <dgm:t>
        <a:bodyPr/>
        <a:lstStyle/>
        <a:p>
          <a:endParaRPr lang="uk-UA"/>
        </a:p>
      </dgm:t>
    </dgm:pt>
    <dgm:pt modelId="{3B1DA88F-A627-4A4F-B885-4509BFF31D2F}">
      <dgm:prSet phldrT="[Текст]" custT="1"/>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uk-UA" sz="1200" dirty="0" smtClean="0"/>
            <a:t>організація виробництва нових товарів; розробка нових технологій;</a:t>
          </a:r>
          <a:endParaRPr lang="uk-UA" sz="1200" dirty="0"/>
        </a:p>
      </dgm:t>
    </dgm:pt>
    <dgm:pt modelId="{DE103EB2-AA05-4D1A-83F6-BE3EA8DF5E95}" type="parTrans" cxnId="{3F66997C-260C-4B2B-B100-9DAAAFB9120B}">
      <dgm:prSet/>
      <dgm:spPr/>
      <dgm:t>
        <a:bodyPr/>
        <a:lstStyle/>
        <a:p>
          <a:endParaRPr lang="uk-UA"/>
        </a:p>
      </dgm:t>
    </dgm:pt>
    <dgm:pt modelId="{00A8F6C1-EBE7-4F6B-84DA-6D79DFF21A1B}" type="sibTrans" cxnId="{3F66997C-260C-4B2B-B100-9DAAAFB9120B}">
      <dgm:prSet/>
      <dgm:spPr/>
      <dgm:t>
        <a:bodyPr/>
        <a:lstStyle/>
        <a:p>
          <a:endParaRPr lang="uk-UA"/>
        </a:p>
      </dgm:t>
    </dgm:pt>
    <dgm:pt modelId="{2C8D7D96-5D56-4035-AFD0-B837452C93B0}">
      <dgm:prSet phldrT="[Текст]" custT="1"/>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uk-UA" sz="1200" dirty="0" smtClean="0"/>
            <a:t>організація матеріально-технічного постачання;</a:t>
          </a:r>
          <a:endParaRPr lang="uk-UA" sz="1200" dirty="0"/>
        </a:p>
      </dgm:t>
    </dgm:pt>
    <dgm:pt modelId="{EA682B9F-FBD7-4AAF-A57D-E6DFC60762A6}" type="parTrans" cxnId="{42CD9FE3-555C-416A-A9B0-F1CBA7A751ED}">
      <dgm:prSet/>
      <dgm:spPr/>
      <dgm:t>
        <a:bodyPr/>
        <a:lstStyle/>
        <a:p>
          <a:endParaRPr lang="uk-UA"/>
        </a:p>
      </dgm:t>
    </dgm:pt>
    <dgm:pt modelId="{87BD9803-5147-4AC5-B2BF-EC2DDE3A1EEA}" type="sibTrans" cxnId="{42CD9FE3-555C-416A-A9B0-F1CBA7A751ED}">
      <dgm:prSet/>
      <dgm:spPr/>
      <dgm:t>
        <a:bodyPr/>
        <a:lstStyle/>
        <a:p>
          <a:endParaRPr lang="uk-UA"/>
        </a:p>
      </dgm:t>
    </dgm:pt>
    <dgm:pt modelId="{9747D78C-AAAC-4A23-ACDF-27F15DC500F2}">
      <dgm:prSet phldrT="[Текст]" custT="1"/>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uk-UA" sz="1200" dirty="0" smtClean="0"/>
            <a:t>управління якістю та конкурентоспроможністю готової продукції.</a:t>
          </a:r>
          <a:endParaRPr lang="uk-UA" sz="1200" dirty="0"/>
        </a:p>
      </dgm:t>
    </dgm:pt>
    <dgm:pt modelId="{9BD5D963-19E7-442B-BFF7-C830CEFC0FAB}" type="parTrans" cxnId="{812DB9E3-BBC3-4EA8-B652-F9DD56B16B78}">
      <dgm:prSet/>
      <dgm:spPr/>
      <dgm:t>
        <a:bodyPr/>
        <a:lstStyle/>
        <a:p>
          <a:endParaRPr lang="uk-UA"/>
        </a:p>
      </dgm:t>
    </dgm:pt>
    <dgm:pt modelId="{70E0DF92-AEB9-48AD-8F83-F2142096C649}" type="sibTrans" cxnId="{812DB9E3-BBC3-4EA8-B652-F9DD56B16B78}">
      <dgm:prSet/>
      <dgm:spPr/>
      <dgm:t>
        <a:bodyPr/>
        <a:lstStyle/>
        <a:p>
          <a:endParaRPr lang="uk-UA"/>
        </a:p>
      </dgm:t>
    </dgm:pt>
    <dgm:pt modelId="{5A873C3B-A34E-48A5-B830-6EAF09C428AE}">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endParaRPr lang="uk-UA"/>
        </a:p>
      </dgm:t>
    </dgm:pt>
    <dgm:pt modelId="{E636D593-FFF7-45FF-91B7-DAB1331C353D}" type="parTrans" cxnId="{310C6C9C-FBC8-4C0B-8CA4-68831F19945C}">
      <dgm:prSet/>
      <dgm:spPr/>
      <dgm:t>
        <a:bodyPr/>
        <a:lstStyle/>
        <a:p>
          <a:endParaRPr lang="uk-UA"/>
        </a:p>
      </dgm:t>
    </dgm:pt>
    <dgm:pt modelId="{4A9AABF9-2EEB-4CAE-93A9-519CB03540F5}" type="sibTrans" cxnId="{310C6C9C-FBC8-4C0B-8CA4-68831F19945C}">
      <dgm:prSet/>
      <dgm:spPr/>
      <dgm:t>
        <a:bodyPr/>
        <a:lstStyle/>
        <a:p>
          <a:endParaRPr lang="uk-UA"/>
        </a:p>
      </dgm:t>
    </dgm:pt>
    <dgm:pt modelId="{EEFA3658-6668-45E2-A303-E7BD14748445}">
      <dgm:prSet phldrT="[Текст]" custT="1"/>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uk-UA" sz="1200" dirty="0" smtClean="0"/>
            <a:t> Вивчення товару (товарної структури)</a:t>
          </a:r>
          <a:endParaRPr lang="uk-UA" sz="1200" dirty="0"/>
        </a:p>
      </dgm:t>
    </dgm:pt>
    <dgm:pt modelId="{79C4F9C9-8CC4-4BDC-BEC5-07D5346AB956}" type="parTrans" cxnId="{6BFD2728-36EC-42CE-AD37-4FC57FC8C194}">
      <dgm:prSet/>
      <dgm:spPr/>
      <dgm:t>
        <a:bodyPr/>
        <a:lstStyle/>
        <a:p>
          <a:endParaRPr lang="uk-UA"/>
        </a:p>
      </dgm:t>
    </dgm:pt>
    <dgm:pt modelId="{383479D0-AEDB-4C95-8FF6-3455D9F0316C}" type="sibTrans" cxnId="{6BFD2728-36EC-42CE-AD37-4FC57FC8C194}">
      <dgm:prSet/>
      <dgm:spPr/>
      <dgm:t>
        <a:bodyPr/>
        <a:lstStyle/>
        <a:p>
          <a:endParaRPr lang="uk-UA"/>
        </a:p>
      </dgm:t>
    </dgm:pt>
    <dgm:pt modelId="{572CD988-B65C-4CED-9FE1-6698C50CE9F9}">
      <dgm:prSet phldrT="[Текст]" custT="1"/>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uk-UA" sz="1200" dirty="0" smtClean="0"/>
            <a:t>аналіз внутрішнього середовища підприємства</a:t>
          </a:r>
          <a:endParaRPr lang="uk-UA" sz="1200" dirty="0"/>
        </a:p>
      </dgm:t>
    </dgm:pt>
    <dgm:pt modelId="{75DC4A81-7BC5-4B42-9514-8BEBAFDCCED1}" type="parTrans" cxnId="{111F0BCE-C557-4B9F-8566-7957133820A1}">
      <dgm:prSet/>
      <dgm:spPr/>
      <dgm:t>
        <a:bodyPr/>
        <a:lstStyle/>
        <a:p>
          <a:endParaRPr lang="uk-UA"/>
        </a:p>
      </dgm:t>
    </dgm:pt>
    <dgm:pt modelId="{CC8E6B6F-B500-4944-80CF-C3ACD723B05C}" type="sibTrans" cxnId="{111F0BCE-C557-4B9F-8566-7957133820A1}">
      <dgm:prSet/>
      <dgm:spPr/>
      <dgm:t>
        <a:bodyPr/>
        <a:lstStyle/>
        <a:p>
          <a:endParaRPr lang="uk-UA"/>
        </a:p>
      </dgm:t>
    </dgm:pt>
    <dgm:pt modelId="{6803E9B4-DDAD-4EDF-B465-225636302019}" type="pres">
      <dgm:prSet presAssocID="{6661E617-6890-46FE-A605-B967DF5F7ED8}" presName="layout" presStyleCnt="0">
        <dgm:presLayoutVars>
          <dgm:chMax/>
          <dgm:chPref/>
          <dgm:dir/>
          <dgm:resizeHandles/>
        </dgm:presLayoutVars>
      </dgm:prSet>
      <dgm:spPr/>
    </dgm:pt>
    <dgm:pt modelId="{1A5BD37E-3444-4F60-8517-30B1F9B6D2C6}" type="pres">
      <dgm:prSet presAssocID="{EFC5E2C1-1E83-4D2C-B81A-391F27CE8EA1}" presName="root" presStyleCnt="0">
        <dgm:presLayoutVars>
          <dgm:chMax/>
          <dgm:chPref/>
        </dgm:presLayoutVars>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570CDED3-9DD3-498F-AEE1-96BD18F5FE02}" type="pres">
      <dgm:prSet presAssocID="{EFC5E2C1-1E83-4D2C-B81A-391F27CE8EA1}" presName="rootComposite" presStyleCnt="0">
        <dgm:presLayoutVars/>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39204E68-DED0-485F-90E6-E043A8C2A4A8}" type="pres">
      <dgm:prSet presAssocID="{EFC5E2C1-1E83-4D2C-B81A-391F27CE8EA1}" presName="ParentAccent" presStyleLbl="alignNode1" presStyleIdx="0" presStyleCnt="2"/>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2CF2B715-FDEC-426E-A8E2-AE519D22381A}" type="pres">
      <dgm:prSet presAssocID="{EFC5E2C1-1E83-4D2C-B81A-391F27CE8EA1}" presName="ParentSmallAccent" presStyleLbl="fgAcc1" presStyleIdx="0" presStyleCnt="2"/>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z="190500">
          <a:bevelT w="190500" h="38100"/>
        </a:sp3d>
      </dgm:spPr>
    </dgm:pt>
    <dgm:pt modelId="{6D5224A0-933C-4351-A029-7A15B98F9718}" type="pres">
      <dgm:prSet presAssocID="{EFC5E2C1-1E83-4D2C-B81A-391F27CE8EA1}" presName="Parent" presStyleLbl="revTx" presStyleIdx="0" presStyleCnt="11">
        <dgm:presLayoutVars>
          <dgm:chMax/>
          <dgm:chPref val="4"/>
          <dgm:bulletEnabled val="1"/>
        </dgm:presLayoutVars>
      </dgm:prSet>
      <dgm:spPr/>
      <dgm:t>
        <a:bodyPr/>
        <a:lstStyle/>
        <a:p>
          <a:endParaRPr lang="uk-UA"/>
        </a:p>
      </dgm:t>
    </dgm:pt>
    <dgm:pt modelId="{4FABA41E-FD9A-4137-B43E-F8AB96FE1B53}" type="pres">
      <dgm:prSet presAssocID="{EFC5E2C1-1E83-4D2C-B81A-391F27CE8EA1}" presName="childShape" presStyleCnt="0">
        <dgm:presLayoutVars>
          <dgm:chMax val="0"/>
          <dgm:chPref val="0"/>
        </dgm:presLayoutVars>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CB4C822B-0575-46F3-8C66-1E16D46B937D}" type="pres">
      <dgm:prSet presAssocID="{F03E8052-7FDD-4F22-BD87-1F3A77E6150C}" presName="childComposite" presStyleCnt="0">
        <dgm:presLayoutVars>
          <dgm:chMax val="0"/>
          <dgm:chPref val="0"/>
        </dgm:presLayoutVars>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125EC30A-D6BD-417F-9822-545033EEBCDF}" type="pres">
      <dgm:prSet presAssocID="{F03E8052-7FDD-4F22-BD87-1F3A77E6150C}" presName="ChildAccent" presStyleLbl="solidFgAcc1" presStyleIdx="0" presStyleCnt="9"/>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z="190500">
          <a:bevelT w="190500" h="38100"/>
        </a:sp3d>
      </dgm:spPr>
    </dgm:pt>
    <dgm:pt modelId="{18E09CE2-D996-42DB-861C-873A853F82EC}" type="pres">
      <dgm:prSet presAssocID="{F03E8052-7FDD-4F22-BD87-1F3A77E6150C}" presName="Child" presStyleLbl="revTx" presStyleIdx="1" presStyleCnt="11">
        <dgm:presLayoutVars>
          <dgm:chMax val="0"/>
          <dgm:chPref val="0"/>
          <dgm:bulletEnabled val="1"/>
        </dgm:presLayoutVars>
      </dgm:prSet>
      <dgm:spPr/>
      <dgm:t>
        <a:bodyPr/>
        <a:lstStyle/>
        <a:p>
          <a:endParaRPr lang="uk-UA"/>
        </a:p>
      </dgm:t>
    </dgm:pt>
    <dgm:pt modelId="{761B0C64-008C-492C-84EE-74E106BF0A3C}" type="pres">
      <dgm:prSet presAssocID="{0545227B-348E-4132-9F6D-F18BE633AD08}" presName="childComposite" presStyleCnt="0">
        <dgm:presLayoutVars>
          <dgm:chMax val="0"/>
          <dgm:chPref val="0"/>
        </dgm:presLayoutVars>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B38917BB-5738-48B5-9BAD-F13E236E96E6}" type="pres">
      <dgm:prSet presAssocID="{0545227B-348E-4132-9F6D-F18BE633AD08}" presName="ChildAccent" presStyleLbl="solidFgAcc1" presStyleIdx="1" presStyleCnt="9"/>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z="190500">
          <a:bevelT w="190500" h="38100"/>
        </a:sp3d>
      </dgm:spPr>
    </dgm:pt>
    <dgm:pt modelId="{CF04ED98-CFFE-4368-AFA8-8CE411AD7161}" type="pres">
      <dgm:prSet presAssocID="{0545227B-348E-4132-9F6D-F18BE633AD08}" presName="Child" presStyleLbl="revTx" presStyleIdx="2" presStyleCnt="11">
        <dgm:presLayoutVars>
          <dgm:chMax val="0"/>
          <dgm:chPref val="0"/>
          <dgm:bulletEnabled val="1"/>
        </dgm:presLayoutVars>
      </dgm:prSet>
      <dgm:spPr/>
      <dgm:t>
        <a:bodyPr/>
        <a:lstStyle/>
        <a:p>
          <a:endParaRPr lang="uk-UA"/>
        </a:p>
      </dgm:t>
    </dgm:pt>
    <dgm:pt modelId="{27C0CE51-CFD1-43E9-8B7B-9C6EB784C0B7}" type="pres">
      <dgm:prSet presAssocID="{68ECECC3-457C-4EB9-9E14-317B99B337C8}" presName="childComposite" presStyleCnt="0">
        <dgm:presLayoutVars>
          <dgm:chMax val="0"/>
          <dgm:chPref val="0"/>
        </dgm:presLayoutVars>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51751CDD-9C05-4331-A943-54EF4658D772}" type="pres">
      <dgm:prSet presAssocID="{68ECECC3-457C-4EB9-9E14-317B99B337C8}" presName="ChildAccent" presStyleLbl="solidFgAcc1" presStyleIdx="2" presStyleCnt="9"/>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z="190500">
          <a:bevelT w="190500" h="38100"/>
        </a:sp3d>
      </dgm:spPr>
    </dgm:pt>
    <dgm:pt modelId="{79FBF016-313B-405C-BB7E-6925D9484A28}" type="pres">
      <dgm:prSet presAssocID="{68ECECC3-457C-4EB9-9E14-317B99B337C8}" presName="Child" presStyleLbl="revTx" presStyleIdx="3" presStyleCnt="11">
        <dgm:presLayoutVars>
          <dgm:chMax val="0"/>
          <dgm:chPref val="0"/>
          <dgm:bulletEnabled val="1"/>
        </dgm:presLayoutVars>
      </dgm:prSet>
      <dgm:spPr/>
      <dgm:t>
        <a:bodyPr/>
        <a:lstStyle/>
        <a:p>
          <a:endParaRPr lang="uk-UA"/>
        </a:p>
      </dgm:t>
    </dgm:pt>
    <dgm:pt modelId="{FC90CCFB-6E1C-4A24-8C13-FD4BF02824D9}" type="pres">
      <dgm:prSet presAssocID="{EEFA3658-6668-45E2-A303-E7BD14748445}" presName="childComposite" presStyleCnt="0">
        <dgm:presLayoutVars>
          <dgm:chMax val="0"/>
          <dgm:chPref val="0"/>
        </dgm:presLayoutVars>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E1D87375-F970-470D-B1DF-043585769907}" type="pres">
      <dgm:prSet presAssocID="{EEFA3658-6668-45E2-A303-E7BD14748445}" presName="ChildAccent" presStyleLbl="solidFgAcc1" presStyleIdx="3" presStyleCnt="9"/>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z="190500">
          <a:bevelT w="190500" h="38100"/>
        </a:sp3d>
      </dgm:spPr>
    </dgm:pt>
    <dgm:pt modelId="{71C7DA98-6279-4D57-B4F2-BD8840C06F30}" type="pres">
      <dgm:prSet presAssocID="{EEFA3658-6668-45E2-A303-E7BD14748445}" presName="Child" presStyleLbl="revTx" presStyleIdx="4" presStyleCnt="11">
        <dgm:presLayoutVars>
          <dgm:chMax val="0"/>
          <dgm:chPref val="0"/>
          <dgm:bulletEnabled val="1"/>
        </dgm:presLayoutVars>
      </dgm:prSet>
      <dgm:spPr/>
      <dgm:t>
        <a:bodyPr/>
        <a:lstStyle/>
        <a:p>
          <a:endParaRPr lang="uk-UA"/>
        </a:p>
      </dgm:t>
    </dgm:pt>
    <dgm:pt modelId="{FBB2E415-4E3E-4578-871E-2C7E8F0A4211}" type="pres">
      <dgm:prSet presAssocID="{572CD988-B65C-4CED-9FE1-6698C50CE9F9}" presName="childComposite" presStyleCnt="0">
        <dgm:presLayoutVars>
          <dgm:chMax val="0"/>
          <dgm:chPref val="0"/>
        </dgm:presLayoutVars>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003FF6C3-0BCA-4D93-A628-CD93027842CC}" type="pres">
      <dgm:prSet presAssocID="{572CD988-B65C-4CED-9FE1-6698C50CE9F9}" presName="ChildAccent" presStyleLbl="solidFgAcc1" presStyleIdx="4" presStyleCnt="9"/>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z="190500">
          <a:bevelT w="190500" h="38100"/>
        </a:sp3d>
      </dgm:spPr>
    </dgm:pt>
    <dgm:pt modelId="{A4E908D1-F15F-4A37-8636-774C71841278}" type="pres">
      <dgm:prSet presAssocID="{572CD988-B65C-4CED-9FE1-6698C50CE9F9}" presName="Child" presStyleLbl="revTx" presStyleIdx="5" presStyleCnt="11">
        <dgm:presLayoutVars>
          <dgm:chMax val="0"/>
          <dgm:chPref val="0"/>
          <dgm:bulletEnabled val="1"/>
        </dgm:presLayoutVars>
      </dgm:prSet>
      <dgm:spPr/>
      <dgm:t>
        <a:bodyPr/>
        <a:lstStyle/>
        <a:p>
          <a:endParaRPr lang="uk-UA"/>
        </a:p>
      </dgm:t>
    </dgm:pt>
    <dgm:pt modelId="{955DD4E8-D403-452F-A5BA-A038AFEE3F2B}" type="pres">
      <dgm:prSet presAssocID="{5A873C3B-A34E-48A5-B830-6EAF09C428AE}" presName="childComposite" presStyleCnt="0">
        <dgm:presLayoutVars>
          <dgm:chMax val="0"/>
          <dgm:chPref val="0"/>
        </dgm:presLayoutVars>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72A707A5-C8F3-4A06-99AA-68D20A6EDD05}" type="pres">
      <dgm:prSet presAssocID="{5A873C3B-A34E-48A5-B830-6EAF09C428AE}" presName="ChildAccent" presStyleLbl="solidFgAcc1" presStyleIdx="5" presStyleCnt="9" custFlipVert="0" custFlipHor="0" custScaleX="187111" custScaleY="103561" custLinFactY="-697958" custLinFactNeighborX="93914" custLinFactNeighborY="-70000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z="190500">
          <a:bevelT w="190500" h="38100"/>
        </a:sp3d>
      </dgm:spPr>
    </dgm:pt>
    <dgm:pt modelId="{8F75E3CF-0216-42F8-A321-36E2F5186429}" type="pres">
      <dgm:prSet presAssocID="{5A873C3B-A34E-48A5-B830-6EAF09C428AE}" presName="Child" presStyleLbl="revTx" presStyleIdx="6" presStyleCnt="11">
        <dgm:presLayoutVars>
          <dgm:chMax val="0"/>
          <dgm:chPref val="0"/>
          <dgm:bulletEnabled val="1"/>
        </dgm:presLayoutVars>
      </dgm:prSet>
      <dgm:spPr/>
    </dgm:pt>
    <dgm:pt modelId="{86F5A32F-DFDC-4EF0-8FF5-9B547C89A089}" type="pres">
      <dgm:prSet presAssocID="{0A7817C1-AC87-4893-9C26-F8479765F2FC}" presName="root" presStyleCnt="0">
        <dgm:presLayoutVars>
          <dgm:chMax/>
          <dgm:chPref/>
        </dgm:presLayoutVars>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D94EB746-41A9-4422-8CD2-37FE95751701}" type="pres">
      <dgm:prSet presAssocID="{0A7817C1-AC87-4893-9C26-F8479765F2FC}" presName="rootComposite" presStyleCnt="0">
        <dgm:presLayoutVars/>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E813BF4E-643C-4492-92EF-0F9260224F2D}" type="pres">
      <dgm:prSet presAssocID="{0A7817C1-AC87-4893-9C26-F8479765F2FC}" presName="ParentAccent" presStyleLbl="alignNode1" presStyleIdx="1" presStyleCnt="2"/>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8BDDEB74-7EFD-4DAC-9C94-67810CC729AA}" type="pres">
      <dgm:prSet presAssocID="{0A7817C1-AC87-4893-9C26-F8479765F2FC}" presName="ParentSmallAccent" presStyleLbl="fgAcc1" presStyleIdx="1" presStyleCnt="2"/>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z="190500">
          <a:bevelT w="190500" h="38100"/>
        </a:sp3d>
      </dgm:spPr>
    </dgm:pt>
    <dgm:pt modelId="{9382D4A1-FDB3-48CF-A32F-A89C565DF87C}" type="pres">
      <dgm:prSet presAssocID="{0A7817C1-AC87-4893-9C26-F8479765F2FC}" presName="Parent" presStyleLbl="revTx" presStyleIdx="7" presStyleCnt="11">
        <dgm:presLayoutVars>
          <dgm:chMax/>
          <dgm:chPref val="4"/>
          <dgm:bulletEnabled val="1"/>
        </dgm:presLayoutVars>
      </dgm:prSet>
      <dgm:spPr/>
      <dgm:t>
        <a:bodyPr/>
        <a:lstStyle/>
        <a:p>
          <a:endParaRPr lang="uk-UA"/>
        </a:p>
      </dgm:t>
    </dgm:pt>
    <dgm:pt modelId="{24C84F44-F484-4107-8722-0A963B14D947}" type="pres">
      <dgm:prSet presAssocID="{0A7817C1-AC87-4893-9C26-F8479765F2FC}" presName="childShape" presStyleCnt="0">
        <dgm:presLayoutVars>
          <dgm:chMax val="0"/>
          <dgm:chPref val="0"/>
        </dgm:presLayoutVars>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6D4CE56F-EA94-49D4-AB97-4793E683B814}" type="pres">
      <dgm:prSet presAssocID="{3B1DA88F-A627-4A4F-B885-4509BFF31D2F}" presName="childComposite" presStyleCnt="0">
        <dgm:presLayoutVars>
          <dgm:chMax val="0"/>
          <dgm:chPref val="0"/>
        </dgm:presLayoutVars>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412EDCDF-32D2-4A62-B29D-4882E654EC12}" type="pres">
      <dgm:prSet presAssocID="{3B1DA88F-A627-4A4F-B885-4509BFF31D2F}" presName="ChildAccent" presStyleLbl="solidFgAcc1" presStyleIdx="6" presStyleCnt="9"/>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z="190500">
          <a:bevelT w="190500" h="38100"/>
        </a:sp3d>
      </dgm:spPr>
    </dgm:pt>
    <dgm:pt modelId="{C9FA3FAF-D13A-4D36-AAC3-C4252A9456D5}" type="pres">
      <dgm:prSet presAssocID="{3B1DA88F-A627-4A4F-B885-4509BFF31D2F}" presName="Child" presStyleLbl="revTx" presStyleIdx="8" presStyleCnt="11">
        <dgm:presLayoutVars>
          <dgm:chMax val="0"/>
          <dgm:chPref val="0"/>
          <dgm:bulletEnabled val="1"/>
        </dgm:presLayoutVars>
      </dgm:prSet>
      <dgm:spPr/>
      <dgm:t>
        <a:bodyPr/>
        <a:lstStyle/>
        <a:p>
          <a:endParaRPr lang="uk-UA"/>
        </a:p>
      </dgm:t>
    </dgm:pt>
    <dgm:pt modelId="{B2566227-D3F9-4152-BA07-7DA9322154F0}" type="pres">
      <dgm:prSet presAssocID="{2C8D7D96-5D56-4035-AFD0-B837452C93B0}" presName="childComposite" presStyleCnt="0">
        <dgm:presLayoutVars>
          <dgm:chMax val="0"/>
          <dgm:chPref val="0"/>
        </dgm:presLayoutVars>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997811E2-BD6D-48A8-8638-BD9627ED8E45}" type="pres">
      <dgm:prSet presAssocID="{2C8D7D96-5D56-4035-AFD0-B837452C93B0}" presName="ChildAccent" presStyleLbl="solidFgAcc1" presStyleIdx="7" presStyleCnt="9"/>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z="190500">
          <a:bevelT w="190500" h="38100"/>
        </a:sp3d>
      </dgm:spPr>
    </dgm:pt>
    <dgm:pt modelId="{650BB906-BCD3-4CE9-B1CF-331665A55A9F}" type="pres">
      <dgm:prSet presAssocID="{2C8D7D96-5D56-4035-AFD0-B837452C93B0}" presName="Child" presStyleLbl="revTx" presStyleIdx="9" presStyleCnt="11">
        <dgm:presLayoutVars>
          <dgm:chMax val="0"/>
          <dgm:chPref val="0"/>
          <dgm:bulletEnabled val="1"/>
        </dgm:presLayoutVars>
      </dgm:prSet>
      <dgm:spPr/>
      <dgm:t>
        <a:bodyPr/>
        <a:lstStyle/>
        <a:p>
          <a:endParaRPr lang="uk-UA"/>
        </a:p>
      </dgm:t>
    </dgm:pt>
    <dgm:pt modelId="{AA1E6DC4-C8E3-46BD-AB2F-D2D139857CDD}" type="pres">
      <dgm:prSet presAssocID="{9747D78C-AAAC-4A23-ACDF-27F15DC500F2}" presName="childComposite" presStyleCnt="0">
        <dgm:presLayoutVars>
          <dgm:chMax val="0"/>
          <dgm:chPref val="0"/>
        </dgm:presLayoutVars>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920287F4-7AC4-4782-A52D-354850834FE0}" type="pres">
      <dgm:prSet presAssocID="{9747D78C-AAAC-4A23-ACDF-27F15DC500F2}" presName="ChildAccent" presStyleLbl="solidFgAcc1" presStyleIdx="8" presStyleCnt="9"/>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z="190500">
          <a:bevelT w="190500" h="38100"/>
        </a:sp3d>
      </dgm:spPr>
    </dgm:pt>
    <dgm:pt modelId="{0E6FE236-3DB5-4C99-AA10-64DADDC2C51F}" type="pres">
      <dgm:prSet presAssocID="{9747D78C-AAAC-4A23-ACDF-27F15DC500F2}" presName="Child" presStyleLbl="revTx" presStyleIdx="10" presStyleCnt="11">
        <dgm:presLayoutVars>
          <dgm:chMax val="0"/>
          <dgm:chPref val="0"/>
          <dgm:bulletEnabled val="1"/>
        </dgm:presLayoutVars>
      </dgm:prSet>
      <dgm:spPr/>
      <dgm:t>
        <a:bodyPr/>
        <a:lstStyle/>
        <a:p>
          <a:endParaRPr lang="uk-UA"/>
        </a:p>
      </dgm:t>
    </dgm:pt>
  </dgm:ptLst>
  <dgm:cxnLst>
    <dgm:cxn modelId="{ADC52890-224B-46E4-A77A-6066F39EBEF8}" type="presOf" srcId="{572CD988-B65C-4CED-9FE1-6698C50CE9F9}" destId="{A4E908D1-F15F-4A37-8636-774C71841278}" srcOrd="0" destOrd="0" presId="urn:microsoft.com/office/officeart/2008/layout/SquareAccentList"/>
    <dgm:cxn modelId="{6BFD2728-36EC-42CE-AD37-4FC57FC8C194}" srcId="{EFC5E2C1-1E83-4D2C-B81A-391F27CE8EA1}" destId="{EEFA3658-6668-45E2-A303-E7BD14748445}" srcOrd="3" destOrd="0" parTransId="{79C4F9C9-8CC4-4BDC-BEC5-07D5346AB956}" sibTransId="{383479D0-AEDB-4C95-8FF6-3455D9F0316C}"/>
    <dgm:cxn modelId="{310C6C9C-FBC8-4C0B-8CA4-68831F19945C}" srcId="{EFC5E2C1-1E83-4D2C-B81A-391F27CE8EA1}" destId="{5A873C3B-A34E-48A5-B830-6EAF09C428AE}" srcOrd="5" destOrd="0" parTransId="{E636D593-FFF7-45FF-91B7-DAB1331C353D}" sibTransId="{4A9AABF9-2EEB-4CAE-93A9-519CB03540F5}"/>
    <dgm:cxn modelId="{EF7F08FE-03F8-4F88-A818-5BAAB85F92D3}" type="presOf" srcId="{3B1DA88F-A627-4A4F-B885-4509BFF31D2F}" destId="{C9FA3FAF-D13A-4D36-AAC3-C4252A9456D5}" srcOrd="0" destOrd="0" presId="urn:microsoft.com/office/officeart/2008/layout/SquareAccentList"/>
    <dgm:cxn modelId="{812DB9E3-BBC3-4EA8-B652-F9DD56B16B78}" srcId="{0A7817C1-AC87-4893-9C26-F8479765F2FC}" destId="{9747D78C-AAAC-4A23-ACDF-27F15DC500F2}" srcOrd="2" destOrd="0" parTransId="{9BD5D963-19E7-442B-BFF7-C830CEFC0FAB}" sibTransId="{70E0DF92-AEB9-48AD-8F83-F2142096C649}"/>
    <dgm:cxn modelId="{100A887E-A592-4581-A496-FC734A0CFDEC}" srcId="{6661E617-6890-46FE-A605-B967DF5F7ED8}" destId="{EFC5E2C1-1E83-4D2C-B81A-391F27CE8EA1}" srcOrd="0" destOrd="0" parTransId="{6C7FF090-6912-47C7-BFDA-52628DB83DCF}" sibTransId="{DA08F753-AC1E-47AB-8637-85A8F12E8D6C}"/>
    <dgm:cxn modelId="{42CD9FE3-555C-416A-A9B0-F1CBA7A751ED}" srcId="{0A7817C1-AC87-4893-9C26-F8479765F2FC}" destId="{2C8D7D96-5D56-4035-AFD0-B837452C93B0}" srcOrd="1" destOrd="0" parTransId="{EA682B9F-FBD7-4AAF-A57D-E6DFC60762A6}" sibTransId="{87BD9803-5147-4AC5-B2BF-EC2DDE3A1EEA}"/>
    <dgm:cxn modelId="{FA8CF369-EE5D-45C5-9395-EE5F80A0EABB}" srcId="{EFC5E2C1-1E83-4D2C-B81A-391F27CE8EA1}" destId="{0545227B-348E-4132-9F6D-F18BE633AD08}" srcOrd="1" destOrd="0" parTransId="{04F42FA4-8DDE-48AE-ADD5-F14462BAFC2F}" sibTransId="{471349E1-A5CA-432A-8F00-BC8A9DCAC2D6}"/>
    <dgm:cxn modelId="{5A1D8C4E-BD50-4254-ADE4-F07E6D4BAE42}" type="presOf" srcId="{9747D78C-AAAC-4A23-ACDF-27F15DC500F2}" destId="{0E6FE236-3DB5-4C99-AA10-64DADDC2C51F}" srcOrd="0" destOrd="0" presId="urn:microsoft.com/office/officeart/2008/layout/SquareAccentList"/>
    <dgm:cxn modelId="{656748F8-0EDE-4DD3-BF23-7A7222E4D0F6}" type="presOf" srcId="{F03E8052-7FDD-4F22-BD87-1F3A77E6150C}" destId="{18E09CE2-D996-42DB-861C-873A853F82EC}" srcOrd="0" destOrd="0" presId="urn:microsoft.com/office/officeart/2008/layout/SquareAccentList"/>
    <dgm:cxn modelId="{3F66997C-260C-4B2B-B100-9DAAAFB9120B}" srcId="{0A7817C1-AC87-4893-9C26-F8479765F2FC}" destId="{3B1DA88F-A627-4A4F-B885-4509BFF31D2F}" srcOrd="0" destOrd="0" parTransId="{DE103EB2-AA05-4D1A-83F6-BE3EA8DF5E95}" sibTransId="{00A8F6C1-EBE7-4F6B-84DA-6D79DFF21A1B}"/>
    <dgm:cxn modelId="{D21D6366-0678-4A0C-92C8-9A4DEBA37D53}" srcId="{EFC5E2C1-1E83-4D2C-B81A-391F27CE8EA1}" destId="{68ECECC3-457C-4EB9-9E14-317B99B337C8}" srcOrd="2" destOrd="0" parTransId="{317B9973-B114-497F-AD0A-B056EDE063B6}" sibTransId="{D1559A4D-DDE7-4B95-B339-4EC3820A1F40}"/>
    <dgm:cxn modelId="{EE89B016-F9A9-44CF-8A13-8DCB48C316B9}" srcId="{EFC5E2C1-1E83-4D2C-B81A-391F27CE8EA1}" destId="{F03E8052-7FDD-4F22-BD87-1F3A77E6150C}" srcOrd="0" destOrd="0" parTransId="{CB648E56-3C27-4E6E-A7A3-AF3DCC7D36DF}" sibTransId="{68306A31-0748-49B1-9C03-45B8C3C5988C}"/>
    <dgm:cxn modelId="{57D1C614-F3EE-4725-ADFA-A8915CF4F2F3}" type="presOf" srcId="{68ECECC3-457C-4EB9-9E14-317B99B337C8}" destId="{79FBF016-313B-405C-BB7E-6925D9484A28}" srcOrd="0" destOrd="0" presId="urn:microsoft.com/office/officeart/2008/layout/SquareAccentList"/>
    <dgm:cxn modelId="{9825599C-E862-441A-A904-AF4C925B5D7F}" type="presOf" srcId="{EEFA3658-6668-45E2-A303-E7BD14748445}" destId="{71C7DA98-6279-4D57-B4F2-BD8840C06F30}" srcOrd="0" destOrd="0" presId="urn:microsoft.com/office/officeart/2008/layout/SquareAccentList"/>
    <dgm:cxn modelId="{9AA1FEA1-024A-4D59-83FA-A9095F215524}" type="presOf" srcId="{6661E617-6890-46FE-A605-B967DF5F7ED8}" destId="{6803E9B4-DDAD-4EDF-B465-225636302019}" srcOrd="0" destOrd="0" presId="urn:microsoft.com/office/officeart/2008/layout/SquareAccentList"/>
    <dgm:cxn modelId="{2E5ECF6D-8A03-4A70-8EA0-CE3BDF9C11E9}" srcId="{6661E617-6890-46FE-A605-B967DF5F7ED8}" destId="{0A7817C1-AC87-4893-9C26-F8479765F2FC}" srcOrd="1" destOrd="0" parTransId="{415B55FC-7E10-4D96-84BE-8B755BBBDF41}" sibTransId="{071FFE64-81C7-4781-AA0F-640704F8B315}"/>
    <dgm:cxn modelId="{99FDB32F-28EC-4570-8A28-507C741EB0C0}" type="presOf" srcId="{5A873C3B-A34E-48A5-B830-6EAF09C428AE}" destId="{8F75E3CF-0216-42F8-A321-36E2F5186429}" srcOrd="0" destOrd="0" presId="urn:microsoft.com/office/officeart/2008/layout/SquareAccentList"/>
    <dgm:cxn modelId="{9A110822-756F-48D8-AA4C-082023D99516}" type="presOf" srcId="{EFC5E2C1-1E83-4D2C-B81A-391F27CE8EA1}" destId="{6D5224A0-933C-4351-A029-7A15B98F9718}" srcOrd="0" destOrd="0" presId="urn:microsoft.com/office/officeart/2008/layout/SquareAccentList"/>
    <dgm:cxn modelId="{EB2C8922-59F3-4A4A-94E8-0A265063C1BD}" type="presOf" srcId="{0A7817C1-AC87-4893-9C26-F8479765F2FC}" destId="{9382D4A1-FDB3-48CF-A32F-A89C565DF87C}" srcOrd="0" destOrd="0" presId="urn:microsoft.com/office/officeart/2008/layout/SquareAccentList"/>
    <dgm:cxn modelId="{07076314-86C0-4925-A3AE-56DD7AF7C9FB}" type="presOf" srcId="{2C8D7D96-5D56-4035-AFD0-B837452C93B0}" destId="{650BB906-BCD3-4CE9-B1CF-331665A55A9F}" srcOrd="0" destOrd="0" presId="urn:microsoft.com/office/officeart/2008/layout/SquareAccentList"/>
    <dgm:cxn modelId="{1FD7386D-2CDD-45B2-988E-19E0691FF0A9}" type="presOf" srcId="{0545227B-348E-4132-9F6D-F18BE633AD08}" destId="{CF04ED98-CFFE-4368-AFA8-8CE411AD7161}" srcOrd="0" destOrd="0" presId="urn:microsoft.com/office/officeart/2008/layout/SquareAccentList"/>
    <dgm:cxn modelId="{111F0BCE-C557-4B9F-8566-7957133820A1}" srcId="{EFC5E2C1-1E83-4D2C-B81A-391F27CE8EA1}" destId="{572CD988-B65C-4CED-9FE1-6698C50CE9F9}" srcOrd="4" destOrd="0" parTransId="{75DC4A81-7BC5-4B42-9514-8BEBAFDCCED1}" sibTransId="{CC8E6B6F-B500-4944-80CF-C3ACD723B05C}"/>
    <dgm:cxn modelId="{F42D2B29-C130-4D93-B0F4-232C602C8DF0}" type="presParOf" srcId="{6803E9B4-DDAD-4EDF-B465-225636302019}" destId="{1A5BD37E-3444-4F60-8517-30B1F9B6D2C6}" srcOrd="0" destOrd="0" presId="urn:microsoft.com/office/officeart/2008/layout/SquareAccentList"/>
    <dgm:cxn modelId="{BDFE63B5-231E-44F6-8F9C-570F889E113A}" type="presParOf" srcId="{1A5BD37E-3444-4F60-8517-30B1F9B6D2C6}" destId="{570CDED3-9DD3-498F-AEE1-96BD18F5FE02}" srcOrd="0" destOrd="0" presId="urn:microsoft.com/office/officeart/2008/layout/SquareAccentList"/>
    <dgm:cxn modelId="{219AAABF-EF4B-4419-97C4-FD7DE7F17CCA}" type="presParOf" srcId="{570CDED3-9DD3-498F-AEE1-96BD18F5FE02}" destId="{39204E68-DED0-485F-90E6-E043A8C2A4A8}" srcOrd="0" destOrd="0" presId="urn:microsoft.com/office/officeart/2008/layout/SquareAccentList"/>
    <dgm:cxn modelId="{433BFADF-F409-47CF-B3CD-43E2C7127C04}" type="presParOf" srcId="{570CDED3-9DD3-498F-AEE1-96BD18F5FE02}" destId="{2CF2B715-FDEC-426E-A8E2-AE519D22381A}" srcOrd="1" destOrd="0" presId="urn:microsoft.com/office/officeart/2008/layout/SquareAccentList"/>
    <dgm:cxn modelId="{FB081C8E-1BE8-48F5-B46E-BB1B089174AA}" type="presParOf" srcId="{570CDED3-9DD3-498F-AEE1-96BD18F5FE02}" destId="{6D5224A0-933C-4351-A029-7A15B98F9718}" srcOrd="2" destOrd="0" presId="urn:microsoft.com/office/officeart/2008/layout/SquareAccentList"/>
    <dgm:cxn modelId="{0B2BA7DF-0FA0-4D0D-A62A-51722846757E}" type="presParOf" srcId="{1A5BD37E-3444-4F60-8517-30B1F9B6D2C6}" destId="{4FABA41E-FD9A-4137-B43E-F8AB96FE1B53}" srcOrd="1" destOrd="0" presId="urn:microsoft.com/office/officeart/2008/layout/SquareAccentList"/>
    <dgm:cxn modelId="{3A18EFBA-3166-4594-BFE8-93BEE434140F}" type="presParOf" srcId="{4FABA41E-FD9A-4137-B43E-F8AB96FE1B53}" destId="{CB4C822B-0575-46F3-8C66-1E16D46B937D}" srcOrd="0" destOrd="0" presId="urn:microsoft.com/office/officeart/2008/layout/SquareAccentList"/>
    <dgm:cxn modelId="{408A20CC-1122-4A16-967A-45F26B5D2BD2}" type="presParOf" srcId="{CB4C822B-0575-46F3-8C66-1E16D46B937D}" destId="{125EC30A-D6BD-417F-9822-545033EEBCDF}" srcOrd="0" destOrd="0" presId="urn:microsoft.com/office/officeart/2008/layout/SquareAccentList"/>
    <dgm:cxn modelId="{51F9022A-63E6-450F-9FF2-9AE133577875}" type="presParOf" srcId="{CB4C822B-0575-46F3-8C66-1E16D46B937D}" destId="{18E09CE2-D996-42DB-861C-873A853F82EC}" srcOrd="1" destOrd="0" presId="urn:microsoft.com/office/officeart/2008/layout/SquareAccentList"/>
    <dgm:cxn modelId="{A044CB7E-7C7B-4F85-8E1D-98F0BE199C84}" type="presParOf" srcId="{4FABA41E-FD9A-4137-B43E-F8AB96FE1B53}" destId="{761B0C64-008C-492C-84EE-74E106BF0A3C}" srcOrd="1" destOrd="0" presId="urn:microsoft.com/office/officeart/2008/layout/SquareAccentList"/>
    <dgm:cxn modelId="{9618D97F-8947-4FD6-A709-DACFC168F62A}" type="presParOf" srcId="{761B0C64-008C-492C-84EE-74E106BF0A3C}" destId="{B38917BB-5738-48B5-9BAD-F13E236E96E6}" srcOrd="0" destOrd="0" presId="urn:microsoft.com/office/officeart/2008/layout/SquareAccentList"/>
    <dgm:cxn modelId="{005F8B2E-1187-4760-94CB-A3FCECC255F3}" type="presParOf" srcId="{761B0C64-008C-492C-84EE-74E106BF0A3C}" destId="{CF04ED98-CFFE-4368-AFA8-8CE411AD7161}" srcOrd="1" destOrd="0" presId="urn:microsoft.com/office/officeart/2008/layout/SquareAccentList"/>
    <dgm:cxn modelId="{0F16C3DC-BCB4-4C1C-BC3F-8D48CF3F98FF}" type="presParOf" srcId="{4FABA41E-FD9A-4137-B43E-F8AB96FE1B53}" destId="{27C0CE51-CFD1-43E9-8B7B-9C6EB784C0B7}" srcOrd="2" destOrd="0" presId="urn:microsoft.com/office/officeart/2008/layout/SquareAccentList"/>
    <dgm:cxn modelId="{D74F51DE-4C46-40F1-A9E5-416A6AEBC852}" type="presParOf" srcId="{27C0CE51-CFD1-43E9-8B7B-9C6EB784C0B7}" destId="{51751CDD-9C05-4331-A943-54EF4658D772}" srcOrd="0" destOrd="0" presId="urn:microsoft.com/office/officeart/2008/layout/SquareAccentList"/>
    <dgm:cxn modelId="{095EEC11-8E15-4111-BE9C-034BAE06F966}" type="presParOf" srcId="{27C0CE51-CFD1-43E9-8B7B-9C6EB784C0B7}" destId="{79FBF016-313B-405C-BB7E-6925D9484A28}" srcOrd="1" destOrd="0" presId="urn:microsoft.com/office/officeart/2008/layout/SquareAccentList"/>
    <dgm:cxn modelId="{FB3A6095-B80C-4BBD-9B7E-45D2474B368B}" type="presParOf" srcId="{4FABA41E-FD9A-4137-B43E-F8AB96FE1B53}" destId="{FC90CCFB-6E1C-4A24-8C13-FD4BF02824D9}" srcOrd="3" destOrd="0" presId="urn:microsoft.com/office/officeart/2008/layout/SquareAccentList"/>
    <dgm:cxn modelId="{42189C73-DC84-4592-A399-56144325EB99}" type="presParOf" srcId="{FC90CCFB-6E1C-4A24-8C13-FD4BF02824D9}" destId="{E1D87375-F970-470D-B1DF-043585769907}" srcOrd="0" destOrd="0" presId="urn:microsoft.com/office/officeart/2008/layout/SquareAccentList"/>
    <dgm:cxn modelId="{DF0E51D9-CF57-4C44-8546-06FDBAD959A9}" type="presParOf" srcId="{FC90CCFB-6E1C-4A24-8C13-FD4BF02824D9}" destId="{71C7DA98-6279-4D57-B4F2-BD8840C06F30}" srcOrd="1" destOrd="0" presId="urn:microsoft.com/office/officeart/2008/layout/SquareAccentList"/>
    <dgm:cxn modelId="{10EEEEA9-3E15-458D-A3E0-DDA4D93DF672}" type="presParOf" srcId="{4FABA41E-FD9A-4137-B43E-F8AB96FE1B53}" destId="{FBB2E415-4E3E-4578-871E-2C7E8F0A4211}" srcOrd="4" destOrd="0" presId="urn:microsoft.com/office/officeart/2008/layout/SquareAccentList"/>
    <dgm:cxn modelId="{FFB1EC52-8A38-4676-BD0C-38E4F970E492}" type="presParOf" srcId="{FBB2E415-4E3E-4578-871E-2C7E8F0A4211}" destId="{003FF6C3-0BCA-4D93-A628-CD93027842CC}" srcOrd="0" destOrd="0" presId="urn:microsoft.com/office/officeart/2008/layout/SquareAccentList"/>
    <dgm:cxn modelId="{392E2121-9C39-4DDC-8530-655ED3D9AA32}" type="presParOf" srcId="{FBB2E415-4E3E-4578-871E-2C7E8F0A4211}" destId="{A4E908D1-F15F-4A37-8636-774C71841278}" srcOrd="1" destOrd="0" presId="urn:microsoft.com/office/officeart/2008/layout/SquareAccentList"/>
    <dgm:cxn modelId="{8AC6C547-876A-46EA-A02B-D18A43D382C0}" type="presParOf" srcId="{4FABA41E-FD9A-4137-B43E-F8AB96FE1B53}" destId="{955DD4E8-D403-452F-A5BA-A038AFEE3F2B}" srcOrd="5" destOrd="0" presId="urn:microsoft.com/office/officeart/2008/layout/SquareAccentList"/>
    <dgm:cxn modelId="{96A279D1-4889-4ABC-87EB-71BB3143B940}" type="presParOf" srcId="{955DD4E8-D403-452F-A5BA-A038AFEE3F2B}" destId="{72A707A5-C8F3-4A06-99AA-68D20A6EDD05}" srcOrd="0" destOrd="0" presId="urn:microsoft.com/office/officeart/2008/layout/SquareAccentList"/>
    <dgm:cxn modelId="{57AE725A-4940-41C3-87B7-AD183202E309}" type="presParOf" srcId="{955DD4E8-D403-452F-A5BA-A038AFEE3F2B}" destId="{8F75E3CF-0216-42F8-A321-36E2F5186429}" srcOrd="1" destOrd="0" presId="urn:microsoft.com/office/officeart/2008/layout/SquareAccentList"/>
    <dgm:cxn modelId="{A52EC1F2-CF0D-4D28-8211-6678967ABDCA}" type="presParOf" srcId="{6803E9B4-DDAD-4EDF-B465-225636302019}" destId="{86F5A32F-DFDC-4EF0-8FF5-9B547C89A089}" srcOrd="1" destOrd="0" presId="urn:microsoft.com/office/officeart/2008/layout/SquareAccentList"/>
    <dgm:cxn modelId="{EDACF372-C918-4C59-80F7-E1FDA8860E35}" type="presParOf" srcId="{86F5A32F-DFDC-4EF0-8FF5-9B547C89A089}" destId="{D94EB746-41A9-4422-8CD2-37FE95751701}" srcOrd="0" destOrd="0" presId="urn:microsoft.com/office/officeart/2008/layout/SquareAccentList"/>
    <dgm:cxn modelId="{33C323C1-8A18-418C-999D-DE0B35640668}" type="presParOf" srcId="{D94EB746-41A9-4422-8CD2-37FE95751701}" destId="{E813BF4E-643C-4492-92EF-0F9260224F2D}" srcOrd="0" destOrd="0" presId="urn:microsoft.com/office/officeart/2008/layout/SquareAccentList"/>
    <dgm:cxn modelId="{2C82AEC9-AEC6-4E12-9D22-ED356484D8F5}" type="presParOf" srcId="{D94EB746-41A9-4422-8CD2-37FE95751701}" destId="{8BDDEB74-7EFD-4DAC-9C94-67810CC729AA}" srcOrd="1" destOrd="0" presId="urn:microsoft.com/office/officeart/2008/layout/SquareAccentList"/>
    <dgm:cxn modelId="{CD633DC4-01F9-4BFC-9EA7-2B0F2B5BBE12}" type="presParOf" srcId="{D94EB746-41A9-4422-8CD2-37FE95751701}" destId="{9382D4A1-FDB3-48CF-A32F-A89C565DF87C}" srcOrd="2" destOrd="0" presId="urn:microsoft.com/office/officeart/2008/layout/SquareAccentList"/>
    <dgm:cxn modelId="{7ED93C07-F5A4-4619-88E9-A04A4061FFBA}" type="presParOf" srcId="{86F5A32F-DFDC-4EF0-8FF5-9B547C89A089}" destId="{24C84F44-F484-4107-8722-0A963B14D947}" srcOrd="1" destOrd="0" presId="urn:microsoft.com/office/officeart/2008/layout/SquareAccentList"/>
    <dgm:cxn modelId="{7156E29B-8FD9-4C46-9DEF-0D9E46FC9934}" type="presParOf" srcId="{24C84F44-F484-4107-8722-0A963B14D947}" destId="{6D4CE56F-EA94-49D4-AB97-4793E683B814}" srcOrd="0" destOrd="0" presId="urn:microsoft.com/office/officeart/2008/layout/SquareAccentList"/>
    <dgm:cxn modelId="{EB93108B-C96A-4F0C-B69B-FEA233C45504}" type="presParOf" srcId="{6D4CE56F-EA94-49D4-AB97-4793E683B814}" destId="{412EDCDF-32D2-4A62-B29D-4882E654EC12}" srcOrd="0" destOrd="0" presId="urn:microsoft.com/office/officeart/2008/layout/SquareAccentList"/>
    <dgm:cxn modelId="{46AC01A1-FF0A-467C-A0CE-A811C81F3B61}" type="presParOf" srcId="{6D4CE56F-EA94-49D4-AB97-4793E683B814}" destId="{C9FA3FAF-D13A-4D36-AAC3-C4252A9456D5}" srcOrd="1" destOrd="0" presId="urn:microsoft.com/office/officeart/2008/layout/SquareAccentList"/>
    <dgm:cxn modelId="{A74BFFF7-6DB7-424A-BA7A-9E24FDFE0ED2}" type="presParOf" srcId="{24C84F44-F484-4107-8722-0A963B14D947}" destId="{B2566227-D3F9-4152-BA07-7DA9322154F0}" srcOrd="1" destOrd="0" presId="urn:microsoft.com/office/officeart/2008/layout/SquareAccentList"/>
    <dgm:cxn modelId="{B9AB0941-59AA-46C1-B75E-5FE48356EE12}" type="presParOf" srcId="{B2566227-D3F9-4152-BA07-7DA9322154F0}" destId="{997811E2-BD6D-48A8-8638-BD9627ED8E45}" srcOrd="0" destOrd="0" presId="urn:microsoft.com/office/officeart/2008/layout/SquareAccentList"/>
    <dgm:cxn modelId="{796704A2-8FE4-4590-9B8A-D7CE9F397617}" type="presParOf" srcId="{B2566227-D3F9-4152-BA07-7DA9322154F0}" destId="{650BB906-BCD3-4CE9-B1CF-331665A55A9F}" srcOrd="1" destOrd="0" presId="urn:microsoft.com/office/officeart/2008/layout/SquareAccentList"/>
    <dgm:cxn modelId="{AE1001C9-9A21-4755-A02E-4D281F1B14B1}" type="presParOf" srcId="{24C84F44-F484-4107-8722-0A963B14D947}" destId="{AA1E6DC4-C8E3-46BD-AB2F-D2D139857CDD}" srcOrd="2" destOrd="0" presId="urn:microsoft.com/office/officeart/2008/layout/SquareAccentList"/>
    <dgm:cxn modelId="{67F70063-8629-4273-AD6F-91956D193698}" type="presParOf" srcId="{AA1E6DC4-C8E3-46BD-AB2F-D2D139857CDD}" destId="{920287F4-7AC4-4782-A52D-354850834FE0}" srcOrd="0" destOrd="0" presId="urn:microsoft.com/office/officeart/2008/layout/SquareAccentList"/>
    <dgm:cxn modelId="{DEFA73E3-804C-4A1A-BA22-80B133ED4313}" type="presParOf" srcId="{AA1E6DC4-C8E3-46BD-AB2F-D2D139857CDD}" destId="{0E6FE236-3DB5-4C99-AA10-64DADDC2C51F}" srcOrd="1" destOrd="0" presId="urn:microsoft.com/office/officeart/2008/layout/Square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661E617-6890-46FE-A605-B967DF5F7ED8}" type="doc">
      <dgm:prSet loTypeId="urn:microsoft.com/office/officeart/2008/layout/SquareAccentList" loCatId="list" qsTypeId="urn:microsoft.com/office/officeart/2005/8/quickstyle/3d1" qsCatId="3D" csTypeId="urn:microsoft.com/office/officeart/2005/8/colors/accent1_2" csCatId="accent1" phldr="1"/>
      <dgm:spPr>
        <a:scene3d>
          <a:camera prst="orthographicFront">
            <a:rot lat="0" lon="0" rev="0"/>
          </a:camera>
          <a:lightRig rig="balanced" dir="t">
            <a:rot lat="0" lon="0" rev="8700000"/>
          </a:lightRig>
        </a:scene3d>
      </dgm:spPr>
      <dgm:t>
        <a:bodyPr/>
        <a:lstStyle/>
        <a:p>
          <a:endParaRPr lang="uk-UA"/>
        </a:p>
      </dgm:t>
    </dgm:pt>
    <dgm:pt modelId="{EFC5E2C1-1E83-4D2C-B81A-391F27CE8EA1}">
      <dgm:prSet phldrT="[Текст]"/>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uk-UA" dirty="0" smtClean="0"/>
            <a:t>Збутова функція</a:t>
          </a:r>
          <a:endParaRPr lang="uk-UA" dirty="0"/>
        </a:p>
      </dgm:t>
    </dgm:pt>
    <dgm:pt modelId="{6C7FF090-6912-47C7-BFDA-52628DB83DCF}" type="parTrans" cxnId="{100A887E-A592-4581-A496-FC734A0CFDEC}">
      <dgm:prSet/>
      <dgm:spPr/>
      <dgm:t>
        <a:bodyPr/>
        <a:lstStyle/>
        <a:p>
          <a:endParaRPr lang="uk-UA"/>
        </a:p>
      </dgm:t>
    </dgm:pt>
    <dgm:pt modelId="{DA08F753-AC1E-47AB-8637-85A8F12E8D6C}" type="sibTrans" cxnId="{100A887E-A592-4581-A496-FC734A0CFDEC}">
      <dgm:prSet/>
      <dgm:spPr/>
      <dgm:t>
        <a:bodyPr/>
        <a:lstStyle/>
        <a:p>
          <a:endParaRPr lang="uk-UA"/>
        </a:p>
      </dgm:t>
    </dgm:pt>
    <dgm:pt modelId="{F03E8052-7FDD-4F22-BD87-1F3A77E6150C}">
      <dgm:prSet phldrT="[Текст]" custT="1"/>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uk-UA" sz="1200" dirty="0" smtClean="0"/>
            <a:t>організація системи товаропросування;</a:t>
          </a:r>
          <a:endParaRPr lang="uk-UA" sz="1200" dirty="0"/>
        </a:p>
      </dgm:t>
    </dgm:pt>
    <dgm:pt modelId="{CB648E56-3C27-4E6E-A7A3-AF3DCC7D36DF}" type="parTrans" cxnId="{EE89B016-F9A9-44CF-8A13-8DCB48C316B9}">
      <dgm:prSet/>
      <dgm:spPr/>
      <dgm:t>
        <a:bodyPr/>
        <a:lstStyle/>
        <a:p>
          <a:endParaRPr lang="uk-UA"/>
        </a:p>
      </dgm:t>
    </dgm:pt>
    <dgm:pt modelId="{68306A31-0748-49B1-9C03-45B8C3C5988C}" type="sibTrans" cxnId="{EE89B016-F9A9-44CF-8A13-8DCB48C316B9}">
      <dgm:prSet/>
      <dgm:spPr/>
      <dgm:t>
        <a:bodyPr/>
        <a:lstStyle/>
        <a:p>
          <a:endParaRPr lang="uk-UA"/>
        </a:p>
      </dgm:t>
    </dgm:pt>
    <dgm:pt modelId="{0545227B-348E-4132-9F6D-F18BE633AD08}">
      <dgm:prSet phldrT="[Текст]" custT="1"/>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uk-UA" sz="1200" dirty="0" smtClean="0"/>
            <a:t>організація сервісу;</a:t>
          </a:r>
          <a:endParaRPr lang="uk-UA" sz="1200" dirty="0"/>
        </a:p>
      </dgm:t>
    </dgm:pt>
    <dgm:pt modelId="{04F42FA4-8DDE-48AE-ADD5-F14462BAFC2F}" type="parTrans" cxnId="{FA8CF369-EE5D-45C5-9395-EE5F80A0EABB}">
      <dgm:prSet/>
      <dgm:spPr/>
      <dgm:t>
        <a:bodyPr/>
        <a:lstStyle/>
        <a:p>
          <a:endParaRPr lang="uk-UA"/>
        </a:p>
      </dgm:t>
    </dgm:pt>
    <dgm:pt modelId="{471349E1-A5CA-432A-8F00-BC8A9DCAC2D6}" type="sibTrans" cxnId="{FA8CF369-EE5D-45C5-9395-EE5F80A0EABB}">
      <dgm:prSet/>
      <dgm:spPr/>
      <dgm:t>
        <a:bodyPr/>
        <a:lstStyle/>
        <a:p>
          <a:endParaRPr lang="uk-UA"/>
        </a:p>
      </dgm:t>
    </dgm:pt>
    <dgm:pt modelId="{68ECECC3-457C-4EB9-9E14-317B99B337C8}">
      <dgm:prSet phldrT="[Текст]" custT="1"/>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uk-UA" sz="1200" dirty="0" smtClean="0"/>
            <a:t> </a:t>
          </a:r>
          <a:r>
            <a:rPr lang="uk-UA" sz="1200" noProof="0" dirty="0" smtClean="0"/>
            <a:t>організація системи формування попиту та стимулювання збуту;</a:t>
          </a:r>
          <a:endParaRPr lang="uk-UA" sz="1200" noProof="0" dirty="0"/>
        </a:p>
      </dgm:t>
    </dgm:pt>
    <dgm:pt modelId="{317B9973-B114-497F-AD0A-B056EDE063B6}" type="parTrans" cxnId="{D21D6366-0678-4A0C-92C8-9A4DEBA37D53}">
      <dgm:prSet/>
      <dgm:spPr/>
      <dgm:t>
        <a:bodyPr/>
        <a:lstStyle/>
        <a:p>
          <a:endParaRPr lang="uk-UA"/>
        </a:p>
      </dgm:t>
    </dgm:pt>
    <dgm:pt modelId="{D1559A4D-DDE7-4B95-B339-4EC3820A1F40}" type="sibTrans" cxnId="{D21D6366-0678-4A0C-92C8-9A4DEBA37D53}">
      <dgm:prSet/>
      <dgm:spPr/>
      <dgm:t>
        <a:bodyPr/>
        <a:lstStyle/>
        <a:p>
          <a:endParaRPr lang="uk-UA"/>
        </a:p>
      </dgm:t>
    </dgm:pt>
    <dgm:pt modelId="{0A7817C1-AC87-4893-9C26-F8479765F2FC}">
      <dgm:prSet phldrT="[Текст]"/>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uk-UA" dirty="0" smtClean="0"/>
            <a:t>Управління та контролю</a:t>
          </a:r>
          <a:endParaRPr lang="uk-UA" dirty="0"/>
        </a:p>
      </dgm:t>
    </dgm:pt>
    <dgm:pt modelId="{415B55FC-7E10-4D96-84BE-8B755BBBDF41}" type="parTrans" cxnId="{2E5ECF6D-8A03-4A70-8EA0-CE3BDF9C11E9}">
      <dgm:prSet/>
      <dgm:spPr/>
      <dgm:t>
        <a:bodyPr/>
        <a:lstStyle/>
        <a:p>
          <a:endParaRPr lang="uk-UA"/>
        </a:p>
      </dgm:t>
    </dgm:pt>
    <dgm:pt modelId="{071FFE64-81C7-4781-AA0F-640704F8B315}" type="sibTrans" cxnId="{2E5ECF6D-8A03-4A70-8EA0-CE3BDF9C11E9}">
      <dgm:prSet/>
      <dgm:spPr/>
      <dgm:t>
        <a:bodyPr/>
        <a:lstStyle/>
        <a:p>
          <a:endParaRPr lang="uk-UA"/>
        </a:p>
      </dgm:t>
    </dgm:pt>
    <dgm:pt modelId="{3B1DA88F-A627-4A4F-B885-4509BFF31D2F}">
      <dgm:prSet phldrT="[Текст]" custT="1"/>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uk-UA" sz="1200" noProof="0" dirty="0" smtClean="0"/>
            <a:t>організація стратегічного та оперативного планування на підприємстві;</a:t>
          </a:r>
          <a:endParaRPr lang="uk-UA" sz="1200" noProof="0" dirty="0"/>
        </a:p>
      </dgm:t>
    </dgm:pt>
    <dgm:pt modelId="{DE103EB2-AA05-4D1A-83F6-BE3EA8DF5E95}" type="parTrans" cxnId="{3F66997C-260C-4B2B-B100-9DAAAFB9120B}">
      <dgm:prSet/>
      <dgm:spPr/>
      <dgm:t>
        <a:bodyPr/>
        <a:lstStyle/>
        <a:p>
          <a:endParaRPr lang="uk-UA"/>
        </a:p>
      </dgm:t>
    </dgm:pt>
    <dgm:pt modelId="{00A8F6C1-EBE7-4F6B-84DA-6D79DFF21A1B}" type="sibTrans" cxnId="{3F66997C-260C-4B2B-B100-9DAAAFB9120B}">
      <dgm:prSet/>
      <dgm:spPr/>
      <dgm:t>
        <a:bodyPr/>
        <a:lstStyle/>
        <a:p>
          <a:endParaRPr lang="uk-UA"/>
        </a:p>
      </dgm:t>
    </dgm:pt>
    <dgm:pt modelId="{2C8D7D96-5D56-4035-AFD0-B837452C93B0}">
      <dgm:prSet phldrT="[Текст]" custT="1"/>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uk-UA" sz="1200" dirty="0" smtClean="0"/>
            <a:t>інформаційне забезпечення управління маркетингом;</a:t>
          </a:r>
          <a:endParaRPr lang="uk-UA" sz="1200" dirty="0"/>
        </a:p>
      </dgm:t>
    </dgm:pt>
    <dgm:pt modelId="{EA682B9F-FBD7-4AAF-A57D-E6DFC60762A6}" type="parTrans" cxnId="{42CD9FE3-555C-416A-A9B0-F1CBA7A751ED}">
      <dgm:prSet/>
      <dgm:spPr/>
      <dgm:t>
        <a:bodyPr/>
        <a:lstStyle/>
        <a:p>
          <a:endParaRPr lang="uk-UA"/>
        </a:p>
      </dgm:t>
    </dgm:pt>
    <dgm:pt modelId="{87BD9803-5147-4AC5-B2BF-EC2DDE3A1EEA}" type="sibTrans" cxnId="{42CD9FE3-555C-416A-A9B0-F1CBA7A751ED}">
      <dgm:prSet/>
      <dgm:spPr/>
      <dgm:t>
        <a:bodyPr/>
        <a:lstStyle/>
        <a:p>
          <a:endParaRPr lang="uk-UA"/>
        </a:p>
      </dgm:t>
    </dgm:pt>
    <dgm:pt modelId="{9747D78C-AAAC-4A23-ACDF-27F15DC500F2}">
      <dgm:prSet phldrT="[Текст]" custT="1"/>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uk-UA" sz="1200" noProof="0" dirty="0" smtClean="0"/>
            <a:t>організація системи комунікацій для підприємства;</a:t>
          </a:r>
          <a:endParaRPr lang="uk-UA" sz="1200" noProof="0" dirty="0"/>
        </a:p>
      </dgm:t>
    </dgm:pt>
    <dgm:pt modelId="{9BD5D963-19E7-442B-BFF7-C830CEFC0FAB}" type="parTrans" cxnId="{812DB9E3-BBC3-4EA8-B652-F9DD56B16B78}">
      <dgm:prSet/>
      <dgm:spPr/>
      <dgm:t>
        <a:bodyPr/>
        <a:lstStyle/>
        <a:p>
          <a:endParaRPr lang="uk-UA"/>
        </a:p>
      </dgm:t>
    </dgm:pt>
    <dgm:pt modelId="{70E0DF92-AEB9-48AD-8F83-F2142096C649}" type="sibTrans" cxnId="{812DB9E3-BBC3-4EA8-B652-F9DD56B16B78}">
      <dgm:prSet/>
      <dgm:spPr/>
      <dgm:t>
        <a:bodyPr/>
        <a:lstStyle/>
        <a:p>
          <a:endParaRPr lang="uk-UA"/>
        </a:p>
      </dgm:t>
    </dgm:pt>
    <dgm:pt modelId="{5A873C3B-A34E-48A5-B830-6EAF09C428AE}">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endParaRPr lang="uk-UA"/>
        </a:p>
      </dgm:t>
    </dgm:pt>
    <dgm:pt modelId="{E636D593-FFF7-45FF-91B7-DAB1331C353D}" type="parTrans" cxnId="{310C6C9C-FBC8-4C0B-8CA4-68831F19945C}">
      <dgm:prSet/>
      <dgm:spPr/>
      <dgm:t>
        <a:bodyPr/>
        <a:lstStyle/>
        <a:p>
          <a:endParaRPr lang="uk-UA"/>
        </a:p>
      </dgm:t>
    </dgm:pt>
    <dgm:pt modelId="{4A9AABF9-2EEB-4CAE-93A9-519CB03540F5}" type="sibTrans" cxnId="{310C6C9C-FBC8-4C0B-8CA4-68831F19945C}">
      <dgm:prSet/>
      <dgm:spPr/>
      <dgm:t>
        <a:bodyPr/>
        <a:lstStyle/>
        <a:p>
          <a:endParaRPr lang="uk-UA"/>
        </a:p>
      </dgm:t>
    </dgm:pt>
    <dgm:pt modelId="{EEFA3658-6668-45E2-A303-E7BD14748445}">
      <dgm:prSet phldrT="[Текст]" custT="1"/>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uk-UA" sz="1200" dirty="0" smtClean="0"/>
            <a:t> здійснення цілеспрямованої товарної політики;</a:t>
          </a:r>
          <a:endParaRPr lang="uk-UA" sz="1200" dirty="0"/>
        </a:p>
      </dgm:t>
    </dgm:pt>
    <dgm:pt modelId="{79C4F9C9-8CC4-4BDC-BEC5-07D5346AB956}" type="parTrans" cxnId="{6BFD2728-36EC-42CE-AD37-4FC57FC8C194}">
      <dgm:prSet/>
      <dgm:spPr/>
      <dgm:t>
        <a:bodyPr/>
        <a:lstStyle/>
        <a:p>
          <a:endParaRPr lang="uk-UA"/>
        </a:p>
      </dgm:t>
    </dgm:pt>
    <dgm:pt modelId="{383479D0-AEDB-4C95-8FF6-3455D9F0316C}" type="sibTrans" cxnId="{6BFD2728-36EC-42CE-AD37-4FC57FC8C194}">
      <dgm:prSet/>
      <dgm:spPr/>
      <dgm:t>
        <a:bodyPr/>
        <a:lstStyle/>
        <a:p>
          <a:endParaRPr lang="uk-UA"/>
        </a:p>
      </dgm:t>
    </dgm:pt>
    <dgm:pt modelId="{572CD988-B65C-4CED-9FE1-6698C50CE9F9}">
      <dgm:prSet phldrT="[Текст]" custT="1"/>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uk-UA" sz="1200" dirty="0" smtClean="0"/>
            <a:t>здійснення цілеспрямованої цінової політики.</a:t>
          </a:r>
          <a:endParaRPr lang="uk-UA" sz="1200" dirty="0"/>
        </a:p>
      </dgm:t>
    </dgm:pt>
    <dgm:pt modelId="{75DC4A81-7BC5-4B42-9514-8BEBAFDCCED1}" type="parTrans" cxnId="{111F0BCE-C557-4B9F-8566-7957133820A1}">
      <dgm:prSet/>
      <dgm:spPr/>
      <dgm:t>
        <a:bodyPr/>
        <a:lstStyle/>
        <a:p>
          <a:endParaRPr lang="uk-UA"/>
        </a:p>
      </dgm:t>
    </dgm:pt>
    <dgm:pt modelId="{CC8E6B6F-B500-4944-80CF-C3ACD723B05C}" type="sibTrans" cxnId="{111F0BCE-C557-4B9F-8566-7957133820A1}">
      <dgm:prSet/>
      <dgm:spPr/>
      <dgm:t>
        <a:bodyPr/>
        <a:lstStyle/>
        <a:p>
          <a:endParaRPr lang="uk-UA"/>
        </a:p>
      </dgm:t>
    </dgm:pt>
    <dgm:pt modelId="{2477DEEE-0D77-496D-9441-61AEA6958099}">
      <dgm:prSet phldrT="[Текст]" custT="1"/>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uk-UA" sz="1200" noProof="0" dirty="0" smtClean="0"/>
            <a:t>організація контролю маркетингу (зворотні зв'язки, ситуаційний аналіз).</a:t>
          </a:r>
          <a:endParaRPr lang="uk-UA" sz="1200" noProof="0" dirty="0"/>
        </a:p>
      </dgm:t>
    </dgm:pt>
    <dgm:pt modelId="{F94787B9-8248-47A6-B85F-FC5922B27D39}" type="parTrans" cxnId="{E3CB9EAC-6F75-48F0-98A7-F9B728DDD30A}">
      <dgm:prSet/>
      <dgm:spPr/>
      <dgm:t>
        <a:bodyPr/>
        <a:lstStyle/>
        <a:p>
          <a:endParaRPr lang="uk-UA"/>
        </a:p>
      </dgm:t>
    </dgm:pt>
    <dgm:pt modelId="{BF4CD901-76D0-4894-8E9B-DAC85CF98A90}" type="sibTrans" cxnId="{E3CB9EAC-6F75-48F0-98A7-F9B728DDD30A}">
      <dgm:prSet/>
      <dgm:spPr/>
      <dgm:t>
        <a:bodyPr/>
        <a:lstStyle/>
        <a:p>
          <a:endParaRPr lang="uk-UA"/>
        </a:p>
      </dgm:t>
    </dgm:pt>
    <dgm:pt modelId="{6803E9B4-DDAD-4EDF-B465-225636302019}" type="pres">
      <dgm:prSet presAssocID="{6661E617-6890-46FE-A605-B967DF5F7ED8}" presName="layout" presStyleCnt="0">
        <dgm:presLayoutVars>
          <dgm:chMax/>
          <dgm:chPref/>
          <dgm:dir/>
          <dgm:resizeHandles/>
        </dgm:presLayoutVars>
      </dgm:prSet>
      <dgm:spPr/>
    </dgm:pt>
    <dgm:pt modelId="{1A5BD37E-3444-4F60-8517-30B1F9B6D2C6}" type="pres">
      <dgm:prSet presAssocID="{EFC5E2C1-1E83-4D2C-B81A-391F27CE8EA1}" presName="root" presStyleCnt="0">
        <dgm:presLayoutVars>
          <dgm:chMax/>
          <dgm:chPref/>
        </dgm:presLayoutVars>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570CDED3-9DD3-498F-AEE1-96BD18F5FE02}" type="pres">
      <dgm:prSet presAssocID="{EFC5E2C1-1E83-4D2C-B81A-391F27CE8EA1}" presName="rootComposite" presStyleCnt="0">
        <dgm:presLayoutVars/>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39204E68-DED0-485F-90E6-E043A8C2A4A8}" type="pres">
      <dgm:prSet presAssocID="{EFC5E2C1-1E83-4D2C-B81A-391F27CE8EA1}" presName="ParentAccent" presStyleLbl="alignNode1" presStyleIdx="0" presStyleCnt="2"/>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2CF2B715-FDEC-426E-A8E2-AE519D22381A}" type="pres">
      <dgm:prSet presAssocID="{EFC5E2C1-1E83-4D2C-B81A-391F27CE8EA1}" presName="ParentSmallAccent" presStyleLbl="fgAcc1" presStyleIdx="0" presStyleCnt="2"/>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z="190500">
          <a:bevelT w="190500" h="38100"/>
        </a:sp3d>
      </dgm:spPr>
    </dgm:pt>
    <dgm:pt modelId="{6D5224A0-933C-4351-A029-7A15B98F9718}" type="pres">
      <dgm:prSet presAssocID="{EFC5E2C1-1E83-4D2C-B81A-391F27CE8EA1}" presName="Parent" presStyleLbl="revTx" presStyleIdx="0" presStyleCnt="12">
        <dgm:presLayoutVars>
          <dgm:chMax/>
          <dgm:chPref val="4"/>
          <dgm:bulletEnabled val="1"/>
        </dgm:presLayoutVars>
      </dgm:prSet>
      <dgm:spPr/>
      <dgm:t>
        <a:bodyPr/>
        <a:lstStyle/>
        <a:p>
          <a:endParaRPr lang="uk-UA"/>
        </a:p>
      </dgm:t>
    </dgm:pt>
    <dgm:pt modelId="{4FABA41E-FD9A-4137-B43E-F8AB96FE1B53}" type="pres">
      <dgm:prSet presAssocID="{EFC5E2C1-1E83-4D2C-B81A-391F27CE8EA1}" presName="childShape" presStyleCnt="0">
        <dgm:presLayoutVars>
          <dgm:chMax val="0"/>
          <dgm:chPref val="0"/>
        </dgm:presLayoutVars>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CB4C822B-0575-46F3-8C66-1E16D46B937D}" type="pres">
      <dgm:prSet presAssocID="{F03E8052-7FDD-4F22-BD87-1F3A77E6150C}" presName="childComposite" presStyleCnt="0">
        <dgm:presLayoutVars>
          <dgm:chMax val="0"/>
          <dgm:chPref val="0"/>
        </dgm:presLayoutVars>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125EC30A-D6BD-417F-9822-545033EEBCDF}" type="pres">
      <dgm:prSet presAssocID="{F03E8052-7FDD-4F22-BD87-1F3A77E6150C}" presName="ChildAccent" presStyleLbl="solidFgAcc1" presStyleIdx="0" presStyleCnt="1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z="190500">
          <a:bevelT w="190500" h="38100"/>
        </a:sp3d>
      </dgm:spPr>
    </dgm:pt>
    <dgm:pt modelId="{18E09CE2-D996-42DB-861C-873A853F82EC}" type="pres">
      <dgm:prSet presAssocID="{F03E8052-7FDD-4F22-BD87-1F3A77E6150C}" presName="Child" presStyleLbl="revTx" presStyleIdx="1" presStyleCnt="12">
        <dgm:presLayoutVars>
          <dgm:chMax val="0"/>
          <dgm:chPref val="0"/>
          <dgm:bulletEnabled val="1"/>
        </dgm:presLayoutVars>
      </dgm:prSet>
      <dgm:spPr/>
      <dgm:t>
        <a:bodyPr/>
        <a:lstStyle/>
        <a:p>
          <a:endParaRPr lang="uk-UA"/>
        </a:p>
      </dgm:t>
    </dgm:pt>
    <dgm:pt modelId="{761B0C64-008C-492C-84EE-74E106BF0A3C}" type="pres">
      <dgm:prSet presAssocID="{0545227B-348E-4132-9F6D-F18BE633AD08}" presName="childComposite" presStyleCnt="0">
        <dgm:presLayoutVars>
          <dgm:chMax val="0"/>
          <dgm:chPref val="0"/>
        </dgm:presLayoutVars>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B38917BB-5738-48B5-9BAD-F13E236E96E6}" type="pres">
      <dgm:prSet presAssocID="{0545227B-348E-4132-9F6D-F18BE633AD08}" presName="ChildAccent" presStyleLbl="solidFgAcc1" presStyleIdx="1" presStyleCnt="1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z="190500">
          <a:bevelT w="190500" h="38100"/>
        </a:sp3d>
      </dgm:spPr>
    </dgm:pt>
    <dgm:pt modelId="{CF04ED98-CFFE-4368-AFA8-8CE411AD7161}" type="pres">
      <dgm:prSet presAssocID="{0545227B-348E-4132-9F6D-F18BE633AD08}" presName="Child" presStyleLbl="revTx" presStyleIdx="2" presStyleCnt="12">
        <dgm:presLayoutVars>
          <dgm:chMax val="0"/>
          <dgm:chPref val="0"/>
          <dgm:bulletEnabled val="1"/>
        </dgm:presLayoutVars>
      </dgm:prSet>
      <dgm:spPr/>
      <dgm:t>
        <a:bodyPr/>
        <a:lstStyle/>
        <a:p>
          <a:endParaRPr lang="uk-UA"/>
        </a:p>
      </dgm:t>
    </dgm:pt>
    <dgm:pt modelId="{27C0CE51-CFD1-43E9-8B7B-9C6EB784C0B7}" type="pres">
      <dgm:prSet presAssocID="{68ECECC3-457C-4EB9-9E14-317B99B337C8}" presName="childComposite" presStyleCnt="0">
        <dgm:presLayoutVars>
          <dgm:chMax val="0"/>
          <dgm:chPref val="0"/>
        </dgm:presLayoutVars>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51751CDD-9C05-4331-A943-54EF4658D772}" type="pres">
      <dgm:prSet presAssocID="{68ECECC3-457C-4EB9-9E14-317B99B337C8}" presName="ChildAccent" presStyleLbl="solidFgAcc1" presStyleIdx="2" presStyleCnt="1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z="190500">
          <a:bevelT w="190500" h="38100"/>
        </a:sp3d>
      </dgm:spPr>
    </dgm:pt>
    <dgm:pt modelId="{79FBF016-313B-405C-BB7E-6925D9484A28}" type="pres">
      <dgm:prSet presAssocID="{68ECECC3-457C-4EB9-9E14-317B99B337C8}" presName="Child" presStyleLbl="revTx" presStyleIdx="3" presStyleCnt="12">
        <dgm:presLayoutVars>
          <dgm:chMax val="0"/>
          <dgm:chPref val="0"/>
          <dgm:bulletEnabled val="1"/>
        </dgm:presLayoutVars>
      </dgm:prSet>
      <dgm:spPr/>
      <dgm:t>
        <a:bodyPr/>
        <a:lstStyle/>
        <a:p>
          <a:endParaRPr lang="uk-UA"/>
        </a:p>
      </dgm:t>
    </dgm:pt>
    <dgm:pt modelId="{FC90CCFB-6E1C-4A24-8C13-FD4BF02824D9}" type="pres">
      <dgm:prSet presAssocID="{EEFA3658-6668-45E2-A303-E7BD14748445}" presName="childComposite" presStyleCnt="0">
        <dgm:presLayoutVars>
          <dgm:chMax val="0"/>
          <dgm:chPref val="0"/>
        </dgm:presLayoutVars>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E1D87375-F970-470D-B1DF-043585769907}" type="pres">
      <dgm:prSet presAssocID="{EEFA3658-6668-45E2-A303-E7BD14748445}" presName="ChildAccent" presStyleLbl="solidFgAcc1" presStyleIdx="3" presStyleCnt="1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z="190500">
          <a:bevelT w="190500" h="38100"/>
        </a:sp3d>
      </dgm:spPr>
    </dgm:pt>
    <dgm:pt modelId="{71C7DA98-6279-4D57-B4F2-BD8840C06F30}" type="pres">
      <dgm:prSet presAssocID="{EEFA3658-6668-45E2-A303-E7BD14748445}" presName="Child" presStyleLbl="revTx" presStyleIdx="4" presStyleCnt="12">
        <dgm:presLayoutVars>
          <dgm:chMax val="0"/>
          <dgm:chPref val="0"/>
          <dgm:bulletEnabled val="1"/>
        </dgm:presLayoutVars>
      </dgm:prSet>
      <dgm:spPr/>
      <dgm:t>
        <a:bodyPr/>
        <a:lstStyle/>
        <a:p>
          <a:endParaRPr lang="uk-UA"/>
        </a:p>
      </dgm:t>
    </dgm:pt>
    <dgm:pt modelId="{FBB2E415-4E3E-4578-871E-2C7E8F0A4211}" type="pres">
      <dgm:prSet presAssocID="{572CD988-B65C-4CED-9FE1-6698C50CE9F9}" presName="childComposite" presStyleCnt="0">
        <dgm:presLayoutVars>
          <dgm:chMax val="0"/>
          <dgm:chPref val="0"/>
        </dgm:presLayoutVars>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003FF6C3-0BCA-4D93-A628-CD93027842CC}" type="pres">
      <dgm:prSet presAssocID="{572CD988-B65C-4CED-9FE1-6698C50CE9F9}" presName="ChildAccent" presStyleLbl="solidFgAcc1" presStyleIdx="4" presStyleCnt="1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z="190500">
          <a:bevelT w="190500" h="38100"/>
        </a:sp3d>
      </dgm:spPr>
    </dgm:pt>
    <dgm:pt modelId="{A4E908D1-F15F-4A37-8636-774C71841278}" type="pres">
      <dgm:prSet presAssocID="{572CD988-B65C-4CED-9FE1-6698C50CE9F9}" presName="Child" presStyleLbl="revTx" presStyleIdx="5" presStyleCnt="12">
        <dgm:presLayoutVars>
          <dgm:chMax val="0"/>
          <dgm:chPref val="0"/>
          <dgm:bulletEnabled val="1"/>
        </dgm:presLayoutVars>
      </dgm:prSet>
      <dgm:spPr/>
      <dgm:t>
        <a:bodyPr/>
        <a:lstStyle/>
        <a:p>
          <a:endParaRPr lang="uk-UA"/>
        </a:p>
      </dgm:t>
    </dgm:pt>
    <dgm:pt modelId="{955DD4E8-D403-452F-A5BA-A038AFEE3F2B}" type="pres">
      <dgm:prSet presAssocID="{5A873C3B-A34E-48A5-B830-6EAF09C428AE}" presName="childComposite" presStyleCnt="0">
        <dgm:presLayoutVars>
          <dgm:chMax val="0"/>
          <dgm:chPref val="0"/>
        </dgm:presLayoutVars>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72A707A5-C8F3-4A06-99AA-68D20A6EDD05}" type="pres">
      <dgm:prSet presAssocID="{5A873C3B-A34E-48A5-B830-6EAF09C428AE}" presName="ChildAccent" presStyleLbl="solidFgAcc1" presStyleIdx="5" presStyleCnt="10" custFlipVert="0" custFlipHor="0" custScaleX="187111" custScaleY="103561" custLinFactY="-697958" custLinFactNeighborX="93914" custLinFactNeighborY="-70000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z="190500">
          <a:bevelT w="190500" h="38100"/>
        </a:sp3d>
      </dgm:spPr>
    </dgm:pt>
    <dgm:pt modelId="{8F75E3CF-0216-42F8-A321-36E2F5186429}" type="pres">
      <dgm:prSet presAssocID="{5A873C3B-A34E-48A5-B830-6EAF09C428AE}" presName="Child" presStyleLbl="revTx" presStyleIdx="6" presStyleCnt="12">
        <dgm:presLayoutVars>
          <dgm:chMax val="0"/>
          <dgm:chPref val="0"/>
          <dgm:bulletEnabled val="1"/>
        </dgm:presLayoutVars>
      </dgm:prSet>
      <dgm:spPr/>
    </dgm:pt>
    <dgm:pt modelId="{86F5A32F-DFDC-4EF0-8FF5-9B547C89A089}" type="pres">
      <dgm:prSet presAssocID="{0A7817C1-AC87-4893-9C26-F8479765F2FC}" presName="root" presStyleCnt="0">
        <dgm:presLayoutVars>
          <dgm:chMax/>
          <dgm:chPref/>
        </dgm:presLayoutVars>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D94EB746-41A9-4422-8CD2-37FE95751701}" type="pres">
      <dgm:prSet presAssocID="{0A7817C1-AC87-4893-9C26-F8479765F2FC}" presName="rootComposite" presStyleCnt="0">
        <dgm:presLayoutVars/>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E813BF4E-643C-4492-92EF-0F9260224F2D}" type="pres">
      <dgm:prSet presAssocID="{0A7817C1-AC87-4893-9C26-F8479765F2FC}" presName="ParentAccent" presStyleLbl="alignNode1" presStyleIdx="1" presStyleCnt="2"/>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8BDDEB74-7EFD-4DAC-9C94-67810CC729AA}" type="pres">
      <dgm:prSet presAssocID="{0A7817C1-AC87-4893-9C26-F8479765F2FC}" presName="ParentSmallAccent" presStyleLbl="fgAcc1" presStyleIdx="1" presStyleCnt="2"/>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z="190500">
          <a:bevelT w="190500" h="38100"/>
        </a:sp3d>
      </dgm:spPr>
    </dgm:pt>
    <dgm:pt modelId="{9382D4A1-FDB3-48CF-A32F-A89C565DF87C}" type="pres">
      <dgm:prSet presAssocID="{0A7817C1-AC87-4893-9C26-F8479765F2FC}" presName="Parent" presStyleLbl="revTx" presStyleIdx="7" presStyleCnt="12">
        <dgm:presLayoutVars>
          <dgm:chMax/>
          <dgm:chPref val="4"/>
          <dgm:bulletEnabled val="1"/>
        </dgm:presLayoutVars>
      </dgm:prSet>
      <dgm:spPr/>
      <dgm:t>
        <a:bodyPr/>
        <a:lstStyle/>
        <a:p>
          <a:endParaRPr lang="uk-UA"/>
        </a:p>
      </dgm:t>
    </dgm:pt>
    <dgm:pt modelId="{24C84F44-F484-4107-8722-0A963B14D947}" type="pres">
      <dgm:prSet presAssocID="{0A7817C1-AC87-4893-9C26-F8479765F2FC}" presName="childShape" presStyleCnt="0">
        <dgm:presLayoutVars>
          <dgm:chMax val="0"/>
          <dgm:chPref val="0"/>
        </dgm:presLayoutVars>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6D4CE56F-EA94-49D4-AB97-4793E683B814}" type="pres">
      <dgm:prSet presAssocID="{3B1DA88F-A627-4A4F-B885-4509BFF31D2F}" presName="childComposite" presStyleCnt="0">
        <dgm:presLayoutVars>
          <dgm:chMax val="0"/>
          <dgm:chPref val="0"/>
        </dgm:presLayoutVars>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412EDCDF-32D2-4A62-B29D-4882E654EC12}" type="pres">
      <dgm:prSet presAssocID="{3B1DA88F-A627-4A4F-B885-4509BFF31D2F}" presName="ChildAccent" presStyleLbl="solidFgAcc1" presStyleIdx="6" presStyleCnt="1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z="190500">
          <a:bevelT w="190500" h="38100"/>
        </a:sp3d>
      </dgm:spPr>
    </dgm:pt>
    <dgm:pt modelId="{C9FA3FAF-D13A-4D36-AAC3-C4252A9456D5}" type="pres">
      <dgm:prSet presAssocID="{3B1DA88F-A627-4A4F-B885-4509BFF31D2F}" presName="Child" presStyleLbl="revTx" presStyleIdx="8" presStyleCnt="12">
        <dgm:presLayoutVars>
          <dgm:chMax val="0"/>
          <dgm:chPref val="0"/>
          <dgm:bulletEnabled val="1"/>
        </dgm:presLayoutVars>
      </dgm:prSet>
      <dgm:spPr/>
      <dgm:t>
        <a:bodyPr/>
        <a:lstStyle/>
        <a:p>
          <a:endParaRPr lang="uk-UA"/>
        </a:p>
      </dgm:t>
    </dgm:pt>
    <dgm:pt modelId="{B2566227-D3F9-4152-BA07-7DA9322154F0}" type="pres">
      <dgm:prSet presAssocID="{2C8D7D96-5D56-4035-AFD0-B837452C93B0}" presName="childComposite" presStyleCnt="0">
        <dgm:presLayoutVars>
          <dgm:chMax val="0"/>
          <dgm:chPref val="0"/>
        </dgm:presLayoutVars>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997811E2-BD6D-48A8-8638-BD9627ED8E45}" type="pres">
      <dgm:prSet presAssocID="{2C8D7D96-5D56-4035-AFD0-B837452C93B0}" presName="ChildAccent" presStyleLbl="solidFgAcc1" presStyleIdx="7" presStyleCnt="1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z="190500">
          <a:bevelT w="190500" h="38100"/>
        </a:sp3d>
      </dgm:spPr>
    </dgm:pt>
    <dgm:pt modelId="{650BB906-BCD3-4CE9-B1CF-331665A55A9F}" type="pres">
      <dgm:prSet presAssocID="{2C8D7D96-5D56-4035-AFD0-B837452C93B0}" presName="Child" presStyleLbl="revTx" presStyleIdx="9" presStyleCnt="12">
        <dgm:presLayoutVars>
          <dgm:chMax val="0"/>
          <dgm:chPref val="0"/>
          <dgm:bulletEnabled val="1"/>
        </dgm:presLayoutVars>
      </dgm:prSet>
      <dgm:spPr/>
      <dgm:t>
        <a:bodyPr/>
        <a:lstStyle/>
        <a:p>
          <a:endParaRPr lang="uk-UA"/>
        </a:p>
      </dgm:t>
    </dgm:pt>
    <dgm:pt modelId="{AA1E6DC4-C8E3-46BD-AB2F-D2D139857CDD}" type="pres">
      <dgm:prSet presAssocID="{9747D78C-AAAC-4A23-ACDF-27F15DC500F2}" presName="childComposite" presStyleCnt="0">
        <dgm:presLayoutVars>
          <dgm:chMax val="0"/>
          <dgm:chPref val="0"/>
        </dgm:presLayoutVars>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920287F4-7AC4-4782-A52D-354850834FE0}" type="pres">
      <dgm:prSet presAssocID="{9747D78C-AAAC-4A23-ACDF-27F15DC500F2}" presName="ChildAccent" presStyleLbl="solidFgAcc1" presStyleIdx="8" presStyleCnt="1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z="190500">
          <a:bevelT w="190500" h="38100"/>
        </a:sp3d>
      </dgm:spPr>
    </dgm:pt>
    <dgm:pt modelId="{0E6FE236-3DB5-4C99-AA10-64DADDC2C51F}" type="pres">
      <dgm:prSet presAssocID="{9747D78C-AAAC-4A23-ACDF-27F15DC500F2}" presName="Child" presStyleLbl="revTx" presStyleIdx="10" presStyleCnt="12">
        <dgm:presLayoutVars>
          <dgm:chMax val="0"/>
          <dgm:chPref val="0"/>
          <dgm:bulletEnabled val="1"/>
        </dgm:presLayoutVars>
      </dgm:prSet>
      <dgm:spPr/>
      <dgm:t>
        <a:bodyPr/>
        <a:lstStyle/>
        <a:p>
          <a:endParaRPr lang="uk-UA"/>
        </a:p>
      </dgm:t>
    </dgm:pt>
    <dgm:pt modelId="{F8946482-9D84-4741-BE10-23C92084DD9D}" type="pres">
      <dgm:prSet presAssocID="{2477DEEE-0D77-496D-9441-61AEA6958099}" presName="childComposite" presStyleCnt="0">
        <dgm:presLayoutVars>
          <dgm:chMax val="0"/>
          <dgm:chPref val="0"/>
        </dgm:presLayoutVars>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4F8F92AD-46E2-43C3-817E-CF312527F974}" type="pres">
      <dgm:prSet presAssocID="{2477DEEE-0D77-496D-9441-61AEA6958099}" presName="ChildAccent" presStyleLbl="solidFgAcc1" presStyleIdx="9" presStyleCnt="1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z="190500">
          <a:bevelT w="190500" h="38100"/>
        </a:sp3d>
      </dgm:spPr>
    </dgm:pt>
    <dgm:pt modelId="{A224F376-6602-4E8C-859A-76CE2AFFAC48}" type="pres">
      <dgm:prSet presAssocID="{2477DEEE-0D77-496D-9441-61AEA6958099}" presName="Child" presStyleLbl="revTx" presStyleIdx="11" presStyleCnt="12">
        <dgm:presLayoutVars>
          <dgm:chMax val="0"/>
          <dgm:chPref val="0"/>
          <dgm:bulletEnabled val="1"/>
        </dgm:presLayoutVars>
      </dgm:prSet>
      <dgm:spPr/>
      <dgm:t>
        <a:bodyPr/>
        <a:lstStyle/>
        <a:p>
          <a:endParaRPr lang="uk-UA"/>
        </a:p>
      </dgm:t>
    </dgm:pt>
  </dgm:ptLst>
  <dgm:cxnLst>
    <dgm:cxn modelId="{866BE0E9-7E69-4336-BF0C-BF4FD1F354B5}" type="presOf" srcId="{EFC5E2C1-1E83-4D2C-B81A-391F27CE8EA1}" destId="{6D5224A0-933C-4351-A029-7A15B98F9718}" srcOrd="0" destOrd="0" presId="urn:microsoft.com/office/officeart/2008/layout/SquareAccentList"/>
    <dgm:cxn modelId="{6BFD2728-36EC-42CE-AD37-4FC57FC8C194}" srcId="{EFC5E2C1-1E83-4D2C-B81A-391F27CE8EA1}" destId="{EEFA3658-6668-45E2-A303-E7BD14748445}" srcOrd="3" destOrd="0" parTransId="{79C4F9C9-8CC4-4BDC-BEC5-07D5346AB956}" sibTransId="{383479D0-AEDB-4C95-8FF6-3455D9F0316C}"/>
    <dgm:cxn modelId="{2E267570-CB3C-4329-B465-8D962A2FF44D}" type="presOf" srcId="{0545227B-348E-4132-9F6D-F18BE633AD08}" destId="{CF04ED98-CFFE-4368-AFA8-8CE411AD7161}" srcOrd="0" destOrd="0" presId="urn:microsoft.com/office/officeart/2008/layout/SquareAccentList"/>
    <dgm:cxn modelId="{3EE6F86D-CC3E-4A0C-8C1F-554EA053F45F}" type="presOf" srcId="{5A873C3B-A34E-48A5-B830-6EAF09C428AE}" destId="{8F75E3CF-0216-42F8-A321-36E2F5186429}" srcOrd="0" destOrd="0" presId="urn:microsoft.com/office/officeart/2008/layout/SquareAccentList"/>
    <dgm:cxn modelId="{310C6C9C-FBC8-4C0B-8CA4-68831F19945C}" srcId="{EFC5E2C1-1E83-4D2C-B81A-391F27CE8EA1}" destId="{5A873C3B-A34E-48A5-B830-6EAF09C428AE}" srcOrd="5" destOrd="0" parTransId="{E636D593-FFF7-45FF-91B7-DAB1331C353D}" sibTransId="{4A9AABF9-2EEB-4CAE-93A9-519CB03540F5}"/>
    <dgm:cxn modelId="{812DB9E3-BBC3-4EA8-B652-F9DD56B16B78}" srcId="{0A7817C1-AC87-4893-9C26-F8479765F2FC}" destId="{9747D78C-AAAC-4A23-ACDF-27F15DC500F2}" srcOrd="2" destOrd="0" parTransId="{9BD5D963-19E7-442B-BFF7-C830CEFC0FAB}" sibTransId="{70E0DF92-AEB9-48AD-8F83-F2142096C649}"/>
    <dgm:cxn modelId="{100A887E-A592-4581-A496-FC734A0CFDEC}" srcId="{6661E617-6890-46FE-A605-B967DF5F7ED8}" destId="{EFC5E2C1-1E83-4D2C-B81A-391F27CE8EA1}" srcOrd="0" destOrd="0" parTransId="{6C7FF090-6912-47C7-BFDA-52628DB83DCF}" sibTransId="{DA08F753-AC1E-47AB-8637-85A8F12E8D6C}"/>
    <dgm:cxn modelId="{42CD9FE3-555C-416A-A9B0-F1CBA7A751ED}" srcId="{0A7817C1-AC87-4893-9C26-F8479765F2FC}" destId="{2C8D7D96-5D56-4035-AFD0-B837452C93B0}" srcOrd="1" destOrd="0" parTransId="{EA682B9F-FBD7-4AAF-A57D-E6DFC60762A6}" sibTransId="{87BD9803-5147-4AC5-B2BF-EC2DDE3A1EEA}"/>
    <dgm:cxn modelId="{FA8CF369-EE5D-45C5-9395-EE5F80A0EABB}" srcId="{EFC5E2C1-1E83-4D2C-B81A-391F27CE8EA1}" destId="{0545227B-348E-4132-9F6D-F18BE633AD08}" srcOrd="1" destOrd="0" parTransId="{04F42FA4-8DDE-48AE-ADD5-F14462BAFC2F}" sibTransId="{471349E1-A5CA-432A-8F00-BC8A9DCAC2D6}"/>
    <dgm:cxn modelId="{84D86606-FA81-4D98-AB10-07A9FE661591}" type="presOf" srcId="{68ECECC3-457C-4EB9-9E14-317B99B337C8}" destId="{79FBF016-313B-405C-BB7E-6925D9484A28}" srcOrd="0" destOrd="0" presId="urn:microsoft.com/office/officeart/2008/layout/SquareAccentList"/>
    <dgm:cxn modelId="{3F66997C-260C-4B2B-B100-9DAAAFB9120B}" srcId="{0A7817C1-AC87-4893-9C26-F8479765F2FC}" destId="{3B1DA88F-A627-4A4F-B885-4509BFF31D2F}" srcOrd="0" destOrd="0" parTransId="{DE103EB2-AA05-4D1A-83F6-BE3EA8DF5E95}" sibTransId="{00A8F6C1-EBE7-4F6B-84DA-6D79DFF21A1B}"/>
    <dgm:cxn modelId="{721FD134-897D-49EC-8CC8-45A184015602}" type="presOf" srcId="{572CD988-B65C-4CED-9FE1-6698C50CE9F9}" destId="{A4E908D1-F15F-4A37-8636-774C71841278}" srcOrd="0" destOrd="0" presId="urn:microsoft.com/office/officeart/2008/layout/SquareAccentList"/>
    <dgm:cxn modelId="{D21D6366-0678-4A0C-92C8-9A4DEBA37D53}" srcId="{EFC5E2C1-1E83-4D2C-B81A-391F27CE8EA1}" destId="{68ECECC3-457C-4EB9-9E14-317B99B337C8}" srcOrd="2" destOrd="0" parTransId="{317B9973-B114-497F-AD0A-B056EDE063B6}" sibTransId="{D1559A4D-DDE7-4B95-B339-4EC3820A1F40}"/>
    <dgm:cxn modelId="{78158CF4-73B8-41B4-83DE-62FF2A0F787D}" type="presOf" srcId="{F03E8052-7FDD-4F22-BD87-1F3A77E6150C}" destId="{18E09CE2-D996-42DB-861C-873A853F82EC}" srcOrd="0" destOrd="0" presId="urn:microsoft.com/office/officeart/2008/layout/SquareAccentList"/>
    <dgm:cxn modelId="{EE89B016-F9A9-44CF-8A13-8DCB48C316B9}" srcId="{EFC5E2C1-1E83-4D2C-B81A-391F27CE8EA1}" destId="{F03E8052-7FDD-4F22-BD87-1F3A77E6150C}" srcOrd="0" destOrd="0" parTransId="{CB648E56-3C27-4E6E-A7A3-AF3DCC7D36DF}" sibTransId="{68306A31-0748-49B1-9C03-45B8C3C5988C}"/>
    <dgm:cxn modelId="{53363F19-903A-4577-ADF0-989E031EE919}" type="presOf" srcId="{2C8D7D96-5D56-4035-AFD0-B837452C93B0}" destId="{650BB906-BCD3-4CE9-B1CF-331665A55A9F}" srcOrd="0" destOrd="0" presId="urn:microsoft.com/office/officeart/2008/layout/SquareAccentList"/>
    <dgm:cxn modelId="{B646F286-42EF-4397-96E2-B2E6166E1CF4}" type="presOf" srcId="{9747D78C-AAAC-4A23-ACDF-27F15DC500F2}" destId="{0E6FE236-3DB5-4C99-AA10-64DADDC2C51F}" srcOrd="0" destOrd="0" presId="urn:microsoft.com/office/officeart/2008/layout/SquareAccentList"/>
    <dgm:cxn modelId="{E916E0BF-D78C-4EBB-B4F6-F46081F344C9}" type="presOf" srcId="{2477DEEE-0D77-496D-9441-61AEA6958099}" destId="{A224F376-6602-4E8C-859A-76CE2AFFAC48}" srcOrd="0" destOrd="0" presId="urn:microsoft.com/office/officeart/2008/layout/SquareAccentList"/>
    <dgm:cxn modelId="{2E5ECF6D-8A03-4A70-8EA0-CE3BDF9C11E9}" srcId="{6661E617-6890-46FE-A605-B967DF5F7ED8}" destId="{0A7817C1-AC87-4893-9C26-F8479765F2FC}" srcOrd="1" destOrd="0" parTransId="{415B55FC-7E10-4D96-84BE-8B755BBBDF41}" sibTransId="{071FFE64-81C7-4781-AA0F-640704F8B315}"/>
    <dgm:cxn modelId="{E3CB9EAC-6F75-48F0-98A7-F9B728DDD30A}" srcId="{0A7817C1-AC87-4893-9C26-F8479765F2FC}" destId="{2477DEEE-0D77-496D-9441-61AEA6958099}" srcOrd="3" destOrd="0" parTransId="{F94787B9-8248-47A6-B85F-FC5922B27D39}" sibTransId="{BF4CD901-76D0-4894-8E9B-DAC85CF98A90}"/>
    <dgm:cxn modelId="{6C62DC00-1181-4190-A692-8E7682D2E757}" type="presOf" srcId="{0A7817C1-AC87-4893-9C26-F8479765F2FC}" destId="{9382D4A1-FDB3-48CF-A32F-A89C565DF87C}" srcOrd="0" destOrd="0" presId="urn:microsoft.com/office/officeart/2008/layout/SquareAccentList"/>
    <dgm:cxn modelId="{5FE40B98-C30E-4D5F-8CE1-7A5AACD33ED6}" type="presOf" srcId="{6661E617-6890-46FE-A605-B967DF5F7ED8}" destId="{6803E9B4-DDAD-4EDF-B465-225636302019}" srcOrd="0" destOrd="0" presId="urn:microsoft.com/office/officeart/2008/layout/SquareAccentList"/>
    <dgm:cxn modelId="{78D4CED5-065F-4350-AF7C-E0860453D144}" type="presOf" srcId="{EEFA3658-6668-45E2-A303-E7BD14748445}" destId="{71C7DA98-6279-4D57-B4F2-BD8840C06F30}" srcOrd="0" destOrd="0" presId="urn:microsoft.com/office/officeart/2008/layout/SquareAccentList"/>
    <dgm:cxn modelId="{111F0BCE-C557-4B9F-8566-7957133820A1}" srcId="{EFC5E2C1-1E83-4D2C-B81A-391F27CE8EA1}" destId="{572CD988-B65C-4CED-9FE1-6698C50CE9F9}" srcOrd="4" destOrd="0" parTransId="{75DC4A81-7BC5-4B42-9514-8BEBAFDCCED1}" sibTransId="{CC8E6B6F-B500-4944-80CF-C3ACD723B05C}"/>
    <dgm:cxn modelId="{D0BC2318-325F-420A-AD0D-ED05844888B0}" type="presOf" srcId="{3B1DA88F-A627-4A4F-B885-4509BFF31D2F}" destId="{C9FA3FAF-D13A-4D36-AAC3-C4252A9456D5}" srcOrd="0" destOrd="0" presId="urn:microsoft.com/office/officeart/2008/layout/SquareAccentList"/>
    <dgm:cxn modelId="{6DD18560-302E-4D16-BD82-B69208DCB541}" type="presParOf" srcId="{6803E9B4-DDAD-4EDF-B465-225636302019}" destId="{1A5BD37E-3444-4F60-8517-30B1F9B6D2C6}" srcOrd="0" destOrd="0" presId="urn:microsoft.com/office/officeart/2008/layout/SquareAccentList"/>
    <dgm:cxn modelId="{E55321BB-EF14-4F15-A96B-0EDB5ED1D16A}" type="presParOf" srcId="{1A5BD37E-3444-4F60-8517-30B1F9B6D2C6}" destId="{570CDED3-9DD3-498F-AEE1-96BD18F5FE02}" srcOrd="0" destOrd="0" presId="urn:microsoft.com/office/officeart/2008/layout/SquareAccentList"/>
    <dgm:cxn modelId="{B5780702-2BCE-48D5-9ED1-35587429D3D1}" type="presParOf" srcId="{570CDED3-9DD3-498F-AEE1-96BD18F5FE02}" destId="{39204E68-DED0-485F-90E6-E043A8C2A4A8}" srcOrd="0" destOrd="0" presId="urn:microsoft.com/office/officeart/2008/layout/SquareAccentList"/>
    <dgm:cxn modelId="{E39BC1D0-0E6D-447F-9FCC-E28561D3FE62}" type="presParOf" srcId="{570CDED3-9DD3-498F-AEE1-96BD18F5FE02}" destId="{2CF2B715-FDEC-426E-A8E2-AE519D22381A}" srcOrd="1" destOrd="0" presId="urn:microsoft.com/office/officeart/2008/layout/SquareAccentList"/>
    <dgm:cxn modelId="{BF87103D-8190-4DB3-B0B5-B7C3F96CB254}" type="presParOf" srcId="{570CDED3-9DD3-498F-AEE1-96BD18F5FE02}" destId="{6D5224A0-933C-4351-A029-7A15B98F9718}" srcOrd="2" destOrd="0" presId="urn:microsoft.com/office/officeart/2008/layout/SquareAccentList"/>
    <dgm:cxn modelId="{3DD16942-7DF1-490E-9098-E2C751FFD4A5}" type="presParOf" srcId="{1A5BD37E-3444-4F60-8517-30B1F9B6D2C6}" destId="{4FABA41E-FD9A-4137-B43E-F8AB96FE1B53}" srcOrd="1" destOrd="0" presId="urn:microsoft.com/office/officeart/2008/layout/SquareAccentList"/>
    <dgm:cxn modelId="{9D099A47-0A12-41ED-9907-8251B2CB38C8}" type="presParOf" srcId="{4FABA41E-FD9A-4137-B43E-F8AB96FE1B53}" destId="{CB4C822B-0575-46F3-8C66-1E16D46B937D}" srcOrd="0" destOrd="0" presId="urn:microsoft.com/office/officeart/2008/layout/SquareAccentList"/>
    <dgm:cxn modelId="{7F16880C-C79A-44AF-95EE-C0F8C514B2B9}" type="presParOf" srcId="{CB4C822B-0575-46F3-8C66-1E16D46B937D}" destId="{125EC30A-D6BD-417F-9822-545033EEBCDF}" srcOrd="0" destOrd="0" presId="urn:microsoft.com/office/officeart/2008/layout/SquareAccentList"/>
    <dgm:cxn modelId="{F75464CD-B31D-47D6-B1F8-A478ED7F99EC}" type="presParOf" srcId="{CB4C822B-0575-46F3-8C66-1E16D46B937D}" destId="{18E09CE2-D996-42DB-861C-873A853F82EC}" srcOrd="1" destOrd="0" presId="urn:microsoft.com/office/officeart/2008/layout/SquareAccentList"/>
    <dgm:cxn modelId="{086E2A1D-5310-4631-A8F4-B73A3E937AC3}" type="presParOf" srcId="{4FABA41E-FD9A-4137-B43E-F8AB96FE1B53}" destId="{761B0C64-008C-492C-84EE-74E106BF0A3C}" srcOrd="1" destOrd="0" presId="urn:microsoft.com/office/officeart/2008/layout/SquareAccentList"/>
    <dgm:cxn modelId="{7152AED9-CBC7-48B3-B10B-845F025F1151}" type="presParOf" srcId="{761B0C64-008C-492C-84EE-74E106BF0A3C}" destId="{B38917BB-5738-48B5-9BAD-F13E236E96E6}" srcOrd="0" destOrd="0" presId="urn:microsoft.com/office/officeart/2008/layout/SquareAccentList"/>
    <dgm:cxn modelId="{ADD0C7AF-95BB-4172-B4BF-B6243F547A23}" type="presParOf" srcId="{761B0C64-008C-492C-84EE-74E106BF0A3C}" destId="{CF04ED98-CFFE-4368-AFA8-8CE411AD7161}" srcOrd="1" destOrd="0" presId="urn:microsoft.com/office/officeart/2008/layout/SquareAccentList"/>
    <dgm:cxn modelId="{604D85A3-6BA2-4A6E-AC3C-E6C499F66DF3}" type="presParOf" srcId="{4FABA41E-FD9A-4137-B43E-F8AB96FE1B53}" destId="{27C0CE51-CFD1-43E9-8B7B-9C6EB784C0B7}" srcOrd="2" destOrd="0" presId="urn:microsoft.com/office/officeart/2008/layout/SquareAccentList"/>
    <dgm:cxn modelId="{217B4CB1-E424-4ED7-A3A6-905F5037AE4B}" type="presParOf" srcId="{27C0CE51-CFD1-43E9-8B7B-9C6EB784C0B7}" destId="{51751CDD-9C05-4331-A943-54EF4658D772}" srcOrd="0" destOrd="0" presId="urn:microsoft.com/office/officeart/2008/layout/SquareAccentList"/>
    <dgm:cxn modelId="{B96C3A34-8AFC-41D4-A6D0-8E41779E0AD9}" type="presParOf" srcId="{27C0CE51-CFD1-43E9-8B7B-9C6EB784C0B7}" destId="{79FBF016-313B-405C-BB7E-6925D9484A28}" srcOrd="1" destOrd="0" presId="urn:microsoft.com/office/officeart/2008/layout/SquareAccentList"/>
    <dgm:cxn modelId="{3296E3E8-393F-4D1A-B6C5-5EC27B4F82E8}" type="presParOf" srcId="{4FABA41E-FD9A-4137-B43E-F8AB96FE1B53}" destId="{FC90CCFB-6E1C-4A24-8C13-FD4BF02824D9}" srcOrd="3" destOrd="0" presId="urn:microsoft.com/office/officeart/2008/layout/SquareAccentList"/>
    <dgm:cxn modelId="{C1997DA7-A2AC-458E-AF3C-14665ED0BD18}" type="presParOf" srcId="{FC90CCFB-6E1C-4A24-8C13-FD4BF02824D9}" destId="{E1D87375-F970-470D-B1DF-043585769907}" srcOrd="0" destOrd="0" presId="urn:microsoft.com/office/officeart/2008/layout/SquareAccentList"/>
    <dgm:cxn modelId="{358F30AF-F117-4854-8AF3-F0479CCDA945}" type="presParOf" srcId="{FC90CCFB-6E1C-4A24-8C13-FD4BF02824D9}" destId="{71C7DA98-6279-4D57-B4F2-BD8840C06F30}" srcOrd="1" destOrd="0" presId="urn:microsoft.com/office/officeart/2008/layout/SquareAccentList"/>
    <dgm:cxn modelId="{3C4D3CAB-B27E-46BD-AADD-B31060477C86}" type="presParOf" srcId="{4FABA41E-FD9A-4137-B43E-F8AB96FE1B53}" destId="{FBB2E415-4E3E-4578-871E-2C7E8F0A4211}" srcOrd="4" destOrd="0" presId="urn:microsoft.com/office/officeart/2008/layout/SquareAccentList"/>
    <dgm:cxn modelId="{4F615162-1C95-4867-B034-02560FE9B9FE}" type="presParOf" srcId="{FBB2E415-4E3E-4578-871E-2C7E8F0A4211}" destId="{003FF6C3-0BCA-4D93-A628-CD93027842CC}" srcOrd="0" destOrd="0" presId="urn:microsoft.com/office/officeart/2008/layout/SquareAccentList"/>
    <dgm:cxn modelId="{D2947994-52D5-4375-AB95-3738E7DA7253}" type="presParOf" srcId="{FBB2E415-4E3E-4578-871E-2C7E8F0A4211}" destId="{A4E908D1-F15F-4A37-8636-774C71841278}" srcOrd="1" destOrd="0" presId="urn:microsoft.com/office/officeart/2008/layout/SquareAccentList"/>
    <dgm:cxn modelId="{153F8B38-7184-48C6-B3CF-874647CE6277}" type="presParOf" srcId="{4FABA41E-FD9A-4137-B43E-F8AB96FE1B53}" destId="{955DD4E8-D403-452F-A5BA-A038AFEE3F2B}" srcOrd="5" destOrd="0" presId="urn:microsoft.com/office/officeart/2008/layout/SquareAccentList"/>
    <dgm:cxn modelId="{07FF340B-460B-4887-B5C0-F1AA42EBCFBF}" type="presParOf" srcId="{955DD4E8-D403-452F-A5BA-A038AFEE3F2B}" destId="{72A707A5-C8F3-4A06-99AA-68D20A6EDD05}" srcOrd="0" destOrd="0" presId="urn:microsoft.com/office/officeart/2008/layout/SquareAccentList"/>
    <dgm:cxn modelId="{9E38308D-CC90-4A23-A150-2C52951358F4}" type="presParOf" srcId="{955DD4E8-D403-452F-A5BA-A038AFEE3F2B}" destId="{8F75E3CF-0216-42F8-A321-36E2F5186429}" srcOrd="1" destOrd="0" presId="urn:microsoft.com/office/officeart/2008/layout/SquareAccentList"/>
    <dgm:cxn modelId="{894B3C53-78DD-4B55-B700-7EEA9343853C}" type="presParOf" srcId="{6803E9B4-DDAD-4EDF-B465-225636302019}" destId="{86F5A32F-DFDC-4EF0-8FF5-9B547C89A089}" srcOrd="1" destOrd="0" presId="urn:microsoft.com/office/officeart/2008/layout/SquareAccentList"/>
    <dgm:cxn modelId="{8CEF321F-6459-4CDA-8CFA-F39F38C622FB}" type="presParOf" srcId="{86F5A32F-DFDC-4EF0-8FF5-9B547C89A089}" destId="{D94EB746-41A9-4422-8CD2-37FE95751701}" srcOrd="0" destOrd="0" presId="urn:microsoft.com/office/officeart/2008/layout/SquareAccentList"/>
    <dgm:cxn modelId="{1B367244-0B99-46FC-BD1D-CC276582B335}" type="presParOf" srcId="{D94EB746-41A9-4422-8CD2-37FE95751701}" destId="{E813BF4E-643C-4492-92EF-0F9260224F2D}" srcOrd="0" destOrd="0" presId="urn:microsoft.com/office/officeart/2008/layout/SquareAccentList"/>
    <dgm:cxn modelId="{58BE3642-32FA-4D82-82C3-A973BBA337ED}" type="presParOf" srcId="{D94EB746-41A9-4422-8CD2-37FE95751701}" destId="{8BDDEB74-7EFD-4DAC-9C94-67810CC729AA}" srcOrd="1" destOrd="0" presId="urn:microsoft.com/office/officeart/2008/layout/SquareAccentList"/>
    <dgm:cxn modelId="{01CAEE91-9D93-4E9C-A6DF-F912C537E95A}" type="presParOf" srcId="{D94EB746-41A9-4422-8CD2-37FE95751701}" destId="{9382D4A1-FDB3-48CF-A32F-A89C565DF87C}" srcOrd="2" destOrd="0" presId="urn:microsoft.com/office/officeart/2008/layout/SquareAccentList"/>
    <dgm:cxn modelId="{85625963-9B30-411B-B5A3-8C9EBDB9AAE7}" type="presParOf" srcId="{86F5A32F-DFDC-4EF0-8FF5-9B547C89A089}" destId="{24C84F44-F484-4107-8722-0A963B14D947}" srcOrd="1" destOrd="0" presId="urn:microsoft.com/office/officeart/2008/layout/SquareAccentList"/>
    <dgm:cxn modelId="{58221ED5-8802-481A-8028-2275C1E4099B}" type="presParOf" srcId="{24C84F44-F484-4107-8722-0A963B14D947}" destId="{6D4CE56F-EA94-49D4-AB97-4793E683B814}" srcOrd="0" destOrd="0" presId="urn:microsoft.com/office/officeart/2008/layout/SquareAccentList"/>
    <dgm:cxn modelId="{044FB0A1-4B29-4EAA-9C82-F4BFD2681D1D}" type="presParOf" srcId="{6D4CE56F-EA94-49D4-AB97-4793E683B814}" destId="{412EDCDF-32D2-4A62-B29D-4882E654EC12}" srcOrd="0" destOrd="0" presId="urn:microsoft.com/office/officeart/2008/layout/SquareAccentList"/>
    <dgm:cxn modelId="{4C7F6E03-5E04-47D9-9C3C-385ECBE2D2C0}" type="presParOf" srcId="{6D4CE56F-EA94-49D4-AB97-4793E683B814}" destId="{C9FA3FAF-D13A-4D36-AAC3-C4252A9456D5}" srcOrd="1" destOrd="0" presId="urn:microsoft.com/office/officeart/2008/layout/SquareAccentList"/>
    <dgm:cxn modelId="{6E41E019-385E-48B9-88C2-A2CEF0342710}" type="presParOf" srcId="{24C84F44-F484-4107-8722-0A963B14D947}" destId="{B2566227-D3F9-4152-BA07-7DA9322154F0}" srcOrd="1" destOrd="0" presId="urn:microsoft.com/office/officeart/2008/layout/SquareAccentList"/>
    <dgm:cxn modelId="{FDF594F7-CF16-452B-808F-734F03AFFB8A}" type="presParOf" srcId="{B2566227-D3F9-4152-BA07-7DA9322154F0}" destId="{997811E2-BD6D-48A8-8638-BD9627ED8E45}" srcOrd="0" destOrd="0" presId="urn:microsoft.com/office/officeart/2008/layout/SquareAccentList"/>
    <dgm:cxn modelId="{C4608970-6FA5-4E1C-8FC6-F19EA6042026}" type="presParOf" srcId="{B2566227-D3F9-4152-BA07-7DA9322154F0}" destId="{650BB906-BCD3-4CE9-B1CF-331665A55A9F}" srcOrd="1" destOrd="0" presId="urn:microsoft.com/office/officeart/2008/layout/SquareAccentList"/>
    <dgm:cxn modelId="{FC929D5C-0B5C-40A9-84BF-9E5C22BF293F}" type="presParOf" srcId="{24C84F44-F484-4107-8722-0A963B14D947}" destId="{AA1E6DC4-C8E3-46BD-AB2F-D2D139857CDD}" srcOrd="2" destOrd="0" presId="urn:microsoft.com/office/officeart/2008/layout/SquareAccentList"/>
    <dgm:cxn modelId="{F824D613-6479-43CD-A8BD-1AA61EF8AB46}" type="presParOf" srcId="{AA1E6DC4-C8E3-46BD-AB2F-D2D139857CDD}" destId="{920287F4-7AC4-4782-A52D-354850834FE0}" srcOrd="0" destOrd="0" presId="urn:microsoft.com/office/officeart/2008/layout/SquareAccentList"/>
    <dgm:cxn modelId="{B8B3365A-0099-4120-9EDA-07EFF73FAC5C}" type="presParOf" srcId="{AA1E6DC4-C8E3-46BD-AB2F-D2D139857CDD}" destId="{0E6FE236-3DB5-4C99-AA10-64DADDC2C51F}" srcOrd="1" destOrd="0" presId="urn:microsoft.com/office/officeart/2008/layout/SquareAccentList"/>
    <dgm:cxn modelId="{5277FA2F-4E18-402C-91F1-F77AEFF2216F}" type="presParOf" srcId="{24C84F44-F484-4107-8722-0A963B14D947}" destId="{F8946482-9D84-4741-BE10-23C92084DD9D}" srcOrd="3" destOrd="0" presId="urn:microsoft.com/office/officeart/2008/layout/SquareAccentList"/>
    <dgm:cxn modelId="{44E7858D-E1F9-4B7B-8D3A-7A8D85E9E051}" type="presParOf" srcId="{F8946482-9D84-4741-BE10-23C92084DD9D}" destId="{4F8F92AD-46E2-43C3-817E-CF312527F974}" srcOrd="0" destOrd="0" presId="urn:microsoft.com/office/officeart/2008/layout/SquareAccentList"/>
    <dgm:cxn modelId="{6C017151-145B-4563-B5B2-3565562D5D71}" type="presParOf" srcId="{F8946482-9D84-4741-BE10-23C92084DD9D}" destId="{A224F376-6602-4E8C-859A-76CE2AFFAC48}" srcOrd="1" destOrd="0" presId="urn:microsoft.com/office/officeart/2008/layout/SquareAccent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88A459-34EF-43A5-81CC-8F5BD53C409B}">
      <dsp:nvSpPr>
        <dsp:cNvPr id="0" name=""/>
        <dsp:cNvSpPr/>
      </dsp:nvSpPr>
      <dsp:spPr>
        <a:xfrm rot="5400000">
          <a:off x="-150183" y="151836"/>
          <a:ext cx="1001220" cy="700854"/>
        </a:xfrm>
        <a:prstGeom prst="chevron">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uk-UA" sz="1900" kern="1200" dirty="0" smtClean="0"/>
            <a:t>1</a:t>
          </a:r>
          <a:endParaRPr lang="uk-UA" sz="1900" kern="1200" dirty="0"/>
        </a:p>
      </dsp:txBody>
      <dsp:txXfrm rot="-5400000">
        <a:off x="0" y="352080"/>
        <a:ext cx="700854" cy="300366"/>
      </dsp:txXfrm>
    </dsp:sp>
    <dsp:sp modelId="{DDA87807-DD1B-4CCE-A6C3-FC1508E93151}">
      <dsp:nvSpPr>
        <dsp:cNvPr id="0" name=""/>
        <dsp:cNvSpPr/>
      </dsp:nvSpPr>
      <dsp:spPr>
        <a:xfrm rot="5400000">
          <a:off x="2934016" y="-2229000"/>
          <a:ext cx="650793" cy="5131793"/>
        </a:xfrm>
        <a:prstGeom prst="round2Same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uk-UA" sz="2000" kern="1200" dirty="0" smtClean="0"/>
            <a:t>Значення маркетингу</a:t>
          </a:r>
          <a:endParaRPr lang="uk-UA" sz="2000" kern="1200" dirty="0"/>
        </a:p>
      </dsp:txBody>
      <dsp:txXfrm rot="-5400000">
        <a:off x="693517" y="43268"/>
        <a:ext cx="5100024" cy="587255"/>
      </dsp:txXfrm>
    </dsp:sp>
    <dsp:sp modelId="{E3F60B59-C66B-464A-A19A-3777A48CC9A6}">
      <dsp:nvSpPr>
        <dsp:cNvPr id="0" name=""/>
        <dsp:cNvSpPr/>
      </dsp:nvSpPr>
      <dsp:spPr>
        <a:xfrm rot="5400000">
          <a:off x="-150183" y="1034830"/>
          <a:ext cx="1001220" cy="700854"/>
        </a:xfrm>
        <a:prstGeom prst="chevron">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uk-UA" sz="1900" kern="1200" dirty="0" smtClean="0"/>
            <a:t>2</a:t>
          </a:r>
          <a:endParaRPr lang="uk-UA" sz="1900" kern="1200" dirty="0"/>
        </a:p>
      </dsp:txBody>
      <dsp:txXfrm rot="-5400000">
        <a:off x="0" y="1235074"/>
        <a:ext cx="700854" cy="300366"/>
      </dsp:txXfrm>
    </dsp:sp>
    <dsp:sp modelId="{24621681-BE5A-4B1E-942A-1417352B92F5}">
      <dsp:nvSpPr>
        <dsp:cNvPr id="0" name=""/>
        <dsp:cNvSpPr/>
      </dsp:nvSpPr>
      <dsp:spPr>
        <a:xfrm rot="5400000">
          <a:off x="2941354" y="-1355852"/>
          <a:ext cx="650793" cy="5131793"/>
        </a:xfrm>
        <a:prstGeom prst="round2Same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uk-UA" sz="2000" kern="1200" dirty="0" smtClean="0"/>
            <a:t>Ринок як об’єкт маркетингу: визначення, класифікація, функції.</a:t>
          </a:r>
          <a:endParaRPr lang="uk-UA" sz="2000" kern="1200" dirty="0"/>
        </a:p>
      </dsp:txBody>
      <dsp:txXfrm rot="-5400000">
        <a:off x="700855" y="916416"/>
        <a:ext cx="5100024" cy="587255"/>
      </dsp:txXfrm>
    </dsp:sp>
    <dsp:sp modelId="{49A4290E-1FC3-4F2F-83A8-25AF18110FAF}">
      <dsp:nvSpPr>
        <dsp:cNvPr id="0" name=""/>
        <dsp:cNvSpPr/>
      </dsp:nvSpPr>
      <dsp:spPr>
        <a:xfrm rot="5400000">
          <a:off x="-150183" y="1917824"/>
          <a:ext cx="1001220" cy="700854"/>
        </a:xfrm>
        <a:prstGeom prst="chevron">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uk-UA" sz="1900" kern="1200" dirty="0" smtClean="0"/>
            <a:t>3</a:t>
          </a:r>
          <a:endParaRPr lang="uk-UA" sz="1900" kern="1200" dirty="0"/>
        </a:p>
      </dsp:txBody>
      <dsp:txXfrm rot="-5400000">
        <a:off x="0" y="2118068"/>
        <a:ext cx="700854" cy="300366"/>
      </dsp:txXfrm>
    </dsp:sp>
    <dsp:sp modelId="{16DD433A-FC74-4F0F-A89D-99722CADE8C4}">
      <dsp:nvSpPr>
        <dsp:cNvPr id="0" name=""/>
        <dsp:cNvSpPr/>
      </dsp:nvSpPr>
      <dsp:spPr>
        <a:xfrm rot="5400000">
          <a:off x="2941354" y="-472858"/>
          <a:ext cx="650793" cy="5131793"/>
        </a:xfrm>
        <a:prstGeom prst="round2Same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uk-UA" sz="2000" kern="1200" dirty="0" smtClean="0"/>
            <a:t>Стан, структура та організація фармацевтичного ринку</a:t>
          </a:r>
          <a:endParaRPr lang="uk-UA" sz="2000" kern="1200" dirty="0"/>
        </a:p>
      </dsp:txBody>
      <dsp:txXfrm rot="-5400000">
        <a:off x="700855" y="1799410"/>
        <a:ext cx="5100024" cy="587255"/>
      </dsp:txXfrm>
    </dsp:sp>
    <dsp:sp modelId="{18BDB877-218E-4F2E-9B0E-C9283C70C3D6}">
      <dsp:nvSpPr>
        <dsp:cNvPr id="0" name=""/>
        <dsp:cNvSpPr/>
      </dsp:nvSpPr>
      <dsp:spPr>
        <a:xfrm rot="5400000">
          <a:off x="-150183" y="2800819"/>
          <a:ext cx="1001220" cy="700854"/>
        </a:xfrm>
        <a:prstGeom prst="chevron">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uk-UA" sz="1900" kern="1200" dirty="0" smtClean="0"/>
            <a:t>4</a:t>
          </a:r>
          <a:endParaRPr lang="uk-UA" sz="1900" kern="1200" dirty="0"/>
        </a:p>
      </dsp:txBody>
      <dsp:txXfrm rot="-5400000">
        <a:off x="0" y="3001063"/>
        <a:ext cx="700854" cy="300366"/>
      </dsp:txXfrm>
    </dsp:sp>
    <dsp:sp modelId="{F36771F5-832F-459D-A4E6-44F011F5C41D}">
      <dsp:nvSpPr>
        <dsp:cNvPr id="0" name=""/>
        <dsp:cNvSpPr/>
      </dsp:nvSpPr>
      <dsp:spPr>
        <a:xfrm rot="5400000">
          <a:off x="2941354" y="410135"/>
          <a:ext cx="650793" cy="5131793"/>
        </a:xfrm>
        <a:prstGeom prst="round2Same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uk-UA" sz="2000" kern="1200" dirty="0" smtClean="0"/>
            <a:t>Суть, еволюція, принципи і функції маркетингу</a:t>
          </a:r>
          <a:endParaRPr lang="uk-UA" sz="2000" kern="1200" dirty="0"/>
        </a:p>
      </dsp:txBody>
      <dsp:txXfrm rot="-5400000">
        <a:off x="700855" y="2682404"/>
        <a:ext cx="5100024" cy="587255"/>
      </dsp:txXfrm>
    </dsp:sp>
    <dsp:sp modelId="{E4C24996-D6A4-4345-BD85-C9ACE04057B6}">
      <dsp:nvSpPr>
        <dsp:cNvPr id="0" name=""/>
        <dsp:cNvSpPr/>
      </dsp:nvSpPr>
      <dsp:spPr>
        <a:xfrm rot="5400000">
          <a:off x="-150183" y="3683813"/>
          <a:ext cx="1001220" cy="700854"/>
        </a:xfrm>
        <a:prstGeom prst="chevron">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uk-UA" sz="1900" kern="1200" dirty="0" smtClean="0"/>
            <a:t> 6</a:t>
          </a:r>
          <a:endParaRPr lang="uk-UA" sz="1900" kern="1200" dirty="0"/>
        </a:p>
      </dsp:txBody>
      <dsp:txXfrm rot="-5400000">
        <a:off x="0" y="3884057"/>
        <a:ext cx="700854" cy="300366"/>
      </dsp:txXfrm>
    </dsp:sp>
    <dsp:sp modelId="{73D616EA-AEE4-4C18-B08D-2E7EC0E84E84}">
      <dsp:nvSpPr>
        <dsp:cNvPr id="0" name=""/>
        <dsp:cNvSpPr/>
      </dsp:nvSpPr>
      <dsp:spPr>
        <a:xfrm rot="5400000">
          <a:off x="2941354" y="1293130"/>
          <a:ext cx="650793" cy="5131793"/>
        </a:xfrm>
        <a:prstGeom prst="round2Same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uk-UA" sz="2000" kern="1200" dirty="0" smtClean="0"/>
            <a:t>Тренувальні тести КРОК-2 з теми</a:t>
          </a:r>
          <a:endParaRPr lang="uk-UA" sz="2000" kern="1200" dirty="0"/>
        </a:p>
      </dsp:txBody>
      <dsp:txXfrm rot="-5400000">
        <a:off x="700855" y="3565399"/>
        <a:ext cx="5100024" cy="58725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775D8F-CBF4-4004-975B-CFB4FD15BC1B}">
      <dsp:nvSpPr>
        <dsp:cNvPr id="0" name=""/>
        <dsp:cNvSpPr/>
      </dsp:nvSpPr>
      <dsp:spPr>
        <a:xfrm>
          <a:off x="0" y="0"/>
          <a:ext cx="6163884" cy="114060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just" defTabSz="711200">
            <a:lnSpc>
              <a:spcPct val="90000"/>
            </a:lnSpc>
            <a:spcBef>
              <a:spcPct val="0"/>
            </a:spcBef>
            <a:spcAft>
              <a:spcPct val="35000"/>
            </a:spcAft>
          </a:pPr>
          <a:r>
            <a:rPr lang="uk-UA" sz="1600" kern="1200" dirty="0" smtClean="0"/>
            <a:t>Маркетинг дозволяє людям стати більш обізнаними, винахідливими та ефективними</a:t>
          </a:r>
          <a:endParaRPr lang="uk-UA" sz="1600" kern="1200" dirty="0"/>
        </a:p>
      </dsp:txBody>
      <dsp:txXfrm>
        <a:off x="33407" y="33407"/>
        <a:ext cx="4836700" cy="1073792"/>
      </dsp:txXfrm>
    </dsp:sp>
    <dsp:sp modelId="{EB6AC2D7-F92F-4D8D-B1D0-0BDC4F58CD60}">
      <dsp:nvSpPr>
        <dsp:cNvPr id="0" name=""/>
        <dsp:cNvSpPr/>
      </dsp:nvSpPr>
      <dsp:spPr>
        <a:xfrm>
          <a:off x="516225" y="1347989"/>
          <a:ext cx="6163884" cy="114060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just" defTabSz="711200">
            <a:lnSpc>
              <a:spcPct val="90000"/>
            </a:lnSpc>
            <a:spcBef>
              <a:spcPct val="0"/>
            </a:spcBef>
            <a:spcAft>
              <a:spcPct val="35000"/>
            </a:spcAft>
          </a:pPr>
          <a:r>
            <a:rPr lang="uk-UA" sz="1600" kern="1200" dirty="0" smtClean="0"/>
            <a:t>Оптимізація робочого режиму підприємств роздрібної торгівлі, просування товарів, витрат на рекламу, товарного асортименту та інших галузей маркетингу покращує координацію ресурсів</a:t>
          </a:r>
          <a:endParaRPr lang="uk-UA" sz="1600" kern="1200" dirty="0"/>
        </a:p>
      </dsp:txBody>
      <dsp:txXfrm>
        <a:off x="549632" y="1381396"/>
        <a:ext cx="4839451" cy="1073792"/>
      </dsp:txXfrm>
    </dsp:sp>
    <dsp:sp modelId="{FBA50058-18B9-4A8F-AF7F-DFCB0960A63E}">
      <dsp:nvSpPr>
        <dsp:cNvPr id="0" name=""/>
        <dsp:cNvSpPr/>
      </dsp:nvSpPr>
      <dsp:spPr>
        <a:xfrm>
          <a:off x="1024745" y="2695979"/>
          <a:ext cx="6163884" cy="114060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just" defTabSz="711200">
            <a:lnSpc>
              <a:spcPct val="90000"/>
            </a:lnSpc>
            <a:spcBef>
              <a:spcPct val="0"/>
            </a:spcBef>
            <a:spcAft>
              <a:spcPct val="35000"/>
            </a:spcAft>
          </a:pPr>
          <a:r>
            <a:rPr lang="uk-UA" sz="1600" kern="1200" dirty="0" smtClean="0"/>
            <a:t>Маркетинг значно впливає на погляди людей та спосіб життя</a:t>
          </a:r>
          <a:endParaRPr lang="uk-UA" sz="1600" kern="1200" dirty="0"/>
        </a:p>
      </dsp:txBody>
      <dsp:txXfrm>
        <a:off x="1058152" y="2729386"/>
        <a:ext cx="4847155" cy="1073792"/>
      </dsp:txXfrm>
    </dsp:sp>
    <dsp:sp modelId="{A493560C-2804-4C2F-BF21-10E58ACE610C}">
      <dsp:nvSpPr>
        <dsp:cNvPr id="0" name=""/>
        <dsp:cNvSpPr/>
      </dsp:nvSpPr>
      <dsp:spPr>
        <a:xfrm>
          <a:off x="1540971" y="4043969"/>
          <a:ext cx="6163884" cy="114060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just" defTabSz="711200">
            <a:lnSpc>
              <a:spcPct val="90000"/>
            </a:lnSpc>
            <a:spcBef>
              <a:spcPct val="0"/>
            </a:spcBef>
            <a:spcAft>
              <a:spcPct val="35000"/>
            </a:spcAft>
          </a:pPr>
          <a:r>
            <a:rPr lang="uk-UA" sz="1600" kern="1200" dirty="0" smtClean="0"/>
            <a:t>Маркетинг сприяє покращенню життя: стимулюють фірми виготовляти більш безпечні товари, розробляють звернення до громадськості стосовно різних питань, допомагають визнанню і розповсюдженню нормальних товарів</a:t>
          </a:r>
          <a:endParaRPr lang="uk-UA" sz="1600" kern="1200" dirty="0"/>
        </a:p>
      </dsp:txBody>
      <dsp:txXfrm>
        <a:off x="1574378" y="4077376"/>
        <a:ext cx="4839451" cy="1073792"/>
      </dsp:txXfrm>
    </dsp:sp>
    <dsp:sp modelId="{4D61DE64-961A-4F62-A596-CC09FF9A86D5}">
      <dsp:nvSpPr>
        <dsp:cNvPr id="0" name=""/>
        <dsp:cNvSpPr/>
      </dsp:nvSpPr>
      <dsp:spPr>
        <a:xfrm>
          <a:off x="5422490" y="873601"/>
          <a:ext cx="741394" cy="741394"/>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1466850">
            <a:lnSpc>
              <a:spcPct val="90000"/>
            </a:lnSpc>
            <a:spcBef>
              <a:spcPct val="0"/>
            </a:spcBef>
            <a:spcAft>
              <a:spcPct val="35000"/>
            </a:spcAft>
          </a:pPr>
          <a:endParaRPr lang="uk-UA" sz="3300" kern="1200"/>
        </a:p>
      </dsp:txBody>
      <dsp:txXfrm>
        <a:off x="5589304" y="873601"/>
        <a:ext cx="407766" cy="557899"/>
      </dsp:txXfrm>
    </dsp:sp>
    <dsp:sp modelId="{58498D32-54F7-42EA-99D8-0BFED6944AEB}">
      <dsp:nvSpPr>
        <dsp:cNvPr id="0" name=""/>
        <dsp:cNvSpPr/>
      </dsp:nvSpPr>
      <dsp:spPr>
        <a:xfrm>
          <a:off x="5938715" y="2221590"/>
          <a:ext cx="741394" cy="741394"/>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1466850">
            <a:lnSpc>
              <a:spcPct val="90000"/>
            </a:lnSpc>
            <a:spcBef>
              <a:spcPct val="0"/>
            </a:spcBef>
            <a:spcAft>
              <a:spcPct val="35000"/>
            </a:spcAft>
          </a:pPr>
          <a:endParaRPr lang="uk-UA" sz="3300" kern="1200"/>
        </a:p>
      </dsp:txBody>
      <dsp:txXfrm>
        <a:off x="6105529" y="2221590"/>
        <a:ext cx="407766" cy="557899"/>
      </dsp:txXfrm>
    </dsp:sp>
    <dsp:sp modelId="{015A90C9-08F2-485D-96CB-44F0AFC5CF8E}">
      <dsp:nvSpPr>
        <dsp:cNvPr id="0" name=""/>
        <dsp:cNvSpPr/>
      </dsp:nvSpPr>
      <dsp:spPr>
        <a:xfrm>
          <a:off x="6447236" y="3569580"/>
          <a:ext cx="741394" cy="741394"/>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1466850">
            <a:lnSpc>
              <a:spcPct val="90000"/>
            </a:lnSpc>
            <a:spcBef>
              <a:spcPct val="0"/>
            </a:spcBef>
            <a:spcAft>
              <a:spcPct val="35000"/>
            </a:spcAft>
          </a:pPr>
          <a:endParaRPr lang="uk-UA" sz="3300" kern="1200"/>
        </a:p>
      </dsp:txBody>
      <dsp:txXfrm>
        <a:off x="6614050" y="3569580"/>
        <a:ext cx="407766" cy="5578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9B7F3F-FF82-4D59-A999-C066B400CB8B}">
      <dsp:nvSpPr>
        <dsp:cNvPr id="0" name=""/>
        <dsp:cNvSpPr/>
      </dsp:nvSpPr>
      <dsp:spPr>
        <a:xfrm rot="5400000">
          <a:off x="4658610" y="-2533534"/>
          <a:ext cx="644837" cy="5875883"/>
        </a:xfrm>
        <a:prstGeom prst="round2SameRect">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90000"/>
            </a:lnSpc>
            <a:spcBef>
              <a:spcPct val="0"/>
            </a:spcBef>
            <a:spcAft>
              <a:spcPct val="15000"/>
            </a:spcAft>
            <a:buChar char="••"/>
          </a:pPr>
          <a:r>
            <a:rPr lang="uk-UA" sz="1100" b="1" kern="1200" dirty="0" smtClean="0"/>
            <a:t>наближення продавця до покупця, здійснення реалізації ЛЗ, урегулювання між попитом і пропозицією, розподілення ЛЗ за регіонами, скорочення витрат споживачів на придбання ЛЗ і та усунення диспропорції між попитом і грошовими доходами населення</a:t>
          </a:r>
          <a:endParaRPr lang="uk-UA" sz="1100" kern="1200" dirty="0"/>
        </a:p>
      </dsp:txBody>
      <dsp:txXfrm rot="-5400000">
        <a:off x="2043087" y="113467"/>
        <a:ext cx="5844405" cy="581881"/>
      </dsp:txXfrm>
    </dsp:sp>
    <dsp:sp modelId="{6DB3AC0C-2B5D-49DE-8367-E872303BF5FE}">
      <dsp:nvSpPr>
        <dsp:cNvPr id="0" name=""/>
        <dsp:cNvSpPr/>
      </dsp:nvSpPr>
      <dsp:spPr>
        <a:xfrm>
          <a:off x="61" y="1384"/>
          <a:ext cx="2043025" cy="806046"/>
        </a:xfrm>
        <a:prstGeom prst="roundRect">
          <a:avLst/>
        </a:prstGeom>
        <a:solidFill>
          <a:schemeClr val="accent3">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lvl="0" algn="ctr" defTabSz="755650">
            <a:lnSpc>
              <a:spcPct val="90000"/>
            </a:lnSpc>
            <a:spcBef>
              <a:spcPct val="0"/>
            </a:spcBef>
            <a:spcAft>
              <a:spcPct val="35000"/>
            </a:spcAft>
          </a:pPr>
          <a:r>
            <a:rPr lang="uk-UA" sz="1700" kern="1200" dirty="0" smtClean="0"/>
            <a:t>Економічна</a:t>
          </a:r>
          <a:endParaRPr lang="uk-UA" sz="1700" kern="1200" dirty="0"/>
        </a:p>
      </dsp:txBody>
      <dsp:txXfrm>
        <a:off x="39409" y="40732"/>
        <a:ext cx="1964329" cy="727350"/>
      </dsp:txXfrm>
    </dsp:sp>
    <dsp:sp modelId="{1FED85B5-9846-4E8F-BA59-F56977F06500}">
      <dsp:nvSpPr>
        <dsp:cNvPr id="0" name=""/>
        <dsp:cNvSpPr/>
      </dsp:nvSpPr>
      <dsp:spPr>
        <a:xfrm rot="5400000">
          <a:off x="4673184" y="-1671636"/>
          <a:ext cx="644837" cy="5844786"/>
        </a:xfrm>
        <a:prstGeom prst="round2SameRect">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114300" lvl="1" indent="-114300" algn="l" defTabSz="622300">
            <a:lnSpc>
              <a:spcPct val="90000"/>
            </a:lnSpc>
            <a:spcBef>
              <a:spcPct val="0"/>
            </a:spcBef>
            <a:spcAft>
              <a:spcPct val="15000"/>
            </a:spcAft>
            <a:buChar char="••"/>
          </a:pPr>
          <a:r>
            <a:rPr lang="uk-UA" sz="1400" b="1" kern="1200" dirty="0" smtClean="0"/>
            <a:t>об’єктивне інформування про асортимент та якість </a:t>
          </a:r>
          <a:r>
            <a:rPr lang="uk-UA" sz="1400" b="1" kern="1200" smtClean="0"/>
            <a:t>тих  ЛЗ, </a:t>
          </a:r>
          <a:r>
            <a:rPr lang="uk-UA" sz="1400" b="1" kern="1200" dirty="0" smtClean="0"/>
            <a:t>які поставляються на ринок</a:t>
          </a:r>
          <a:endParaRPr lang="uk-UA" sz="1400" kern="1200" dirty="0"/>
        </a:p>
      </dsp:txBody>
      <dsp:txXfrm rot="-5400000">
        <a:off x="2073210" y="959816"/>
        <a:ext cx="5813308" cy="581881"/>
      </dsp:txXfrm>
    </dsp:sp>
    <dsp:sp modelId="{E2F17D75-BEF2-4989-8CB7-66ECB87C6CBD}">
      <dsp:nvSpPr>
        <dsp:cNvPr id="0" name=""/>
        <dsp:cNvSpPr/>
      </dsp:nvSpPr>
      <dsp:spPr>
        <a:xfrm>
          <a:off x="61" y="847733"/>
          <a:ext cx="2073147" cy="806046"/>
        </a:xfrm>
        <a:prstGeom prst="roundRect">
          <a:avLst/>
        </a:prstGeom>
        <a:solidFill>
          <a:schemeClr val="accent3">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lvl="0" algn="ctr" defTabSz="755650">
            <a:lnSpc>
              <a:spcPct val="90000"/>
            </a:lnSpc>
            <a:spcBef>
              <a:spcPct val="0"/>
            </a:spcBef>
            <a:spcAft>
              <a:spcPct val="35000"/>
            </a:spcAft>
          </a:pPr>
          <a:r>
            <a:rPr lang="uk-UA" sz="1700" kern="1200" dirty="0" smtClean="0"/>
            <a:t>Інформаційна</a:t>
          </a:r>
          <a:endParaRPr lang="uk-UA" sz="1700" kern="1200" dirty="0"/>
        </a:p>
      </dsp:txBody>
      <dsp:txXfrm>
        <a:off x="39409" y="887081"/>
        <a:ext cx="1994451" cy="727350"/>
      </dsp:txXfrm>
    </dsp:sp>
    <dsp:sp modelId="{E3644C70-220A-4C08-A023-636911269BE4}">
      <dsp:nvSpPr>
        <dsp:cNvPr id="0" name=""/>
        <dsp:cNvSpPr/>
      </dsp:nvSpPr>
      <dsp:spPr>
        <a:xfrm rot="5400000">
          <a:off x="4673496" y="-825573"/>
          <a:ext cx="644837" cy="5845357"/>
        </a:xfrm>
        <a:prstGeom prst="round2SameRect">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114300" lvl="1" indent="-114300" algn="l" defTabSz="622300">
            <a:lnSpc>
              <a:spcPct val="90000"/>
            </a:lnSpc>
            <a:spcBef>
              <a:spcPct val="0"/>
            </a:spcBef>
            <a:spcAft>
              <a:spcPct val="15000"/>
            </a:spcAft>
            <a:buChar char="••"/>
          </a:pPr>
          <a:r>
            <a:rPr lang="uk-UA" sz="1400" b="1" kern="1200" dirty="0" smtClean="0"/>
            <a:t>між суб’єктами фармацевтичного ринку</a:t>
          </a:r>
          <a:endParaRPr lang="uk-UA" sz="1400" kern="1200" dirty="0"/>
        </a:p>
      </dsp:txBody>
      <dsp:txXfrm rot="-5400000">
        <a:off x="2073236" y="1806165"/>
        <a:ext cx="5813879" cy="581881"/>
      </dsp:txXfrm>
    </dsp:sp>
    <dsp:sp modelId="{74AAB03C-C6CF-4EE9-9BD5-36D0F3D04423}">
      <dsp:nvSpPr>
        <dsp:cNvPr id="0" name=""/>
        <dsp:cNvSpPr/>
      </dsp:nvSpPr>
      <dsp:spPr>
        <a:xfrm>
          <a:off x="61" y="1694082"/>
          <a:ext cx="2073174" cy="806046"/>
        </a:xfrm>
        <a:prstGeom prst="roundRect">
          <a:avLst/>
        </a:prstGeom>
        <a:solidFill>
          <a:schemeClr val="accent3">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lvl="0" algn="ctr" defTabSz="755650">
            <a:lnSpc>
              <a:spcPct val="90000"/>
            </a:lnSpc>
            <a:spcBef>
              <a:spcPct val="0"/>
            </a:spcBef>
            <a:spcAft>
              <a:spcPct val="35000"/>
            </a:spcAft>
          </a:pPr>
          <a:r>
            <a:rPr lang="uk-UA" sz="1700" kern="1200" dirty="0" smtClean="0"/>
            <a:t>Посередницька</a:t>
          </a:r>
          <a:endParaRPr lang="uk-UA" sz="1700" kern="1200" dirty="0"/>
        </a:p>
      </dsp:txBody>
      <dsp:txXfrm>
        <a:off x="39409" y="1733430"/>
        <a:ext cx="1994478" cy="727350"/>
      </dsp:txXfrm>
    </dsp:sp>
    <dsp:sp modelId="{11FE911F-9470-4E49-A8F7-F3475DB1E547}">
      <dsp:nvSpPr>
        <dsp:cNvPr id="0" name=""/>
        <dsp:cNvSpPr/>
      </dsp:nvSpPr>
      <dsp:spPr>
        <a:xfrm rot="5400000">
          <a:off x="4662756" y="17341"/>
          <a:ext cx="644837" cy="5845004"/>
        </a:xfrm>
        <a:prstGeom prst="round2SameRect">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114300" lvl="1" indent="-114300" algn="l" defTabSz="622300">
            <a:lnSpc>
              <a:spcPct val="90000"/>
            </a:lnSpc>
            <a:spcBef>
              <a:spcPct val="0"/>
            </a:spcBef>
            <a:spcAft>
              <a:spcPct val="15000"/>
            </a:spcAft>
            <a:buChar char="••"/>
          </a:pPr>
          <a:r>
            <a:rPr lang="uk-UA" sz="1400" b="1" kern="1200" dirty="0" smtClean="0"/>
            <a:t>встановлення діяльного зв’язку між вартістю та ціною, що чутливо реагує на зміни у виробництві, споживанні та кон’юнктурі</a:t>
          </a:r>
          <a:endParaRPr lang="uk-UA" sz="1400" kern="1200" dirty="0"/>
        </a:p>
      </dsp:txBody>
      <dsp:txXfrm rot="-5400000">
        <a:off x="2062673" y="2648902"/>
        <a:ext cx="5813526" cy="581881"/>
      </dsp:txXfrm>
    </dsp:sp>
    <dsp:sp modelId="{8C3EA3EB-CAD3-46BF-80C3-8CEF34047AC3}">
      <dsp:nvSpPr>
        <dsp:cNvPr id="0" name=""/>
        <dsp:cNvSpPr/>
      </dsp:nvSpPr>
      <dsp:spPr>
        <a:xfrm>
          <a:off x="61" y="2540431"/>
          <a:ext cx="2075751" cy="806046"/>
        </a:xfrm>
        <a:prstGeom prst="roundRect">
          <a:avLst/>
        </a:prstGeom>
        <a:solidFill>
          <a:schemeClr val="accent3">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lvl="0" algn="ctr" defTabSz="755650">
            <a:lnSpc>
              <a:spcPct val="90000"/>
            </a:lnSpc>
            <a:spcBef>
              <a:spcPct val="0"/>
            </a:spcBef>
            <a:spcAft>
              <a:spcPct val="35000"/>
            </a:spcAft>
          </a:pPr>
          <a:r>
            <a:rPr lang="uk-UA" sz="1700" kern="1200" dirty="0" smtClean="0"/>
            <a:t>Ціноутворювальна</a:t>
          </a:r>
          <a:endParaRPr lang="uk-UA" sz="1700" kern="1200" dirty="0"/>
        </a:p>
      </dsp:txBody>
      <dsp:txXfrm>
        <a:off x="39409" y="2579779"/>
        <a:ext cx="1997055" cy="727350"/>
      </dsp:txXfrm>
    </dsp:sp>
    <dsp:sp modelId="{51A27CE3-F914-47CC-B780-282858C90E42}">
      <dsp:nvSpPr>
        <dsp:cNvPr id="0" name=""/>
        <dsp:cNvSpPr/>
      </dsp:nvSpPr>
      <dsp:spPr>
        <a:xfrm rot="5400000">
          <a:off x="4688103" y="880748"/>
          <a:ext cx="644837" cy="5818110"/>
        </a:xfrm>
        <a:prstGeom prst="round2SameRect">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114300" lvl="1" indent="-114300" algn="l" defTabSz="622300">
            <a:lnSpc>
              <a:spcPct val="90000"/>
            </a:lnSpc>
            <a:spcBef>
              <a:spcPct val="0"/>
            </a:spcBef>
            <a:spcAft>
              <a:spcPct val="15000"/>
            </a:spcAft>
            <a:buChar char="••"/>
          </a:pPr>
          <a:r>
            <a:rPr lang="uk-UA" sz="1400" b="1" kern="1200" dirty="0" smtClean="0"/>
            <a:t>повернення фармацевтичного виробництва обличчям до потреб споживачів, зацікавлення усіх учасників конкурентного процесу в задоволенні цих потреб</a:t>
          </a:r>
          <a:endParaRPr lang="uk-UA" sz="1400" kern="1200" dirty="0"/>
        </a:p>
      </dsp:txBody>
      <dsp:txXfrm rot="-5400000">
        <a:off x="2101467" y="3498862"/>
        <a:ext cx="5786632" cy="581881"/>
      </dsp:txXfrm>
    </dsp:sp>
    <dsp:sp modelId="{24A70C1C-D1A0-4A7D-92E0-FFDC87B9D8AC}">
      <dsp:nvSpPr>
        <dsp:cNvPr id="0" name=""/>
        <dsp:cNvSpPr/>
      </dsp:nvSpPr>
      <dsp:spPr>
        <a:xfrm>
          <a:off x="61" y="3386780"/>
          <a:ext cx="2101404" cy="806046"/>
        </a:xfrm>
        <a:prstGeom prst="roundRect">
          <a:avLst/>
        </a:prstGeom>
        <a:solidFill>
          <a:schemeClr val="accent3">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lvl="0" algn="ctr" defTabSz="755650">
            <a:lnSpc>
              <a:spcPct val="90000"/>
            </a:lnSpc>
            <a:spcBef>
              <a:spcPct val="0"/>
            </a:spcBef>
            <a:spcAft>
              <a:spcPct val="35000"/>
            </a:spcAft>
          </a:pPr>
          <a:r>
            <a:rPr lang="uk-UA" sz="1700" kern="1200" dirty="0" smtClean="0"/>
            <a:t>Стимулювальна</a:t>
          </a:r>
          <a:endParaRPr lang="uk-UA" sz="1700" kern="1200" dirty="0"/>
        </a:p>
      </dsp:txBody>
      <dsp:txXfrm>
        <a:off x="39409" y="3426128"/>
        <a:ext cx="2022708" cy="727350"/>
      </dsp:txXfrm>
    </dsp:sp>
    <dsp:sp modelId="{FC6669BB-E165-411F-ABDF-B3BEC13A94BE}">
      <dsp:nvSpPr>
        <dsp:cNvPr id="0" name=""/>
        <dsp:cNvSpPr/>
      </dsp:nvSpPr>
      <dsp:spPr>
        <a:xfrm rot="5400000">
          <a:off x="4618707" y="1799108"/>
          <a:ext cx="644837" cy="5674087"/>
        </a:xfrm>
        <a:prstGeom prst="round2SameRect">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114300" lvl="1" indent="-114300" algn="l" defTabSz="622300">
            <a:lnSpc>
              <a:spcPct val="90000"/>
            </a:lnSpc>
            <a:spcBef>
              <a:spcPct val="0"/>
            </a:spcBef>
            <a:spcAft>
              <a:spcPct val="15000"/>
            </a:spcAft>
            <a:buChar char="••"/>
          </a:pPr>
          <a:r>
            <a:rPr lang="uk-UA" sz="1400" b="1" kern="1200" dirty="0" smtClean="0"/>
            <a:t>через внутрішньогалузеву конкуренцію і співвідношення попиту та пропозиції</a:t>
          </a:r>
          <a:endParaRPr lang="uk-UA" sz="1400" kern="1200" dirty="0"/>
        </a:p>
      </dsp:txBody>
      <dsp:txXfrm rot="-5400000">
        <a:off x="2104082" y="4345211"/>
        <a:ext cx="5642609" cy="581881"/>
      </dsp:txXfrm>
    </dsp:sp>
    <dsp:sp modelId="{A261556A-2E86-41F5-A492-33727D057AED}">
      <dsp:nvSpPr>
        <dsp:cNvPr id="0" name=""/>
        <dsp:cNvSpPr/>
      </dsp:nvSpPr>
      <dsp:spPr>
        <a:xfrm>
          <a:off x="13698" y="4234513"/>
          <a:ext cx="2104020" cy="806046"/>
        </a:xfrm>
        <a:prstGeom prst="roundRect">
          <a:avLst/>
        </a:prstGeom>
        <a:solidFill>
          <a:schemeClr val="accent3">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lvl="0" algn="ctr" defTabSz="755650">
            <a:lnSpc>
              <a:spcPct val="90000"/>
            </a:lnSpc>
            <a:spcBef>
              <a:spcPct val="0"/>
            </a:spcBef>
            <a:spcAft>
              <a:spcPct val="35000"/>
            </a:spcAft>
          </a:pPr>
          <a:r>
            <a:rPr lang="uk-UA" sz="1700" kern="1200" dirty="0" smtClean="0"/>
            <a:t>Регулювальна</a:t>
          </a:r>
          <a:endParaRPr lang="uk-UA" sz="1700" kern="1200" dirty="0"/>
        </a:p>
      </dsp:txBody>
      <dsp:txXfrm>
        <a:off x="53046" y="4273861"/>
        <a:ext cx="2025324" cy="72735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48FCB2-C23F-41E2-8297-520352D18BF6}">
      <dsp:nvSpPr>
        <dsp:cNvPr id="0" name=""/>
        <dsp:cNvSpPr/>
      </dsp:nvSpPr>
      <dsp:spPr>
        <a:xfrm>
          <a:off x="908910" y="2024112"/>
          <a:ext cx="366109" cy="1744042"/>
        </a:xfrm>
        <a:custGeom>
          <a:avLst/>
          <a:gdLst/>
          <a:ahLst/>
          <a:cxnLst/>
          <a:rect l="0" t="0" r="0" b="0"/>
          <a:pathLst>
            <a:path>
              <a:moveTo>
                <a:pt x="0" y="0"/>
              </a:moveTo>
              <a:lnTo>
                <a:pt x="183054" y="0"/>
              </a:lnTo>
              <a:lnTo>
                <a:pt x="183054" y="1744042"/>
              </a:lnTo>
              <a:lnTo>
                <a:pt x="366109" y="174404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uk-UA" sz="600" kern="1200"/>
        </a:p>
      </dsp:txBody>
      <dsp:txXfrm>
        <a:off x="1047413" y="2851581"/>
        <a:ext cx="89102" cy="89102"/>
      </dsp:txXfrm>
    </dsp:sp>
    <dsp:sp modelId="{B1E9D5EE-99D3-4A93-A96F-7994866397DB}">
      <dsp:nvSpPr>
        <dsp:cNvPr id="0" name=""/>
        <dsp:cNvSpPr/>
      </dsp:nvSpPr>
      <dsp:spPr>
        <a:xfrm>
          <a:off x="908910" y="2024112"/>
          <a:ext cx="366109" cy="1046425"/>
        </a:xfrm>
        <a:custGeom>
          <a:avLst/>
          <a:gdLst/>
          <a:ahLst/>
          <a:cxnLst/>
          <a:rect l="0" t="0" r="0" b="0"/>
          <a:pathLst>
            <a:path>
              <a:moveTo>
                <a:pt x="0" y="0"/>
              </a:moveTo>
              <a:lnTo>
                <a:pt x="183054" y="0"/>
              </a:lnTo>
              <a:lnTo>
                <a:pt x="183054" y="1046425"/>
              </a:lnTo>
              <a:lnTo>
                <a:pt x="366109" y="104642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uk-UA" sz="500" kern="1200"/>
        </a:p>
      </dsp:txBody>
      <dsp:txXfrm>
        <a:off x="1064249" y="2519609"/>
        <a:ext cx="55431" cy="55431"/>
      </dsp:txXfrm>
    </dsp:sp>
    <dsp:sp modelId="{8877D4F1-6CED-4A64-A6BF-D7675D84865D}">
      <dsp:nvSpPr>
        <dsp:cNvPr id="0" name=""/>
        <dsp:cNvSpPr/>
      </dsp:nvSpPr>
      <dsp:spPr>
        <a:xfrm>
          <a:off x="908910" y="2024112"/>
          <a:ext cx="366109" cy="348808"/>
        </a:xfrm>
        <a:custGeom>
          <a:avLst/>
          <a:gdLst/>
          <a:ahLst/>
          <a:cxnLst/>
          <a:rect l="0" t="0" r="0" b="0"/>
          <a:pathLst>
            <a:path>
              <a:moveTo>
                <a:pt x="0" y="0"/>
              </a:moveTo>
              <a:lnTo>
                <a:pt x="183054" y="0"/>
              </a:lnTo>
              <a:lnTo>
                <a:pt x="183054" y="348808"/>
              </a:lnTo>
              <a:lnTo>
                <a:pt x="366109" y="3488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uk-UA" sz="500" kern="1200"/>
        </a:p>
      </dsp:txBody>
      <dsp:txXfrm>
        <a:off x="1079323" y="2185874"/>
        <a:ext cx="25283" cy="25283"/>
      </dsp:txXfrm>
    </dsp:sp>
    <dsp:sp modelId="{7ACB763C-FFFC-4E65-8CC9-F13B2AC06841}">
      <dsp:nvSpPr>
        <dsp:cNvPr id="0" name=""/>
        <dsp:cNvSpPr/>
      </dsp:nvSpPr>
      <dsp:spPr>
        <a:xfrm>
          <a:off x="908910" y="1675303"/>
          <a:ext cx="366109" cy="348808"/>
        </a:xfrm>
        <a:custGeom>
          <a:avLst/>
          <a:gdLst/>
          <a:ahLst/>
          <a:cxnLst/>
          <a:rect l="0" t="0" r="0" b="0"/>
          <a:pathLst>
            <a:path>
              <a:moveTo>
                <a:pt x="0" y="348808"/>
              </a:moveTo>
              <a:lnTo>
                <a:pt x="183054" y="348808"/>
              </a:lnTo>
              <a:lnTo>
                <a:pt x="183054" y="0"/>
              </a:lnTo>
              <a:lnTo>
                <a:pt x="366109"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uk-UA" sz="500" kern="1200"/>
        </a:p>
      </dsp:txBody>
      <dsp:txXfrm>
        <a:off x="1079323" y="1837065"/>
        <a:ext cx="25283" cy="25283"/>
      </dsp:txXfrm>
    </dsp:sp>
    <dsp:sp modelId="{235B13D1-F9D1-421E-BA61-FA3BA95E876E}">
      <dsp:nvSpPr>
        <dsp:cNvPr id="0" name=""/>
        <dsp:cNvSpPr/>
      </dsp:nvSpPr>
      <dsp:spPr>
        <a:xfrm>
          <a:off x="908910" y="977686"/>
          <a:ext cx="366109" cy="1046425"/>
        </a:xfrm>
        <a:custGeom>
          <a:avLst/>
          <a:gdLst/>
          <a:ahLst/>
          <a:cxnLst/>
          <a:rect l="0" t="0" r="0" b="0"/>
          <a:pathLst>
            <a:path>
              <a:moveTo>
                <a:pt x="0" y="1046425"/>
              </a:moveTo>
              <a:lnTo>
                <a:pt x="183054" y="1046425"/>
              </a:lnTo>
              <a:lnTo>
                <a:pt x="183054" y="0"/>
              </a:lnTo>
              <a:lnTo>
                <a:pt x="366109"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uk-UA" sz="500" kern="1200"/>
        </a:p>
      </dsp:txBody>
      <dsp:txXfrm>
        <a:off x="1064249" y="1473183"/>
        <a:ext cx="55431" cy="55431"/>
      </dsp:txXfrm>
    </dsp:sp>
    <dsp:sp modelId="{D789F297-7C99-431F-BF6B-A5584A87BA55}">
      <dsp:nvSpPr>
        <dsp:cNvPr id="0" name=""/>
        <dsp:cNvSpPr/>
      </dsp:nvSpPr>
      <dsp:spPr>
        <a:xfrm>
          <a:off x="908910" y="280069"/>
          <a:ext cx="366109" cy="1744042"/>
        </a:xfrm>
        <a:custGeom>
          <a:avLst/>
          <a:gdLst/>
          <a:ahLst/>
          <a:cxnLst/>
          <a:rect l="0" t="0" r="0" b="0"/>
          <a:pathLst>
            <a:path>
              <a:moveTo>
                <a:pt x="0" y="1744042"/>
              </a:moveTo>
              <a:lnTo>
                <a:pt x="183054" y="1744042"/>
              </a:lnTo>
              <a:lnTo>
                <a:pt x="183054" y="0"/>
              </a:lnTo>
              <a:lnTo>
                <a:pt x="366109"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uk-UA" sz="600" kern="1200"/>
        </a:p>
      </dsp:txBody>
      <dsp:txXfrm>
        <a:off x="1047413" y="1107539"/>
        <a:ext cx="89102" cy="89102"/>
      </dsp:txXfrm>
    </dsp:sp>
    <dsp:sp modelId="{A899240D-D7BB-4D23-B1A3-78CD75F76101}">
      <dsp:nvSpPr>
        <dsp:cNvPr id="0" name=""/>
        <dsp:cNvSpPr/>
      </dsp:nvSpPr>
      <dsp:spPr>
        <a:xfrm rot="16200000">
          <a:off x="-838803" y="1745065"/>
          <a:ext cx="2937334" cy="558093"/>
        </a:xfrm>
        <a:prstGeom prst="rect">
          <a:avLst/>
        </a:prstGeom>
        <a:solidFill>
          <a:schemeClr val="accent3">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uk-UA" sz="1900" kern="1200" dirty="0" smtClean="0"/>
            <a:t>За географічним положенням</a:t>
          </a:r>
          <a:endParaRPr lang="uk-UA" sz="1900" kern="1200" dirty="0"/>
        </a:p>
      </dsp:txBody>
      <dsp:txXfrm>
        <a:off x="-838803" y="1745065"/>
        <a:ext cx="2937334" cy="558093"/>
      </dsp:txXfrm>
    </dsp:sp>
    <dsp:sp modelId="{45622DA1-F535-4D50-B0D8-8A3CCA8BB496}">
      <dsp:nvSpPr>
        <dsp:cNvPr id="0" name=""/>
        <dsp:cNvSpPr/>
      </dsp:nvSpPr>
      <dsp:spPr>
        <a:xfrm>
          <a:off x="1275020" y="1022"/>
          <a:ext cx="1830546" cy="558093"/>
        </a:xfrm>
        <a:prstGeom prst="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uk-UA" sz="1900" kern="1200" dirty="0" smtClean="0"/>
            <a:t>внутрішній</a:t>
          </a:r>
          <a:endParaRPr lang="uk-UA" sz="1900" kern="1200" dirty="0"/>
        </a:p>
      </dsp:txBody>
      <dsp:txXfrm>
        <a:off x="1275020" y="1022"/>
        <a:ext cx="1830546" cy="558093"/>
      </dsp:txXfrm>
    </dsp:sp>
    <dsp:sp modelId="{E8F95FC6-92A9-4984-A4FD-D8621229598C}">
      <dsp:nvSpPr>
        <dsp:cNvPr id="0" name=""/>
        <dsp:cNvSpPr/>
      </dsp:nvSpPr>
      <dsp:spPr>
        <a:xfrm>
          <a:off x="1275020" y="698639"/>
          <a:ext cx="1830546" cy="558093"/>
        </a:xfrm>
        <a:prstGeom prst="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uk-UA" sz="1900" kern="1200" dirty="0" smtClean="0"/>
            <a:t>зовнішній</a:t>
          </a:r>
          <a:endParaRPr lang="uk-UA" sz="1900" kern="1200" dirty="0"/>
        </a:p>
      </dsp:txBody>
      <dsp:txXfrm>
        <a:off x="1275020" y="698639"/>
        <a:ext cx="1830546" cy="558093"/>
      </dsp:txXfrm>
    </dsp:sp>
    <dsp:sp modelId="{FB5A48BF-E4DD-400D-83A6-452836B2BE88}">
      <dsp:nvSpPr>
        <dsp:cNvPr id="0" name=""/>
        <dsp:cNvSpPr/>
      </dsp:nvSpPr>
      <dsp:spPr>
        <a:xfrm>
          <a:off x="1275020" y="1396256"/>
          <a:ext cx="1830546" cy="558093"/>
        </a:xfrm>
        <a:prstGeom prst="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uk-UA" sz="1900" kern="1200" dirty="0" smtClean="0"/>
            <a:t>місцевий</a:t>
          </a:r>
          <a:endParaRPr lang="uk-UA" sz="1900" kern="1200" dirty="0"/>
        </a:p>
      </dsp:txBody>
      <dsp:txXfrm>
        <a:off x="1275020" y="1396256"/>
        <a:ext cx="1830546" cy="558093"/>
      </dsp:txXfrm>
    </dsp:sp>
    <dsp:sp modelId="{8DD27354-98F7-4D95-9536-DEA31C8AF851}">
      <dsp:nvSpPr>
        <dsp:cNvPr id="0" name=""/>
        <dsp:cNvSpPr/>
      </dsp:nvSpPr>
      <dsp:spPr>
        <a:xfrm>
          <a:off x="1275020" y="2093873"/>
          <a:ext cx="1830546" cy="558093"/>
        </a:xfrm>
        <a:prstGeom prst="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uk-UA" sz="1900" kern="1200" dirty="0" smtClean="0"/>
            <a:t>Регіональний</a:t>
          </a:r>
          <a:endParaRPr lang="uk-UA" sz="1900" kern="1200" dirty="0"/>
        </a:p>
      </dsp:txBody>
      <dsp:txXfrm>
        <a:off x="1275020" y="2093873"/>
        <a:ext cx="1830546" cy="558093"/>
      </dsp:txXfrm>
    </dsp:sp>
    <dsp:sp modelId="{B49F8AFB-AC53-4340-A23E-41604F93A617}">
      <dsp:nvSpPr>
        <dsp:cNvPr id="0" name=""/>
        <dsp:cNvSpPr/>
      </dsp:nvSpPr>
      <dsp:spPr>
        <a:xfrm>
          <a:off x="1275020" y="2791490"/>
          <a:ext cx="1830546" cy="558093"/>
        </a:xfrm>
        <a:prstGeom prst="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uk-UA" sz="1900" kern="1200" dirty="0" smtClean="0"/>
            <a:t>Національний</a:t>
          </a:r>
          <a:endParaRPr lang="uk-UA" sz="1900" kern="1200" dirty="0"/>
        </a:p>
      </dsp:txBody>
      <dsp:txXfrm>
        <a:off x="1275020" y="2791490"/>
        <a:ext cx="1830546" cy="558093"/>
      </dsp:txXfrm>
    </dsp:sp>
    <dsp:sp modelId="{FE3CF065-1582-43FB-93C4-F535CD82AE9E}">
      <dsp:nvSpPr>
        <dsp:cNvPr id="0" name=""/>
        <dsp:cNvSpPr/>
      </dsp:nvSpPr>
      <dsp:spPr>
        <a:xfrm>
          <a:off x="1275020" y="3489107"/>
          <a:ext cx="1830546" cy="558093"/>
        </a:xfrm>
        <a:prstGeom prst="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uk-UA" sz="1900" kern="1200" dirty="0" smtClean="0"/>
            <a:t>Світовий</a:t>
          </a:r>
          <a:endParaRPr lang="uk-UA" sz="1900" kern="1200" dirty="0"/>
        </a:p>
      </dsp:txBody>
      <dsp:txXfrm>
        <a:off x="1275020" y="3489107"/>
        <a:ext cx="1830546" cy="55809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A616E7-C5FC-4D3F-93C9-E26411B4FBA3}">
      <dsp:nvSpPr>
        <dsp:cNvPr id="0" name=""/>
        <dsp:cNvSpPr/>
      </dsp:nvSpPr>
      <dsp:spPr>
        <a:xfrm>
          <a:off x="2764033" y="2685672"/>
          <a:ext cx="367041" cy="91440"/>
        </a:xfrm>
        <a:custGeom>
          <a:avLst/>
          <a:gdLst/>
          <a:ahLst/>
          <a:cxnLst/>
          <a:rect l="0" t="0" r="0" b="0"/>
          <a:pathLst>
            <a:path>
              <a:moveTo>
                <a:pt x="0" y="45720"/>
              </a:moveTo>
              <a:lnTo>
                <a:pt x="367041"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uk-UA" sz="500" kern="1200"/>
        </a:p>
      </dsp:txBody>
      <dsp:txXfrm>
        <a:off x="2938377" y="2722216"/>
        <a:ext cx="18352" cy="18352"/>
      </dsp:txXfrm>
    </dsp:sp>
    <dsp:sp modelId="{26A1F4CC-225E-4BE8-99BF-2DD59FD81F8C}">
      <dsp:nvSpPr>
        <dsp:cNvPr id="0" name=""/>
        <dsp:cNvSpPr/>
      </dsp:nvSpPr>
      <dsp:spPr>
        <a:xfrm>
          <a:off x="561784" y="2032000"/>
          <a:ext cx="367041" cy="699392"/>
        </a:xfrm>
        <a:custGeom>
          <a:avLst/>
          <a:gdLst/>
          <a:ahLst/>
          <a:cxnLst/>
          <a:rect l="0" t="0" r="0" b="0"/>
          <a:pathLst>
            <a:path>
              <a:moveTo>
                <a:pt x="0" y="0"/>
              </a:moveTo>
              <a:lnTo>
                <a:pt x="183520" y="0"/>
              </a:lnTo>
              <a:lnTo>
                <a:pt x="183520" y="699392"/>
              </a:lnTo>
              <a:lnTo>
                <a:pt x="367041" y="69939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uk-UA" sz="2000" kern="1200"/>
        </a:p>
      </dsp:txBody>
      <dsp:txXfrm>
        <a:off x="725558" y="2361950"/>
        <a:ext cx="39492" cy="39492"/>
      </dsp:txXfrm>
    </dsp:sp>
    <dsp:sp modelId="{DF94C738-4380-42BE-AE80-DDACFAF6F59C}">
      <dsp:nvSpPr>
        <dsp:cNvPr id="0" name=""/>
        <dsp:cNvSpPr/>
      </dsp:nvSpPr>
      <dsp:spPr>
        <a:xfrm>
          <a:off x="2764033" y="1986279"/>
          <a:ext cx="367041" cy="91440"/>
        </a:xfrm>
        <a:custGeom>
          <a:avLst/>
          <a:gdLst/>
          <a:ahLst/>
          <a:cxnLst/>
          <a:rect l="0" t="0" r="0" b="0"/>
          <a:pathLst>
            <a:path>
              <a:moveTo>
                <a:pt x="0" y="45720"/>
              </a:moveTo>
              <a:lnTo>
                <a:pt x="367041"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uk-UA" sz="500" kern="1200"/>
        </a:p>
      </dsp:txBody>
      <dsp:txXfrm>
        <a:off x="2938377" y="2022823"/>
        <a:ext cx="18352" cy="18352"/>
      </dsp:txXfrm>
    </dsp:sp>
    <dsp:sp modelId="{1902AF4A-AC4E-41DA-8602-5304968D0FC3}">
      <dsp:nvSpPr>
        <dsp:cNvPr id="0" name=""/>
        <dsp:cNvSpPr/>
      </dsp:nvSpPr>
      <dsp:spPr>
        <a:xfrm>
          <a:off x="561784" y="1986279"/>
          <a:ext cx="367041" cy="91440"/>
        </a:xfrm>
        <a:custGeom>
          <a:avLst/>
          <a:gdLst/>
          <a:ahLst/>
          <a:cxnLst/>
          <a:rect l="0" t="0" r="0" b="0"/>
          <a:pathLst>
            <a:path>
              <a:moveTo>
                <a:pt x="0" y="45720"/>
              </a:moveTo>
              <a:lnTo>
                <a:pt x="367041" y="4572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uk-UA" sz="2000" kern="1200"/>
        </a:p>
      </dsp:txBody>
      <dsp:txXfrm>
        <a:off x="736129" y="2022823"/>
        <a:ext cx="18352" cy="18352"/>
      </dsp:txXfrm>
    </dsp:sp>
    <dsp:sp modelId="{A81DF631-30F6-4242-BD7E-A31C5EE99546}">
      <dsp:nvSpPr>
        <dsp:cNvPr id="0" name=""/>
        <dsp:cNvSpPr/>
      </dsp:nvSpPr>
      <dsp:spPr>
        <a:xfrm>
          <a:off x="2764033" y="1286887"/>
          <a:ext cx="367041" cy="91440"/>
        </a:xfrm>
        <a:custGeom>
          <a:avLst/>
          <a:gdLst/>
          <a:ahLst/>
          <a:cxnLst/>
          <a:rect l="0" t="0" r="0" b="0"/>
          <a:pathLst>
            <a:path>
              <a:moveTo>
                <a:pt x="0" y="45720"/>
              </a:moveTo>
              <a:lnTo>
                <a:pt x="367041"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uk-UA" sz="500" kern="1200"/>
        </a:p>
      </dsp:txBody>
      <dsp:txXfrm>
        <a:off x="2938377" y="1323430"/>
        <a:ext cx="18352" cy="18352"/>
      </dsp:txXfrm>
    </dsp:sp>
    <dsp:sp modelId="{DDB3F920-2D24-46AD-A185-CB68827377F8}">
      <dsp:nvSpPr>
        <dsp:cNvPr id="0" name=""/>
        <dsp:cNvSpPr/>
      </dsp:nvSpPr>
      <dsp:spPr>
        <a:xfrm>
          <a:off x="561784" y="1332607"/>
          <a:ext cx="367041" cy="699392"/>
        </a:xfrm>
        <a:custGeom>
          <a:avLst/>
          <a:gdLst/>
          <a:ahLst/>
          <a:cxnLst/>
          <a:rect l="0" t="0" r="0" b="0"/>
          <a:pathLst>
            <a:path>
              <a:moveTo>
                <a:pt x="0" y="699392"/>
              </a:moveTo>
              <a:lnTo>
                <a:pt x="183520" y="699392"/>
              </a:lnTo>
              <a:lnTo>
                <a:pt x="183520" y="0"/>
              </a:lnTo>
              <a:lnTo>
                <a:pt x="367041"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uk-UA" sz="2000" kern="1200"/>
        </a:p>
      </dsp:txBody>
      <dsp:txXfrm>
        <a:off x="725558" y="1662557"/>
        <a:ext cx="39492" cy="39492"/>
      </dsp:txXfrm>
    </dsp:sp>
    <dsp:sp modelId="{43FF495B-F163-43CB-8851-AC6410607346}">
      <dsp:nvSpPr>
        <dsp:cNvPr id="0" name=""/>
        <dsp:cNvSpPr/>
      </dsp:nvSpPr>
      <dsp:spPr>
        <a:xfrm rot="16200000">
          <a:off x="-1190378" y="1752242"/>
          <a:ext cx="2944812" cy="559514"/>
        </a:xfrm>
        <a:prstGeom prst="rect">
          <a:avLst/>
        </a:prstGeom>
        <a:solidFill>
          <a:schemeClr val="accent3">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uk-UA" sz="2000" kern="1200" dirty="0" smtClean="0"/>
            <a:t>За рівнем насичення</a:t>
          </a:r>
          <a:endParaRPr lang="uk-UA" sz="2000" kern="1200" dirty="0"/>
        </a:p>
      </dsp:txBody>
      <dsp:txXfrm>
        <a:off x="-1190378" y="1752242"/>
        <a:ext cx="2944812" cy="559514"/>
      </dsp:txXfrm>
    </dsp:sp>
    <dsp:sp modelId="{7AD53842-7E3A-4EF0-887E-3B149B0B3B7A}">
      <dsp:nvSpPr>
        <dsp:cNvPr id="0" name=""/>
        <dsp:cNvSpPr/>
      </dsp:nvSpPr>
      <dsp:spPr>
        <a:xfrm>
          <a:off x="928826" y="1052849"/>
          <a:ext cx="1835207" cy="559514"/>
        </a:xfrm>
        <a:prstGeom prst="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uk-UA" sz="2000" kern="1200" dirty="0" smtClean="0"/>
            <a:t>Рівноважний</a:t>
          </a:r>
          <a:endParaRPr lang="uk-UA" sz="2000" kern="1200" dirty="0"/>
        </a:p>
      </dsp:txBody>
      <dsp:txXfrm>
        <a:off x="928826" y="1052849"/>
        <a:ext cx="1835207" cy="559514"/>
      </dsp:txXfrm>
    </dsp:sp>
    <dsp:sp modelId="{80F943BA-DF50-4656-A04B-08E16271AC6E}">
      <dsp:nvSpPr>
        <dsp:cNvPr id="0" name=""/>
        <dsp:cNvSpPr/>
      </dsp:nvSpPr>
      <dsp:spPr>
        <a:xfrm>
          <a:off x="3131074" y="1052849"/>
          <a:ext cx="1835207" cy="559514"/>
        </a:xfrm>
        <a:prstGeom prst="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uk-UA" sz="1200" b="1" i="1" kern="1200" dirty="0" smtClean="0"/>
            <a:t>попит на ліки співставний з їх пропозицією</a:t>
          </a:r>
          <a:endParaRPr lang="uk-UA" sz="1200" kern="1200" dirty="0"/>
        </a:p>
      </dsp:txBody>
      <dsp:txXfrm>
        <a:off x="3131074" y="1052849"/>
        <a:ext cx="1835207" cy="559514"/>
      </dsp:txXfrm>
    </dsp:sp>
    <dsp:sp modelId="{32AF4B0C-E81D-4DEB-A49A-8FA2C69E2A31}">
      <dsp:nvSpPr>
        <dsp:cNvPr id="0" name=""/>
        <dsp:cNvSpPr/>
      </dsp:nvSpPr>
      <dsp:spPr>
        <a:xfrm>
          <a:off x="928826" y="1752242"/>
          <a:ext cx="1835207" cy="559514"/>
        </a:xfrm>
        <a:prstGeom prst="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uk-UA" sz="2000" kern="1200" dirty="0" smtClean="0"/>
            <a:t>Дефіцитний</a:t>
          </a:r>
          <a:endParaRPr lang="uk-UA" sz="2000" kern="1200" dirty="0"/>
        </a:p>
      </dsp:txBody>
      <dsp:txXfrm>
        <a:off x="928826" y="1752242"/>
        <a:ext cx="1835207" cy="559514"/>
      </dsp:txXfrm>
    </dsp:sp>
    <dsp:sp modelId="{184804EA-4613-4F24-8852-A9E932283F82}">
      <dsp:nvSpPr>
        <dsp:cNvPr id="0" name=""/>
        <dsp:cNvSpPr/>
      </dsp:nvSpPr>
      <dsp:spPr>
        <a:xfrm>
          <a:off x="3131074" y="1752242"/>
          <a:ext cx="1835207" cy="559514"/>
        </a:xfrm>
        <a:prstGeom prst="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uk-UA" sz="1200" b="1" i="1" kern="1200" smtClean="0"/>
            <a:t>попит вищий від пропозиції</a:t>
          </a:r>
          <a:endParaRPr lang="uk-UA" sz="1200" kern="1200"/>
        </a:p>
      </dsp:txBody>
      <dsp:txXfrm>
        <a:off x="3131074" y="1752242"/>
        <a:ext cx="1835207" cy="559514"/>
      </dsp:txXfrm>
    </dsp:sp>
    <dsp:sp modelId="{631B3111-784C-4ECA-9FB0-3215E0460089}">
      <dsp:nvSpPr>
        <dsp:cNvPr id="0" name=""/>
        <dsp:cNvSpPr/>
      </dsp:nvSpPr>
      <dsp:spPr>
        <a:xfrm>
          <a:off x="928826" y="2451635"/>
          <a:ext cx="1835207" cy="559514"/>
        </a:xfrm>
        <a:prstGeom prst="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uk-UA" sz="2000" kern="1200" dirty="0" smtClean="0"/>
            <a:t>Надлишковий</a:t>
          </a:r>
          <a:endParaRPr lang="uk-UA" sz="2000" kern="1200" dirty="0"/>
        </a:p>
      </dsp:txBody>
      <dsp:txXfrm>
        <a:off x="928826" y="2451635"/>
        <a:ext cx="1835207" cy="559514"/>
      </dsp:txXfrm>
    </dsp:sp>
    <dsp:sp modelId="{9038A6FB-5398-4096-A401-B5F93AC8DE3F}">
      <dsp:nvSpPr>
        <dsp:cNvPr id="0" name=""/>
        <dsp:cNvSpPr/>
      </dsp:nvSpPr>
      <dsp:spPr>
        <a:xfrm>
          <a:off x="3131074" y="2451635"/>
          <a:ext cx="1835207" cy="559514"/>
        </a:xfrm>
        <a:prstGeom prst="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uk-UA" sz="1200" b="1" i="1" kern="1200" smtClean="0"/>
            <a:t>попит нижчий від пропозиції</a:t>
          </a:r>
          <a:endParaRPr lang="uk-UA" sz="1200" kern="1200"/>
        </a:p>
      </dsp:txBody>
      <dsp:txXfrm>
        <a:off x="3131074" y="2451635"/>
        <a:ext cx="1835207" cy="55951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5B13D1-F9D1-421E-BA61-FA3BA95E876E}">
      <dsp:nvSpPr>
        <dsp:cNvPr id="0" name=""/>
        <dsp:cNvSpPr/>
      </dsp:nvSpPr>
      <dsp:spPr>
        <a:xfrm>
          <a:off x="700506" y="2024112"/>
          <a:ext cx="459238" cy="437536"/>
        </a:xfrm>
        <a:custGeom>
          <a:avLst/>
          <a:gdLst/>
          <a:ahLst/>
          <a:cxnLst/>
          <a:rect l="0" t="0" r="0" b="0"/>
          <a:pathLst>
            <a:path>
              <a:moveTo>
                <a:pt x="0" y="0"/>
              </a:moveTo>
              <a:lnTo>
                <a:pt x="229619" y="0"/>
              </a:lnTo>
              <a:lnTo>
                <a:pt x="229619" y="437536"/>
              </a:lnTo>
              <a:lnTo>
                <a:pt x="459238" y="43753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uk-UA" sz="500" kern="1200"/>
        </a:p>
      </dsp:txBody>
      <dsp:txXfrm>
        <a:off x="914268" y="2227022"/>
        <a:ext cx="31715" cy="31715"/>
      </dsp:txXfrm>
    </dsp:sp>
    <dsp:sp modelId="{D789F297-7C99-431F-BF6B-A5584A87BA55}">
      <dsp:nvSpPr>
        <dsp:cNvPr id="0" name=""/>
        <dsp:cNvSpPr/>
      </dsp:nvSpPr>
      <dsp:spPr>
        <a:xfrm>
          <a:off x="700506" y="1586575"/>
          <a:ext cx="459238" cy="437536"/>
        </a:xfrm>
        <a:custGeom>
          <a:avLst/>
          <a:gdLst/>
          <a:ahLst/>
          <a:cxnLst/>
          <a:rect l="0" t="0" r="0" b="0"/>
          <a:pathLst>
            <a:path>
              <a:moveTo>
                <a:pt x="0" y="437536"/>
              </a:moveTo>
              <a:lnTo>
                <a:pt x="229619" y="437536"/>
              </a:lnTo>
              <a:lnTo>
                <a:pt x="229619" y="0"/>
              </a:lnTo>
              <a:lnTo>
                <a:pt x="459238"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uk-UA" sz="500" kern="1200"/>
        </a:p>
      </dsp:txBody>
      <dsp:txXfrm>
        <a:off x="914268" y="1789486"/>
        <a:ext cx="31715" cy="31715"/>
      </dsp:txXfrm>
    </dsp:sp>
    <dsp:sp modelId="{A899240D-D7BB-4D23-B1A3-78CD75F76101}">
      <dsp:nvSpPr>
        <dsp:cNvPr id="0" name=""/>
        <dsp:cNvSpPr/>
      </dsp:nvSpPr>
      <dsp:spPr>
        <a:xfrm rot="16200000">
          <a:off x="-1491780" y="1674082"/>
          <a:ext cx="3684516" cy="700058"/>
        </a:xfrm>
        <a:prstGeom prst="rect">
          <a:avLst/>
        </a:prstGeom>
        <a:solidFill>
          <a:schemeClr val="accent3">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uk-UA" sz="2300" kern="1200" dirty="0" smtClean="0"/>
            <a:t>За </a:t>
          </a:r>
          <a:r>
            <a:rPr lang="uk-UA" sz="2300" b="1" kern="1200" dirty="0" smtClean="0"/>
            <a:t>відповідністю чинному законодавству</a:t>
          </a:r>
          <a:endParaRPr lang="uk-UA" sz="2300" kern="1200" dirty="0"/>
        </a:p>
      </dsp:txBody>
      <dsp:txXfrm>
        <a:off x="-1491780" y="1674082"/>
        <a:ext cx="3684516" cy="700058"/>
      </dsp:txXfrm>
    </dsp:sp>
    <dsp:sp modelId="{45622DA1-F535-4D50-B0D8-8A3CCA8BB496}">
      <dsp:nvSpPr>
        <dsp:cNvPr id="0" name=""/>
        <dsp:cNvSpPr/>
      </dsp:nvSpPr>
      <dsp:spPr>
        <a:xfrm>
          <a:off x="1159744" y="1236546"/>
          <a:ext cx="2296190" cy="700058"/>
        </a:xfrm>
        <a:prstGeom prst="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uk-UA" sz="2300" kern="1200" dirty="0" smtClean="0"/>
            <a:t>Легальний</a:t>
          </a:r>
          <a:endParaRPr lang="uk-UA" sz="2300" kern="1200" dirty="0"/>
        </a:p>
      </dsp:txBody>
      <dsp:txXfrm>
        <a:off x="1159744" y="1236546"/>
        <a:ext cx="2296190" cy="700058"/>
      </dsp:txXfrm>
    </dsp:sp>
    <dsp:sp modelId="{E8F95FC6-92A9-4984-A4FD-D8621229598C}">
      <dsp:nvSpPr>
        <dsp:cNvPr id="0" name=""/>
        <dsp:cNvSpPr/>
      </dsp:nvSpPr>
      <dsp:spPr>
        <a:xfrm>
          <a:off x="1159744" y="2111619"/>
          <a:ext cx="2296190" cy="700058"/>
        </a:xfrm>
        <a:prstGeom prst="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uk-UA" sz="2300" kern="1200" dirty="0" smtClean="0"/>
            <a:t>Нелегальний</a:t>
          </a:r>
          <a:endParaRPr lang="uk-UA" sz="2300" kern="1200" dirty="0"/>
        </a:p>
      </dsp:txBody>
      <dsp:txXfrm>
        <a:off x="1159744" y="2111619"/>
        <a:ext cx="2296190" cy="70005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02AF4A-AC4E-41DA-8602-5304968D0FC3}">
      <dsp:nvSpPr>
        <dsp:cNvPr id="0" name=""/>
        <dsp:cNvSpPr/>
      </dsp:nvSpPr>
      <dsp:spPr>
        <a:xfrm>
          <a:off x="1350745" y="2032000"/>
          <a:ext cx="506536" cy="482599"/>
        </a:xfrm>
        <a:custGeom>
          <a:avLst/>
          <a:gdLst/>
          <a:ahLst/>
          <a:cxnLst/>
          <a:rect l="0" t="0" r="0" b="0"/>
          <a:pathLst>
            <a:path>
              <a:moveTo>
                <a:pt x="0" y="0"/>
              </a:moveTo>
              <a:lnTo>
                <a:pt x="253268" y="0"/>
              </a:lnTo>
              <a:lnTo>
                <a:pt x="253268" y="482599"/>
              </a:lnTo>
              <a:lnTo>
                <a:pt x="506536" y="48259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uk-UA" sz="2000" kern="1200"/>
        </a:p>
      </dsp:txBody>
      <dsp:txXfrm>
        <a:off x="1586522" y="2255809"/>
        <a:ext cx="34981" cy="34981"/>
      </dsp:txXfrm>
    </dsp:sp>
    <dsp:sp modelId="{DDB3F920-2D24-46AD-A185-CB68827377F8}">
      <dsp:nvSpPr>
        <dsp:cNvPr id="0" name=""/>
        <dsp:cNvSpPr/>
      </dsp:nvSpPr>
      <dsp:spPr>
        <a:xfrm>
          <a:off x="1350745" y="1549399"/>
          <a:ext cx="506536" cy="482600"/>
        </a:xfrm>
        <a:custGeom>
          <a:avLst/>
          <a:gdLst/>
          <a:ahLst/>
          <a:cxnLst/>
          <a:rect l="0" t="0" r="0" b="0"/>
          <a:pathLst>
            <a:path>
              <a:moveTo>
                <a:pt x="0" y="482600"/>
              </a:moveTo>
              <a:lnTo>
                <a:pt x="253268" y="482600"/>
              </a:lnTo>
              <a:lnTo>
                <a:pt x="253268" y="0"/>
              </a:lnTo>
              <a:lnTo>
                <a:pt x="506536"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uk-UA" sz="2000" kern="1200"/>
        </a:p>
      </dsp:txBody>
      <dsp:txXfrm>
        <a:off x="1586522" y="1773209"/>
        <a:ext cx="34981" cy="34981"/>
      </dsp:txXfrm>
    </dsp:sp>
    <dsp:sp modelId="{43FF495B-F163-43CB-8851-AC6410607346}">
      <dsp:nvSpPr>
        <dsp:cNvPr id="0" name=""/>
        <dsp:cNvSpPr/>
      </dsp:nvSpPr>
      <dsp:spPr>
        <a:xfrm rot="16200000">
          <a:off x="-1067334" y="1645920"/>
          <a:ext cx="4064000" cy="772160"/>
        </a:xfrm>
        <a:prstGeom prst="rect">
          <a:avLst/>
        </a:prstGeom>
        <a:solidFill>
          <a:schemeClr val="accent3">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uk-UA" sz="2000" kern="1200" dirty="0" smtClean="0"/>
            <a:t>За характером продажів</a:t>
          </a:r>
          <a:endParaRPr lang="uk-UA" sz="2000" kern="1200" dirty="0"/>
        </a:p>
      </dsp:txBody>
      <dsp:txXfrm>
        <a:off x="-1067334" y="1645920"/>
        <a:ext cx="4064000" cy="772160"/>
      </dsp:txXfrm>
    </dsp:sp>
    <dsp:sp modelId="{7AD53842-7E3A-4EF0-887E-3B149B0B3B7A}">
      <dsp:nvSpPr>
        <dsp:cNvPr id="0" name=""/>
        <dsp:cNvSpPr/>
      </dsp:nvSpPr>
      <dsp:spPr>
        <a:xfrm>
          <a:off x="1857282" y="1163319"/>
          <a:ext cx="2532684" cy="772160"/>
        </a:xfrm>
        <a:prstGeom prst="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uk-UA" sz="2000" kern="1200" dirty="0" smtClean="0"/>
            <a:t>Роздрібний</a:t>
          </a:r>
          <a:endParaRPr lang="uk-UA" sz="2000" kern="1200" dirty="0"/>
        </a:p>
      </dsp:txBody>
      <dsp:txXfrm>
        <a:off x="1857282" y="1163319"/>
        <a:ext cx="2532684" cy="772160"/>
      </dsp:txXfrm>
    </dsp:sp>
    <dsp:sp modelId="{32AF4B0C-E81D-4DEB-A49A-8FA2C69E2A31}">
      <dsp:nvSpPr>
        <dsp:cNvPr id="0" name=""/>
        <dsp:cNvSpPr/>
      </dsp:nvSpPr>
      <dsp:spPr>
        <a:xfrm>
          <a:off x="1857282" y="2128519"/>
          <a:ext cx="2532684" cy="772160"/>
        </a:xfrm>
        <a:prstGeom prst="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uk-UA" sz="2000" kern="1200" dirty="0" smtClean="0"/>
            <a:t>Оптовий</a:t>
          </a:r>
          <a:endParaRPr lang="uk-UA" sz="2000" kern="1200" dirty="0"/>
        </a:p>
      </dsp:txBody>
      <dsp:txXfrm>
        <a:off x="1857282" y="2128519"/>
        <a:ext cx="2532684" cy="77216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A616E7-C5FC-4D3F-93C9-E26411B4FBA3}">
      <dsp:nvSpPr>
        <dsp:cNvPr id="0" name=""/>
        <dsp:cNvSpPr/>
      </dsp:nvSpPr>
      <dsp:spPr>
        <a:xfrm>
          <a:off x="3417668" y="3960693"/>
          <a:ext cx="546042" cy="91440"/>
        </a:xfrm>
        <a:custGeom>
          <a:avLst/>
          <a:gdLst/>
          <a:ahLst/>
          <a:cxnLst/>
          <a:rect l="0" t="0" r="0" b="0"/>
          <a:pathLst>
            <a:path>
              <a:moveTo>
                <a:pt x="0" y="45720"/>
              </a:moveTo>
              <a:lnTo>
                <a:pt x="546042"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uk-UA" sz="500" kern="1200"/>
        </a:p>
      </dsp:txBody>
      <dsp:txXfrm>
        <a:off x="3677038" y="3992762"/>
        <a:ext cx="27302" cy="27302"/>
      </dsp:txXfrm>
    </dsp:sp>
    <dsp:sp modelId="{26A1F4CC-225E-4BE8-99BF-2DD59FD81F8C}">
      <dsp:nvSpPr>
        <dsp:cNvPr id="0" name=""/>
        <dsp:cNvSpPr/>
      </dsp:nvSpPr>
      <dsp:spPr>
        <a:xfrm>
          <a:off x="832486" y="2520280"/>
          <a:ext cx="546042" cy="1486133"/>
        </a:xfrm>
        <a:custGeom>
          <a:avLst/>
          <a:gdLst/>
          <a:ahLst/>
          <a:cxnLst/>
          <a:rect l="0" t="0" r="0" b="0"/>
          <a:pathLst>
            <a:path>
              <a:moveTo>
                <a:pt x="0" y="0"/>
              </a:moveTo>
              <a:lnTo>
                <a:pt x="273021" y="0"/>
              </a:lnTo>
              <a:lnTo>
                <a:pt x="273021" y="1486133"/>
              </a:lnTo>
              <a:lnTo>
                <a:pt x="546042" y="148613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uk-UA" sz="2000" kern="1200"/>
        </a:p>
      </dsp:txBody>
      <dsp:txXfrm>
        <a:off x="1065925" y="3223765"/>
        <a:ext cx="79163" cy="79163"/>
      </dsp:txXfrm>
    </dsp:sp>
    <dsp:sp modelId="{DF94C738-4380-42BE-AE80-DDACFAF6F59C}">
      <dsp:nvSpPr>
        <dsp:cNvPr id="0" name=""/>
        <dsp:cNvSpPr/>
      </dsp:nvSpPr>
      <dsp:spPr>
        <a:xfrm>
          <a:off x="3417668" y="2474560"/>
          <a:ext cx="546042" cy="91440"/>
        </a:xfrm>
        <a:custGeom>
          <a:avLst/>
          <a:gdLst/>
          <a:ahLst/>
          <a:cxnLst/>
          <a:rect l="0" t="0" r="0" b="0"/>
          <a:pathLst>
            <a:path>
              <a:moveTo>
                <a:pt x="0" y="45720"/>
              </a:moveTo>
              <a:lnTo>
                <a:pt x="546042"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uk-UA" sz="500" kern="1200"/>
        </a:p>
      </dsp:txBody>
      <dsp:txXfrm>
        <a:off x="3677038" y="2506628"/>
        <a:ext cx="27302" cy="27302"/>
      </dsp:txXfrm>
    </dsp:sp>
    <dsp:sp modelId="{1902AF4A-AC4E-41DA-8602-5304968D0FC3}">
      <dsp:nvSpPr>
        <dsp:cNvPr id="0" name=""/>
        <dsp:cNvSpPr/>
      </dsp:nvSpPr>
      <dsp:spPr>
        <a:xfrm>
          <a:off x="832486" y="2474560"/>
          <a:ext cx="546042" cy="91440"/>
        </a:xfrm>
        <a:custGeom>
          <a:avLst/>
          <a:gdLst/>
          <a:ahLst/>
          <a:cxnLst/>
          <a:rect l="0" t="0" r="0" b="0"/>
          <a:pathLst>
            <a:path>
              <a:moveTo>
                <a:pt x="0" y="45720"/>
              </a:moveTo>
              <a:lnTo>
                <a:pt x="546042" y="4572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uk-UA" sz="2000" kern="1200"/>
        </a:p>
      </dsp:txBody>
      <dsp:txXfrm>
        <a:off x="1091856" y="2506628"/>
        <a:ext cx="27302" cy="27302"/>
      </dsp:txXfrm>
    </dsp:sp>
    <dsp:sp modelId="{A81DF631-30F6-4242-BD7E-A31C5EE99546}">
      <dsp:nvSpPr>
        <dsp:cNvPr id="0" name=""/>
        <dsp:cNvSpPr/>
      </dsp:nvSpPr>
      <dsp:spPr>
        <a:xfrm>
          <a:off x="3417668" y="988426"/>
          <a:ext cx="546042" cy="91440"/>
        </a:xfrm>
        <a:custGeom>
          <a:avLst/>
          <a:gdLst/>
          <a:ahLst/>
          <a:cxnLst/>
          <a:rect l="0" t="0" r="0" b="0"/>
          <a:pathLst>
            <a:path>
              <a:moveTo>
                <a:pt x="0" y="45720"/>
              </a:moveTo>
              <a:lnTo>
                <a:pt x="546042"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uk-UA" sz="500" kern="1200"/>
        </a:p>
      </dsp:txBody>
      <dsp:txXfrm>
        <a:off x="3677038" y="1020494"/>
        <a:ext cx="27302" cy="27302"/>
      </dsp:txXfrm>
    </dsp:sp>
    <dsp:sp modelId="{DDB3F920-2D24-46AD-A185-CB68827377F8}">
      <dsp:nvSpPr>
        <dsp:cNvPr id="0" name=""/>
        <dsp:cNvSpPr/>
      </dsp:nvSpPr>
      <dsp:spPr>
        <a:xfrm>
          <a:off x="832486" y="1034146"/>
          <a:ext cx="546042" cy="1486133"/>
        </a:xfrm>
        <a:custGeom>
          <a:avLst/>
          <a:gdLst/>
          <a:ahLst/>
          <a:cxnLst/>
          <a:rect l="0" t="0" r="0" b="0"/>
          <a:pathLst>
            <a:path>
              <a:moveTo>
                <a:pt x="0" y="1486133"/>
              </a:moveTo>
              <a:lnTo>
                <a:pt x="273021" y="1486133"/>
              </a:lnTo>
              <a:lnTo>
                <a:pt x="273021" y="0"/>
              </a:lnTo>
              <a:lnTo>
                <a:pt x="546042"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uk-UA" sz="2000" kern="1200"/>
        </a:p>
      </dsp:txBody>
      <dsp:txXfrm>
        <a:off x="1065925" y="1737631"/>
        <a:ext cx="79163" cy="79163"/>
      </dsp:txXfrm>
    </dsp:sp>
    <dsp:sp modelId="{43FF495B-F163-43CB-8851-AC6410607346}">
      <dsp:nvSpPr>
        <dsp:cNvPr id="0" name=""/>
        <dsp:cNvSpPr/>
      </dsp:nvSpPr>
      <dsp:spPr>
        <a:xfrm rot="16200000">
          <a:off x="-1774182" y="2104089"/>
          <a:ext cx="4380955" cy="832381"/>
        </a:xfrm>
        <a:prstGeom prst="rect">
          <a:avLst/>
        </a:prstGeom>
        <a:solidFill>
          <a:schemeClr val="accent3">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uk-UA" sz="2000" kern="1200" dirty="0" smtClean="0"/>
            <a:t>За ступенем обмеження конкуренції</a:t>
          </a:r>
          <a:endParaRPr lang="uk-UA" sz="2000" kern="1200" dirty="0"/>
        </a:p>
      </dsp:txBody>
      <dsp:txXfrm>
        <a:off x="-1774182" y="2104089"/>
        <a:ext cx="4380955" cy="832381"/>
      </dsp:txXfrm>
    </dsp:sp>
    <dsp:sp modelId="{7AD53842-7E3A-4EF0-887E-3B149B0B3B7A}">
      <dsp:nvSpPr>
        <dsp:cNvPr id="0" name=""/>
        <dsp:cNvSpPr/>
      </dsp:nvSpPr>
      <dsp:spPr>
        <a:xfrm>
          <a:off x="1378528" y="629612"/>
          <a:ext cx="2039140" cy="809066"/>
        </a:xfrm>
        <a:prstGeom prst="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uk-UA" sz="2000" kern="1200" dirty="0" smtClean="0"/>
            <a:t>Вільний</a:t>
          </a:r>
          <a:endParaRPr lang="uk-UA" sz="2000" kern="1200" dirty="0"/>
        </a:p>
      </dsp:txBody>
      <dsp:txXfrm>
        <a:off x="1378528" y="629612"/>
        <a:ext cx="2039140" cy="809066"/>
      </dsp:txXfrm>
    </dsp:sp>
    <dsp:sp modelId="{80F943BA-DF50-4656-A04B-08E16271AC6E}">
      <dsp:nvSpPr>
        <dsp:cNvPr id="0" name=""/>
        <dsp:cNvSpPr/>
      </dsp:nvSpPr>
      <dsp:spPr>
        <a:xfrm>
          <a:off x="3963710" y="395126"/>
          <a:ext cx="4245096" cy="1278038"/>
        </a:xfrm>
        <a:prstGeom prst="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uk-UA" sz="1300" b="1" i="1" kern="1200" dirty="0" smtClean="0"/>
            <a:t>вільний продаж і купівля ЛЗ </a:t>
          </a:r>
          <a:endParaRPr lang="uk-UA" sz="1300" kern="1200" dirty="0"/>
        </a:p>
      </dsp:txBody>
      <dsp:txXfrm>
        <a:off x="3963710" y="395126"/>
        <a:ext cx="4245096" cy="1278038"/>
      </dsp:txXfrm>
    </dsp:sp>
    <dsp:sp modelId="{32AF4B0C-E81D-4DEB-A49A-8FA2C69E2A31}">
      <dsp:nvSpPr>
        <dsp:cNvPr id="0" name=""/>
        <dsp:cNvSpPr/>
      </dsp:nvSpPr>
      <dsp:spPr>
        <a:xfrm>
          <a:off x="1378528" y="2115746"/>
          <a:ext cx="2039140" cy="809066"/>
        </a:xfrm>
        <a:prstGeom prst="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uk-UA" sz="2000" kern="1200" dirty="0" smtClean="0"/>
            <a:t>Монополістичний</a:t>
          </a:r>
          <a:endParaRPr lang="uk-UA" sz="2000" kern="1200" dirty="0"/>
        </a:p>
      </dsp:txBody>
      <dsp:txXfrm>
        <a:off x="1378528" y="2115746"/>
        <a:ext cx="2039140" cy="809066"/>
      </dsp:txXfrm>
    </dsp:sp>
    <dsp:sp modelId="{184804EA-4613-4F24-8852-A9E932283F82}">
      <dsp:nvSpPr>
        <dsp:cNvPr id="0" name=""/>
        <dsp:cNvSpPr/>
      </dsp:nvSpPr>
      <dsp:spPr>
        <a:xfrm>
          <a:off x="3963710" y="1881260"/>
          <a:ext cx="4245096" cy="1278038"/>
        </a:xfrm>
        <a:prstGeom prst="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uk-UA" sz="1300" b="1" i="1" kern="1200" dirty="0" smtClean="0"/>
            <a:t>один продавець впливає на загальний обсяг пропозицій і на ціну ЛЗ; відсутні препарати-аналоги; наявні високі бар’єри входу </a:t>
          </a:r>
          <a:endParaRPr lang="uk-UA" sz="1300" kern="1200" dirty="0"/>
        </a:p>
      </dsp:txBody>
      <dsp:txXfrm>
        <a:off x="3963710" y="1881260"/>
        <a:ext cx="4245096" cy="1278038"/>
      </dsp:txXfrm>
    </dsp:sp>
    <dsp:sp modelId="{631B3111-784C-4ECA-9FB0-3215E0460089}">
      <dsp:nvSpPr>
        <dsp:cNvPr id="0" name=""/>
        <dsp:cNvSpPr/>
      </dsp:nvSpPr>
      <dsp:spPr>
        <a:xfrm>
          <a:off x="1378528" y="3601880"/>
          <a:ext cx="2039140" cy="809066"/>
        </a:xfrm>
        <a:prstGeom prst="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uk-UA" sz="2000" kern="1200" dirty="0" smtClean="0"/>
            <a:t>Олігополістичний</a:t>
          </a:r>
          <a:endParaRPr lang="uk-UA" sz="2000" kern="1200" dirty="0"/>
        </a:p>
      </dsp:txBody>
      <dsp:txXfrm>
        <a:off x="1378528" y="3601880"/>
        <a:ext cx="2039140" cy="809066"/>
      </dsp:txXfrm>
    </dsp:sp>
    <dsp:sp modelId="{9038A6FB-5398-4096-A401-B5F93AC8DE3F}">
      <dsp:nvSpPr>
        <dsp:cNvPr id="0" name=""/>
        <dsp:cNvSpPr/>
      </dsp:nvSpPr>
      <dsp:spPr>
        <a:xfrm>
          <a:off x="3963710" y="3367394"/>
          <a:ext cx="4245096" cy="1278038"/>
        </a:xfrm>
        <a:prstGeom prst="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uk-UA" sz="1300" b="1" i="1" kern="1200" dirty="0" smtClean="0"/>
            <a:t>кілька фірм продають стандартизований або диференційований товар, при цьому частка кожного з них в загальному продажу настільки велика, що зміни в кількості запропонованої продукції однієї з фірм веде до зміни ціни. </a:t>
          </a:r>
          <a:endParaRPr lang="uk-UA" sz="1300" kern="1200" dirty="0"/>
        </a:p>
      </dsp:txBody>
      <dsp:txXfrm>
        <a:off x="3963710" y="3367394"/>
        <a:ext cx="4245096" cy="127803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94C738-4380-42BE-AE80-DDACFAF6F59C}">
      <dsp:nvSpPr>
        <dsp:cNvPr id="0" name=""/>
        <dsp:cNvSpPr/>
      </dsp:nvSpPr>
      <dsp:spPr>
        <a:xfrm>
          <a:off x="3417668" y="3217626"/>
          <a:ext cx="546042" cy="91440"/>
        </a:xfrm>
        <a:custGeom>
          <a:avLst/>
          <a:gdLst/>
          <a:ahLst/>
          <a:cxnLst/>
          <a:rect l="0" t="0" r="0" b="0"/>
          <a:pathLst>
            <a:path>
              <a:moveTo>
                <a:pt x="0" y="45720"/>
              </a:moveTo>
              <a:lnTo>
                <a:pt x="546042"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uk-UA" sz="500" kern="1200"/>
        </a:p>
      </dsp:txBody>
      <dsp:txXfrm>
        <a:off x="3677038" y="3249695"/>
        <a:ext cx="27302" cy="27302"/>
      </dsp:txXfrm>
    </dsp:sp>
    <dsp:sp modelId="{1902AF4A-AC4E-41DA-8602-5304968D0FC3}">
      <dsp:nvSpPr>
        <dsp:cNvPr id="0" name=""/>
        <dsp:cNvSpPr/>
      </dsp:nvSpPr>
      <dsp:spPr>
        <a:xfrm>
          <a:off x="832486" y="2520280"/>
          <a:ext cx="546042" cy="743066"/>
        </a:xfrm>
        <a:custGeom>
          <a:avLst/>
          <a:gdLst/>
          <a:ahLst/>
          <a:cxnLst/>
          <a:rect l="0" t="0" r="0" b="0"/>
          <a:pathLst>
            <a:path>
              <a:moveTo>
                <a:pt x="0" y="0"/>
              </a:moveTo>
              <a:lnTo>
                <a:pt x="273021" y="0"/>
              </a:lnTo>
              <a:lnTo>
                <a:pt x="273021" y="743066"/>
              </a:lnTo>
              <a:lnTo>
                <a:pt x="546042" y="74306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uk-UA" sz="2000" kern="1200"/>
        </a:p>
      </dsp:txBody>
      <dsp:txXfrm>
        <a:off x="1082454" y="2868760"/>
        <a:ext cx="46106" cy="46106"/>
      </dsp:txXfrm>
    </dsp:sp>
    <dsp:sp modelId="{A81DF631-30F6-4242-BD7E-A31C5EE99546}">
      <dsp:nvSpPr>
        <dsp:cNvPr id="0" name=""/>
        <dsp:cNvSpPr/>
      </dsp:nvSpPr>
      <dsp:spPr>
        <a:xfrm>
          <a:off x="3417668" y="1731493"/>
          <a:ext cx="546042" cy="91440"/>
        </a:xfrm>
        <a:custGeom>
          <a:avLst/>
          <a:gdLst/>
          <a:ahLst/>
          <a:cxnLst/>
          <a:rect l="0" t="0" r="0" b="0"/>
          <a:pathLst>
            <a:path>
              <a:moveTo>
                <a:pt x="0" y="45720"/>
              </a:moveTo>
              <a:lnTo>
                <a:pt x="546042"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uk-UA" sz="500" kern="1200"/>
        </a:p>
      </dsp:txBody>
      <dsp:txXfrm>
        <a:off x="3677038" y="1763561"/>
        <a:ext cx="27302" cy="27302"/>
      </dsp:txXfrm>
    </dsp:sp>
    <dsp:sp modelId="{DDB3F920-2D24-46AD-A185-CB68827377F8}">
      <dsp:nvSpPr>
        <dsp:cNvPr id="0" name=""/>
        <dsp:cNvSpPr/>
      </dsp:nvSpPr>
      <dsp:spPr>
        <a:xfrm>
          <a:off x="832486" y="1777213"/>
          <a:ext cx="546042" cy="743066"/>
        </a:xfrm>
        <a:custGeom>
          <a:avLst/>
          <a:gdLst/>
          <a:ahLst/>
          <a:cxnLst/>
          <a:rect l="0" t="0" r="0" b="0"/>
          <a:pathLst>
            <a:path>
              <a:moveTo>
                <a:pt x="0" y="743066"/>
              </a:moveTo>
              <a:lnTo>
                <a:pt x="273021" y="743066"/>
              </a:lnTo>
              <a:lnTo>
                <a:pt x="273021" y="0"/>
              </a:lnTo>
              <a:lnTo>
                <a:pt x="546042"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uk-UA" sz="2000" kern="1200"/>
        </a:p>
      </dsp:txBody>
      <dsp:txXfrm>
        <a:off x="1082454" y="2125693"/>
        <a:ext cx="46106" cy="46106"/>
      </dsp:txXfrm>
    </dsp:sp>
    <dsp:sp modelId="{43FF495B-F163-43CB-8851-AC6410607346}">
      <dsp:nvSpPr>
        <dsp:cNvPr id="0" name=""/>
        <dsp:cNvSpPr/>
      </dsp:nvSpPr>
      <dsp:spPr>
        <a:xfrm rot="16200000">
          <a:off x="-1774182" y="2104089"/>
          <a:ext cx="4380955" cy="832381"/>
        </a:xfrm>
        <a:prstGeom prst="rect">
          <a:avLst/>
        </a:prstGeom>
        <a:solidFill>
          <a:schemeClr val="accent3">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uk-UA" sz="2000" kern="1200" dirty="0" smtClean="0"/>
            <a:t>За суб’єктом фарм. ринку</a:t>
          </a:r>
          <a:endParaRPr lang="uk-UA" sz="2000" kern="1200" dirty="0"/>
        </a:p>
      </dsp:txBody>
      <dsp:txXfrm>
        <a:off x="-1774182" y="2104089"/>
        <a:ext cx="4380955" cy="832381"/>
      </dsp:txXfrm>
    </dsp:sp>
    <dsp:sp modelId="{7AD53842-7E3A-4EF0-887E-3B149B0B3B7A}">
      <dsp:nvSpPr>
        <dsp:cNvPr id="0" name=""/>
        <dsp:cNvSpPr/>
      </dsp:nvSpPr>
      <dsp:spPr>
        <a:xfrm>
          <a:off x="1378528" y="1372679"/>
          <a:ext cx="2039140" cy="809066"/>
        </a:xfrm>
        <a:prstGeom prst="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uk-UA" sz="2000" kern="1200" dirty="0" smtClean="0"/>
            <a:t>Ринок продавців</a:t>
          </a:r>
          <a:endParaRPr lang="uk-UA" sz="2000" kern="1200" dirty="0"/>
        </a:p>
      </dsp:txBody>
      <dsp:txXfrm>
        <a:off x="1378528" y="1372679"/>
        <a:ext cx="2039140" cy="809066"/>
      </dsp:txXfrm>
    </dsp:sp>
    <dsp:sp modelId="{80F943BA-DF50-4656-A04B-08E16271AC6E}">
      <dsp:nvSpPr>
        <dsp:cNvPr id="0" name=""/>
        <dsp:cNvSpPr/>
      </dsp:nvSpPr>
      <dsp:spPr>
        <a:xfrm>
          <a:off x="3963710" y="1138193"/>
          <a:ext cx="4245096" cy="1278038"/>
        </a:xfrm>
        <a:prstGeom prst="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uk-UA" sz="2000" b="1" i="1" kern="1200" dirty="0" smtClean="0"/>
            <a:t>Продавці внаслідок дефіциту ЛЗ мають більше влади, а покупці змушені бути найактивнішими „діячами ринку“ </a:t>
          </a:r>
          <a:endParaRPr lang="uk-UA" sz="2000" kern="1200" dirty="0"/>
        </a:p>
      </dsp:txBody>
      <dsp:txXfrm>
        <a:off x="3963710" y="1138193"/>
        <a:ext cx="4245096" cy="1278038"/>
      </dsp:txXfrm>
    </dsp:sp>
    <dsp:sp modelId="{32AF4B0C-E81D-4DEB-A49A-8FA2C69E2A31}">
      <dsp:nvSpPr>
        <dsp:cNvPr id="0" name=""/>
        <dsp:cNvSpPr/>
      </dsp:nvSpPr>
      <dsp:spPr>
        <a:xfrm>
          <a:off x="1378528" y="2858813"/>
          <a:ext cx="2039140" cy="809066"/>
        </a:xfrm>
        <a:prstGeom prst="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uk-UA" sz="2000" kern="1200" dirty="0" smtClean="0"/>
            <a:t>Ринок покупців</a:t>
          </a:r>
          <a:endParaRPr lang="uk-UA" sz="2000" kern="1200" dirty="0"/>
        </a:p>
      </dsp:txBody>
      <dsp:txXfrm>
        <a:off x="1378528" y="2858813"/>
        <a:ext cx="2039140" cy="809066"/>
      </dsp:txXfrm>
    </dsp:sp>
    <dsp:sp modelId="{184804EA-4613-4F24-8852-A9E932283F82}">
      <dsp:nvSpPr>
        <dsp:cNvPr id="0" name=""/>
        <dsp:cNvSpPr/>
      </dsp:nvSpPr>
      <dsp:spPr>
        <a:xfrm>
          <a:off x="3963710" y="2624327"/>
          <a:ext cx="4245096" cy="1278038"/>
        </a:xfrm>
        <a:prstGeom prst="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uk-UA" sz="2000" b="1" i="1" kern="1200" dirty="0" smtClean="0"/>
            <a:t>вдосталь товару і тому покупці мають можливість вибору, а найактивнішими „діячами ринку“ змушені бути продавці</a:t>
          </a:r>
          <a:endParaRPr lang="uk-UA" sz="2000" kern="1200" dirty="0"/>
        </a:p>
      </dsp:txBody>
      <dsp:txXfrm>
        <a:off x="3963710" y="2624327"/>
        <a:ext cx="4245096" cy="127803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204E68-DED0-485F-90E6-E043A8C2A4A8}">
      <dsp:nvSpPr>
        <dsp:cNvPr id="0" name=""/>
        <dsp:cNvSpPr/>
      </dsp:nvSpPr>
      <dsp:spPr>
        <a:xfrm>
          <a:off x="54473" y="551774"/>
          <a:ext cx="2610795" cy="30715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1">
          <a:scrgbClr r="0" g="0" b="0"/>
        </a:lnRef>
        <a:fillRef idx="3">
          <a:scrgbClr r="0" g="0" b="0"/>
        </a:fillRef>
        <a:effectRef idx="2">
          <a:scrgbClr r="0" g="0" b="0"/>
        </a:effectRef>
        <a:fontRef idx="minor">
          <a:schemeClr val="lt1"/>
        </a:fontRef>
      </dsp:style>
    </dsp:sp>
    <dsp:sp modelId="{2CF2B715-FDEC-426E-A8E2-AE519D22381A}">
      <dsp:nvSpPr>
        <dsp:cNvPr id="0" name=""/>
        <dsp:cNvSpPr/>
      </dsp:nvSpPr>
      <dsp:spPr>
        <a:xfrm>
          <a:off x="54473" y="667128"/>
          <a:ext cx="191798" cy="191798"/>
        </a:xfrm>
        <a:prstGeom prst="rect">
          <a:avLst/>
        </a:prstGeom>
        <a:solidFill>
          <a:schemeClr val="lt1">
            <a:alpha val="90000"/>
            <a:hueOff val="0"/>
            <a:satOff val="0"/>
            <a:lumOff val="0"/>
            <a:alphaOff val="0"/>
          </a:schemeClr>
        </a:solidFill>
        <a:ln w="9525"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z="190500">
          <a:bevelT w="190500" h="38100"/>
        </a:sp3d>
      </dsp:spPr>
      <dsp:style>
        <a:lnRef idx="1">
          <a:scrgbClr r="0" g="0" b="0"/>
        </a:lnRef>
        <a:fillRef idx="1">
          <a:scrgbClr r="0" g="0" b="0"/>
        </a:fillRef>
        <a:effectRef idx="2">
          <a:scrgbClr r="0" g="0" b="0"/>
        </a:effectRef>
        <a:fontRef idx="minor"/>
      </dsp:style>
    </dsp:sp>
    <dsp:sp modelId="{6D5224A0-933C-4351-A029-7A15B98F9718}">
      <dsp:nvSpPr>
        <dsp:cNvPr id="0" name=""/>
        <dsp:cNvSpPr/>
      </dsp:nvSpPr>
      <dsp:spPr>
        <a:xfrm>
          <a:off x="54473" y="0"/>
          <a:ext cx="2610795" cy="551774"/>
        </a:xfrm>
        <a:prstGeom prst="rect">
          <a:avLst/>
        </a:prstGeom>
        <a:no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0">
          <a:scrgbClr r="0" g="0" b="0"/>
        </a:fillRef>
        <a:effectRef idx="0">
          <a:scrgbClr r="0" g="0" b="0"/>
        </a:effectRef>
        <a:fontRef idx="minor"/>
      </dsp:style>
      <dsp:txBody>
        <a:bodyPr spcFirstLastPara="0" vert="horz" wrap="square" lIns="43815" tIns="29210" rIns="43815" bIns="29210" numCol="1" spcCol="1270" anchor="ctr" anchorCtr="0">
          <a:noAutofit/>
        </a:bodyPr>
        <a:lstStyle/>
        <a:p>
          <a:pPr lvl="0" algn="l" defTabSz="1022350">
            <a:lnSpc>
              <a:spcPct val="90000"/>
            </a:lnSpc>
            <a:spcBef>
              <a:spcPct val="0"/>
            </a:spcBef>
            <a:spcAft>
              <a:spcPct val="35000"/>
            </a:spcAft>
          </a:pPr>
          <a:r>
            <a:rPr lang="uk-UA" sz="2300" kern="1200" dirty="0" smtClean="0"/>
            <a:t>Аналітична функція</a:t>
          </a:r>
          <a:endParaRPr lang="uk-UA" sz="2300" kern="1200" dirty="0"/>
        </a:p>
      </dsp:txBody>
      <dsp:txXfrm>
        <a:off x="54473" y="0"/>
        <a:ext cx="2610795" cy="551774"/>
      </dsp:txXfrm>
    </dsp:sp>
    <dsp:sp modelId="{125EC30A-D6BD-417F-9822-545033EEBCDF}">
      <dsp:nvSpPr>
        <dsp:cNvPr id="0" name=""/>
        <dsp:cNvSpPr/>
      </dsp:nvSpPr>
      <dsp:spPr>
        <a:xfrm>
          <a:off x="138010" y="1114205"/>
          <a:ext cx="191793" cy="191793"/>
        </a:xfrm>
        <a:prstGeom prst="rect">
          <a:avLst/>
        </a:prstGeom>
        <a:solidFill>
          <a:schemeClr val="lt1">
            <a:hueOff val="0"/>
            <a:satOff val="0"/>
            <a:lumOff val="0"/>
            <a:alphaOff val="0"/>
          </a:schemeClr>
        </a:solidFill>
        <a:ln w="9525"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z="190500">
          <a:bevelT w="190500" h="38100"/>
        </a:sp3d>
      </dsp:spPr>
      <dsp:style>
        <a:lnRef idx="1">
          <a:scrgbClr r="0" g="0" b="0"/>
        </a:lnRef>
        <a:fillRef idx="1">
          <a:scrgbClr r="0" g="0" b="0"/>
        </a:fillRef>
        <a:effectRef idx="2">
          <a:scrgbClr r="0" g="0" b="0"/>
        </a:effectRef>
        <a:fontRef idx="minor"/>
      </dsp:style>
    </dsp:sp>
    <dsp:sp modelId="{18E09CE2-D996-42DB-861C-873A853F82EC}">
      <dsp:nvSpPr>
        <dsp:cNvPr id="0" name=""/>
        <dsp:cNvSpPr/>
      </dsp:nvSpPr>
      <dsp:spPr>
        <a:xfrm>
          <a:off x="320766" y="986566"/>
          <a:ext cx="2428040" cy="447071"/>
        </a:xfrm>
        <a:prstGeom prst="rect">
          <a:avLst/>
        </a:prstGeom>
        <a:no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lvl="0" algn="l" defTabSz="533400">
            <a:lnSpc>
              <a:spcPct val="90000"/>
            </a:lnSpc>
            <a:spcBef>
              <a:spcPct val="0"/>
            </a:spcBef>
            <a:spcAft>
              <a:spcPct val="35000"/>
            </a:spcAft>
          </a:pPr>
          <a:r>
            <a:rPr lang="uk-UA" sz="1200" kern="1200" dirty="0" smtClean="0"/>
            <a:t>вивчення ринку;</a:t>
          </a:r>
          <a:endParaRPr lang="uk-UA" sz="1200" kern="1200" dirty="0"/>
        </a:p>
      </dsp:txBody>
      <dsp:txXfrm>
        <a:off x="320766" y="986566"/>
        <a:ext cx="2428040" cy="447071"/>
      </dsp:txXfrm>
    </dsp:sp>
    <dsp:sp modelId="{B38917BB-5738-48B5-9BAD-F13E236E96E6}">
      <dsp:nvSpPr>
        <dsp:cNvPr id="0" name=""/>
        <dsp:cNvSpPr/>
      </dsp:nvSpPr>
      <dsp:spPr>
        <a:xfrm>
          <a:off x="138010" y="1561277"/>
          <a:ext cx="191793" cy="191793"/>
        </a:xfrm>
        <a:prstGeom prst="rect">
          <a:avLst/>
        </a:prstGeom>
        <a:solidFill>
          <a:schemeClr val="lt1">
            <a:hueOff val="0"/>
            <a:satOff val="0"/>
            <a:lumOff val="0"/>
            <a:alphaOff val="0"/>
          </a:schemeClr>
        </a:solidFill>
        <a:ln w="9525"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z="190500">
          <a:bevelT w="190500" h="38100"/>
        </a:sp3d>
      </dsp:spPr>
      <dsp:style>
        <a:lnRef idx="1">
          <a:scrgbClr r="0" g="0" b="0"/>
        </a:lnRef>
        <a:fillRef idx="1">
          <a:scrgbClr r="0" g="0" b="0"/>
        </a:fillRef>
        <a:effectRef idx="2">
          <a:scrgbClr r="0" g="0" b="0"/>
        </a:effectRef>
        <a:fontRef idx="minor"/>
      </dsp:style>
    </dsp:sp>
    <dsp:sp modelId="{CF04ED98-CFFE-4368-AFA8-8CE411AD7161}">
      <dsp:nvSpPr>
        <dsp:cNvPr id="0" name=""/>
        <dsp:cNvSpPr/>
      </dsp:nvSpPr>
      <dsp:spPr>
        <a:xfrm>
          <a:off x="320766" y="1433638"/>
          <a:ext cx="2428040" cy="447071"/>
        </a:xfrm>
        <a:prstGeom prst="rect">
          <a:avLst/>
        </a:prstGeom>
        <a:no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lvl="0" algn="l" defTabSz="533400">
            <a:lnSpc>
              <a:spcPct val="90000"/>
            </a:lnSpc>
            <a:spcBef>
              <a:spcPct val="0"/>
            </a:spcBef>
            <a:spcAft>
              <a:spcPct val="35000"/>
            </a:spcAft>
          </a:pPr>
          <a:r>
            <a:rPr lang="uk-UA" sz="1200" kern="1200" dirty="0" smtClean="0"/>
            <a:t>вивчення споживачів;</a:t>
          </a:r>
          <a:endParaRPr lang="uk-UA" sz="1200" kern="1200" dirty="0"/>
        </a:p>
      </dsp:txBody>
      <dsp:txXfrm>
        <a:off x="320766" y="1433638"/>
        <a:ext cx="2428040" cy="447071"/>
      </dsp:txXfrm>
    </dsp:sp>
    <dsp:sp modelId="{51751CDD-9C05-4331-A943-54EF4658D772}">
      <dsp:nvSpPr>
        <dsp:cNvPr id="0" name=""/>
        <dsp:cNvSpPr/>
      </dsp:nvSpPr>
      <dsp:spPr>
        <a:xfrm>
          <a:off x="138010" y="2008348"/>
          <a:ext cx="191793" cy="191793"/>
        </a:xfrm>
        <a:prstGeom prst="rect">
          <a:avLst/>
        </a:prstGeom>
        <a:solidFill>
          <a:schemeClr val="lt1">
            <a:hueOff val="0"/>
            <a:satOff val="0"/>
            <a:lumOff val="0"/>
            <a:alphaOff val="0"/>
          </a:schemeClr>
        </a:solidFill>
        <a:ln w="9525"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z="190500">
          <a:bevelT w="190500" h="38100"/>
        </a:sp3d>
      </dsp:spPr>
      <dsp:style>
        <a:lnRef idx="1">
          <a:scrgbClr r="0" g="0" b="0"/>
        </a:lnRef>
        <a:fillRef idx="1">
          <a:scrgbClr r="0" g="0" b="0"/>
        </a:fillRef>
        <a:effectRef idx="2">
          <a:scrgbClr r="0" g="0" b="0"/>
        </a:effectRef>
        <a:fontRef idx="minor"/>
      </dsp:style>
    </dsp:sp>
    <dsp:sp modelId="{79FBF016-313B-405C-BB7E-6925D9484A28}">
      <dsp:nvSpPr>
        <dsp:cNvPr id="0" name=""/>
        <dsp:cNvSpPr/>
      </dsp:nvSpPr>
      <dsp:spPr>
        <a:xfrm>
          <a:off x="320766" y="1880709"/>
          <a:ext cx="2428040" cy="447071"/>
        </a:xfrm>
        <a:prstGeom prst="rect">
          <a:avLst/>
        </a:prstGeom>
        <a:no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lvl="0" algn="l" defTabSz="533400">
            <a:lnSpc>
              <a:spcPct val="90000"/>
            </a:lnSpc>
            <a:spcBef>
              <a:spcPct val="0"/>
            </a:spcBef>
            <a:spcAft>
              <a:spcPct val="35000"/>
            </a:spcAft>
          </a:pPr>
          <a:r>
            <a:rPr lang="uk-UA" sz="1200" kern="1200" dirty="0" smtClean="0"/>
            <a:t> вивчення фірмової структури;</a:t>
          </a:r>
          <a:endParaRPr lang="uk-UA" sz="1200" kern="1200" dirty="0"/>
        </a:p>
      </dsp:txBody>
      <dsp:txXfrm>
        <a:off x="320766" y="1880709"/>
        <a:ext cx="2428040" cy="447071"/>
      </dsp:txXfrm>
    </dsp:sp>
    <dsp:sp modelId="{E1D87375-F970-470D-B1DF-043585769907}">
      <dsp:nvSpPr>
        <dsp:cNvPr id="0" name=""/>
        <dsp:cNvSpPr/>
      </dsp:nvSpPr>
      <dsp:spPr>
        <a:xfrm>
          <a:off x="138010" y="2455420"/>
          <a:ext cx="191793" cy="191793"/>
        </a:xfrm>
        <a:prstGeom prst="rect">
          <a:avLst/>
        </a:prstGeom>
        <a:solidFill>
          <a:schemeClr val="lt1">
            <a:hueOff val="0"/>
            <a:satOff val="0"/>
            <a:lumOff val="0"/>
            <a:alphaOff val="0"/>
          </a:schemeClr>
        </a:solidFill>
        <a:ln w="9525"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z="190500">
          <a:bevelT w="190500" h="38100"/>
        </a:sp3d>
      </dsp:spPr>
      <dsp:style>
        <a:lnRef idx="1">
          <a:scrgbClr r="0" g="0" b="0"/>
        </a:lnRef>
        <a:fillRef idx="1">
          <a:scrgbClr r="0" g="0" b="0"/>
        </a:fillRef>
        <a:effectRef idx="2">
          <a:scrgbClr r="0" g="0" b="0"/>
        </a:effectRef>
        <a:fontRef idx="minor"/>
      </dsp:style>
    </dsp:sp>
    <dsp:sp modelId="{71C7DA98-6279-4D57-B4F2-BD8840C06F30}">
      <dsp:nvSpPr>
        <dsp:cNvPr id="0" name=""/>
        <dsp:cNvSpPr/>
      </dsp:nvSpPr>
      <dsp:spPr>
        <a:xfrm>
          <a:off x="320766" y="2327781"/>
          <a:ext cx="2428040" cy="447071"/>
        </a:xfrm>
        <a:prstGeom prst="rect">
          <a:avLst/>
        </a:prstGeom>
        <a:no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lvl="0" algn="l" defTabSz="533400">
            <a:lnSpc>
              <a:spcPct val="90000"/>
            </a:lnSpc>
            <a:spcBef>
              <a:spcPct val="0"/>
            </a:spcBef>
            <a:spcAft>
              <a:spcPct val="35000"/>
            </a:spcAft>
          </a:pPr>
          <a:r>
            <a:rPr lang="uk-UA" sz="1200" kern="1200" dirty="0" smtClean="0"/>
            <a:t> Вивчення товару (товарної структури)</a:t>
          </a:r>
          <a:endParaRPr lang="uk-UA" sz="1200" kern="1200" dirty="0"/>
        </a:p>
      </dsp:txBody>
      <dsp:txXfrm>
        <a:off x="320766" y="2327781"/>
        <a:ext cx="2428040" cy="447071"/>
      </dsp:txXfrm>
    </dsp:sp>
    <dsp:sp modelId="{003FF6C3-0BCA-4D93-A628-CD93027842CC}">
      <dsp:nvSpPr>
        <dsp:cNvPr id="0" name=""/>
        <dsp:cNvSpPr/>
      </dsp:nvSpPr>
      <dsp:spPr>
        <a:xfrm>
          <a:off x="138010" y="2902492"/>
          <a:ext cx="191793" cy="191793"/>
        </a:xfrm>
        <a:prstGeom prst="rect">
          <a:avLst/>
        </a:prstGeom>
        <a:solidFill>
          <a:schemeClr val="lt1">
            <a:hueOff val="0"/>
            <a:satOff val="0"/>
            <a:lumOff val="0"/>
            <a:alphaOff val="0"/>
          </a:schemeClr>
        </a:solidFill>
        <a:ln w="9525"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z="190500">
          <a:bevelT w="190500" h="38100"/>
        </a:sp3d>
      </dsp:spPr>
      <dsp:style>
        <a:lnRef idx="1">
          <a:scrgbClr r="0" g="0" b="0"/>
        </a:lnRef>
        <a:fillRef idx="1">
          <a:scrgbClr r="0" g="0" b="0"/>
        </a:fillRef>
        <a:effectRef idx="2">
          <a:scrgbClr r="0" g="0" b="0"/>
        </a:effectRef>
        <a:fontRef idx="minor"/>
      </dsp:style>
    </dsp:sp>
    <dsp:sp modelId="{A4E908D1-F15F-4A37-8636-774C71841278}">
      <dsp:nvSpPr>
        <dsp:cNvPr id="0" name=""/>
        <dsp:cNvSpPr/>
      </dsp:nvSpPr>
      <dsp:spPr>
        <a:xfrm>
          <a:off x="320766" y="2774853"/>
          <a:ext cx="2428040" cy="447071"/>
        </a:xfrm>
        <a:prstGeom prst="rect">
          <a:avLst/>
        </a:prstGeom>
        <a:no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lvl="0" algn="l" defTabSz="533400">
            <a:lnSpc>
              <a:spcPct val="90000"/>
            </a:lnSpc>
            <a:spcBef>
              <a:spcPct val="0"/>
            </a:spcBef>
            <a:spcAft>
              <a:spcPct val="35000"/>
            </a:spcAft>
          </a:pPr>
          <a:r>
            <a:rPr lang="uk-UA" sz="1200" kern="1200" dirty="0" smtClean="0"/>
            <a:t>аналіз внутрішнього середовища підприємства</a:t>
          </a:r>
          <a:endParaRPr lang="uk-UA" sz="1200" kern="1200" dirty="0"/>
        </a:p>
      </dsp:txBody>
      <dsp:txXfrm>
        <a:off x="320766" y="2774853"/>
        <a:ext cx="2428040" cy="447071"/>
      </dsp:txXfrm>
    </dsp:sp>
    <dsp:sp modelId="{72A707A5-C8F3-4A06-99AA-68D20A6EDD05}">
      <dsp:nvSpPr>
        <dsp:cNvPr id="0" name=""/>
        <dsp:cNvSpPr/>
      </dsp:nvSpPr>
      <dsp:spPr>
        <a:xfrm>
          <a:off x="234595" y="664952"/>
          <a:ext cx="358867" cy="198623"/>
        </a:xfrm>
        <a:prstGeom prst="rect">
          <a:avLst/>
        </a:prstGeom>
        <a:solidFill>
          <a:schemeClr val="lt1">
            <a:hueOff val="0"/>
            <a:satOff val="0"/>
            <a:lumOff val="0"/>
            <a:alphaOff val="0"/>
          </a:schemeClr>
        </a:solidFill>
        <a:ln w="9525"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z="190500">
          <a:bevelT w="190500" h="38100"/>
        </a:sp3d>
      </dsp:spPr>
      <dsp:style>
        <a:lnRef idx="1">
          <a:scrgbClr r="0" g="0" b="0"/>
        </a:lnRef>
        <a:fillRef idx="1">
          <a:scrgbClr r="0" g="0" b="0"/>
        </a:fillRef>
        <a:effectRef idx="2">
          <a:scrgbClr r="0" g="0" b="0"/>
        </a:effectRef>
        <a:fontRef idx="minor"/>
      </dsp:style>
    </dsp:sp>
    <dsp:sp modelId="{8F75E3CF-0216-42F8-A321-36E2F5186429}">
      <dsp:nvSpPr>
        <dsp:cNvPr id="0" name=""/>
        <dsp:cNvSpPr/>
      </dsp:nvSpPr>
      <dsp:spPr>
        <a:xfrm>
          <a:off x="320766" y="3221925"/>
          <a:ext cx="2428040" cy="447071"/>
        </a:xfrm>
        <a:prstGeom prst="rect">
          <a:avLst/>
        </a:prstGeom>
        <a:no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l" defTabSz="666750">
            <a:lnSpc>
              <a:spcPct val="90000"/>
            </a:lnSpc>
            <a:spcBef>
              <a:spcPct val="0"/>
            </a:spcBef>
            <a:spcAft>
              <a:spcPct val="35000"/>
            </a:spcAft>
          </a:pPr>
          <a:endParaRPr lang="uk-UA" sz="1500" kern="1200"/>
        </a:p>
      </dsp:txBody>
      <dsp:txXfrm>
        <a:off x="320766" y="3221925"/>
        <a:ext cx="2428040" cy="447071"/>
      </dsp:txXfrm>
    </dsp:sp>
    <dsp:sp modelId="{E813BF4E-643C-4492-92EF-0F9260224F2D}">
      <dsp:nvSpPr>
        <dsp:cNvPr id="0" name=""/>
        <dsp:cNvSpPr/>
      </dsp:nvSpPr>
      <dsp:spPr>
        <a:xfrm>
          <a:off x="2879346" y="551774"/>
          <a:ext cx="2610795" cy="30715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1">
          <a:scrgbClr r="0" g="0" b="0"/>
        </a:lnRef>
        <a:fillRef idx="3">
          <a:scrgbClr r="0" g="0" b="0"/>
        </a:fillRef>
        <a:effectRef idx="2">
          <a:scrgbClr r="0" g="0" b="0"/>
        </a:effectRef>
        <a:fontRef idx="minor">
          <a:schemeClr val="lt1"/>
        </a:fontRef>
      </dsp:style>
    </dsp:sp>
    <dsp:sp modelId="{8BDDEB74-7EFD-4DAC-9C94-67810CC729AA}">
      <dsp:nvSpPr>
        <dsp:cNvPr id="0" name=""/>
        <dsp:cNvSpPr/>
      </dsp:nvSpPr>
      <dsp:spPr>
        <a:xfrm>
          <a:off x="2879346" y="667128"/>
          <a:ext cx="191798" cy="191798"/>
        </a:xfrm>
        <a:prstGeom prst="rect">
          <a:avLst/>
        </a:prstGeom>
        <a:solidFill>
          <a:schemeClr val="lt1">
            <a:alpha val="90000"/>
            <a:hueOff val="0"/>
            <a:satOff val="0"/>
            <a:lumOff val="0"/>
            <a:alphaOff val="0"/>
          </a:schemeClr>
        </a:solidFill>
        <a:ln w="9525"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z="190500">
          <a:bevelT w="190500" h="38100"/>
        </a:sp3d>
      </dsp:spPr>
      <dsp:style>
        <a:lnRef idx="1">
          <a:scrgbClr r="0" g="0" b="0"/>
        </a:lnRef>
        <a:fillRef idx="1">
          <a:scrgbClr r="0" g="0" b="0"/>
        </a:fillRef>
        <a:effectRef idx="2">
          <a:scrgbClr r="0" g="0" b="0"/>
        </a:effectRef>
        <a:fontRef idx="minor"/>
      </dsp:style>
    </dsp:sp>
    <dsp:sp modelId="{9382D4A1-FDB3-48CF-A32F-A89C565DF87C}">
      <dsp:nvSpPr>
        <dsp:cNvPr id="0" name=""/>
        <dsp:cNvSpPr/>
      </dsp:nvSpPr>
      <dsp:spPr>
        <a:xfrm>
          <a:off x="2879346" y="0"/>
          <a:ext cx="2610795" cy="551774"/>
        </a:xfrm>
        <a:prstGeom prst="rect">
          <a:avLst/>
        </a:prstGeom>
        <a:no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0">
          <a:scrgbClr r="0" g="0" b="0"/>
        </a:fillRef>
        <a:effectRef idx="0">
          <a:scrgbClr r="0" g="0" b="0"/>
        </a:effectRef>
        <a:fontRef idx="minor"/>
      </dsp:style>
      <dsp:txBody>
        <a:bodyPr spcFirstLastPara="0" vert="horz" wrap="square" lIns="43815" tIns="29210" rIns="43815" bIns="29210" numCol="1" spcCol="1270" anchor="ctr" anchorCtr="0">
          <a:noAutofit/>
        </a:bodyPr>
        <a:lstStyle/>
        <a:p>
          <a:pPr lvl="0" algn="l" defTabSz="1022350">
            <a:lnSpc>
              <a:spcPct val="90000"/>
            </a:lnSpc>
            <a:spcBef>
              <a:spcPct val="0"/>
            </a:spcBef>
            <a:spcAft>
              <a:spcPct val="35000"/>
            </a:spcAft>
          </a:pPr>
          <a:r>
            <a:rPr lang="uk-UA" sz="2300" kern="1200" dirty="0" smtClean="0"/>
            <a:t>Виробнича функція</a:t>
          </a:r>
          <a:endParaRPr lang="uk-UA" sz="2300" kern="1200" dirty="0"/>
        </a:p>
      </dsp:txBody>
      <dsp:txXfrm>
        <a:off x="2879346" y="0"/>
        <a:ext cx="2610795" cy="551774"/>
      </dsp:txXfrm>
    </dsp:sp>
    <dsp:sp modelId="{412EDCDF-32D2-4A62-B29D-4882E654EC12}">
      <dsp:nvSpPr>
        <dsp:cNvPr id="0" name=""/>
        <dsp:cNvSpPr/>
      </dsp:nvSpPr>
      <dsp:spPr>
        <a:xfrm>
          <a:off x="2879346" y="1114205"/>
          <a:ext cx="191793" cy="191793"/>
        </a:xfrm>
        <a:prstGeom prst="rect">
          <a:avLst/>
        </a:prstGeom>
        <a:solidFill>
          <a:schemeClr val="lt1">
            <a:hueOff val="0"/>
            <a:satOff val="0"/>
            <a:lumOff val="0"/>
            <a:alphaOff val="0"/>
          </a:schemeClr>
        </a:solidFill>
        <a:ln w="9525"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z="190500">
          <a:bevelT w="190500" h="38100"/>
        </a:sp3d>
      </dsp:spPr>
      <dsp:style>
        <a:lnRef idx="1">
          <a:scrgbClr r="0" g="0" b="0"/>
        </a:lnRef>
        <a:fillRef idx="1">
          <a:scrgbClr r="0" g="0" b="0"/>
        </a:fillRef>
        <a:effectRef idx="2">
          <a:scrgbClr r="0" g="0" b="0"/>
        </a:effectRef>
        <a:fontRef idx="minor"/>
      </dsp:style>
    </dsp:sp>
    <dsp:sp modelId="{C9FA3FAF-D13A-4D36-AAC3-C4252A9456D5}">
      <dsp:nvSpPr>
        <dsp:cNvPr id="0" name=""/>
        <dsp:cNvSpPr/>
      </dsp:nvSpPr>
      <dsp:spPr>
        <a:xfrm>
          <a:off x="3062101" y="986566"/>
          <a:ext cx="2428040" cy="447071"/>
        </a:xfrm>
        <a:prstGeom prst="rect">
          <a:avLst/>
        </a:prstGeom>
        <a:no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lvl="0" algn="l" defTabSz="533400">
            <a:lnSpc>
              <a:spcPct val="90000"/>
            </a:lnSpc>
            <a:spcBef>
              <a:spcPct val="0"/>
            </a:spcBef>
            <a:spcAft>
              <a:spcPct val="35000"/>
            </a:spcAft>
          </a:pPr>
          <a:r>
            <a:rPr lang="uk-UA" sz="1200" kern="1200" dirty="0" smtClean="0"/>
            <a:t>організація виробництва нових товарів; розробка нових технологій;</a:t>
          </a:r>
          <a:endParaRPr lang="uk-UA" sz="1200" kern="1200" dirty="0"/>
        </a:p>
      </dsp:txBody>
      <dsp:txXfrm>
        <a:off x="3062101" y="986566"/>
        <a:ext cx="2428040" cy="447071"/>
      </dsp:txXfrm>
    </dsp:sp>
    <dsp:sp modelId="{997811E2-BD6D-48A8-8638-BD9627ED8E45}">
      <dsp:nvSpPr>
        <dsp:cNvPr id="0" name=""/>
        <dsp:cNvSpPr/>
      </dsp:nvSpPr>
      <dsp:spPr>
        <a:xfrm>
          <a:off x="2879346" y="1561277"/>
          <a:ext cx="191793" cy="191793"/>
        </a:xfrm>
        <a:prstGeom prst="rect">
          <a:avLst/>
        </a:prstGeom>
        <a:solidFill>
          <a:schemeClr val="lt1">
            <a:hueOff val="0"/>
            <a:satOff val="0"/>
            <a:lumOff val="0"/>
            <a:alphaOff val="0"/>
          </a:schemeClr>
        </a:solidFill>
        <a:ln w="9525"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z="190500">
          <a:bevelT w="190500" h="38100"/>
        </a:sp3d>
      </dsp:spPr>
      <dsp:style>
        <a:lnRef idx="1">
          <a:scrgbClr r="0" g="0" b="0"/>
        </a:lnRef>
        <a:fillRef idx="1">
          <a:scrgbClr r="0" g="0" b="0"/>
        </a:fillRef>
        <a:effectRef idx="2">
          <a:scrgbClr r="0" g="0" b="0"/>
        </a:effectRef>
        <a:fontRef idx="minor"/>
      </dsp:style>
    </dsp:sp>
    <dsp:sp modelId="{650BB906-BCD3-4CE9-B1CF-331665A55A9F}">
      <dsp:nvSpPr>
        <dsp:cNvPr id="0" name=""/>
        <dsp:cNvSpPr/>
      </dsp:nvSpPr>
      <dsp:spPr>
        <a:xfrm>
          <a:off x="3062101" y="1433638"/>
          <a:ext cx="2428040" cy="447071"/>
        </a:xfrm>
        <a:prstGeom prst="rect">
          <a:avLst/>
        </a:prstGeom>
        <a:no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lvl="0" algn="l" defTabSz="533400">
            <a:lnSpc>
              <a:spcPct val="90000"/>
            </a:lnSpc>
            <a:spcBef>
              <a:spcPct val="0"/>
            </a:spcBef>
            <a:spcAft>
              <a:spcPct val="35000"/>
            </a:spcAft>
          </a:pPr>
          <a:r>
            <a:rPr lang="uk-UA" sz="1200" kern="1200" dirty="0" smtClean="0"/>
            <a:t>організація матеріально-технічного постачання;</a:t>
          </a:r>
          <a:endParaRPr lang="uk-UA" sz="1200" kern="1200" dirty="0"/>
        </a:p>
      </dsp:txBody>
      <dsp:txXfrm>
        <a:off x="3062101" y="1433638"/>
        <a:ext cx="2428040" cy="447071"/>
      </dsp:txXfrm>
    </dsp:sp>
    <dsp:sp modelId="{920287F4-7AC4-4782-A52D-354850834FE0}">
      <dsp:nvSpPr>
        <dsp:cNvPr id="0" name=""/>
        <dsp:cNvSpPr/>
      </dsp:nvSpPr>
      <dsp:spPr>
        <a:xfrm>
          <a:off x="2879346" y="2008348"/>
          <a:ext cx="191793" cy="191793"/>
        </a:xfrm>
        <a:prstGeom prst="rect">
          <a:avLst/>
        </a:prstGeom>
        <a:solidFill>
          <a:schemeClr val="lt1">
            <a:hueOff val="0"/>
            <a:satOff val="0"/>
            <a:lumOff val="0"/>
            <a:alphaOff val="0"/>
          </a:schemeClr>
        </a:solidFill>
        <a:ln w="9525"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z="190500">
          <a:bevelT w="190500" h="38100"/>
        </a:sp3d>
      </dsp:spPr>
      <dsp:style>
        <a:lnRef idx="1">
          <a:scrgbClr r="0" g="0" b="0"/>
        </a:lnRef>
        <a:fillRef idx="1">
          <a:scrgbClr r="0" g="0" b="0"/>
        </a:fillRef>
        <a:effectRef idx="2">
          <a:scrgbClr r="0" g="0" b="0"/>
        </a:effectRef>
        <a:fontRef idx="minor"/>
      </dsp:style>
    </dsp:sp>
    <dsp:sp modelId="{0E6FE236-3DB5-4C99-AA10-64DADDC2C51F}">
      <dsp:nvSpPr>
        <dsp:cNvPr id="0" name=""/>
        <dsp:cNvSpPr/>
      </dsp:nvSpPr>
      <dsp:spPr>
        <a:xfrm>
          <a:off x="3062101" y="1880709"/>
          <a:ext cx="2428040" cy="447071"/>
        </a:xfrm>
        <a:prstGeom prst="rect">
          <a:avLst/>
        </a:prstGeom>
        <a:no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lvl="0" algn="l" defTabSz="533400">
            <a:lnSpc>
              <a:spcPct val="90000"/>
            </a:lnSpc>
            <a:spcBef>
              <a:spcPct val="0"/>
            </a:spcBef>
            <a:spcAft>
              <a:spcPct val="35000"/>
            </a:spcAft>
          </a:pPr>
          <a:r>
            <a:rPr lang="uk-UA" sz="1200" kern="1200" dirty="0" smtClean="0"/>
            <a:t>управління якістю та конкурентоспроможністю готової продукції.</a:t>
          </a:r>
          <a:endParaRPr lang="uk-UA" sz="1200" kern="1200" dirty="0"/>
        </a:p>
      </dsp:txBody>
      <dsp:txXfrm>
        <a:off x="3062101" y="1880709"/>
        <a:ext cx="2428040" cy="44707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204E68-DED0-485F-90E6-E043A8C2A4A8}">
      <dsp:nvSpPr>
        <dsp:cNvPr id="0" name=""/>
        <dsp:cNvSpPr/>
      </dsp:nvSpPr>
      <dsp:spPr>
        <a:xfrm>
          <a:off x="214346" y="519317"/>
          <a:ext cx="2457219" cy="289084"/>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1">
          <a:scrgbClr r="0" g="0" b="0"/>
        </a:lnRef>
        <a:fillRef idx="3">
          <a:scrgbClr r="0" g="0" b="0"/>
        </a:fillRef>
        <a:effectRef idx="2">
          <a:scrgbClr r="0" g="0" b="0"/>
        </a:effectRef>
        <a:fontRef idx="minor">
          <a:schemeClr val="lt1"/>
        </a:fontRef>
      </dsp:style>
    </dsp:sp>
    <dsp:sp modelId="{2CF2B715-FDEC-426E-A8E2-AE519D22381A}">
      <dsp:nvSpPr>
        <dsp:cNvPr id="0" name=""/>
        <dsp:cNvSpPr/>
      </dsp:nvSpPr>
      <dsp:spPr>
        <a:xfrm>
          <a:off x="214346" y="627886"/>
          <a:ext cx="180516" cy="180516"/>
        </a:xfrm>
        <a:prstGeom prst="rect">
          <a:avLst/>
        </a:prstGeom>
        <a:solidFill>
          <a:schemeClr val="lt1">
            <a:alpha val="90000"/>
            <a:hueOff val="0"/>
            <a:satOff val="0"/>
            <a:lumOff val="0"/>
            <a:alphaOff val="0"/>
          </a:schemeClr>
        </a:solidFill>
        <a:ln w="9525"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z="190500">
          <a:bevelT w="190500" h="38100"/>
        </a:sp3d>
      </dsp:spPr>
      <dsp:style>
        <a:lnRef idx="1">
          <a:scrgbClr r="0" g="0" b="0"/>
        </a:lnRef>
        <a:fillRef idx="1">
          <a:scrgbClr r="0" g="0" b="0"/>
        </a:fillRef>
        <a:effectRef idx="2">
          <a:scrgbClr r="0" g="0" b="0"/>
        </a:effectRef>
        <a:fontRef idx="minor"/>
      </dsp:style>
    </dsp:sp>
    <dsp:sp modelId="{6D5224A0-933C-4351-A029-7A15B98F9718}">
      <dsp:nvSpPr>
        <dsp:cNvPr id="0" name=""/>
        <dsp:cNvSpPr/>
      </dsp:nvSpPr>
      <dsp:spPr>
        <a:xfrm>
          <a:off x="214346" y="0"/>
          <a:ext cx="2457219" cy="519317"/>
        </a:xfrm>
        <a:prstGeom prst="rect">
          <a:avLst/>
        </a:prstGeom>
        <a:no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0">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l" defTabSz="800100">
            <a:lnSpc>
              <a:spcPct val="90000"/>
            </a:lnSpc>
            <a:spcBef>
              <a:spcPct val="0"/>
            </a:spcBef>
            <a:spcAft>
              <a:spcPct val="35000"/>
            </a:spcAft>
          </a:pPr>
          <a:r>
            <a:rPr lang="uk-UA" sz="1800" kern="1200" dirty="0" smtClean="0"/>
            <a:t>Збутова функція</a:t>
          </a:r>
          <a:endParaRPr lang="uk-UA" sz="1800" kern="1200" dirty="0"/>
        </a:p>
      </dsp:txBody>
      <dsp:txXfrm>
        <a:off x="214346" y="0"/>
        <a:ext cx="2457219" cy="519317"/>
      </dsp:txXfrm>
    </dsp:sp>
    <dsp:sp modelId="{125EC30A-D6BD-417F-9822-545033EEBCDF}">
      <dsp:nvSpPr>
        <dsp:cNvPr id="0" name=""/>
        <dsp:cNvSpPr/>
      </dsp:nvSpPr>
      <dsp:spPr>
        <a:xfrm>
          <a:off x="292969" y="1048663"/>
          <a:ext cx="180511" cy="180511"/>
        </a:xfrm>
        <a:prstGeom prst="rect">
          <a:avLst/>
        </a:prstGeom>
        <a:solidFill>
          <a:schemeClr val="lt1">
            <a:hueOff val="0"/>
            <a:satOff val="0"/>
            <a:lumOff val="0"/>
            <a:alphaOff val="0"/>
          </a:schemeClr>
        </a:solidFill>
        <a:ln w="9525"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z="190500">
          <a:bevelT w="190500" h="38100"/>
        </a:sp3d>
      </dsp:spPr>
      <dsp:style>
        <a:lnRef idx="1">
          <a:scrgbClr r="0" g="0" b="0"/>
        </a:lnRef>
        <a:fillRef idx="1">
          <a:scrgbClr r="0" g="0" b="0"/>
        </a:fillRef>
        <a:effectRef idx="2">
          <a:scrgbClr r="0" g="0" b="0"/>
        </a:effectRef>
        <a:fontRef idx="minor"/>
      </dsp:style>
    </dsp:sp>
    <dsp:sp modelId="{18E09CE2-D996-42DB-861C-873A853F82EC}">
      <dsp:nvSpPr>
        <dsp:cNvPr id="0" name=""/>
        <dsp:cNvSpPr/>
      </dsp:nvSpPr>
      <dsp:spPr>
        <a:xfrm>
          <a:off x="464974" y="928533"/>
          <a:ext cx="2285214" cy="420773"/>
        </a:xfrm>
        <a:prstGeom prst="rect">
          <a:avLst/>
        </a:prstGeom>
        <a:no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lvl="0" algn="l" defTabSz="533400">
            <a:lnSpc>
              <a:spcPct val="90000"/>
            </a:lnSpc>
            <a:spcBef>
              <a:spcPct val="0"/>
            </a:spcBef>
            <a:spcAft>
              <a:spcPct val="35000"/>
            </a:spcAft>
          </a:pPr>
          <a:r>
            <a:rPr lang="uk-UA" sz="1200" kern="1200" dirty="0" smtClean="0"/>
            <a:t>організація системи товаропросування;</a:t>
          </a:r>
          <a:endParaRPr lang="uk-UA" sz="1200" kern="1200" dirty="0"/>
        </a:p>
      </dsp:txBody>
      <dsp:txXfrm>
        <a:off x="464974" y="928533"/>
        <a:ext cx="2285214" cy="420773"/>
      </dsp:txXfrm>
    </dsp:sp>
    <dsp:sp modelId="{B38917BB-5738-48B5-9BAD-F13E236E96E6}">
      <dsp:nvSpPr>
        <dsp:cNvPr id="0" name=""/>
        <dsp:cNvSpPr/>
      </dsp:nvSpPr>
      <dsp:spPr>
        <a:xfrm>
          <a:off x="292969" y="1469437"/>
          <a:ext cx="180511" cy="180511"/>
        </a:xfrm>
        <a:prstGeom prst="rect">
          <a:avLst/>
        </a:prstGeom>
        <a:solidFill>
          <a:schemeClr val="lt1">
            <a:hueOff val="0"/>
            <a:satOff val="0"/>
            <a:lumOff val="0"/>
            <a:alphaOff val="0"/>
          </a:schemeClr>
        </a:solidFill>
        <a:ln w="9525"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z="190500">
          <a:bevelT w="190500" h="38100"/>
        </a:sp3d>
      </dsp:spPr>
      <dsp:style>
        <a:lnRef idx="1">
          <a:scrgbClr r="0" g="0" b="0"/>
        </a:lnRef>
        <a:fillRef idx="1">
          <a:scrgbClr r="0" g="0" b="0"/>
        </a:fillRef>
        <a:effectRef idx="2">
          <a:scrgbClr r="0" g="0" b="0"/>
        </a:effectRef>
        <a:fontRef idx="minor"/>
      </dsp:style>
    </dsp:sp>
    <dsp:sp modelId="{CF04ED98-CFFE-4368-AFA8-8CE411AD7161}">
      <dsp:nvSpPr>
        <dsp:cNvPr id="0" name=""/>
        <dsp:cNvSpPr/>
      </dsp:nvSpPr>
      <dsp:spPr>
        <a:xfrm>
          <a:off x="464974" y="1349306"/>
          <a:ext cx="2285214" cy="420773"/>
        </a:xfrm>
        <a:prstGeom prst="rect">
          <a:avLst/>
        </a:prstGeom>
        <a:no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lvl="0" algn="l" defTabSz="533400">
            <a:lnSpc>
              <a:spcPct val="90000"/>
            </a:lnSpc>
            <a:spcBef>
              <a:spcPct val="0"/>
            </a:spcBef>
            <a:spcAft>
              <a:spcPct val="35000"/>
            </a:spcAft>
          </a:pPr>
          <a:r>
            <a:rPr lang="uk-UA" sz="1200" kern="1200" dirty="0" smtClean="0"/>
            <a:t>організація сервісу;</a:t>
          </a:r>
          <a:endParaRPr lang="uk-UA" sz="1200" kern="1200" dirty="0"/>
        </a:p>
      </dsp:txBody>
      <dsp:txXfrm>
        <a:off x="464974" y="1349306"/>
        <a:ext cx="2285214" cy="420773"/>
      </dsp:txXfrm>
    </dsp:sp>
    <dsp:sp modelId="{51751CDD-9C05-4331-A943-54EF4658D772}">
      <dsp:nvSpPr>
        <dsp:cNvPr id="0" name=""/>
        <dsp:cNvSpPr/>
      </dsp:nvSpPr>
      <dsp:spPr>
        <a:xfrm>
          <a:off x="292969" y="1890210"/>
          <a:ext cx="180511" cy="180511"/>
        </a:xfrm>
        <a:prstGeom prst="rect">
          <a:avLst/>
        </a:prstGeom>
        <a:solidFill>
          <a:schemeClr val="lt1">
            <a:hueOff val="0"/>
            <a:satOff val="0"/>
            <a:lumOff val="0"/>
            <a:alphaOff val="0"/>
          </a:schemeClr>
        </a:solidFill>
        <a:ln w="9525"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z="190500">
          <a:bevelT w="190500" h="38100"/>
        </a:sp3d>
      </dsp:spPr>
      <dsp:style>
        <a:lnRef idx="1">
          <a:scrgbClr r="0" g="0" b="0"/>
        </a:lnRef>
        <a:fillRef idx="1">
          <a:scrgbClr r="0" g="0" b="0"/>
        </a:fillRef>
        <a:effectRef idx="2">
          <a:scrgbClr r="0" g="0" b="0"/>
        </a:effectRef>
        <a:fontRef idx="minor"/>
      </dsp:style>
    </dsp:sp>
    <dsp:sp modelId="{79FBF016-313B-405C-BB7E-6925D9484A28}">
      <dsp:nvSpPr>
        <dsp:cNvPr id="0" name=""/>
        <dsp:cNvSpPr/>
      </dsp:nvSpPr>
      <dsp:spPr>
        <a:xfrm>
          <a:off x="464974" y="1770079"/>
          <a:ext cx="2285214" cy="420773"/>
        </a:xfrm>
        <a:prstGeom prst="rect">
          <a:avLst/>
        </a:prstGeom>
        <a:no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lvl="0" algn="l" defTabSz="533400">
            <a:lnSpc>
              <a:spcPct val="90000"/>
            </a:lnSpc>
            <a:spcBef>
              <a:spcPct val="0"/>
            </a:spcBef>
            <a:spcAft>
              <a:spcPct val="35000"/>
            </a:spcAft>
          </a:pPr>
          <a:r>
            <a:rPr lang="uk-UA" sz="1200" kern="1200" dirty="0" smtClean="0"/>
            <a:t> </a:t>
          </a:r>
          <a:r>
            <a:rPr lang="uk-UA" sz="1200" kern="1200" noProof="0" dirty="0" smtClean="0"/>
            <a:t>організація системи формування попиту та стимулювання збуту;</a:t>
          </a:r>
          <a:endParaRPr lang="uk-UA" sz="1200" kern="1200" noProof="0" dirty="0"/>
        </a:p>
      </dsp:txBody>
      <dsp:txXfrm>
        <a:off x="464974" y="1770079"/>
        <a:ext cx="2285214" cy="420773"/>
      </dsp:txXfrm>
    </dsp:sp>
    <dsp:sp modelId="{E1D87375-F970-470D-B1DF-043585769907}">
      <dsp:nvSpPr>
        <dsp:cNvPr id="0" name=""/>
        <dsp:cNvSpPr/>
      </dsp:nvSpPr>
      <dsp:spPr>
        <a:xfrm>
          <a:off x="292969" y="2310984"/>
          <a:ext cx="180511" cy="180511"/>
        </a:xfrm>
        <a:prstGeom prst="rect">
          <a:avLst/>
        </a:prstGeom>
        <a:solidFill>
          <a:schemeClr val="lt1">
            <a:hueOff val="0"/>
            <a:satOff val="0"/>
            <a:lumOff val="0"/>
            <a:alphaOff val="0"/>
          </a:schemeClr>
        </a:solidFill>
        <a:ln w="9525"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z="190500">
          <a:bevelT w="190500" h="38100"/>
        </a:sp3d>
      </dsp:spPr>
      <dsp:style>
        <a:lnRef idx="1">
          <a:scrgbClr r="0" g="0" b="0"/>
        </a:lnRef>
        <a:fillRef idx="1">
          <a:scrgbClr r="0" g="0" b="0"/>
        </a:fillRef>
        <a:effectRef idx="2">
          <a:scrgbClr r="0" g="0" b="0"/>
        </a:effectRef>
        <a:fontRef idx="minor"/>
      </dsp:style>
    </dsp:sp>
    <dsp:sp modelId="{71C7DA98-6279-4D57-B4F2-BD8840C06F30}">
      <dsp:nvSpPr>
        <dsp:cNvPr id="0" name=""/>
        <dsp:cNvSpPr/>
      </dsp:nvSpPr>
      <dsp:spPr>
        <a:xfrm>
          <a:off x="464974" y="2190853"/>
          <a:ext cx="2285214" cy="420773"/>
        </a:xfrm>
        <a:prstGeom prst="rect">
          <a:avLst/>
        </a:prstGeom>
        <a:no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lvl="0" algn="l" defTabSz="533400">
            <a:lnSpc>
              <a:spcPct val="90000"/>
            </a:lnSpc>
            <a:spcBef>
              <a:spcPct val="0"/>
            </a:spcBef>
            <a:spcAft>
              <a:spcPct val="35000"/>
            </a:spcAft>
          </a:pPr>
          <a:r>
            <a:rPr lang="uk-UA" sz="1200" kern="1200" dirty="0" smtClean="0"/>
            <a:t> здійснення цілеспрямованої товарної політики;</a:t>
          </a:r>
          <a:endParaRPr lang="uk-UA" sz="1200" kern="1200" dirty="0"/>
        </a:p>
      </dsp:txBody>
      <dsp:txXfrm>
        <a:off x="464974" y="2190853"/>
        <a:ext cx="2285214" cy="420773"/>
      </dsp:txXfrm>
    </dsp:sp>
    <dsp:sp modelId="{003FF6C3-0BCA-4D93-A628-CD93027842CC}">
      <dsp:nvSpPr>
        <dsp:cNvPr id="0" name=""/>
        <dsp:cNvSpPr/>
      </dsp:nvSpPr>
      <dsp:spPr>
        <a:xfrm>
          <a:off x="292969" y="2731757"/>
          <a:ext cx="180511" cy="180511"/>
        </a:xfrm>
        <a:prstGeom prst="rect">
          <a:avLst/>
        </a:prstGeom>
        <a:solidFill>
          <a:schemeClr val="lt1">
            <a:hueOff val="0"/>
            <a:satOff val="0"/>
            <a:lumOff val="0"/>
            <a:alphaOff val="0"/>
          </a:schemeClr>
        </a:solidFill>
        <a:ln w="9525"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z="190500">
          <a:bevelT w="190500" h="38100"/>
        </a:sp3d>
      </dsp:spPr>
      <dsp:style>
        <a:lnRef idx="1">
          <a:scrgbClr r="0" g="0" b="0"/>
        </a:lnRef>
        <a:fillRef idx="1">
          <a:scrgbClr r="0" g="0" b="0"/>
        </a:fillRef>
        <a:effectRef idx="2">
          <a:scrgbClr r="0" g="0" b="0"/>
        </a:effectRef>
        <a:fontRef idx="minor"/>
      </dsp:style>
    </dsp:sp>
    <dsp:sp modelId="{A4E908D1-F15F-4A37-8636-774C71841278}">
      <dsp:nvSpPr>
        <dsp:cNvPr id="0" name=""/>
        <dsp:cNvSpPr/>
      </dsp:nvSpPr>
      <dsp:spPr>
        <a:xfrm>
          <a:off x="464974" y="2611626"/>
          <a:ext cx="2285214" cy="420773"/>
        </a:xfrm>
        <a:prstGeom prst="rect">
          <a:avLst/>
        </a:prstGeom>
        <a:no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lvl="0" algn="l" defTabSz="533400">
            <a:lnSpc>
              <a:spcPct val="90000"/>
            </a:lnSpc>
            <a:spcBef>
              <a:spcPct val="0"/>
            </a:spcBef>
            <a:spcAft>
              <a:spcPct val="35000"/>
            </a:spcAft>
          </a:pPr>
          <a:r>
            <a:rPr lang="uk-UA" sz="1200" kern="1200" dirty="0" smtClean="0"/>
            <a:t>здійснення цілеспрямованої цінової політики.</a:t>
          </a:r>
          <a:endParaRPr lang="uk-UA" sz="1200" kern="1200" dirty="0"/>
        </a:p>
      </dsp:txBody>
      <dsp:txXfrm>
        <a:off x="464974" y="2611626"/>
        <a:ext cx="2285214" cy="420773"/>
      </dsp:txXfrm>
    </dsp:sp>
    <dsp:sp modelId="{72A707A5-C8F3-4A06-99AA-68D20A6EDD05}">
      <dsp:nvSpPr>
        <dsp:cNvPr id="0" name=""/>
        <dsp:cNvSpPr/>
      </dsp:nvSpPr>
      <dsp:spPr>
        <a:xfrm>
          <a:off x="383872" y="625837"/>
          <a:ext cx="337757" cy="186939"/>
        </a:xfrm>
        <a:prstGeom prst="rect">
          <a:avLst/>
        </a:prstGeom>
        <a:solidFill>
          <a:schemeClr val="lt1">
            <a:hueOff val="0"/>
            <a:satOff val="0"/>
            <a:lumOff val="0"/>
            <a:alphaOff val="0"/>
          </a:schemeClr>
        </a:solidFill>
        <a:ln w="9525"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z="190500">
          <a:bevelT w="190500" h="38100"/>
        </a:sp3d>
      </dsp:spPr>
      <dsp:style>
        <a:lnRef idx="1">
          <a:scrgbClr r="0" g="0" b="0"/>
        </a:lnRef>
        <a:fillRef idx="1">
          <a:scrgbClr r="0" g="0" b="0"/>
        </a:fillRef>
        <a:effectRef idx="2">
          <a:scrgbClr r="0" g="0" b="0"/>
        </a:effectRef>
        <a:fontRef idx="minor"/>
      </dsp:style>
    </dsp:sp>
    <dsp:sp modelId="{8F75E3CF-0216-42F8-A321-36E2F5186429}">
      <dsp:nvSpPr>
        <dsp:cNvPr id="0" name=""/>
        <dsp:cNvSpPr/>
      </dsp:nvSpPr>
      <dsp:spPr>
        <a:xfrm>
          <a:off x="464974" y="3032400"/>
          <a:ext cx="2285214" cy="420773"/>
        </a:xfrm>
        <a:prstGeom prst="rect">
          <a:avLst/>
        </a:prstGeom>
        <a:no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lvl="0" algn="l" defTabSz="622300">
            <a:lnSpc>
              <a:spcPct val="90000"/>
            </a:lnSpc>
            <a:spcBef>
              <a:spcPct val="0"/>
            </a:spcBef>
            <a:spcAft>
              <a:spcPct val="35000"/>
            </a:spcAft>
          </a:pPr>
          <a:endParaRPr lang="uk-UA" sz="1400" kern="1200"/>
        </a:p>
      </dsp:txBody>
      <dsp:txXfrm>
        <a:off x="464974" y="3032400"/>
        <a:ext cx="2285214" cy="420773"/>
      </dsp:txXfrm>
    </dsp:sp>
    <dsp:sp modelId="{E813BF4E-643C-4492-92EF-0F9260224F2D}">
      <dsp:nvSpPr>
        <dsp:cNvPr id="0" name=""/>
        <dsp:cNvSpPr/>
      </dsp:nvSpPr>
      <dsp:spPr>
        <a:xfrm>
          <a:off x="2873049" y="519317"/>
          <a:ext cx="2457219" cy="289084"/>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1">
          <a:scrgbClr r="0" g="0" b="0"/>
        </a:lnRef>
        <a:fillRef idx="3">
          <a:scrgbClr r="0" g="0" b="0"/>
        </a:fillRef>
        <a:effectRef idx="2">
          <a:scrgbClr r="0" g="0" b="0"/>
        </a:effectRef>
        <a:fontRef idx="minor">
          <a:schemeClr val="lt1"/>
        </a:fontRef>
      </dsp:style>
    </dsp:sp>
    <dsp:sp modelId="{8BDDEB74-7EFD-4DAC-9C94-67810CC729AA}">
      <dsp:nvSpPr>
        <dsp:cNvPr id="0" name=""/>
        <dsp:cNvSpPr/>
      </dsp:nvSpPr>
      <dsp:spPr>
        <a:xfrm>
          <a:off x="2873049" y="627886"/>
          <a:ext cx="180516" cy="180516"/>
        </a:xfrm>
        <a:prstGeom prst="rect">
          <a:avLst/>
        </a:prstGeom>
        <a:solidFill>
          <a:schemeClr val="lt1">
            <a:alpha val="90000"/>
            <a:hueOff val="0"/>
            <a:satOff val="0"/>
            <a:lumOff val="0"/>
            <a:alphaOff val="0"/>
          </a:schemeClr>
        </a:solidFill>
        <a:ln w="9525"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z="190500">
          <a:bevelT w="190500" h="38100"/>
        </a:sp3d>
      </dsp:spPr>
      <dsp:style>
        <a:lnRef idx="1">
          <a:scrgbClr r="0" g="0" b="0"/>
        </a:lnRef>
        <a:fillRef idx="1">
          <a:scrgbClr r="0" g="0" b="0"/>
        </a:fillRef>
        <a:effectRef idx="2">
          <a:scrgbClr r="0" g="0" b="0"/>
        </a:effectRef>
        <a:fontRef idx="minor"/>
      </dsp:style>
    </dsp:sp>
    <dsp:sp modelId="{9382D4A1-FDB3-48CF-A32F-A89C565DF87C}">
      <dsp:nvSpPr>
        <dsp:cNvPr id="0" name=""/>
        <dsp:cNvSpPr/>
      </dsp:nvSpPr>
      <dsp:spPr>
        <a:xfrm>
          <a:off x="2873049" y="0"/>
          <a:ext cx="2457219" cy="519317"/>
        </a:xfrm>
        <a:prstGeom prst="rect">
          <a:avLst/>
        </a:prstGeom>
        <a:no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0">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l" defTabSz="800100">
            <a:lnSpc>
              <a:spcPct val="90000"/>
            </a:lnSpc>
            <a:spcBef>
              <a:spcPct val="0"/>
            </a:spcBef>
            <a:spcAft>
              <a:spcPct val="35000"/>
            </a:spcAft>
          </a:pPr>
          <a:r>
            <a:rPr lang="uk-UA" sz="1800" kern="1200" dirty="0" smtClean="0"/>
            <a:t>Управління та контролю</a:t>
          </a:r>
          <a:endParaRPr lang="uk-UA" sz="1800" kern="1200" dirty="0"/>
        </a:p>
      </dsp:txBody>
      <dsp:txXfrm>
        <a:off x="2873049" y="0"/>
        <a:ext cx="2457219" cy="519317"/>
      </dsp:txXfrm>
    </dsp:sp>
    <dsp:sp modelId="{412EDCDF-32D2-4A62-B29D-4882E654EC12}">
      <dsp:nvSpPr>
        <dsp:cNvPr id="0" name=""/>
        <dsp:cNvSpPr/>
      </dsp:nvSpPr>
      <dsp:spPr>
        <a:xfrm>
          <a:off x="2873049" y="1048663"/>
          <a:ext cx="180511" cy="180511"/>
        </a:xfrm>
        <a:prstGeom prst="rect">
          <a:avLst/>
        </a:prstGeom>
        <a:solidFill>
          <a:schemeClr val="lt1">
            <a:hueOff val="0"/>
            <a:satOff val="0"/>
            <a:lumOff val="0"/>
            <a:alphaOff val="0"/>
          </a:schemeClr>
        </a:solidFill>
        <a:ln w="9525"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z="190500">
          <a:bevelT w="190500" h="38100"/>
        </a:sp3d>
      </dsp:spPr>
      <dsp:style>
        <a:lnRef idx="1">
          <a:scrgbClr r="0" g="0" b="0"/>
        </a:lnRef>
        <a:fillRef idx="1">
          <a:scrgbClr r="0" g="0" b="0"/>
        </a:fillRef>
        <a:effectRef idx="2">
          <a:scrgbClr r="0" g="0" b="0"/>
        </a:effectRef>
        <a:fontRef idx="minor"/>
      </dsp:style>
    </dsp:sp>
    <dsp:sp modelId="{C9FA3FAF-D13A-4D36-AAC3-C4252A9456D5}">
      <dsp:nvSpPr>
        <dsp:cNvPr id="0" name=""/>
        <dsp:cNvSpPr/>
      </dsp:nvSpPr>
      <dsp:spPr>
        <a:xfrm>
          <a:off x="3045055" y="928533"/>
          <a:ext cx="2285214" cy="420773"/>
        </a:xfrm>
        <a:prstGeom prst="rect">
          <a:avLst/>
        </a:prstGeom>
        <a:no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lvl="0" algn="l" defTabSz="533400">
            <a:lnSpc>
              <a:spcPct val="90000"/>
            </a:lnSpc>
            <a:spcBef>
              <a:spcPct val="0"/>
            </a:spcBef>
            <a:spcAft>
              <a:spcPct val="35000"/>
            </a:spcAft>
          </a:pPr>
          <a:r>
            <a:rPr lang="uk-UA" sz="1200" kern="1200" noProof="0" dirty="0" smtClean="0"/>
            <a:t>організація стратегічного та оперативного планування на підприємстві;</a:t>
          </a:r>
          <a:endParaRPr lang="uk-UA" sz="1200" kern="1200" noProof="0" dirty="0"/>
        </a:p>
      </dsp:txBody>
      <dsp:txXfrm>
        <a:off x="3045055" y="928533"/>
        <a:ext cx="2285214" cy="420773"/>
      </dsp:txXfrm>
    </dsp:sp>
    <dsp:sp modelId="{997811E2-BD6D-48A8-8638-BD9627ED8E45}">
      <dsp:nvSpPr>
        <dsp:cNvPr id="0" name=""/>
        <dsp:cNvSpPr/>
      </dsp:nvSpPr>
      <dsp:spPr>
        <a:xfrm>
          <a:off x="2873049" y="1469437"/>
          <a:ext cx="180511" cy="180511"/>
        </a:xfrm>
        <a:prstGeom prst="rect">
          <a:avLst/>
        </a:prstGeom>
        <a:solidFill>
          <a:schemeClr val="lt1">
            <a:hueOff val="0"/>
            <a:satOff val="0"/>
            <a:lumOff val="0"/>
            <a:alphaOff val="0"/>
          </a:schemeClr>
        </a:solidFill>
        <a:ln w="9525"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z="190500">
          <a:bevelT w="190500" h="38100"/>
        </a:sp3d>
      </dsp:spPr>
      <dsp:style>
        <a:lnRef idx="1">
          <a:scrgbClr r="0" g="0" b="0"/>
        </a:lnRef>
        <a:fillRef idx="1">
          <a:scrgbClr r="0" g="0" b="0"/>
        </a:fillRef>
        <a:effectRef idx="2">
          <a:scrgbClr r="0" g="0" b="0"/>
        </a:effectRef>
        <a:fontRef idx="minor"/>
      </dsp:style>
    </dsp:sp>
    <dsp:sp modelId="{650BB906-BCD3-4CE9-B1CF-331665A55A9F}">
      <dsp:nvSpPr>
        <dsp:cNvPr id="0" name=""/>
        <dsp:cNvSpPr/>
      </dsp:nvSpPr>
      <dsp:spPr>
        <a:xfrm>
          <a:off x="3045055" y="1349306"/>
          <a:ext cx="2285214" cy="420773"/>
        </a:xfrm>
        <a:prstGeom prst="rect">
          <a:avLst/>
        </a:prstGeom>
        <a:no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lvl="0" algn="l" defTabSz="533400">
            <a:lnSpc>
              <a:spcPct val="90000"/>
            </a:lnSpc>
            <a:spcBef>
              <a:spcPct val="0"/>
            </a:spcBef>
            <a:spcAft>
              <a:spcPct val="35000"/>
            </a:spcAft>
          </a:pPr>
          <a:r>
            <a:rPr lang="uk-UA" sz="1200" kern="1200" dirty="0" smtClean="0"/>
            <a:t>інформаційне забезпечення управління маркетингом;</a:t>
          </a:r>
          <a:endParaRPr lang="uk-UA" sz="1200" kern="1200" dirty="0"/>
        </a:p>
      </dsp:txBody>
      <dsp:txXfrm>
        <a:off x="3045055" y="1349306"/>
        <a:ext cx="2285214" cy="420773"/>
      </dsp:txXfrm>
    </dsp:sp>
    <dsp:sp modelId="{920287F4-7AC4-4782-A52D-354850834FE0}">
      <dsp:nvSpPr>
        <dsp:cNvPr id="0" name=""/>
        <dsp:cNvSpPr/>
      </dsp:nvSpPr>
      <dsp:spPr>
        <a:xfrm>
          <a:off x="2873049" y="1890210"/>
          <a:ext cx="180511" cy="180511"/>
        </a:xfrm>
        <a:prstGeom prst="rect">
          <a:avLst/>
        </a:prstGeom>
        <a:solidFill>
          <a:schemeClr val="lt1">
            <a:hueOff val="0"/>
            <a:satOff val="0"/>
            <a:lumOff val="0"/>
            <a:alphaOff val="0"/>
          </a:schemeClr>
        </a:solidFill>
        <a:ln w="9525"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z="190500">
          <a:bevelT w="190500" h="38100"/>
        </a:sp3d>
      </dsp:spPr>
      <dsp:style>
        <a:lnRef idx="1">
          <a:scrgbClr r="0" g="0" b="0"/>
        </a:lnRef>
        <a:fillRef idx="1">
          <a:scrgbClr r="0" g="0" b="0"/>
        </a:fillRef>
        <a:effectRef idx="2">
          <a:scrgbClr r="0" g="0" b="0"/>
        </a:effectRef>
        <a:fontRef idx="minor"/>
      </dsp:style>
    </dsp:sp>
    <dsp:sp modelId="{0E6FE236-3DB5-4C99-AA10-64DADDC2C51F}">
      <dsp:nvSpPr>
        <dsp:cNvPr id="0" name=""/>
        <dsp:cNvSpPr/>
      </dsp:nvSpPr>
      <dsp:spPr>
        <a:xfrm>
          <a:off x="3045055" y="1770079"/>
          <a:ext cx="2285214" cy="420773"/>
        </a:xfrm>
        <a:prstGeom prst="rect">
          <a:avLst/>
        </a:prstGeom>
        <a:no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lvl="0" algn="l" defTabSz="533400">
            <a:lnSpc>
              <a:spcPct val="90000"/>
            </a:lnSpc>
            <a:spcBef>
              <a:spcPct val="0"/>
            </a:spcBef>
            <a:spcAft>
              <a:spcPct val="35000"/>
            </a:spcAft>
          </a:pPr>
          <a:r>
            <a:rPr lang="uk-UA" sz="1200" kern="1200" noProof="0" dirty="0" smtClean="0"/>
            <a:t>організація системи комунікацій для підприємства;</a:t>
          </a:r>
          <a:endParaRPr lang="uk-UA" sz="1200" kern="1200" noProof="0" dirty="0"/>
        </a:p>
      </dsp:txBody>
      <dsp:txXfrm>
        <a:off x="3045055" y="1770079"/>
        <a:ext cx="2285214" cy="420773"/>
      </dsp:txXfrm>
    </dsp:sp>
    <dsp:sp modelId="{4F8F92AD-46E2-43C3-817E-CF312527F974}">
      <dsp:nvSpPr>
        <dsp:cNvPr id="0" name=""/>
        <dsp:cNvSpPr/>
      </dsp:nvSpPr>
      <dsp:spPr>
        <a:xfrm>
          <a:off x="2873049" y="2310984"/>
          <a:ext cx="180511" cy="180511"/>
        </a:xfrm>
        <a:prstGeom prst="rect">
          <a:avLst/>
        </a:prstGeom>
        <a:solidFill>
          <a:schemeClr val="lt1">
            <a:hueOff val="0"/>
            <a:satOff val="0"/>
            <a:lumOff val="0"/>
            <a:alphaOff val="0"/>
          </a:schemeClr>
        </a:solidFill>
        <a:ln w="9525"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z="190500">
          <a:bevelT w="190500" h="38100"/>
        </a:sp3d>
      </dsp:spPr>
      <dsp:style>
        <a:lnRef idx="1">
          <a:scrgbClr r="0" g="0" b="0"/>
        </a:lnRef>
        <a:fillRef idx="1">
          <a:scrgbClr r="0" g="0" b="0"/>
        </a:fillRef>
        <a:effectRef idx="2">
          <a:scrgbClr r="0" g="0" b="0"/>
        </a:effectRef>
        <a:fontRef idx="minor"/>
      </dsp:style>
    </dsp:sp>
    <dsp:sp modelId="{A224F376-6602-4E8C-859A-76CE2AFFAC48}">
      <dsp:nvSpPr>
        <dsp:cNvPr id="0" name=""/>
        <dsp:cNvSpPr/>
      </dsp:nvSpPr>
      <dsp:spPr>
        <a:xfrm>
          <a:off x="3045055" y="2190853"/>
          <a:ext cx="2285214" cy="420773"/>
        </a:xfrm>
        <a:prstGeom prst="rect">
          <a:avLst/>
        </a:prstGeom>
        <a:no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lvl="0" algn="l" defTabSz="533400">
            <a:lnSpc>
              <a:spcPct val="90000"/>
            </a:lnSpc>
            <a:spcBef>
              <a:spcPct val="0"/>
            </a:spcBef>
            <a:spcAft>
              <a:spcPct val="35000"/>
            </a:spcAft>
          </a:pPr>
          <a:r>
            <a:rPr lang="uk-UA" sz="1200" kern="1200" noProof="0" dirty="0" smtClean="0"/>
            <a:t>організація контролю маркетингу (зворотні зв'язки, ситуаційний аналіз).</a:t>
          </a:r>
          <a:endParaRPr lang="uk-UA" sz="1200" kern="1200" noProof="0" dirty="0"/>
        </a:p>
      </dsp:txBody>
      <dsp:txXfrm>
        <a:off x="3045055" y="2190853"/>
        <a:ext cx="2285214" cy="420773"/>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8/layout/SquareAccentList">
  <dgm:title val=""/>
  <dgm:desc val=""/>
  <dgm:catLst>
    <dgm:cat type="list" pri="5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clrData>
  <dgm:layoutNode name="layout">
    <dgm:varLst>
      <dgm:chMax/>
      <dgm:chPref/>
      <dgm:dir/>
      <dgm:resizeHandles/>
    </dgm:varLst>
    <dgm:choose name="Name0">
      <dgm:if name="Name1" func="var" arg="dir" op="equ" val="norm">
        <dgm:alg type="hierChild">
          <dgm:param type="linDir" val="fromL"/>
          <dgm:param type="vertAlign" val="t"/>
          <dgm:param type="nodeVertAlign" val="t"/>
          <dgm:param type="horzAlign" val="ctr"/>
          <dgm:param type="fallback" val="1D"/>
        </dgm:alg>
      </dgm:if>
      <dgm:else name="Name2">
        <dgm:alg type="hierChild">
          <dgm:param type="linDir" val="fromR"/>
          <dgm:param type="vertAlign" val="t"/>
          <dgm:param type="nodeVertAlign" val="t"/>
          <dgm:param type="horzAlign" val="ctr"/>
          <dgm:param type="fallback" val="1D"/>
        </dgm:alg>
      </dgm:else>
    </dgm:choose>
    <dgm:shape xmlns:r="http://schemas.openxmlformats.org/officeDocument/2006/relationships" r:blip="">
      <dgm:adjLst/>
    </dgm:shape>
    <dgm:presOf/>
    <dgm:constrLst>
      <dgm:constr type="primFontSz" for="des" forName="Parent" op="equ" val="65"/>
      <dgm:constr type="primFontSz" for="des" forName="Child" op="equ" val="65"/>
      <dgm:constr type="primFontSz" for="des" forName="Child" refType="primFontSz" refFor="des" refForName="Parent" op="lte"/>
      <dgm:constr type="w" for="des" forName="rootComposite" refType="h" refFor="des" refForName="rootComposite" fact="3.0396"/>
      <dgm:constr type="h" for="des" forName="rootComposite" refType="h"/>
      <dgm:constr type="w" for="des" forName="childComposite" refType="w" refFor="des" refForName="rootComposite"/>
      <dgm:constr type="h" for="des" forName="childComposite" refType="h" refFor="des" refForName="rootComposite" fact="0.5205"/>
      <dgm:constr type="sibSp" refType="w" refFor="des" refForName="rootComposite" fact="0.05"/>
      <dgm:constr type="sp" for="des" forName="root" refType="h" refFor="des" refForName="childComposite" fact="0.2855"/>
    </dgm:constrLst>
    <dgm:ruleLst/>
    <dgm:forEach name="Name3" axis="ch">
      <dgm:forEach name="Name4" axis="self" ptType="node" cnt="1">
        <dgm:layoutNode name="root">
          <dgm:varLst>
            <dgm:chMax/>
            <dgm:chPref/>
          </dgm:varLst>
          <dgm:alg type="hierRoot">
            <dgm:param type="hierAlign" val="tL"/>
          </dgm:alg>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hoose name="Name5">
              <dgm:if name="Name6" func="var" arg="dir" op="equ" val="norm">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l" for="ch" forName="ParentSmallAccent" refType="w" fact="0"/>
                  <dgm:constr type="b" for="ch" forName="ParentSmallAccent" refType="h"/>
                  <dgm:constr type="w" for="ch" forName="ParentSmallAccent" refType="h" fact="0.2233"/>
                  <dgm:constr type="h" for="ch" forName="ParentSmallAccent" refType="h" fact="0.2233"/>
                </dgm:constrLst>
              </dgm:if>
              <dgm:else name="Name7">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r" for="ch" forName="ParentSmallAccent" refType="w"/>
                  <dgm:constr type="b" for="ch" forName="ParentSmallAccent" refType="h"/>
                  <dgm:constr type="w" for="ch" forName="ParentSmallAccent" refType="h" fact="0.2233"/>
                  <dgm:constr type="h" for="ch" forName="ParentSmallAccent" refType="h" fact="0.2233"/>
                </dgm:constrLst>
              </dgm:else>
            </dgm:choose>
            <dgm:ruleLst/>
            <dgm:layoutNode name="ParentAccent" styleLbl="alignNode1">
              <dgm:alg type="sp"/>
              <dgm:shape xmlns:r="http://schemas.openxmlformats.org/officeDocument/2006/relationships" type="rect" r:blip="">
                <dgm:adjLst/>
              </dgm:shape>
              <dgm:presOf/>
            </dgm:layoutNode>
            <dgm:layoutNode name="ParentSmallAccent" styleLbl="fgAcc1">
              <dgm:alg type="sp"/>
              <dgm:shape xmlns:r="http://schemas.openxmlformats.org/officeDocument/2006/relationships" type="rect" r:blip="">
                <dgm:adjLst/>
              </dgm:shape>
              <dgm:presOf/>
            </dgm:layoutNode>
            <dgm:layoutNode name="Parent" styleLbl="revTx">
              <dgm:varLst>
                <dgm:chMax/>
                <dgm:chPref val="4"/>
                <dgm:bulletEnabled val="1"/>
              </dgm:varLst>
              <dgm:choose name="Name8">
                <dgm:if name="Name9" func="var" arg="dir" op="equ" val="norm">
                  <dgm:alg type="tx">
                    <dgm:param type="txAnchorVertCh" val="mid"/>
                    <dgm:param type="parTxLTRAlign" val="l"/>
                  </dgm:alg>
                </dgm:if>
                <dgm:else name="Name10">
                  <dgm:alg type="tx">
                    <dgm:param type="txAnchorVertCh" val="mid"/>
                    <dgm:param type="parTxLTRAlign" val="r"/>
                  </dgm:alg>
                </dgm:else>
              </dgm:choose>
              <dgm:shape xmlns:r="http://schemas.openxmlformats.org/officeDocument/2006/relationships" type="rect" r:blip="">
                <dgm:adjLst/>
              </dgm:shape>
              <dgm:presOf axis="self" ptType="node"/>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11" axis="ch">
              <dgm:forEach name="Name12" axis="self" ptType="node">
                <dgm:layoutNode name="childComposite">
                  <dgm:varLst>
                    <dgm:chMax val="0"/>
                    <dgm:chPref val="0"/>
                  </dgm:varLst>
                  <dgm:alg type="composite"/>
                  <dgm:shape xmlns:r="http://schemas.openxmlformats.org/officeDocument/2006/relationships" r:blip="">
                    <dgm:adjLst/>
                  </dgm:shape>
                  <dgm:presOf/>
                  <dgm:choose name="Name13">
                    <dgm:if name="Name14" func="var" arg="dir" op="equ" val="norm">
                      <dgm:constrLst>
                        <dgm:constr type="w" for="ch" forName="ChildAccent" refType="h" fact="0.429"/>
                        <dgm:constr type="h" for="ch" forName="ChildAccent" refType="h" fact="0.429"/>
                        <dgm:constr type="l" for="ch" forName="ChildAccent" refType="w" fact="0"/>
                        <dgm:constr type="t" for="ch" forName="ChildAccent" refType="h" fact="0.2855"/>
                        <dgm:constr type="w" for="ch" forName="Child" refType="w" fact="0.93"/>
                        <dgm:constr type="h" for="ch" forName="Child" refType="h"/>
                        <dgm:constr type="l" for="ch" forName="Child" refType="w" fact="0.07"/>
                        <dgm:constr type="t" for="ch" forName="Child" refType="h" fact="0"/>
                      </dgm:constrLst>
                    </dgm:if>
                    <dgm:else name="Name15">
                      <dgm:constrLst>
                        <dgm:constr type="w" for="ch" forName="ChildAccent" refType="h" fact="0.429"/>
                        <dgm:constr type="h" for="ch" forName="ChildAccent" refType="h" fact="0.429"/>
                        <dgm:constr type="r" for="ch" forName="ChildAccent" refType="w"/>
                        <dgm:constr type="t" for="ch" forName="ChildAccent" refType="h" fact="0.2855"/>
                        <dgm:constr type="w" for="ch" forName="Child" refType="w" fact="0.93"/>
                        <dgm:constr type="h" for="ch" forName="Child" refType="h"/>
                        <dgm:constr type="r" for="ch" forName="Child" refType="w" fact="0.93"/>
                        <dgm:constr type="t" for="ch" forName="Child" refType="h" fact="0"/>
                      </dgm:constrLst>
                    </dgm:else>
                  </dgm:choose>
                  <dgm:ruleLst/>
                  <dgm:layoutNode name="ChildAccent" styleLbl="solidFgAcc1">
                    <dgm:alg type="sp"/>
                    <dgm:shape xmlns:r="http://schemas.openxmlformats.org/officeDocument/2006/relationships" type="rect" r:blip="">
                      <dgm:adjLst/>
                    </dgm:shape>
                    <dgm:presOf/>
                  </dgm:layoutNode>
                  <dgm:layoutNode name="Child" styleLbl="revTx">
                    <dgm:varLst>
                      <dgm:chMax val="0"/>
                      <dgm:chPref val="0"/>
                      <dgm:bulletEnabled val="1"/>
                    </dgm:varLst>
                    <dgm:choose name="Name16">
                      <dgm:if name="Name17" func="var" arg="dir" op="equ" val="norm">
                        <dgm:alg type="tx">
                          <dgm:param type="txAnchorVertCh" val="mid"/>
                          <dgm:param type="parTxLTRAlign" val="l"/>
                        </dgm:alg>
                      </dgm:if>
                      <dgm:else name="Name18">
                        <dgm:alg type="tx">
                          <dgm:param type="txAnchorVertCh" val="mid"/>
                          <dgm:param type="parTxLTRAlign" val="r"/>
                        </dgm:alg>
                      </dgm:else>
                    </dgm:choose>
                    <dgm:shape xmlns:r="http://schemas.openxmlformats.org/officeDocument/2006/relationships" type="rect" r:blip="">
                      <dgm:adjLst/>
                    </dgm:shape>
                    <dgm:presOf axis="desOrSelf" ptType="node node"/>
                    <dgm:ruleLst>
                      <dgm:rule type="primFontSz" val="5" fact="NaN" max="NaN"/>
                    </dgm:ruleLst>
                  </dgm:layoutNode>
                </dgm:layoutNode>
              </dgm:forEach>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8/layout/SquareAccentList">
  <dgm:title val=""/>
  <dgm:desc val=""/>
  <dgm:catLst>
    <dgm:cat type="list" pri="5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clrData>
  <dgm:layoutNode name="layout">
    <dgm:varLst>
      <dgm:chMax/>
      <dgm:chPref/>
      <dgm:dir/>
      <dgm:resizeHandles/>
    </dgm:varLst>
    <dgm:choose name="Name0">
      <dgm:if name="Name1" func="var" arg="dir" op="equ" val="norm">
        <dgm:alg type="hierChild">
          <dgm:param type="linDir" val="fromL"/>
          <dgm:param type="vertAlign" val="t"/>
          <dgm:param type="nodeVertAlign" val="t"/>
          <dgm:param type="horzAlign" val="ctr"/>
          <dgm:param type="fallback" val="1D"/>
        </dgm:alg>
      </dgm:if>
      <dgm:else name="Name2">
        <dgm:alg type="hierChild">
          <dgm:param type="linDir" val="fromR"/>
          <dgm:param type="vertAlign" val="t"/>
          <dgm:param type="nodeVertAlign" val="t"/>
          <dgm:param type="horzAlign" val="ctr"/>
          <dgm:param type="fallback" val="1D"/>
        </dgm:alg>
      </dgm:else>
    </dgm:choose>
    <dgm:shape xmlns:r="http://schemas.openxmlformats.org/officeDocument/2006/relationships" r:blip="">
      <dgm:adjLst/>
    </dgm:shape>
    <dgm:presOf/>
    <dgm:constrLst>
      <dgm:constr type="primFontSz" for="des" forName="Parent" op="equ" val="65"/>
      <dgm:constr type="primFontSz" for="des" forName="Child" op="equ" val="65"/>
      <dgm:constr type="primFontSz" for="des" forName="Child" refType="primFontSz" refFor="des" refForName="Parent" op="lte"/>
      <dgm:constr type="w" for="des" forName="rootComposite" refType="h" refFor="des" refForName="rootComposite" fact="3.0396"/>
      <dgm:constr type="h" for="des" forName="rootComposite" refType="h"/>
      <dgm:constr type="w" for="des" forName="childComposite" refType="w" refFor="des" refForName="rootComposite"/>
      <dgm:constr type="h" for="des" forName="childComposite" refType="h" refFor="des" refForName="rootComposite" fact="0.5205"/>
      <dgm:constr type="sibSp" refType="w" refFor="des" refForName="rootComposite" fact="0.05"/>
      <dgm:constr type="sp" for="des" forName="root" refType="h" refFor="des" refForName="childComposite" fact="0.2855"/>
    </dgm:constrLst>
    <dgm:ruleLst/>
    <dgm:forEach name="Name3" axis="ch">
      <dgm:forEach name="Name4" axis="self" ptType="node" cnt="1">
        <dgm:layoutNode name="root">
          <dgm:varLst>
            <dgm:chMax/>
            <dgm:chPref/>
          </dgm:varLst>
          <dgm:alg type="hierRoot">
            <dgm:param type="hierAlign" val="tL"/>
          </dgm:alg>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hoose name="Name5">
              <dgm:if name="Name6" func="var" arg="dir" op="equ" val="norm">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l" for="ch" forName="ParentSmallAccent" refType="w" fact="0"/>
                  <dgm:constr type="b" for="ch" forName="ParentSmallAccent" refType="h"/>
                  <dgm:constr type="w" for="ch" forName="ParentSmallAccent" refType="h" fact="0.2233"/>
                  <dgm:constr type="h" for="ch" forName="ParentSmallAccent" refType="h" fact="0.2233"/>
                </dgm:constrLst>
              </dgm:if>
              <dgm:else name="Name7">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r" for="ch" forName="ParentSmallAccent" refType="w"/>
                  <dgm:constr type="b" for="ch" forName="ParentSmallAccent" refType="h"/>
                  <dgm:constr type="w" for="ch" forName="ParentSmallAccent" refType="h" fact="0.2233"/>
                  <dgm:constr type="h" for="ch" forName="ParentSmallAccent" refType="h" fact="0.2233"/>
                </dgm:constrLst>
              </dgm:else>
            </dgm:choose>
            <dgm:ruleLst/>
            <dgm:layoutNode name="ParentAccent" styleLbl="alignNode1">
              <dgm:alg type="sp"/>
              <dgm:shape xmlns:r="http://schemas.openxmlformats.org/officeDocument/2006/relationships" type="rect" r:blip="">
                <dgm:adjLst/>
              </dgm:shape>
              <dgm:presOf/>
            </dgm:layoutNode>
            <dgm:layoutNode name="ParentSmallAccent" styleLbl="fgAcc1">
              <dgm:alg type="sp"/>
              <dgm:shape xmlns:r="http://schemas.openxmlformats.org/officeDocument/2006/relationships" type="rect" r:blip="">
                <dgm:adjLst/>
              </dgm:shape>
              <dgm:presOf/>
            </dgm:layoutNode>
            <dgm:layoutNode name="Parent" styleLbl="revTx">
              <dgm:varLst>
                <dgm:chMax/>
                <dgm:chPref val="4"/>
                <dgm:bulletEnabled val="1"/>
              </dgm:varLst>
              <dgm:choose name="Name8">
                <dgm:if name="Name9" func="var" arg="dir" op="equ" val="norm">
                  <dgm:alg type="tx">
                    <dgm:param type="txAnchorVertCh" val="mid"/>
                    <dgm:param type="parTxLTRAlign" val="l"/>
                  </dgm:alg>
                </dgm:if>
                <dgm:else name="Name10">
                  <dgm:alg type="tx">
                    <dgm:param type="txAnchorVertCh" val="mid"/>
                    <dgm:param type="parTxLTRAlign" val="r"/>
                  </dgm:alg>
                </dgm:else>
              </dgm:choose>
              <dgm:shape xmlns:r="http://schemas.openxmlformats.org/officeDocument/2006/relationships" type="rect" r:blip="">
                <dgm:adjLst/>
              </dgm:shape>
              <dgm:presOf axis="self" ptType="node"/>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11" axis="ch">
              <dgm:forEach name="Name12" axis="self" ptType="node">
                <dgm:layoutNode name="childComposite">
                  <dgm:varLst>
                    <dgm:chMax val="0"/>
                    <dgm:chPref val="0"/>
                  </dgm:varLst>
                  <dgm:alg type="composite"/>
                  <dgm:shape xmlns:r="http://schemas.openxmlformats.org/officeDocument/2006/relationships" r:blip="">
                    <dgm:adjLst/>
                  </dgm:shape>
                  <dgm:presOf/>
                  <dgm:choose name="Name13">
                    <dgm:if name="Name14" func="var" arg="dir" op="equ" val="norm">
                      <dgm:constrLst>
                        <dgm:constr type="w" for="ch" forName="ChildAccent" refType="h" fact="0.429"/>
                        <dgm:constr type="h" for="ch" forName="ChildAccent" refType="h" fact="0.429"/>
                        <dgm:constr type="l" for="ch" forName="ChildAccent" refType="w" fact="0"/>
                        <dgm:constr type="t" for="ch" forName="ChildAccent" refType="h" fact="0.2855"/>
                        <dgm:constr type="w" for="ch" forName="Child" refType="w" fact="0.93"/>
                        <dgm:constr type="h" for="ch" forName="Child" refType="h"/>
                        <dgm:constr type="l" for="ch" forName="Child" refType="w" fact="0.07"/>
                        <dgm:constr type="t" for="ch" forName="Child" refType="h" fact="0"/>
                      </dgm:constrLst>
                    </dgm:if>
                    <dgm:else name="Name15">
                      <dgm:constrLst>
                        <dgm:constr type="w" for="ch" forName="ChildAccent" refType="h" fact="0.429"/>
                        <dgm:constr type="h" for="ch" forName="ChildAccent" refType="h" fact="0.429"/>
                        <dgm:constr type="r" for="ch" forName="ChildAccent" refType="w"/>
                        <dgm:constr type="t" for="ch" forName="ChildAccent" refType="h" fact="0.2855"/>
                        <dgm:constr type="w" for="ch" forName="Child" refType="w" fact="0.93"/>
                        <dgm:constr type="h" for="ch" forName="Child" refType="h"/>
                        <dgm:constr type="r" for="ch" forName="Child" refType="w" fact="0.93"/>
                        <dgm:constr type="t" for="ch" forName="Child" refType="h" fact="0"/>
                      </dgm:constrLst>
                    </dgm:else>
                  </dgm:choose>
                  <dgm:ruleLst/>
                  <dgm:layoutNode name="ChildAccent" styleLbl="solidFgAcc1">
                    <dgm:alg type="sp"/>
                    <dgm:shape xmlns:r="http://schemas.openxmlformats.org/officeDocument/2006/relationships" type="rect" r:blip="">
                      <dgm:adjLst/>
                    </dgm:shape>
                    <dgm:presOf/>
                  </dgm:layoutNode>
                  <dgm:layoutNode name="Child" styleLbl="revTx">
                    <dgm:varLst>
                      <dgm:chMax val="0"/>
                      <dgm:chPref val="0"/>
                      <dgm:bulletEnabled val="1"/>
                    </dgm:varLst>
                    <dgm:choose name="Name16">
                      <dgm:if name="Name17" func="var" arg="dir" op="equ" val="norm">
                        <dgm:alg type="tx">
                          <dgm:param type="txAnchorVertCh" val="mid"/>
                          <dgm:param type="parTxLTRAlign" val="l"/>
                        </dgm:alg>
                      </dgm:if>
                      <dgm:else name="Name18">
                        <dgm:alg type="tx">
                          <dgm:param type="txAnchorVertCh" val="mid"/>
                          <dgm:param type="parTxLTRAlign" val="r"/>
                        </dgm:alg>
                      </dgm:else>
                    </dgm:choose>
                    <dgm:shape xmlns:r="http://schemas.openxmlformats.org/officeDocument/2006/relationships" type="rect" r:blip="">
                      <dgm:adjLst/>
                    </dgm:shape>
                    <dgm:presOf axis="desOrSelf" ptType="node node"/>
                    <dgm:ruleLst>
                      <dgm:rule type="primFontSz" val="5" fact="NaN" max="NaN"/>
                    </dgm:ruleLs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609CAC-2809-40EC-9ACA-523B365E4C21}" type="datetimeFigureOut">
              <a:rPr lang="ru-RU" smtClean="0"/>
              <a:t>31.08.2025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DBBD84-4662-486E-B003-94AA29AECAD5}" type="slidenum">
              <a:rPr lang="ru-RU" smtClean="0"/>
              <a:t>‹#›</a:t>
            </a:fld>
            <a:endParaRPr lang="ru-RU"/>
          </a:p>
        </p:txBody>
      </p:sp>
    </p:spTree>
    <p:extLst>
      <p:ext uri="{BB962C8B-B14F-4D97-AF65-F5344CB8AC3E}">
        <p14:creationId xmlns:p14="http://schemas.microsoft.com/office/powerpoint/2010/main" val="5773066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09DBBD84-4662-486E-B003-94AA29AECAD5}" type="slidenum">
              <a:rPr lang="ru-RU" smtClean="0"/>
              <a:t>1</a:t>
            </a:fld>
            <a:endParaRPr lang="ru-RU"/>
          </a:p>
        </p:txBody>
      </p:sp>
    </p:spTree>
    <p:extLst>
      <p:ext uri="{BB962C8B-B14F-4D97-AF65-F5344CB8AC3E}">
        <p14:creationId xmlns:p14="http://schemas.microsoft.com/office/powerpoint/2010/main" val="22068136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10"/>
          </p:nvPr>
        </p:nvSpPr>
        <p:spPr/>
        <p:txBody>
          <a:bodyPr/>
          <a:lstStyle/>
          <a:p>
            <a:fld id="{09DBBD84-4662-486E-B003-94AA29AECAD5}" type="slidenum">
              <a:rPr lang="ru-RU" smtClean="0"/>
              <a:t>24</a:t>
            </a:fld>
            <a:endParaRPr lang="ru-RU"/>
          </a:p>
        </p:txBody>
      </p:sp>
    </p:spTree>
    <p:extLst>
      <p:ext uri="{BB962C8B-B14F-4D97-AF65-F5344CB8AC3E}">
        <p14:creationId xmlns:p14="http://schemas.microsoft.com/office/powerpoint/2010/main" val="10095194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10"/>
          </p:nvPr>
        </p:nvSpPr>
        <p:spPr/>
        <p:txBody>
          <a:bodyPr/>
          <a:lstStyle/>
          <a:p>
            <a:fld id="{09DBBD84-4662-486E-B003-94AA29AECAD5}" type="slidenum">
              <a:rPr lang="ru-RU" smtClean="0"/>
              <a:t>25</a:t>
            </a:fld>
            <a:endParaRPr lang="ru-RU"/>
          </a:p>
        </p:txBody>
      </p:sp>
    </p:spTree>
    <p:extLst>
      <p:ext uri="{BB962C8B-B14F-4D97-AF65-F5344CB8AC3E}">
        <p14:creationId xmlns:p14="http://schemas.microsoft.com/office/powerpoint/2010/main" val="23669704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31.08.2025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76148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31.08.2025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8449388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31.08.2025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3118513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31.08.2025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985022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31.08.2025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531864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31.08.2025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27492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31.08.2025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32115417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31.08.2025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380818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31.08.2025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3571576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31.08.2025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777958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31.08.2025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4059440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31.08.2025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extLst>
      <p:ext uri="{BB962C8B-B14F-4D97-AF65-F5344CB8AC3E}">
        <p14:creationId xmlns:p14="http://schemas.microsoft.com/office/powerpoint/2010/main" val="570890150"/>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jpeg"/><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diagramLayout" Target="../diagrams/layout6.xml"/><Relationship Id="rId7" Type="http://schemas.openxmlformats.org/officeDocument/2006/relationships/diagramData" Target="../diagrams/data7.xml"/><Relationship Id="rId2" Type="http://schemas.openxmlformats.org/officeDocument/2006/relationships/diagramData" Target="../diagrams/data6.xml"/><Relationship Id="rId1" Type="http://schemas.openxmlformats.org/officeDocument/2006/relationships/slideLayout" Target="../slideLayouts/slideLayout6.xml"/><Relationship Id="rId6" Type="http://schemas.microsoft.com/office/2007/relationships/diagramDrawing" Target="../diagrams/drawing6.xml"/><Relationship Id="rId11" Type="http://schemas.microsoft.com/office/2007/relationships/diagramDrawing" Target="../diagrams/drawing7.xml"/><Relationship Id="rId5" Type="http://schemas.openxmlformats.org/officeDocument/2006/relationships/diagramColors" Target="../diagrams/colors6.xml"/><Relationship Id="rId10" Type="http://schemas.openxmlformats.org/officeDocument/2006/relationships/diagramColors" Target="../diagrams/colors7.xml"/><Relationship Id="rId4" Type="http://schemas.openxmlformats.org/officeDocument/2006/relationships/diagramQuickStyle" Target="../diagrams/quickStyle6.xml"/><Relationship Id="rId9" Type="http://schemas.openxmlformats.org/officeDocument/2006/relationships/diagramQuickStyle" Target="../diagrams/quickStyle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6.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6.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 Id="rId4" Type="http://schemas.openxmlformats.org/officeDocument/2006/relationships/image" Target="../media/image9.jpeg"/></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8" Type="http://schemas.openxmlformats.org/officeDocument/2006/relationships/diagramLayout" Target="../diagrams/layout11.xml"/><Relationship Id="rId3" Type="http://schemas.openxmlformats.org/officeDocument/2006/relationships/diagramLayout" Target="../diagrams/layout10.xml"/><Relationship Id="rId7" Type="http://schemas.openxmlformats.org/officeDocument/2006/relationships/diagramData" Target="../diagrams/data11.xml"/><Relationship Id="rId2" Type="http://schemas.openxmlformats.org/officeDocument/2006/relationships/diagramData" Target="../diagrams/data10.xml"/><Relationship Id="rId1" Type="http://schemas.openxmlformats.org/officeDocument/2006/relationships/slideLayout" Target="../slideLayouts/slideLayout6.xml"/><Relationship Id="rId6" Type="http://schemas.microsoft.com/office/2007/relationships/diagramDrawing" Target="../diagrams/drawing10.xml"/><Relationship Id="rId11" Type="http://schemas.microsoft.com/office/2007/relationships/diagramDrawing" Target="../diagrams/drawing11.xml"/><Relationship Id="rId5" Type="http://schemas.openxmlformats.org/officeDocument/2006/relationships/diagramColors" Target="../diagrams/colors10.xml"/><Relationship Id="rId10" Type="http://schemas.openxmlformats.org/officeDocument/2006/relationships/diagramColors" Target="../diagrams/colors11.xml"/><Relationship Id="rId4" Type="http://schemas.openxmlformats.org/officeDocument/2006/relationships/diagramQuickStyle" Target="../diagrams/quickStyle10.xml"/><Relationship Id="rId9" Type="http://schemas.openxmlformats.org/officeDocument/2006/relationships/diagramQuickStyle" Target="../diagrams/quickStyle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71600" y="188641"/>
            <a:ext cx="7714859" cy="1224135"/>
          </a:xfrm>
        </p:spPr>
        <p:txBody>
          <a:bodyPr>
            <a:normAutofit fontScale="90000"/>
          </a:bodyPr>
          <a:lstStyle/>
          <a:p>
            <a:pPr marL="182880" indent="0" algn="ctr">
              <a:buNone/>
            </a:pPr>
            <a:r>
              <a:rPr lang="uk-UA" sz="2400" b="1" dirty="0" smtClean="0">
                <a:solidFill>
                  <a:schemeClr val="tx1"/>
                </a:solidFill>
              </a:rPr>
              <a:t>Одеський національний медичний університет</a:t>
            </a:r>
            <a:br>
              <a:rPr lang="uk-UA" sz="2400" b="1" dirty="0" smtClean="0">
                <a:solidFill>
                  <a:schemeClr val="tx1"/>
                </a:solidFill>
              </a:rPr>
            </a:br>
            <a:r>
              <a:rPr lang="uk-UA" sz="2400" b="1" dirty="0" smtClean="0"/>
              <a:t>Медико-фармацевтичний факультет</a:t>
            </a:r>
            <a:r>
              <a:rPr lang="uk-UA" sz="2400" b="1" dirty="0" smtClean="0">
                <a:solidFill>
                  <a:schemeClr val="tx1"/>
                </a:solidFill>
              </a:rPr>
              <a:t/>
            </a:r>
            <a:br>
              <a:rPr lang="uk-UA" sz="2400" b="1" dirty="0" smtClean="0">
                <a:solidFill>
                  <a:schemeClr val="tx1"/>
                </a:solidFill>
              </a:rPr>
            </a:br>
            <a:r>
              <a:rPr lang="uk-UA" sz="2400" b="1" dirty="0" smtClean="0">
                <a:solidFill>
                  <a:schemeClr val="tx1"/>
                </a:solidFill>
              </a:rPr>
              <a:t>Кафедра організації та економіки фармації</a:t>
            </a:r>
            <a:br>
              <a:rPr lang="uk-UA" sz="2400" b="1" dirty="0" smtClean="0">
                <a:solidFill>
                  <a:schemeClr val="tx1"/>
                </a:solidFill>
              </a:rPr>
            </a:br>
            <a:r>
              <a:rPr lang="uk-UA" sz="2400" b="1" dirty="0" smtClean="0"/>
              <a:t>з післядипломною підготовкою</a:t>
            </a:r>
            <a:endParaRPr lang="ru-RU" sz="2400" u="sng" dirty="0">
              <a:solidFill>
                <a:schemeClr val="tx1"/>
              </a:solidFill>
            </a:endParaRPr>
          </a:p>
        </p:txBody>
      </p:sp>
      <p:sp>
        <p:nvSpPr>
          <p:cNvPr id="4" name="TextBox 3"/>
          <p:cNvSpPr txBox="1"/>
          <p:nvPr/>
        </p:nvSpPr>
        <p:spPr>
          <a:xfrm>
            <a:off x="3790105" y="6361856"/>
            <a:ext cx="2232248" cy="369332"/>
          </a:xfrm>
          <a:prstGeom prst="rect">
            <a:avLst/>
          </a:prstGeom>
          <a:noFill/>
        </p:spPr>
        <p:txBody>
          <a:bodyPr wrap="square" rtlCol="0">
            <a:spAutoFit/>
          </a:bodyPr>
          <a:lstStyle/>
          <a:p>
            <a:pPr algn="ctr"/>
            <a:r>
              <a:rPr lang="uk-UA" b="1" dirty="0" smtClean="0"/>
              <a:t>Одеса 2025</a:t>
            </a:r>
            <a:endParaRPr lang="ru-RU" b="1" dirty="0"/>
          </a:p>
        </p:txBody>
      </p:sp>
      <p:sp>
        <p:nvSpPr>
          <p:cNvPr id="3" name="Подзаголовок 2"/>
          <p:cNvSpPr>
            <a:spLocks noGrp="1"/>
          </p:cNvSpPr>
          <p:nvPr>
            <p:ph type="subTitle" idx="1"/>
          </p:nvPr>
        </p:nvSpPr>
        <p:spPr>
          <a:xfrm>
            <a:off x="1619672" y="1886947"/>
            <a:ext cx="6573114" cy="2304256"/>
          </a:xfrm>
        </p:spPr>
        <p:txBody>
          <a:bodyPr>
            <a:normAutofit/>
          </a:bodyPr>
          <a:lstStyle/>
          <a:p>
            <a:pPr algn="ctr"/>
            <a:r>
              <a:rPr lang="uk-UA" b="1" u="sng" dirty="0">
                <a:solidFill>
                  <a:schemeClr val="tx1"/>
                </a:solidFill>
              </a:rPr>
              <a:t>Лекція </a:t>
            </a:r>
            <a:r>
              <a:rPr lang="uk-UA" b="1" u="sng" dirty="0" smtClean="0">
                <a:solidFill>
                  <a:schemeClr val="tx1"/>
                </a:solidFill>
              </a:rPr>
              <a:t>10 </a:t>
            </a:r>
          </a:p>
          <a:p>
            <a:r>
              <a:rPr lang="uk-UA"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Основні</a:t>
            </a:r>
            <a:r>
              <a:rPr lang="ru-RU"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 </a:t>
            </a:r>
            <a:r>
              <a:rPr lang="uk-UA"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положення</a:t>
            </a:r>
            <a:r>
              <a:rPr lang="ru-RU"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 </a:t>
            </a:r>
            <a:r>
              <a:rPr lang="uk-UA"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фармацевтичного</a:t>
            </a:r>
            <a:r>
              <a:rPr lang="ru-RU"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 маркетингу</a:t>
            </a:r>
            <a:endParaRPr lang="ru-RU" dirty="0">
              <a:solidFill>
                <a:schemeClr val="tx1"/>
              </a:solidFill>
            </a:endParaRPr>
          </a:p>
        </p:txBody>
      </p:sp>
      <p:sp>
        <p:nvSpPr>
          <p:cNvPr id="5" name="TextBox 4"/>
          <p:cNvSpPr txBox="1"/>
          <p:nvPr/>
        </p:nvSpPr>
        <p:spPr>
          <a:xfrm>
            <a:off x="167955" y="0"/>
            <a:ext cx="569387" cy="6731188"/>
          </a:xfrm>
          <a:prstGeom prst="rect">
            <a:avLst/>
          </a:prstGeom>
          <a:noFill/>
        </p:spPr>
        <p:txBody>
          <a:bodyPr vert="vert270" wrap="square" rtlCol="0">
            <a:spAutoFit/>
          </a:bodyPr>
          <a:lstStyle/>
          <a:p>
            <a:pPr algn="ctr"/>
            <a:r>
              <a:rPr lang="uk-UA" sz="2500" b="1" dirty="0" smtClean="0"/>
              <a:t>Фармацевтичний менеджмент та  маркетинг</a:t>
            </a:r>
            <a:endParaRPr lang="ru-RU" sz="2500" b="1" dirty="0"/>
          </a:p>
        </p:txBody>
      </p:sp>
      <p:pic>
        <p:nvPicPr>
          <p:cNvPr id="6" name="Picture 2" descr="Маркетинг-микс (4р) в экспорте"/>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2729" y="4365104"/>
            <a:ext cx="2667000" cy="171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63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7920880" cy="936104"/>
          </a:xfrm>
          <a:solidFill>
            <a:srgbClr val="443B7D"/>
          </a:solidFill>
        </p:spPr>
        <p:style>
          <a:lnRef idx="0">
            <a:schemeClr val="accent1"/>
          </a:lnRef>
          <a:fillRef idx="3">
            <a:schemeClr val="accent1"/>
          </a:fillRef>
          <a:effectRef idx="3">
            <a:schemeClr val="accent1"/>
          </a:effectRef>
          <a:fontRef idx="minor">
            <a:schemeClr val="lt1"/>
          </a:fontRef>
        </p:style>
        <p:txBody>
          <a:bodyPr/>
          <a:lstStyle/>
          <a:p>
            <a:r>
              <a:rPr lang="uk-UA" dirty="0" smtClean="0">
                <a:solidFill>
                  <a:schemeClr val="bg2"/>
                </a:solidFill>
              </a:rPr>
              <a:t>КРОК-2</a:t>
            </a:r>
            <a:endParaRPr lang="uk-UA" dirty="0">
              <a:solidFill>
                <a:schemeClr val="bg2"/>
              </a:solidFill>
            </a:endParaRPr>
          </a:p>
        </p:txBody>
      </p:sp>
      <p:pic>
        <p:nvPicPr>
          <p:cNvPr id="3" name="Рисунок 2"/>
          <p:cNvPicPr>
            <a:picLocks noChangeAspect="1"/>
          </p:cNvPicPr>
          <p:nvPr/>
        </p:nvPicPr>
        <p:blipFill>
          <a:blip r:embed="rId2"/>
          <a:stretch>
            <a:fillRect/>
          </a:stretch>
        </p:blipFill>
        <p:spPr>
          <a:xfrm>
            <a:off x="611560" y="1052736"/>
            <a:ext cx="6772325" cy="4876836"/>
          </a:xfrm>
          <a:prstGeom prst="rect">
            <a:avLst/>
          </a:prstGeom>
        </p:spPr>
      </p:pic>
      <p:sp>
        <p:nvSpPr>
          <p:cNvPr id="5" name="Скругленный прямоугольник 4"/>
          <p:cNvSpPr/>
          <p:nvPr/>
        </p:nvSpPr>
        <p:spPr>
          <a:xfrm>
            <a:off x="899592" y="5661248"/>
            <a:ext cx="4176464" cy="288032"/>
          </a:xfrm>
          <a:prstGeom prst="roundRect">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uk-UA"/>
          </a:p>
        </p:txBody>
      </p:sp>
      <p:sp>
        <p:nvSpPr>
          <p:cNvPr id="6" name="Rectangle 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pic>
        <p:nvPicPr>
          <p:cNvPr id="1029" name="Picture 5" descr="Нота бене клипарт (44 фото)"/>
          <p:cNvPicPr>
            <a:picLocks noChangeAspect="1" noChangeArrowheads="1"/>
          </p:cNvPicPr>
          <p:nvPr/>
        </p:nvPicPr>
        <p:blipFill rotWithShape="1">
          <a:blip r:embed="rId3">
            <a:extLst>
              <a:ext uri="{28A0092B-C50C-407E-A947-70E740481C1C}">
                <a14:useLocalDpi xmlns:a14="http://schemas.microsoft.com/office/drawing/2010/main" val="0"/>
              </a:ext>
            </a:extLst>
          </a:blip>
          <a:srcRect l="27807" r="28165" b="5079"/>
          <a:stretch/>
        </p:blipFill>
        <p:spPr bwMode="auto">
          <a:xfrm>
            <a:off x="7378526" y="1052736"/>
            <a:ext cx="1728192" cy="1713075"/>
          </a:xfrm>
          <a:prstGeom prst="rect">
            <a:avLst/>
          </a:prstGeom>
          <a:noFill/>
          <a:extLst>
            <a:ext uri="{909E8E84-426E-40DD-AFC4-6F175D3DCCD1}">
              <a14:hiddenFill xmlns:a14="http://schemas.microsoft.com/office/drawing/2010/main">
                <a:solidFill>
                  <a:srgbClr val="FFFFFF"/>
                </a:solidFill>
              </a14:hiddenFill>
            </a:ext>
          </a:extLst>
        </p:spPr>
      </p:pic>
      <p:sp>
        <p:nvSpPr>
          <p:cNvPr id="8" name="Прямоугольник 7"/>
          <p:cNvSpPr/>
          <p:nvPr/>
        </p:nvSpPr>
        <p:spPr>
          <a:xfrm>
            <a:off x="7308304" y="6423110"/>
            <a:ext cx="1798414" cy="307777"/>
          </a:xfrm>
          <a:prstGeom prst="rect">
            <a:avLst/>
          </a:prstGeom>
          <a:ln/>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uk-UA" sz="1400" dirty="0"/>
              <a:t>Критерії </a:t>
            </a:r>
            <a:r>
              <a:rPr lang="uk-UA" sz="1400" dirty="0" smtClean="0"/>
              <a:t>оцінювання</a:t>
            </a:r>
            <a:endParaRPr lang="uk-UA" sz="1400" b="1" dirty="0">
              <a:solidFill>
                <a:sysClr val="windowText" lastClr="000000"/>
              </a:solidFill>
            </a:endParaRPr>
          </a:p>
        </p:txBody>
      </p:sp>
      <p:pic>
        <p:nvPicPr>
          <p:cNvPr id="9" name="Рисунок 8"/>
          <p:cNvPicPr>
            <a:picLocks noChangeAspect="1"/>
          </p:cNvPicPr>
          <p:nvPr/>
        </p:nvPicPr>
        <p:blipFill rotWithShape="1">
          <a:blip r:embed="rId4"/>
          <a:srcRect l="3605" t="3014" r="7591" b="8702"/>
          <a:stretch/>
        </p:blipFill>
        <p:spPr>
          <a:xfrm>
            <a:off x="7378526" y="4509120"/>
            <a:ext cx="1512168" cy="1872208"/>
          </a:xfrm>
          <a:prstGeom prst="rect">
            <a:avLst/>
          </a:prstGeom>
        </p:spPr>
      </p:pic>
    </p:spTree>
    <p:extLst>
      <p:ext uri="{BB962C8B-B14F-4D97-AF65-F5344CB8AC3E}">
        <p14:creationId xmlns:p14="http://schemas.microsoft.com/office/powerpoint/2010/main" val="516997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7920880" cy="936104"/>
          </a:xfrm>
          <a:solidFill>
            <a:srgbClr val="443B7D"/>
          </a:solidFill>
        </p:spPr>
        <p:style>
          <a:lnRef idx="0">
            <a:schemeClr val="accent1"/>
          </a:lnRef>
          <a:fillRef idx="3">
            <a:schemeClr val="accent1"/>
          </a:fillRef>
          <a:effectRef idx="3">
            <a:schemeClr val="accent1"/>
          </a:effectRef>
          <a:fontRef idx="minor">
            <a:schemeClr val="lt1"/>
          </a:fontRef>
        </p:style>
        <p:txBody>
          <a:bodyPr/>
          <a:lstStyle/>
          <a:p>
            <a:r>
              <a:rPr lang="uk-UA" dirty="0" smtClean="0">
                <a:solidFill>
                  <a:schemeClr val="bg2"/>
                </a:solidFill>
              </a:rPr>
              <a:t>Структура дисципліни</a:t>
            </a:r>
            <a:endParaRPr lang="uk-UA" dirty="0">
              <a:solidFill>
                <a:schemeClr val="bg2"/>
              </a:solidFill>
            </a:endParaRPr>
          </a:p>
        </p:txBody>
      </p:sp>
      <p:sp>
        <p:nvSpPr>
          <p:cNvPr id="6" name="Rectangle 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pic>
        <p:nvPicPr>
          <p:cNvPr id="1029" name="Picture 5" descr="Нота бене клипарт (44 фото)"/>
          <p:cNvPicPr>
            <a:picLocks noChangeAspect="1" noChangeArrowheads="1"/>
          </p:cNvPicPr>
          <p:nvPr/>
        </p:nvPicPr>
        <p:blipFill rotWithShape="1">
          <a:blip r:embed="rId2">
            <a:extLst>
              <a:ext uri="{28A0092B-C50C-407E-A947-70E740481C1C}">
                <a14:useLocalDpi xmlns:a14="http://schemas.microsoft.com/office/drawing/2010/main" val="0"/>
              </a:ext>
            </a:extLst>
          </a:blip>
          <a:srcRect l="27807" r="28165" b="5079"/>
          <a:stretch/>
        </p:blipFill>
        <p:spPr bwMode="auto">
          <a:xfrm>
            <a:off x="7415808" y="1082849"/>
            <a:ext cx="1728192" cy="171307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Таблица 3"/>
          <p:cNvGraphicFramePr>
            <a:graphicFrameLocks noGrp="1"/>
          </p:cNvGraphicFramePr>
          <p:nvPr>
            <p:extLst>
              <p:ext uri="{D42A27DB-BD31-4B8C-83A1-F6EECF244321}">
                <p14:modId xmlns:p14="http://schemas.microsoft.com/office/powerpoint/2010/main" val="4095542415"/>
              </p:ext>
            </p:extLst>
          </p:nvPr>
        </p:nvGraphicFramePr>
        <p:xfrm>
          <a:off x="611560" y="1412776"/>
          <a:ext cx="6696744" cy="5359400"/>
        </p:xfrm>
        <a:graphic>
          <a:graphicData uri="http://schemas.openxmlformats.org/drawingml/2006/table">
            <a:tbl>
              <a:tblPr firstRow="1" bandRow="1">
                <a:tableStyleId>{5C22544A-7EE6-4342-B048-85BDC9FD1C3A}</a:tableStyleId>
              </a:tblPr>
              <a:tblGrid>
                <a:gridCol w="870146"/>
                <a:gridCol w="5826598"/>
              </a:tblGrid>
              <a:tr h="370840">
                <a:tc>
                  <a:txBody>
                    <a:bodyPr/>
                    <a:lstStyle/>
                    <a:p>
                      <a:r>
                        <a:rPr lang="uk-UA" dirty="0" smtClean="0"/>
                        <a:t>№з/п</a:t>
                      </a:r>
                      <a:endParaRPr lang="uk-UA" dirty="0"/>
                    </a:p>
                  </a:txBody>
                  <a:tcPr/>
                </a:tc>
                <a:tc>
                  <a:txBody>
                    <a:bodyPr/>
                    <a:lstStyle/>
                    <a:p>
                      <a:pPr algn="ctr"/>
                      <a:r>
                        <a:rPr lang="uk-UA" dirty="0" smtClean="0"/>
                        <a:t>Назва теми</a:t>
                      </a:r>
                      <a:endParaRPr lang="uk-UA" dirty="0"/>
                    </a:p>
                  </a:txBody>
                  <a:tcPr/>
                </a:tc>
              </a:tr>
              <a:tr h="370840">
                <a:tc>
                  <a:txBody>
                    <a:bodyPr/>
                    <a:lstStyle/>
                    <a:p>
                      <a:pPr marL="0" indent="0" algn="ctr">
                        <a:buFont typeface="+mj-lt"/>
                        <a:buNone/>
                      </a:pPr>
                      <a:r>
                        <a:rPr lang="uk-UA" b="1" dirty="0" smtClean="0"/>
                        <a:t>1.</a:t>
                      </a:r>
                      <a:endParaRPr lang="uk-UA"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uk-UA" sz="1800" b="1" i="0" u="none" strike="noStrike" kern="1200" baseline="0" dirty="0" smtClean="0">
                          <a:solidFill>
                            <a:schemeClr val="dk1"/>
                          </a:solidFill>
                          <a:latin typeface="+mn-lt"/>
                          <a:ea typeface="+mn-ea"/>
                          <a:cs typeface="+mn-cs"/>
                        </a:rPr>
                        <a:t>Теоретичні основи менеджменту 	</a:t>
                      </a:r>
                    </a:p>
                  </a:txBody>
                  <a:tcPr/>
                </a:tc>
              </a:tr>
              <a:tr h="370840">
                <a:tc>
                  <a:txBody>
                    <a:bodyPr/>
                    <a:lstStyle/>
                    <a:p>
                      <a:pPr marL="0" indent="0" algn="ctr">
                        <a:buFont typeface="+mj-lt"/>
                        <a:buNone/>
                      </a:pPr>
                      <a:r>
                        <a:rPr lang="uk-UA" b="1" dirty="0" smtClean="0"/>
                        <a:t>2.</a:t>
                      </a:r>
                      <a:endParaRPr lang="uk-UA"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uk-UA" sz="1800" b="1" i="0" u="none" strike="noStrike" kern="1200" baseline="0" noProof="0" dirty="0" smtClean="0">
                          <a:solidFill>
                            <a:schemeClr val="dk1"/>
                          </a:solidFill>
                          <a:latin typeface="+mn-lt"/>
                          <a:ea typeface="+mn-ea"/>
                          <a:cs typeface="+mn-cs"/>
                        </a:rPr>
                        <a:t>Організації фармацевтичної системи як об'єкти управління </a:t>
                      </a:r>
                      <a:r>
                        <a:rPr lang="ru-RU" sz="1800" b="1" i="0" u="none" strike="noStrike" kern="1200" baseline="0" dirty="0" smtClean="0">
                          <a:solidFill>
                            <a:schemeClr val="dk1"/>
                          </a:solidFill>
                          <a:latin typeface="+mn-lt"/>
                          <a:ea typeface="+mn-ea"/>
                          <a:cs typeface="+mn-cs"/>
                        </a:rPr>
                        <a:t>	</a:t>
                      </a:r>
                    </a:p>
                  </a:txBody>
                  <a:tcPr/>
                </a:tc>
              </a:tr>
              <a:tr h="370840">
                <a:tc>
                  <a:txBody>
                    <a:bodyPr/>
                    <a:lstStyle/>
                    <a:p>
                      <a:pPr marL="0" indent="0" algn="ctr">
                        <a:buFont typeface="+mj-lt"/>
                        <a:buNone/>
                      </a:pPr>
                      <a:r>
                        <a:rPr lang="uk-UA" b="1" dirty="0" smtClean="0"/>
                        <a:t>3.</a:t>
                      </a:r>
                      <a:endParaRPr lang="uk-UA" b="1" dirty="0"/>
                    </a:p>
                  </a:txBody>
                  <a:tcPr/>
                </a:tc>
                <a:tc>
                  <a:txBody>
                    <a:bodyPr/>
                    <a:lstStyle/>
                    <a:p>
                      <a:pPr algn="just"/>
                      <a:r>
                        <a:rPr lang="uk-UA" sz="1800" b="1" i="0" u="none" strike="noStrike" kern="1200" baseline="0" dirty="0" smtClean="0">
                          <a:solidFill>
                            <a:schemeClr val="dk1"/>
                          </a:solidFill>
                          <a:latin typeface="+mn-lt"/>
                          <a:ea typeface="+mn-ea"/>
                          <a:cs typeface="+mn-cs"/>
                        </a:rPr>
                        <a:t>Підприємництво у фармації	</a:t>
                      </a:r>
                    </a:p>
                  </a:txBody>
                  <a:tcPr/>
                </a:tc>
              </a:tr>
              <a:tr h="370840">
                <a:tc>
                  <a:txBody>
                    <a:bodyPr/>
                    <a:lstStyle/>
                    <a:p>
                      <a:pPr marL="0" indent="0" algn="ctr">
                        <a:buFont typeface="+mj-lt"/>
                        <a:buNone/>
                      </a:pPr>
                      <a:r>
                        <a:rPr lang="uk-UA" b="1" dirty="0" smtClean="0"/>
                        <a:t>4.</a:t>
                      </a:r>
                      <a:endParaRPr lang="uk-UA"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uk-UA" sz="1800" b="1" i="0" u="none" strike="noStrike" kern="1200" baseline="0" dirty="0" smtClean="0">
                          <a:solidFill>
                            <a:schemeClr val="dk1"/>
                          </a:solidFill>
                          <a:latin typeface="+mn-lt"/>
                          <a:ea typeface="+mn-ea"/>
                          <a:cs typeface="+mn-cs"/>
                        </a:rPr>
                        <a:t>Загальні функції управління 	</a:t>
                      </a:r>
                    </a:p>
                  </a:txBody>
                  <a:tcPr/>
                </a:tc>
              </a:tr>
              <a:tr h="370840">
                <a:tc>
                  <a:txBody>
                    <a:bodyPr/>
                    <a:lstStyle/>
                    <a:p>
                      <a:pPr marL="0" indent="0" algn="ctr">
                        <a:buFont typeface="+mj-lt"/>
                        <a:buNone/>
                      </a:pPr>
                      <a:r>
                        <a:rPr lang="uk-UA" b="1" dirty="0" smtClean="0"/>
                        <a:t>5.</a:t>
                      </a:r>
                      <a:endParaRPr lang="uk-UA"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uk-UA" sz="1800" b="1" i="0" u="none" strike="noStrike" kern="1200" baseline="0" dirty="0" smtClean="0">
                          <a:solidFill>
                            <a:schemeClr val="dk1"/>
                          </a:solidFill>
                          <a:latin typeface="+mn-lt"/>
                          <a:ea typeface="+mn-ea"/>
                          <a:cs typeface="+mn-cs"/>
                        </a:rPr>
                        <a:t>Сполучні процеси в управлінні 	</a:t>
                      </a:r>
                    </a:p>
                  </a:txBody>
                  <a:tcPr/>
                </a:tc>
              </a:tr>
              <a:tr h="370840">
                <a:tc>
                  <a:txBody>
                    <a:bodyPr/>
                    <a:lstStyle/>
                    <a:p>
                      <a:pPr marL="0" indent="0" algn="ctr">
                        <a:buFont typeface="+mj-lt"/>
                        <a:buNone/>
                      </a:pPr>
                      <a:r>
                        <a:rPr lang="uk-UA" b="1" dirty="0" smtClean="0"/>
                        <a:t>6.</a:t>
                      </a:r>
                      <a:endParaRPr lang="uk-UA"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uk-UA" sz="1800" b="1" i="0" u="none" strike="noStrike" kern="1200" baseline="0" dirty="0" smtClean="0">
                          <a:solidFill>
                            <a:schemeClr val="dk1"/>
                          </a:solidFill>
                          <a:latin typeface="+mn-lt"/>
                          <a:ea typeface="+mn-ea"/>
                          <a:cs typeface="+mn-cs"/>
                        </a:rPr>
                        <a:t>Кадровий менеджмент 	</a:t>
                      </a:r>
                    </a:p>
                  </a:txBody>
                  <a:tcPr/>
                </a:tc>
              </a:tr>
              <a:tr h="370840">
                <a:tc>
                  <a:txBody>
                    <a:bodyPr/>
                    <a:lstStyle/>
                    <a:p>
                      <a:pPr marL="0" indent="0" algn="ctr">
                        <a:buFont typeface="+mj-lt"/>
                        <a:buNone/>
                      </a:pPr>
                      <a:r>
                        <a:rPr lang="uk-UA" b="1" dirty="0" smtClean="0"/>
                        <a:t>7.</a:t>
                      </a:r>
                      <a:endParaRPr lang="uk-UA"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uk-UA" sz="1800" b="1" i="0" u="none" strike="noStrike" kern="1200" baseline="0" dirty="0" smtClean="0">
                          <a:solidFill>
                            <a:schemeClr val="dk1"/>
                          </a:solidFill>
                          <a:latin typeface="+mn-lt"/>
                          <a:ea typeface="+mn-ea"/>
                          <a:cs typeface="+mn-cs"/>
                        </a:rPr>
                        <a:t>Теоретичні основи фармацевтичного маркетингу 	</a:t>
                      </a:r>
                    </a:p>
                  </a:txBody>
                  <a:tcPr/>
                </a:tc>
              </a:tr>
              <a:tr h="370840">
                <a:tc>
                  <a:txBody>
                    <a:bodyPr/>
                    <a:lstStyle/>
                    <a:p>
                      <a:pPr marL="0" indent="0" algn="ctr">
                        <a:buFont typeface="+mj-lt"/>
                        <a:buNone/>
                      </a:pPr>
                      <a:r>
                        <a:rPr lang="uk-UA" b="1" dirty="0" smtClean="0"/>
                        <a:t>8.</a:t>
                      </a:r>
                      <a:endParaRPr lang="uk-UA"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uk-UA" sz="1800" b="1" i="0" u="none" strike="noStrike" kern="1200" baseline="0" dirty="0" smtClean="0">
                          <a:solidFill>
                            <a:schemeClr val="dk1"/>
                          </a:solidFill>
                          <a:latin typeface="+mn-lt"/>
                          <a:ea typeface="+mn-ea"/>
                          <a:cs typeface="+mn-cs"/>
                        </a:rPr>
                        <a:t>Комплексне дослідження фармацевтичного ринку 	</a:t>
                      </a:r>
                    </a:p>
                  </a:txBody>
                  <a:tcPr/>
                </a:tc>
              </a:tr>
              <a:tr h="370840">
                <a:tc>
                  <a:txBody>
                    <a:bodyPr/>
                    <a:lstStyle/>
                    <a:p>
                      <a:pPr marL="0" indent="0" algn="ctr">
                        <a:buFont typeface="+mj-lt"/>
                        <a:buNone/>
                      </a:pPr>
                      <a:r>
                        <a:rPr lang="uk-UA" b="1" dirty="0" smtClean="0"/>
                        <a:t>9.</a:t>
                      </a:r>
                      <a:endParaRPr lang="uk-UA"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uk-UA" sz="1800" b="1" i="0" u="none" strike="noStrike" kern="1200" baseline="0" dirty="0" smtClean="0">
                          <a:solidFill>
                            <a:schemeClr val="dk1"/>
                          </a:solidFill>
                          <a:latin typeface="+mn-lt"/>
                          <a:ea typeface="+mn-ea"/>
                          <a:cs typeface="+mn-cs"/>
                        </a:rPr>
                        <a:t>Товарна політика фармацевтичних підприємств 	</a:t>
                      </a:r>
                    </a:p>
                  </a:txBody>
                  <a:tcPr/>
                </a:tc>
              </a:tr>
              <a:tr h="370840">
                <a:tc>
                  <a:txBody>
                    <a:bodyPr/>
                    <a:lstStyle/>
                    <a:p>
                      <a:pPr marL="0" indent="0" algn="ctr">
                        <a:buFont typeface="+mj-lt"/>
                        <a:buNone/>
                      </a:pPr>
                      <a:r>
                        <a:rPr lang="uk-UA" b="1" dirty="0" smtClean="0"/>
                        <a:t>10.</a:t>
                      </a:r>
                      <a:endParaRPr lang="uk-UA" b="1" dirty="0"/>
                    </a:p>
                  </a:txBody>
                  <a:tcPr/>
                </a:tc>
                <a:tc>
                  <a:txBody>
                    <a:bodyPr/>
                    <a:lstStyle/>
                    <a:p>
                      <a:pPr algn="just"/>
                      <a:r>
                        <a:rPr lang="uk-UA" sz="1800" b="1" i="0" u="none" strike="noStrike" kern="1200" baseline="0" dirty="0" smtClean="0">
                          <a:solidFill>
                            <a:schemeClr val="dk1"/>
                          </a:solidFill>
                          <a:latin typeface="+mn-lt"/>
                          <a:ea typeface="+mn-ea"/>
                          <a:cs typeface="+mn-cs"/>
                        </a:rPr>
                        <a:t>Цінова політика фармацевтичних підприємств 	</a:t>
                      </a:r>
                    </a:p>
                  </a:txBody>
                  <a:tcPr/>
                </a:tc>
              </a:tr>
              <a:tr h="370840">
                <a:tc>
                  <a:txBody>
                    <a:bodyPr/>
                    <a:lstStyle/>
                    <a:p>
                      <a:pPr marL="0" indent="0" algn="ctr">
                        <a:buFont typeface="+mj-lt"/>
                        <a:buNone/>
                      </a:pPr>
                      <a:r>
                        <a:rPr lang="uk-UA" b="1" dirty="0" smtClean="0"/>
                        <a:t>11.</a:t>
                      </a:r>
                      <a:endParaRPr lang="uk-UA"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uk-UA" sz="1800" b="1" i="0" u="none" strike="noStrike" kern="1200" baseline="0" dirty="0" smtClean="0">
                          <a:solidFill>
                            <a:schemeClr val="dk1"/>
                          </a:solidFill>
                          <a:latin typeface="+mn-lt"/>
                          <a:ea typeface="+mn-ea"/>
                          <a:cs typeface="+mn-cs"/>
                        </a:rPr>
                        <a:t>Збутова політика фармацевтичних підприємств 	</a:t>
                      </a:r>
                    </a:p>
                  </a:txBody>
                  <a:tcPr/>
                </a:tc>
              </a:tr>
              <a:tr h="370840">
                <a:tc>
                  <a:txBody>
                    <a:bodyPr/>
                    <a:lstStyle/>
                    <a:p>
                      <a:pPr marL="0" indent="0" algn="ctr">
                        <a:buFont typeface="+mj-lt"/>
                        <a:buNone/>
                      </a:pPr>
                      <a:r>
                        <a:rPr lang="uk-UA" b="1" dirty="0" smtClean="0"/>
                        <a:t>12.</a:t>
                      </a:r>
                      <a:endParaRPr lang="uk-UA"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uk-UA" sz="1800" b="1" i="0" u="none" strike="noStrike" kern="1200" baseline="0" noProof="0" dirty="0" smtClean="0">
                          <a:solidFill>
                            <a:schemeClr val="dk1"/>
                          </a:solidFill>
                          <a:latin typeface="+mn-lt"/>
                          <a:ea typeface="+mn-ea"/>
                          <a:cs typeface="+mn-cs"/>
                        </a:rPr>
                        <a:t>Маркетингова політика комунікацій фармацевтичних підприємств </a:t>
                      </a:r>
                      <a:r>
                        <a:rPr lang="ru-RU" sz="1800" b="1" i="0" u="none" strike="noStrike" kern="1200" baseline="0" dirty="0" smtClean="0">
                          <a:solidFill>
                            <a:schemeClr val="dk1"/>
                          </a:solidFill>
                          <a:latin typeface="+mn-lt"/>
                          <a:ea typeface="+mn-ea"/>
                          <a:cs typeface="+mn-cs"/>
                        </a:rPr>
                        <a:t>	</a:t>
                      </a:r>
                    </a:p>
                  </a:txBody>
                  <a:tcPr/>
                </a:tc>
              </a:tr>
            </a:tbl>
          </a:graphicData>
        </a:graphic>
      </p:graphicFrame>
    </p:spTree>
    <p:extLst>
      <p:ext uri="{BB962C8B-B14F-4D97-AF65-F5344CB8AC3E}">
        <p14:creationId xmlns:p14="http://schemas.microsoft.com/office/powerpoint/2010/main" val="38527660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7920880" cy="936104"/>
          </a:xfrm>
          <a:solidFill>
            <a:srgbClr val="443B7D"/>
          </a:solidFill>
        </p:spPr>
        <p:style>
          <a:lnRef idx="0">
            <a:schemeClr val="accent1"/>
          </a:lnRef>
          <a:fillRef idx="3">
            <a:schemeClr val="accent1"/>
          </a:fillRef>
          <a:effectRef idx="3">
            <a:schemeClr val="accent1"/>
          </a:effectRef>
          <a:fontRef idx="minor">
            <a:schemeClr val="lt1"/>
          </a:fontRef>
        </p:style>
        <p:txBody>
          <a:bodyPr/>
          <a:lstStyle/>
          <a:p>
            <a:r>
              <a:rPr lang="uk-UA" dirty="0" smtClean="0">
                <a:solidFill>
                  <a:schemeClr val="bg2"/>
                </a:solidFill>
              </a:rPr>
              <a:t>Структура дисципліни</a:t>
            </a:r>
            <a:endParaRPr lang="uk-UA" dirty="0">
              <a:solidFill>
                <a:schemeClr val="bg2"/>
              </a:solidFill>
            </a:endParaRPr>
          </a:p>
        </p:txBody>
      </p:sp>
      <p:sp>
        <p:nvSpPr>
          <p:cNvPr id="6" name="Rectangle 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graphicFrame>
        <p:nvGraphicFramePr>
          <p:cNvPr id="4" name="Таблица 3"/>
          <p:cNvGraphicFramePr>
            <a:graphicFrameLocks noGrp="1"/>
          </p:cNvGraphicFramePr>
          <p:nvPr>
            <p:extLst>
              <p:ext uri="{D42A27DB-BD31-4B8C-83A1-F6EECF244321}">
                <p14:modId xmlns:p14="http://schemas.microsoft.com/office/powerpoint/2010/main" val="3691669781"/>
              </p:ext>
            </p:extLst>
          </p:nvPr>
        </p:nvGraphicFramePr>
        <p:xfrm>
          <a:off x="251520" y="1169367"/>
          <a:ext cx="8784976" cy="5581484"/>
        </p:xfrm>
        <a:graphic>
          <a:graphicData uri="http://schemas.openxmlformats.org/drawingml/2006/table">
            <a:tbl>
              <a:tblPr firstRow="1" bandRow="1">
                <a:tableStyleId>{5C22544A-7EE6-4342-B048-85BDC9FD1C3A}</a:tableStyleId>
              </a:tblPr>
              <a:tblGrid>
                <a:gridCol w="757326"/>
                <a:gridCol w="8027650"/>
              </a:tblGrid>
              <a:tr h="370840">
                <a:tc>
                  <a:txBody>
                    <a:bodyPr/>
                    <a:lstStyle/>
                    <a:p>
                      <a:pPr algn="ctr"/>
                      <a:r>
                        <a:rPr lang="uk-UA" sz="1400" dirty="0" smtClean="0"/>
                        <a:t>№з/п</a:t>
                      </a:r>
                      <a:endParaRPr lang="uk-UA" sz="1400" dirty="0"/>
                    </a:p>
                  </a:txBody>
                  <a:tcPr/>
                </a:tc>
                <a:tc>
                  <a:txBody>
                    <a:bodyPr/>
                    <a:lstStyle/>
                    <a:p>
                      <a:pPr algn="ctr"/>
                      <a:r>
                        <a:rPr lang="uk-UA" dirty="0" smtClean="0"/>
                        <a:t>Назва теми</a:t>
                      </a:r>
                      <a:endParaRPr lang="uk-UA" dirty="0"/>
                    </a:p>
                  </a:txBody>
                  <a:tcPr/>
                </a:tc>
              </a:tr>
              <a:tr h="370840">
                <a:tc>
                  <a:txBody>
                    <a:bodyPr/>
                    <a:lstStyle/>
                    <a:p>
                      <a:pPr marL="0" indent="0" algn="ctr">
                        <a:buFont typeface="+mj-lt"/>
                        <a:buNone/>
                      </a:pPr>
                      <a:r>
                        <a:rPr lang="uk-UA" sz="1400" b="1" dirty="0" smtClean="0"/>
                        <a:t>1.</a:t>
                      </a:r>
                      <a:endParaRPr lang="uk-UA" sz="1400"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uk-UA" sz="1800" b="1" i="0" u="none" strike="noStrike" kern="1200" baseline="0" dirty="0" smtClean="0">
                          <a:solidFill>
                            <a:schemeClr val="dk1"/>
                          </a:solidFill>
                          <a:latin typeface="+mn-lt"/>
                          <a:ea typeface="+mn-ea"/>
                          <a:cs typeface="+mn-cs"/>
                        </a:rPr>
                        <a:t>Теоретичні основи фармацевтичного маркетингу </a:t>
                      </a:r>
                    </a:p>
                  </a:txBody>
                  <a:tcPr/>
                </a:tc>
              </a:tr>
              <a:tr h="370840">
                <a:tc>
                  <a:txBody>
                    <a:bodyPr/>
                    <a:lstStyle/>
                    <a:p>
                      <a:pPr marL="0" indent="0" algn="ctr">
                        <a:buFont typeface="+mj-lt"/>
                        <a:buNone/>
                      </a:pPr>
                      <a:r>
                        <a:rPr lang="uk-UA" sz="1400" b="1" dirty="0" smtClean="0"/>
                        <a:t>1.1.</a:t>
                      </a:r>
                      <a:endParaRPr lang="uk-UA" sz="1400"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uk-UA" sz="1600" b="0" i="1" u="none" strike="noStrike" kern="1200" baseline="0" noProof="0" dirty="0" smtClean="0">
                          <a:solidFill>
                            <a:schemeClr val="dk1"/>
                          </a:solidFill>
                          <a:latin typeface="+mn-lt"/>
                          <a:ea typeface="+mn-ea"/>
                          <a:cs typeface="+mn-cs"/>
                        </a:rPr>
                        <a:t>Основні положення фармацевтичного маркетингу</a:t>
                      </a:r>
                    </a:p>
                  </a:txBody>
                  <a:tcPr/>
                </a:tc>
              </a:tr>
              <a:tr h="370840">
                <a:tc>
                  <a:txBody>
                    <a:bodyPr/>
                    <a:lstStyle/>
                    <a:p>
                      <a:pPr marL="0" indent="0" algn="ctr">
                        <a:buFont typeface="+mj-lt"/>
                        <a:buNone/>
                      </a:pPr>
                      <a:r>
                        <a:rPr lang="uk-UA" sz="1400" b="1" dirty="0" smtClean="0"/>
                        <a:t>1.2.</a:t>
                      </a:r>
                      <a:endParaRPr lang="uk-UA" sz="1400" b="1" dirty="0"/>
                    </a:p>
                  </a:txBody>
                  <a:tcPr/>
                </a:tc>
                <a:tc>
                  <a:txBody>
                    <a:bodyPr/>
                    <a:lstStyle/>
                    <a:p>
                      <a:pPr algn="just"/>
                      <a:r>
                        <a:rPr lang="uk-UA" sz="1600" b="0" i="1" u="none" strike="noStrike" kern="1200" baseline="0" dirty="0" smtClean="0">
                          <a:solidFill>
                            <a:schemeClr val="dk1"/>
                          </a:solidFill>
                          <a:latin typeface="+mn-lt"/>
                          <a:ea typeface="+mn-ea"/>
                          <a:cs typeface="+mn-cs"/>
                        </a:rPr>
                        <a:t>Управління фармацевтичним маркетингом</a:t>
                      </a:r>
                    </a:p>
                  </a:txBody>
                  <a:tcPr/>
                </a:tc>
              </a:tr>
              <a:tr h="370840">
                <a:tc>
                  <a:txBody>
                    <a:bodyPr/>
                    <a:lstStyle/>
                    <a:p>
                      <a:pPr marL="0" indent="0" algn="ctr">
                        <a:buFont typeface="+mj-lt"/>
                        <a:buNone/>
                      </a:pPr>
                      <a:r>
                        <a:rPr lang="uk-UA" sz="1400" b="1" dirty="0" smtClean="0"/>
                        <a:t>2.</a:t>
                      </a:r>
                      <a:endParaRPr lang="uk-UA" sz="1400"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uk-UA" sz="1800" b="1" i="0" u="none" strike="noStrike" kern="1200" baseline="0" dirty="0" smtClean="0">
                          <a:solidFill>
                            <a:schemeClr val="dk1"/>
                          </a:solidFill>
                          <a:latin typeface="+mn-lt"/>
                          <a:ea typeface="+mn-ea"/>
                          <a:cs typeface="+mn-cs"/>
                        </a:rPr>
                        <a:t>Комплексне дослідження фармацевтичного ринку 	</a:t>
                      </a:r>
                    </a:p>
                  </a:txBody>
                  <a:tcPr/>
                </a:tc>
              </a:tr>
              <a:tr h="370840">
                <a:tc>
                  <a:txBody>
                    <a:bodyPr/>
                    <a:lstStyle/>
                    <a:p>
                      <a:pPr marL="0" indent="0" algn="ctr">
                        <a:buFont typeface="+mj-lt"/>
                        <a:buNone/>
                      </a:pPr>
                      <a:r>
                        <a:rPr lang="uk-UA" sz="1400" b="1" dirty="0" smtClean="0"/>
                        <a:t>2.1.</a:t>
                      </a:r>
                      <a:endParaRPr lang="uk-UA" sz="1400"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uk-UA" sz="1600" b="0" i="1" u="none" strike="noStrike" kern="1200" baseline="0" dirty="0" smtClean="0">
                          <a:solidFill>
                            <a:schemeClr val="dk1"/>
                          </a:solidFill>
                          <a:latin typeface="+mn-lt"/>
                          <a:ea typeface="+mn-ea"/>
                          <a:cs typeface="+mn-cs"/>
                        </a:rPr>
                        <a:t>Маркетингові дослідження та інформація. МІС</a:t>
                      </a:r>
                    </a:p>
                  </a:txBody>
                  <a:tcPr/>
                </a:tc>
              </a:tr>
              <a:tr h="370840">
                <a:tc>
                  <a:txBody>
                    <a:bodyPr/>
                    <a:lstStyle/>
                    <a:p>
                      <a:pPr marL="0" indent="0" algn="ctr">
                        <a:buFont typeface="+mj-lt"/>
                        <a:buNone/>
                      </a:pPr>
                      <a:r>
                        <a:rPr lang="uk-UA" sz="1400" b="1" dirty="0" smtClean="0"/>
                        <a:t>2.2.</a:t>
                      </a:r>
                      <a:endParaRPr lang="uk-UA" sz="1400"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uk-UA" sz="1600" b="0" i="1" u="none" strike="noStrike" kern="1200" baseline="0" dirty="0" smtClean="0">
                          <a:solidFill>
                            <a:schemeClr val="dk1"/>
                          </a:solidFill>
                          <a:latin typeface="+mn-lt"/>
                          <a:ea typeface="+mn-ea"/>
                          <a:cs typeface="+mn-cs"/>
                        </a:rPr>
                        <a:t>Вивчення фармацевтичного ринку</a:t>
                      </a:r>
                    </a:p>
                  </a:txBody>
                  <a:tcPr/>
                </a:tc>
              </a:tr>
              <a:tr h="370840">
                <a:tc>
                  <a:txBody>
                    <a:bodyPr/>
                    <a:lstStyle/>
                    <a:p>
                      <a:pPr marL="0" indent="0" algn="ctr">
                        <a:buFont typeface="+mj-lt"/>
                        <a:buNone/>
                      </a:pPr>
                      <a:r>
                        <a:rPr lang="uk-UA" sz="1400" b="1" dirty="0" smtClean="0"/>
                        <a:t>3.</a:t>
                      </a:r>
                      <a:endParaRPr lang="uk-UA" sz="1400"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uk-UA" sz="1800" b="1" i="0" u="none" strike="noStrike" kern="1200" baseline="0" dirty="0" smtClean="0">
                          <a:solidFill>
                            <a:schemeClr val="dk1"/>
                          </a:solidFill>
                          <a:latin typeface="+mn-lt"/>
                          <a:ea typeface="+mn-ea"/>
                          <a:cs typeface="+mn-cs"/>
                        </a:rPr>
                        <a:t>Товарна політика фармацевтичних підприємств 	</a:t>
                      </a:r>
                    </a:p>
                  </a:txBody>
                  <a:tcPr/>
                </a:tc>
              </a:tr>
              <a:tr h="370840">
                <a:tc>
                  <a:txBody>
                    <a:bodyPr/>
                    <a:lstStyle/>
                    <a:p>
                      <a:pPr marL="0" indent="0" algn="ctr">
                        <a:buFont typeface="+mj-lt"/>
                        <a:buNone/>
                      </a:pPr>
                      <a:r>
                        <a:rPr lang="uk-UA" sz="1400" b="1" dirty="0" smtClean="0"/>
                        <a:t>3.1.</a:t>
                      </a:r>
                      <a:endParaRPr lang="uk-UA" sz="1400" b="1" dirty="0"/>
                    </a:p>
                  </a:txBody>
                  <a:tcPr/>
                </a:tc>
                <a:tc>
                  <a:txBody>
                    <a:bodyPr/>
                    <a:lstStyle/>
                    <a:p>
                      <a:r>
                        <a:rPr lang="uk-UA" sz="1600" dirty="0" smtClean="0"/>
                        <a:t>Товар у системі маркетингу</a:t>
                      </a:r>
                      <a:endParaRPr lang="uk-UA" sz="1600" dirty="0"/>
                    </a:p>
                  </a:txBody>
                  <a:tcPr/>
                </a:tc>
              </a:tr>
              <a:tr h="370840">
                <a:tc>
                  <a:txBody>
                    <a:bodyPr/>
                    <a:lstStyle/>
                    <a:p>
                      <a:pPr marL="0" indent="0" algn="ctr">
                        <a:buFont typeface="+mj-lt"/>
                        <a:buNone/>
                      </a:pPr>
                      <a:r>
                        <a:rPr lang="uk-UA" sz="1400" b="1" dirty="0" smtClean="0"/>
                        <a:t>3.2.</a:t>
                      </a:r>
                      <a:endParaRPr lang="uk-UA" sz="1400"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uk-UA" sz="1600" b="0" i="1" u="none" strike="noStrike" kern="1200" baseline="0" dirty="0" smtClean="0">
                          <a:solidFill>
                            <a:schemeClr val="dk1"/>
                          </a:solidFill>
                          <a:latin typeface="+mn-lt"/>
                          <a:ea typeface="+mn-ea"/>
                          <a:cs typeface="+mn-cs"/>
                        </a:rPr>
                        <a:t>Асортиментна та товарна політика фармацевтичних підприємств</a:t>
                      </a:r>
                    </a:p>
                  </a:txBody>
                  <a:tcPr/>
                </a:tc>
              </a:tr>
              <a:tr h="370840">
                <a:tc>
                  <a:txBody>
                    <a:bodyPr/>
                    <a:lstStyle/>
                    <a:p>
                      <a:pPr marL="0" indent="0" algn="ctr">
                        <a:buFont typeface="+mj-lt"/>
                        <a:buNone/>
                      </a:pPr>
                      <a:r>
                        <a:rPr lang="uk-UA" sz="1400" b="1" dirty="0" smtClean="0"/>
                        <a:t>4.</a:t>
                      </a:r>
                      <a:endParaRPr lang="uk-UA" sz="1400" b="1" dirty="0"/>
                    </a:p>
                  </a:txBody>
                  <a:tcPr/>
                </a:tc>
                <a:tc>
                  <a:txBody>
                    <a:bodyPr/>
                    <a:lstStyle/>
                    <a:p>
                      <a:pPr algn="just"/>
                      <a:r>
                        <a:rPr lang="uk-UA" sz="1800" b="1" i="0" u="none" strike="noStrike" kern="1200" baseline="0" dirty="0" smtClean="0">
                          <a:solidFill>
                            <a:schemeClr val="dk1"/>
                          </a:solidFill>
                          <a:latin typeface="+mn-lt"/>
                          <a:ea typeface="+mn-ea"/>
                          <a:cs typeface="+mn-cs"/>
                        </a:rPr>
                        <a:t>Цінова політика фармацевтичних підприємств 	</a:t>
                      </a:r>
                    </a:p>
                  </a:txBody>
                  <a:tcPr/>
                </a:tc>
              </a:tr>
              <a:tr h="370840">
                <a:tc>
                  <a:txBody>
                    <a:bodyPr/>
                    <a:lstStyle/>
                    <a:p>
                      <a:pPr marL="0" indent="0" algn="ctr">
                        <a:buFont typeface="+mj-lt"/>
                        <a:buNone/>
                      </a:pPr>
                      <a:r>
                        <a:rPr lang="uk-UA" sz="1400" b="1" dirty="0" smtClean="0"/>
                        <a:t>5.</a:t>
                      </a:r>
                      <a:endParaRPr lang="uk-UA" sz="1400"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uk-UA" sz="1800" b="1" i="0" u="none" strike="noStrike" kern="1200" baseline="0" dirty="0" smtClean="0">
                          <a:solidFill>
                            <a:schemeClr val="dk1"/>
                          </a:solidFill>
                          <a:latin typeface="+mn-lt"/>
                          <a:ea typeface="+mn-ea"/>
                          <a:cs typeface="+mn-cs"/>
                        </a:rPr>
                        <a:t>Збутова політика фармацевтичних підприємств 	</a:t>
                      </a:r>
                    </a:p>
                  </a:txBody>
                  <a:tcPr/>
                </a:tc>
              </a:tr>
              <a:tr h="389724">
                <a:tc>
                  <a:txBody>
                    <a:bodyPr/>
                    <a:lstStyle/>
                    <a:p>
                      <a:pPr marL="0" indent="0" algn="ctr">
                        <a:buFont typeface="+mj-lt"/>
                        <a:buNone/>
                      </a:pPr>
                      <a:r>
                        <a:rPr lang="uk-UA" sz="1400" b="1" dirty="0" smtClean="0"/>
                        <a:t>6.</a:t>
                      </a:r>
                      <a:endParaRPr lang="uk-UA" sz="1400"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uk-UA" sz="1800" b="1" i="0" u="none" strike="noStrike" kern="1200" baseline="0" noProof="0" dirty="0" smtClean="0">
                          <a:solidFill>
                            <a:schemeClr val="dk1"/>
                          </a:solidFill>
                          <a:latin typeface="+mn-lt"/>
                          <a:ea typeface="+mn-ea"/>
                          <a:cs typeface="+mn-cs"/>
                        </a:rPr>
                        <a:t>Маркетингова політика комунікацій фармацевтичних підприємств</a:t>
                      </a:r>
                      <a:endParaRPr lang="ru-RU" sz="1800" b="1" i="0" u="none" strike="noStrike" kern="1200" baseline="0" dirty="0" smtClean="0">
                        <a:solidFill>
                          <a:schemeClr val="dk1"/>
                        </a:solidFill>
                        <a:latin typeface="+mn-lt"/>
                        <a:ea typeface="+mn-ea"/>
                        <a:cs typeface="+mn-cs"/>
                      </a:endParaRPr>
                    </a:p>
                  </a:txBody>
                  <a:tcPr/>
                </a:tc>
              </a:tr>
              <a:tr h="370840">
                <a:tc>
                  <a:txBody>
                    <a:bodyPr/>
                    <a:lstStyle/>
                    <a:p>
                      <a:pPr marL="0" indent="0" algn="ctr">
                        <a:buFont typeface="+mj-lt"/>
                        <a:buNone/>
                      </a:pPr>
                      <a:r>
                        <a:rPr lang="uk-UA" sz="1400" b="1" dirty="0" smtClean="0"/>
                        <a:t>6.1.</a:t>
                      </a:r>
                      <a:endParaRPr lang="uk-UA" sz="1400"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uk-UA" sz="1600" b="0" i="1" u="none" strike="noStrike" kern="1200" baseline="0" noProof="0" dirty="0" smtClean="0">
                          <a:solidFill>
                            <a:schemeClr val="dk1"/>
                          </a:solidFill>
                          <a:latin typeface="+mn-lt"/>
                          <a:ea typeface="+mn-ea"/>
                          <a:cs typeface="+mn-cs"/>
                        </a:rPr>
                        <a:t>Комплекс маркетингових комунікацій. Реклама лікарських засобів</a:t>
                      </a:r>
                    </a:p>
                  </a:txBody>
                  <a:tcPr/>
                </a:tc>
              </a:tr>
              <a:tr h="370840">
                <a:tc>
                  <a:txBody>
                    <a:bodyPr/>
                    <a:lstStyle/>
                    <a:p>
                      <a:pPr marL="0" indent="0" algn="ctr">
                        <a:buFont typeface="+mj-lt"/>
                        <a:buNone/>
                      </a:pPr>
                      <a:r>
                        <a:rPr lang="uk-UA" sz="1400" b="1" dirty="0" smtClean="0"/>
                        <a:t>6.2.</a:t>
                      </a:r>
                      <a:endParaRPr lang="uk-UA" sz="1400"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uk-UA" sz="1600" b="0" i="1" u="none" strike="noStrike" kern="1200" baseline="0" noProof="0" dirty="0" smtClean="0">
                          <a:solidFill>
                            <a:schemeClr val="dk1"/>
                          </a:solidFill>
                          <a:latin typeface="+mn-lt"/>
                          <a:ea typeface="+mn-ea"/>
                          <a:cs typeface="+mn-cs"/>
                        </a:rPr>
                        <a:t>Паблік рілейшнз</a:t>
                      </a:r>
                      <a:r>
                        <a:rPr lang="en-US" sz="1600" b="0" i="1" u="none" strike="noStrike" kern="1200" baseline="0" noProof="0" dirty="0" smtClean="0">
                          <a:solidFill>
                            <a:schemeClr val="dk1"/>
                          </a:solidFill>
                          <a:latin typeface="+mn-lt"/>
                          <a:ea typeface="+mn-ea"/>
                          <a:cs typeface="+mn-cs"/>
                        </a:rPr>
                        <a:t> (PR)</a:t>
                      </a:r>
                      <a:r>
                        <a:rPr lang="uk-UA" sz="1600" b="0" i="1" u="none" strike="noStrike" kern="1200" baseline="0" noProof="0" dirty="0" smtClean="0">
                          <a:solidFill>
                            <a:schemeClr val="dk1"/>
                          </a:solidFill>
                          <a:latin typeface="+mn-lt"/>
                          <a:ea typeface="+mn-ea"/>
                          <a:cs typeface="+mn-cs"/>
                        </a:rPr>
                        <a:t>, персональний продаж і стимулювання збуту лікарських засобів</a:t>
                      </a:r>
                    </a:p>
                  </a:txBody>
                  <a:tcPr/>
                </a:tc>
              </a:tr>
            </a:tbl>
          </a:graphicData>
        </a:graphic>
      </p:graphicFrame>
    </p:spTree>
    <p:extLst>
      <p:ext uri="{BB962C8B-B14F-4D97-AF65-F5344CB8AC3E}">
        <p14:creationId xmlns:p14="http://schemas.microsoft.com/office/powerpoint/2010/main" val="41888903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7920880" cy="936104"/>
          </a:xfrm>
          <a:solidFill>
            <a:srgbClr val="443B7D"/>
          </a:solidFill>
        </p:spPr>
        <p:style>
          <a:lnRef idx="0">
            <a:schemeClr val="accent1"/>
          </a:lnRef>
          <a:fillRef idx="3">
            <a:schemeClr val="accent1"/>
          </a:fillRef>
          <a:effectRef idx="3">
            <a:schemeClr val="accent1"/>
          </a:effectRef>
          <a:fontRef idx="minor">
            <a:schemeClr val="lt1"/>
          </a:fontRef>
        </p:style>
        <p:txBody>
          <a:bodyPr/>
          <a:lstStyle/>
          <a:p>
            <a:r>
              <a:rPr lang="uk-UA" dirty="0" smtClean="0">
                <a:solidFill>
                  <a:schemeClr val="bg2"/>
                </a:solidFill>
              </a:rPr>
              <a:t>План лекції</a:t>
            </a:r>
            <a:endParaRPr lang="uk-UA" dirty="0">
              <a:solidFill>
                <a:schemeClr val="bg2"/>
              </a:solidFill>
            </a:endParaRPr>
          </a:p>
        </p:txBody>
      </p:sp>
      <p:graphicFrame>
        <p:nvGraphicFramePr>
          <p:cNvPr id="4" name="Схема 3"/>
          <p:cNvGraphicFramePr/>
          <p:nvPr>
            <p:extLst>
              <p:ext uri="{D42A27DB-BD31-4B8C-83A1-F6EECF244321}">
                <p14:modId xmlns:p14="http://schemas.microsoft.com/office/powerpoint/2010/main" val="2402485437"/>
              </p:ext>
            </p:extLst>
          </p:nvPr>
        </p:nvGraphicFramePr>
        <p:xfrm>
          <a:off x="827584" y="2132856"/>
          <a:ext cx="5832648" cy="45365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0" name="Picture 2" descr="План урока: разработка и составление. План открытого урока"/>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48264" y="2564904"/>
            <a:ext cx="1824202" cy="1944216"/>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1475656" y="1196752"/>
            <a:ext cx="6624736" cy="830997"/>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uk-UA"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Основні</a:t>
            </a:r>
            <a:r>
              <a:rPr lang="ru-RU"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 </a:t>
            </a:r>
            <a:r>
              <a:rPr lang="uk-UA"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положення</a:t>
            </a:r>
            <a:r>
              <a:rPr lang="ru-RU"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 </a:t>
            </a:r>
            <a:r>
              <a:rPr lang="uk-UA"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фармацевтичного</a:t>
            </a:r>
            <a:r>
              <a:rPr lang="ru-RU"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 маркетингу</a:t>
            </a:r>
            <a:endParaRPr lang="ru-RU" sz="2400" dirty="0"/>
          </a:p>
        </p:txBody>
      </p:sp>
    </p:spTree>
    <p:extLst>
      <p:ext uri="{BB962C8B-B14F-4D97-AF65-F5344CB8AC3E}">
        <p14:creationId xmlns:p14="http://schemas.microsoft.com/office/powerpoint/2010/main" val="23383485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7920880" cy="936104"/>
          </a:xfrm>
          <a:solidFill>
            <a:srgbClr val="443B7D"/>
          </a:solidFill>
        </p:spPr>
        <p:style>
          <a:lnRef idx="0">
            <a:schemeClr val="accent1"/>
          </a:lnRef>
          <a:fillRef idx="3">
            <a:schemeClr val="accent1"/>
          </a:fillRef>
          <a:effectRef idx="3">
            <a:schemeClr val="accent1"/>
          </a:effectRef>
          <a:fontRef idx="minor">
            <a:schemeClr val="lt1"/>
          </a:fontRef>
        </p:style>
        <p:txBody>
          <a:bodyPr>
            <a:noAutofit/>
          </a:bodyPr>
          <a:lstStyle/>
          <a:p>
            <a:pPr lvl="0"/>
            <a:r>
              <a:rPr lang="uk-UA" sz="3200" dirty="0" smtClean="0">
                <a:solidFill>
                  <a:schemeClr val="bg2"/>
                </a:solidFill>
              </a:rPr>
              <a:t>Значення маркетингу</a:t>
            </a:r>
            <a:endParaRPr lang="uk-UA" sz="3200" dirty="0">
              <a:solidFill>
                <a:schemeClr val="bg2"/>
              </a:solidFill>
            </a:endParaRPr>
          </a:p>
        </p:txBody>
      </p:sp>
      <p:sp>
        <p:nvSpPr>
          <p:cNvPr id="3" name="Скругленный прямоугольник 2"/>
          <p:cNvSpPr/>
          <p:nvPr/>
        </p:nvSpPr>
        <p:spPr>
          <a:xfrm>
            <a:off x="624113" y="1268760"/>
            <a:ext cx="7920880" cy="129614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uk-UA" sz="2000" b="1" dirty="0" smtClean="0"/>
              <a:t>Перехід підприємств до заснованого на економічних методах механізму господарювання зумовив перехід від «ринку продавця» до «ринку покупця»</a:t>
            </a:r>
            <a:endParaRPr lang="uk-UA" sz="2000" dirty="0"/>
          </a:p>
        </p:txBody>
      </p:sp>
      <p:sp>
        <p:nvSpPr>
          <p:cNvPr id="4" name="Стрелка вниз 3"/>
          <p:cNvSpPr/>
          <p:nvPr/>
        </p:nvSpPr>
        <p:spPr>
          <a:xfrm>
            <a:off x="3995936" y="2636912"/>
            <a:ext cx="1152128" cy="86409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7" name="Скругленный прямоугольник 6"/>
          <p:cNvSpPr/>
          <p:nvPr/>
        </p:nvSpPr>
        <p:spPr>
          <a:xfrm>
            <a:off x="755576" y="3523812"/>
            <a:ext cx="7920880" cy="129614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k-UA" sz="2000" b="1" dirty="0" smtClean="0"/>
              <a:t>Визначну роль відіграє не тільки наявність товарів, а їх ЯКІСТЬ, ВИСОКІ СПОЖИВЧІ ВЛАСТИВОСТІ</a:t>
            </a:r>
            <a:endParaRPr lang="uk-UA" sz="2000" dirty="0"/>
          </a:p>
        </p:txBody>
      </p:sp>
      <p:sp>
        <p:nvSpPr>
          <p:cNvPr id="9" name="Выноска-облако 8"/>
          <p:cNvSpPr/>
          <p:nvPr/>
        </p:nvSpPr>
        <p:spPr>
          <a:xfrm>
            <a:off x="1629806" y="5444243"/>
            <a:ext cx="1656184" cy="1008112"/>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smtClean="0"/>
              <a:t>Що треба продавати?</a:t>
            </a:r>
            <a:endParaRPr lang="uk-UA" sz="1400" dirty="0"/>
          </a:p>
        </p:txBody>
      </p:sp>
      <p:sp>
        <p:nvSpPr>
          <p:cNvPr id="10" name="Выноска-облако 9"/>
          <p:cNvSpPr/>
          <p:nvPr/>
        </p:nvSpPr>
        <p:spPr>
          <a:xfrm>
            <a:off x="70306" y="4482720"/>
            <a:ext cx="1728192" cy="1106520"/>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smtClean="0"/>
              <a:t>Кому можна продавати?</a:t>
            </a:r>
            <a:endParaRPr lang="uk-UA" sz="1400" dirty="0"/>
          </a:p>
        </p:txBody>
      </p:sp>
      <p:sp>
        <p:nvSpPr>
          <p:cNvPr id="11" name="Выноска-облако 10"/>
          <p:cNvSpPr/>
          <p:nvPr/>
        </p:nvSpPr>
        <p:spPr>
          <a:xfrm>
            <a:off x="4971112" y="5481228"/>
            <a:ext cx="1736148" cy="1080120"/>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smtClean="0"/>
              <a:t>Чому слід продавати?</a:t>
            </a:r>
            <a:endParaRPr lang="uk-UA" sz="1400" dirty="0"/>
          </a:p>
        </p:txBody>
      </p:sp>
      <p:sp>
        <p:nvSpPr>
          <p:cNvPr id="12" name="Выноска-облако 11"/>
          <p:cNvSpPr/>
          <p:nvPr/>
        </p:nvSpPr>
        <p:spPr>
          <a:xfrm>
            <a:off x="3456537" y="4725144"/>
            <a:ext cx="1755122" cy="1090576"/>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smtClean="0"/>
              <a:t>Де і яким чином продавати?</a:t>
            </a:r>
            <a:endParaRPr lang="uk-UA" sz="1400" dirty="0"/>
          </a:p>
        </p:txBody>
      </p:sp>
      <p:sp>
        <p:nvSpPr>
          <p:cNvPr id="13" name="Выноска-облако 12"/>
          <p:cNvSpPr/>
          <p:nvPr/>
        </p:nvSpPr>
        <p:spPr>
          <a:xfrm>
            <a:off x="7388878" y="5589240"/>
            <a:ext cx="1755122" cy="1090576"/>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smtClean="0"/>
              <a:t>Коли треба продавати?</a:t>
            </a:r>
            <a:endParaRPr lang="uk-UA" sz="1400" dirty="0"/>
          </a:p>
        </p:txBody>
      </p:sp>
      <p:sp>
        <p:nvSpPr>
          <p:cNvPr id="14" name="Выноска-облако 13"/>
          <p:cNvSpPr/>
          <p:nvPr/>
        </p:nvSpPr>
        <p:spPr>
          <a:xfrm>
            <a:off x="6444208" y="4297472"/>
            <a:ext cx="1755122" cy="1090576"/>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smtClean="0"/>
              <a:t>Як управляти рухом товару?</a:t>
            </a:r>
            <a:endParaRPr lang="uk-UA" sz="1400" dirty="0"/>
          </a:p>
        </p:txBody>
      </p:sp>
    </p:spTree>
    <p:extLst>
      <p:ext uri="{BB962C8B-B14F-4D97-AF65-F5344CB8AC3E}">
        <p14:creationId xmlns:p14="http://schemas.microsoft.com/office/powerpoint/2010/main" val="40948997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7920880" cy="936104"/>
          </a:xfrm>
          <a:solidFill>
            <a:srgbClr val="443B7D"/>
          </a:solidFill>
        </p:spPr>
        <p:style>
          <a:lnRef idx="0">
            <a:schemeClr val="accent1"/>
          </a:lnRef>
          <a:fillRef idx="3">
            <a:schemeClr val="accent1"/>
          </a:fillRef>
          <a:effectRef idx="3">
            <a:schemeClr val="accent1"/>
          </a:effectRef>
          <a:fontRef idx="minor">
            <a:schemeClr val="lt1"/>
          </a:fontRef>
        </p:style>
        <p:txBody>
          <a:bodyPr>
            <a:noAutofit/>
          </a:bodyPr>
          <a:lstStyle/>
          <a:p>
            <a:pPr lvl="0"/>
            <a:r>
              <a:rPr lang="uk-UA" sz="3200" dirty="0" smtClean="0">
                <a:solidFill>
                  <a:schemeClr val="bg2"/>
                </a:solidFill>
              </a:rPr>
              <a:t>Значення маркетингу для споживачів</a:t>
            </a:r>
            <a:endParaRPr lang="uk-UA" sz="3200" dirty="0">
              <a:solidFill>
                <a:schemeClr val="bg2"/>
              </a:solidFill>
            </a:endParaRPr>
          </a:p>
        </p:txBody>
      </p:sp>
      <p:graphicFrame>
        <p:nvGraphicFramePr>
          <p:cNvPr id="5" name="Схема 4"/>
          <p:cNvGraphicFramePr/>
          <p:nvPr>
            <p:extLst>
              <p:ext uri="{D42A27DB-BD31-4B8C-83A1-F6EECF244321}">
                <p14:modId xmlns:p14="http://schemas.microsoft.com/office/powerpoint/2010/main" val="3571915262"/>
              </p:ext>
            </p:extLst>
          </p:nvPr>
        </p:nvGraphicFramePr>
        <p:xfrm>
          <a:off x="755576" y="1268760"/>
          <a:ext cx="7704856"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082546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7920880" cy="936104"/>
          </a:xfrm>
          <a:solidFill>
            <a:srgbClr val="443B7D"/>
          </a:solidFill>
        </p:spPr>
        <p:style>
          <a:lnRef idx="0">
            <a:schemeClr val="accent1"/>
          </a:lnRef>
          <a:fillRef idx="3">
            <a:schemeClr val="accent1"/>
          </a:fillRef>
          <a:effectRef idx="3">
            <a:schemeClr val="accent1"/>
          </a:effectRef>
          <a:fontRef idx="minor">
            <a:schemeClr val="lt1"/>
          </a:fontRef>
        </p:style>
        <p:txBody>
          <a:bodyPr>
            <a:noAutofit/>
          </a:bodyPr>
          <a:lstStyle/>
          <a:p>
            <a:pPr lvl="0"/>
            <a:r>
              <a:rPr lang="uk-UA" sz="3200" dirty="0"/>
              <a:t>Ринок як об’єкт </a:t>
            </a:r>
            <a:r>
              <a:rPr lang="uk-UA" sz="3200" dirty="0" smtClean="0"/>
              <a:t>маркетингу</a:t>
            </a:r>
            <a:endParaRPr lang="uk-UA" sz="3200" dirty="0"/>
          </a:p>
        </p:txBody>
      </p:sp>
      <p:sp>
        <p:nvSpPr>
          <p:cNvPr id="4" name="Скругленный прямоугольник 3"/>
          <p:cNvSpPr/>
          <p:nvPr/>
        </p:nvSpPr>
        <p:spPr>
          <a:xfrm>
            <a:off x="624112" y="1268760"/>
            <a:ext cx="8124352" cy="2088232"/>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uk-UA" sz="2000" b="1" dirty="0" smtClean="0"/>
              <a:t>Ринок - </a:t>
            </a:r>
            <a:r>
              <a:rPr lang="uk-UA" sz="2000" dirty="0"/>
              <a:t>сукупність соціально-економічних відносин у сфері обміну, за допомогою якого здійснюється реалізація товарів і послуг. </a:t>
            </a:r>
            <a:endParaRPr lang="uk-UA" sz="2000" dirty="0" smtClean="0"/>
          </a:p>
          <a:p>
            <a:pPr algn="ctr"/>
            <a:endParaRPr lang="uk-UA" sz="2000" dirty="0"/>
          </a:p>
          <a:p>
            <a:pPr algn="just"/>
            <a:r>
              <a:rPr lang="uk-UA" sz="2000" b="1" dirty="0" smtClean="0"/>
              <a:t>Ринок</a:t>
            </a:r>
            <a:r>
              <a:rPr lang="uk-UA" sz="2000" dirty="0" smtClean="0"/>
              <a:t> </a:t>
            </a:r>
            <a:r>
              <a:rPr lang="uk-UA" sz="2000" dirty="0"/>
              <a:t>— це сфера обміну, яка характеризується системою економічних відносин між виробниками і споживачами товарів. 	</a:t>
            </a:r>
          </a:p>
          <a:p>
            <a:pPr algn="ctr"/>
            <a:endParaRPr lang="uk-UA" sz="2000" dirty="0"/>
          </a:p>
        </p:txBody>
      </p:sp>
      <p:sp>
        <p:nvSpPr>
          <p:cNvPr id="3" name="Прямоугольник 2"/>
          <p:cNvSpPr/>
          <p:nvPr/>
        </p:nvSpPr>
        <p:spPr>
          <a:xfrm>
            <a:off x="683568" y="3565100"/>
            <a:ext cx="8064896" cy="203132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uk-UA" b="1" dirty="0"/>
              <a:t>Умовами існування ринку є</a:t>
            </a:r>
            <a:r>
              <a:rPr lang="uk-UA" dirty="0"/>
              <a:t>: </a:t>
            </a:r>
            <a:endParaRPr lang="uk-UA" dirty="0" smtClean="0"/>
          </a:p>
          <a:p>
            <a:pPr marL="285750" indent="-285750">
              <a:buFont typeface="Wingdings" panose="05000000000000000000" pitchFamily="2" charset="2"/>
              <a:buChar char="q"/>
            </a:pPr>
            <a:r>
              <a:rPr lang="uk-UA" dirty="0" smtClean="0"/>
              <a:t>наявність </a:t>
            </a:r>
            <a:r>
              <a:rPr lang="uk-UA" dirty="0"/>
              <a:t>обміну, кінцева мета якого – отримання товарів та послуг; </a:t>
            </a:r>
            <a:endParaRPr lang="uk-UA" dirty="0" smtClean="0"/>
          </a:p>
          <a:p>
            <a:pPr marL="285750" indent="-285750">
              <a:buFont typeface="Wingdings" panose="05000000000000000000" pitchFamily="2" charset="2"/>
              <a:buChar char="q"/>
            </a:pPr>
            <a:r>
              <a:rPr lang="uk-UA" dirty="0" smtClean="0"/>
              <a:t>наявність </a:t>
            </a:r>
            <a:r>
              <a:rPr lang="uk-UA" dirty="0"/>
              <a:t>постачальників та споживачів (продавців та покупців); </a:t>
            </a:r>
            <a:endParaRPr lang="uk-UA" dirty="0" smtClean="0"/>
          </a:p>
          <a:p>
            <a:pPr marL="285750" indent="-285750">
              <a:buFont typeface="Wingdings" panose="05000000000000000000" pitchFamily="2" charset="2"/>
              <a:buChar char="q"/>
            </a:pPr>
            <a:r>
              <a:rPr lang="uk-UA" dirty="0" smtClean="0"/>
              <a:t>функціонування </a:t>
            </a:r>
            <a:r>
              <a:rPr lang="uk-UA" dirty="0"/>
              <a:t>позаекономічних установ (наприклад, організацій охорони здоров'я, освіти); </a:t>
            </a:r>
            <a:endParaRPr lang="uk-UA" dirty="0" smtClean="0"/>
          </a:p>
          <a:p>
            <a:pPr marL="285750" indent="-285750">
              <a:buFont typeface="Wingdings" panose="05000000000000000000" pitchFamily="2" charset="2"/>
              <a:buChar char="q"/>
            </a:pPr>
            <a:r>
              <a:rPr lang="uk-UA" dirty="0" smtClean="0"/>
              <a:t>Наявність конкурентів</a:t>
            </a:r>
            <a:r>
              <a:rPr lang="uk-UA" dirty="0"/>
              <a:t>; </a:t>
            </a:r>
            <a:endParaRPr lang="uk-UA" dirty="0" smtClean="0"/>
          </a:p>
          <a:p>
            <a:pPr marL="285750" indent="-285750">
              <a:buFont typeface="Wingdings" panose="05000000000000000000" pitchFamily="2" charset="2"/>
              <a:buChar char="q"/>
            </a:pPr>
            <a:r>
              <a:rPr lang="uk-UA" dirty="0" smtClean="0"/>
              <a:t>існування </a:t>
            </a:r>
            <a:r>
              <a:rPr lang="uk-UA" dirty="0"/>
              <a:t>попиту, насиченість ринку товарами та послугами.</a:t>
            </a:r>
          </a:p>
        </p:txBody>
      </p:sp>
    </p:spTree>
    <p:extLst>
      <p:ext uri="{BB962C8B-B14F-4D97-AF65-F5344CB8AC3E}">
        <p14:creationId xmlns:p14="http://schemas.microsoft.com/office/powerpoint/2010/main" val="30399004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4112" y="44624"/>
            <a:ext cx="7920880" cy="936104"/>
          </a:xfrm>
          <a:solidFill>
            <a:srgbClr val="443B7D"/>
          </a:solidFill>
        </p:spPr>
        <p:style>
          <a:lnRef idx="0">
            <a:schemeClr val="accent1"/>
          </a:lnRef>
          <a:fillRef idx="3">
            <a:schemeClr val="accent1"/>
          </a:fillRef>
          <a:effectRef idx="3">
            <a:schemeClr val="accent1"/>
          </a:effectRef>
          <a:fontRef idx="minor">
            <a:schemeClr val="lt1"/>
          </a:fontRef>
        </p:style>
        <p:txBody>
          <a:bodyPr>
            <a:noAutofit/>
          </a:bodyPr>
          <a:lstStyle/>
          <a:p>
            <a:pPr lvl="0"/>
            <a:r>
              <a:rPr lang="uk-UA" sz="3200" dirty="0" smtClean="0"/>
              <a:t>Основні елементи ринку</a:t>
            </a:r>
            <a:endParaRPr lang="uk-UA" sz="3200" dirty="0"/>
          </a:p>
        </p:txBody>
      </p:sp>
      <p:sp>
        <p:nvSpPr>
          <p:cNvPr id="4" name="Скругленный прямоугольник 3"/>
          <p:cNvSpPr/>
          <p:nvPr/>
        </p:nvSpPr>
        <p:spPr>
          <a:xfrm>
            <a:off x="624112" y="1268760"/>
            <a:ext cx="7920880" cy="1008112"/>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uk-UA" sz="2000" dirty="0"/>
              <a:t>Основними елементами ринку є </a:t>
            </a:r>
            <a:r>
              <a:rPr lang="uk-UA" sz="2000" b="1" dirty="0"/>
              <a:t>попит, пропозиція та ціна</a:t>
            </a:r>
            <a:r>
              <a:rPr lang="uk-UA" sz="2000" dirty="0"/>
              <a:t>. Взаємозв'язок їх утворює ринковий </a:t>
            </a:r>
            <a:r>
              <a:rPr lang="uk-UA" sz="2000" dirty="0" smtClean="0"/>
              <a:t>механізм.</a:t>
            </a:r>
            <a:endParaRPr lang="uk-UA" sz="2000" dirty="0"/>
          </a:p>
        </p:txBody>
      </p:sp>
      <p:sp>
        <p:nvSpPr>
          <p:cNvPr id="3" name="Прямоугольник 2"/>
          <p:cNvSpPr/>
          <p:nvPr/>
        </p:nvSpPr>
        <p:spPr>
          <a:xfrm>
            <a:off x="683568" y="2582518"/>
            <a:ext cx="7861424" cy="255454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uk-UA" sz="2000" b="1" dirty="0" smtClean="0"/>
              <a:t>Функції </a:t>
            </a:r>
            <a:r>
              <a:rPr lang="uk-UA" sz="2000" b="1" dirty="0"/>
              <a:t>ринкового механізму</a:t>
            </a:r>
            <a:r>
              <a:rPr lang="uk-UA" sz="2000" b="1" dirty="0" smtClean="0"/>
              <a:t>:</a:t>
            </a:r>
          </a:p>
          <a:p>
            <a:r>
              <a:rPr lang="uk-UA" sz="2000" dirty="0" smtClean="0"/>
              <a:t>• </a:t>
            </a:r>
            <a:r>
              <a:rPr lang="uk-UA" sz="2000" dirty="0"/>
              <a:t>інформаційні - передбачають постачання інформації господарюючих суб'єктів</a:t>
            </a:r>
            <a:r>
              <a:rPr lang="uk-UA" sz="2000" dirty="0" smtClean="0"/>
              <a:t>;</a:t>
            </a:r>
          </a:p>
          <a:p>
            <a:r>
              <a:rPr lang="uk-UA" sz="2000" dirty="0" smtClean="0"/>
              <a:t>• </a:t>
            </a:r>
            <a:r>
              <a:rPr lang="uk-UA" sz="2000" dirty="0"/>
              <a:t>функції, пов'язані з ефективністю ринку, — сприяють ефективності витрачання господарських ресурсів; у процесі створення нових товарів та послуг має значення технологічна ефективність</a:t>
            </a:r>
            <a:r>
              <a:rPr lang="uk-UA" sz="2000" dirty="0" smtClean="0"/>
              <a:t>;</a:t>
            </a:r>
          </a:p>
          <a:p>
            <a:r>
              <a:rPr lang="uk-UA" sz="2000" dirty="0" smtClean="0"/>
              <a:t>• </a:t>
            </a:r>
            <a:r>
              <a:rPr lang="uk-UA" sz="2000" dirty="0"/>
              <a:t>забезпечення ефективності розподілу господарських ресурсів</a:t>
            </a:r>
            <a:r>
              <a:rPr lang="uk-UA" sz="2000" dirty="0" smtClean="0"/>
              <a:t>;</a:t>
            </a:r>
          </a:p>
          <a:p>
            <a:r>
              <a:rPr lang="uk-UA" sz="2000" dirty="0" smtClean="0"/>
              <a:t>• </a:t>
            </a:r>
            <a:r>
              <a:rPr lang="uk-UA" sz="2000" dirty="0"/>
              <a:t>функція досягнення стану, близького до ринкової рівноваги.</a:t>
            </a:r>
          </a:p>
        </p:txBody>
      </p:sp>
    </p:spTree>
    <p:extLst>
      <p:ext uri="{BB962C8B-B14F-4D97-AF65-F5344CB8AC3E}">
        <p14:creationId xmlns:p14="http://schemas.microsoft.com/office/powerpoint/2010/main" val="30824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7920880" cy="936104"/>
          </a:xfrm>
          <a:solidFill>
            <a:srgbClr val="443B7D"/>
          </a:solidFill>
        </p:spPr>
        <p:style>
          <a:lnRef idx="0">
            <a:schemeClr val="accent1"/>
          </a:lnRef>
          <a:fillRef idx="3">
            <a:schemeClr val="accent1"/>
          </a:fillRef>
          <a:effectRef idx="3">
            <a:schemeClr val="accent1"/>
          </a:effectRef>
          <a:fontRef idx="minor">
            <a:schemeClr val="lt1"/>
          </a:fontRef>
        </p:style>
        <p:txBody>
          <a:bodyPr>
            <a:noAutofit/>
          </a:bodyPr>
          <a:lstStyle/>
          <a:p>
            <a:pPr lvl="0"/>
            <a:r>
              <a:rPr lang="uk-UA" sz="3200" dirty="0" smtClean="0">
                <a:solidFill>
                  <a:schemeClr val="bg2"/>
                </a:solidFill>
              </a:rPr>
              <a:t>Функції фармацевтичного ринку</a:t>
            </a:r>
            <a:endParaRPr lang="uk-UA" sz="3200" dirty="0">
              <a:solidFill>
                <a:schemeClr val="bg2"/>
              </a:solidFill>
            </a:endParaRPr>
          </a:p>
        </p:txBody>
      </p:sp>
      <p:graphicFrame>
        <p:nvGraphicFramePr>
          <p:cNvPr id="4" name="Схема 3"/>
          <p:cNvGraphicFramePr/>
          <p:nvPr>
            <p:extLst>
              <p:ext uri="{D42A27DB-BD31-4B8C-83A1-F6EECF244321}">
                <p14:modId xmlns:p14="http://schemas.microsoft.com/office/powerpoint/2010/main" val="329277923"/>
              </p:ext>
            </p:extLst>
          </p:nvPr>
        </p:nvGraphicFramePr>
        <p:xfrm>
          <a:off x="611560" y="1412776"/>
          <a:ext cx="7920880"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752162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7920880" cy="936104"/>
          </a:xfrm>
          <a:solidFill>
            <a:srgbClr val="443B7D"/>
          </a:solidFill>
        </p:spPr>
        <p:style>
          <a:lnRef idx="0">
            <a:schemeClr val="accent1"/>
          </a:lnRef>
          <a:fillRef idx="3">
            <a:schemeClr val="accent1"/>
          </a:fillRef>
          <a:effectRef idx="3">
            <a:schemeClr val="accent1"/>
          </a:effectRef>
          <a:fontRef idx="minor">
            <a:schemeClr val="lt1"/>
          </a:fontRef>
        </p:style>
        <p:txBody>
          <a:bodyPr>
            <a:noAutofit/>
          </a:bodyPr>
          <a:lstStyle/>
          <a:p>
            <a:pPr lvl="0"/>
            <a:r>
              <a:rPr lang="uk-UA" sz="3200" dirty="0" smtClean="0">
                <a:solidFill>
                  <a:schemeClr val="bg2"/>
                </a:solidFill>
              </a:rPr>
              <a:t>Класифікація фармацевтичного ринку</a:t>
            </a:r>
            <a:endParaRPr lang="uk-UA" sz="3200" dirty="0">
              <a:solidFill>
                <a:schemeClr val="bg2"/>
              </a:solidFill>
            </a:endParaRPr>
          </a:p>
        </p:txBody>
      </p:sp>
      <p:graphicFrame>
        <p:nvGraphicFramePr>
          <p:cNvPr id="3" name="Схема 2"/>
          <p:cNvGraphicFramePr/>
          <p:nvPr>
            <p:extLst>
              <p:ext uri="{D42A27DB-BD31-4B8C-83A1-F6EECF244321}">
                <p14:modId xmlns:p14="http://schemas.microsoft.com/office/powerpoint/2010/main" val="3716915989"/>
              </p:ext>
            </p:extLst>
          </p:nvPr>
        </p:nvGraphicFramePr>
        <p:xfrm>
          <a:off x="395536" y="1196752"/>
          <a:ext cx="3456384" cy="40482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Схема 4"/>
          <p:cNvGraphicFramePr/>
          <p:nvPr>
            <p:extLst>
              <p:ext uri="{D42A27DB-BD31-4B8C-83A1-F6EECF244321}">
                <p14:modId xmlns:p14="http://schemas.microsoft.com/office/powerpoint/2010/main" val="2345996112"/>
              </p:ext>
            </p:extLst>
          </p:nvPr>
        </p:nvGraphicFramePr>
        <p:xfrm>
          <a:off x="3635896" y="1180976"/>
          <a:ext cx="4968552" cy="4064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1583773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7920880" cy="936104"/>
          </a:xfrm>
          <a:solidFill>
            <a:srgbClr val="443B7D"/>
          </a:solidFill>
        </p:spPr>
        <p:style>
          <a:lnRef idx="0">
            <a:schemeClr val="accent1"/>
          </a:lnRef>
          <a:fillRef idx="3">
            <a:schemeClr val="accent1"/>
          </a:fillRef>
          <a:effectRef idx="3">
            <a:schemeClr val="accent1"/>
          </a:effectRef>
          <a:fontRef idx="minor">
            <a:schemeClr val="lt1"/>
          </a:fontRef>
        </p:style>
        <p:txBody>
          <a:bodyPr>
            <a:noAutofit/>
          </a:bodyPr>
          <a:lstStyle/>
          <a:p>
            <a:pPr lvl="0"/>
            <a:r>
              <a:rPr lang="uk-UA" sz="3200" dirty="0" smtClean="0">
                <a:solidFill>
                  <a:schemeClr val="bg2"/>
                </a:solidFill>
              </a:rPr>
              <a:t>Класифікація фармацевтичного ринку</a:t>
            </a:r>
            <a:endParaRPr lang="uk-UA" sz="3200" dirty="0">
              <a:solidFill>
                <a:schemeClr val="bg2"/>
              </a:solidFill>
            </a:endParaRPr>
          </a:p>
        </p:txBody>
      </p:sp>
      <p:graphicFrame>
        <p:nvGraphicFramePr>
          <p:cNvPr id="3" name="Схема 2"/>
          <p:cNvGraphicFramePr/>
          <p:nvPr>
            <p:extLst>
              <p:ext uri="{D42A27DB-BD31-4B8C-83A1-F6EECF244321}">
                <p14:modId xmlns:p14="http://schemas.microsoft.com/office/powerpoint/2010/main" val="601104817"/>
              </p:ext>
            </p:extLst>
          </p:nvPr>
        </p:nvGraphicFramePr>
        <p:xfrm>
          <a:off x="395536" y="1196752"/>
          <a:ext cx="3456384" cy="40482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Схема 4"/>
          <p:cNvGraphicFramePr/>
          <p:nvPr>
            <p:extLst>
              <p:ext uri="{D42A27DB-BD31-4B8C-83A1-F6EECF244321}">
                <p14:modId xmlns:p14="http://schemas.microsoft.com/office/powerpoint/2010/main" val="113891139"/>
              </p:ext>
            </p:extLst>
          </p:nvPr>
        </p:nvGraphicFramePr>
        <p:xfrm>
          <a:off x="3635896" y="1180976"/>
          <a:ext cx="4968552" cy="4064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748112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7920880" cy="936104"/>
          </a:xfrm>
          <a:solidFill>
            <a:srgbClr val="443B7D"/>
          </a:solidFill>
        </p:spPr>
        <p:style>
          <a:lnRef idx="0">
            <a:schemeClr val="accent1"/>
          </a:lnRef>
          <a:fillRef idx="3">
            <a:schemeClr val="accent1"/>
          </a:fillRef>
          <a:effectRef idx="3">
            <a:schemeClr val="accent1"/>
          </a:effectRef>
          <a:fontRef idx="minor">
            <a:schemeClr val="lt1"/>
          </a:fontRef>
        </p:style>
        <p:txBody>
          <a:bodyPr>
            <a:noAutofit/>
          </a:bodyPr>
          <a:lstStyle/>
          <a:p>
            <a:pPr lvl="0"/>
            <a:r>
              <a:rPr lang="uk-UA" sz="3200" dirty="0" smtClean="0">
                <a:solidFill>
                  <a:schemeClr val="bg2"/>
                </a:solidFill>
              </a:rPr>
              <a:t>Класифікація фармацевтичного ринку</a:t>
            </a:r>
            <a:endParaRPr lang="uk-UA" sz="3200" dirty="0">
              <a:solidFill>
                <a:schemeClr val="bg2"/>
              </a:solidFill>
            </a:endParaRPr>
          </a:p>
        </p:txBody>
      </p:sp>
      <p:graphicFrame>
        <p:nvGraphicFramePr>
          <p:cNvPr id="5" name="Схема 4"/>
          <p:cNvGraphicFramePr/>
          <p:nvPr>
            <p:extLst>
              <p:ext uri="{D42A27DB-BD31-4B8C-83A1-F6EECF244321}">
                <p14:modId xmlns:p14="http://schemas.microsoft.com/office/powerpoint/2010/main" val="3969536193"/>
              </p:ext>
            </p:extLst>
          </p:nvPr>
        </p:nvGraphicFramePr>
        <p:xfrm>
          <a:off x="395536" y="1412776"/>
          <a:ext cx="8208912"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427990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7920880" cy="936104"/>
          </a:xfrm>
          <a:solidFill>
            <a:srgbClr val="443B7D"/>
          </a:solidFill>
        </p:spPr>
        <p:style>
          <a:lnRef idx="0">
            <a:schemeClr val="accent1"/>
          </a:lnRef>
          <a:fillRef idx="3">
            <a:schemeClr val="accent1"/>
          </a:fillRef>
          <a:effectRef idx="3">
            <a:schemeClr val="accent1"/>
          </a:effectRef>
          <a:fontRef idx="minor">
            <a:schemeClr val="lt1"/>
          </a:fontRef>
        </p:style>
        <p:txBody>
          <a:bodyPr>
            <a:noAutofit/>
          </a:bodyPr>
          <a:lstStyle/>
          <a:p>
            <a:pPr lvl="0"/>
            <a:r>
              <a:rPr lang="uk-UA" sz="3200" dirty="0" smtClean="0">
                <a:solidFill>
                  <a:schemeClr val="bg2"/>
                </a:solidFill>
              </a:rPr>
              <a:t>Класифікація фармацевтичного ринку</a:t>
            </a:r>
            <a:endParaRPr lang="uk-UA" sz="3200" dirty="0">
              <a:solidFill>
                <a:schemeClr val="bg2"/>
              </a:solidFill>
            </a:endParaRPr>
          </a:p>
        </p:txBody>
      </p:sp>
      <p:graphicFrame>
        <p:nvGraphicFramePr>
          <p:cNvPr id="5" name="Схема 4"/>
          <p:cNvGraphicFramePr/>
          <p:nvPr>
            <p:extLst>
              <p:ext uri="{D42A27DB-BD31-4B8C-83A1-F6EECF244321}">
                <p14:modId xmlns:p14="http://schemas.microsoft.com/office/powerpoint/2010/main" val="3517291375"/>
              </p:ext>
            </p:extLst>
          </p:nvPr>
        </p:nvGraphicFramePr>
        <p:xfrm>
          <a:off x="395536" y="1412776"/>
          <a:ext cx="8208912"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290084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4112" y="44624"/>
            <a:ext cx="7920880" cy="936104"/>
          </a:xfrm>
          <a:solidFill>
            <a:srgbClr val="443B7D"/>
          </a:solidFill>
        </p:spPr>
        <p:style>
          <a:lnRef idx="0">
            <a:schemeClr val="accent1"/>
          </a:lnRef>
          <a:fillRef idx="3">
            <a:schemeClr val="accent1"/>
          </a:fillRef>
          <a:effectRef idx="3">
            <a:schemeClr val="accent1"/>
          </a:effectRef>
          <a:fontRef idx="minor">
            <a:schemeClr val="lt1"/>
          </a:fontRef>
        </p:style>
        <p:txBody>
          <a:bodyPr>
            <a:noAutofit/>
          </a:bodyPr>
          <a:lstStyle/>
          <a:p>
            <a:pPr lvl="0"/>
            <a:r>
              <a:rPr lang="uk-UA" sz="3200" dirty="0" smtClean="0"/>
              <a:t>Кон’юнктура ринку</a:t>
            </a:r>
            <a:endParaRPr lang="uk-UA" sz="3200" dirty="0"/>
          </a:p>
        </p:txBody>
      </p:sp>
      <p:sp>
        <p:nvSpPr>
          <p:cNvPr id="4" name="Скругленный прямоугольник 3"/>
          <p:cNvSpPr/>
          <p:nvPr/>
        </p:nvSpPr>
        <p:spPr>
          <a:xfrm>
            <a:off x="539552" y="1340768"/>
            <a:ext cx="2736304" cy="3452975"/>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r>
              <a:rPr lang="uk-UA" b="1" dirty="0"/>
              <a:t>Кон’юнктура ринку </a:t>
            </a:r>
            <a:r>
              <a:rPr lang="uk-UA" dirty="0"/>
              <a:t>— це ситуація на ринку, яка характеризується співвідношенням між попитом і пропозицією, рівнем цін, товарними запасами, обсягом замовлень у галузі та іншими економічними показниками. 	</a:t>
            </a:r>
          </a:p>
        </p:txBody>
      </p:sp>
      <p:pic>
        <p:nvPicPr>
          <p:cNvPr id="5" name="Рисунок 4"/>
          <p:cNvPicPr>
            <a:picLocks noChangeAspect="1"/>
          </p:cNvPicPr>
          <p:nvPr/>
        </p:nvPicPr>
        <p:blipFill>
          <a:blip r:embed="rId2"/>
          <a:stretch>
            <a:fillRect/>
          </a:stretch>
        </p:blipFill>
        <p:spPr>
          <a:xfrm>
            <a:off x="3563888" y="1073759"/>
            <a:ext cx="5256584" cy="41503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prst="hardEdge"/>
            <a:contourClr>
              <a:srgbClr val="FFFFFF"/>
            </a:contourClr>
          </a:sp3d>
        </p:spPr>
      </p:pic>
      <p:sp>
        <p:nvSpPr>
          <p:cNvPr id="6" name="Прямоугольник 5"/>
          <p:cNvSpPr/>
          <p:nvPr/>
        </p:nvSpPr>
        <p:spPr>
          <a:xfrm>
            <a:off x="251520" y="5373216"/>
            <a:ext cx="8784976" cy="1323439"/>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uk-UA" sz="1600" dirty="0"/>
              <a:t>Вивчати та прогнозувати кон'юнктуру-означає продавати та купувати товари за найбільш вигідними цінами, раціонально маневрувати наявними ресурсами, </a:t>
            </a:r>
            <a:r>
              <a:rPr lang="uk-UA" sz="1600" dirty="0" err="1"/>
              <a:t>оперативно</a:t>
            </a:r>
            <a:r>
              <a:rPr lang="uk-UA" sz="1600" dirty="0"/>
              <a:t> розширювати чи скорочувати випуск товарів відповідно до очікуваної ситуації на ринку. Основними методами прогнозування кон'юнктури ринку є методи екстраполяції; методи експертних оцінок; методи економічного моделювання</a:t>
            </a:r>
          </a:p>
        </p:txBody>
      </p:sp>
    </p:spTree>
    <p:extLst>
      <p:ext uri="{BB962C8B-B14F-4D97-AF65-F5344CB8AC3E}">
        <p14:creationId xmlns:p14="http://schemas.microsoft.com/office/powerpoint/2010/main" val="8945704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4112" y="44624"/>
            <a:ext cx="7920880" cy="936104"/>
          </a:xfrm>
          <a:solidFill>
            <a:srgbClr val="443B7D"/>
          </a:solidFill>
        </p:spPr>
        <p:style>
          <a:lnRef idx="0">
            <a:schemeClr val="accent1"/>
          </a:lnRef>
          <a:fillRef idx="3">
            <a:schemeClr val="accent1"/>
          </a:fillRef>
          <a:effectRef idx="3">
            <a:schemeClr val="accent1"/>
          </a:effectRef>
          <a:fontRef idx="minor">
            <a:schemeClr val="lt1"/>
          </a:fontRef>
        </p:style>
        <p:txBody>
          <a:bodyPr>
            <a:noAutofit/>
          </a:bodyPr>
          <a:lstStyle/>
          <a:p>
            <a:pPr lvl="0"/>
            <a:r>
              <a:rPr lang="uk-UA" sz="3200" dirty="0"/>
              <a:t>Суть, еволюція, принципи і функції маркетингу</a:t>
            </a:r>
            <a:endParaRPr lang="uk-UA" sz="3200" dirty="0"/>
          </a:p>
        </p:txBody>
      </p:sp>
      <p:sp>
        <p:nvSpPr>
          <p:cNvPr id="4" name="Скругленный прямоугольник 3"/>
          <p:cNvSpPr/>
          <p:nvPr/>
        </p:nvSpPr>
        <p:spPr>
          <a:xfrm>
            <a:off x="408088" y="1340768"/>
            <a:ext cx="8352928" cy="237626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r>
              <a:rPr lang="uk-UA" b="1" dirty="0"/>
              <a:t>Маркетинг - </a:t>
            </a:r>
            <a:r>
              <a:rPr lang="uk-UA" dirty="0"/>
              <a:t>це процес планування та втілення ідеї, ціноутворення, просування та реалізація товарів та послуг шляхом обміну, що задовольняє цілі окремих осіб та організацій (визначення Американської асоціації маркетингу</a:t>
            </a:r>
            <a:r>
              <a:rPr lang="uk-UA" dirty="0" smtClean="0"/>
              <a:t>).</a:t>
            </a:r>
          </a:p>
          <a:p>
            <a:endParaRPr lang="uk-UA" b="1" dirty="0" smtClean="0"/>
          </a:p>
          <a:p>
            <a:r>
              <a:rPr lang="uk-UA" b="1" dirty="0" smtClean="0"/>
              <a:t>Маркетинг </a:t>
            </a:r>
            <a:r>
              <a:rPr lang="uk-UA" b="1" dirty="0"/>
              <a:t>- </a:t>
            </a:r>
            <a:r>
              <a:rPr lang="uk-UA" dirty="0"/>
              <a:t>ринкова концепція управління виробничо-збутовою та науково-технічною </a:t>
            </a:r>
            <a:r>
              <a:rPr lang="uk-UA" dirty="0" smtClean="0"/>
              <a:t>діяльністю підприємства</a:t>
            </a:r>
            <a:r>
              <a:rPr lang="uk-UA" dirty="0"/>
              <a:t>, спрямовану вивчення ринку та економічної кон'юнктури, конкретних запитів споживачів і орієнтацію ними вироблених товарів та послуг.</a:t>
            </a:r>
            <a:endParaRPr lang="uk-UA" dirty="0"/>
          </a:p>
        </p:txBody>
      </p:sp>
      <p:sp>
        <p:nvSpPr>
          <p:cNvPr id="3" name="Горизонтальный свиток 2"/>
          <p:cNvSpPr/>
          <p:nvPr/>
        </p:nvSpPr>
        <p:spPr>
          <a:xfrm>
            <a:off x="755576" y="4005064"/>
            <a:ext cx="7584292" cy="180020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800" dirty="0" smtClean="0"/>
              <a:t>Виробляти те, що продається, а не продавати те, що виготовляють, — головне гасло маркетингу.</a:t>
            </a:r>
            <a:endParaRPr lang="uk-UA" sz="2800" dirty="0"/>
          </a:p>
        </p:txBody>
      </p:sp>
    </p:spTree>
    <p:extLst>
      <p:ext uri="{BB962C8B-B14F-4D97-AF65-F5344CB8AC3E}">
        <p14:creationId xmlns:p14="http://schemas.microsoft.com/office/powerpoint/2010/main" val="16625472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7920880" cy="936104"/>
          </a:xfrm>
          <a:solidFill>
            <a:srgbClr val="443B7D"/>
          </a:solidFill>
        </p:spPr>
        <p:style>
          <a:lnRef idx="0">
            <a:schemeClr val="accent1"/>
          </a:lnRef>
          <a:fillRef idx="3">
            <a:schemeClr val="accent1"/>
          </a:fillRef>
          <a:effectRef idx="3">
            <a:schemeClr val="accent1"/>
          </a:effectRef>
          <a:fontRef idx="minor">
            <a:schemeClr val="lt1"/>
          </a:fontRef>
        </p:style>
        <p:txBody>
          <a:bodyPr>
            <a:noAutofit/>
          </a:bodyPr>
          <a:lstStyle/>
          <a:p>
            <a:pPr lvl="0"/>
            <a:r>
              <a:rPr lang="uk-UA" sz="2400" dirty="0" smtClean="0"/>
              <a:t>Концепції </a:t>
            </a:r>
            <a:r>
              <a:rPr lang="uk-UA" sz="2400" dirty="0"/>
              <a:t>фармацевтичного маркетингу</a:t>
            </a:r>
          </a:p>
        </p:txBody>
      </p:sp>
      <p:pic>
        <p:nvPicPr>
          <p:cNvPr id="5" name="Рисунок 4"/>
          <p:cNvPicPr>
            <a:picLocks noChangeAspect="1"/>
          </p:cNvPicPr>
          <p:nvPr/>
        </p:nvPicPr>
        <p:blipFill>
          <a:blip r:embed="rId2"/>
          <a:stretch>
            <a:fillRect/>
          </a:stretch>
        </p:blipFill>
        <p:spPr>
          <a:xfrm>
            <a:off x="323528" y="1052736"/>
            <a:ext cx="5832648" cy="2413137"/>
          </a:xfrm>
          <a:prstGeom prst="rect">
            <a:avLst/>
          </a:prstGeom>
        </p:spPr>
      </p:pic>
      <p:pic>
        <p:nvPicPr>
          <p:cNvPr id="11" name="Рисунок 10"/>
          <p:cNvPicPr>
            <a:picLocks noChangeAspect="1"/>
          </p:cNvPicPr>
          <p:nvPr/>
        </p:nvPicPr>
        <p:blipFill>
          <a:blip r:embed="rId3"/>
          <a:stretch>
            <a:fillRect/>
          </a:stretch>
        </p:blipFill>
        <p:spPr>
          <a:xfrm>
            <a:off x="3563888" y="3330548"/>
            <a:ext cx="5544616" cy="3527452"/>
          </a:xfrm>
          <a:prstGeom prst="rect">
            <a:avLst/>
          </a:prstGeom>
        </p:spPr>
      </p:pic>
      <p:pic>
        <p:nvPicPr>
          <p:cNvPr id="1026" name="Picture 2" descr="Концепція об'єкту нерухомості: ціна помилки досить висока"/>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504" y="4005064"/>
            <a:ext cx="3385908" cy="1872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42914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7920880" cy="936104"/>
          </a:xfrm>
          <a:solidFill>
            <a:srgbClr val="443B7D"/>
          </a:solidFill>
        </p:spPr>
        <p:style>
          <a:lnRef idx="0">
            <a:schemeClr val="accent1"/>
          </a:lnRef>
          <a:fillRef idx="3">
            <a:schemeClr val="accent1"/>
          </a:fillRef>
          <a:effectRef idx="3">
            <a:schemeClr val="accent1"/>
          </a:effectRef>
          <a:fontRef idx="minor">
            <a:schemeClr val="lt1"/>
          </a:fontRef>
        </p:style>
        <p:txBody>
          <a:bodyPr>
            <a:noAutofit/>
          </a:bodyPr>
          <a:lstStyle/>
          <a:p>
            <a:pPr lvl="0"/>
            <a:r>
              <a:rPr lang="uk-UA" sz="2400" dirty="0" smtClean="0"/>
              <a:t>Концепції </a:t>
            </a:r>
            <a:r>
              <a:rPr lang="uk-UA" sz="2400" dirty="0"/>
              <a:t>фармацевтичного маркетингу</a:t>
            </a:r>
          </a:p>
        </p:txBody>
      </p:sp>
      <p:pic>
        <p:nvPicPr>
          <p:cNvPr id="3" name="Рисунок 2"/>
          <p:cNvPicPr>
            <a:picLocks noChangeAspect="1"/>
          </p:cNvPicPr>
          <p:nvPr/>
        </p:nvPicPr>
        <p:blipFill>
          <a:blip r:embed="rId2"/>
          <a:stretch>
            <a:fillRect/>
          </a:stretch>
        </p:blipFill>
        <p:spPr>
          <a:xfrm>
            <a:off x="755576" y="1412776"/>
            <a:ext cx="7873909" cy="4176464"/>
          </a:xfrm>
          <a:prstGeom prst="rect">
            <a:avLst/>
          </a:prstGeom>
        </p:spPr>
      </p:pic>
    </p:spTree>
    <p:extLst>
      <p:ext uri="{BB962C8B-B14F-4D97-AF65-F5344CB8AC3E}">
        <p14:creationId xmlns:p14="http://schemas.microsoft.com/office/powerpoint/2010/main" val="4578267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7920880" cy="936104"/>
          </a:xfrm>
          <a:solidFill>
            <a:srgbClr val="443B7D"/>
          </a:solidFill>
        </p:spPr>
        <p:style>
          <a:lnRef idx="0">
            <a:schemeClr val="accent1"/>
          </a:lnRef>
          <a:fillRef idx="3">
            <a:schemeClr val="accent1"/>
          </a:fillRef>
          <a:effectRef idx="3">
            <a:schemeClr val="accent1"/>
          </a:effectRef>
          <a:fontRef idx="minor">
            <a:schemeClr val="lt1"/>
          </a:fontRef>
        </p:style>
        <p:txBody>
          <a:bodyPr>
            <a:noAutofit/>
          </a:bodyPr>
          <a:lstStyle/>
          <a:p>
            <a:pPr lvl="0"/>
            <a:r>
              <a:rPr lang="uk-UA" sz="2400" dirty="0" smtClean="0"/>
              <a:t>Фармацевтичний </a:t>
            </a:r>
            <a:r>
              <a:rPr lang="uk-UA" sz="2400" dirty="0"/>
              <a:t>маркетинг, Потреба, Попит. </a:t>
            </a:r>
          </a:p>
        </p:txBody>
      </p:sp>
      <p:sp>
        <p:nvSpPr>
          <p:cNvPr id="3" name="Скругленный прямоугольник 2"/>
          <p:cNvSpPr/>
          <p:nvPr/>
        </p:nvSpPr>
        <p:spPr>
          <a:xfrm>
            <a:off x="611560" y="1268760"/>
            <a:ext cx="7933433" cy="165618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r>
              <a:rPr lang="uk-UA" sz="2000" b="1" cap="all" dirty="0"/>
              <a:t>Фармацевтичний маркетинг</a:t>
            </a:r>
            <a:r>
              <a:rPr lang="uk-UA" sz="2000" dirty="0"/>
              <a:t> </a:t>
            </a:r>
            <a:r>
              <a:rPr lang="uk-UA" sz="2000" dirty="0">
                <a:sym typeface="Symbol" panose="05050102010706020507" pitchFamily="18" charset="2"/>
              </a:rPr>
              <a:t></a:t>
            </a:r>
            <a:r>
              <a:rPr lang="uk-UA" sz="2000" dirty="0"/>
              <a:t> це управлінська діяльність, спрямована на створення попиту та досягнення цілей фармацевтичного підприємства через максимальне задоволення потреб споживачів у лікарських засобах та </a:t>
            </a:r>
            <a:r>
              <a:rPr lang="uk-UA" sz="2000" smtClean="0"/>
              <a:t>медичних виробах.</a:t>
            </a:r>
            <a:endParaRPr lang="uk-UA" sz="2000" dirty="0"/>
          </a:p>
        </p:txBody>
      </p:sp>
      <p:sp>
        <p:nvSpPr>
          <p:cNvPr id="7" name="Не равно 6"/>
          <p:cNvSpPr/>
          <p:nvPr/>
        </p:nvSpPr>
        <p:spPr>
          <a:xfrm>
            <a:off x="3923928" y="3219390"/>
            <a:ext cx="1728192" cy="851268"/>
          </a:xfrm>
          <a:prstGeom prst="mathNotEqual">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solidFill>
                <a:schemeClr val="tx1"/>
              </a:solidFill>
            </a:endParaRPr>
          </a:p>
        </p:txBody>
      </p:sp>
      <p:grpSp>
        <p:nvGrpSpPr>
          <p:cNvPr id="10" name="Группа 9"/>
          <p:cNvGrpSpPr/>
          <p:nvPr/>
        </p:nvGrpSpPr>
        <p:grpSpPr>
          <a:xfrm>
            <a:off x="971600" y="3274294"/>
            <a:ext cx="7704856" cy="3395066"/>
            <a:chOff x="971600" y="3274294"/>
            <a:chExt cx="7704856" cy="3395066"/>
          </a:xfrm>
          <a:solidFill>
            <a:schemeClr val="bg1">
              <a:lumMod val="85000"/>
            </a:schemeClr>
          </a:solidFill>
        </p:grpSpPr>
        <p:sp>
          <p:nvSpPr>
            <p:cNvPr id="4" name="Скругленный прямоугольник 3"/>
            <p:cNvSpPr/>
            <p:nvPr/>
          </p:nvSpPr>
          <p:spPr>
            <a:xfrm>
              <a:off x="971600" y="3284984"/>
              <a:ext cx="2736304" cy="720080"/>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800" dirty="0" smtClean="0">
                  <a:solidFill>
                    <a:sysClr val="windowText" lastClr="000000"/>
                  </a:solidFill>
                </a:rPr>
                <a:t>Потреба</a:t>
              </a:r>
              <a:endParaRPr lang="uk-UA" sz="2800" dirty="0">
                <a:solidFill>
                  <a:sysClr val="windowText" lastClr="000000"/>
                </a:solidFill>
              </a:endParaRPr>
            </a:p>
          </p:txBody>
        </p:sp>
        <p:sp>
          <p:nvSpPr>
            <p:cNvPr id="6" name="Скругленный прямоугольник 5"/>
            <p:cNvSpPr/>
            <p:nvPr/>
          </p:nvSpPr>
          <p:spPr>
            <a:xfrm>
              <a:off x="5796136" y="3274294"/>
              <a:ext cx="2736304" cy="720080"/>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400" smtClean="0">
                  <a:solidFill>
                    <a:sysClr val="windowText" lastClr="000000"/>
                  </a:solidFill>
                </a:rPr>
                <a:t>Попит</a:t>
              </a:r>
              <a:endParaRPr lang="uk-UA" sz="2400">
                <a:solidFill>
                  <a:sysClr val="windowText" lastClr="000000"/>
                </a:solidFill>
              </a:endParaRPr>
            </a:p>
          </p:txBody>
        </p:sp>
        <p:sp>
          <p:nvSpPr>
            <p:cNvPr id="8" name="Выноска со стрелкой вверх 7"/>
            <p:cNvSpPr/>
            <p:nvPr/>
          </p:nvSpPr>
          <p:spPr>
            <a:xfrm>
              <a:off x="971600" y="4070658"/>
              <a:ext cx="2664296" cy="2598702"/>
            </a:xfrm>
            <a:prstGeom prst="upArrowCallout">
              <a:avLst>
                <a:gd name="adj1" fmla="val 5965"/>
                <a:gd name="adj2" fmla="val 11155"/>
                <a:gd name="adj3" fmla="val 18078"/>
                <a:gd name="adj4" fmla="val 73918"/>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600" b="1">
                  <a:solidFill>
                    <a:sysClr val="windowText" lastClr="000000"/>
                  </a:solidFill>
                </a:rPr>
                <a:t>відчуття нестачі якісного рівня життя внаслідок патологічних змін стану чи функцій організму людини, що прийняло конкретну форму відповідно до культурного рівня та особистості індивіда</a:t>
              </a:r>
              <a:endParaRPr lang="uk-UA" sz="1600">
                <a:solidFill>
                  <a:sysClr val="windowText" lastClr="000000"/>
                </a:solidFill>
              </a:endParaRPr>
            </a:p>
          </p:txBody>
        </p:sp>
        <p:sp>
          <p:nvSpPr>
            <p:cNvPr id="9" name="Выноска со стрелкой вверх 8"/>
            <p:cNvSpPr/>
            <p:nvPr/>
          </p:nvSpPr>
          <p:spPr>
            <a:xfrm>
              <a:off x="6012160" y="4060520"/>
              <a:ext cx="2664296" cy="2598702"/>
            </a:xfrm>
            <a:prstGeom prst="upArrowCallout">
              <a:avLst>
                <a:gd name="adj1" fmla="val 5965"/>
                <a:gd name="adj2" fmla="val 11155"/>
                <a:gd name="adj3" fmla="val 18078"/>
                <a:gd name="adj4" fmla="val 73918"/>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600" b="1" dirty="0">
                  <a:solidFill>
                    <a:sysClr val="windowText" lastClr="000000"/>
                  </a:solidFill>
                </a:rPr>
                <a:t>потреба, підкріплена купівельною спроможністю, тобто це ті ліки, які споживачі готові і можуть купити за певною ціною протягом певного проміжку часу.</a:t>
              </a:r>
              <a:endParaRPr lang="uk-UA" sz="1600" dirty="0">
                <a:solidFill>
                  <a:sysClr val="windowText" lastClr="000000"/>
                </a:solidFill>
              </a:endParaRPr>
            </a:p>
          </p:txBody>
        </p:sp>
      </p:grpSp>
    </p:spTree>
    <p:extLst>
      <p:ext uri="{BB962C8B-B14F-4D97-AF65-F5344CB8AC3E}">
        <p14:creationId xmlns:p14="http://schemas.microsoft.com/office/powerpoint/2010/main" val="20545260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7920880" cy="936104"/>
          </a:xfrm>
          <a:solidFill>
            <a:srgbClr val="443B7D"/>
          </a:solidFill>
        </p:spPr>
        <p:style>
          <a:lnRef idx="0">
            <a:schemeClr val="accent1"/>
          </a:lnRef>
          <a:fillRef idx="3">
            <a:schemeClr val="accent1"/>
          </a:fillRef>
          <a:effectRef idx="3">
            <a:schemeClr val="accent1"/>
          </a:effectRef>
          <a:fontRef idx="minor">
            <a:schemeClr val="lt1"/>
          </a:fontRef>
        </p:style>
        <p:txBody>
          <a:bodyPr>
            <a:noAutofit/>
          </a:bodyPr>
          <a:lstStyle/>
          <a:p>
            <a:r>
              <a:rPr lang="uk-UA" sz="2400" b="1" cap="all" dirty="0"/>
              <a:t>Комплекс фармацевтичного маркетингу</a:t>
            </a:r>
            <a:endParaRPr lang="uk-UA" sz="2400" dirty="0"/>
          </a:p>
        </p:txBody>
      </p:sp>
      <p:sp>
        <p:nvSpPr>
          <p:cNvPr id="3" name="Скругленный прямоугольник 2"/>
          <p:cNvSpPr/>
          <p:nvPr/>
        </p:nvSpPr>
        <p:spPr>
          <a:xfrm>
            <a:off x="611560" y="1268760"/>
            <a:ext cx="7933433" cy="165618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r>
              <a:rPr lang="uk-UA" sz="2000" b="1" i="1" dirty="0"/>
              <a:t>Комплекс маркетингу</a:t>
            </a:r>
            <a:r>
              <a:rPr lang="uk-UA" sz="2000" dirty="0"/>
              <a:t> (маркетингова суміш, 4Р) </a:t>
            </a:r>
            <a:r>
              <a:rPr lang="uk-UA" sz="2000" dirty="0">
                <a:sym typeface="Symbol" panose="05050102010706020507" pitchFamily="18" charset="2"/>
              </a:rPr>
              <a:t></a:t>
            </a:r>
            <a:r>
              <a:rPr lang="uk-UA" sz="2000" dirty="0"/>
              <a:t> це набір засобів маркетингу, сукупність яких підприємство використовує для впливу на цільовий ринок, маючи на меті домогтися бажаного реагування з його боку.</a:t>
            </a:r>
          </a:p>
        </p:txBody>
      </p:sp>
      <p:sp>
        <p:nvSpPr>
          <p:cNvPr id="5" name="Штриховая стрелка вправо 4"/>
          <p:cNvSpPr/>
          <p:nvPr/>
        </p:nvSpPr>
        <p:spPr>
          <a:xfrm rot="5400000">
            <a:off x="4283968" y="2996952"/>
            <a:ext cx="936104" cy="792088"/>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1" name="Скругленный прямоугольник 10"/>
          <p:cNvSpPr/>
          <p:nvPr/>
        </p:nvSpPr>
        <p:spPr>
          <a:xfrm>
            <a:off x="683568" y="3933056"/>
            <a:ext cx="7933433" cy="288032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L="285750" indent="-285750">
              <a:buFont typeface="Wingdings" panose="05000000000000000000" pitchFamily="2" charset="2"/>
              <a:buChar char="v"/>
            </a:pPr>
            <a:r>
              <a:rPr lang="uk-UA" b="1" dirty="0"/>
              <a:t> </a:t>
            </a:r>
            <a:r>
              <a:rPr lang="uk-UA" b="1" i="1" dirty="0"/>
              <a:t>Товар (</a:t>
            </a:r>
            <a:r>
              <a:rPr lang="uk-UA" b="1" i="1" dirty="0" err="1"/>
              <a:t>product</a:t>
            </a:r>
            <a:r>
              <a:rPr lang="uk-UA" b="1" i="1" dirty="0"/>
              <a:t>)</a:t>
            </a:r>
            <a:r>
              <a:rPr lang="uk-UA" b="1" dirty="0"/>
              <a:t> </a:t>
            </a:r>
            <a:r>
              <a:rPr lang="uk-UA" dirty="0"/>
              <a:t>– це асортимент лікарських засобів, що їх фармацевтична фірма спеціально розробляє для своїх цільових споживачів.</a:t>
            </a:r>
          </a:p>
          <a:p>
            <a:pPr marL="285750" indent="-285750">
              <a:buFont typeface="Wingdings" panose="05000000000000000000" pitchFamily="2" charset="2"/>
              <a:buChar char="v"/>
            </a:pPr>
            <a:r>
              <a:rPr lang="uk-UA" b="1" i="1" dirty="0" smtClean="0"/>
              <a:t>Ціна </a:t>
            </a:r>
            <a:r>
              <a:rPr lang="uk-UA" b="1" i="1" dirty="0"/>
              <a:t>(</a:t>
            </a:r>
            <a:r>
              <a:rPr lang="uk-UA" b="1" i="1" dirty="0" err="1"/>
              <a:t>price</a:t>
            </a:r>
            <a:r>
              <a:rPr lang="uk-UA" b="1" i="1" dirty="0"/>
              <a:t>)</a:t>
            </a:r>
            <a:r>
              <a:rPr lang="uk-UA" b="1" dirty="0"/>
              <a:t> </a:t>
            </a:r>
            <a:r>
              <a:rPr lang="uk-UA" dirty="0"/>
              <a:t>– це виражена в грошовій формі вартість одиниці лікарського засобу.</a:t>
            </a:r>
          </a:p>
          <a:p>
            <a:pPr marL="285750" indent="-285750">
              <a:buFont typeface="Wingdings" panose="05000000000000000000" pitchFamily="2" charset="2"/>
              <a:buChar char="v"/>
            </a:pPr>
            <a:r>
              <a:rPr lang="uk-UA" b="1" i="1" dirty="0" smtClean="0"/>
              <a:t>Методи </a:t>
            </a:r>
            <a:r>
              <a:rPr lang="uk-UA" b="1" i="1" dirty="0"/>
              <a:t>збуту або розповсюдження (</a:t>
            </a:r>
            <a:r>
              <a:rPr lang="uk-UA" b="1" i="1" dirty="0" err="1"/>
              <a:t>place</a:t>
            </a:r>
            <a:r>
              <a:rPr lang="uk-UA" b="1" i="1" dirty="0"/>
              <a:t>)</a:t>
            </a:r>
            <a:r>
              <a:rPr lang="uk-UA" dirty="0"/>
              <a:t> – діяльність, завдяки якій лікарський засіб стає доступним для цільових споживачів.</a:t>
            </a:r>
          </a:p>
          <a:p>
            <a:pPr marL="285750" indent="-285750">
              <a:buFont typeface="Wingdings" panose="05000000000000000000" pitchFamily="2" charset="2"/>
              <a:buChar char="v"/>
            </a:pPr>
            <a:r>
              <a:rPr lang="uk-UA" b="1" i="1" dirty="0" smtClean="0"/>
              <a:t>Методи </a:t>
            </a:r>
            <a:r>
              <a:rPr lang="uk-UA" b="1" i="1" dirty="0"/>
              <a:t>просування або маркетингові комунікації (</a:t>
            </a:r>
            <a:r>
              <a:rPr lang="uk-UA" b="1" i="1" dirty="0" err="1"/>
              <a:t>promotion</a:t>
            </a:r>
            <a:r>
              <a:rPr lang="uk-UA" b="1" i="1" dirty="0"/>
              <a:t>)</a:t>
            </a:r>
            <a:r>
              <a:rPr lang="uk-UA" dirty="0"/>
              <a:t> –діяльність, спря­мована на поширення фірмою інформації про лікарський засіб та переконан­ня цільових споживачів у доцільності його придбання.</a:t>
            </a:r>
          </a:p>
        </p:txBody>
      </p:sp>
    </p:spTree>
    <p:extLst>
      <p:ext uri="{BB962C8B-B14F-4D97-AF65-F5344CB8AC3E}">
        <p14:creationId xmlns:p14="http://schemas.microsoft.com/office/powerpoint/2010/main" val="22532059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7920880" cy="936104"/>
          </a:xfrm>
          <a:solidFill>
            <a:srgbClr val="443B7D"/>
          </a:solidFill>
        </p:spPr>
        <p:style>
          <a:lnRef idx="0">
            <a:schemeClr val="accent1"/>
          </a:lnRef>
          <a:fillRef idx="3">
            <a:schemeClr val="accent1"/>
          </a:fillRef>
          <a:effectRef idx="3">
            <a:schemeClr val="accent1"/>
          </a:effectRef>
          <a:fontRef idx="minor">
            <a:schemeClr val="lt1"/>
          </a:fontRef>
        </p:style>
        <p:txBody>
          <a:bodyPr>
            <a:noAutofit/>
          </a:bodyPr>
          <a:lstStyle/>
          <a:p>
            <a:r>
              <a:rPr lang="uk-UA" sz="2400" b="1" cap="all" dirty="0" smtClean="0"/>
              <a:t>ФУНКЦІЇ МАРКЕТИНГУ</a:t>
            </a:r>
            <a:endParaRPr lang="uk-UA" sz="2400" dirty="0"/>
          </a:p>
        </p:txBody>
      </p:sp>
      <p:graphicFrame>
        <p:nvGraphicFramePr>
          <p:cNvPr id="4" name="Схема 3"/>
          <p:cNvGraphicFramePr/>
          <p:nvPr>
            <p:extLst>
              <p:ext uri="{D42A27DB-BD31-4B8C-83A1-F6EECF244321}">
                <p14:modId xmlns:p14="http://schemas.microsoft.com/office/powerpoint/2010/main" val="1794744170"/>
              </p:ext>
            </p:extLst>
          </p:nvPr>
        </p:nvGraphicFramePr>
        <p:xfrm>
          <a:off x="611560" y="980728"/>
          <a:ext cx="5544616" cy="36724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Схема 6"/>
          <p:cNvGraphicFramePr/>
          <p:nvPr>
            <p:extLst>
              <p:ext uri="{D42A27DB-BD31-4B8C-83A1-F6EECF244321}">
                <p14:modId xmlns:p14="http://schemas.microsoft.com/office/powerpoint/2010/main" val="4078367684"/>
              </p:ext>
            </p:extLst>
          </p:nvPr>
        </p:nvGraphicFramePr>
        <p:xfrm>
          <a:off x="3491880" y="3573016"/>
          <a:ext cx="5544616" cy="345638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7212542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7920880" cy="936104"/>
          </a:xfrm>
          <a:solidFill>
            <a:srgbClr val="443B7D"/>
          </a:solidFill>
        </p:spPr>
        <p:style>
          <a:lnRef idx="0">
            <a:schemeClr val="accent1"/>
          </a:lnRef>
          <a:fillRef idx="3">
            <a:schemeClr val="accent1"/>
          </a:fillRef>
          <a:effectRef idx="3">
            <a:schemeClr val="accent1"/>
          </a:effectRef>
          <a:fontRef idx="minor">
            <a:schemeClr val="lt1"/>
          </a:fontRef>
        </p:style>
        <p:txBody>
          <a:bodyPr>
            <a:noAutofit/>
          </a:bodyPr>
          <a:lstStyle/>
          <a:p>
            <a:r>
              <a:rPr lang="uk-UA" sz="2400" dirty="0" smtClean="0"/>
              <a:t>Фармацевтичний ринок поділяється на </a:t>
            </a:r>
            <a:r>
              <a:rPr lang="uk-UA" sz="2400" b="1" u="sng" dirty="0" smtClean="0"/>
              <a:t>споживчий ринок </a:t>
            </a:r>
            <a:r>
              <a:rPr lang="uk-UA" sz="2400" dirty="0" smtClean="0"/>
              <a:t>і </a:t>
            </a:r>
            <a:r>
              <a:rPr lang="uk-UA" sz="2400" b="1" u="sng" dirty="0" smtClean="0"/>
              <a:t>ринок організацій-споживачів</a:t>
            </a:r>
            <a:r>
              <a:rPr lang="uk-UA" sz="2400" dirty="0" smtClean="0"/>
              <a:t>. 	</a:t>
            </a:r>
            <a:endParaRPr lang="uk-UA" sz="2400" dirty="0"/>
          </a:p>
        </p:txBody>
      </p:sp>
      <p:sp>
        <p:nvSpPr>
          <p:cNvPr id="3" name="Скругленный прямоугольник 2"/>
          <p:cNvSpPr/>
          <p:nvPr/>
        </p:nvSpPr>
        <p:spPr>
          <a:xfrm>
            <a:off x="683568" y="1196752"/>
            <a:ext cx="8064896" cy="453650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r>
              <a:rPr lang="uk-UA" sz="2000" dirty="0" smtClean="0"/>
              <a:t>Ринок організацій-споживачів і ринок кінцевих споживачів відрізняється один від одного тим, як використовують товари/послуги і що саме купують. </a:t>
            </a:r>
          </a:p>
          <a:p>
            <a:pPr algn="just"/>
            <a:r>
              <a:rPr lang="uk-UA" sz="2000" dirty="0" smtClean="0"/>
              <a:t>До </a:t>
            </a:r>
            <a:r>
              <a:rPr lang="uk-UA" sz="2000" b="1" dirty="0"/>
              <a:t>організацій-споживачів</a:t>
            </a:r>
            <a:r>
              <a:rPr lang="uk-UA" sz="2000" dirty="0"/>
              <a:t> належать виробничі підприємства, підприємства оптової й роздрібної торгівлі, державні структури та інші некомерційні організації (фармацевтичні підприємства-виробники, аптечні склади, аптечні бази, оптові фірми-посередники, аптеки, лікувально-профілактичні установи). </a:t>
            </a:r>
          </a:p>
          <a:p>
            <a:pPr algn="just"/>
            <a:r>
              <a:rPr lang="uk-UA" sz="2000" b="1" dirty="0"/>
              <a:t>Кінцеві споживачі </a:t>
            </a:r>
            <a:r>
              <a:rPr lang="uk-UA" sz="2000" dirty="0"/>
              <a:t>— це окремі особи (індивідуальні споживачі), сім'ї, домашні господарства (одна або декілька сімей, з'єднаних загальним господарством). Вони купують лікарські препарати для задоволення особистих потреб. 	</a:t>
            </a:r>
          </a:p>
        </p:txBody>
      </p:sp>
    </p:spTree>
    <p:extLst>
      <p:ext uri="{BB962C8B-B14F-4D97-AF65-F5344CB8AC3E}">
        <p14:creationId xmlns:p14="http://schemas.microsoft.com/office/powerpoint/2010/main" val="11759800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323528" y="332656"/>
            <a:ext cx="8640960" cy="396044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r>
              <a:rPr lang="uk-UA" sz="2000" dirty="0" smtClean="0"/>
              <a:t>У роботі підприємств застосовується маркетинг, </a:t>
            </a:r>
            <a:r>
              <a:rPr lang="uk-UA" sz="2000" b="1" dirty="0" smtClean="0"/>
              <a:t>орієнтований на продукт</a:t>
            </a:r>
            <a:r>
              <a:rPr lang="uk-UA" sz="2000" dirty="0" smtClean="0"/>
              <a:t>, або маркетинг, </a:t>
            </a:r>
            <a:r>
              <a:rPr lang="uk-UA" sz="2000" b="1" dirty="0" smtClean="0"/>
              <a:t>орієнтований на споживача</a:t>
            </a:r>
            <a:r>
              <a:rPr lang="uk-UA" sz="2000" dirty="0" smtClean="0"/>
              <a:t>. </a:t>
            </a:r>
          </a:p>
          <a:p>
            <a:r>
              <a:rPr lang="uk-UA" sz="2000" dirty="0" smtClean="0"/>
              <a:t>Маркетинг, </a:t>
            </a:r>
            <a:r>
              <a:rPr lang="uk-UA" sz="2000" b="1" dirty="0" smtClean="0"/>
              <a:t>орієнтований на продукт (товар), </a:t>
            </a:r>
            <a:r>
              <a:rPr lang="uk-UA" sz="2000" dirty="0" smtClean="0"/>
              <a:t>використовується, коли діяльність підприємства спрямована на створення нового товару або вдосконалення того, що випускається. </a:t>
            </a:r>
            <a:r>
              <a:rPr lang="uk-UA" sz="2000" u="sng" dirty="0" smtClean="0"/>
              <a:t>Головне завдання </a:t>
            </a:r>
            <a:r>
              <a:rPr lang="uk-UA" sz="2000" dirty="0" smtClean="0"/>
              <a:t>в цьому випадку — спонукання споживачів купувати нові або вдосконалені товари. </a:t>
            </a:r>
          </a:p>
          <a:p>
            <a:r>
              <a:rPr lang="uk-UA" sz="2000" dirty="0" smtClean="0"/>
              <a:t>Маркетинг, </a:t>
            </a:r>
            <a:r>
              <a:rPr lang="uk-UA" sz="2000" b="1" dirty="0" smtClean="0"/>
              <a:t>орієнтований на споживача</a:t>
            </a:r>
            <a:r>
              <a:rPr lang="uk-UA" sz="2000" dirty="0" smtClean="0"/>
              <a:t> використовується, якщо діяльність підприємства спрямована на задоволення потреб, які йдуть безпосередньо від ринку. </a:t>
            </a:r>
            <a:r>
              <a:rPr lang="uk-UA" sz="2000" u="sng" dirty="0" smtClean="0"/>
              <a:t>Головним завданням </a:t>
            </a:r>
            <a:r>
              <a:rPr lang="uk-UA" sz="2000" dirty="0" smtClean="0"/>
              <a:t>маркетингу є вивчення потенційних потреб, пошук ринкової ніші. </a:t>
            </a:r>
          </a:p>
          <a:p>
            <a:r>
              <a:rPr lang="uk-UA" sz="2000" b="1" dirty="0" smtClean="0"/>
              <a:t>Інтегрований маркетинг </a:t>
            </a:r>
            <a:r>
              <a:rPr lang="uk-UA" sz="2000" dirty="0" smtClean="0"/>
              <a:t>є поєднанням двох вказаних підходів. </a:t>
            </a:r>
            <a:r>
              <a:rPr lang="ru-RU" sz="2000" dirty="0"/>
              <a:t>	</a:t>
            </a:r>
          </a:p>
          <a:p>
            <a:r>
              <a:rPr lang="ru-RU" sz="2000" dirty="0"/>
              <a:t>	</a:t>
            </a:r>
          </a:p>
        </p:txBody>
      </p:sp>
    </p:spTree>
    <p:extLst>
      <p:ext uri="{BB962C8B-B14F-4D97-AF65-F5344CB8AC3E}">
        <p14:creationId xmlns:p14="http://schemas.microsoft.com/office/powerpoint/2010/main" val="21880992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7920880" cy="936104"/>
          </a:xfrm>
          <a:solidFill>
            <a:srgbClr val="443B7D"/>
          </a:solidFill>
        </p:spPr>
        <p:style>
          <a:lnRef idx="0">
            <a:schemeClr val="accent1"/>
          </a:lnRef>
          <a:fillRef idx="3">
            <a:schemeClr val="accent1"/>
          </a:fillRef>
          <a:effectRef idx="3">
            <a:schemeClr val="accent1"/>
          </a:effectRef>
          <a:fontRef idx="minor">
            <a:schemeClr val="lt1"/>
          </a:fontRef>
        </p:style>
        <p:txBody>
          <a:bodyPr>
            <a:noAutofit/>
          </a:bodyPr>
          <a:lstStyle/>
          <a:p>
            <a:r>
              <a:rPr lang="uk-UA" sz="2400" b="1" cap="all" dirty="0" smtClean="0"/>
              <a:t>Види маркетингу в залежності від </a:t>
            </a:r>
            <a:r>
              <a:rPr lang="uk-UA" sz="2400" b="1" u="sng" cap="all" dirty="0" smtClean="0"/>
              <a:t>попиту</a:t>
            </a:r>
            <a:endParaRPr lang="uk-UA" sz="2400" u="sng" dirty="0"/>
          </a:p>
        </p:txBody>
      </p:sp>
      <p:sp>
        <p:nvSpPr>
          <p:cNvPr id="3" name="Прямоугольник 2"/>
          <p:cNvSpPr/>
          <p:nvPr/>
        </p:nvSpPr>
        <p:spPr>
          <a:xfrm>
            <a:off x="261218" y="1691157"/>
            <a:ext cx="3960440" cy="2031325"/>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uk-UA" sz="1400" b="1" dirty="0" smtClean="0">
                <a:solidFill>
                  <a:srgbClr val="000000"/>
                </a:solidFill>
                <a:latin typeface="Times New Roman" panose="02020603050405020304" pitchFamily="18" charset="0"/>
              </a:rPr>
              <a:t>Демаркетинг</a:t>
            </a:r>
            <a:r>
              <a:rPr lang="uk-UA" sz="1400" dirty="0" smtClean="0">
                <a:solidFill>
                  <a:srgbClr val="000000"/>
                </a:solidFill>
                <a:latin typeface="Times New Roman" panose="02020603050405020304" pitchFamily="18" charset="0"/>
              </a:rPr>
              <a:t> — вид маркетингу, спрямований на зменшення попиту на товари чи послуги, який не може бути задоволений через недостатній рівень виробничих потужностей, обмеженість товарних ресурсів і сировини. </a:t>
            </a:r>
          </a:p>
          <a:p>
            <a:r>
              <a:rPr lang="uk-UA" sz="1400" dirty="0" smtClean="0">
                <a:solidFill>
                  <a:srgbClr val="000000"/>
                </a:solidFill>
                <a:latin typeface="Times New Roman" panose="02020603050405020304" pitchFamily="18" charset="0"/>
              </a:rPr>
              <a:t>Для зменшення попиту можуть застосовуватися такі засоби, як підвищення ціни на товар, відмова від реклами і припинення стимулювання продажу. </a:t>
            </a:r>
            <a:r>
              <a:rPr lang="ru-RU" sz="1400" dirty="0">
                <a:solidFill>
                  <a:srgbClr val="000000"/>
                </a:solidFill>
                <a:latin typeface="Times New Roman" panose="02020603050405020304" pitchFamily="18" charset="0"/>
              </a:rPr>
              <a:t>	</a:t>
            </a:r>
          </a:p>
        </p:txBody>
      </p:sp>
      <p:sp>
        <p:nvSpPr>
          <p:cNvPr id="5" name="Прямоугольник 4"/>
          <p:cNvSpPr/>
          <p:nvPr/>
        </p:nvSpPr>
        <p:spPr>
          <a:xfrm>
            <a:off x="4320103" y="1268760"/>
            <a:ext cx="4572000" cy="954107"/>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r>
              <a:rPr lang="uk-UA" sz="1400" b="1" dirty="0" smtClean="0">
                <a:solidFill>
                  <a:srgbClr val="000000"/>
                </a:solidFill>
                <a:latin typeface="Times New Roman" panose="02020603050405020304" pitchFamily="18" charset="0"/>
              </a:rPr>
              <a:t>Ремаркетинг</a:t>
            </a:r>
            <a:r>
              <a:rPr lang="uk-UA" sz="1400" dirty="0" smtClean="0">
                <a:solidFill>
                  <a:srgbClr val="000000"/>
                </a:solidFill>
                <a:latin typeface="Times New Roman" panose="02020603050405020304" pitchFamily="18" charset="0"/>
              </a:rPr>
              <a:t> — вид маркетингу, основним завданням якого є відновлення попиту у випадку його спадання — за рахунок надання товару нових властивостей, проникнення на нові ринки. </a:t>
            </a:r>
            <a:r>
              <a:rPr lang="ru-RU" sz="1400" dirty="0">
                <a:solidFill>
                  <a:srgbClr val="000000"/>
                </a:solidFill>
                <a:latin typeface="Times New Roman" panose="02020603050405020304" pitchFamily="18" charset="0"/>
              </a:rPr>
              <a:t>	</a:t>
            </a:r>
          </a:p>
        </p:txBody>
      </p:sp>
      <p:sp>
        <p:nvSpPr>
          <p:cNvPr id="6" name="Прямоугольник 5"/>
          <p:cNvSpPr/>
          <p:nvPr/>
        </p:nvSpPr>
        <p:spPr>
          <a:xfrm>
            <a:off x="4320633" y="2438891"/>
            <a:ext cx="4572000" cy="1384995"/>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r>
              <a:rPr lang="uk-UA" sz="1400" b="1" dirty="0" smtClean="0">
                <a:solidFill>
                  <a:srgbClr val="000000"/>
                </a:solidFill>
                <a:latin typeface="Times New Roman" panose="02020603050405020304" pitchFamily="18" charset="0"/>
              </a:rPr>
              <a:t>Конверсійний маркетинг </a:t>
            </a:r>
            <a:r>
              <a:rPr lang="uk-UA" sz="1400" dirty="0" smtClean="0">
                <a:solidFill>
                  <a:srgbClr val="000000"/>
                </a:solidFill>
                <a:latin typeface="Times New Roman" panose="02020603050405020304" pitchFamily="18" charset="0"/>
              </a:rPr>
              <a:t>— маркетинг при негативному попиті, тобто за такої ситуації на ринку, коли всі або більшість сегментів відмовляється від певного товару. Метою цього виду маркетингу є формування попиту, зміна негативного ставлення споживачів до товару на позитивне. 	</a:t>
            </a:r>
            <a:endParaRPr lang="uk-UA" sz="1400" dirty="0">
              <a:solidFill>
                <a:srgbClr val="000000"/>
              </a:solidFill>
              <a:latin typeface="Times New Roman" panose="02020603050405020304" pitchFamily="18" charset="0"/>
            </a:endParaRPr>
          </a:p>
        </p:txBody>
      </p:sp>
      <p:sp>
        <p:nvSpPr>
          <p:cNvPr id="8" name="Прямоугольник 7"/>
          <p:cNvSpPr/>
          <p:nvPr/>
        </p:nvSpPr>
        <p:spPr>
          <a:xfrm>
            <a:off x="4683024" y="4086443"/>
            <a:ext cx="4212599" cy="1600438"/>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uk-UA" sz="1400" b="1" dirty="0" err="1">
                <a:solidFill>
                  <a:srgbClr val="000000"/>
                </a:solidFill>
                <a:latin typeface="Times New Roman" panose="02020603050405020304" pitchFamily="18" charset="0"/>
              </a:rPr>
              <a:t>Синхромаркетинг</a:t>
            </a:r>
            <a:r>
              <a:rPr lang="uk-UA" sz="1400" dirty="0">
                <a:solidFill>
                  <a:srgbClr val="000000"/>
                </a:solidFill>
                <a:latin typeface="Times New Roman" panose="02020603050405020304" pitchFamily="18" charset="0"/>
              </a:rPr>
              <a:t> — вид маркетингу, який дозволяє згладити коливання попиту за допомогою гнучких цін, методів просування та інших інструментів маркетингу або </a:t>
            </a:r>
            <a:r>
              <a:rPr lang="uk-UA" sz="1400" dirty="0" err="1">
                <a:solidFill>
                  <a:srgbClr val="000000"/>
                </a:solidFill>
                <a:latin typeface="Times New Roman" panose="02020603050405020304" pitchFamily="18" charset="0"/>
              </a:rPr>
              <a:t>підлаштуватися</a:t>
            </a:r>
            <a:r>
              <a:rPr lang="uk-UA" sz="1400" dirty="0">
                <a:solidFill>
                  <a:srgbClr val="000000"/>
                </a:solidFill>
                <a:latin typeface="Times New Roman" panose="02020603050405020304" pitchFamily="18" charset="0"/>
              </a:rPr>
              <a:t> під сезонне збільшення попиту для безперебійного забезпечення споживачів необхідними товарами. 	</a:t>
            </a:r>
          </a:p>
        </p:txBody>
      </p:sp>
      <p:sp>
        <p:nvSpPr>
          <p:cNvPr id="9" name="Прямоугольник 8"/>
          <p:cNvSpPr/>
          <p:nvPr/>
        </p:nvSpPr>
        <p:spPr>
          <a:xfrm>
            <a:off x="251520" y="4360904"/>
            <a:ext cx="4248472" cy="1169551"/>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uk-UA" sz="1400" b="1" dirty="0" smtClean="0">
                <a:solidFill>
                  <a:srgbClr val="000000"/>
                </a:solidFill>
                <a:latin typeface="Times New Roman" panose="02020603050405020304" pitchFamily="18" charset="0"/>
              </a:rPr>
              <a:t>Протидіючий маркетинг </a:t>
            </a:r>
            <a:r>
              <a:rPr lang="uk-UA" sz="1400" dirty="0" smtClean="0">
                <a:solidFill>
                  <a:srgbClr val="000000"/>
                </a:solidFill>
                <a:latin typeface="Times New Roman" panose="02020603050405020304" pitchFamily="18" charset="0"/>
              </a:rPr>
              <a:t>реалізується з метою забезпечення добробуту споживача або суспільства в цілому, коли попит на окремі товари може вважатись ірраціональним. До таких товарів, наприклад, належать алкогольні напої тощо. </a:t>
            </a:r>
            <a:r>
              <a:rPr lang="ru-RU" sz="1400" dirty="0">
                <a:solidFill>
                  <a:srgbClr val="000000"/>
                </a:solidFill>
                <a:latin typeface="Times New Roman" panose="02020603050405020304" pitchFamily="18" charset="0"/>
              </a:rPr>
              <a:t>	</a:t>
            </a:r>
          </a:p>
        </p:txBody>
      </p:sp>
      <p:sp>
        <p:nvSpPr>
          <p:cNvPr id="10" name="Прямоугольник 9"/>
          <p:cNvSpPr/>
          <p:nvPr/>
        </p:nvSpPr>
        <p:spPr>
          <a:xfrm>
            <a:off x="2123728" y="5843307"/>
            <a:ext cx="5904017" cy="954107"/>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ru-RU" sz="1400" b="1" dirty="0" err="1">
                <a:solidFill>
                  <a:srgbClr val="000000"/>
                </a:solidFill>
                <a:latin typeface="Times New Roman" panose="02020603050405020304" pitchFamily="18" charset="0"/>
              </a:rPr>
              <a:t>Стимулюючий</a:t>
            </a:r>
            <a:r>
              <a:rPr lang="ru-RU" sz="1400" b="1" dirty="0">
                <a:solidFill>
                  <a:srgbClr val="000000"/>
                </a:solidFill>
                <a:latin typeface="Times New Roman" panose="02020603050405020304" pitchFamily="18" charset="0"/>
              </a:rPr>
              <a:t> маркетинг </a:t>
            </a:r>
            <a:r>
              <a:rPr lang="ru-RU" sz="1400" dirty="0">
                <a:solidFill>
                  <a:srgbClr val="000000"/>
                </a:solidFill>
                <a:latin typeface="Times New Roman" panose="02020603050405020304" pitchFamily="18" charset="0"/>
              </a:rPr>
              <a:t>— вид маркетингу, метою </a:t>
            </a:r>
            <a:r>
              <a:rPr lang="ru-RU" sz="1400" dirty="0" err="1">
                <a:solidFill>
                  <a:srgbClr val="000000"/>
                </a:solidFill>
                <a:latin typeface="Times New Roman" panose="02020603050405020304" pitchFamily="18" charset="0"/>
              </a:rPr>
              <a:t>якого</a:t>
            </a:r>
            <a:r>
              <a:rPr lang="ru-RU" sz="1400" dirty="0">
                <a:solidFill>
                  <a:srgbClr val="000000"/>
                </a:solidFill>
                <a:latin typeface="Times New Roman" panose="02020603050405020304" pitchFamily="18" charset="0"/>
              </a:rPr>
              <a:t> є </a:t>
            </a:r>
            <a:r>
              <a:rPr lang="ru-RU" sz="1400" dirty="0" err="1">
                <a:solidFill>
                  <a:srgbClr val="000000"/>
                </a:solidFill>
                <a:latin typeface="Times New Roman" panose="02020603050405020304" pitchFamily="18" charset="0"/>
              </a:rPr>
              <a:t>стимулювання</a:t>
            </a:r>
            <a:r>
              <a:rPr lang="ru-RU" sz="1400" dirty="0">
                <a:solidFill>
                  <a:srgbClr val="000000"/>
                </a:solidFill>
                <a:latin typeface="Times New Roman" panose="02020603050405020304" pitchFamily="18" charset="0"/>
              </a:rPr>
              <a:t> </a:t>
            </a:r>
            <a:r>
              <a:rPr lang="ru-RU" sz="1400" dirty="0" err="1">
                <a:solidFill>
                  <a:srgbClr val="000000"/>
                </a:solidFill>
                <a:latin typeface="Times New Roman" panose="02020603050405020304" pitchFamily="18" charset="0"/>
              </a:rPr>
              <a:t>попиту</a:t>
            </a:r>
            <a:r>
              <a:rPr lang="ru-RU" sz="1400" dirty="0">
                <a:solidFill>
                  <a:srgbClr val="000000"/>
                </a:solidFill>
                <a:latin typeface="Times New Roman" panose="02020603050405020304" pitchFamily="18" charset="0"/>
              </a:rPr>
              <a:t> за </a:t>
            </a:r>
            <a:r>
              <a:rPr lang="ru-RU" sz="1400" dirty="0" err="1">
                <a:solidFill>
                  <a:srgbClr val="000000"/>
                </a:solidFill>
                <a:latin typeface="Times New Roman" panose="02020603050405020304" pitchFamily="18" charset="0"/>
              </a:rPr>
              <a:t>умови</a:t>
            </a:r>
            <a:r>
              <a:rPr lang="ru-RU" sz="1400" dirty="0">
                <a:solidFill>
                  <a:srgbClr val="000000"/>
                </a:solidFill>
                <a:latin typeface="Times New Roman" panose="02020603050405020304" pitchFamily="18" charset="0"/>
              </a:rPr>
              <a:t> </a:t>
            </a:r>
            <a:r>
              <a:rPr lang="ru-RU" sz="1400" dirty="0" err="1">
                <a:solidFill>
                  <a:srgbClr val="000000"/>
                </a:solidFill>
                <a:latin typeface="Times New Roman" panose="02020603050405020304" pitchFamily="18" charset="0"/>
              </a:rPr>
              <a:t>байдужого</a:t>
            </a:r>
            <a:r>
              <a:rPr lang="ru-RU" sz="1400" dirty="0">
                <a:solidFill>
                  <a:srgbClr val="000000"/>
                </a:solidFill>
                <a:latin typeface="Times New Roman" panose="02020603050405020304" pitchFamily="18" charset="0"/>
              </a:rPr>
              <a:t> </a:t>
            </a:r>
            <a:r>
              <a:rPr lang="ru-RU" sz="1400" dirty="0" err="1">
                <a:solidFill>
                  <a:srgbClr val="000000"/>
                </a:solidFill>
                <a:latin typeface="Times New Roman" panose="02020603050405020304" pitchFamily="18" charset="0"/>
              </a:rPr>
              <a:t>ставлення</a:t>
            </a:r>
            <a:r>
              <a:rPr lang="ru-RU" sz="1400" dirty="0">
                <a:solidFill>
                  <a:srgbClr val="000000"/>
                </a:solidFill>
                <a:latin typeface="Times New Roman" panose="02020603050405020304" pitchFamily="18" charset="0"/>
              </a:rPr>
              <a:t> </a:t>
            </a:r>
            <a:r>
              <a:rPr lang="ru-RU" sz="1400" dirty="0" err="1">
                <a:solidFill>
                  <a:srgbClr val="000000"/>
                </a:solidFill>
                <a:latin typeface="Times New Roman" panose="02020603050405020304" pitchFamily="18" charset="0"/>
              </a:rPr>
              <a:t>споживача</a:t>
            </a:r>
            <a:r>
              <a:rPr lang="ru-RU" sz="1400" dirty="0">
                <a:solidFill>
                  <a:srgbClr val="000000"/>
                </a:solidFill>
                <a:latin typeface="Times New Roman" panose="02020603050405020304" pitchFamily="18" charset="0"/>
              </a:rPr>
              <a:t> до товару. </a:t>
            </a:r>
          </a:p>
          <a:p>
            <a:r>
              <a:rPr lang="ru-RU" sz="1400" dirty="0" err="1">
                <a:solidFill>
                  <a:srgbClr val="000000"/>
                </a:solidFill>
                <a:latin typeface="Times New Roman" panose="02020603050405020304" pitchFamily="18" charset="0"/>
              </a:rPr>
              <a:t>Стимулюючий</a:t>
            </a:r>
            <a:r>
              <a:rPr lang="ru-RU" sz="1400" dirty="0">
                <a:solidFill>
                  <a:srgbClr val="000000"/>
                </a:solidFill>
                <a:latin typeface="Times New Roman" panose="02020603050405020304" pitchFamily="18" charset="0"/>
              </a:rPr>
              <a:t> маркетинг </a:t>
            </a:r>
            <a:r>
              <a:rPr lang="ru-RU" sz="1400" dirty="0" err="1">
                <a:solidFill>
                  <a:srgbClr val="000000"/>
                </a:solidFill>
                <a:latin typeface="Times New Roman" panose="02020603050405020304" pitchFamily="18" charset="0"/>
              </a:rPr>
              <a:t>пов'язаний</a:t>
            </a:r>
            <a:r>
              <a:rPr lang="ru-RU" sz="1400" dirty="0">
                <a:solidFill>
                  <a:srgbClr val="000000"/>
                </a:solidFill>
                <a:latin typeface="Times New Roman" panose="02020603050405020304" pitchFamily="18" charset="0"/>
              </a:rPr>
              <a:t> з </a:t>
            </a:r>
            <a:r>
              <a:rPr lang="ru-RU" sz="1400" dirty="0" err="1">
                <a:solidFill>
                  <a:srgbClr val="000000"/>
                </a:solidFill>
                <a:latin typeface="Times New Roman" panose="02020603050405020304" pitchFamily="18" charset="0"/>
              </a:rPr>
              <a:t>відсутністю</a:t>
            </a:r>
            <a:r>
              <a:rPr lang="ru-RU" sz="1400" dirty="0">
                <a:solidFill>
                  <a:srgbClr val="000000"/>
                </a:solidFill>
                <a:latin typeface="Times New Roman" panose="02020603050405020304" pitchFamily="18" charset="0"/>
              </a:rPr>
              <a:t> </a:t>
            </a:r>
            <a:r>
              <a:rPr lang="ru-RU" sz="1400" dirty="0" err="1">
                <a:solidFill>
                  <a:srgbClr val="000000"/>
                </a:solidFill>
                <a:latin typeface="Times New Roman" panose="02020603050405020304" pitchFamily="18" charset="0"/>
              </a:rPr>
              <a:t>попиту</a:t>
            </a:r>
            <a:r>
              <a:rPr lang="ru-RU" sz="1400" dirty="0">
                <a:solidFill>
                  <a:srgbClr val="000000"/>
                </a:solidFill>
                <a:latin typeface="Times New Roman" panose="02020603050405020304" pitchFamily="18" charset="0"/>
              </a:rPr>
              <a:t>, </a:t>
            </a:r>
            <a:r>
              <a:rPr lang="ru-RU" sz="1400" dirty="0" err="1">
                <a:solidFill>
                  <a:srgbClr val="000000"/>
                </a:solidFill>
                <a:latin typeface="Times New Roman" panose="02020603050405020304" pitchFamily="18" charset="0"/>
              </a:rPr>
              <a:t>тобто</a:t>
            </a:r>
            <a:r>
              <a:rPr lang="ru-RU" sz="1400" dirty="0">
                <a:solidFill>
                  <a:srgbClr val="000000"/>
                </a:solidFill>
                <a:latin typeface="Times New Roman" panose="02020603050405020304" pitchFamily="18" charset="0"/>
              </a:rPr>
              <a:t> </a:t>
            </a:r>
            <a:r>
              <a:rPr lang="ru-RU" sz="1400" dirty="0" err="1">
                <a:solidFill>
                  <a:srgbClr val="000000"/>
                </a:solidFill>
                <a:latin typeface="Times New Roman" panose="02020603050405020304" pitchFamily="18" charset="0"/>
              </a:rPr>
              <a:t>це</a:t>
            </a:r>
            <a:r>
              <a:rPr lang="ru-RU" sz="1400" dirty="0">
                <a:solidFill>
                  <a:srgbClr val="000000"/>
                </a:solidFill>
                <a:latin typeface="Times New Roman" panose="02020603050405020304" pitchFamily="18" charset="0"/>
              </a:rPr>
              <a:t> стан, за </a:t>
            </a:r>
            <a:r>
              <a:rPr lang="ru-RU" sz="1400" dirty="0" err="1">
                <a:solidFill>
                  <a:srgbClr val="000000"/>
                </a:solidFill>
                <a:latin typeface="Times New Roman" panose="02020603050405020304" pitchFamily="18" charset="0"/>
              </a:rPr>
              <a:t>якого</a:t>
            </a:r>
            <a:r>
              <a:rPr lang="ru-RU" sz="1400" dirty="0">
                <a:solidFill>
                  <a:srgbClr val="000000"/>
                </a:solidFill>
                <a:latin typeface="Times New Roman" panose="02020603050405020304" pitchFamily="18" charset="0"/>
              </a:rPr>
              <a:t> </a:t>
            </a:r>
            <a:r>
              <a:rPr lang="ru-RU" sz="1400" dirty="0" err="1">
                <a:solidFill>
                  <a:srgbClr val="000000"/>
                </a:solidFill>
                <a:latin typeface="Times New Roman" panose="02020603050405020304" pitchFamily="18" charset="0"/>
              </a:rPr>
              <a:t>ринок</a:t>
            </a:r>
            <a:r>
              <a:rPr lang="ru-RU" sz="1400" dirty="0">
                <a:solidFill>
                  <a:srgbClr val="000000"/>
                </a:solidFill>
                <a:latin typeface="Times New Roman" panose="02020603050405020304" pitchFamily="18" charset="0"/>
              </a:rPr>
              <a:t> не </a:t>
            </a:r>
            <a:r>
              <a:rPr lang="ru-RU" sz="1400" dirty="0" err="1">
                <a:solidFill>
                  <a:srgbClr val="000000"/>
                </a:solidFill>
                <a:latin typeface="Times New Roman" panose="02020603050405020304" pitchFamily="18" charset="0"/>
              </a:rPr>
              <a:t>виявляє</a:t>
            </a:r>
            <a:r>
              <a:rPr lang="ru-RU" sz="1400" dirty="0">
                <a:solidFill>
                  <a:srgbClr val="000000"/>
                </a:solidFill>
                <a:latin typeface="Times New Roman" panose="02020603050405020304" pitchFamily="18" charset="0"/>
              </a:rPr>
              <a:t> </a:t>
            </a:r>
            <a:r>
              <a:rPr lang="uk-UA" sz="1400" dirty="0" smtClean="0">
                <a:solidFill>
                  <a:srgbClr val="000000"/>
                </a:solidFill>
                <a:latin typeface="Times New Roman" panose="02020603050405020304" pitchFamily="18" charset="0"/>
              </a:rPr>
              <a:t>інтересу</a:t>
            </a:r>
            <a:r>
              <a:rPr lang="ru-RU" sz="1400" dirty="0" smtClean="0">
                <a:solidFill>
                  <a:srgbClr val="000000"/>
                </a:solidFill>
                <a:latin typeface="Times New Roman" panose="02020603050405020304" pitchFamily="18" charset="0"/>
              </a:rPr>
              <a:t> </a:t>
            </a:r>
            <a:r>
              <a:rPr lang="ru-RU" sz="1400" dirty="0">
                <a:solidFill>
                  <a:srgbClr val="000000"/>
                </a:solidFill>
                <a:latin typeface="Times New Roman" panose="02020603050405020304" pitchFamily="18" charset="0"/>
              </a:rPr>
              <a:t>до конкретного товару. 	</a:t>
            </a:r>
          </a:p>
        </p:txBody>
      </p:sp>
    </p:spTree>
    <p:extLst>
      <p:ext uri="{BB962C8B-B14F-4D97-AF65-F5344CB8AC3E}">
        <p14:creationId xmlns:p14="http://schemas.microsoft.com/office/powerpoint/2010/main" val="15311372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7920880" cy="936104"/>
          </a:xfrm>
          <a:solidFill>
            <a:srgbClr val="443B7D"/>
          </a:solidFill>
        </p:spPr>
        <p:style>
          <a:lnRef idx="0">
            <a:schemeClr val="accent1"/>
          </a:lnRef>
          <a:fillRef idx="3">
            <a:schemeClr val="accent1"/>
          </a:fillRef>
          <a:effectRef idx="3">
            <a:schemeClr val="accent1"/>
          </a:effectRef>
          <a:fontRef idx="minor">
            <a:schemeClr val="lt1"/>
          </a:fontRef>
        </p:style>
        <p:txBody>
          <a:bodyPr>
            <a:noAutofit/>
          </a:bodyPr>
          <a:lstStyle/>
          <a:p>
            <a:r>
              <a:rPr lang="uk-UA" sz="2400" b="1" cap="all" dirty="0" smtClean="0"/>
              <a:t>Види маркетингу в залежності від </a:t>
            </a:r>
            <a:r>
              <a:rPr lang="uk-UA" sz="2400" b="1" u="sng" cap="all" dirty="0" smtClean="0"/>
              <a:t>попиту</a:t>
            </a:r>
            <a:endParaRPr lang="uk-UA" sz="2400" u="sng" dirty="0"/>
          </a:p>
        </p:txBody>
      </p:sp>
      <p:pic>
        <p:nvPicPr>
          <p:cNvPr id="4" name="Рисунок 3"/>
          <p:cNvPicPr>
            <a:picLocks noChangeAspect="1"/>
          </p:cNvPicPr>
          <p:nvPr/>
        </p:nvPicPr>
        <p:blipFill>
          <a:blip r:embed="rId3"/>
          <a:stretch>
            <a:fillRect/>
          </a:stretch>
        </p:blipFill>
        <p:spPr>
          <a:xfrm>
            <a:off x="1691680" y="1268760"/>
            <a:ext cx="5976664" cy="5308088"/>
          </a:xfrm>
          <a:prstGeom prst="rect">
            <a:avLst/>
          </a:prstGeom>
          <a:ln w="38100" cap="sq">
            <a:noFill/>
            <a:prstDash val="solid"/>
            <a:miter lim="8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41259412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7920880" cy="936104"/>
          </a:xfrm>
          <a:solidFill>
            <a:srgbClr val="443B7D"/>
          </a:solidFill>
        </p:spPr>
        <p:style>
          <a:lnRef idx="0">
            <a:schemeClr val="accent1"/>
          </a:lnRef>
          <a:fillRef idx="3">
            <a:schemeClr val="accent1"/>
          </a:fillRef>
          <a:effectRef idx="3">
            <a:schemeClr val="accent1"/>
          </a:effectRef>
          <a:fontRef idx="minor">
            <a:schemeClr val="lt1"/>
          </a:fontRef>
        </p:style>
        <p:txBody>
          <a:bodyPr>
            <a:noAutofit/>
          </a:bodyPr>
          <a:lstStyle/>
          <a:p>
            <a:pPr lvl="0"/>
            <a:r>
              <a:rPr lang="uk-UA" sz="2400" dirty="0" smtClean="0"/>
              <a:t>Маркетингове середовище підприємства</a:t>
            </a:r>
            <a:endParaRPr lang="uk-UA" sz="2400" dirty="0"/>
          </a:p>
        </p:txBody>
      </p:sp>
      <p:sp>
        <p:nvSpPr>
          <p:cNvPr id="3" name="Скругленный прямоугольник 2"/>
          <p:cNvSpPr/>
          <p:nvPr/>
        </p:nvSpPr>
        <p:spPr>
          <a:xfrm>
            <a:off x="611560" y="1268760"/>
            <a:ext cx="7933433" cy="165618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r>
              <a:rPr lang="uk-UA" sz="2400" b="1" dirty="0"/>
              <a:t>Маркетингове середовище </a:t>
            </a:r>
            <a:r>
              <a:rPr lang="uk-UA" sz="2000" dirty="0"/>
              <a:t>— це сукупність факторів, сил і умов, що діють за межами фірми і впливають на її маркетингову діяльність. Виділяють мікро- і макросередовище. 	</a:t>
            </a:r>
          </a:p>
        </p:txBody>
      </p:sp>
      <p:grpSp>
        <p:nvGrpSpPr>
          <p:cNvPr id="10" name="Группа 9"/>
          <p:cNvGrpSpPr/>
          <p:nvPr/>
        </p:nvGrpSpPr>
        <p:grpSpPr>
          <a:xfrm>
            <a:off x="755576" y="3068960"/>
            <a:ext cx="7560840" cy="3672408"/>
            <a:chOff x="971600" y="3274294"/>
            <a:chExt cx="7560840" cy="3672408"/>
          </a:xfrm>
          <a:solidFill>
            <a:schemeClr val="bg1">
              <a:lumMod val="85000"/>
            </a:schemeClr>
          </a:solidFill>
        </p:grpSpPr>
        <p:sp>
          <p:nvSpPr>
            <p:cNvPr id="4" name="Скругленный прямоугольник 3"/>
            <p:cNvSpPr/>
            <p:nvPr/>
          </p:nvSpPr>
          <p:spPr>
            <a:xfrm>
              <a:off x="1169622" y="3274294"/>
              <a:ext cx="2736304" cy="720080"/>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smtClean="0">
                  <a:solidFill>
                    <a:sysClr val="windowText" lastClr="000000"/>
                  </a:solidFill>
                </a:rPr>
                <a:t>Мікросередовище</a:t>
              </a:r>
              <a:endParaRPr lang="uk-UA" sz="2000" dirty="0">
                <a:solidFill>
                  <a:sysClr val="windowText" lastClr="000000"/>
                </a:solidFill>
              </a:endParaRPr>
            </a:p>
          </p:txBody>
        </p:sp>
        <p:sp>
          <p:nvSpPr>
            <p:cNvPr id="6" name="Скругленный прямоугольник 5"/>
            <p:cNvSpPr/>
            <p:nvPr/>
          </p:nvSpPr>
          <p:spPr>
            <a:xfrm>
              <a:off x="5796136" y="3274294"/>
              <a:ext cx="2736304" cy="720080"/>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smtClean="0">
                  <a:solidFill>
                    <a:sysClr val="windowText" lastClr="000000"/>
                  </a:solidFill>
                </a:rPr>
                <a:t>Макросередовище</a:t>
              </a:r>
              <a:endParaRPr lang="uk-UA" sz="2000" dirty="0">
                <a:solidFill>
                  <a:sysClr val="windowText" lastClr="000000"/>
                </a:solidFill>
              </a:endParaRPr>
            </a:p>
          </p:txBody>
        </p:sp>
        <p:sp>
          <p:nvSpPr>
            <p:cNvPr id="8" name="Выноска со стрелкой вверх 7"/>
            <p:cNvSpPr/>
            <p:nvPr/>
          </p:nvSpPr>
          <p:spPr>
            <a:xfrm>
              <a:off x="971600" y="4070658"/>
              <a:ext cx="3132348" cy="2876044"/>
            </a:xfrm>
            <a:prstGeom prst="upArrowCallout">
              <a:avLst>
                <a:gd name="adj1" fmla="val 5965"/>
                <a:gd name="adj2" fmla="val 11155"/>
                <a:gd name="adj3" fmla="val 18078"/>
                <a:gd name="adj4" fmla="val 73918"/>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uk-UA" sz="1400" dirty="0" smtClean="0">
                  <a:solidFill>
                    <a:schemeClr val="tx1"/>
                  </a:solidFill>
                </a:rPr>
                <a:t>Мікросередовище представлене </a:t>
              </a:r>
              <a:r>
                <a:rPr lang="uk-UA" sz="1400" dirty="0" err="1" smtClean="0">
                  <a:solidFill>
                    <a:schemeClr val="tx1"/>
                  </a:solidFill>
                </a:rPr>
                <a:t>субєктами</a:t>
              </a:r>
              <a:r>
                <a:rPr lang="uk-UA" sz="1400" dirty="0" smtClean="0">
                  <a:solidFill>
                    <a:schemeClr val="tx1"/>
                  </a:solidFill>
                </a:rPr>
                <a:t>, що чинять безпосередній вплив на діяльність підприємства. До них належать споживачі, маркетингові посередники, конкуренти та контактні </a:t>
              </a:r>
              <a:r>
                <a:rPr lang="uk-UA" sz="1400" dirty="0" err="1" smtClean="0">
                  <a:solidFill>
                    <a:schemeClr val="tx1"/>
                  </a:solidFill>
                </a:rPr>
                <a:t>аудитоії</a:t>
              </a:r>
              <a:r>
                <a:rPr lang="uk-UA" sz="1400" dirty="0" smtClean="0">
                  <a:solidFill>
                    <a:schemeClr val="tx1"/>
                  </a:solidFill>
                </a:rPr>
                <a:t> (місцеві жителі, банки, трудовий колектив, ЗМІ, державні установи тощо). 	</a:t>
              </a:r>
            </a:p>
            <a:p>
              <a:r>
                <a:rPr lang="ru-RU" sz="1600" dirty="0"/>
                <a:t>	</a:t>
              </a:r>
            </a:p>
          </p:txBody>
        </p:sp>
        <p:sp>
          <p:nvSpPr>
            <p:cNvPr id="9" name="Выноска со стрелкой вверх 8"/>
            <p:cNvSpPr/>
            <p:nvPr/>
          </p:nvSpPr>
          <p:spPr>
            <a:xfrm>
              <a:off x="5796136" y="4138390"/>
              <a:ext cx="2664296" cy="2598702"/>
            </a:xfrm>
            <a:prstGeom prst="upArrowCallout">
              <a:avLst>
                <a:gd name="adj1" fmla="val 5965"/>
                <a:gd name="adj2" fmla="val 11155"/>
                <a:gd name="adj3" fmla="val 18078"/>
                <a:gd name="adj4" fmla="val 73918"/>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uk-UA" sz="1600" dirty="0" smtClean="0">
                  <a:solidFill>
                    <a:schemeClr val="tx1"/>
                  </a:solidFill>
                </a:rPr>
                <a:t>До факторів макросередовища належать демографічні, економічні, природно-географічні, науково-технічні, політичні та культурні. </a:t>
              </a:r>
              <a:r>
                <a:rPr lang="ru-RU" sz="1600" dirty="0"/>
                <a:t>	</a:t>
              </a:r>
            </a:p>
          </p:txBody>
        </p:sp>
      </p:grpSp>
    </p:spTree>
    <p:extLst>
      <p:ext uri="{BB962C8B-B14F-4D97-AF65-F5344CB8AC3E}">
        <p14:creationId xmlns:p14="http://schemas.microsoft.com/office/powerpoint/2010/main" val="30819463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7920880" cy="936104"/>
          </a:xfrm>
          <a:solidFill>
            <a:srgbClr val="443B7D"/>
          </a:solidFill>
        </p:spPr>
        <p:style>
          <a:lnRef idx="0">
            <a:schemeClr val="accent1"/>
          </a:lnRef>
          <a:fillRef idx="3">
            <a:schemeClr val="accent1"/>
          </a:fillRef>
          <a:effectRef idx="3">
            <a:schemeClr val="accent1"/>
          </a:effectRef>
          <a:fontRef idx="minor">
            <a:schemeClr val="lt1"/>
          </a:fontRef>
        </p:style>
        <p:txBody>
          <a:bodyPr>
            <a:noAutofit/>
          </a:bodyPr>
          <a:lstStyle/>
          <a:p>
            <a:pPr lvl="0"/>
            <a:r>
              <a:rPr lang="en-US" sz="2400" dirty="0" smtClean="0"/>
              <a:t>SWOT-</a:t>
            </a:r>
            <a:r>
              <a:rPr lang="uk-UA" sz="2400" dirty="0" smtClean="0"/>
              <a:t>аналіз</a:t>
            </a:r>
            <a:endParaRPr lang="uk-UA" sz="2400" dirty="0"/>
          </a:p>
        </p:txBody>
      </p:sp>
      <p:sp>
        <p:nvSpPr>
          <p:cNvPr id="3" name="Скругленный прямоугольник 2"/>
          <p:cNvSpPr/>
          <p:nvPr/>
        </p:nvSpPr>
        <p:spPr>
          <a:xfrm>
            <a:off x="611560" y="1268760"/>
            <a:ext cx="7933433" cy="165618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r>
              <a:rPr lang="en-US" sz="2400" b="1" dirty="0"/>
              <a:t>SWOT-</a:t>
            </a:r>
            <a:r>
              <a:rPr lang="uk-UA" sz="2400" b="1" dirty="0"/>
              <a:t>аналіз </a:t>
            </a:r>
            <a:r>
              <a:rPr lang="uk-UA" sz="2400" dirty="0"/>
              <a:t>(абревіатура від англійських слів: </a:t>
            </a:r>
            <a:r>
              <a:rPr lang="en-US" sz="2400" dirty="0"/>
              <a:t>strengths — </a:t>
            </a:r>
            <a:r>
              <a:rPr lang="uk-UA" sz="2400" dirty="0"/>
              <a:t>сильні сторони, </a:t>
            </a:r>
            <a:r>
              <a:rPr lang="en-US" sz="2400" dirty="0"/>
              <a:t>weakness — </a:t>
            </a:r>
            <a:r>
              <a:rPr lang="uk-UA" sz="2400" dirty="0"/>
              <a:t>слабкі сторони, </a:t>
            </a:r>
            <a:r>
              <a:rPr lang="en-US" sz="2400" dirty="0"/>
              <a:t>opportunities — </a:t>
            </a:r>
            <a:r>
              <a:rPr lang="uk-UA" sz="2400" dirty="0"/>
              <a:t>можливості, </a:t>
            </a:r>
            <a:r>
              <a:rPr lang="en-US" sz="2400" dirty="0"/>
              <a:t>threats — </a:t>
            </a:r>
            <a:r>
              <a:rPr lang="uk-UA" sz="2400" dirty="0"/>
              <a:t>небезпека, загрози) 	</a:t>
            </a:r>
          </a:p>
        </p:txBody>
      </p:sp>
      <p:pic>
        <p:nvPicPr>
          <p:cNvPr id="1026" name="Picture 2" descr="Основи SWOT-аналізу: що потрібно знат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3429000"/>
            <a:ext cx="6284612" cy="259764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95764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7920880" cy="936104"/>
          </a:xfrm>
          <a:solidFill>
            <a:srgbClr val="443B7D"/>
          </a:solidFill>
        </p:spPr>
        <p:style>
          <a:lnRef idx="0">
            <a:schemeClr val="accent1"/>
          </a:lnRef>
          <a:fillRef idx="3">
            <a:schemeClr val="accent1"/>
          </a:fillRef>
          <a:effectRef idx="3">
            <a:schemeClr val="accent1"/>
          </a:effectRef>
          <a:fontRef idx="minor">
            <a:schemeClr val="lt1"/>
          </a:fontRef>
        </p:style>
        <p:txBody>
          <a:bodyPr>
            <a:noAutofit/>
          </a:bodyPr>
          <a:lstStyle/>
          <a:p>
            <a:pPr lvl="0"/>
            <a:r>
              <a:rPr lang="uk-UA" sz="2400" dirty="0" smtClean="0"/>
              <a:t>Приклади тестів КРОК-2</a:t>
            </a:r>
            <a:endParaRPr lang="uk-UA" sz="2400" dirty="0"/>
          </a:p>
        </p:txBody>
      </p:sp>
      <p:sp>
        <p:nvSpPr>
          <p:cNvPr id="3" name="Скругленный прямоугольник 2"/>
          <p:cNvSpPr/>
          <p:nvPr/>
        </p:nvSpPr>
        <p:spPr>
          <a:xfrm>
            <a:off x="503548" y="1196752"/>
            <a:ext cx="8136904" cy="547260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r>
              <a:rPr lang="uk-UA" sz="1400" dirty="0" smtClean="0"/>
              <a:t>1. Якому поняттю відповідає твердження: «… — це сфера обміну, що характеризується системою економічних відносин між виробниками та споживачами товарів»? </a:t>
            </a:r>
          </a:p>
          <a:p>
            <a:r>
              <a:rPr lang="en-US" sz="1400" dirty="0" smtClean="0"/>
              <a:t>A</a:t>
            </a:r>
            <a:r>
              <a:rPr lang="en-US" sz="1400" dirty="0"/>
              <a:t>. </a:t>
            </a:r>
            <a:r>
              <a:rPr lang="uk-UA" sz="1400" dirty="0"/>
              <a:t>Менеджмент </a:t>
            </a:r>
          </a:p>
          <a:p>
            <a:r>
              <a:rPr lang="en-US" sz="1400" dirty="0"/>
              <a:t>B. </a:t>
            </a:r>
            <a:r>
              <a:rPr lang="uk-UA" sz="1400" dirty="0"/>
              <a:t>Маркетинг </a:t>
            </a:r>
          </a:p>
          <a:p>
            <a:r>
              <a:rPr lang="en-US" sz="1400" dirty="0"/>
              <a:t>C. </a:t>
            </a:r>
            <a:r>
              <a:rPr lang="uk-UA" sz="1400" dirty="0"/>
              <a:t>Збут </a:t>
            </a:r>
          </a:p>
          <a:p>
            <a:r>
              <a:rPr lang="en-US" sz="1400" b="1" dirty="0"/>
              <a:t>D. </a:t>
            </a:r>
            <a:r>
              <a:rPr lang="uk-UA" sz="1400" b="1" dirty="0"/>
              <a:t>Ринок </a:t>
            </a:r>
          </a:p>
          <a:p>
            <a:r>
              <a:rPr lang="en-US" sz="1400" dirty="0"/>
              <a:t>E. </a:t>
            </a:r>
            <a:r>
              <a:rPr lang="uk-UA" sz="1400" dirty="0"/>
              <a:t>Угода </a:t>
            </a:r>
            <a:endParaRPr lang="uk-UA" sz="1400" dirty="0" smtClean="0"/>
          </a:p>
          <a:p>
            <a:r>
              <a:rPr lang="uk-UA" sz="1400" dirty="0" smtClean="0"/>
              <a:t>2. Фармацевтичний ринок поділяється на споживчий ринок і ринок організацій-споживачів. З яких суб’єктів формується споживчий ринок? </a:t>
            </a:r>
          </a:p>
          <a:p>
            <a:r>
              <a:rPr lang="uk-UA" sz="1400" dirty="0" smtClean="0"/>
              <a:t>A. Окремих осіб, які купують продукти промислового призначення </a:t>
            </a:r>
          </a:p>
          <a:p>
            <a:r>
              <a:rPr lang="en-US" sz="1400" dirty="0" smtClean="0"/>
              <a:t>B</a:t>
            </a:r>
            <a:r>
              <a:rPr lang="en-US" sz="1400" dirty="0"/>
              <a:t>. </a:t>
            </a:r>
            <a:r>
              <a:rPr lang="uk-UA" sz="1400" dirty="0"/>
              <a:t>Підприємств, які закуповують лікарські засоби для їх подальшої реалізації споживачам </a:t>
            </a:r>
          </a:p>
          <a:p>
            <a:r>
              <a:rPr lang="ru-RU" sz="1400" dirty="0"/>
              <a:t>C. </a:t>
            </a:r>
            <a:r>
              <a:rPr lang="uk-UA" sz="1400" dirty="0" smtClean="0"/>
              <a:t>Осіб, які купують лікарські засоби</a:t>
            </a:r>
            <a:r>
              <a:rPr lang="ru-RU" sz="1400" dirty="0" smtClean="0"/>
              <a:t> </a:t>
            </a:r>
            <a:r>
              <a:rPr lang="ru-RU" sz="1400" dirty="0"/>
              <a:t>для продажу </a:t>
            </a:r>
          </a:p>
          <a:p>
            <a:r>
              <a:rPr lang="en-US" sz="1400" dirty="0"/>
              <a:t>D. </a:t>
            </a:r>
            <a:r>
              <a:rPr lang="uk-UA" sz="1400" dirty="0"/>
              <a:t>Підприємств-виробників готової продукції </a:t>
            </a:r>
          </a:p>
          <a:p>
            <a:r>
              <a:rPr lang="ru-RU" sz="1400" b="1" dirty="0"/>
              <a:t>E. З </a:t>
            </a:r>
            <a:r>
              <a:rPr lang="uk-UA" sz="1400" b="1" dirty="0" smtClean="0"/>
              <a:t>окремих осіб чи сімей, що купують лікарські засоби для задоволення особистих потреб </a:t>
            </a:r>
          </a:p>
          <a:p>
            <a:r>
              <a:rPr lang="uk-UA" sz="1400" dirty="0" smtClean="0"/>
              <a:t>3. У </a:t>
            </a:r>
            <a:r>
              <a:rPr lang="uk-UA" sz="1400" dirty="0"/>
              <a:t>своїй роботі фармацевтичне підприємство застосовує вид маркетингу, спрямований на зменшення попиту на лікарські засоби, оскільки він не може бути задоволений через недостатній рівень виробничих потужностей, обмеженість сировини. Який вид маркетингу застосовує підприємство? </a:t>
            </a:r>
          </a:p>
          <a:p>
            <a:r>
              <a:rPr lang="en-US" sz="1400" dirty="0"/>
              <a:t>A. </a:t>
            </a:r>
            <a:r>
              <a:rPr lang="uk-UA" sz="1400" dirty="0"/>
              <a:t>Конверсійний </a:t>
            </a:r>
          </a:p>
          <a:p>
            <a:r>
              <a:rPr lang="en-US" sz="1400" dirty="0"/>
              <a:t>B. </a:t>
            </a:r>
            <a:r>
              <a:rPr lang="uk-UA" sz="1400" dirty="0"/>
              <a:t>Ремаркетинг </a:t>
            </a:r>
          </a:p>
          <a:p>
            <a:r>
              <a:rPr lang="en-US" sz="1400" b="1" dirty="0"/>
              <a:t>C. </a:t>
            </a:r>
            <a:r>
              <a:rPr lang="uk-UA" sz="1400" b="1" dirty="0"/>
              <a:t>Демаркетинг </a:t>
            </a:r>
          </a:p>
          <a:p>
            <a:r>
              <a:rPr lang="en-US" sz="1400" dirty="0"/>
              <a:t>D. </a:t>
            </a:r>
            <a:r>
              <a:rPr lang="uk-UA" sz="1400" dirty="0"/>
              <a:t>Протидіючий </a:t>
            </a:r>
          </a:p>
          <a:p>
            <a:r>
              <a:rPr lang="en-US" sz="1400" dirty="0"/>
              <a:t>E. </a:t>
            </a:r>
            <a:r>
              <a:rPr lang="uk-UA" sz="1400" dirty="0"/>
              <a:t>Стимулюючий маркетинг </a:t>
            </a:r>
          </a:p>
          <a:p>
            <a:r>
              <a:rPr lang="uk-UA" sz="1400" dirty="0"/>
              <a:t>	</a:t>
            </a:r>
          </a:p>
        </p:txBody>
      </p:sp>
    </p:spTree>
    <p:extLst>
      <p:ext uri="{BB962C8B-B14F-4D97-AF65-F5344CB8AC3E}">
        <p14:creationId xmlns:p14="http://schemas.microsoft.com/office/powerpoint/2010/main" val="40644920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1">
              <a:lumMod val="20000"/>
              <a:lumOff val="80000"/>
            </a:schemeClr>
          </a:solidFill>
        </p:spPr>
        <p:txBody>
          <a:bodyPr/>
          <a:lstStyle/>
          <a:p>
            <a:r>
              <a:rPr lang="uk-UA" dirty="0"/>
              <a:t>Дякую за увагу!</a:t>
            </a:r>
            <a:endParaRPr lang="ru-RU" dirty="0"/>
          </a:p>
        </p:txBody>
      </p:sp>
      <p:pic>
        <p:nvPicPr>
          <p:cNvPr id="11266" name="Picture 2" descr="Белые человечки для презентации на прозрачном фоне - фото и картинки  abrakadabra.fu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61168" y="1503782"/>
            <a:ext cx="5855064" cy="5042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7720659"/>
      </p:ext>
    </p:extLst>
  </p:cSld>
  <p:clrMapOvr>
    <a:masterClrMapping/>
  </p:clrMapOvr>
</p:sld>
</file>

<file path=ppt/theme/theme1.xml><?xml version="1.0" encoding="utf-8"?>
<a:theme xmlns:a="http://schemas.openxmlformats.org/drawingml/2006/main" name="Тема Office">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2508</TotalTime>
  <Words>2042</Words>
  <Application>Microsoft Office PowerPoint</Application>
  <PresentationFormat>Экран (4:3)</PresentationFormat>
  <Paragraphs>253</Paragraphs>
  <Slides>29</Slides>
  <Notes>3</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29</vt:i4>
      </vt:variant>
    </vt:vector>
  </HeadingPairs>
  <TitlesOfParts>
    <vt:vector size="35" baseType="lpstr">
      <vt:lpstr>Arial</vt:lpstr>
      <vt:lpstr>Calibri</vt:lpstr>
      <vt:lpstr>Symbol</vt:lpstr>
      <vt:lpstr>Times New Roman</vt:lpstr>
      <vt:lpstr>Wingdings</vt:lpstr>
      <vt:lpstr>Тема Office</vt:lpstr>
      <vt:lpstr>Одеський національний медичний університет Медико-фармацевтичний факультет Кафедра організації та економіки фармації з післядипломною підготовкою</vt:lpstr>
      <vt:lpstr>КРОК-2</vt:lpstr>
      <vt:lpstr>Структура дисципліни</vt:lpstr>
      <vt:lpstr>Структура дисципліни</vt:lpstr>
      <vt:lpstr>План лекції</vt:lpstr>
      <vt:lpstr>Значення маркетингу</vt:lpstr>
      <vt:lpstr>Значення маркетингу для споживачів</vt:lpstr>
      <vt:lpstr>Ринок як об’єкт маркетингу</vt:lpstr>
      <vt:lpstr>Основні елементи ринку</vt:lpstr>
      <vt:lpstr>Функції фармацевтичного ринку</vt:lpstr>
      <vt:lpstr>Класифікація фармацевтичного ринку</vt:lpstr>
      <vt:lpstr>Класифікація фармацевтичного ринку</vt:lpstr>
      <vt:lpstr>Класифікація фармацевтичного ринку</vt:lpstr>
      <vt:lpstr>Класифікація фармацевтичного ринку</vt:lpstr>
      <vt:lpstr>Кон’юнктура ринку</vt:lpstr>
      <vt:lpstr>Суть, еволюція, принципи і функції маркетингу</vt:lpstr>
      <vt:lpstr>Концепції фармацевтичного маркетингу</vt:lpstr>
      <vt:lpstr>Концепції фармацевтичного маркетингу</vt:lpstr>
      <vt:lpstr>Фармацевтичний маркетинг, Потреба, Попит. </vt:lpstr>
      <vt:lpstr>Комплекс фармацевтичного маркетингу</vt:lpstr>
      <vt:lpstr>ФУНКЦІЇ МАРКЕТИНГУ</vt:lpstr>
      <vt:lpstr>Фармацевтичний ринок поділяється на споживчий ринок і ринок організацій-споживачів.  </vt:lpstr>
      <vt:lpstr>Презентация PowerPoint</vt:lpstr>
      <vt:lpstr>Види маркетингу в залежності від попиту</vt:lpstr>
      <vt:lpstr>Види маркетингу в залежності від попиту</vt:lpstr>
      <vt:lpstr>Маркетингове середовище підприємства</vt:lpstr>
      <vt:lpstr>SWOT-аналіз</vt:lpstr>
      <vt:lpstr>Приклади тестів КРОК-2</vt:lpstr>
      <vt:lpstr>Дякую за увагу!</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Одеський національний медичний університет Кафедра Організації та економіки фармації</dc:title>
  <dc:creator>Home</dc:creator>
  <cp:lastModifiedBy>Учетная запись Майкрософт</cp:lastModifiedBy>
  <cp:revision>112</cp:revision>
  <dcterms:created xsi:type="dcterms:W3CDTF">2022-09-08T14:07:54Z</dcterms:created>
  <dcterms:modified xsi:type="dcterms:W3CDTF">2025-08-31T12:17:10Z</dcterms:modified>
</cp:coreProperties>
</file>