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3"/>
  </p:notesMasterIdLst>
  <p:sldIdLst>
    <p:sldId id="256" r:id="rId2"/>
    <p:sldId id="257" r:id="rId3"/>
    <p:sldId id="269" r:id="rId4"/>
    <p:sldId id="276" r:id="rId5"/>
    <p:sldId id="270" r:id="rId6"/>
    <p:sldId id="273" r:id="rId7"/>
    <p:sldId id="271" r:id="rId8"/>
    <p:sldId id="272" r:id="rId9"/>
    <p:sldId id="275" r:id="rId10"/>
    <p:sldId id="274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6593"/>
    <a:srgbClr val="443B7D"/>
    <a:srgbClr val="4E6A68"/>
    <a:srgbClr val="3F7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38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474964-5116-4AC3-8BDC-768DC74971E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735728D-F2A4-4DE8-9F88-9EA99906020B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4</a:t>
          </a:r>
          <a:endParaRPr lang="uk-UA" dirty="0"/>
        </a:p>
      </dgm:t>
    </dgm:pt>
    <dgm:pt modelId="{56C0B93B-A08E-41DF-8F24-6A03E17D5E97}" type="parTrans" cxnId="{464BA4FB-8108-4520-8308-28E2950F6F4E}">
      <dgm:prSet/>
      <dgm:spPr/>
      <dgm:t>
        <a:bodyPr/>
        <a:lstStyle/>
        <a:p>
          <a:endParaRPr lang="uk-UA"/>
        </a:p>
      </dgm:t>
    </dgm:pt>
    <dgm:pt modelId="{DE4731A1-AC4E-4832-BF7F-464CCF0D2A48}" type="sibTrans" cxnId="{464BA4FB-8108-4520-8308-28E2950F6F4E}">
      <dgm:prSet/>
      <dgm:spPr/>
      <dgm:t>
        <a:bodyPr/>
        <a:lstStyle/>
        <a:p>
          <a:endParaRPr lang="uk-UA"/>
        </a:p>
      </dgm:t>
    </dgm:pt>
    <dgm:pt modelId="{FEEA3109-051A-4C19-82DB-7E486C9E6742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Управління фармацевтичним маркетингом та його планування</a:t>
          </a:r>
          <a:endParaRPr lang="uk-UA" dirty="0"/>
        </a:p>
      </dgm:t>
    </dgm:pt>
    <dgm:pt modelId="{025EB944-6747-4331-80D4-4BC296B2AA1B}" type="parTrans" cxnId="{D9D48A28-1811-4942-A0CE-89E4E278572A}">
      <dgm:prSet/>
      <dgm:spPr/>
      <dgm:t>
        <a:bodyPr/>
        <a:lstStyle/>
        <a:p>
          <a:endParaRPr lang="uk-UA"/>
        </a:p>
      </dgm:t>
    </dgm:pt>
    <dgm:pt modelId="{4F60FB64-BE15-4298-87BD-CC0DFEF5A14D}" type="sibTrans" cxnId="{D9D48A28-1811-4942-A0CE-89E4E278572A}">
      <dgm:prSet/>
      <dgm:spPr/>
      <dgm:t>
        <a:bodyPr/>
        <a:lstStyle/>
        <a:p>
          <a:endParaRPr lang="uk-UA"/>
        </a:p>
      </dgm:t>
    </dgm:pt>
    <dgm:pt modelId="{D65B569B-2ED0-4AEC-BFA1-8B6D7B976F25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5</a:t>
          </a:r>
          <a:endParaRPr lang="uk-UA" dirty="0"/>
        </a:p>
      </dgm:t>
    </dgm:pt>
    <dgm:pt modelId="{3E758E6D-4C79-48AD-A1E7-9E5F72BE2A21}" type="parTrans" cxnId="{87035903-BA90-4E9E-BB73-5CCD1A24A116}">
      <dgm:prSet/>
      <dgm:spPr/>
      <dgm:t>
        <a:bodyPr/>
        <a:lstStyle/>
        <a:p>
          <a:endParaRPr lang="uk-UA"/>
        </a:p>
      </dgm:t>
    </dgm:pt>
    <dgm:pt modelId="{A8F2A649-7FEB-4949-AFF4-80420A7F0C73}" type="sibTrans" cxnId="{87035903-BA90-4E9E-BB73-5CCD1A24A116}">
      <dgm:prSet/>
      <dgm:spPr/>
      <dgm:t>
        <a:bodyPr/>
        <a:lstStyle/>
        <a:p>
          <a:endParaRPr lang="uk-UA"/>
        </a:p>
      </dgm:t>
    </dgm:pt>
    <dgm:pt modelId="{E1C62AEC-6C5B-46C6-991B-E1F752036408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Розробка бізнес-плану для фармацевтичного підприємства</a:t>
          </a:r>
          <a:endParaRPr lang="uk-UA" dirty="0"/>
        </a:p>
      </dgm:t>
    </dgm:pt>
    <dgm:pt modelId="{4FD87DDE-CE7F-4AEA-8965-C36B452B6321}" type="parTrans" cxnId="{0005C6EC-B877-48A0-9D9E-C18F26B79C3A}">
      <dgm:prSet/>
      <dgm:spPr/>
      <dgm:t>
        <a:bodyPr/>
        <a:lstStyle/>
        <a:p>
          <a:endParaRPr lang="uk-UA"/>
        </a:p>
      </dgm:t>
    </dgm:pt>
    <dgm:pt modelId="{6B558539-56BE-40F1-9387-F00F66BA77CE}" type="sibTrans" cxnId="{0005C6EC-B877-48A0-9D9E-C18F26B79C3A}">
      <dgm:prSet/>
      <dgm:spPr/>
      <dgm:t>
        <a:bodyPr/>
        <a:lstStyle/>
        <a:p>
          <a:endParaRPr lang="uk-UA"/>
        </a:p>
      </dgm:t>
    </dgm:pt>
    <dgm:pt modelId="{A3EDA22A-C6ED-4DEF-AD75-DEBCCEBA5D3F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 6</a:t>
          </a:r>
          <a:endParaRPr lang="uk-UA" dirty="0"/>
        </a:p>
      </dgm:t>
    </dgm:pt>
    <dgm:pt modelId="{99BDA3C2-2748-4BB2-B5F7-854079B9E32A}" type="parTrans" cxnId="{B5F1CE83-163B-4CC0-B56E-D0D4E1552289}">
      <dgm:prSet/>
      <dgm:spPr/>
      <dgm:t>
        <a:bodyPr/>
        <a:lstStyle/>
        <a:p>
          <a:endParaRPr lang="uk-UA"/>
        </a:p>
      </dgm:t>
    </dgm:pt>
    <dgm:pt modelId="{7B8F4BF3-F225-4767-8FCF-53DEE81FFFB0}" type="sibTrans" cxnId="{B5F1CE83-163B-4CC0-B56E-D0D4E1552289}">
      <dgm:prSet/>
      <dgm:spPr/>
      <dgm:t>
        <a:bodyPr/>
        <a:lstStyle/>
        <a:p>
          <a:endParaRPr lang="uk-UA"/>
        </a:p>
      </dgm:t>
    </dgm:pt>
    <dgm:pt modelId="{B4A85D2F-64B4-4009-8D82-C201A560CDBF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 smtClean="0"/>
            <a:t>Маркетингове середовище фармацевтичного підприємства</a:t>
          </a:r>
          <a:endParaRPr lang="uk-UA" dirty="0"/>
        </a:p>
      </dgm:t>
    </dgm:pt>
    <dgm:pt modelId="{E683C037-8D59-4829-BC98-DA4476D0FA06}" type="parTrans" cxnId="{25FAF376-C21B-4B11-B1C0-60B372A13C27}">
      <dgm:prSet/>
      <dgm:spPr/>
      <dgm:t>
        <a:bodyPr/>
        <a:lstStyle/>
        <a:p>
          <a:endParaRPr lang="uk-UA"/>
        </a:p>
      </dgm:t>
    </dgm:pt>
    <dgm:pt modelId="{76FF04A8-E565-4ABD-9A87-DA919AA16C7D}" type="sibTrans" cxnId="{25FAF376-C21B-4B11-B1C0-60B372A13C27}">
      <dgm:prSet/>
      <dgm:spPr/>
      <dgm:t>
        <a:bodyPr/>
        <a:lstStyle/>
        <a:p>
          <a:endParaRPr lang="uk-UA"/>
        </a:p>
      </dgm:t>
    </dgm:pt>
    <dgm:pt modelId="{E913EBFA-BDBE-4C7B-85F6-AE866948EA0C}" type="pres">
      <dgm:prSet presAssocID="{86474964-5116-4AC3-8BDC-768DC74971E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94BAB6B-98E4-483A-AC05-8BC349EB616B}" type="pres">
      <dgm:prSet presAssocID="{6735728D-F2A4-4DE8-9F88-9EA99906020B}" presName="composite" presStyleCnt="0"/>
      <dgm:spPr/>
    </dgm:pt>
    <dgm:pt modelId="{18BDB877-218E-4F2E-9B0E-C9283C70C3D6}" type="pres">
      <dgm:prSet presAssocID="{6735728D-F2A4-4DE8-9F88-9EA99906020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36771F5-832F-459D-A4E6-44F011F5C41D}" type="pres">
      <dgm:prSet presAssocID="{6735728D-F2A4-4DE8-9F88-9EA99906020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8B42731-6F88-4C64-AC1E-DA223F2ADD3D}" type="pres">
      <dgm:prSet presAssocID="{DE4731A1-AC4E-4832-BF7F-464CCF0D2A48}" presName="sp" presStyleCnt="0"/>
      <dgm:spPr/>
    </dgm:pt>
    <dgm:pt modelId="{B89F2525-B79D-4A69-87FF-684101A56A1D}" type="pres">
      <dgm:prSet presAssocID="{D65B569B-2ED0-4AEC-BFA1-8B6D7B976F25}" presName="composite" presStyleCnt="0"/>
      <dgm:spPr/>
    </dgm:pt>
    <dgm:pt modelId="{2D3547F7-59B7-4163-A421-1570D3936C7A}" type="pres">
      <dgm:prSet presAssocID="{D65B569B-2ED0-4AEC-BFA1-8B6D7B976F2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E047A22-A19E-41DD-99B3-0C49506CFC36}" type="pres">
      <dgm:prSet presAssocID="{D65B569B-2ED0-4AEC-BFA1-8B6D7B976F2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AF437A-A678-4D47-AB1F-A356E3510559}" type="pres">
      <dgm:prSet presAssocID="{A8F2A649-7FEB-4949-AFF4-80420A7F0C73}" presName="sp" presStyleCnt="0"/>
      <dgm:spPr/>
    </dgm:pt>
    <dgm:pt modelId="{8A9BE12A-E211-4C3B-B3F0-2746AE7FDBF9}" type="pres">
      <dgm:prSet presAssocID="{A3EDA22A-C6ED-4DEF-AD75-DEBCCEBA5D3F}" presName="composite" presStyleCnt="0"/>
      <dgm:spPr/>
    </dgm:pt>
    <dgm:pt modelId="{E4C24996-D6A4-4345-BD85-C9ACE04057B6}" type="pres">
      <dgm:prSet presAssocID="{A3EDA22A-C6ED-4DEF-AD75-DEBCCEBA5D3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3D616EA-AEE4-4C18-B08D-2E7EC0E84E84}" type="pres">
      <dgm:prSet presAssocID="{A3EDA22A-C6ED-4DEF-AD75-DEBCCEBA5D3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7D175D3A-606B-4A2B-9FB7-06EB3CCE2B9E}" type="presOf" srcId="{FEEA3109-051A-4C19-82DB-7E486C9E6742}" destId="{F36771F5-832F-459D-A4E6-44F011F5C41D}" srcOrd="0" destOrd="0" presId="urn:microsoft.com/office/officeart/2005/8/layout/chevron2"/>
    <dgm:cxn modelId="{25FAF376-C21B-4B11-B1C0-60B372A13C27}" srcId="{A3EDA22A-C6ED-4DEF-AD75-DEBCCEBA5D3F}" destId="{B4A85D2F-64B4-4009-8D82-C201A560CDBF}" srcOrd="0" destOrd="0" parTransId="{E683C037-8D59-4829-BC98-DA4476D0FA06}" sibTransId="{76FF04A8-E565-4ABD-9A87-DA919AA16C7D}"/>
    <dgm:cxn modelId="{8C5EA2F5-86AB-4896-99F5-261BEB2B7C68}" type="presOf" srcId="{86474964-5116-4AC3-8BDC-768DC74971E0}" destId="{E913EBFA-BDBE-4C7B-85F6-AE866948EA0C}" srcOrd="0" destOrd="0" presId="urn:microsoft.com/office/officeart/2005/8/layout/chevron2"/>
    <dgm:cxn modelId="{B5F1CE83-163B-4CC0-B56E-D0D4E1552289}" srcId="{86474964-5116-4AC3-8BDC-768DC74971E0}" destId="{A3EDA22A-C6ED-4DEF-AD75-DEBCCEBA5D3F}" srcOrd="2" destOrd="0" parTransId="{99BDA3C2-2748-4BB2-B5F7-854079B9E32A}" sibTransId="{7B8F4BF3-F225-4767-8FCF-53DEE81FFFB0}"/>
    <dgm:cxn modelId="{120925B3-76A8-4758-9B93-A313A9A22C66}" type="presOf" srcId="{E1C62AEC-6C5B-46C6-991B-E1F752036408}" destId="{1E047A22-A19E-41DD-99B3-0C49506CFC36}" srcOrd="0" destOrd="0" presId="urn:microsoft.com/office/officeart/2005/8/layout/chevron2"/>
    <dgm:cxn modelId="{0005C6EC-B877-48A0-9D9E-C18F26B79C3A}" srcId="{D65B569B-2ED0-4AEC-BFA1-8B6D7B976F25}" destId="{E1C62AEC-6C5B-46C6-991B-E1F752036408}" srcOrd="0" destOrd="0" parTransId="{4FD87DDE-CE7F-4AEA-8965-C36B452B6321}" sibTransId="{6B558539-56BE-40F1-9387-F00F66BA77CE}"/>
    <dgm:cxn modelId="{D9D48A28-1811-4942-A0CE-89E4E278572A}" srcId="{6735728D-F2A4-4DE8-9F88-9EA99906020B}" destId="{FEEA3109-051A-4C19-82DB-7E486C9E6742}" srcOrd="0" destOrd="0" parTransId="{025EB944-6747-4331-80D4-4BC296B2AA1B}" sibTransId="{4F60FB64-BE15-4298-87BD-CC0DFEF5A14D}"/>
    <dgm:cxn modelId="{87035903-BA90-4E9E-BB73-5CCD1A24A116}" srcId="{86474964-5116-4AC3-8BDC-768DC74971E0}" destId="{D65B569B-2ED0-4AEC-BFA1-8B6D7B976F25}" srcOrd="1" destOrd="0" parTransId="{3E758E6D-4C79-48AD-A1E7-9E5F72BE2A21}" sibTransId="{A8F2A649-7FEB-4949-AFF4-80420A7F0C73}"/>
    <dgm:cxn modelId="{DDB4AFA4-C1BE-41B0-834E-538DFC8CE95A}" type="presOf" srcId="{B4A85D2F-64B4-4009-8D82-C201A560CDBF}" destId="{73D616EA-AEE4-4C18-B08D-2E7EC0E84E84}" srcOrd="0" destOrd="0" presId="urn:microsoft.com/office/officeart/2005/8/layout/chevron2"/>
    <dgm:cxn modelId="{464BA4FB-8108-4520-8308-28E2950F6F4E}" srcId="{86474964-5116-4AC3-8BDC-768DC74971E0}" destId="{6735728D-F2A4-4DE8-9F88-9EA99906020B}" srcOrd="0" destOrd="0" parTransId="{56C0B93B-A08E-41DF-8F24-6A03E17D5E97}" sibTransId="{DE4731A1-AC4E-4832-BF7F-464CCF0D2A48}"/>
    <dgm:cxn modelId="{584C8D67-FC4C-4A32-9222-8FECDA3B947A}" type="presOf" srcId="{A3EDA22A-C6ED-4DEF-AD75-DEBCCEBA5D3F}" destId="{E4C24996-D6A4-4345-BD85-C9ACE04057B6}" srcOrd="0" destOrd="0" presId="urn:microsoft.com/office/officeart/2005/8/layout/chevron2"/>
    <dgm:cxn modelId="{8F919B4A-E63C-40E4-90DA-E3AA4EFC8C2F}" type="presOf" srcId="{D65B569B-2ED0-4AEC-BFA1-8B6D7B976F25}" destId="{2D3547F7-59B7-4163-A421-1570D3936C7A}" srcOrd="0" destOrd="0" presId="urn:microsoft.com/office/officeart/2005/8/layout/chevron2"/>
    <dgm:cxn modelId="{CF487F24-DD56-435F-B6BE-F775CA7181BD}" type="presOf" srcId="{6735728D-F2A4-4DE8-9F88-9EA99906020B}" destId="{18BDB877-218E-4F2E-9B0E-C9283C70C3D6}" srcOrd="0" destOrd="0" presId="urn:microsoft.com/office/officeart/2005/8/layout/chevron2"/>
    <dgm:cxn modelId="{2AE9A66D-3F1B-4506-A5F5-82EA012CBD67}" type="presParOf" srcId="{E913EBFA-BDBE-4C7B-85F6-AE866948EA0C}" destId="{994BAB6B-98E4-483A-AC05-8BC349EB616B}" srcOrd="0" destOrd="0" presId="urn:microsoft.com/office/officeart/2005/8/layout/chevron2"/>
    <dgm:cxn modelId="{C3A97387-3EBA-435E-8FF7-2A72328FB480}" type="presParOf" srcId="{994BAB6B-98E4-483A-AC05-8BC349EB616B}" destId="{18BDB877-218E-4F2E-9B0E-C9283C70C3D6}" srcOrd="0" destOrd="0" presId="urn:microsoft.com/office/officeart/2005/8/layout/chevron2"/>
    <dgm:cxn modelId="{A8731113-0FAA-4B66-8ABF-A93C28122925}" type="presParOf" srcId="{994BAB6B-98E4-483A-AC05-8BC349EB616B}" destId="{F36771F5-832F-459D-A4E6-44F011F5C41D}" srcOrd="1" destOrd="0" presId="urn:microsoft.com/office/officeart/2005/8/layout/chevron2"/>
    <dgm:cxn modelId="{43185F57-C048-48FA-9813-46449CDCFDFF}" type="presParOf" srcId="{E913EBFA-BDBE-4C7B-85F6-AE866948EA0C}" destId="{88B42731-6F88-4C64-AC1E-DA223F2ADD3D}" srcOrd="1" destOrd="0" presId="urn:microsoft.com/office/officeart/2005/8/layout/chevron2"/>
    <dgm:cxn modelId="{D997BD35-7E65-47F8-8566-396A49A28130}" type="presParOf" srcId="{E913EBFA-BDBE-4C7B-85F6-AE866948EA0C}" destId="{B89F2525-B79D-4A69-87FF-684101A56A1D}" srcOrd="2" destOrd="0" presId="urn:microsoft.com/office/officeart/2005/8/layout/chevron2"/>
    <dgm:cxn modelId="{BFA6BD1B-B3EA-4B24-97A0-38CE6234C808}" type="presParOf" srcId="{B89F2525-B79D-4A69-87FF-684101A56A1D}" destId="{2D3547F7-59B7-4163-A421-1570D3936C7A}" srcOrd="0" destOrd="0" presId="urn:microsoft.com/office/officeart/2005/8/layout/chevron2"/>
    <dgm:cxn modelId="{B8780ED9-B209-487D-93C1-36B2DBDEE81C}" type="presParOf" srcId="{B89F2525-B79D-4A69-87FF-684101A56A1D}" destId="{1E047A22-A19E-41DD-99B3-0C49506CFC36}" srcOrd="1" destOrd="0" presId="urn:microsoft.com/office/officeart/2005/8/layout/chevron2"/>
    <dgm:cxn modelId="{A693DBE1-47A1-419D-8FF1-5C15551C4174}" type="presParOf" srcId="{E913EBFA-BDBE-4C7B-85F6-AE866948EA0C}" destId="{82AF437A-A678-4D47-AB1F-A356E3510559}" srcOrd="3" destOrd="0" presId="urn:microsoft.com/office/officeart/2005/8/layout/chevron2"/>
    <dgm:cxn modelId="{A2C9FC23-51B8-495F-90A4-E8E9939AB566}" type="presParOf" srcId="{E913EBFA-BDBE-4C7B-85F6-AE866948EA0C}" destId="{8A9BE12A-E211-4C3B-B3F0-2746AE7FDBF9}" srcOrd="4" destOrd="0" presId="urn:microsoft.com/office/officeart/2005/8/layout/chevron2"/>
    <dgm:cxn modelId="{1F454A0E-51DC-4B61-A724-CEB2A377CF18}" type="presParOf" srcId="{8A9BE12A-E211-4C3B-B3F0-2746AE7FDBF9}" destId="{E4C24996-D6A4-4345-BD85-C9ACE04057B6}" srcOrd="0" destOrd="0" presId="urn:microsoft.com/office/officeart/2005/8/layout/chevron2"/>
    <dgm:cxn modelId="{BED919E9-AF62-4484-A1FC-32FF71BEB80E}" type="presParOf" srcId="{8A9BE12A-E211-4C3B-B3F0-2746AE7FDBF9}" destId="{73D616EA-AEE4-4C18-B08D-2E7EC0E84E84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0E583A-901E-4DAF-8BD0-D8EB19131C1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2BFB57F-CE73-4427-BB77-B0E95144B9BC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000" b="1" dirty="0" smtClean="0">
              <a:solidFill>
                <a:schemeClr val="tx1"/>
              </a:solidFill>
            </a:rPr>
            <a:t>Основні функції управління маркетингом</a:t>
          </a:r>
          <a:endParaRPr lang="uk-UA" sz="2000" dirty="0">
            <a:solidFill>
              <a:schemeClr val="tx1"/>
            </a:solidFill>
          </a:endParaRPr>
        </a:p>
      </dgm:t>
    </dgm:pt>
    <dgm:pt modelId="{E9E5AC88-3714-4F25-84BA-2D80B915CF38}" type="parTrans" cxnId="{42A03FC4-8F92-4B23-917D-97500E888E5D}">
      <dgm:prSet/>
      <dgm:spPr/>
      <dgm:t>
        <a:bodyPr/>
        <a:lstStyle/>
        <a:p>
          <a:endParaRPr lang="uk-UA"/>
        </a:p>
      </dgm:t>
    </dgm:pt>
    <dgm:pt modelId="{CEDBE2A1-AD8F-4D89-AC87-4526B76843CC}" type="sibTrans" cxnId="{42A03FC4-8F92-4B23-917D-97500E888E5D}">
      <dgm:prSet/>
      <dgm:spPr/>
      <dgm:t>
        <a:bodyPr/>
        <a:lstStyle/>
        <a:p>
          <a:endParaRPr lang="uk-UA"/>
        </a:p>
      </dgm:t>
    </dgm:pt>
    <dgm:pt modelId="{EC145ADB-97E9-4B22-B503-2B92315AAA21}">
      <dgm:prSet phldrT="[Текст]"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Дослідження фармацевтичного ринку</a:t>
          </a:r>
          <a:endParaRPr lang="uk-UA" sz="1700" dirty="0"/>
        </a:p>
      </dgm:t>
    </dgm:pt>
    <dgm:pt modelId="{B9DD0213-C0B2-4F90-AC05-8E8EE9CD1C5F}" type="parTrans" cxnId="{A6B13D77-02CF-4839-BDD1-7901088FEB0F}">
      <dgm:prSet/>
      <dgm:spPr/>
      <dgm:t>
        <a:bodyPr/>
        <a:lstStyle/>
        <a:p>
          <a:endParaRPr lang="uk-UA"/>
        </a:p>
      </dgm:t>
    </dgm:pt>
    <dgm:pt modelId="{A41E9E9C-1991-4A21-939F-1EE17FA471A4}" type="sibTrans" cxnId="{A6B13D77-02CF-4839-BDD1-7901088FEB0F}">
      <dgm:prSet/>
      <dgm:spPr/>
      <dgm:t>
        <a:bodyPr/>
        <a:lstStyle/>
        <a:p>
          <a:endParaRPr lang="uk-UA"/>
        </a:p>
      </dgm:t>
    </dgm:pt>
    <dgm:pt modelId="{A6268FBB-155F-4C97-8780-2AF1FE272186}">
      <dgm:prSet phldrT="[Текст]"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Планування маркетингової діяльності</a:t>
          </a:r>
          <a:endParaRPr lang="uk-UA" sz="1700" dirty="0"/>
        </a:p>
      </dgm:t>
    </dgm:pt>
    <dgm:pt modelId="{03E7BB15-6849-44AB-9F1A-64F35FB7FEF5}" type="parTrans" cxnId="{E6805C73-B99A-4057-9D9B-B4B42634F619}">
      <dgm:prSet/>
      <dgm:spPr/>
      <dgm:t>
        <a:bodyPr/>
        <a:lstStyle/>
        <a:p>
          <a:endParaRPr lang="uk-UA"/>
        </a:p>
      </dgm:t>
    </dgm:pt>
    <dgm:pt modelId="{53369875-5D84-4909-925E-09C8B75B6995}" type="sibTrans" cxnId="{E6805C73-B99A-4057-9D9B-B4B42634F619}">
      <dgm:prSet/>
      <dgm:spPr/>
      <dgm:t>
        <a:bodyPr/>
        <a:lstStyle/>
        <a:p>
          <a:endParaRPr lang="uk-UA"/>
        </a:p>
      </dgm:t>
    </dgm:pt>
    <dgm:pt modelId="{940D8046-9DC0-49F8-BEBD-3DA21F5EBF04}">
      <dgm:prSet phldrT="[Текст]" custT="1"/>
      <dgm:spPr/>
      <dgm:t>
        <a:bodyPr/>
        <a:lstStyle/>
        <a:p>
          <a:r>
            <a:rPr lang="uk-UA" sz="1400" dirty="0" smtClean="0"/>
            <a:t>(включає функцію передпланового аналізу)</a:t>
          </a:r>
          <a:endParaRPr lang="uk-UA" sz="1400" dirty="0"/>
        </a:p>
      </dgm:t>
    </dgm:pt>
    <dgm:pt modelId="{3C7F23B4-F183-4C0C-B9BB-6A4A1E701A2B}" type="parTrans" cxnId="{E6AA93A7-6788-44C2-82FF-A484F1453EE3}">
      <dgm:prSet/>
      <dgm:spPr/>
      <dgm:t>
        <a:bodyPr/>
        <a:lstStyle/>
        <a:p>
          <a:endParaRPr lang="uk-UA"/>
        </a:p>
      </dgm:t>
    </dgm:pt>
    <dgm:pt modelId="{1BD42B6C-6F02-4AF8-A37E-AC8BF9D40826}" type="sibTrans" cxnId="{E6AA93A7-6788-44C2-82FF-A484F1453EE3}">
      <dgm:prSet/>
      <dgm:spPr/>
      <dgm:t>
        <a:bodyPr/>
        <a:lstStyle/>
        <a:p>
          <a:endParaRPr lang="uk-UA"/>
        </a:p>
      </dgm:t>
    </dgm:pt>
    <dgm:pt modelId="{92523365-8F5F-4544-A068-D86E5048A574}">
      <dgm:prSet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Реалізація планів маркетингу</a:t>
          </a:r>
          <a:r>
            <a:rPr lang="uk-UA" sz="1700" dirty="0" smtClean="0"/>
            <a:t> </a:t>
          </a:r>
          <a:endParaRPr lang="uk-UA" sz="1700" dirty="0"/>
        </a:p>
      </dgm:t>
    </dgm:pt>
    <dgm:pt modelId="{E360ACD7-E40A-47EC-86DA-694E57A3FF01}" type="parTrans" cxnId="{FE967A84-0478-482C-8759-280060053C57}">
      <dgm:prSet/>
      <dgm:spPr/>
      <dgm:t>
        <a:bodyPr/>
        <a:lstStyle/>
        <a:p>
          <a:endParaRPr lang="uk-UA"/>
        </a:p>
      </dgm:t>
    </dgm:pt>
    <dgm:pt modelId="{761A8772-1D87-4D60-8C13-86BB358F0462}" type="sibTrans" cxnId="{FE967A84-0478-482C-8759-280060053C57}">
      <dgm:prSet/>
      <dgm:spPr/>
      <dgm:t>
        <a:bodyPr/>
        <a:lstStyle/>
        <a:p>
          <a:endParaRPr lang="uk-UA"/>
        </a:p>
      </dgm:t>
    </dgm:pt>
    <dgm:pt modelId="{CB2F9041-339E-4520-AAC9-665CC16F8FB3}">
      <dgm:prSet custT="1"/>
      <dgm:spPr/>
      <dgm:t>
        <a:bodyPr/>
        <a:lstStyle/>
        <a:p>
          <a:r>
            <a:rPr lang="uk-UA" sz="1200" dirty="0" smtClean="0"/>
            <a:t>(включає загальноуправлінські функції “організування” та “мотивування”)</a:t>
          </a:r>
          <a:endParaRPr lang="uk-UA" sz="1200" dirty="0"/>
        </a:p>
      </dgm:t>
    </dgm:pt>
    <dgm:pt modelId="{56FF38CF-B9EE-4602-A1CF-40F880B66033}" type="parTrans" cxnId="{96814C22-DCD3-4DC0-9402-14634F497790}">
      <dgm:prSet/>
      <dgm:spPr/>
      <dgm:t>
        <a:bodyPr/>
        <a:lstStyle/>
        <a:p>
          <a:endParaRPr lang="uk-UA"/>
        </a:p>
      </dgm:t>
    </dgm:pt>
    <dgm:pt modelId="{1920D1D1-94FA-4DB1-9A52-861F97BE75FD}" type="sibTrans" cxnId="{96814C22-DCD3-4DC0-9402-14634F497790}">
      <dgm:prSet/>
      <dgm:spPr/>
      <dgm:t>
        <a:bodyPr/>
        <a:lstStyle/>
        <a:p>
          <a:endParaRPr lang="uk-UA"/>
        </a:p>
      </dgm:t>
    </dgm:pt>
    <dgm:pt modelId="{525417BB-C186-4A1A-BD22-891EABF9BD98}">
      <dgm:prSet/>
      <dgm:spPr>
        <a:solidFill>
          <a:srgbClr val="636593"/>
        </a:solidFill>
      </dgm:spPr>
      <dgm:t>
        <a:bodyPr/>
        <a:lstStyle/>
        <a:p>
          <a:r>
            <a:rPr lang="uk-UA" b="1" smtClean="0"/>
            <a:t>Маркетинговий контроль</a:t>
          </a:r>
          <a:endParaRPr lang="uk-UA"/>
        </a:p>
      </dgm:t>
    </dgm:pt>
    <dgm:pt modelId="{F3CDF630-811E-4DB4-A52D-CA390F40A429}" type="parTrans" cxnId="{6ABA46E3-AF37-4E2C-A713-9B97657E7A73}">
      <dgm:prSet/>
      <dgm:spPr/>
      <dgm:t>
        <a:bodyPr/>
        <a:lstStyle/>
        <a:p>
          <a:endParaRPr lang="uk-UA"/>
        </a:p>
      </dgm:t>
    </dgm:pt>
    <dgm:pt modelId="{DA10D35D-1786-4A8E-B43D-5219EC548AE2}" type="sibTrans" cxnId="{6ABA46E3-AF37-4E2C-A713-9B97657E7A73}">
      <dgm:prSet/>
      <dgm:spPr/>
      <dgm:t>
        <a:bodyPr/>
        <a:lstStyle/>
        <a:p>
          <a:endParaRPr lang="uk-UA"/>
        </a:p>
      </dgm:t>
    </dgm:pt>
    <dgm:pt modelId="{2F05CCF8-4894-458F-B619-B5EBD03F1C81}" type="pres">
      <dgm:prSet presAssocID="{290E583A-901E-4DAF-8BD0-D8EB19131C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2F9E14ED-97E0-4796-BA70-0E901E59E9B3}" type="pres">
      <dgm:prSet presAssocID="{525417BB-C186-4A1A-BD22-891EABF9BD98}" presName="boxAndChildren" presStyleCnt="0"/>
      <dgm:spPr/>
    </dgm:pt>
    <dgm:pt modelId="{1BF0C6B0-FC23-4646-8DDE-D869DDA46CA8}" type="pres">
      <dgm:prSet presAssocID="{525417BB-C186-4A1A-BD22-891EABF9BD98}" presName="parentTextBox" presStyleLbl="node1" presStyleIdx="0" presStyleCnt="5"/>
      <dgm:spPr/>
      <dgm:t>
        <a:bodyPr/>
        <a:lstStyle/>
        <a:p>
          <a:endParaRPr lang="uk-UA"/>
        </a:p>
      </dgm:t>
    </dgm:pt>
    <dgm:pt modelId="{4D802B4C-20FC-49C1-9CAE-E991D3A3BEED}" type="pres">
      <dgm:prSet presAssocID="{761A8772-1D87-4D60-8C13-86BB358F0462}" presName="sp" presStyleCnt="0"/>
      <dgm:spPr/>
    </dgm:pt>
    <dgm:pt modelId="{2DDE285D-01ED-4504-AE9F-3438B7114F50}" type="pres">
      <dgm:prSet presAssocID="{92523365-8F5F-4544-A068-D86E5048A574}" presName="arrowAndChildren" presStyleCnt="0"/>
      <dgm:spPr/>
    </dgm:pt>
    <dgm:pt modelId="{420E6AC7-8D88-4CD7-8FB2-0BC01410FAE7}" type="pres">
      <dgm:prSet presAssocID="{92523365-8F5F-4544-A068-D86E5048A574}" presName="parentTextArrow" presStyleLbl="node1" presStyleIdx="0" presStyleCnt="5"/>
      <dgm:spPr/>
      <dgm:t>
        <a:bodyPr/>
        <a:lstStyle/>
        <a:p>
          <a:endParaRPr lang="uk-UA"/>
        </a:p>
      </dgm:t>
    </dgm:pt>
    <dgm:pt modelId="{033B291F-20EA-4842-A4E7-EC0BB515C80E}" type="pres">
      <dgm:prSet presAssocID="{92523365-8F5F-4544-A068-D86E5048A574}" presName="arrow" presStyleLbl="node1" presStyleIdx="1" presStyleCnt="5"/>
      <dgm:spPr/>
      <dgm:t>
        <a:bodyPr/>
        <a:lstStyle/>
        <a:p>
          <a:endParaRPr lang="uk-UA"/>
        </a:p>
      </dgm:t>
    </dgm:pt>
    <dgm:pt modelId="{21E5938F-0B5B-4FA8-B9FF-F115E84DDBF5}" type="pres">
      <dgm:prSet presAssocID="{92523365-8F5F-4544-A068-D86E5048A574}" presName="descendantArrow" presStyleCnt="0"/>
      <dgm:spPr/>
    </dgm:pt>
    <dgm:pt modelId="{BF15A897-8646-40F4-AE1C-D40AB3ABB4AC}" type="pres">
      <dgm:prSet presAssocID="{CB2F9041-339E-4520-AAC9-665CC16F8FB3}" presName="childTextArrow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22CE4CD-EED0-492E-BE92-1683F6FEB968}" type="pres">
      <dgm:prSet presAssocID="{53369875-5D84-4909-925E-09C8B75B6995}" presName="sp" presStyleCnt="0"/>
      <dgm:spPr/>
    </dgm:pt>
    <dgm:pt modelId="{A6B682C0-CFF5-405A-98A6-26ACF3932E4F}" type="pres">
      <dgm:prSet presAssocID="{A6268FBB-155F-4C97-8780-2AF1FE272186}" presName="arrowAndChildren" presStyleCnt="0"/>
      <dgm:spPr/>
    </dgm:pt>
    <dgm:pt modelId="{87B132B5-6A09-4A11-BFC6-DFF6F85010FC}" type="pres">
      <dgm:prSet presAssocID="{A6268FBB-155F-4C97-8780-2AF1FE272186}" presName="parentTextArrow" presStyleLbl="node1" presStyleIdx="1" presStyleCnt="5"/>
      <dgm:spPr/>
      <dgm:t>
        <a:bodyPr/>
        <a:lstStyle/>
        <a:p>
          <a:endParaRPr lang="uk-UA"/>
        </a:p>
      </dgm:t>
    </dgm:pt>
    <dgm:pt modelId="{F73C9B8E-A1C1-4004-89E2-207D789E01CD}" type="pres">
      <dgm:prSet presAssocID="{A6268FBB-155F-4C97-8780-2AF1FE272186}" presName="arrow" presStyleLbl="node1" presStyleIdx="2" presStyleCnt="5"/>
      <dgm:spPr/>
      <dgm:t>
        <a:bodyPr/>
        <a:lstStyle/>
        <a:p>
          <a:endParaRPr lang="uk-UA"/>
        </a:p>
      </dgm:t>
    </dgm:pt>
    <dgm:pt modelId="{390FCF27-8F3F-490E-8C0A-61E96326ED55}" type="pres">
      <dgm:prSet presAssocID="{A6268FBB-155F-4C97-8780-2AF1FE272186}" presName="descendantArrow" presStyleCnt="0"/>
      <dgm:spPr/>
    </dgm:pt>
    <dgm:pt modelId="{FF836B98-99EA-43C9-A7FB-CEE0E84F8BA5}" type="pres">
      <dgm:prSet presAssocID="{940D8046-9DC0-49F8-BEBD-3DA21F5EBF04}" presName="childTextArrow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D6C948A-1BC9-4B30-AD82-61635D25E2B8}" type="pres">
      <dgm:prSet presAssocID="{A41E9E9C-1991-4A21-939F-1EE17FA471A4}" presName="sp" presStyleCnt="0"/>
      <dgm:spPr/>
    </dgm:pt>
    <dgm:pt modelId="{8157EF95-AF14-48A1-8134-EDA16F156D7F}" type="pres">
      <dgm:prSet presAssocID="{EC145ADB-97E9-4B22-B503-2B92315AAA21}" presName="arrowAndChildren" presStyleCnt="0"/>
      <dgm:spPr/>
    </dgm:pt>
    <dgm:pt modelId="{A4E2C4DD-2DCD-4F24-93A9-09AB39F1E740}" type="pres">
      <dgm:prSet presAssocID="{EC145ADB-97E9-4B22-B503-2B92315AAA21}" presName="parentTextArrow" presStyleLbl="node1" presStyleIdx="3" presStyleCnt="5"/>
      <dgm:spPr/>
      <dgm:t>
        <a:bodyPr/>
        <a:lstStyle/>
        <a:p>
          <a:endParaRPr lang="uk-UA"/>
        </a:p>
      </dgm:t>
    </dgm:pt>
    <dgm:pt modelId="{511BDBA1-9C9B-4AEC-95BB-22F5183D8E77}" type="pres">
      <dgm:prSet presAssocID="{CEDBE2A1-AD8F-4D89-AC87-4526B76843CC}" presName="sp" presStyleCnt="0"/>
      <dgm:spPr/>
    </dgm:pt>
    <dgm:pt modelId="{6495F353-99B6-40B0-9B2A-0EF10D1C77B3}" type="pres">
      <dgm:prSet presAssocID="{52BFB57F-CE73-4427-BB77-B0E95144B9BC}" presName="arrowAndChildren" presStyleCnt="0"/>
      <dgm:spPr/>
    </dgm:pt>
    <dgm:pt modelId="{12C44FDC-3068-43E1-8355-A13BCC499903}" type="pres">
      <dgm:prSet presAssocID="{52BFB57F-CE73-4427-BB77-B0E95144B9BC}" presName="parentTextArrow" presStyleLbl="node1" presStyleIdx="4" presStyleCnt="5" custLinFactNeighborY="-265"/>
      <dgm:spPr/>
      <dgm:t>
        <a:bodyPr/>
        <a:lstStyle/>
        <a:p>
          <a:endParaRPr lang="uk-UA"/>
        </a:p>
      </dgm:t>
    </dgm:pt>
  </dgm:ptLst>
  <dgm:cxnLst>
    <dgm:cxn modelId="{DCD302E9-BC71-444C-8BCC-88A6A179261D}" type="presOf" srcId="{A6268FBB-155F-4C97-8780-2AF1FE272186}" destId="{87B132B5-6A09-4A11-BFC6-DFF6F85010FC}" srcOrd="0" destOrd="0" presId="urn:microsoft.com/office/officeart/2005/8/layout/process4"/>
    <dgm:cxn modelId="{E6AA93A7-6788-44C2-82FF-A484F1453EE3}" srcId="{A6268FBB-155F-4C97-8780-2AF1FE272186}" destId="{940D8046-9DC0-49F8-BEBD-3DA21F5EBF04}" srcOrd="0" destOrd="0" parTransId="{3C7F23B4-F183-4C0C-B9BB-6A4A1E701A2B}" sibTransId="{1BD42B6C-6F02-4AF8-A37E-AC8BF9D40826}"/>
    <dgm:cxn modelId="{85EFF6D8-B798-42FD-87C3-E2BC7540E13D}" type="presOf" srcId="{CB2F9041-339E-4520-AAC9-665CC16F8FB3}" destId="{BF15A897-8646-40F4-AE1C-D40AB3ABB4AC}" srcOrd="0" destOrd="0" presId="urn:microsoft.com/office/officeart/2005/8/layout/process4"/>
    <dgm:cxn modelId="{FE967A84-0478-482C-8759-280060053C57}" srcId="{290E583A-901E-4DAF-8BD0-D8EB19131C1B}" destId="{92523365-8F5F-4544-A068-D86E5048A574}" srcOrd="3" destOrd="0" parTransId="{E360ACD7-E40A-47EC-86DA-694E57A3FF01}" sibTransId="{761A8772-1D87-4D60-8C13-86BB358F0462}"/>
    <dgm:cxn modelId="{42A03FC4-8F92-4B23-917D-97500E888E5D}" srcId="{290E583A-901E-4DAF-8BD0-D8EB19131C1B}" destId="{52BFB57F-CE73-4427-BB77-B0E95144B9BC}" srcOrd="0" destOrd="0" parTransId="{E9E5AC88-3714-4F25-84BA-2D80B915CF38}" sibTransId="{CEDBE2A1-AD8F-4D89-AC87-4526B76843CC}"/>
    <dgm:cxn modelId="{96814C22-DCD3-4DC0-9402-14634F497790}" srcId="{92523365-8F5F-4544-A068-D86E5048A574}" destId="{CB2F9041-339E-4520-AAC9-665CC16F8FB3}" srcOrd="0" destOrd="0" parTransId="{56FF38CF-B9EE-4602-A1CF-40F880B66033}" sibTransId="{1920D1D1-94FA-4DB1-9A52-861F97BE75FD}"/>
    <dgm:cxn modelId="{3CF964D8-2853-4314-889B-CFC4E542E93C}" type="presOf" srcId="{92523365-8F5F-4544-A068-D86E5048A574}" destId="{420E6AC7-8D88-4CD7-8FB2-0BC01410FAE7}" srcOrd="0" destOrd="0" presId="urn:microsoft.com/office/officeart/2005/8/layout/process4"/>
    <dgm:cxn modelId="{B3DCE67D-4BC3-45EA-BA1A-63760320B84E}" type="presOf" srcId="{525417BB-C186-4A1A-BD22-891EABF9BD98}" destId="{1BF0C6B0-FC23-4646-8DDE-D869DDA46CA8}" srcOrd="0" destOrd="0" presId="urn:microsoft.com/office/officeart/2005/8/layout/process4"/>
    <dgm:cxn modelId="{E788DBA8-CE8D-410C-91C8-1E41D423BC12}" type="presOf" srcId="{52BFB57F-CE73-4427-BB77-B0E95144B9BC}" destId="{12C44FDC-3068-43E1-8355-A13BCC499903}" srcOrd="0" destOrd="0" presId="urn:microsoft.com/office/officeart/2005/8/layout/process4"/>
    <dgm:cxn modelId="{3EA5A336-5EEA-43F6-90CD-332459962314}" type="presOf" srcId="{EC145ADB-97E9-4B22-B503-2B92315AAA21}" destId="{A4E2C4DD-2DCD-4F24-93A9-09AB39F1E740}" srcOrd="0" destOrd="0" presId="urn:microsoft.com/office/officeart/2005/8/layout/process4"/>
    <dgm:cxn modelId="{E6805C73-B99A-4057-9D9B-B4B42634F619}" srcId="{290E583A-901E-4DAF-8BD0-D8EB19131C1B}" destId="{A6268FBB-155F-4C97-8780-2AF1FE272186}" srcOrd="2" destOrd="0" parTransId="{03E7BB15-6849-44AB-9F1A-64F35FB7FEF5}" sibTransId="{53369875-5D84-4909-925E-09C8B75B6995}"/>
    <dgm:cxn modelId="{A6B13D77-02CF-4839-BDD1-7901088FEB0F}" srcId="{290E583A-901E-4DAF-8BD0-D8EB19131C1B}" destId="{EC145ADB-97E9-4B22-B503-2B92315AAA21}" srcOrd="1" destOrd="0" parTransId="{B9DD0213-C0B2-4F90-AC05-8E8EE9CD1C5F}" sibTransId="{A41E9E9C-1991-4A21-939F-1EE17FA471A4}"/>
    <dgm:cxn modelId="{6ABA46E3-AF37-4E2C-A713-9B97657E7A73}" srcId="{290E583A-901E-4DAF-8BD0-D8EB19131C1B}" destId="{525417BB-C186-4A1A-BD22-891EABF9BD98}" srcOrd="4" destOrd="0" parTransId="{F3CDF630-811E-4DB4-A52D-CA390F40A429}" sibTransId="{DA10D35D-1786-4A8E-B43D-5219EC548AE2}"/>
    <dgm:cxn modelId="{BEE9466D-6549-4754-ADD5-A466181E3300}" type="presOf" srcId="{A6268FBB-155F-4C97-8780-2AF1FE272186}" destId="{F73C9B8E-A1C1-4004-89E2-207D789E01CD}" srcOrd="1" destOrd="0" presId="urn:microsoft.com/office/officeart/2005/8/layout/process4"/>
    <dgm:cxn modelId="{4DF9D095-8821-4243-88B9-997DF5A8847F}" type="presOf" srcId="{290E583A-901E-4DAF-8BD0-D8EB19131C1B}" destId="{2F05CCF8-4894-458F-B619-B5EBD03F1C81}" srcOrd="0" destOrd="0" presId="urn:microsoft.com/office/officeart/2005/8/layout/process4"/>
    <dgm:cxn modelId="{98E066AB-462E-4E9D-8F8A-FACD9C474776}" type="presOf" srcId="{940D8046-9DC0-49F8-BEBD-3DA21F5EBF04}" destId="{FF836B98-99EA-43C9-A7FB-CEE0E84F8BA5}" srcOrd="0" destOrd="0" presId="urn:microsoft.com/office/officeart/2005/8/layout/process4"/>
    <dgm:cxn modelId="{562E7E92-CDF6-4D15-8A99-1F5F4BE08858}" type="presOf" srcId="{92523365-8F5F-4544-A068-D86E5048A574}" destId="{033B291F-20EA-4842-A4E7-EC0BB515C80E}" srcOrd="1" destOrd="0" presId="urn:microsoft.com/office/officeart/2005/8/layout/process4"/>
    <dgm:cxn modelId="{D97B830E-0F1B-4A37-B92D-5FB51FF8297F}" type="presParOf" srcId="{2F05CCF8-4894-458F-B619-B5EBD03F1C81}" destId="{2F9E14ED-97E0-4796-BA70-0E901E59E9B3}" srcOrd="0" destOrd="0" presId="urn:microsoft.com/office/officeart/2005/8/layout/process4"/>
    <dgm:cxn modelId="{5FF3B2E6-A0BA-41BD-8282-F42BD370E582}" type="presParOf" srcId="{2F9E14ED-97E0-4796-BA70-0E901E59E9B3}" destId="{1BF0C6B0-FC23-4646-8DDE-D869DDA46CA8}" srcOrd="0" destOrd="0" presId="urn:microsoft.com/office/officeart/2005/8/layout/process4"/>
    <dgm:cxn modelId="{417C0AE4-F9C6-461E-A3EE-EC45FCB6F4CE}" type="presParOf" srcId="{2F05CCF8-4894-458F-B619-B5EBD03F1C81}" destId="{4D802B4C-20FC-49C1-9CAE-E991D3A3BEED}" srcOrd="1" destOrd="0" presId="urn:microsoft.com/office/officeart/2005/8/layout/process4"/>
    <dgm:cxn modelId="{FE3E5173-C068-41C7-81ED-74FB8E63346D}" type="presParOf" srcId="{2F05CCF8-4894-458F-B619-B5EBD03F1C81}" destId="{2DDE285D-01ED-4504-AE9F-3438B7114F50}" srcOrd="2" destOrd="0" presId="urn:microsoft.com/office/officeart/2005/8/layout/process4"/>
    <dgm:cxn modelId="{76CC1330-1D21-4138-92EE-08CC6CCFEBFE}" type="presParOf" srcId="{2DDE285D-01ED-4504-AE9F-3438B7114F50}" destId="{420E6AC7-8D88-4CD7-8FB2-0BC01410FAE7}" srcOrd="0" destOrd="0" presId="urn:microsoft.com/office/officeart/2005/8/layout/process4"/>
    <dgm:cxn modelId="{2E38580D-A862-4D6A-8743-642DB226478A}" type="presParOf" srcId="{2DDE285D-01ED-4504-AE9F-3438B7114F50}" destId="{033B291F-20EA-4842-A4E7-EC0BB515C80E}" srcOrd="1" destOrd="0" presId="urn:microsoft.com/office/officeart/2005/8/layout/process4"/>
    <dgm:cxn modelId="{3A423035-2C0C-47C0-BA4F-A11F29ABC015}" type="presParOf" srcId="{2DDE285D-01ED-4504-AE9F-3438B7114F50}" destId="{21E5938F-0B5B-4FA8-B9FF-F115E84DDBF5}" srcOrd="2" destOrd="0" presId="urn:microsoft.com/office/officeart/2005/8/layout/process4"/>
    <dgm:cxn modelId="{F3B54431-DFE9-4D0D-9BEE-3374CD7A5E9F}" type="presParOf" srcId="{21E5938F-0B5B-4FA8-B9FF-F115E84DDBF5}" destId="{BF15A897-8646-40F4-AE1C-D40AB3ABB4AC}" srcOrd="0" destOrd="0" presId="urn:microsoft.com/office/officeart/2005/8/layout/process4"/>
    <dgm:cxn modelId="{B879C9C9-D9D7-40AA-A974-AF4E1F98F490}" type="presParOf" srcId="{2F05CCF8-4894-458F-B619-B5EBD03F1C81}" destId="{222CE4CD-EED0-492E-BE92-1683F6FEB968}" srcOrd="3" destOrd="0" presId="urn:microsoft.com/office/officeart/2005/8/layout/process4"/>
    <dgm:cxn modelId="{9A4ACC9B-4506-4E8A-9539-307CEFE2D2A6}" type="presParOf" srcId="{2F05CCF8-4894-458F-B619-B5EBD03F1C81}" destId="{A6B682C0-CFF5-405A-98A6-26ACF3932E4F}" srcOrd="4" destOrd="0" presId="urn:microsoft.com/office/officeart/2005/8/layout/process4"/>
    <dgm:cxn modelId="{F4FC94D1-0750-46C5-B58B-4B9B9DE404A9}" type="presParOf" srcId="{A6B682C0-CFF5-405A-98A6-26ACF3932E4F}" destId="{87B132B5-6A09-4A11-BFC6-DFF6F85010FC}" srcOrd="0" destOrd="0" presId="urn:microsoft.com/office/officeart/2005/8/layout/process4"/>
    <dgm:cxn modelId="{AB3DEE87-21F3-40ED-8824-E9E0A23C5374}" type="presParOf" srcId="{A6B682C0-CFF5-405A-98A6-26ACF3932E4F}" destId="{F73C9B8E-A1C1-4004-89E2-207D789E01CD}" srcOrd="1" destOrd="0" presId="urn:microsoft.com/office/officeart/2005/8/layout/process4"/>
    <dgm:cxn modelId="{AA786E71-3D80-4A8B-8137-6FBB1015289A}" type="presParOf" srcId="{A6B682C0-CFF5-405A-98A6-26ACF3932E4F}" destId="{390FCF27-8F3F-490E-8C0A-61E96326ED55}" srcOrd="2" destOrd="0" presId="urn:microsoft.com/office/officeart/2005/8/layout/process4"/>
    <dgm:cxn modelId="{514644E9-7E91-41F2-887B-F0A973A1FE0E}" type="presParOf" srcId="{390FCF27-8F3F-490E-8C0A-61E96326ED55}" destId="{FF836B98-99EA-43C9-A7FB-CEE0E84F8BA5}" srcOrd="0" destOrd="0" presId="urn:microsoft.com/office/officeart/2005/8/layout/process4"/>
    <dgm:cxn modelId="{61356B59-1861-4783-B874-28737D518C64}" type="presParOf" srcId="{2F05CCF8-4894-458F-B619-B5EBD03F1C81}" destId="{0D6C948A-1BC9-4B30-AD82-61635D25E2B8}" srcOrd="5" destOrd="0" presId="urn:microsoft.com/office/officeart/2005/8/layout/process4"/>
    <dgm:cxn modelId="{FA27D699-607D-4854-BDB9-7A69AF93257B}" type="presParOf" srcId="{2F05CCF8-4894-458F-B619-B5EBD03F1C81}" destId="{8157EF95-AF14-48A1-8134-EDA16F156D7F}" srcOrd="6" destOrd="0" presId="urn:microsoft.com/office/officeart/2005/8/layout/process4"/>
    <dgm:cxn modelId="{CB2B4968-FEF1-427A-8710-9D9315388324}" type="presParOf" srcId="{8157EF95-AF14-48A1-8134-EDA16F156D7F}" destId="{A4E2C4DD-2DCD-4F24-93A9-09AB39F1E740}" srcOrd="0" destOrd="0" presId="urn:microsoft.com/office/officeart/2005/8/layout/process4"/>
    <dgm:cxn modelId="{241285B5-1154-462B-A869-F2F33F3D1292}" type="presParOf" srcId="{2F05CCF8-4894-458F-B619-B5EBD03F1C81}" destId="{511BDBA1-9C9B-4AEC-95BB-22F5183D8E77}" srcOrd="7" destOrd="0" presId="urn:microsoft.com/office/officeart/2005/8/layout/process4"/>
    <dgm:cxn modelId="{A91A63F2-250D-4F47-A465-43490A29DCFD}" type="presParOf" srcId="{2F05CCF8-4894-458F-B619-B5EBD03F1C81}" destId="{6495F353-99B6-40B0-9B2A-0EF10D1C77B3}" srcOrd="8" destOrd="0" presId="urn:microsoft.com/office/officeart/2005/8/layout/process4"/>
    <dgm:cxn modelId="{B2054D9A-2685-4806-8FCD-24C1B98E26A5}" type="presParOf" srcId="{6495F353-99B6-40B0-9B2A-0EF10D1C77B3}" destId="{12C44FDC-3068-43E1-8355-A13BCC49990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0E583A-901E-4DAF-8BD0-D8EB19131C1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C145ADB-97E9-4B22-B503-2B92315AAA21}">
      <dgm:prSet phldrT="[Текст]"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Розвиток</a:t>
          </a:r>
          <a:endParaRPr lang="uk-UA" sz="1700" dirty="0"/>
        </a:p>
      </dgm:t>
    </dgm:pt>
    <dgm:pt modelId="{B9DD0213-C0B2-4F90-AC05-8E8EE9CD1C5F}" type="parTrans" cxnId="{A6B13D77-02CF-4839-BDD1-7901088FEB0F}">
      <dgm:prSet/>
      <dgm:spPr/>
      <dgm:t>
        <a:bodyPr/>
        <a:lstStyle/>
        <a:p>
          <a:endParaRPr lang="uk-UA"/>
        </a:p>
      </dgm:t>
    </dgm:pt>
    <dgm:pt modelId="{A41E9E9C-1991-4A21-939F-1EE17FA471A4}" type="sibTrans" cxnId="{A6B13D77-02CF-4839-BDD1-7901088FEB0F}">
      <dgm:prSet/>
      <dgm:spPr/>
      <dgm:t>
        <a:bodyPr/>
        <a:lstStyle/>
        <a:p>
          <a:endParaRPr lang="uk-UA"/>
        </a:p>
      </dgm:t>
    </dgm:pt>
    <dgm:pt modelId="{A6268FBB-155F-4C97-8780-2AF1FE272186}">
      <dgm:prSet phldrT="[Текст]"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стабільність</a:t>
          </a:r>
          <a:endParaRPr lang="uk-UA" sz="1700" dirty="0"/>
        </a:p>
      </dgm:t>
    </dgm:pt>
    <dgm:pt modelId="{03E7BB15-6849-44AB-9F1A-64F35FB7FEF5}" type="parTrans" cxnId="{E6805C73-B99A-4057-9D9B-B4B42634F619}">
      <dgm:prSet/>
      <dgm:spPr/>
      <dgm:t>
        <a:bodyPr/>
        <a:lstStyle/>
        <a:p>
          <a:endParaRPr lang="uk-UA"/>
        </a:p>
      </dgm:t>
    </dgm:pt>
    <dgm:pt modelId="{53369875-5D84-4909-925E-09C8B75B6995}" type="sibTrans" cxnId="{E6805C73-B99A-4057-9D9B-B4B42634F619}">
      <dgm:prSet/>
      <dgm:spPr/>
      <dgm:t>
        <a:bodyPr/>
        <a:lstStyle/>
        <a:p>
          <a:endParaRPr lang="uk-UA"/>
        </a:p>
      </dgm:t>
    </dgm:pt>
    <dgm:pt modelId="{940D8046-9DC0-49F8-BEBD-3DA21F5EBF04}">
      <dgm:prSet phldrT="[Текст]" custT="1"/>
      <dgm:spPr/>
      <dgm:t>
        <a:bodyPr/>
        <a:lstStyle/>
        <a:p>
          <a:r>
            <a:rPr lang="uk-UA" sz="1400" dirty="0" smtClean="0"/>
            <a:t>(наміри зберегти досягнутий рівень продажу ліків, приділяючи увагу зниженню витрат, фінансовій економії, забезпеченню незмінних показників діяльності підприємства.</a:t>
          </a:r>
          <a:endParaRPr lang="uk-UA" sz="1400" dirty="0"/>
        </a:p>
      </dgm:t>
    </dgm:pt>
    <dgm:pt modelId="{3C7F23B4-F183-4C0C-B9BB-6A4A1E701A2B}" type="parTrans" cxnId="{E6AA93A7-6788-44C2-82FF-A484F1453EE3}">
      <dgm:prSet/>
      <dgm:spPr/>
      <dgm:t>
        <a:bodyPr/>
        <a:lstStyle/>
        <a:p>
          <a:endParaRPr lang="uk-UA"/>
        </a:p>
      </dgm:t>
    </dgm:pt>
    <dgm:pt modelId="{1BD42B6C-6F02-4AF8-A37E-AC8BF9D40826}" type="sibTrans" cxnId="{E6AA93A7-6788-44C2-82FF-A484F1453EE3}">
      <dgm:prSet/>
      <dgm:spPr/>
      <dgm:t>
        <a:bodyPr/>
        <a:lstStyle/>
        <a:p>
          <a:endParaRPr lang="uk-UA"/>
        </a:p>
      </dgm:t>
    </dgm:pt>
    <dgm:pt modelId="{92523365-8F5F-4544-A068-D86E5048A574}">
      <dgm:prSet custT="1"/>
      <dgm:spPr>
        <a:solidFill>
          <a:srgbClr val="636593"/>
        </a:solidFill>
      </dgm:spPr>
      <dgm:t>
        <a:bodyPr/>
        <a:lstStyle/>
        <a:p>
          <a:r>
            <a:rPr lang="uk-UA" sz="1700" b="1" dirty="0" smtClean="0"/>
            <a:t>виживання</a:t>
          </a:r>
          <a:endParaRPr lang="uk-UA" sz="1700" dirty="0"/>
        </a:p>
      </dgm:t>
    </dgm:pt>
    <dgm:pt modelId="{E360ACD7-E40A-47EC-86DA-694E57A3FF01}" type="parTrans" cxnId="{FE967A84-0478-482C-8759-280060053C57}">
      <dgm:prSet/>
      <dgm:spPr/>
      <dgm:t>
        <a:bodyPr/>
        <a:lstStyle/>
        <a:p>
          <a:endParaRPr lang="uk-UA"/>
        </a:p>
      </dgm:t>
    </dgm:pt>
    <dgm:pt modelId="{761A8772-1D87-4D60-8C13-86BB358F0462}" type="sibTrans" cxnId="{FE967A84-0478-482C-8759-280060053C57}">
      <dgm:prSet/>
      <dgm:spPr/>
      <dgm:t>
        <a:bodyPr/>
        <a:lstStyle/>
        <a:p>
          <a:endParaRPr lang="uk-UA"/>
        </a:p>
      </dgm:t>
    </dgm:pt>
    <dgm:pt modelId="{CB2F9041-339E-4520-AAC9-665CC16F8FB3}">
      <dgm:prSet custT="1"/>
      <dgm:spPr/>
      <dgm:t>
        <a:bodyPr/>
        <a:lstStyle/>
        <a:p>
          <a:r>
            <a:rPr lang="ru-RU" sz="1400" dirty="0" err="1" smtClean="0"/>
            <a:t>наміри</a:t>
          </a:r>
          <a:r>
            <a:rPr lang="ru-RU" sz="1400" dirty="0" smtClean="0"/>
            <a:t> </a:t>
          </a:r>
          <a:r>
            <a:rPr lang="ru-RU" sz="1400" dirty="0" err="1" smtClean="0"/>
            <a:t>зберегти</a:t>
          </a:r>
          <a:r>
            <a:rPr lang="ru-RU" sz="1400" dirty="0" smtClean="0"/>
            <a:t> </a:t>
          </a:r>
          <a:r>
            <a:rPr lang="ru-RU" sz="1400" dirty="0" err="1" smtClean="0"/>
            <a:t>життєво</a:t>
          </a:r>
          <a:r>
            <a:rPr lang="ru-RU" sz="1400" dirty="0" smtClean="0"/>
            <a:t> </a:t>
          </a:r>
          <a:r>
            <a:rPr lang="ru-RU" sz="1400" dirty="0" err="1" smtClean="0"/>
            <a:t>важливі</a:t>
          </a:r>
          <a:r>
            <a:rPr lang="ru-RU" sz="1400" dirty="0" smtClean="0"/>
            <a:t> </a:t>
          </a:r>
          <a:r>
            <a:rPr lang="ru-RU" sz="1400" dirty="0" err="1" smtClean="0"/>
            <a:t>сегменти</a:t>
          </a:r>
          <a:r>
            <a:rPr lang="ru-RU" sz="1400" dirty="0" smtClean="0"/>
            <a:t> </a:t>
          </a:r>
          <a:r>
            <a:rPr lang="ru-RU" sz="1400" dirty="0" err="1" smtClean="0"/>
            <a:t>фармацевтичного</a:t>
          </a:r>
          <a:r>
            <a:rPr lang="ru-RU" sz="1400" dirty="0" smtClean="0"/>
            <a:t> ринку в </a:t>
          </a:r>
          <a:r>
            <a:rPr lang="ru-RU" sz="1400" dirty="0" err="1" smtClean="0"/>
            <a:t>умовах</a:t>
          </a:r>
          <a:r>
            <a:rPr lang="ru-RU" sz="1400" dirty="0" smtClean="0"/>
            <a:t> </a:t>
          </a:r>
          <a:r>
            <a:rPr lang="ru-RU" sz="1400" dirty="0" err="1" smtClean="0"/>
            <a:t>глибокої</a:t>
          </a:r>
          <a:r>
            <a:rPr lang="ru-RU" sz="1400" dirty="0" smtClean="0"/>
            <a:t> </a:t>
          </a:r>
          <a:r>
            <a:rPr lang="ru-RU" sz="1400" dirty="0" err="1" smtClean="0"/>
            <a:t>кризи</a:t>
          </a:r>
          <a:r>
            <a:rPr lang="ru-RU" sz="1400" dirty="0" smtClean="0"/>
            <a:t>. </a:t>
          </a:r>
          <a:endParaRPr lang="uk-UA" sz="1400" dirty="0"/>
        </a:p>
      </dgm:t>
    </dgm:pt>
    <dgm:pt modelId="{56FF38CF-B9EE-4602-A1CF-40F880B66033}" type="parTrans" cxnId="{96814C22-DCD3-4DC0-9402-14634F497790}">
      <dgm:prSet/>
      <dgm:spPr/>
      <dgm:t>
        <a:bodyPr/>
        <a:lstStyle/>
        <a:p>
          <a:endParaRPr lang="uk-UA"/>
        </a:p>
      </dgm:t>
    </dgm:pt>
    <dgm:pt modelId="{1920D1D1-94FA-4DB1-9A52-861F97BE75FD}" type="sibTrans" cxnId="{96814C22-DCD3-4DC0-9402-14634F497790}">
      <dgm:prSet/>
      <dgm:spPr/>
      <dgm:t>
        <a:bodyPr/>
        <a:lstStyle/>
        <a:p>
          <a:endParaRPr lang="uk-UA"/>
        </a:p>
      </dgm:t>
    </dgm:pt>
    <dgm:pt modelId="{4B792F80-E49B-43E4-9561-3851892191DB}">
      <dgm:prSet/>
      <dgm:spPr/>
      <dgm:t>
        <a:bodyPr/>
        <a:lstStyle/>
        <a:p>
          <a:r>
            <a:rPr lang="uk-UA" smtClean="0"/>
            <a:t>наміри щодо збільшення обсягів продажу, прибутку, інвестицій на фоні можливої співпраці з іншими фірмами, проникнення на нові сегменти ринку тощо</a:t>
          </a:r>
          <a:endParaRPr lang="uk-UA"/>
        </a:p>
      </dgm:t>
    </dgm:pt>
    <dgm:pt modelId="{0323AA2E-1FDE-4B5E-B996-2B2AC8E6A8AA}" type="parTrans" cxnId="{8A697532-4D49-46DD-9879-9CF2D055E3AB}">
      <dgm:prSet/>
      <dgm:spPr/>
      <dgm:t>
        <a:bodyPr/>
        <a:lstStyle/>
        <a:p>
          <a:endParaRPr lang="uk-UA"/>
        </a:p>
      </dgm:t>
    </dgm:pt>
    <dgm:pt modelId="{C420DCB8-07E7-4C84-A633-127A873BA5F7}" type="sibTrans" cxnId="{8A697532-4D49-46DD-9879-9CF2D055E3AB}">
      <dgm:prSet/>
      <dgm:spPr/>
      <dgm:t>
        <a:bodyPr/>
        <a:lstStyle/>
        <a:p>
          <a:endParaRPr lang="uk-UA"/>
        </a:p>
      </dgm:t>
    </dgm:pt>
    <dgm:pt modelId="{52BFB57F-CE73-4427-BB77-B0E95144B9BC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000" b="1" dirty="0" smtClean="0">
              <a:solidFill>
                <a:schemeClr val="tx1"/>
              </a:solidFill>
            </a:rPr>
            <a:t>Групи цілей </a:t>
          </a:r>
          <a:endParaRPr lang="uk-UA" sz="2000" dirty="0">
            <a:solidFill>
              <a:schemeClr val="tx1"/>
            </a:solidFill>
          </a:endParaRPr>
        </a:p>
      </dgm:t>
    </dgm:pt>
    <dgm:pt modelId="{CEDBE2A1-AD8F-4D89-AC87-4526B76843CC}" type="sibTrans" cxnId="{42A03FC4-8F92-4B23-917D-97500E888E5D}">
      <dgm:prSet/>
      <dgm:spPr/>
      <dgm:t>
        <a:bodyPr/>
        <a:lstStyle/>
        <a:p>
          <a:endParaRPr lang="uk-UA"/>
        </a:p>
      </dgm:t>
    </dgm:pt>
    <dgm:pt modelId="{E9E5AC88-3714-4F25-84BA-2D80B915CF38}" type="parTrans" cxnId="{42A03FC4-8F92-4B23-917D-97500E888E5D}">
      <dgm:prSet/>
      <dgm:spPr/>
      <dgm:t>
        <a:bodyPr/>
        <a:lstStyle/>
        <a:p>
          <a:endParaRPr lang="uk-UA"/>
        </a:p>
      </dgm:t>
    </dgm:pt>
    <dgm:pt modelId="{2F05CCF8-4894-458F-B619-B5EBD03F1C81}" type="pres">
      <dgm:prSet presAssocID="{290E583A-901E-4DAF-8BD0-D8EB19131C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BED1361-08EB-45C5-9231-9E2E9463C13E}" type="pres">
      <dgm:prSet presAssocID="{92523365-8F5F-4544-A068-D86E5048A574}" presName="boxAndChildren" presStyleCnt="0"/>
      <dgm:spPr/>
    </dgm:pt>
    <dgm:pt modelId="{6F793A95-D34E-45EC-B734-24602AE44863}" type="pres">
      <dgm:prSet presAssocID="{92523365-8F5F-4544-A068-D86E5048A574}" presName="parentTextBox" presStyleLbl="node1" presStyleIdx="0" presStyleCnt="4"/>
      <dgm:spPr/>
      <dgm:t>
        <a:bodyPr/>
        <a:lstStyle/>
        <a:p>
          <a:endParaRPr lang="uk-UA"/>
        </a:p>
      </dgm:t>
    </dgm:pt>
    <dgm:pt modelId="{3341409E-A7F7-4439-A17A-7CC172C82038}" type="pres">
      <dgm:prSet presAssocID="{92523365-8F5F-4544-A068-D86E5048A574}" presName="entireBox" presStyleLbl="node1" presStyleIdx="0" presStyleCnt="4"/>
      <dgm:spPr/>
      <dgm:t>
        <a:bodyPr/>
        <a:lstStyle/>
        <a:p>
          <a:endParaRPr lang="uk-UA"/>
        </a:p>
      </dgm:t>
    </dgm:pt>
    <dgm:pt modelId="{35B43F21-9343-4CB4-8387-AB48D194CDFC}" type="pres">
      <dgm:prSet presAssocID="{92523365-8F5F-4544-A068-D86E5048A574}" presName="descendantBox" presStyleCnt="0"/>
      <dgm:spPr/>
    </dgm:pt>
    <dgm:pt modelId="{A0177388-FBBB-46AA-B604-0407C415C24D}" type="pres">
      <dgm:prSet presAssocID="{CB2F9041-339E-4520-AAC9-665CC16F8FB3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22CE4CD-EED0-492E-BE92-1683F6FEB968}" type="pres">
      <dgm:prSet presAssocID="{53369875-5D84-4909-925E-09C8B75B6995}" presName="sp" presStyleCnt="0"/>
      <dgm:spPr/>
    </dgm:pt>
    <dgm:pt modelId="{A6B682C0-CFF5-405A-98A6-26ACF3932E4F}" type="pres">
      <dgm:prSet presAssocID="{A6268FBB-155F-4C97-8780-2AF1FE272186}" presName="arrowAndChildren" presStyleCnt="0"/>
      <dgm:spPr/>
    </dgm:pt>
    <dgm:pt modelId="{87B132B5-6A09-4A11-BFC6-DFF6F85010FC}" type="pres">
      <dgm:prSet presAssocID="{A6268FBB-155F-4C97-8780-2AF1FE272186}" presName="parentTextArrow" presStyleLbl="node1" presStyleIdx="0" presStyleCnt="4"/>
      <dgm:spPr/>
      <dgm:t>
        <a:bodyPr/>
        <a:lstStyle/>
        <a:p>
          <a:endParaRPr lang="uk-UA"/>
        </a:p>
      </dgm:t>
    </dgm:pt>
    <dgm:pt modelId="{F73C9B8E-A1C1-4004-89E2-207D789E01CD}" type="pres">
      <dgm:prSet presAssocID="{A6268FBB-155F-4C97-8780-2AF1FE272186}" presName="arrow" presStyleLbl="node1" presStyleIdx="1" presStyleCnt="4"/>
      <dgm:spPr/>
      <dgm:t>
        <a:bodyPr/>
        <a:lstStyle/>
        <a:p>
          <a:endParaRPr lang="uk-UA"/>
        </a:p>
      </dgm:t>
    </dgm:pt>
    <dgm:pt modelId="{390FCF27-8F3F-490E-8C0A-61E96326ED55}" type="pres">
      <dgm:prSet presAssocID="{A6268FBB-155F-4C97-8780-2AF1FE272186}" presName="descendantArrow" presStyleCnt="0"/>
      <dgm:spPr/>
    </dgm:pt>
    <dgm:pt modelId="{FF836B98-99EA-43C9-A7FB-CEE0E84F8BA5}" type="pres">
      <dgm:prSet presAssocID="{940D8046-9DC0-49F8-BEBD-3DA21F5EBF04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D6C948A-1BC9-4B30-AD82-61635D25E2B8}" type="pres">
      <dgm:prSet presAssocID="{A41E9E9C-1991-4A21-939F-1EE17FA471A4}" presName="sp" presStyleCnt="0"/>
      <dgm:spPr/>
    </dgm:pt>
    <dgm:pt modelId="{8157EF95-AF14-48A1-8134-EDA16F156D7F}" type="pres">
      <dgm:prSet presAssocID="{EC145ADB-97E9-4B22-B503-2B92315AAA21}" presName="arrowAndChildren" presStyleCnt="0"/>
      <dgm:spPr/>
    </dgm:pt>
    <dgm:pt modelId="{A4E2C4DD-2DCD-4F24-93A9-09AB39F1E740}" type="pres">
      <dgm:prSet presAssocID="{EC145ADB-97E9-4B22-B503-2B92315AAA21}" presName="parentTextArrow" presStyleLbl="node1" presStyleIdx="1" presStyleCnt="4"/>
      <dgm:spPr/>
      <dgm:t>
        <a:bodyPr/>
        <a:lstStyle/>
        <a:p>
          <a:endParaRPr lang="uk-UA"/>
        </a:p>
      </dgm:t>
    </dgm:pt>
    <dgm:pt modelId="{A4C568B3-7801-4608-A726-A35B801084C6}" type="pres">
      <dgm:prSet presAssocID="{EC145ADB-97E9-4B22-B503-2B92315AAA21}" presName="arrow" presStyleLbl="node1" presStyleIdx="2" presStyleCnt="4"/>
      <dgm:spPr/>
      <dgm:t>
        <a:bodyPr/>
        <a:lstStyle/>
        <a:p>
          <a:endParaRPr lang="uk-UA"/>
        </a:p>
      </dgm:t>
    </dgm:pt>
    <dgm:pt modelId="{ACF2C5D9-0548-450B-BBA8-AB12A7140C4F}" type="pres">
      <dgm:prSet presAssocID="{EC145ADB-97E9-4B22-B503-2B92315AAA21}" presName="descendantArrow" presStyleCnt="0"/>
      <dgm:spPr/>
    </dgm:pt>
    <dgm:pt modelId="{13E9BD3F-F155-438F-B490-E01D6E09638B}" type="pres">
      <dgm:prSet presAssocID="{4B792F80-E49B-43E4-9561-3851892191DB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11BDBA1-9C9B-4AEC-95BB-22F5183D8E77}" type="pres">
      <dgm:prSet presAssocID="{CEDBE2A1-AD8F-4D89-AC87-4526B76843CC}" presName="sp" presStyleCnt="0"/>
      <dgm:spPr/>
    </dgm:pt>
    <dgm:pt modelId="{6495F353-99B6-40B0-9B2A-0EF10D1C77B3}" type="pres">
      <dgm:prSet presAssocID="{52BFB57F-CE73-4427-BB77-B0E95144B9BC}" presName="arrowAndChildren" presStyleCnt="0"/>
      <dgm:spPr/>
    </dgm:pt>
    <dgm:pt modelId="{12C44FDC-3068-43E1-8355-A13BCC499903}" type="pres">
      <dgm:prSet presAssocID="{52BFB57F-CE73-4427-BB77-B0E95144B9BC}" presName="parentTextArrow" presStyleLbl="node1" presStyleIdx="3" presStyleCnt="4" custLinFactNeighborY="-265"/>
      <dgm:spPr/>
      <dgm:t>
        <a:bodyPr/>
        <a:lstStyle/>
        <a:p>
          <a:endParaRPr lang="uk-UA"/>
        </a:p>
      </dgm:t>
    </dgm:pt>
  </dgm:ptLst>
  <dgm:cxnLst>
    <dgm:cxn modelId="{CE9A8654-A44C-4A56-9387-4F21C2DFE45E}" type="presOf" srcId="{290E583A-901E-4DAF-8BD0-D8EB19131C1B}" destId="{2F05CCF8-4894-458F-B619-B5EBD03F1C81}" srcOrd="0" destOrd="0" presId="urn:microsoft.com/office/officeart/2005/8/layout/process4"/>
    <dgm:cxn modelId="{7918838C-4049-42AC-AE61-3092583A4BC8}" type="presOf" srcId="{CB2F9041-339E-4520-AAC9-665CC16F8FB3}" destId="{A0177388-FBBB-46AA-B604-0407C415C24D}" srcOrd="0" destOrd="0" presId="urn:microsoft.com/office/officeart/2005/8/layout/process4"/>
    <dgm:cxn modelId="{E6AA93A7-6788-44C2-82FF-A484F1453EE3}" srcId="{A6268FBB-155F-4C97-8780-2AF1FE272186}" destId="{940D8046-9DC0-49F8-BEBD-3DA21F5EBF04}" srcOrd="0" destOrd="0" parTransId="{3C7F23B4-F183-4C0C-B9BB-6A4A1E701A2B}" sibTransId="{1BD42B6C-6F02-4AF8-A37E-AC8BF9D40826}"/>
    <dgm:cxn modelId="{D7297865-C749-4BF8-8FE2-4B08D87BCD08}" type="presOf" srcId="{92523365-8F5F-4544-A068-D86E5048A574}" destId="{6F793A95-D34E-45EC-B734-24602AE44863}" srcOrd="0" destOrd="0" presId="urn:microsoft.com/office/officeart/2005/8/layout/process4"/>
    <dgm:cxn modelId="{688650AB-C6B2-4698-8757-BD44AC9258DC}" type="presOf" srcId="{A6268FBB-155F-4C97-8780-2AF1FE272186}" destId="{87B132B5-6A09-4A11-BFC6-DFF6F85010FC}" srcOrd="0" destOrd="0" presId="urn:microsoft.com/office/officeart/2005/8/layout/process4"/>
    <dgm:cxn modelId="{EEC4DE5E-FC3F-4A0C-9297-C849BF2AD4E8}" type="presOf" srcId="{940D8046-9DC0-49F8-BEBD-3DA21F5EBF04}" destId="{FF836B98-99EA-43C9-A7FB-CEE0E84F8BA5}" srcOrd="0" destOrd="0" presId="urn:microsoft.com/office/officeart/2005/8/layout/process4"/>
    <dgm:cxn modelId="{96814C22-DCD3-4DC0-9402-14634F497790}" srcId="{92523365-8F5F-4544-A068-D86E5048A574}" destId="{CB2F9041-339E-4520-AAC9-665CC16F8FB3}" srcOrd="0" destOrd="0" parTransId="{56FF38CF-B9EE-4602-A1CF-40F880B66033}" sibTransId="{1920D1D1-94FA-4DB1-9A52-861F97BE75FD}"/>
    <dgm:cxn modelId="{5AEB9C71-FCAD-4678-90A4-1CD93026756B}" type="presOf" srcId="{EC145ADB-97E9-4B22-B503-2B92315AAA21}" destId="{A4C568B3-7801-4608-A726-A35B801084C6}" srcOrd="1" destOrd="0" presId="urn:microsoft.com/office/officeart/2005/8/layout/process4"/>
    <dgm:cxn modelId="{FE967A84-0478-482C-8759-280060053C57}" srcId="{290E583A-901E-4DAF-8BD0-D8EB19131C1B}" destId="{92523365-8F5F-4544-A068-D86E5048A574}" srcOrd="3" destOrd="0" parTransId="{E360ACD7-E40A-47EC-86DA-694E57A3FF01}" sibTransId="{761A8772-1D87-4D60-8C13-86BB358F0462}"/>
    <dgm:cxn modelId="{42A03FC4-8F92-4B23-917D-97500E888E5D}" srcId="{290E583A-901E-4DAF-8BD0-D8EB19131C1B}" destId="{52BFB57F-CE73-4427-BB77-B0E95144B9BC}" srcOrd="0" destOrd="0" parTransId="{E9E5AC88-3714-4F25-84BA-2D80B915CF38}" sibTransId="{CEDBE2A1-AD8F-4D89-AC87-4526B76843CC}"/>
    <dgm:cxn modelId="{E1523EC6-95FD-462E-9B26-1758DBE34398}" type="presOf" srcId="{92523365-8F5F-4544-A068-D86E5048A574}" destId="{3341409E-A7F7-4439-A17A-7CC172C82038}" srcOrd="1" destOrd="0" presId="urn:microsoft.com/office/officeart/2005/8/layout/process4"/>
    <dgm:cxn modelId="{E6805C73-B99A-4057-9D9B-B4B42634F619}" srcId="{290E583A-901E-4DAF-8BD0-D8EB19131C1B}" destId="{A6268FBB-155F-4C97-8780-2AF1FE272186}" srcOrd="2" destOrd="0" parTransId="{03E7BB15-6849-44AB-9F1A-64F35FB7FEF5}" sibTransId="{53369875-5D84-4909-925E-09C8B75B6995}"/>
    <dgm:cxn modelId="{4DED7F3A-0D2A-425A-A79E-D502E68ABBB8}" type="presOf" srcId="{A6268FBB-155F-4C97-8780-2AF1FE272186}" destId="{F73C9B8E-A1C1-4004-89E2-207D789E01CD}" srcOrd="1" destOrd="0" presId="urn:microsoft.com/office/officeart/2005/8/layout/process4"/>
    <dgm:cxn modelId="{A6B13D77-02CF-4839-BDD1-7901088FEB0F}" srcId="{290E583A-901E-4DAF-8BD0-D8EB19131C1B}" destId="{EC145ADB-97E9-4B22-B503-2B92315AAA21}" srcOrd="1" destOrd="0" parTransId="{B9DD0213-C0B2-4F90-AC05-8E8EE9CD1C5F}" sibTransId="{A41E9E9C-1991-4A21-939F-1EE17FA471A4}"/>
    <dgm:cxn modelId="{8A697532-4D49-46DD-9879-9CF2D055E3AB}" srcId="{EC145ADB-97E9-4B22-B503-2B92315AAA21}" destId="{4B792F80-E49B-43E4-9561-3851892191DB}" srcOrd="0" destOrd="0" parTransId="{0323AA2E-1FDE-4B5E-B996-2B2AC8E6A8AA}" sibTransId="{C420DCB8-07E7-4C84-A633-127A873BA5F7}"/>
    <dgm:cxn modelId="{1D0DE8DD-3DF2-4179-B65F-210AA862C3F0}" type="presOf" srcId="{EC145ADB-97E9-4B22-B503-2B92315AAA21}" destId="{A4E2C4DD-2DCD-4F24-93A9-09AB39F1E740}" srcOrd="0" destOrd="0" presId="urn:microsoft.com/office/officeart/2005/8/layout/process4"/>
    <dgm:cxn modelId="{613F2B42-0B07-40E1-9D65-08E104CFB652}" type="presOf" srcId="{4B792F80-E49B-43E4-9561-3851892191DB}" destId="{13E9BD3F-F155-438F-B490-E01D6E09638B}" srcOrd="0" destOrd="0" presId="urn:microsoft.com/office/officeart/2005/8/layout/process4"/>
    <dgm:cxn modelId="{BDD9FB5C-F979-4FB4-90DD-C69540C7F5EF}" type="presOf" srcId="{52BFB57F-CE73-4427-BB77-B0E95144B9BC}" destId="{12C44FDC-3068-43E1-8355-A13BCC499903}" srcOrd="0" destOrd="0" presId="urn:microsoft.com/office/officeart/2005/8/layout/process4"/>
    <dgm:cxn modelId="{30E2E615-9A5C-40C1-9D57-53E26262334A}" type="presParOf" srcId="{2F05CCF8-4894-458F-B619-B5EBD03F1C81}" destId="{EBED1361-08EB-45C5-9231-9E2E9463C13E}" srcOrd="0" destOrd="0" presId="urn:microsoft.com/office/officeart/2005/8/layout/process4"/>
    <dgm:cxn modelId="{7C3E94D7-36FC-476F-997F-C5C93ACDC2D2}" type="presParOf" srcId="{EBED1361-08EB-45C5-9231-9E2E9463C13E}" destId="{6F793A95-D34E-45EC-B734-24602AE44863}" srcOrd="0" destOrd="0" presId="urn:microsoft.com/office/officeart/2005/8/layout/process4"/>
    <dgm:cxn modelId="{29F17DBF-DE58-4B63-AF51-9569120FD98D}" type="presParOf" srcId="{EBED1361-08EB-45C5-9231-9E2E9463C13E}" destId="{3341409E-A7F7-4439-A17A-7CC172C82038}" srcOrd="1" destOrd="0" presId="urn:microsoft.com/office/officeart/2005/8/layout/process4"/>
    <dgm:cxn modelId="{082F9504-70F0-4C3A-857C-7FD49A9EEA03}" type="presParOf" srcId="{EBED1361-08EB-45C5-9231-9E2E9463C13E}" destId="{35B43F21-9343-4CB4-8387-AB48D194CDFC}" srcOrd="2" destOrd="0" presId="urn:microsoft.com/office/officeart/2005/8/layout/process4"/>
    <dgm:cxn modelId="{CEEB649A-46FE-47B4-8DA4-EDD4EBFF476D}" type="presParOf" srcId="{35B43F21-9343-4CB4-8387-AB48D194CDFC}" destId="{A0177388-FBBB-46AA-B604-0407C415C24D}" srcOrd="0" destOrd="0" presId="urn:microsoft.com/office/officeart/2005/8/layout/process4"/>
    <dgm:cxn modelId="{CEBDB3A0-087D-4B8D-BC70-ECBE60941516}" type="presParOf" srcId="{2F05CCF8-4894-458F-B619-B5EBD03F1C81}" destId="{222CE4CD-EED0-492E-BE92-1683F6FEB968}" srcOrd="1" destOrd="0" presId="urn:microsoft.com/office/officeart/2005/8/layout/process4"/>
    <dgm:cxn modelId="{8CC90B37-B3C4-4271-A934-3C0AF5D97697}" type="presParOf" srcId="{2F05CCF8-4894-458F-B619-B5EBD03F1C81}" destId="{A6B682C0-CFF5-405A-98A6-26ACF3932E4F}" srcOrd="2" destOrd="0" presId="urn:microsoft.com/office/officeart/2005/8/layout/process4"/>
    <dgm:cxn modelId="{7F0C6D21-DEE4-43AA-9492-4009949E3021}" type="presParOf" srcId="{A6B682C0-CFF5-405A-98A6-26ACF3932E4F}" destId="{87B132B5-6A09-4A11-BFC6-DFF6F85010FC}" srcOrd="0" destOrd="0" presId="urn:microsoft.com/office/officeart/2005/8/layout/process4"/>
    <dgm:cxn modelId="{D41096CD-A44B-420D-AFF3-954C3EC1E2FA}" type="presParOf" srcId="{A6B682C0-CFF5-405A-98A6-26ACF3932E4F}" destId="{F73C9B8E-A1C1-4004-89E2-207D789E01CD}" srcOrd="1" destOrd="0" presId="urn:microsoft.com/office/officeart/2005/8/layout/process4"/>
    <dgm:cxn modelId="{F4914AE1-719D-4312-B8E9-FF5981E6BA4F}" type="presParOf" srcId="{A6B682C0-CFF5-405A-98A6-26ACF3932E4F}" destId="{390FCF27-8F3F-490E-8C0A-61E96326ED55}" srcOrd="2" destOrd="0" presId="urn:microsoft.com/office/officeart/2005/8/layout/process4"/>
    <dgm:cxn modelId="{B4B3CEC1-56BD-460B-94AC-AA9A6A50C12E}" type="presParOf" srcId="{390FCF27-8F3F-490E-8C0A-61E96326ED55}" destId="{FF836B98-99EA-43C9-A7FB-CEE0E84F8BA5}" srcOrd="0" destOrd="0" presId="urn:microsoft.com/office/officeart/2005/8/layout/process4"/>
    <dgm:cxn modelId="{6E07B026-C124-4E85-BFCE-4A0D7A2E4086}" type="presParOf" srcId="{2F05CCF8-4894-458F-B619-B5EBD03F1C81}" destId="{0D6C948A-1BC9-4B30-AD82-61635D25E2B8}" srcOrd="3" destOrd="0" presId="urn:microsoft.com/office/officeart/2005/8/layout/process4"/>
    <dgm:cxn modelId="{EDF46233-0A16-47C6-A68E-BB656C56FF3A}" type="presParOf" srcId="{2F05CCF8-4894-458F-B619-B5EBD03F1C81}" destId="{8157EF95-AF14-48A1-8134-EDA16F156D7F}" srcOrd="4" destOrd="0" presId="urn:microsoft.com/office/officeart/2005/8/layout/process4"/>
    <dgm:cxn modelId="{7C9ED6E4-6CB6-46DB-8ED8-0A26477D956A}" type="presParOf" srcId="{8157EF95-AF14-48A1-8134-EDA16F156D7F}" destId="{A4E2C4DD-2DCD-4F24-93A9-09AB39F1E740}" srcOrd="0" destOrd="0" presId="urn:microsoft.com/office/officeart/2005/8/layout/process4"/>
    <dgm:cxn modelId="{6734BCFD-9F76-4C28-BD94-3C6E2465ED5D}" type="presParOf" srcId="{8157EF95-AF14-48A1-8134-EDA16F156D7F}" destId="{A4C568B3-7801-4608-A726-A35B801084C6}" srcOrd="1" destOrd="0" presId="urn:microsoft.com/office/officeart/2005/8/layout/process4"/>
    <dgm:cxn modelId="{C9107DE0-D39C-448C-A904-A0FDD90CC4C9}" type="presParOf" srcId="{8157EF95-AF14-48A1-8134-EDA16F156D7F}" destId="{ACF2C5D9-0548-450B-BBA8-AB12A7140C4F}" srcOrd="2" destOrd="0" presId="urn:microsoft.com/office/officeart/2005/8/layout/process4"/>
    <dgm:cxn modelId="{0E0DEABF-EDF5-4815-830C-996CD78CE115}" type="presParOf" srcId="{ACF2C5D9-0548-450B-BBA8-AB12A7140C4F}" destId="{13E9BD3F-F155-438F-B490-E01D6E09638B}" srcOrd="0" destOrd="0" presId="urn:microsoft.com/office/officeart/2005/8/layout/process4"/>
    <dgm:cxn modelId="{43FF1CA4-4BB0-44BD-B29C-58485D55E696}" type="presParOf" srcId="{2F05CCF8-4894-458F-B619-B5EBD03F1C81}" destId="{511BDBA1-9C9B-4AEC-95BB-22F5183D8E77}" srcOrd="5" destOrd="0" presId="urn:microsoft.com/office/officeart/2005/8/layout/process4"/>
    <dgm:cxn modelId="{7AFD89F8-03C3-4DC7-8AAA-2DA12C3BDBD8}" type="presParOf" srcId="{2F05CCF8-4894-458F-B619-B5EBD03F1C81}" destId="{6495F353-99B6-40B0-9B2A-0EF10D1C77B3}" srcOrd="6" destOrd="0" presId="urn:microsoft.com/office/officeart/2005/8/layout/process4"/>
    <dgm:cxn modelId="{5CC6891B-E9E6-4E39-A4EE-0F8076115AAC}" type="presParOf" srcId="{6495F353-99B6-40B0-9B2A-0EF10D1C77B3}" destId="{12C44FDC-3068-43E1-8355-A13BCC49990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DB877-218E-4F2E-9B0E-C9283C70C3D6}">
      <dsp:nvSpPr>
        <dsp:cNvPr id="0" name=""/>
        <dsp:cNvSpPr/>
      </dsp:nvSpPr>
      <dsp:spPr>
        <a:xfrm rot="5400000">
          <a:off x="-274476" y="277725"/>
          <a:ext cx="1829840" cy="1280888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4</a:t>
          </a:r>
          <a:endParaRPr lang="uk-UA" sz="3600" kern="1200" dirty="0"/>
        </a:p>
      </dsp:txBody>
      <dsp:txXfrm rot="-5400000">
        <a:off x="0" y="643693"/>
        <a:ext cx="1280888" cy="548952"/>
      </dsp:txXfrm>
    </dsp:sp>
    <dsp:sp modelId="{F36771F5-832F-459D-A4E6-44F011F5C41D}">
      <dsp:nvSpPr>
        <dsp:cNvPr id="0" name=""/>
        <dsp:cNvSpPr/>
      </dsp:nvSpPr>
      <dsp:spPr>
        <a:xfrm rot="5400000">
          <a:off x="3178094" y="-1893956"/>
          <a:ext cx="1189396" cy="4983807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500" kern="1200" dirty="0" smtClean="0"/>
            <a:t>Управління фармацевтичним маркетингом та його планування</a:t>
          </a:r>
          <a:endParaRPr lang="uk-UA" sz="2500" kern="1200" dirty="0"/>
        </a:p>
      </dsp:txBody>
      <dsp:txXfrm rot="-5400000">
        <a:off x="1280889" y="61311"/>
        <a:ext cx="4925745" cy="1073272"/>
      </dsp:txXfrm>
    </dsp:sp>
    <dsp:sp modelId="{2D3547F7-59B7-4163-A421-1570D3936C7A}">
      <dsp:nvSpPr>
        <dsp:cNvPr id="0" name=""/>
        <dsp:cNvSpPr/>
      </dsp:nvSpPr>
      <dsp:spPr>
        <a:xfrm rot="5400000">
          <a:off x="-274476" y="1915839"/>
          <a:ext cx="1829840" cy="1280888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5</a:t>
          </a:r>
          <a:endParaRPr lang="uk-UA" sz="3600" kern="1200" dirty="0"/>
        </a:p>
      </dsp:txBody>
      <dsp:txXfrm rot="-5400000">
        <a:off x="0" y="2281807"/>
        <a:ext cx="1280888" cy="548952"/>
      </dsp:txXfrm>
    </dsp:sp>
    <dsp:sp modelId="{1E047A22-A19E-41DD-99B3-0C49506CFC36}">
      <dsp:nvSpPr>
        <dsp:cNvPr id="0" name=""/>
        <dsp:cNvSpPr/>
      </dsp:nvSpPr>
      <dsp:spPr>
        <a:xfrm rot="5400000">
          <a:off x="3178094" y="-255841"/>
          <a:ext cx="1189396" cy="4983807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500" kern="1200" dirty="0" smtClean="0"/>
            <a:t>Розробка бізнес-плану для фармацевтичного підприємства</a:t>
          </a:r>
          <a:endParaRPr lang="uk-UA" sz="2500" kern="1200" dirty="0"/>
        </a:p>
      </dsp:txBody>
      <dsp:txXfrm rot="-5400000">
        <a:off x="1280889" y="1699426"/>
        <a:ext cx="4925745" cy="1073272"/>
      </dsp:txXfrm>
    </dsp:sp>
    <dsp:sp modelId="{E4C24996-D6A4-4345-BD85-C9ACE04057B6}">
      <dsp:nvSpPr>
        <dsp:cNvPr id="0" name=""/>
        <dsp:cNvSpPr/>
      </dsp:nvSpPr>
      <dsp:spPr>
        <a:xfrm rot="5400000">
          <a:off x="-274476" y="3553954"/>
          <a:ext cx="1829840" cy="1280888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 6</a:t>
          </a:r>
          <a:endParaRPr lang="uk-UA" sz="3600" kern="1200" dirty="0"/>
        </a:p>
      </dsp:txBody>
      <dsp:txXfrm rot="-5400000">
        <a:off x="0" y="3919922"/>
        <a:ext cx="1280888" cy="548952"/>
      </dsp:txXfrm>
    </dsp:sp>
    <dsp:sp modelId="{73D616EA-AEE4-4C18-B08D-2E7EC0E84E84}">
      <dsp:nvSpPr>
        <dsp:cNvPr id="0" name=""/>
        <dsp:cNvSpPr/>
      </dsp:nvSpPr>
      <dsp:spPr>
        <a:xfrm rot="5400000">
          <a:off x="3178094" y="1382272"/>
          <a:ext cx="1189396" cy="4983807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500" kern="1200" dirty="0" smtClean="0"/>
            <a:t>Маркетингове середовище фармацевтичного підприємства</a:t>
          </a:r>
          <a:endParaRPr lang="uk-UA" sz="2500" kern="1200" dirty="0"/>
        </a:p>
      </dsp:txBody>
      <dsp:txXfrm rot="-5400000">
        <a:off x="1280889" y="3337539"/>
        <a:ext cx="4925745" cy="10732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0C6B0-FC23-4646-8DDE-D869DDA46CA8}">
      <dsp:nvSpPr>
        <dsp:cNvPr id="0" name=""/>
        <dsp:cNvSpPr/>
      </dsp:nvSpPr>
      <dsp:spPr>
        <a:xfrm>
          <a:off x="0" y="3215153"/>
          <a:ext cx="4968552" cy="527472"/>
        </a:xfrm>
        <a:prstGeom prst="rec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smtClean="0"/>
            <a:t>Маркетинговий контроль</a:t>
          </a:r>
          <a:endParaRPr lang="uk-UA" sz="1800" kern="1200"/>
        </a:p>
      </dsp:txBody>
      <dsp:txXfrm>
        <a:off x="0" y="3215153"/>
        <a:ext cx="4968552" cy="527472"/>
      </dsp:txXfrm>
    </dsp:sp>
    <dsp:sp modelId="{033B291F-20EA-4842-A4E7-EC0BB515C80E}">
      <dsp:nvSpPr>
        <dsp:cNvPr id="0" name=""/>
        <dsp:cNvSpPr/>
      </dsp:nvSpPr>
      <dsp:spPr>
        <a:xfrm rot="10800000">
          <a:off x="0" y="2411812"/>
          <a:ext cx="4968552" cy="811252"/>
        </a:xfrm>
        <a:prstGeom prst="upArrowCallou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/>
            <a:t>Реалізація планів маркетингу</a:t>
          </a:r>
          <a:r>
            <a:rPr lang="uk-UA" sz="1700" kern="1200" dirty="0" smtClean="0"/>
            <a:t> </a:t>
          </a:r>
          <a:endParaRPr lang="uk-UA" sz="1700" kern="1200" dirty="0"/>
        </a:p>
      </dsp:txBody>
      <dsp:txXfrm rot="-10800000">
        <a:off x="0" y="2411812"/>
        <a:ext cx="4968552" cy="284749"/>
      </dsp:txXfrm>
    </dsp:sp>
    <dsp:sp modelId="{BF15A897-8646-40F4-AE1C-D40AB3ABB4AC}">
      <dsp:nvSpPr>
        <dsp:cNvPr id="0" name=""/>
        <dsp:cNvSpPr/>
      </dsp:nvSpPr>
      <dsp:spPr>
        <a:xfrm>
          <a:off x="0" y="2696562"/>
          <a:ext cx="4968552" cy="24256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(включає загальноуправлінські функції “організування” та “мотивування”)</a:t>
          </a:r>
          <a:endParaRPr lang="uk-UA" sz="1200" kern="1200" dirty="0"/>
        </a:p>
      </dsp:txBody>
      <dsp:txXfrm>
        <a:off x="0" y="2696562"/>
        <a:ext cx="4968552" cy="242564"/>
      </dsp:txXfrm>
    </dsp:sp>
    <dsp:sp modelId="{F73C9B8E-A1C1-4004-89E2-207D789E01CD}">
      <dsp:nvSpPr>
        <dsp:cNvPr id="0" name=""/>
        <dsp:cNvSpPr/>
      </dsp:nvSpPr>
      <dsp:spPr>
        <a:xfrm rot="10800000">
          <a:off x="0" y="1608471"/>
          <a:ext cx="4968552" cy="811252"/>
        </a:xfrm>
        <a:prstGeom prst="upArrowCallou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/>
            <a:t>Планування маркетингової діяльності</a:t>
          </a:r>
          <a:endParaRPr lang="uk-UA" sz="1700" kern="1200" dirty="0"/>
        </a:p>
      </dsp:txBody>
      <dsp:txXfrm rot="-10800000">
        <a:off x="0" y="1608471"/>
        <a:ext cx="4968552" cy="284749"/>
      </dsp:txXfrm>
    </dsp:sp>
    <dsp:sp modelId="{FF836B98-99EA-43C9-A7FB-CEE0E84F8BA5}">
      <dsp:nvSpPr>
        <dsp:cNvPr id="0" name=""/>
        <dsp:cNvSpPr/>
      </dsp:nvSpPr>
      <dsp:spPr>
        <a:xfrm>
          <a:off x="0" y="1893221"/>
          <a:ext cx="4968552" cy="24256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(включає функцію передпланового аналізу)</a:t>
          </a:r>
          <a:endParaRPr lang="uk-UA" sz="1400" kern="1200" dirty="0"/>
        </a:p>
      </dsp:txBody>
      <dsp:txXfrm>
        <a:off x="0" y="1893221"/>
        <a:ext cx="4968552" cy="242564"/>
      </dsp:txXfrm>
    </dsp:sp>
    <dsp:sp modelId="{A4E2C4DD-2DCD-4F24-93A9-09AB39F1E740}">
      <dsp:nvSpPr>
        <dsp:cNvPr id="0" name=""/>
        <dsp:cNvSpPr/>
      </dsp:nvSpPr>
      <dsp:spPr>
        <a:xfrm rot="10800000">
          <a:off x="0" y="805130"/>
          <a:ext cx="4968552" cy="811252"/>
        </a:xfrm>
        <a:prstGeom prst="upArrowCallout">
          <a:avLst/>
        </a:prstGeom>
        <a:solidFill>
          <a:srgbClr val="636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/>
            <a:t>Дослідження фармацевтичного ринку</a:t>
          </a:r>
          <a:endParaRPr lang="uk-UA" sz="1700" kern="1200" dirty="0"/>
        </a:p>
      </dsp:txBody>
      <dsp:txXfrm rot="10800000">
        <a:off x="0" y="805130"/>
        <a:ext cx="4968552" cy="527127"/>
      </dsp:txXfrm>
    </dsp:sp>
    <dsp:sp modelId="{12C44FDC-3068-43E1-8355-A13BCC499903}">
      <dsp:nvSpPr>
        <dsp:cNvPr id="0" name=""/>
        <dsp:cNvSpPr/>
      </dsp:nvSpPr>
      <dsp:spPr>
        <a:xfrm rot="10800000">
          <a:off x="0" y="0"/>
          <a:ext cx="4968552" cy="811252"/>
        </a:xfrm>
        <a:prstGeom prst="upArrowCallou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</a:rPr>
            <a:t>Основні функції управління маркетингом</a:t>
          </a:r>
          <a:endParaRPr lang="uk-UA" sz="2000" kern="1200" dirty="0">
            <a:solidFill>
              <a:schemeClr val="tx1"/>
            </a:solidFill>
          </a:endParaRPr>
        </a:p>
      </dsp:txBody>
      <dsp:txXfrm rot="10800000">
        <a:off x="0" y="0"/>
        <a:ext cx="4968552" cy="5271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3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02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6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1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5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4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89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400" b="1" dirty="0" smtClean="0">
                <a:solidFill>
                  <a:schemeClr val="tx1"/>
                </a:solidFill>
              </a:rPr>
              <a:t>Одеський національний медичний університет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Медико-ф</a:t>
            </a:r>
            <a:r>
              <a:rPr lang="uk-UA" sz="2400" b="1" dirty="0" smtClean="0"/>
              <a:t>армацевтичний факультет</a:t>
            </a: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Кафедра Організації та економіки фармації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/>
              <a:t>з післядипломною підготовкою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90105" y="63618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Одеса 2025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2304256"/>
          </a:xfrm>
        </p:spPr>
        <p:txBody>
          <a:bodyPr>
            <a:normAutofit/>
          </a:bodyPr>
          <a:lstStyle/>
          <a:p>
            <a:pPr algn="ctr"/>
            <a:r>
              <a:rPr lang="uk-UA" b="1" u="sng" dirty="0">
                <a:solidFill>
                  <a:schemeClr val="tx1"/>
                </a:solidFill>
              </a:rPr>
              <a:t>Лекція </a:t>
            </a:r>
            <a:r>
              <a:rPr lang="uk-UA" b="1" u="sng" dirty="0" smtClean="0">
                <a:solidFill>
                  <a:schemeClr val="tx1"/>
                </a:solidFill>
              </a:rPr>
              <a:t>11 </a:t>
            </a:r>
          </a:p>
          <a:p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Процес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управління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uk-UA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фармацевтичним</a:t>
            </a:r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маркетингом.</a:t>
            </a:r>
            <a:endParaRPr lang="uk-UA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та  маркетинг</a:t>
            </a:r>
            <a:endParaRPr lang="ru-RU" sz="2500" b="1" dirty="0"/>
          </a:p>
        </p:txBody>
      </p:sp>
      <p:pic>
        <p:nvPicPr>
          <p:cNvPr id="6" name="Picture 2" descr="Маркетинг-микс (4р) в экспор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729" y="4365104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>
                <a:solidFill>
                  <a:schemeClr val="bg2"/>
                </a:solidFill>
              </a:rPr>
              <a:t>План лекції</a:t>
            </a:r>
            <a:endParaRPr lang="uk-UA" dirty="0">
              <a:solidFill>
                <a:schemeClr val="bg2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59489089"/>
              </p:ext>
            </p:extLst>
          </p:nvPr>
        </p:nvGraphicFramePr>
        <p:xfrm>
          <a:off x="683568" y="1340768"/>
          <a:ext cx="62646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План урока: разработка и составление. План открытого урок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564904"/>
            <a:ext cx="182420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348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cap="all" dirty="0" smtClean="0"/>
              <a:t>Процес управління маркетингом</a:t>
            </a:r>
            <a:endParaRPr lang="uk-UA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268761"/>
            <a:ext cx="7920880" cy="14773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/>
              <a:t>Управління маркетингом (маркетинговий менеджмент) </a:t>
            </a:r>
            <a:r>
              <a:rPr lang="uk-UA" dirty="0"/>
              <a:t>- це аналіз, планування, втілення в життя та контроль за здійсненням заходів, розрахованих на встановлення, закріплення та підтримку вигідних обмінів з цільовими покупцями задля досягнення певних завдань організації, таких як отримання прибутку, зростання обсягу збуту, збільшення частки ринку тощо.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6560" y="2924944"/>
            <a:ext cx="794588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/>
              <a:t>Завдання управління маркетингом </a:t>
            </a:r>
            <a:r>
              <a:rPr lang="uk-UA" dirty="0"/>
              <a:t>полягає у вплив на рівень, час і характер попиту таким чином, щоб це допомагало організації у досягненні поставлених перед нею цілей</a:t>
            </a:r>
            <a:r>
              <a:rPr lang="uk-UA" dirty="0" smtClean="0"/>
              <a:t>.</a:t>
            </a:r>
          </a:p>
          <a:p>
            <a:endParaRPr lang="uk-UA" dirty="0"/>
          </a:p>
          <a:p>
            <a:r>
              <a:rPr lang="uk-UA" b="1" dirty="0" smtClean="0"/>
              <a:t>Маркетингове </a:t>
            </a:r>
            <a:r>
              <a:rPr lang="uk-UA" b="1" dirty="0"/>
              <a:t>управління стає </a:t>
            </a:r>
            <a:r>
              <a:rPr lang="uk-UA" b="1" dirty="0" smtClean="0"/>
              <a:t>необхідним </a:t>
            </a:r>
            <a:r>
              <a:rPr lang="uk-UA" dirty="0" smtClean="0"/>
              <a:t>в </a:t>
            </a:r>
            <a:r>
              <a:rPr lang="uk-UA" dirty="0"/>
              <a:t>умовах насичення конкурентного ринку товарами та послугами, перевищення пропозицій над попитом, тобто створення ринку покупця.</a:t>
            </a:r>
          </a:p>
        </p:txBody>
      </p:sp>
    </p:spTree>
    <p:extLst>
      <p:ext uri="{BB962C8B-B14F-4D97-AF65-F5344CB8AC3E}">
        <p14:creationId xmlns:p14="http://schemas.microsoft.com/office/powerpoint/2010/main" val="2762694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cap="all" dirty="0"/>
              <a:t>Модель маркетингової діяльності 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uk-UA" sz="2400" b="1" cap="all" dirty="0"/>
              <a:t>фармацевтичних підприємств</a:t>
            </a: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8" y="1047658"/>
            <a:ext cx="5976664" cy="57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33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dirty="0"/>
              <a:t>ФУНКЦІОНАЛЬНЕ ЗАБЕЗПЕЧЕННЯ МАРКЕТИНГОВОЇ ДІЯЛЬНОСТІ ФАРМАЦЕВТИЧНИХ ФІРМ</a:t>
            </a:r>
            <a:endParaRPr lang="uk-UA" sz="24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9007" y="1124744"/>
            <a:ext cx="7933433" cy="16561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b="1" cap="all" dirty="0"/>
              <a:t>Управління маркетингом</a:t>
            </a:r>
            <a:r>
              <a:rPr lang="uk-UA" sz="2000" b="1" dirty="0"/>
              <a:t> </a:t>
            </a:r>
            <a:r>
              <a:rPr lang="uk-UA" sz="2000" dirty="0"/>
              <a:t>– це процес аналізу ринкових можливостей, відбору цільових ринків, розробки маркетингового комплексу та втілення у життя маркетингових заходів з метою досягнення цілей фармацевтичного підприємства.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72469506"/>
              </p:ext>
            </p:extLst>
          </p:nvPr>
        </p:nvGraphicFramePr>
        <p:xfrm>
          <a:off x="2051720" y="2924944"/>
          <a:ext cx="4968552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0003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864096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1800" b="1" cap="all" dirty="0" smtClean="0"/>
              <a:t>Схематична модель стратегічного планування фармацевтичного маркетингу </a:t>
            </a:r>
            <a:endParaRPr lang="uk-UA" sz="1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383948"/>
            <a:ext cx="7920880" cy="14689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000" b="1" cap="all" dirty="0"/>
              <a:t>Стратегічне планування</a:t>
            </a:r>
            <a:r>
              <a:rPr lang="uk-UA" sz="2000" dirty="0"/>
              <a:t> </a:t>
            </a:r>
            <a:r>
              <a:rPr lang="uk-UA" sz="2000" b="1" dirty="0"/>
              <a:t> – </a:t>
            </a:r>
            <a:r>
              <a:rPr lang="uk-UA" sz="2000" dirty="0"/>
              <a:t>це управлінський процес створення і підтримки стратегічної відповідності між зусиллями фармацевтичної фірми, її потенційними можливостями і шансами у сфері маркетингу. </a:t>
            </a:r>
            <a:endParaRPr lang="uk-UA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3022896"/>
            <a:ext cx="5015768" cy="357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83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0880" cy="936104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dirty="0"/>
              <a:t>Т</a:t>
            </a:r>
            <a:r>
              <a:rPr lang="uk-UA" sz="2400" b="1" dirty="0" smtClean="0"/>
              <a:t>ри </a:t>
            </a:r>
            <a:r>
              <a:rPr lang="uk-UA" sz="2400" b="1" dirty="0"/>
              <a:t>основні групи цілей фармацевтичного підприємства</a:t>
            </a:r>
            <a:endParaRPr lang="uk-UA" sz="24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22023520"/>
              </p:ext>
            </p:extLst>
          </p:nvPr>
        </p:nvGraphicFramePr>
        <p:xfrm>
          <a:off x="1691680" y="1268760"/>
          <a:ext cx="648072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918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60648"/>
            <a:ext cx="5213392" cy="635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15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3888432" cy="1080120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1800" b="1" cap="all" dirty="0"/>
              <a:t>Схематична модель тактичного планування фармацевтичного маркетингу</a:t>
            </a:r>
            <a:endParaRPr lang="uk-UA" sz="1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383948"/>
            <a:ext cx="3816424" cy="50405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b="1" cap="all" dirty="0"/>
              <a:t>Тактичне планування маркетингу</a:t>
            </a:r>
            <a:r>
              <a:rPr lang="uk-UA" sz="2000" dirty="0"/>
              <a:t> – це різновид планування, який полягає у розробці механізмів реалізації обраної фармацевтичним підприємством маркетингової стратегії.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04664"/>
            <a:ext cx="4419632" cy="601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70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3888432" cy="1080120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1800" b="1" cap="all" dirty="0"/>
              <a:t>Блок-схема розробки бізнес-плану для 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b="1" cap="all" dirty="0"/>
              <a:t>	</a:t>
            </a:r>
            <a:r>
              <a:rPr lang="ru-RU" sz="1800" b="1" cap="all" dirty="0" err="1"/>
              <a:t>фарма­цевтичного</a:t>
            </a:r>
            <a:r>
              <a:rPr lang="ru-RU" sz="1800" b="1" cap="all" dirty="0"/>
              <a:t> </a:t>
            </a:r>
            <a:r>
              <a:rPr lang="ru-RU" sz="1800" b="1" cap="all" dirty="0" err="1"/>
              <a:t>підприємства</a:t>
            </a:r>
            <a:r>
              <a:rPr lang="ru-RU" sz="1800" b="1" cap="all" dirty="0"/>
              <a:t>	</a:t>
            </a:r>
            <a:endParaRPr lang="uk-UA" sz="1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383948"/>
            <a:ext cx="3816424" cy="50405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b="1" cap="all" dirty="0"/>
              <a:t>Бізнес-план</a:t>
            </a:r>
            <a:r>
              <a:rPr lang="uk-UA" sz="2000" dirty="0"/>
              <a:t> — це документ, що містить низку узгоджених з метою і результатами заходів і дій, спрямованих на отримання максимального прибутку внаслідок реалізації підприємницького проекту.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567920"/>
            <a:ext cx="3971954" cy="58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15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80920" cy="648072"/>
          </a:xfrm>
          <a:solidFill>
            <a:srgbClr val="443B7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1800" b="1" cap="all" dirty="0"/>
              <a:t>Організаційна структура маркетингових служб</a:t>
            </a:r>
            <a:endParaRPr lang="uk-UA" sz="1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908720"/>
            <a:ext cx="8424936" cy="38884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600" b="1" dirty="0" smtClean="0"/>
              <a:t>Функціональна орієнтація </a:t>
            </a:r>
            <a:r>
              <a:rPr lang="uk-UA" sz="1600" dirty="0" smtClean="0"/>
              <a:t>найчастіше виправдана, коли асортимент товарів невеликий та кількість ринків незначна. І тут формуються групи маркетологів і виділяються управлінці з функцій маркетингу.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600" b="1" dirty="0" smtClean="0"/>
              <a:t>Товарна орієнтація </a:t>
            </a:r>
            <a:r>
              <a:rPr lang="uk-UA" sz="1600" dirty="0" smtClean="0"/>
              <a:t>структури у тому, що з кожен товар чи групу товарів відповідає маркетинг-керівник, якому підпорядковуються маркетологи, відповідальні вивчення ринку, рекламу, товарообіг, збут, сервіс.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600" b="1" dirty="0" smtClean="0"/>
              <a:t>Регіональна орієнтація </a:t>
            </a:r>
            <a:r>
              <a:rPr lang="uk-UA" sz="1600" dirty="0" smtClean="0"/>
              <a:t>структурою схожа на товарну, але ділиться за товарами, а, по ринкам. Така структура й у фірм, реалізують свої, переважно однотипні, товари багатьох ринках.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600" b="1" dirty="0" smtClean="0"/>
              <a:t>Сегментна (спрямована на покупця) </a:t>
            </a:r>
            <a:r>
              <a:rPr lang="uk-UA" sz="1600" dirty="0" smtClean="0"/>
              <a:t>орієнтація полягає в тому, кожен маркетинг-керівник відповідає за певний сегмент ринку. Ця структура найскладніша.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1600" b="1" dirty="0" smtClean="0"/>
              <a:t>Комбіновані</a:t>
            </a:r>
            <a:r>
              <a:rPr lang="uk-UA" sz="1600" dirty="0" smtClean="0"/>
              <a:t> (матричні — за функціями та товарами, функціями та ринками, функціями та споживачами) дозволяють скорочувати дублювання робіт та спрощувати координацію діяльності співробітників маркетингових служб.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899845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2147</TotalTime>
  <Words>518</Words>
  <Application>Microsoft Office PowerPoint</Application>
  <PresentationFormat>Экран (4:3)</PresentationFormat>
  <Paragraphs>48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Тема Office</vt:lpstr>
      <vt:lpstr>Одеський національний медичний університет Медико-фармацевтичний факультет Кафедра Організації та економіки фармації з післядипломною підготовкою</vt:lpstr>
      <vt:lpstr>План лекції</vt:lpstr>
      <vt:lpstr>Процес управління маркетингом</vt:lpstr>
      <vt:lpstr>Модель маркетингової діяльності  фармацевтичних підприємств</vt:lpstr>
      <vt:lpstr>ФУНКЦІОНАЛЬНЕ ЗАБЕЗПЕЧЕННЯ МАРКЕТИНГОВОЇ ДІЯЛЬНОСТІ ФАРМАЦЕВТИЧНИХ ФІРМ</vt:lpstr>
      <vt:lpstr>Схематична модель стратегічного планування фармацевтичного маркетингу </vt:lpstr>
      <vt:lpstr>Три основні групи цілей фармацевтичного підприємства</vt:lpstr>
      <vt:lpstr>Презентация PowerPoint</vt:lpstr>
      <vt:lpstr>Схематична модель тактичного планування фармацевтичного маркетингу</vt:lpstr>
      <vt:lpstr>Блок-схема розробки бізнес-плану для   фарма­цевтичного підприємства </vt:lpstr>
      <vt:lpstr>Організаційна структура маркетингових служб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73</cp:revision>
  <dcterms:created xsi:type="dcterms:W3CDTF">2022-09-08T14:07:54Z</dcterms:created>
  <dcterms:modified xsi:type="dcterms:W3CDTF">2025-09-01T13:06:22Z</dcterms:modified>
</cp:coreProperties>
</file>