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402" y="6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116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151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844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9585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758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469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020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108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90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852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093084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6135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80667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76131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1038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903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42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53198" y="3501009"/>
            <a:ext cx="54856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Загальні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поняття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лікарської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токсикології</a:t>
            </a:r>
            <a:endParaRPr lang="uk-UA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063552" y="260648"/>
            <a:ext cx="80648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 МЕДИЧНИЙ УНІВЕРСИТЕТ</a:t>
            </a:r>
          </a:p>
          <a:p>
            <a:pPr algn="ctr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Фармацевтичний факультет</a:t>
            </a:r>
          </a:p>
          <a:p>
            <a:pPr algn="ctr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фармакології та фармакогнозії</a:t>
            </a:r>
          </a:p>
          <a:p>
            <a:pPr algn="ctr"/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Лікарська токсикологія</a:t>
            </a:r>
          </a:p>
          <a:p>
            <a:pPr algn="ctr"/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№ 1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524000" y="486590"/>
            <a:ext cx="896448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uk-UA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Лікарська токсикологія - наука, що вивчає механізми дії на організм людини лікарських препаратів в токсичних і </a:t>
            </a:r>
            <a:r>
              <a:rPr lang="uk-UA" sz="20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субтоксичних</a:t>
            </a:r>
            <a:r>
              <a:rPr lang="uk-UA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дозах і розробляє методи діагностики, лікування і профілактики отруєнь.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91544" y="1916833"/>
            <a:ext cx="91450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	Головні цілі лікарської токсикології - попередження, розпізнавання і лікування інтоксикацій, викликаних ліками, в т.ч. віддалених шкідливих наслідків дії їх на людину і потомство.</a:t>
            </a: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919536" y="3356993"/>
            <a:ext cx="8388424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Завдання лікарської токсикології</a:t>
            </a:r>
            <a:endParaRPr lang="uk-UA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Визначення комплексу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токсикометричних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параметрів, що характеризують ступінь токсичності і небезпеки виникнення і розвитку отруєнь в умовах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одно-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або багаторазового надходження ліків в організм.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Вивчення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токсикодинамічних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ефектів, що викликаються токсичними дозами ліків, в т.ч. механізми їх токсичної дії.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Вивчення етапів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токсикокінетики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всмоктування, розподіл по органах і тканинах,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біотрансформація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екскреція ліків в токсичних дозах.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Пошук, вивчення і розробка протиотрут (антидотів) при отруєнні ліками.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Розробка методів екстраполяції даних, отриманих в токсикологічному експерименті, на людину.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1703512" y="936816"/>
            <a:ext cx="10009112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Поняття основних термінів лікарської токсикології</a:t>
            </a:r>
            <a:endParaRPr lang="uk-UA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Токсикант - широке поняття, вживається не тільки для </a:t>
            </a:r>
            <a:r>
              <a:rPr lang="uk-UA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позначення речовин, які мають негативно (токсичну) дію на організм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але провокують і інші форми токсичного процесу в організмі і в біологічних системах: клітин (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цитотоксикант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популяцій (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екотоксикантами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Ксенобіотик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це чужорідна для організму людини і тварин речовина, в т.ч. ліки.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Токсичність - основне поняття сучасної токсикології, що характеризує </a:t>
            </a:r>
            <a:r>
              <a:rPr lang="uk-UA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властивість (здатність) хімічних речовин викликати пошкодження або загибель клітин або організму в цілому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Дія речовин (ліків), що викликає структурно-функціональні порушення в організмі або його загибель, називається </a:t>
            </a:r>
            <a:r>
              <a:rPr lang="uk-UA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токсичною дією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В основі механізму токсичної дії лежить взаємодія токсиканта з організмом на різних рівнях його організації (субмолекулярному, молекулярному, клітинному і т.п.).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1703512" y="4149080"/>
            <a:ext cx="993710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Найважливішим елементом будь-якого токсикологічного дослідження є вивчення механізмів і закономірностей формування токсичного процесу, його якісних і кількісних характеристик, які визначаються, перш за все, будовою речовини і його дозою.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Єдиною формою прояву токсичного процесу є інтоксикація, особливості розвитку якої вивчаються на клітинному, органному,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організмовому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популяційному рівнях. Характер токсичного процесу залежить від особливостей організму.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524000" y="260649"/>
            <a:ext cx="1026063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uk-UA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Токсичний процес на клітинному рівні проявляється:</a:t>
            </a:r>
            <a:endParaRPr lang="uk-UA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характером структурно-функціональних змін в клітці і її органелах;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мутаціями (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генотоксичність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Дані про вивчення токсичної дії ліків на окремі органи і системи свідчать про органну токсичність препаратів: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нейро-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гепато-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гемато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нефротоксичности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т. Д.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Інтоксикація на рівні цілісного організму </a:t>
            </a:r>
            <a:r>
              <a:rPr lang="uk-UA" dirty="0" err="1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проявляется</a:t>
            </a:r>
            <a:r>
              <a:rPr lang="uk-UA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lang="uk-UA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патологією хімічної етіології;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транзиторними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токсичними реакціями, тобто швидко і спонтанно проходять станами, що супроводжуються короткочасною втратою функції (явища роздратування очей, дихальних шляхів; седативно-гіпнотичні стани і т. д.);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аллобіозом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стійкими змінами реактивності організму на вплив фізичних, хімічних, біологічних факторів навколишнього середовища, а також на психічні та фізичні навантаження (алергія,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імуносупресія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підвищена стомлюваність і т. Д.);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спеціальними віддаленими токсичними ефектами, що розвиваються лише у частини популяції і характеризуються тривалим прихованим періодом (канцерогенез,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ембріотоксичність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порушення репродуктивної функції і т. д.).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1524000" y="5036214"/>
            <a:ext cx="10260632" cy="182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Глибоке розуміння різних форм проявів токсичності ліків лікарем, провізором, біологом, екологом, іншими фахівцями необхідно для: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правильної організації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доклінічного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вивчення токсичності та ступеня небезпеки нових ліків і інтерпретації отриманих результатів;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виявлення, профілактики і надання раціональної допомоги при несприятливих впливах токсикантів (ліки) на людину.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524000" y="410183"/>
            <a:ext cx="10044608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uk-UA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Токсичні процеси, які виявляються на рівні організму, можна віднести до однієї з наступних груп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Процеси, що формуються по </a:t>
            </a:r>
            <a:r>
              <a:rPr lang="uk-UA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пороговому</a:t>
            </a:r>
            <a:r>
              <a:rPr lang="uk-UA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принципу</a:t>
            </a:r>
            <a:endParaRPr lang="uk-UA" i="1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Причинно-наслідковий зв'язок між фактом дії ліків і розвитком токсичного процесу має незаперечний характер: 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дії ліків в нетоксичних дозах токсичний процес не розвивається; 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досягненні токсичної дози препарату процес формується. 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Залежність "доза-ефект" простежується на рівні кожного окремого організму. При цьому доза препарату пропорційна токсичному процесу. До цієї групи належать: інтоксикації,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транзиторні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токсичні реакції, деякі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алобіотичні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стани.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Процеси, що розвиваються по </a:t>
            </a:r>
            <a:r>
              <a:rPr lang="uk-UA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безпороговому</a:t>
            </a:r>
            <a:r>
              <a:rPr lang="uk-UA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принципу</a:t>
            </a:r>
            <a:endParaRPr lang="uk-UA" i="1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Причинно-наслідкові зв'язки між фактом дії ліків і розвитком токсичного процесу носять імовірнісний характер. Так, ймовірність формування біологічного ефекту зберігається при дії на організм навіть однієї молекули токсиканта. Разом з тим, у окремих організмів процес може і не розвинутися, незважаючи на значне збільшення дози ліків (близькі до смертельних).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Дозова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залежність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вираженості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шкідливої ​​дії, як правило, простежується на рівні популяції. Іншими словами, чим більше доза, тим у більшій частині особин реєструється біологічний, в т.ч. токсичний ефект. До таких токсичних процесів відносять: деякі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алобіотичні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стани, спеціальні токсичні процеси (канцерогенез, тератогенез, порушення репродуктивної функції і т.д.).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524000" y="578877"/>
            <a:ext cx="10332640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uk-UA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З усіх форм прояву токсичного процесу найбільш вивченою є </a:t>
            </a:r>
            <a:r>
              <a:rPr lang="uk-UA" sz="16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інтоксикація (отруєння</a:t>
            </a:r>
            <a:r>
              <a:rPr lang="uk-UA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 Механізми формування та особливості клінічного перебігу інтоксикацій залежать від хімічної будови отрут (ліків) і величин їх доз, умов взаємодії з організмом.</a:t>
            </a:r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Однак можна виділити деякі </a:t>
            </a:r>
            <a:r>
              <a:rPr lang="uk-UA" sz="16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загальні характеристики цієї форми токсичного процесу</a:t>
            </a:r>
            <a:r>
              <a:rPr lang="uk-UA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В залежності від дози, тривалості взаємодії ліків і організму інтоксикації можуть бути </a:t>
            </a:r>
            <a:r>
              <a:rPr lang="uk-UA" sz="1600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гострими, </a:t>
            </a:r>
            <a:r>
              <a:rPr lang="uk-UA" sz="1600" b="1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підгострими</a:t>
            </a:r>
            <a:r>
              <a:rPr lang="uk-UA" sz="1600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хронічними</a:t>
            </a:r>
            <a:r>
              <a:rPr lang="uk-UA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Гостра інтоксикація розвивається в результаті одноразового або повторного надходження ліків в організм у великих дозах протягом обмеженого періоду часу (як правило, протягом доби).</a:t>
            </a:r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uk-UA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Підостра</a:t>
            </a:r>
            <a:r>
              <a:rPr lang="uk-UA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інтоксикація розвивається в результаті безперервного або переривається в часі (інтермітуючого) дії тривалістю до 90 діб.</a:t>
            </a:r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Хронічна інтоксикація розвивається в результаті тривалого (іноді роки) дії токсиканту.</a:t>
            </a:r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Протягом будь якої інтоксикації можна виділити </a:t>
            </a:r>
            <a:r>
              <a:rPr lang="uk-UA" sz="16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чотири основні періоди</a:t>
            </a:r>
            <a:r>
              <a:rPr lang="uk-UA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uk-UA" sz="1600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 контакту з ліками, прихований (латентний) період, </a:t>
            </a:r>
            <a:r>
              <a:rPr lang="uk-UA" sz="1600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</a:t>
            </a:r>
            <a:r>
              <a:rPr lang="uk-UA" sz="1600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розпалу (маніфестації) захворювання, результат (одужання або смерть). </a:t>
            </a:r>
            <a:r>
              <a:rPr lang="uk-UA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Іноді виділяють період ускладнень. Виразність і тривалість кожного з періодів залежить від виду і властивостей ліків, що викликав інтоксикацію, його дози і умов взаємодії з організмом.</a:t>
            </a:r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В залежності від локалізації патологічного процесу токсичний процес може бути </a:t>
            </a:r>
            <a:r>
              <a:rPr lang="uk-UA" sz="16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місцевим і загальним.</a:t>
            </a:r>
            <a:endParaRPr lang="uk-UA" sz="1600" b="1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uk-UA" sz="1600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Місцевим</a:t>
            </a:r>
            <a:r>
              <a:rPr lang="uk-UA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називається патологічний процес, який розвивається безпосередньо на місці аплікації отрути. Можливо місцеве ураження токсикантом очей, ділянок шкіри, дихальних шляхів і легенів, різних областей ШКТ. Місцева токсична дія може проявлятися альтерацією тканин (формування запально-некротичних змін - дія кислот і лугів на шкірні покриви, на очі, слизові ШКТ, легені і т. Д.) І функціональними реакціями (без морфологічних змін - звуження зіниці при дії </a:t>
            </a:r>
            <a:r>
              <a:rPr lang="uk-UA" sz="16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антихолінестеразних</a:t>
            </a:r>
            <a:r>
              <a:rPr lang="uk-UA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засобів) .</a:t>
            </a:r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uk-UA" sz="1600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Загальним</a:t>
            </a:r>
            <a:r>
              <a:rPr lang="uk-UA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називається патологічний процес, при якому залучається багато органів і системи організму, в тому числі віддалені від місця аплікації токсиканти.</a:t>
            </a:r>
            <a:endParaRPr lang="uk-UA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559496" y="1124744"/>
            <a:ext cx="1008112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Ліки, у яких поріг чутливості того чи іншого органу або системи значно нижче, ніж інших органів, позначають як </a:t>
            </a:r>
            <a:r>
              <a:rPr lang="uk-UA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вибірково діючі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У зв'язку з цим використовують такі терміни як: </a:t>
            </a:r>
          </a:p>
          <a:p>
            <a:pPr marL="285750" indent="-285750" algn="just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нейротоксиканти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(наприклад, психотропні), </a:t>
            </a:r>
          </a:p>
          <a:p>
            <a:pPr marL="285750" indent="-285750" algn="just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нефротоксиканти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(наприклад, солі ртуті), </a:t>
            </a:r>
          </a:p>
          <a:p>
            <a:pPr marL="285750" indent="-285750" algn="just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гепатотоксиканти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(наприклад,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чотирихлористий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вуглець), </a:t>
            </a:r>
          </a:p>
          <a:p>
            <a:pPr marL="285750" indent="-285750" algn="just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гематотоксиканти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пульмонотоксиканти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т. Д. </a:t>
            </a: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endParaRPr lang="uk-UA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ряді випадків інтоксикація носить змішаний (як місцевий, так і загальний) характер.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В залежності від інтенсивності впливу токсиканту (яка формулюється дозо-тимчасовими характеристиками) інтоксикація може бути </a:t>
            </a:r>
            <a:r>
              <a:rPr lang="uk-UA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важкою, середнього та легкого ступеня тяжкості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uk-UA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Важка інтоксикація 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загрожує життю, екстремальний стан. Крайня форма важкої інтоксикації - смертельне отруєння.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uk-UA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Інтоксикація середнього ступеня тяжкості 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стан, що характеризується тривалим перебігом, розвитком ускладнень, необоротним пошкодженням органів і систем, що приводить, як правило, до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інвалідизації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uk-UA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Легка інтоксикація 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закінчується повним одужанням протягом декількох діб.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524000" y="315268"/>
            <a:ext cx="10404648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uk-UA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Причини різної чутливості організму до токсиканту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Відмінності в чутливості організму до токсиканту визначаються, перш за все, його фізіологічними особливостями: ступенем розвитку окремих систем, досконалістю їх компенсаторних механізмів і адаптаційними можливостями, а також інтенсивністю окремих видів обмінних процесів, в тому числі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біотрансформації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чужорідних речовин.      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Такий підхід, наприклад, дозволяє біохімічно оцінити факт стійкості кроликів та інших тварин до великих доз атропіну сульфату. 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lang="uk-UA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Наприклад, собаки і кролики можуть переносити атропіну сульфат в дозі, що перевищує в 100 разів дозу, смертельну для людини. Виявилося, що їх кров містить естеразу, яка </a:t>
            </a:r>
            <a:r>
              <a:rPr lang="uk-UA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гідролізує</a:t>
            </a:r>
            <a:r>
              <a:rPr lang="uk-UA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атропін, але вона відсутня у людини. З іншого боку, існують отрути, що володіють більш сильною дією на окремі види тварин, ніж на людину. До них відноситься синильна кислота, оксид вуглецю та ін.</a:t>
            </a:r>
            <a:endParaRPr lang="uk-UA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1524000" y="3639508"/>
            <a:ext cx="10404648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Відмінності в чутливості до токсикантів визначається особливостями статі, особливо у тварин. </a:t>
            </a: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lang="uk-UA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По-перше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неоднакове реагування тварин різної статі на одні й ті ж отрути в силу біологічної специфіки чоловічих і жіночих статевих гормонів. Відмінності токсичності ліків, пов'язані зі статтю, у людини виражені слабше, ніж у тварин. </a:t>
            </a: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lang="uk-UA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По-друге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істотні відмінності особин різної статі в швидкості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біотрансформації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отрут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Процес абсорбції деяких ліків у чоловіків і жінок проходить з різною швидкістю. Так, у жінок в шлунково-кишковому тракті гірше всмоктується саліцилова кислота.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Ксилокаїн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гірше, а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діазепам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краще зв'язується з білками крові у жінок, ніж у чоловіків. У жінок, як правило, більше жирової тканини, що позначається на характері розподілу гідрофільних і гідрофобних ліків. Активність деяких ензимів,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метаболізуючих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ксенобіотиків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у чоловіків і жінок неоднакова.</a:t>
            </a:r>
            <a:endParaRPr lang="uk-UA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847528" y="1119228"/>
            <a:ext cx="979308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uk-UA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Середньолетальна</a:t>
            </a:r>
            <a:r>
              <a:rPr lang="uk-UA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доза 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(ЛД</a:t>
            </a:r>
            <a:r>
              <a:rPr lang="uk-UA" sz="105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50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- доза, що викликає загибель 50% піддослідних тварин. На її значення впливають особливості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токсикокінетики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(всмоктування, розподілу,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біотрансформації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виведення) і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токсикодинаміки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токсикантів (особливості взаємодії з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біомішенями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формування токсичного процесу).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Аналізуючи видові відмінності чутливості до антибіотиків на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фармакокінетичному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рівні, можна як приклад привести обсяг розподілу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пропранололу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(в перерахунку на 1 кг маси тіла), який у людини становить 3,62; у мавп - 0,60; у собаки - 1,71; у щура - 5,30; у кішки - 1,57. Причинами таких відмінностей є особливості структури білків крові, а, отже, і здатність зв'язувати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ксенобіотики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інтенсивність кровопостачання окремих органів і тканин, вмісту жиру в організмі.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524000" y="27784"/>
            <a:ext cx="9144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Функціонально-морфологічні відмінності між організмами, що знаходяться в різних періодах розвитку</a:t>
            </a:r>
            <a:endParaRPr lang="uk-UA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I. Відмінності між </a:t>
            </a:r>
            <a:r>
              <a:rPr lang="uk-UA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неонатальним</a:t>
            </a:r>
            <a:r>
              <a:rPr lang="uk-UA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періодом і зрілим віком</a:t>
            </a:r>
            <a:endParaRPr lang="uk-UA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Абсорбція в шлунково-кишковому тракті. Швидкість всмоктування чужорідних сполук в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неонатальному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періоді вище, а швидкість евакуації вмісту шлунка нижче, ніж у дорослих.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Розподіл. У дітей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неонатального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віку щодо дорослих більш високе співвідношення обсягів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екстрацеллюлярной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/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інтрацеллюлярной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рідини, але більш низький вміст жирової тканини.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Знижена здатність білків плазми крові зв'язувати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ксенобіотики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Підвищено проникність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гематоенцефалічного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ликворного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бар'єрів. Більш висока відносна маса мозку і печінки.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Біотрансформація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Маса гладкого ЕПР в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гепатоцитах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постнатальному періоді зростає.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Біотрансформація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чужорідних сполук в цілому низька, в постнатальному періоді зростає. Здатність до індукції ферментів у новонароджених вище, ніж у дорослих.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Екскреція. Співвідношення маси нирки / тіла у новонароджених в два рази вище, ніж у дорослих, але число і розміри ниркових клубочків у новонароджених нижче. Фільтраційна здатність невисока, в постнатальному періоді підвищена.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Канальцева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секреція редукована; поступово підвищується в процесі дозрівання. Швидкість реабсорбції у дітей вище, але секреція жовчі обмежена в порівнянні зі зрілим віком.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775520" y="698214"/>
            <a:ext cx="864096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II. Відмінності між періодом зрілості і старості</a:t>
            </a:r>
            <a:endParaRPr lang="uk-UA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Абсорбція в шлунково-кишковому тракті: поступове зниження з віком числа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резорбуючих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клітин і підвищення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рН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вмісту шлунка.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Зниження моторики шлунково-кишкового тракту і інтенсивності обміну в слизовій тонкої кишки в літньому віці.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Розподіл: зменшення кількості води в організмі, але збільшення кількості жирової тканини в старості.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Ослаблення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кровотоку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тканинах, зниження проникності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гістогематичних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бар'єрів і зв'язує здібності білків крові.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Біотрансформація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Часткове зниження метаболічної активності печінки у осіб похилого віку.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Екскреція. У старості незначне зниження ниркової екскреції.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Надлишкова маса тіла, як правило, є наслідком надмірного накопичення жирової тканини. Ліки у людини з надмірною жировою тканиною проявляють меншу активність. Ожиріння нерідко супроводжується порушенням функцій печінки, тому у огрядних людей характер токсичної дії деяких ліків, що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метаболізуються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переважно в печінці, може істотно змінюватися.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1775520" y="1186881"/>
            <a:ext cx="853244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Значення фізико-хімічних властивостей ліків для їх токсичності</a:t>
            </a:r>
            <a:endParaRPr lang="uk-UA" sz="2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20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Токсичність ліків визначається: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1. Властивістю препарату досягти структури-мішені, взаємодія з якою ініціює токсичний процес.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2. Характером і міцністю зв'язку між токсикантом і структурою мішенню.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3. Ступенем значущості структури-мішені для підтримки гомеостазу в організмі.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775520" y="276999"/>
            <a:ext cx="10009112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Геометрія молекули токсиканти</a:t>
            </a:r>
            <a:endParaRPr lang="uk-UA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Вивчення залежності "будова - активність" в токсикології можливо тільки з урахуванням уявлень про просторову організацію молекул токсикантів. Велика кількість ліків, що відрізняються високою токсичністю, існує у формі ізомерів. Форми ізомерії: структурна, оптична, геометрична, таутомерія.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Основні закономірності, що визначають вплив ізомерії молекули ліків на його токсичність речовин, полягають у наступному: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Чим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специфічніша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взаємодія ліків і рецепторів, тим виразніші відмінності в дії ізомерів. Оскільки токсичність в значній мірі визначається специфічністю взаємодії токсикантів зі структурами-мішенями, що мають велике значення в підтримці гомеостазу в організмі, тим вище токсичність ліків і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істотніші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відмінності біологічної активності його ізомерів.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Якщо асиметричний атом в молекулі токсиканта займає ключову позицію, визначальну багато в чому його ефект, то відмінності в дії ізомерів, як правило, також істотні. І навпаки, якщо асиметричний атом знаходиться в положенні, не визначає біологічний ефект, то стереоізомери володіють практично однаковою токсичністю.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Чим «жорсткіше» конформація рецептора, тим більш виражені відмінності активності діючих на нього ізомерів токсикантів. 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Наприклад, структурна гнучкість </a:t>
            </a:r>
            <a:r>
              <a:rPr lang="uk-UA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Н-холінорецепторів</a:t>
            </a:r>
            <a:r>
              <a:rPr lang="uk-UA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гангліонарних</a:t>
            </a:r>
            <a:r>
              <a:rPr lang="uk-UA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</a:t>
            </a:r>
            <a:r>
              <a:rPr lang="uk-UA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нейром'язових</a:t>
            </a:r>
            <a:r>
              <a:rPr lang="uk-UA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синапсів</a:t>
            </a:r>
            <a:r>
              <a:rPr lang="uk-UA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виражена настільки, що стереоізомери речовин, що взаємодіють з ними, мають практично однакову активність.</a:t>
            </a:r>
            <a:endParaRPr lang="uk-UA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1524000" y="302360"/>
            <a:ext cx="914400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Класифікація ліків за їх токсичними ефектами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Токсичні ефекти ліків - це реакції, обумовлені абсолютним, або відносним передозуванням, прискореного насичення молекулами препарату організму, а також недостатній функції органів виділення або порушення процесів знешкодження в організмі.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даний час запропоновано групувати </a:t>
            </a:r>
            <a:r>
              <a:rPr lang="uk-UA" sz="14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побічнуі</a:t>
            </a: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токсичну дію ліків за системним принципом: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</a:t>
            </a:r>
            <a:r>
              <a:rPr lang="uk-UA" sz="14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Поліорганні</a:t>
            </a: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порушення (анафілаксія, </a:t>
            </a:r>
            <a:r>
              <a:rPr lang="uk-UA" sz="14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ангіоневротичний</a:t>
            </a: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набряк, васкуліт, злоякісна гіпертермія, сироваткова хвороба та ін.).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Ендокринні порушення (синдром, подібний з хворобою </a:t>
            </a:r>
            <a:r>
              <a:rPr lang="uk-UA" sz="14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Аддісона</a:t>
            </a: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uk-UA" sz="14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галакторея</a:t>
            </a: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uk-UA" sz="14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гінекомастія</a:t>
            </a: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порушення </a:t>
            </a:r>
            <a:r>
              <a:rPr lang="uk-UA" sz="14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еякуляції</a:t>
            </a: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надниркових залоз і ін.).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Порушення обміну речовин (</a:t>
            </a:r>
            <a:r>
              <a:rPr lang="uk-UA" sz="14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гіпербілірубінемія</a:t>
            </a: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електролітні порушення, метаболічний ацидоз і ін.).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Ураження шкіри (алопеція, контактний дерматит, синдром </a:t>
            </a:r>
            <a:r>
              <a:rPr lang="uk-UA" sz="14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Стівенса-Джонсона</a:t>
            </a: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синдром </a:t>
            </a:r>
            <a:r>
              <a:rPr lang="uk-UA" sz="14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Лайєлла</a:t>
            </a: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ін.).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Гематологічні порушення (агранулоцитоз, </a:t>
            </a:r>
            <a:r>
              <a:rPr lang="uk-UA" sz="14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еозинофілія</a:t>
            </a: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uk-UA" sz="14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тромбоцитопенія</a:t>
            </a: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порушення згортання крові та ін.).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Серцево-судинні порушення (стенокардія, аритмії, </a:t>
            </a:r>
            <a:r>
              <a:rPr lang="uk-UA" sz="14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артеріальная</a:t>
            </a: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14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гіпотензія</a:t>
            </a: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артеріальна гіпертензія та ін.).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 Порушення функцій дихальної системи (</a:t>
            </a:r>
            <a:r>
              <a:rPr lang="uk-UA" sz="14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бронхоспазм</a:t>
            </a: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кашель, набряк легенів, набряк слизової оболонки носа, пригнічення дихання та ін.).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8. Шлунково-кишкові розлади (виразки шлунка і кишечнику, токсичне ураження печінки, панкреатит, шлунково-кишкова кровотеча та ін.).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9. Ураження нирок і сечовидільної системи (</a:t>
            </a:r>
            <a:r>
              <a:rPr lang="uk-UA" sz="14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інтерстиціальний</a:t>
            </a: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нефрит, </a:t>
            </a:r>
            <a:r>
              <a:rPr lang="uk-UA" sz="14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кристалурія</a:t>
            </a: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uk-UA" sz="14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нефротичний</a:t>
            </a: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синдром і ін.).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10. Неврологічні порушення (інсульт </a:t>
            </a:r>
            <a:r>
              <a:rPr lang="uk-UA" sz="14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геморагічний</a:t>
            </a: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ішемічний), синдром </a:t>
            </a:r>
            <a:r>
              <a:rPr lang="uk-UA" sz="14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псевдопухлини</a:t>
            </a: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головного мозку, </a:t>
            </a:r>
            <a:r>
              <a:rPr lang="uk-UA" sz="14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екстрапірамідні</a:t>
            </a: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розлади і ін.).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11. Порушення зору (порушення сприйняття кольору, набряк рогівки, помутніння рогівки, неврит зорового нерва, ретинопатія та ін.).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12. Порушення слуху (вестибулярні порушення, глухота і ін.).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13. Патологія опорно-рухового апарату (остеопороз, остеомаляція, </a:t>
            </a:r>
            <a:r>
              <a:rPr lang="uk-UA" sz="14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рабдоміоліз</a:t>
            </a: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ін.).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14. Психічні розлади (делірій, сплутаність свідомості, депресія, сонливість, галюцинації, </a:t>
            </a:r>
            <a:r>
              <a:rPr lang="uk-UA" sz="14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шизофреноподібні</a:t>
            </a:r>
            <a:r>
              <a:rPr lang="uk-UA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реакції і ін.).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i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Практично будь-яке отруєння може викликати розвиток так називаних «віддалених ефектів» - розвиток патологічних процесів і станів у осіб, що мали контакт з шкідливими речовинами в окремі періоди їхнього життя, а також протягом життя декількох їх поколінь. До нього відносяться </a:t>
            </a:r>
            <a:r>
              <a:rPr lang="uk-UA" sz="1400" i="1" dirty="0" err="1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гонадотропна</a:t>
            </a:r>
            <a:r>
              <a:rPr lang="uk-UA" sz="1400" i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uk-UA" sz="1400" i="1" dirty="0" err="1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тератогенна</a:t>
            </a:r>
            <a:r>
              <a:rPr lang="uk-UA" sz="1400" i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uk-UA" sz="1400" i="1" dirty="0" err="1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ембріотоксична</a:t>
            </a:r>
            <a:r>
              <a:rPr lang="uk-UA" sz="1400" i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канцерогенна, мутагенна дія на організм.</a:t>
            </a:r>
            <a:endParaRPr lang="uk-UA" sz="1400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524000" y="953145"/>
            <a:ext cx="1018862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uk-UA" b="1" dirty="0" err="1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Токсикокінетика</a:t>
            </a:r>
            <a:endParaRPr lang="uk-UA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85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45085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Токсикокінетика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вивчає закономірності, а також якісні та кількісні характеристики всмоктування (абсорбції), розподілу, зв'язування з білками (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біотранспорт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біотрансформації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(метаболізм) і виведення (екскреції) токсикантів з організму. З позицій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токсикокінетики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організм являє собою складну гетерогенну систему, що складається з великого числа відділів: кров, тканини, позаклітинна рідина, внутрішньоклітинний вміст з різними властивостями відокремлених один від одного біологічними бар'єрами.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indent="45085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Найважливішими характеристиками ліків, що впливають на його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токсикокінетичні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параметри, є: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indent="45085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коефіцієнт розподілу в системі масло / вода визначає здатність накопичуватися в відповідному середовищі: жиророзчинні в ліпідах, водорозчинні в воді;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indent="45085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розмір молекули впливає на здатність дифундувати в середовищі і проникати через біологічні мембрани і </a:t>
            </a:r>
            <a:r>
              <a:rPr lang="uk-UA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гісто-гематичні</a:t>
            </a: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бар'єри;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indent="45085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константа дисоціації визначає відносну частину молекул токсиканта;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indent="45085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хімічні властивості визначають спорідненість токсиканти до хімічних і біохімічних елементів клітин, тканин і органів.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Віхоть">
  <a:themeElements>
    <a:clrScheme name="Віхоть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Віхоть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іхоть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239</TotalTime>
  <Words>2878</Words>
  <Application>Microsoft Office PowerPoint</Application>
  <PresentationFormat>Широкий екран</PresentationFormat>
  <Paragraphs>141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0" baseType="lpstr">
      <vt:lpstr>Arial</vt:lpstr>
      <vt:lpstr>Century Gothic</vt:lpstr>
      <vt:lpstr>Times New Roman</vt:lpstr>
      <vt:lpstr>Wingdings 3</vt:lpstr>
      <vt:lpstr>Віхоть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Лікарська токсикологія</dc:title>
  <dc:creator>Приступа Богдан Володимирович</dc:creator>
  <cp:lastModifiedBy>Богдан Володимирович Приступа</cp:lastModifiedBy>
  <cp:revision>9</cp:revision>
  <dcterms:created xsi:type="dcterms:W3CDTF">2020-09-10T09:32:48Z</dcterms:created>
  <dcterms:modified xsi:type="dcterms:W3CDTF">2025-10-27T10:10:42Z</dcterms:modified>
</cp:coreProperties>
</file>