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8"/>
  </p:notesMasterIdLst>
  <p:sldIdLst>
    <p:sldId id="256" r:id="rId2"/>
    <p:sldId id="257" r:id="rId3"/>
    <p:sldId id="258" r:id="rId4"/>
    <p:sldId id="271" r:id="rId5"/>
    <p:sldId id="259" r:id="rId6"/>
    <p:sldId id="260" r:id="rId7"/>
    <p:sldId id="264" r:id="rId8"/>
    <p:sldId id="261" r:id="rId9"/>
    <p:sldId id="263" r:id="rId10"/>
    <p:sldId id="265" r:id="rId11"/>
    <p:sldId id="272" r:id="rId12"/>
    <p:sldId id="273" r:id="rId13"/>
    <p:sldId id="268" r:id="rId14"/>
    <p:sldId id="274" r:id="rId15"/>
    <p:sldId id="270" r:id="rId16"/>
    <p:sldId id="275" r:id="rId17"/>
  </p:sldIdLst>
  <p:sldSz cx="9144000" cy="6858000" type="screen4x3"/>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593"/>
    <a:srgbClr val="443B7D"/>
    <a:srgbClr val="4E6A68"/>
    <a:srgbClr val="3F7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474964-5116-4AC3-8BDC-768DC74971E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uk-UA"/>
        </a:p>
      </dgm:t>
    </dgm:pt>
    <dgm:pt modelId="{FCA1E3EE-48CF-4BD1-A8E2-A44540573F20}">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en" dirty="0" smtClean="0"/>
            <a:t>1</a:t>
          </a:r>
          <a:endParaRPr lang="uk-UA" dirty="0"/>
        </a:p>
      </dgm:t>
    </dgm:pt>
    <dgm:pt modelId="{B2D3C1B2-F571-4AB1-A4DD-82596F1044B5}" type="parTrans" cxnId="{4A101772-519D-4166-878A-FF6D20459693}">
      <dgm:prSet/>
      <dgm:spPr/>
      <dgm:t>
        <a:bodyPr/>
        <a:lstStyle/>
        <a:p>
          <a:endParaRPr lang="uk-UA"/>
        </a:p>
      </dgm:t>
    </dgm:pt>
    <dgm:pt modelId="{EFEB0D7F-368E-47A0-9DC9-188FF0A3E31E}" type="sibTrans" cxnId="{4A101772-519D-4166-878A-FF6D20459693}">
      <dgm:prSet/>
      <dgm:spPr/>
      <dgm:t>
        <a:bodyPr/>
        <a:lstStyle/>
        <a:p>
          <a:endParaRPr lang="uk-UA"/>
        </a:p>
      </dgm:t>
    </dgm:pt>
    <dgm:pt modelId="{7C63EB69-DB03-4EA4-95AD-E60E519B00D3}">
      <dgm:prSet phldrT="[Текст]">
        <dgm:style>
          <a:lnRef idx="2">
            <a:schemeClr val="accent2"/>
          </a:lnRef>
          <a:fillRef idx="1">
            <a:schemeClr val="lt1"/>
          </a:fillRef>
          <a:effectRef idx="0">
            <a:schemeClr val="accent2"/>
          </a:effectRef>
          <a:fontRef idx="minor">
            <a:schemeClr val="dk1"/>
          </a:fontRef>
        </dgm:style>
      </dgm:prSet>
      <dgm:spPr/>
      <dgm:t>
        <a:bodyPr/>
        <a:lstStyle/>
        <a:p>
          <a:r>
            <a:rPr lang="en" dirty="0" smtClean="0"/>
            <a:t>Pharmaceutical market. Subjects, functions, classification.</a:t>
          </a:r>
          <a:endParaRPr lang="uk-UA" dirty="0"/>
        </a:p>
      </dgm:t>
    </dgm:pt>
    <dgm:pt modelId="{8BDE431F-43E3-446E-806C-9AF5E80C0712}" type="parTrans" cxnId="{25A428A8-D1B0-433B-B834-7918C30A3435}">
      <dgm:prSet/>
      <dgm:spPr/>
      <dgm:t>
        <a:bodyPr/>
        <a:lstStyle/>
        <a:p>
          <a:endParaRPr lang="uk-UA"/>
        </a:p>
      </dgm:t>
    </dgm:pt>
    <dgm:pt modelId="{4F6E5275-2B39-4174-A593-3B9406993DFB}" type="sibTrans" cxnId="{25A428A8-D1B0-433B-B834-7918C30A3435}">
      <dgm:prSet/>
      <dgm:spPr/>
      <dgm:t>
        <a:bodyPr/>
        <a:lstStyle/>
        <a:p>
          <a:endParaRPr lang="uk-UA"/>
        </a:p>
      </dgm:t>
    </dgm:pt>
    <dgm:pt modelId="{E7F78289-3AC2-4FD3-BBFE-E7FEDBB6ED4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en" dirty="0" smtClean="0"/>
            <a:t>2</a:t>
          </a:r>
          <a:endParaRPr lang="uk-UA" dirty="0"/>
        </a:p>
      </dgm:t>
    </dgm:pt>
    <dgm:pt modelId="{0ED5D8DE-0FF1-44B4-87CA-5E5146AB4D1E}" type="parTrans" cxnId="{1583D212-BBB8-4F8E-B8DA-E4AAC5FE5481}">
      <dgm:prSet/>
      <dgm:spPr/>
      <dgm:t>
        <a:bodyPr/>
        <a:lstStyle/>
        <a:p>
          <a:endParaRPr lang="uk-UA"/>
        </a:p>
      </dgm:t>
    </dgm:pt>
    <dgm:pt modelId="{6746F92E-E0D3-4F77-8DD0-B46D472E6F28}" type="sibTrans" cxnId="{1583D212-BBB8-4F8E-B8DA-E4AAC5FE5481}">
      <dgm:prSet/>
      <dgm:spPr/>
      <dgm:t>
        <a:bodyPr/>
        <a:lstStyle/>
        <a:p>
          <a:endParaRPr lang="uk-UA"/>
        </a:p>
      </dgm:t>
    </dgm:pt>
    <dgm:pt modelId="{632D4CC1-A1C9-4B7D-B9E7-6F40AEBAFDE0}">
      <dgm:prSet phldrT="[Текст]">
        <dgm:style>
          <a:lnRef idx="2">
            <a:schemeClr val="accent2"/>
          </a:lnRef>
          <a:fillRef idx="1">
            <a:schemeClr val="lt1"/>
          </a:fillRef>
          <a:effectRef idx="0">
            <a:schemeClr val="accent2"/>
          </a:effectRef>
          <a:fontRef idx="minor">
            <a:schemeClr val="dk1"/>
          </a:fontRef>
        </dgm:style>
      </dgm:prSet>
      <dgm:spPr/>
      <dgm:t>
        <a:bodyPr/>
        <a:lstStyle/>
        <a:p>
          <a:r>
            <a:rPr lang="en" dirty="0" smtClean="0"/>
            <a:t>Definition of terms Pharmaceutical marketing, Need, Demand. Concepts of pharmaceutical marketing.</a:t>
          </a:r>
          <a:endParaRPr lang="uk-UA" dirty="0"/>
        </a:p>
      </dgm:t>
    </dgm:pt>
    <dgm:pt modelId="{548D18AD-FB40-4A68-B1D3-5A23F35D255E}" type="parTrans" cxnId="{1605B7DF-8DD0-44F4-9E68-31E57378D09F}">
      <dgm:prSet/>
      <dgm:spPr/>
      <dgm:t>
        <a:bodyPr/>
        <a:lstStyle/>
        <a:p>
          <a:endParaRPr lang="uk-UA"/>
        </a:p>
      </dgm:t>
    </dgm:pt>
    <dgm:pt modelId="{12F07012-B621-442C-B8AC-D9EBB5F567D4}" type="sibTrans" cxnId="{1605B7DF-8DD0-44F4-9E68-31E57378D09F}">
      <dgm:prSet/>
      <dgm:spPr/>
      <dgm:t>
        <a:bodyPr/>
        <a:lstStyle/>
        <a:p>
          <a:endParaRPr lang="uk-UA"/>
        </a:p>
      </dgm:t>
    </dgm:pt>
    <dgm:pt modelId="{C7878A12-985B-4DB3-B2B7-53ECF5F7B9B7}">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en" dirty="0" smtClean="0"/>
            <a:t>3</a:t>
          </a:r>
          <a:endParaRPr lang="uk-UA" dirty="0"/>
        </a:p>
      </dgm:t>
    </dgm:pt>
    <dgm:pt modelId="{9E0DDE18-7EC4-44CF-9606-F1430E9FF3EC}" type="parTrans" cxnId="{054FBD6F-8FBC-44F4-A64A-0082E594D606}">
      <dgm:prSet/>
      <dgm:spPr/>
      <dgm:t>
        <a:bodyPr/>
        <a:lstStyle/>
        <a:p>
          <a:endParaRPr lang="uk-UA"/>
        </a:p>
      </dgm:t>
    </dgm:pt>
    <dgm:pt modelId="{75DAA381-47CF-4295-9CAA-9748098388D7}" type="sibTrans" cxnId="{054FBD6F-8FBC-44F4-A64A-0082E594D606}">
      <dgm:prSet/>
      <dgm:spPr/>
      <dgm:t>
        <a:bodyPr/>
        <a:lstStyle/>
        <a:p>
          <a:endParaRPr lang="uk-UA"/>
        </a:p>
      </dgm:t>
    </dgm:pt>
    <dgm:pt modelId="{3F686B3C-D7C7-4527-8780-EA58E641E5AB}">
      <dgm:prSet phldrT="[Текст]">
        <dgm:style>
          <a:lnRef idx="2">
            <a:schemeClr val="accent2"/>
          </a:lnRef>
          <a:fillRef idx="1">
            <a:schemeClr val="lt1"/>
          </a:fillRef>
          <a:effectRef idx="0">
            <a:schemeClr val="accent2"/>
          </a:effectRef>
          <a:fontRef idx="minor">
            <a:schemeClr val="dk1"/>
          </a:fontRef>
        </dgm:style>
      </dgm:prSet>
      <dgm:spPr/>
      <dgm:t>
        <a:bodyPr/>
        <a:lstStyle/>
        <a:p>
          <a:r>
            <a:rPr lang="en" dirty="0" smtClean="0"/>
            <a:t>Complex of pharmaceutical marketing</a:t>
          </a:r>
          <a:endParaRPr lang="uk-UA" dirty="0"/>
        </a:p>
      </dgm:t>
    </dgm:pt>
    <dgm:pt modelId="{967521C3-52FA-40C0-909A-9D302403971B}" type="parTrans" cxnId="{40549CF5-3796-4B47-B03E-F2B9864811C3}">
      <dgm:prSet/>
      <dgm:spPr/>
      <dgm:t>
        <a:bodyPr/>
        <a:lstStyle/>
        <a:p>
          <a:endParaRPr lang="uk-UA"/>
        </a:p>
      </dgm:t>
    </dgm:pt>
    <dgm:pt modelId="{D219BA97-E0B8-419F-91C4-D9A2B825C3CF}" type="sibTrans" cxnId="{40549CF5-3796-4B47-B03E-F2B9864811C3}">
      <dgm:prSet/>
      <dgm:spPr/>
      <dgm:t>
        <a:bodyPr/>
        <a:lstStyle/>
        <a:p>
          <a:endParaRPr lang="uk-UA"/>
        </a:p>
      </dgm:t>
    </dgm:pt>
    <dgm:pt modelId="{6735728D-F2A4-4DE8-9F88-9EA99906020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en" dirty="0" smtClean="0"/>
            <a:t>4</a:t>
          </a:r>
          <a:endParaRPr lang="uk-UA" dirty="0"/>
        </a:p>
      </dgm:t>
    </dgm:pt>
    <dgm:pt modelId="{56C0B93B-A08E-41DF-8F24-6A03E17D5E97}" type="parTrans" cxnId="{464BA4FB-8108-4520-8308-28E2950F6F4E}">
      <dgm:prSet/>
      <dgm:spPr/>
      <dgm:t>
        <a:bodyPr/>
        <a:lstStyle/>
        <a:p>
          <a:endParaRPr lang="uk-UA"/>
        </a:p>
      </dgm:t>
    </dgm:pt>
    <dgm:pt modelId="{DE4731A1-AC4E-4832-BF7F-464CCF0D2A48}" type="sibTrans" cxnId="{464BA4FB-8108-4520-8308-28E2950F6F4E}">
      <dgm:prSet/>
      <dgm:spPr/>
      <dgm:t>
        <a:bodyPr/>
        <a:lstStyle/>
        <a:p>
          <a:endParaRPr lang="uk-UA"/>
        </a:p>
      </dgm:t>
    </dgm:pt>
    <dgm:pt modelId="{FEEA3109-051A-4C19-82DB-7E486C9E6742}">
      <dgm:prSet>
        <dgm:style>
          <a:lnRef idx="2">
            <a:schemeClr val="accent2"/>
          </a:lnRef>
          <a:fillRef idx="1">
            <a:schemeClr val="lt1"/>
          </a:fillRef>
          <a:effectRef idx="0">
            <a:schemeClr val="accent2"/>
          </a:effectRef>
          <a:fontRef idx="minor">
            <a:schemeClr val="dk1"/>
          </a:fontRef>
        </dgm:style>
      </dgm:prSet>
      <dgm:spPr/>
      <dgm:t>
        <a:bodyPr/>
        <a:lstStyle/>
        <a:p>
          <a:r>
            <a:rPr lang="en" dirty="0" smtClean="0"/>
            <a:t>Management of pharmaceutical marketing and its planning</a:t>
          </a:r>
          <a:endParaRPr lang="uk-UA" dirty="0"/>
        </a:p>
      </dgm:t>
    </dgm:pt>
    <dgm:pt modelId="{025EB944-6747-4331-80D4-4BC296B2AA1B}" type="parTrans" cxnId="{D9D48A28-1811-4942-A0CE-89E4E278572A}">
      <dgm:prSet/>
      <dgm:spPr/>
      <dgm:t>
        <a:bodyPr/>
        <a:lstStyle/>
        <a:p>
          <a:endParaRPr lang="uk-UA"/>
        </a:p>
      </dgm:t>
    </dgm:pt>
    <dgm:pt modelId="{4F60FB64-BE15-4298-87BD-CC0DFEF5A14D}" type="sibTrans" cxnId="{D9D48A28-1811-4942-A0CE-89E4E278572A}">
      <dgm:prSet/>
      <dgm:spPr/>
      <dgm:t>
        <a:bodyPr/>
        <a:lstStyle/>
        <a:p>
          <a:endParaRPr lang="uk-UA"/>
        </a:p>
      </dgm:t>
    </dgm:pt>
    <dgm:pt modelId="{D65B569B-2ED0-4AEC-BFA1-8B6D7B976F25}">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en" dirty="0" smtClean="0"/>
            <a:t>5</a:t>
          </a:r>
          <a:endParaRPr lang="uk-UA" dirty="0"/>
        </a:p>
      </dgm:t>
    </dgm:pt>
    <dgm:pt modelId="{3E758E6D-4C79-48AD-A1E7-9E5F72BE2A21}" type="parTrans" cxnId="{87035903-BA90-4E9E-BB73-5CCD1A24A116}">
      <dgm:prSet/>
      <dgm:spPr/>
      <dgm:t>
        <a:bodyPr/>
        <a:lstStyle/>
        <a:p>
          <a:endParaRPr lang="uk-UA"/>
        </a:p>
      </dgm:t>
    </dgm:pt>
    <dgm:pt modelId="{A8F2A649-7FEB-4949-AFF4-80420A7F0C73}" type="sibTrans" cxnId="{87035903-BA90-4E9E-BB73-5CCD1A24A116}">
      <dgm:prSet/>
      <dgm:spPr/>
      <dgm:t>
        <a:bodyPr/>
        <a:lstStyle/>
        <a:p>
          <a:endParaRPr lang="uk-UA"/>
        </a:p>
      </dgm:t>
    </dgm:pt>
    <dgm:pt modelId="{E1C62AEC-6C5B-46C6-991B-E1F752036408}">
      <dgm:prSet>
        <dgm:style>
          <a:lnRef idx="2">
            <a:schemeClr val="accent2"/>
          </a:lnRef>
          <a:fillRef idx="1">
            <a:schemeClr val="lt1"/>
          </a:fillRef>
          <a:effectRef idx="0">
            <a:schemeClr val="accent2"/>
          </a:effectRef>
          <a:fontRef idx="minor">
            <a:schemeClr val="dk1"/>
          </a:fontRef>
        </dgm:style>
      </dgm:prSet>
      <dgm:spPr/>
      <dgm:t>
        <a:bodyPr/>
        <a:lstStyle/>
        <a:p>
          <a:r>
            <a:rPr lang="en" dirty="0" smtClean="0"/>
            <a:t>Development of a business plan for a pharmaceutical enterprise</a:t>
          </a:r>
          <a:endParaRPr lang="uk-UA" dirty="0"/>
        </a:p>
      </dgm:t>
    </dgm:pt>
    <dgm:pt modelId="{4FD87DDE-CE7F-4AEA-8965-C36B452B6321}" type="parTrans" cxnId="{0005C6EC-B877-48A0-9D9E-C18F26B79C3A}">
      <dgm:prSet/>
      <dgm:spPr/>
      <dgm:t>
        <a:bodyPr/>
        <a:lstStyle/>
        <a:p>
          <a:endParaRPr lang="uk-UA"/>
        </a:p>
      </dgm:t>
    </dgm:pt>
    <dgm:pt modelId="{6B558539-56BE-40F1-9387-F00F66BA77CE}" type="sibTrans" cxnId="{0005C6EC-B877-48A0-9D9E-C18F26B79C3A}">
      <dgm:prSet/>
      <dgm:spPr/>
      <dgm:t>
        <a:bodyPr/>
        <a:lstStyle/>
        <a:p>
          <a:endParaRPr lang="uk-UA"/>
        </a:p>
      </dgm:t>
    </dgm:pt>
    <dgm:pt modelId="{A3EDA22A-C6ED-4DEF-AD75-DEBCCEBA5D3F}">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en" dirty="0" smtClean="0"/>
            <a:t>6</a:t>
          </a:r>
          <a:endParaRPr lang="uk-UA" dirty="0"/>
        </a:p>
      </dgm:t>
    </dgm:pt>
    <dgm:pt modelId="{99BDA3C2-2748-4BB2-B5F7-854079B9E32A}" type="parTrans" cxnId="{B5F1CE83-163B-4CC0-B56E-D0D4E1552289}">
      <dgm:prSet/>
      <dgm:spPr/>
      <dgm:t>
        <a:bodyPr/>
        <a:lstStyle/>
        <a:p>
          <a:endParaRPr lang="uk-UA"/>
        </a:p>
      </dgm:t>
    </dgm:pt>
    <dgm:pt modelId="{7B8F4BF3-F225-4767-8FCF-53DEE81FFFB0}" type="sibTrans" cxnId="{B5F1CE83-163B-4CC0-B56E-D0D4E1552289}">
      <dgm:prSet/>
      <dgm:spPr/>
      <dgm:t>
        <a:bodyPr/>
        <a:lstStyle/>
        <a:p>
          <a:endParaRPr lang="uk-UA"/>
        </a:p>
      </dgm:t>
    </dgm:pt>
    <dgm:pt modelId="{B4A85D2F-64B4-4009-8D82-C201A560CDBF}">
      <dgm:prSet>
        <dgm:style>
          <a:lnRef idx="2">
            <a:schemeClr val="accent2"/>
          </a:lnRef>
          <a:fillRef idx="1">
            <a:schemeClr val="lt1"/>
          </a:fillRef>
          <a:effectRef idx="0">
            <a:schemeClr val="accent2"/>
          </a:effectRef>
          <a:fontRef idx="minor">
            <a:schemeClr val="dk1"/>
          </a:fontRef>
        </dgm:style>
      </dgm:prSet>
      <dgm:spPr/>
      <dgm:t>
        <a:bodyPr/>
        <a:lstStyle/>
        <a:p>
          <a:r>
            <a:rPr lang="en" dirty="0" smtClean="0"/>
            <a:t>Marketing environment of a pharmaceutical enterprise</a:t>
          </a:r>
          <a:endParaRPr lang="uk-UA" dirty="0"/>
        </a:p>
      </dgm:t>
    </dgm:pt>
    <dgm:pt modelId="{E683C037-8D59-4829-BC98-DA4476D0FA06}" type="parTrans" cxnId="{25FAF376-C21B-4B11-B1C0-60B372A13C27}">
      <dgm:prSet/>
      <dgm:spPr/>
      <dgm:t>
        <a:bodyPr/>
        <a:lstStyle/>
        <a:p>
          <a:endParaRPr lang="uk-UA"/>
        </a:p>
      </dgm:t>
    </dgm:pt>
    <dgm:pt modelId="{76FF04A8-E565-4ABD-9A87-DA919AA16C7D}" type="sibTrans" cxnId="{25FAF376-C21B-4B11-B1C0-60B372A13C27}">
      <dgm:prSet/>
      <dgm:spPr/>
      <dgm:t>
        <a:bodyPr/>
        <a:lstStyle/>
        <a:p>
          <a:endParaRPr lang="uk-UA"/>
        </a:p>
      </dgm:t>
    </dgm:pt>
    <dgm:pt modelId="{E913EBFA-BDBE-4C7B-85F6-AE866948EA0C}" type="pres">
      <dgm:prSet presAssocID="{86474964-5116-4AC3-8BDC-768DC74971E0}" presName="linearFlow" presStyleCnt="0">
        <dgm:presLayoutVars>
          <dgm:dir/>
          <dgm:animLvl val="lvl"/>
          <dgm:resizeHandles val="exact"/>
        </dgm:presLayoutVars>
      </dgm:prSet>
      <dgm:spPr/>
      <dgm:t>
        <a:bodyPr/>
        <a:lstStyle/>
        <a:p>
          <a:endParaRPr lang="uk-UA"/>
        </a:p>
      </dgm:t>
    </dgm:pt>
    <dgm:pt modelId="{5E6BC336-6F1B-42D6-9B85-5C897FCBADEC}" type="pres">
      <dgm:prSet presAssocID="{FCA1E3EE-48CF-4BD1-A8E2-A44540573F20}" presName="composite" presStyleCnt="0"/>
      <dgm:spPr/>
    </dgm:pt>
    <dgm:pt modelId="{1688A459-34EF-43A5-81CC-8F5BD53C409B}" type="pres">
      <dgm:prSet presAssocID="{FCA1E3EE-48CF-4BD1-A8E2-A44540573F20}" presName="parentText" presStyleLbl="alignNode1" presStyleIdx="0" presStyleCnt="6">
        <dgm:presLayoutVars>
          <dgm:chMax val="1"/>
          <dgm:bulletEnabled val="1"/>
        </dgm:presLayoutVars>
      </dgm:prSet>
      <dgm:spPr/>
      <dgm:t>
        <a:bodyPr/>
        <a:lstStyle/>
        <a:p>
          <a:endParaRPr lang="uk-UA"/>
        </a:p>
      </dgm:t>
    </dgm:pt>
    <dgm:pt modelId="{DDA87807-DD1B-4CCE-A6C3-FC1508E93151}" type="pres">
      <dgm:prSet presAssocID="{FCA1E3EE-48CF-4BD1-A8E2-A44540573F20}" presName="descendantText" presStyleLbl="alignAcc1" presStyleIdx="0" presStyleCnt="6" custLinFactNeighborX="-143" custLinFactNeighborY="1513">
        <dgm:presLayoutVars>
          <dgm:bulletEnabled val="1"/>
        </dgm:presLayoutVars>
      </dgm:prSet>
      <dgm:spPr/>
      <dgm:t>
        <a:bodyPr/>
        <a:lstStyle/>
        <a:p>
          <a:endParaRPr lang="uk-UA"/>
        </a:p>
      </dgm:t>
    </dgm:pt>
    <dgm:pt modelId="{30AE7A0F-9F36-43B8-9E97-A76B393B83E3}" type="pres">
      <dgm:prSet presAssocID="{EFEB0D7F-368E-47A0-9DC9-188FF0A3E31E}" presName="sp" presStyleCnt="0"/>
      <dgm:spPr/>
    </dgm:pt>
    <dgm:pt modelId="{CD5982BF-4855-437A-BA08-553F30C19601}" type="pres">
      <dgm:prSet presAssocID="{E7F78289-3AC2-4FD3-BBFE-E7FEDBB6ED4B}" presName="composite" presStyleCnt="0"/>
      <dgm:spPr/>
    </dgm:pt>
    <dgm:pt modelId="{E3F60B59-C66B-464A-A19A-3777A48CC9A6}" type="pres">
      <dgm:prSet presAssocID="{E7F78289-3AC2-4FD3-BBFE-E7FEDBB6ED4B}" presName="parentText" presStyleLbl="alignNode1" presStyleIdx="1" presStyleCnt="6">
        <dgm:presLayoutVars>
          <dgm:chMax val="1"/>
          <dgm:bulletEnabled val="1"/>
        </dgm:presLayoutVars>
      </dgm:prSet>
      <dgm:spPr/>
      <dgm:t>
        <a:bodyPr/>
        <a:lstStyle/>
        <a:p>
          <a:endParaRPr lang="uk-UA"/>
        </a:p>
      </dgm:t>
    </dgm:pt>
    <dgm:pt modelId="{24621681-BE5A-4B1E-942A-1417352B92F5}" type="pres">
      <dgm:prSet presAssocID="{E7F78289-3AC2-4FD3-BBFE-E7FEDBB6ED4B}" presName="descendantText" presStyleLbl="alignAcc1" presStyleIdx="1" presStyleCnt="6">
        <dgm:presLayoutVars>
          <dgm:bulletEnabled val="1"/>
        </dgm:presLayoutVars>
      </dgm:prSet>
      <dgm:spPr/>
      <dgm:t>
        <a:bodyPr/>
        <a:lstStyle/>
        <a:p>
          <a:endParaRPr lang="uk-UA"/>
        </a:p>
      </dgm:t>
    </dgm:pt>
    <dgm:pt modelId="{CADDCBE7-20B6-432D-8554-08705934BE11}" type="pres">
      <dgm:prSet presAssocID="{6746F92E-E0D3-4F77-8DD0-B46D472E6F28}" presName="sp" presStyleCnt="0"/>
      <dgm:spPr/>
    </dgm:pt>
    <dgm:pt modelId="{12B4E57C-45D2-4CF2-B4EF-8450C47771C9}" type="pres">
      <dgm:prSet presAssocID="{C7878A12-985B-4DB3-B2B7-53ECF5F7B9B7}" presName="composite" presStyleCnt="0"/>
      <dgm:spPr/>
    </dgm:pt>
    <dgm:pt modelId="{49A4290E-1FC3-4F2F-83A8-25AF18110FAF}" type="pres">
      <dgm:prSet presAssocID="{C7878A12-985B-4DB3-B2B7-53ECF5F7B9B7}" presName="parentText" presStyleLbl="alignNode1" presStyleIdx="2" presStyleCnt="6">
        <dgm:presLayoutVars>
          <dgm:chMax val="1"/>
          <dgm:bulletEnabled val="1"/>
        </dgm:presLayoutVars>
      </dgm:prSet>
      <dgm:spPr/>
      <dgm:t>
        <a:bodyPr/>
        <a:lstStyle/>
        <a:p>
          <a:endParaRPr lang="uk-UA"/>
        </a:p>
      </dgm:t>
    </dgm:pt>
    <dgm:pt modelId="{16DD433A-FC74-4F0F-A89D-99722CADE8C4}" type="pres">
      <dgm:prSet presAssocID="{C7878A12-985B-4DB3-B2B7-53ECF5F7B9B7}" presName="descendantText" presStyleLbl="alignAcc1" presStyleIdx="2" presStyleCnt="6">
        <dgm:presLayoutVars>
          <dgm:bulletEnabled val="1"/>
        </dgm:presLayoutVars>
      </dgm:prSet>
      <dgm:spPr/>
      <dgm:t>
        <a:bodyPr/>
        <a:lstStyle/>
        <a:p>
          <a:endParaRPr lang="uk-UA"/>
        </a:p>
      </dgm:t>
    </dgm:pt>
    <dgm:pt modelId="{90B978EA-1034-401F-A48F-E560C19808AB}" type="pres">
      <dgm:prSet presAssocID="{75DAA381-47CF-4295-9CAA-9748098388D7}" presName="sp" presStyleCnt="0"/>
      <dgm:spPr/>
    </dgm:pt>
    <dgm:pt modelId="{994BAB6B-98E4-483A-AC05-8BC349EB616B}" type="pres">
      <dgm:prSet presAssocID="{6735728D-F2A4-4DE8-9F88-9EA99906020B}" presName="composite" presStyleCnt="0"/>
      <dgm:spPr/>
    </dgm:pt>
    <dgm:pt modelId="{18BDB877-218E-4F2E-9B0E-C9283C70C3D6}" type="pres">
      <dgm:prSet presAssocID="{6735728D-F2A4-4DE8-9F88-9EA99906020B}" presName="parentText" presStyleLbl="alignNode1" presStyleIdx="3" presStyleCnt="6">
        <dgm:presLayoutVars>
          <dgm:chMax val="1"/>
          <dgm:bulletEnabled val="1"/>
        </dgm:presLayoutVars>
      </dgm:prSet>
      <dgm:spPr/>
      <dgm:t>
        <a:bodyPr/>
        <a:lstStyle/>
        <a:p>
          <a:endParaRPr lang="uk-UA"/>
        </a:p>
      </dgm:t>
    </dgm:pt>
    <dgm:pt modelId="{F36771F5-832F-459D-A4E6-44F011F5C41D}" type="pres">
      <dgm:prSet presAssocID="{6735728D-F2A4-4DE8-9F88-9EA99906020B}" presName="descendantText" presStyleLbl="alignAcc1" presStyleIdx="3" presStyleCnt="6">
        <dgm:presLayoutVars>
          <dgm:bulletEnabled val="1"/>
        </dgm:presLayoutVars>
      </dgm:prSet>
      <dgm:spPr/>
      <dgm:t>
        <a:bodyPr/>
        <a:lstStyle/>
        <a:p>
          <a:endParaRPr lang="uk-UA"/>
        </a:p>
      </dgm:t>
    </dgm:pt>
    <dgm:pt modelId="{88B42731-6F88-4C64-AC1E-DA223F2ADD3D}" type="pres">
      <dgm:prSet presAssocID="{DE4731A1-AC4E-4832-BF7F-464CCF0D2A48}" presName="sp" presStyleCnt="0"/>
      <dgm:spPr/>
    </dgm:pt>
    <dgm:pt modelId="{B89F2525-B79D-4A69-87FF-684101A56A1D}" type="pres">
      <dgm:prSet presAssocID="{D65B569B-2ED0-4AEC-BFA1-8B6D7B976F25}" presName="composite" presStyleCnt="0"/>
      <dgm:spPr/>
    </dgm:pt>
    <dgm:pt modelId="{2D3547F7-59B7-4163-A421-1570D3936C7A}" type="pres">
      <dgm:prSet presAssocID="{D65B569B-2ED0-4AEC-BFA1-8B6D7B976F25}" presName="parentText" presStyleLbl="alignNode1" presStyleIdx="4" presStyleCnt="6">
        <dgm:presLayoutVars>
          <dgm:chMax val="1"/>
          <dgm:bulletEnabled val="1"/>
        </dgm:presLayoutVars>
      </dgm:prSet>
      <dgm:spPr/>
      <dgm:t>
        <a:bodyPr/>
        <a:lstStyle/>
        <a:p>
          <a:endParaRPr lang="uk-UA"/>
        </a:p>
      </dgm:t>
    </dgm:pt>
    <dgm:pt modelId="{1E047A22-A19E-41DD-99B3-0C49506CFC36}" type="pres">
      <dgm:prSet presAssocID="{D65B569B-2ED0-4AEC-BFA1-8B6D7B976F25}" presName="descendantText" presStyleLbl="alignAcc1" presStyleIdx="4" presStyleCnt="6">
        <dgm:presLayoutVars>
          <dgm:bulletEnabled val="1"/>
        </dgm:presLayoutVars>
      </dgm:prSet>
      <dgm:spPr/>
      <dgm:t>
        <a:bodyPr/>
        <a:lstStyle/>
        <a:p>
          <a:endParaRPr lang="uk-UA"/>
        </a:p>
      </dgm:t>
    </dgm:pt>
    <dgm:pt modelId="{82AF437A-A678-4D47-AB1F-A356E3510559}" type="pres">
      <dgm:prSet presAssocID="{A8F2A649-7FEB-4949-AFF4-80420A7F0C73}" presName="sp" presStyleCnt="0"/>
      <dgm:spPr/>
    </dgm:pt>
    <dgm:pt modelId="{8A9BE12A-E211-4C3B-B3F0-2746AE7FDBF9}" type="pres">
      <dgm:prSet presAssocID="{A3EDA22A-C6ED-4DEF-AD75-DEBCCEBA5D3F}" presName="composite" presStyleCnt="0"/>
      <dgm:spPr/>
    </dgm:pt>
    <dgm:pt modelId="{E4C24996-D6A4-4345-BD85-C9ACE04057B6}" type="pres">
      <dgm:prSet presAssocID="{A3EDA22A-C6ED-4DEF-AD75-DEBCCEBA5D3F}" presName="parentText" presStyleLbl="alignNode1" presStyleIdx="5" presStyleCnt="6">
        <dgm:presLayoutVars>
          <dgm:chMax val="1"/>
          <dgm:bulletEnabled val="1"/>
        </dgm:presLayoutVars>
      </dgm:prSet>
      <dgm:spPr/>
      <dgm:t>
        <a:bodyPr/>
        <a:lstStyle/>
        <a:p>
          <a:endParaRPr lang="uk-UA"/>
        </a:p>
      </dgm:t>
    </dgm:pt>
    <dgm:pt modelId="{73D616EA-AEE4-4C18-B08D-2E7EC0E84E84}" type="pres">
      <dgm:prSet presAssocID="{A3EDA22A-C6ED-4DEF-AD75-DEBCCEBA5D3F}" presName="descendantText" presStyleLbl="alignAcc1" presStyleIdx="5" presStyleCnt="6">
        <dgm:presLayoutVars>
          <dgm:bulletEnabled val="1"/>
        </dgm:presLayoutVars>
      </dgm:prSet>
      <dgm:spPr/>
      <dgm:t>
        <a:bodyPr/>
        <a:lstStyle/>
        <a:p>
          <a:endParaRPr lang="uk-UA"/>
        </a:p>
      </dgm:t>
    </dgm:pt>
  </dgm:ptLst>
  <dgm:cxnLst>
    <dgm:cxn modelId="{120925B3-76A8-4758-9B93-A313A9A22C66}" type="presOf" srcId="{E1C62AEC-6C5B-46C6-991B-E1F752036408}" destId="{1E047A22-A19E-41DD-99B3-0C49506CFC36}" srcOrd="0" destOrd="0" presId="urn:microsoft.com/office/officeart/2005/8/layout/chevron2"/>
    <dgm:cxn modelId="{1583D212-BBB8-4F8E-B8DA-E4AAC5FE5481}" srcId="{86474964-5116-4AC3-8BDC-768DC74971E0}" destId="{E7F78289-3AC2-4FD3-BBFE-E7FEDBB6ED4B}" srcOrd="1" destOrd="0" parTransId="{0ED5D8DE-0FF1-44B4-87CA-5E5146AB4D1E}" sibTransId="{6746F92E-E0D3-4F77-8DD0-B46D472E6F28}"/>
    <dgm:cxn modelId="{1605B7DF-8DD0-44F4-9E68-31E57378D09F}" srcId="{E7F78289-3AC2-4FD3-BBFE-E7FEDBB6ED4B}" destId="{632D4CC1-A1C9-4B7D-B9E7-6F40AEBAFDE0}" srcOrd="0" destOrd="0" parTransId="{548D18AD-FB40-4A68-B1D3-5A23F35D255E}" sibTransId="{12F07012-B621-442C-B8AC-D9EBB5F567D4}"/>
    <dgm:cxn modelId="{464BA4FB-8108-4520-8308-28E2950F6F4E}" srcId="{86474964-5116-4AC3-8BDC-768DC74971E0}" destId="{6735728D-F2A4-4DE8-9F88-9EA99906020B}" srcOrd="3" destOrd="0" parTransId="{56C0B93B-A08E-41DF-8F24-6A03E17D5E97}" sibTransId="{DE4731A1-AC4E-4832-BF7F-464CCF0D2A48}"/>
    <dgm:cxn modelId="{7D175D3A-606B-4A2B-9FB7-06EB3CCE2B9E}" type="presOf" srcId="{FEEA3109-051A-4C19-82DB-7E486C9E6742}" destId="{F36771F5-832F-459D-A4E6-44F011F5C41D}" srcOrd="0" destOrd="0" presId="urn:microsoft.com/office/officeart/2005/8/layout/chevron2"/>
    <dgm:cxn modelId="{FF4827EE-672A-47CC-86B1-BACAC3A6125E}" type="presOf" srcId="{FCA1E3EE-48CF-4BD1-A8E2-A44540573F20}" destId="{1688A459-34EF-43A5-81CC-8F5BD53C409B}" srcOrd="0" destOrd="0" presId="urn:microsoft.com/office/officeart/2005/8/layout/chevron2"/>
    <dgm:cxn modelId="{87035903-BA90-4E9E-BB73-5CCD1A24A116}" srcId="{86474964-5116-4AC3-8BDC-768DC74971E0}" destId="{D65B569B-2ED0-4AEC-BFA1-8B6D7B976F25}" srcOrd="4" destOrd="0" parTransId="{3E758E6D-4C79-48AD-A1E7-9E5F72BE2A21}" sibTransId="{A8F2A649-7FEB-4949-AFF4-80420A7F0C73}"/>
    <dgm:cxn modelId="{D9D48A28-1811-4942-A0CE-89E4E278572A}" srcId="{6735728D-F2A4-4DE8-9F88-9EA99906020B}" destId="{FEEA3109-051A-4C19-82DB-7E486C9E6742}" srcOrd="0" destOrd="0" parTransId="{025EB944-6747-4331-80D4-4BC296B2AA1B}" sibTransId="{4F60FB64-BE15-4298-87BD-CC0DFEF5A14D}"/>
    <dgm:cxn modelId="{DDB4AFA4-C1BE-41B0-834E-538DFC8CE95A}" type="presOf" srcId="{B4A85D2F-64B4-4009-8D82-C201A560CDBF}" destId="{73D616EA-AEE4-4C18-B08D-2E7EC0E84E84}" srcOrd="0" destOrd="0" presId="urn:microsoft.com/office/officeart/2005/8/layout/chevron2"/>
    <dgm:cxn modelId="{054FBD6F-8FBC-44F4-A64A-0082E594D606}" srcId="{86474964-5116-4AC3-8BDC-768DC74971E0}" destId="{C7878A12-985B-4DB3-B2B7-53ECF5F7B9B7}" srcOrd="2" destOrd="0" parTransId="{9E0DDE18-7EC4-44CF-9606-F1430E9FF3EC}" sibTransId="{75DAA381-47CF-4295-9CAA-9748098388D7}"/>
    <dgm:cxn modelId="{0005C6EC-B877-48A0-9D9E-C18F26B79C3A}" srcId="{D65B569B-2ED0-4AEC-BFA1-8B6D7B976F25}" destId="{E1C62AEC-6C5B-46C6-991B-E1F752036408}" srcOrd="0" destOrd="0" parTransId="{4FD87DDE-CE7F-4AEA-8965-C36B452B6321}" sibTransId="{6B558539-56BE-40F1-9387-F00F66BA77CE}"/>
    <dgm:cxn modelId="{907C83EB-9220-4AA7-B817-DF185983095E}" type="presOf" srcId="{7C63EB69-DB03-4EA4-95AD-E60E519B00D3}" destId="{DDA87807-DD1B-4CCE-A6C3-FC1508E93151}" srcOrd="0" destOrd="0" presId="urn:microsoft.com/office/officeart/2005/8/layout/chevron2"/>
    <dgm:cxn modelId="{CF487F24-DD56-435F-B6BE-F775CA7181BD}" type="presOf" srcId="{6735728D-F2A4-4DE8-9F88-9EA99906020B}" destId="{18BDB877-218E-4F2E-9B0E-C9283C70C3D6}" srcOrd="0" destOrd="0" presId="urn:microsoft.com/office/officeart/2005/8/layout/chevron2"/>
    <dgm:cxn modelId="{25FAF376-C21B-4B11-B1C0-60B372A13C27}" srcId="{A3EDA22A-C6ED-4DEF-AD75-DEBCCEBA5D3F}" destId="{B4A85D2F-64B4-4009-8D82-C201A560CDBF}" srcOrd="0" destOrd="0" parTransId="{E683C037-8D59-4829-BC98-DA4476D0FA06}" sibTransId="{76FF04A8-E565-4ABD-9A87-DA919AA16C7D}"/>
    <dgm:cxn modelId="{B5F1CE83-163B-4CC0-B56E-D0D4E1552289}" srcId="{86474964-5116-4AC3-8BDC-768DC74971E0}" destId="{A3EDA22A-C6ED-4DEF-AD75-DEBCCEBA5D3F}" srcOrd="5" destOrd="0" parTransId="{99BDA3C2-2748-4BB2-B5F7-854079B9E32A}" sibTransId="{7B8F4BF3-F225-4767-8FCF-53DEE81FFFB0}"/>
    <dgm:cxn modelId="{B3E07EBD-572F-4409-991A-DAB9AA088669}" type="presOf" srcId="{3F686B3C-D7C7-4527-8780-EA58E641E5AB}" destId="{16DD433A-FC74-4F0F-A89D-99722CADE8C4}" srcOrd="0" destOrd="0" presId="urn:microsoft.com/office/officeart/2005/8/layout/chevron2"/>
    <dgm:cxn modelId="{EF3CD968-9964-4FEF-891A-CD38EE9E56AB}" type="presOf" srcId="{E7F78289-3AC2-4FD3-BBFE-E7FEDBB6ED4B}" destId="{E3F60B59-C66B-464A-A19A-3777A48CC9A6}" srcOrd="0" destOrd="0" presId="urn:microsoft.com/office/officeart/2005/8/layout/chevron2"/>
    <dgm:cxn modelId="{4A101772-519D-4166-878A-FF6D20459693}" srcId="{86474964-5116-4AC3-8BDC-768DC74971E0}" destId="{FCA1E3EE-48CF-4BD1-A8E2-A44540573F20}" srcOrd="0" destOrd="0" parTransId="{B2D3C1B2-F571-4AB1-A4DD-82596F1044B5}" sibTransId="{EFEB0D7F-368E-47A0-9DC9-188FF0A3E31E}"/>
    <dgm:cxn modelId="{ECD32E0B-2B92-450D-B06C-1A92E65B5796}" type="presOf" srcId="{632D4CC1-A1C9-4B7D-B9E7-6F40AEBAFDE0}" destId="{24621681-BE5A-4B1E-942A-1417352B92F5}" srcOrd="0" destOrd="0" presId="urn:microsoft.com/office/officeart/2005/8/layout/chevron2"/>
    <dgm:cxn modelId="{25A428A8-D1B0-433B-B834-7918C30A3435}" srcId="{FCA1E3EE-48CF-4BD1-A8E2-A44540573F20}" destId="{7C63EB69-DB03-4EA4-95AD-E60E519B00D3}" srcOrd="0" destOrd="0" parTransId="{8BDE431F-43E3-446E-806C-9AF5E80C0712}" sibTransId="{4F6E5275-2B39-4174-A593-3B9406993DFB}"/>
    <dgm:cxn modelId="{40549CF5-3796-4B47-B03E-F2B9864811C3}" srcId="{C7878A12-985B-4DB3-B2B7-53ECF5F7B9B7}" destId="{3F686B3C-D7C7-4527-8780-EA58E641E5AB}" srcOrd="0" destOrd="0" parTransId="{967521C3-52FA-40C0-909A-9D302403971B}" sibTransId="{D219BA97-E0B8-419F-91C4-D9A2B825C3CF}"/>
    <dgm:cxn modelId="{8F919B4A-E63C-40E4-90DA-E3AA4EFC8C2F}" type="presOf" srcId="{D65B569B-2ED0-4AEC-BFA1-8B6D7B976F25}" destId="{2D3547F7-59B7-4163-A421-1570D3936C7A}" srcOrd="0" destOrd="0" presId="urn:microsoft.com/office/officeart/2005/8/layout/chevron2"/>
    <dgm:cxn modelId="{8C5EA2F5-86AB-4896-99F5-261BEB2B7C68}" type="presOf" srcId="{86474964-5116-4AC3-8BDC-768DC74971E0}" destId="{E913EBFA-BDBE-4C7B-85F6-AE866948EA0C}" srcOrd="0" destOrd="0" presId="urn:microsoft.com/office/officeart/2005/8/layout/chevron2"/>
    <dgm:cxn modelId="{B81E1CF1-A315-4C72-8F99-C18245E7036B}" type="presOf" srcId="{C7878A12-985B-4DB3-B2B7-53ECF5F7B9B7}" destId="{49A4290E-1FC3-4F2F-83A8-25AF18110FAF}" srcOrd="0" destOrd="0" presId="urn:microsoft.com/office/officeart/2005/8/layout/chevron2"/>
    <dgm:cxn modelId="{584C8D67-FC4C-4A32-9222-8FECDA3B947A}" type="presOf" srcId="{A3EDA22A-C6ED-4DEF-AD75-DEBCCEBA5D3F}" destId="{E4C24996-D6A4-4345-BD85-C9ACE04057B6}" srcOrd="0" destOrd="0" presId="urn:microsoft.com/office/officeart/2005/8/layout/chevron2"/>
    <dgm:cxn modelId="{ECD01184-7BA7-45DE-912F-BF04286821F3}" type="presParOf" srcId="{E913EBFA-BDBE-4C7B-85F6-AE866948EA0C}" destId="{5E6BC336-6F1B-42D6-9B85-5C897FCBADEC}" srcOrd="0" destOrd="0" presId="urn:microsoft.com/office/officeart/2005/8/layout/chevron2"/>
    <dgm:cxn modelId="{C1B084B7-6059-4EE9-A54D-40A384C0EEDE}" type="presParOf" srcId="{5E6BC336-6F1B-42D6-9B85-5C897FCBADEC}" destId="{1688A459-34EF-43A5-81CC-8F5BD53C409B}" srcOrd="0" destOrd="0" presId="urn:microsoft.com/office/officeart/2005/8/layout/chevron2"/>
    <dgm:cxn modelId="{9A2FCE18-0D41-4F80-A910-258E1F0517E2}" type="presParOf" srcId="{5E6BC336-6F1B-42D6-9B85-5C897FCBADEC}" destId="{DDA87807-DD1B-4CCE-A6C3-FC1508E93151}" srcOrd="1" destOrd="0" presId="urn:microsoft.com/office/officeart/2005/8/layout/chevron2"/>
    <dgm:cxn modelId="{591BDEAB-1EB5-44C0-80CF-C3A0847DA1B9}" type="presParOf" srcId="{E913EBFA-BDBE-4C7B-85F6-AE866948EA0C}" destId="{30AE7A0F-9F36-43B8-9E97-A76B393B83E3}" srcOrd="1" destOrd="0" presId="urn:microsoft.com/office/officeart/2005/8/layout/chevron2"/>
    <dgm:cxn modelId="{C02644EB-DF54-45A4-A068-E4887928C0A8}" type="presParOf" srcId="{E913EBFA-BDBE-4C7B-85F6-AE866948EA0C}" destId="{CD5982BF-4855-437A-BA08-553F30C19601}" srcOrd="2" destOrd="0" presId="urn:microsoft.com/office/officeart/2005/8/layout/chevron2"/>
    <dgm:cxn modelId="{6B73E2C5-50DB-4A68-AECE-2B6D96877F2B}" type="presParOf" srcId="{CD5982BF-4855-437A-BA08-553F30C19601}" destId="{E3F60B59-C66B-464A-A19A-3777A48CC9A6}" srcOrd="0" destOrd="0" presId="urn:microsoft.com/office/officeart/2005/8/layout/chevron2"/>
    <dgm:cxn modelId="{2FE19B92-323C-401C-8A55-F5E875EE4AB1}" type="presParOf" srcId="{CD5982BF-4855-437A-BA08-553F30C19601}" destId="{24621681-BE5A-4B1E-942A-1417352B92F5}" srcOrd="1" destOrd="0" presId="urn:microsoft.com/office/officeart/2005/8/layout/chevron2"/>
    <dgm:cxn modelId="{614578AC-7A76-467F-A1BE-848866BA707D}" type="presParOf" srcId="{E913EBFA-BDBE-4C7B-85F6-AE866948EA0C}" destId="{CADDCBE7-20B6-432D-8554-08705934BE11}" srcOrd="3" destOrd="0" presId="urn:microsoft.com/office/officeart/2005/8/layout/chevron2"/>
    <dgm:cxn modelId="{EC4DF3A2-4876-48B3-8325-26D58DE01CF2}" type="presParOf" srcId="{E913EBFA-BDBE-4C7B-85F6-AE866948EA0C}" destId="{12B4E57C-45D2-4CF2-B4EF-8450C47771C9}" srcOrd="4" destOrd="0" presId="urn:microsoft.com/office/officeart/2005/8/layout/chevron2"/>
    <dgm:cxn modelId="{E6CFC532-CADA-479C-8732-3E2F3429F235}" type="presParOf" srcId="{12B4E57C-45D2-4CF2-B4EF-8450C47771C9}" destId="{49A4290E-1FC3-4F2F-83A8-25AF18110FAF}" srcOrd="0" destOrd="0" presId="urn:microsoft.com/office/officeart/2005/8/layout/chevron2"/>
    <dgm:cxn modelId="{2E9EB4C7-B1CE-4F9C-816D-106BAC5F0F16}" type="presParOf" srcId="{12B4E57C-45D2-4CF2-B4EF-8450C47771C9}" destId="{16DD433A-FC74-4F0F-A89D-99722CADE8C4}" srcOrd="1" destOrd="0" presId="urn:microsoft.com/office/officeart/2005/8/layout/chevron2"/>
    <dgm:cxn modelId="{24FC2014-BE92-403A-A132-D531404BA4AD}" type="presParOf" srcId="{E913EBFA-BDBE-4C7B-85F6-AE866948EA0C}" destId="{90B978EA-1034-401F-A48F-E560C19808AB}" srcOrd="5" destOrd="0" presId="urn:microsoft.com/office/officeart/2005/8/layout/chevron2"/>
    <dgm:cxn modelId="{2AE9A66D-3F1B-4506-A5F5-82EA012CBD67}" type="presParOf" srcId="{E913EBFA-BDBE-4C7B-85F6-AE866948EA0C}" destId="{994BAB6B-98E4-483A-AC05-8BC349EB616B}" srcOrd="6" destOrd="0" presId="urn:microsoft.com/office/officeart/2005/8/layout/chevron2"/>
    <dgm:cxn modelId="{C3A97387-3EBA-435E-8FF7-2A72328FB480}" type="presParOf" srcId="{994BAB6B-98E4-483A-AC05-8BC349EB616B}" destId="{18BDB877-218E-4F2E-9B0E-C9283C70C3D6}" srcOrd="0" destOrd="0" presId="urn:microsoft.com/office/officeart/2005/8/layout/chevron2"/>
    <dgm:cxn modelId="{A8731113-0FAA-4B66-8ABF-A93C28122925}" type="presParOf" srcId="{994BAB6B-98E4-483A-AC05-8BC349EB616B}" destId="{F36771F5-832F-459D-A4E6-44F011F5C41D}" srcOrd="1" destOrd="0" presId="urn:microsoft.com/office/officeart/2005/8/layout/chevron2"/>
    <dgm:cxn modelId="{43185F57-C048-48FA-9813-46449CDCFDFF}" type="presParOf" srcId="{E913EBFA-BDBE-4C7B-85F6-AE866948EA0C}" destId="{88B42731-6F88-4C64-AC1E-DA223F2ADD3D}" srcOrd="7" destOrd="0" presId="urn:microsoft.com/office/officeart/2005/8/layout/chevron2"/>
    <dgm:cxn modelId="{D997BD35-7E65-47F8-8566-396A49A28130}" type="presParOf" srcId="{E913EBFA-BDBE-4C7B-85F6-AE866948EA0C}" destId="{B89F2525-B79D-4A69-87FF-684101A56A1D}" srcOrd="8" destOrd="0" presId="urn:microsoft.com/office/officeart/2005/8/layout/chevron2"/>
    <dgm:cxn modelId="{BFA6BD1B-B3EA-4B24-97A0-38CE6234C808}" type="presParOf" srcId="{B89F2525-B79D-4A69-87FF-684101A56A1D}" destId="{2D3547F7-59B7-4163-A421-1570D3936C7A}" srcOrd="0" destOrd="0" presId="urn:microsoft.com/office/officeart/2005/8/layout/chevron2"/>
    <dgm:cxn modelId="{B8780ED9-B209-487D-93C1-36B2DBDEE81C}" type="presParOf" srcId="{B89F2525-B79D-4A69-87FF-684101A56A1D}" destId="{1E047A22-A19E-41DD-99B3-0C49506CFC36}" srcOrd="1" destOrd="0" presId="urn:microsoft.com/office/officeart/2005/8/layout/chevron2"/>
    <dgm:cxn modelId="{A693DBE1-47A1-419D-8FF1-5C15551C4174}" type="presParOf" srcId="{E913EBFA-BDBE-4C7B-85F6-AE866948EA0C}" destId="{82AF437A-A678-4D47-AB1F-A356E3510559}" srcOrd="9" destOrd="0" presId="urn:microsoft.com/office/officeart/2005/8/layout/chevron2"/>
    <dgm:cxn modelId="{A2C9FC23-51B8-495F-90A4-E8E9939AB566}" type="presParOf" srcId="{E913EBFA-BDBE-4C7B-85F6-AE866948EA0C}" destId="{8A9BE12A-E211-4C3B-B3F0-2746AE7FDBF9}" srcOrd="10" destOrd="0" presId="urn:microsoft.com/office/officeart/2005/8/layout/chevron2"/>
    <dgm:cxn modelId="{1F454A0E-51DC-4B61-A724-CEB2A377CF18}" type="presParOf" srcId="{8A9BE12A-E211-4C3B-B3F0-2746AE7FDBF9}" destId="{E4C24996-D6A4-4345-BD85-C9ACE04057B6}" srcOrd="0" destOrd="0" presId="urn:microsoft.com/office/officeart/2005/8/layout/chevron2"/>
    <dgm:cxn modelId="{BED919E9-AF62-4484-A1FC-32FF71BEB80E}" type="presParOf" srcId="{8A9BE12A-E211-4C3B-B3F0-2746AE7FDBF9}" destId="{73D616EA-AEE4-4C18-B08D-2E7EC0E84E84}" srcOrd="1" destOrd="0" presId="urn:microsoft.com/office/officeart/2005/8/layout/chevro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09C718-F44A-4017-81A7-85DAD6BF090D}" type="doc">
      <dgm:prSet loTypeId="urn:microsoft.com/office/officeart/2005/8/layout/vList5" loCatId="list" qsTypeId="urn:microsoft.com/office/officeart/2005/8/quickstyle/simple1" qsCatId="simple" csTypeId="urn:microsoft.com/office/officeart/2005/8/colors/accent3_2" csCatId="accent3" phldr="1"/>
      <dgm:spPr/>
      <dgm:t>
        <a:bodyPr/>
        <a:lstStyle/>
        <a:p>
          <a:endParaRPr lang="uk-UA"/>
        </a:p>
      </dgm:t>
    </dgm:pt>
    <dgm:pt modelId="{37AD42C2-2F35-46D9-8F40-6FE2D7A9F2F6}">
      <dgm:prSet phldrT="[Текст]"/>
      <dgm:spPr>
        <a:solidFill>
          <a:schemeClr val="accent3">
            <a:lumMod val="50000"/>
          </a:schemeClr>
        </a:solidFill>
      </dgm:spPr>
      <dgm:t>
        <a:bodyPr/>
        <a:lstStyle/>
        <a:p>
          <a:r>
            <a:rPr lang="en" dirty="0" smtClean="0"/>
            <a:t>Economical</a:t>
          </a:r>
          <a:endParaRPr lang="uk-UA" dirty="0"/>
        </a:p>
      </dgm:t>
    </dgm:pt>
    <dgm:pt modelId="{0090AB4C-9F96-4370-A024-4F8283BA3200}" type="parTrans" cxnId="{B441B9E3-6BC0-4FA9-B58A-957DADC7A9F2}">
      <dgm:prSet/>
      <dgm:spPr/>
      <dgm:t>
        <a:bodyPr/>
        <a:lstStyle/>
        <a:p>
          <a:endParaRPr lang="uk-UA"/>
        </a:p>
      </dgm:t>
    </dgm:pt>
    <dgm:pt modelId="{8E15B676-8719-494C-A5BD-3F01AA8537F2}" type="sibTrans" cxnId="{B441B9E3-6BC0-4FA9-B58A-957DADC7A9F2}">
      <dgm:prSet/>
      <dgm:spPr/>
      <dgm:t>
        <a:bodyPr/>
        <a:lstStyle/>
        <a:p>
          <a:endParaRPr lang="uk-UA"/>
        </a:p>
      </dgm:t>
    </dgm:pt>
    <dgm:pt modelId="{DC4E0460-791F-4B0E-84D8-D8B8A15AD21C}">
      <dgm:prSet phldrT="[Текст]"/>
      <dgm:spPr/>
      <dgm:t>
        <a:bodyPr/>
        <a:lstStyle/>
        <a:p>
          <a:r>
            <a:rPr lang="en" b="1" dirty="0" smtClean="0"/>
            <a:t>bringing the seller closer to the buyer, implementing the sale of drugs, balancing demand and supply, distributing drugs by region, reducing consumer costs for buying drugs and eliminating the disparity between demand and the population's income</a:t>
          </a:r>
          <a:endParaRPr lang="uk-UA" dirty="0"/>
        </a:p>
      </dgm:t>
    </dgm:pt>
    <dgm:pt modelId="{60FE46BA-9AB7-4488-9B20-CE830E813D2C}" type="parTrans" cxnId="{A10A4194-56D3-4B24-9151-B217783CEF84}">
      <dgm:prSet/>
      <dgm:spPr/>
      <dgm:t>
        <a:bodyPr/>
        <a:lstStyle/>
        <a:p>
          <a:endParaRPr lang="uk-UA"/>
        </a:p>
      </dgm:t>
    </dgm:pt>
    <dgm:pt modelId="{ABA06C82-58B3-43FD-A7DC-87DFB276EAB4}" type="sibTrans" cxnId="{A10A4194-56D3-4B24-9151-B217783CEF84}">
      <dgm:prSet/>
      <dgm:spPr/>
      <dgm:t>
        <a:bodyPr/>
        <a:lstStyle/>
        <a:p>
          <a:endParaRPr lang="uk-UA"/>
        </a:p>
      </dgm:t>
    </dgm:pt>
    <dgm:pt modelId="{63EE6A27-8B6D-45DA-9364-EE68CE8F022C}">
      <dgm:prSet phldrT="[Текст]"/>
      <dgm:spPr>
        <a:solidFill>
          <a:schemeClr val="accent3">
            <a:lumMod val="50000"/>
          </a:schemeClr>
        </a:solidFill>
      </dgm:spPr>
      <dgm:t>
        <a:bodyPr/>
        <a:lstStyle/>
        <a:p>
          <a:r>
            <a:rPr lang="en" dirty="0" smtClean="0"/>
            <a:t>Informational</a:t>
          </a:r>
          <a:endParaRPr lang="uk-UA" dirty="0"/>
        </a:p>
      </dgm:t>
    </dgm:pt>
    <dgm:pt modelId="{CA4ACB3C-E701-4841-BD34-D8A4017D62F3}" type="parTrans" cxnId="{FA66066A-EA6D-48B9-A103-5574B81A9FA7}">
      <dgm:prSet/>
      <dgm:spPr/>
      <dgm:t>
        <a:bodyPr/>
        <a:lstStyle/>
        <a:p>
          <a:endParaRPr lang="uk-UA"/>
        </a:p>
      </dgm:t>
    </dgm:pt>
    <dgm:pt modelId="{D8BA1865-2A59-4C60-809D-70A3DC423869}" type="sibTrans" cxnId="{FA66066A-EA6D-48B9-A103-5574B81A9FA7}">
      <dgm:prSet/>
      <dgm:spPr/>
      <dgm:t>
        <a:bodyPr/>
        <a:lstStyle/>
        <a:p>
          <a:endParaRPr lang="uk-UA"/>
        </a:p>
      </dgm:t>
    </dgm:pt>
    <dgm:pt modelId="{20357F7E-7956-4989-B00E-2C31821551FD}">
      <dgm:prSet phldrT="[Текст]" custT="1"/>
      <dgm:spPr/>
      <dgm:t>
        <a:bodyPr/>
        <a:lstStyle/>
        <a:p>
          <a:r>
            <a:rPr lang="en" sz="1400" b="1" dirty="0" smtClean="0"/>
            <a:t>objective information about the assortment and quality </a:t>
          </a:r>
          <a:r>
            <a:rPr lang="en" sz="1400" b="1" smtClean="0"/>
            <a:t>of those drugs </a:t>
          </a:r>
          <a:r>
            <a:rPr lang="en" sz="1400" b="1" dirty="0" smtClean="0"/>
            <a:t>that are supplied to the market</a:t>
          </a:r>
          <a:endParaRPr lang="uk-UA" sz="1400" dirty="0"/>
        </a:p>
      </dgm:t>
    </dgm:pt>
    <dgm:pt modelId="{D0BB6EDB-63AB-43DD-95D7-4D1A2D757F96}" type="parTrans" cxnId="{03D14DBB-0C51-495F-A51A-ACC7877D2E3C}">
      <dgm:prSet/>
      <dgm:spPr/>
      <dgm:t>
        <a:bodyPr/>
        <a:lstStyle/>
        <a:p>
          <a:endParaRPr lang="uk-UA"/>
        </a:p>
      </dgm:t>
    </dgm:pt>
    <dgm:pt modelId="{10C77FC6-1C91-42F7-9765-C3D717F982DD}" type="sibTrans" cxnId="{03D14DBB-0C51-495F-A51A-ACC7877D2E3C}">
      <dgm:prSet/>
      <dgm:spPr/>
      <dgm:t>
        <a:bodyPr/>
        <a:lstStyle/>
        <a:p>
          <a:endParaRPr lang="uk-UA"/>
        </a:p>
      </dgm:t>
    </dgm:pt>
    <dgm:pt modelId="{84C78B30-9020-476A-8126-FC00C4D0E9EC}">
      <dgm:prSet phldrT="[Текст]"/>
      <dgm:spPr>
        <a:solidFill>
          <a:schemeClr val="accent3">
            <a:lumMod val="50000"/>
          </a:schemeClr>
        </a:solidFill>
      </dgm:spPr>
      <dgm:t>
        <a:bodyPr/>
        <a:lstStyle/>
        <a:p>
          <a:r>
            <a:rPr lang="en" dirty="0" smtClean="0"/>
            <a:t>Intermediary</a:t>
          </a:r>
          <a:endParaRPr lang="uk-UA" dirty="0"/>
        </a:p>
      </dgm:t>
    </dgm:pt>
    <dgm:pt modelId="{C3589476-ECDA-4296-9B63-07D46A7ADECA}" type="parTrans" cxnId="{A2657211-6F30-407F-A225-17604682F2E5}">
      <dgm:prSet/>
      <dgm:spPr/>
      <dgm:t>
        <a:bodyPr/>
        <a:lstStyle/>
        <a:p>
          <a:endParaRPr lang="uk-UA"/>
        </a:p>
      </dgm:t>
    </dgm:pt>
    <dgm:pt modelId="{74E5B05B-F86B-4F7F-9F87-C9D2777DC6A7}" type="sibTrans" cxnId="{A2657211-6F30-407F-A225-17604682F2E5}">
      <dgm:prSet/>
      <dgm:spPr/>
      <dgm:t>
        <a:bodyPr/>
        <a:lstStyle/>
        <a:p>
          <a:endParaRPr lang="uk-UA"/>
        </a:p>
      </dgm:t>
    </dgm:pt>
    <dgm:pt modelId="{9490CDC7-EBB4-454F-9C36-5E931B43912C}">
      <dgm:prSet phldrT="[Текст]" custT="1"/>
      <dgm:spPr/>
      <dgm:t>
        <a:bodyPr/>
        <a:lstStyle/>
        <a:p>
          <a:r>
            <a:rPr lang="en" sz="1400" b="1" dirty="0" smtClean="0"/>
            <a:t>between subjects of the pharmaceutical market</a:t>
          </a:r>
          <a:endParaRPr lang="uk-UA" sz="1400" dirty="0"/>
        </a:p>
      </dgm:t>
    </dgm:pt>
    <dgm:pt modelId="{1D66CE6C-62F8-4B96-802F-FD29686245DE}" type="parTrans" cxnId="{EFA9D6A8-E609-47BD-926B-D4F6A1683717}">
      <dgm:prSet/>
      <dgm:spPr/>
      <dgm:t>
        <a:bodyPr/>
        <a:lstStyle/>
        <a:p>
          <a:endParaRPr lang="uk-UA"/>
        </a:p>
      </dgm:t>
    </dgm:pt>
    <dgm:pt modelId="{59010ED6-E49D-4852-AC90-135714A36C55}" type="sibTrans" cxnId="{EFA9D6A8-E609-47BD-926B-D4F6A1683717}">
      <dgm:prSet/>
      <dgm:spPr/>
      <dgm:t>
        <a:bodyPr/>
        <a:lstStyle/>
        <a:p>
          <a:endParaRPr lang="uk-UA"/>
        </a:p>
      </dgm:t>
    </dgm:pt>
    <dgm:pt modelId="{67F4A95D-1EB5-42D5-BF84-A2AB99A8C997}">
      <dgm:prSet phldrT="[Текст]" custT="1"/>
      <dgm:spPr/>
      <dgm:t>
        <a:bodyPr/>
        <a:lstStyle/>
        <a:p>
          <a:r>
            <a:rPr lang="en" sz="1400" b="1" dirty="0" smtClean="0"/>
            <a:t>establishment of an active relationship between cost and price, which responds sensitively to changes in production, consumption and conjuncture</a:t>
          </a:r>
          <a:endParaRPr lang="uk-UA" sz="1400" dirty="0"/>
        </a:p>
      </dgm:t>
    </dgm:pt>
    <dgm:pt modelId="{B41243D1-EC1B-4592-B47F-3DD42288B13E}" type="parTrans" cxnId="{C21CFA8B-799D-4B97-A3F2-5273913A9F03}">
      <dgm:prSet/>
      <dgm:spPr/>
      <dgm:t>
        <a:bodyPr/>
        <a:lstStyle/>
        <a:p>
          <a:endParaRPr lang="uk-UA"/>
        </a:p>
      </dgm:t>
    </dgm:pt>
    <dgm:pt modelId="{6D630B9C-6B64-4674-9886-9B76868C9D0F}" type="sibTrans" cxnId="{C21CFA8B-799D-4B97-A3F2-5273913A9F03}">
      <dgm:prSet/>
      <dgm:spPr/>
      <dgm:t>
        <a:bodyPr/>
        <a:lstStyle/>
        <a:p>
          <a:endParaRPr lang="uk-UA"/>
        </a:p>
      </dgm:t>
    </dgm:pt>
    <dgm:pt modelId="{6DFF8A53-690B-4FC2-9A8E-C02EE0C77C0E}">
      <dgm:prSet phldrT="[Текст]" custT="1"/>
      <dgm:spPr/>
      <dgm:t>
        <a:bodyPr/>
        <a:lstStyle/>
        <a:p>
          <a:r>
            <a:rPr lang="en" sz="1400" b="1" dirty="0" smtClean="0"/>
            <a:t>the return of pharmaceutical production to the needs of consumers, the interest of all participants in the competitive process in meeting these needs</a:t>
          </a:r>
          <a:endParaRPr lang="uk-UA" sz="1400" dirty="0"/>
        </a:p>
      </dgm:t>
    </dgm:pt>
    <dgm:pt modelId="{3DF198B0-6C6E-4C48-BC4E-0C92D541DD6B}" type="parTrans" cxnId="{74CEABB1-0AA3-40C2-8D68-CBBE75535A3B}">
      <dgm:prSet/>
      <dgm:spPr/>
      <dgm:t>
        <a:bodyPr/>
        <a:lstStyle/>
        <a:p>
          <a:endParaRPr lang="uk-UA"/>
        </a:p>
      </dgm:t>
    </dgm:pt>
    <dgm:pt modelId="{E03BA7F9-0CC0-4D09-9B58-A20B49340E68}" type="sibTrans" cxnId="{74CEABB1-0AA3-40C2-8D68-CBBE75535A3B}">
      <dgm:prSet/>
      <dgm:spPr/>
      <dgm:t>
        <a:bodyPr/>
        <a:lstStyle/>
        <a:p>
          <a:endParaRPr lang="uk-UA"/>
        </a:p>
      </dgm:t>
    </dgm:pt>
    <dgm:pt modelId="{0BC426A4-EB5B-4855-9F3F-27B4FF0919C2}">
      <dgm:prSet/>
      <dgm:spPr>
        <a:solidFill>
          <a:schemeClr val="accent3">
            <a:lumMod val="50000"/>
          </a:schemeClr>
        </a:solidFill>
      </dgm:spPr>
      <dgm:t>
        <a:bodyPr/>
        <a:lstStyle/>
        <a:p>
          <a:r>
            <a:rPr lang="en" dirty="0" smtClean="0"/>
            <a:t>Price-forming</a:t>
          </a:r>
          <a:endParaRPr lang="uk-UA" dirty="0"/>
        </a:p>
      </dgm:t>
    </dgm:pt>
    <dgm:pt modelId="{FCAFF449-1D41-4EBD-B0CC-5E8E3BE7F5A4}" type="parTrans" cxnId="{3DA34E70-F7A4-450B-9029-ADCF42DB3003}">
      <dgm:prSet/>
      <dgm:spPr/>
      <dgm:t>
        <a:bodyPr/>
        <a:lstStyle/>
        <a:p>
          <a:endParaRPr lang="uk-UA"/>
        </a:p>
      </dgm:t>
    </dgm:pt>
    <dgm:pt modelId="{C72C6ED0-5465-4F61-BC14-09278C2782AD}" type="sibTrans" cxnId="{3DA34E70-F7A4-450B-9029-ADCF42DB3003}">
      <dgm:prSet/>
      <dgm:spPr/>
      <dgm:t>
        <a:bodyPr/>
        <a:lstStyle/>
        <a:p>
          <a:endParaRPr lang="uk-UA"/>
        </a:p>
      </dgm:t>
    </dgm:pt>
    <dgm:pt modelId="{88D13D4E-85C5-4DA8-A344-216523FBB652}">
      <dgm:prSet/>
      <dgm:spPr>
        <a:solidFill>
          <a:schemeClr val="accent3">
            <a:lumMod val="50000"/>
          </a:schemeClr>
        </a:solidFill>
      </dgm:spPr>
      <dgm:t>
        <a:bodyPr/>
        <a:lstStyle/>
        <a:p>
          <a:r>
            <a:rPr lang="en" dirty="0" smtClean="0"/>
            <a:t>Stimulating</a:t>
          </a:r>
          <a:endParaRPr lang="uk-UA" dirty="0"/>
        </a:p>
      </dgm:t>
    </dgm:pt>
    <dgm:pt modelId="{1E57E041-32D5-4F76-8C2C-90E61D18AA4B}" type="parTrans" cxnId="{6191FEE1-781E-4882-8917-ED8D85892BFD}">
      <dgm:prSet/>
      <dgm:spPr/>
      <dgm:t>
        <a:bodyPr/>
        <a:lstStyle/>
        <a:p>
          <a:endParaRPr lang="uk-UA"/>
        </a:p>
      </dgm:t>
    </dgm:pt>
    <dgm:pt modelId="{7B1B5FFD-5355-4419-B786-B712022796CA}" type="sibTrans" cxnId="{6191FEE1-781E-4882-8917-ED8D85892BFD}">
      <dgm:prSet/>
      <dgm:spPr/>
      <dgm:t>
        <a:bodyPr/>
        <a:lstStyle/>
        <a:p>
          <a:endParaRPr lang="uk-UA"/>
        </a:p>
      </dgm:t>
    </dgm:pt>
    <dgm:pt modelId="{EDC668FC-DD4C-4AD7-A5B5-2213364D998E}">
      <dgm:prSet custT="1"/>
      <dgm:spPr/>
      <dgm:t>
        <a:bodyPr/>
        <a:lstStyle/>
        <a:p>
          <a:r>
            <a:rPr lang="en" sz="1400" b="1" dirty="0" smtClean="0"/>
            <a:t>due to intra-industry competition and the ratio of supply and demand</a:t>
          </a:r>
          <a:endParaRPr lang="uk-UA" sz="1400" dirty="0"/>
        </a:p>
      </dgm:t>
    </dgm:pt>
    <dgm:pt modelId="{7485D622-B71A-4A35-A273-34BBBE81E57B}" type="parTrans" cxnId="{57EFB157-6DED-4FCE-B5A6-3F43FD02795A}">
      <dgm:prSet/>
      <dgm:spPr/>
      <dgm:t>
        <a:bodyPr/>
        <a:lstStyle/>
        <a:p>
          <a:endParaRPr lang="uk-UA"/>
        </a:p>
      </dgm:t>
    </dgm:pt>
    <dgm:pt modelId="{FE11D82A-C1AC-43C5-9BE6-023A0FE30714}" type="sibTrans" cxnId="{57EFB157-6DED-4FCE-B5A6-3F43FD02795A}">
      <dgm:prSet/>
      <dgm:spPr/>
      <dgm:t>
        <a:bodyPr/>
        <a:lstStyle/>
        <a:p>
          <a:endParaRPr lang="uk-UA"/>
        </a:p>
      </dgm:t>
    </dgm:pt>
    <dgm:pt modelId="{C6C442F2-98B4-4323-86B7-CD0F6EEC2452}">
      <dgm:prSet/>
      <dgm:spPr>
        <a:solidFill>
          <a:schemeClr val="accent3">
            <a:lumMod val="50000"/>
          </a:schemeClr>
        </a:solidFill>
      </dgm:spPr>
      <dgm:t>
        <a:bodyPr/>
        <a:lstStyle/>
        <a:p>
          <a:r>
            <a:rPr lang="en" dirty="0" smtClean="0"/>
            <a:t>Regulatory</a:t>
          </a:r>
          <a:endParaRPr lang="uk-UA" dirty="0"/>
        </a:p>
      </dgm:t>
    </dgm:pt>
    <dgm:pt modelId="{32B9F95C-5AC7-4992-B19B-02560F2D2A36}" type="parTrans" cxnId="{D4BB4525-963B-4701-A4A6-8D46A09C9D49}">
      <dgm:prSet/>
      <dgm:spPr/>
      <dgm:t>
        <a:bodyPr/>
        <a:lstStyle/>
        <a:p>
          <a:endParaRPr lang="uk-UA"/>
        </a:p>
      </dgm:t>
    </dgm:pt>
    <dgm:pt modelId="{A7FEADC2-0C8B-4740-912F-F3446EA2180A}" type="sibTrans" cxnId="{D4BB4525-963B-4701-A4A6-8D46A09C9D49}">
      <dgm:prSet/>
      <dgm:spPr/>
      <dgm:t>
        <a:bodyPr/>
        <a:lstStyle/>
        <a:p>
          <a:endParaRPr lang="uk-UA"/>
        </a:p>
      </dgm:t>
    </dgm:pt>
    <dgm:pt modelId="{4D18BA04-4FC2-485A-88DC-B191E5D0A6E5}" type="pres">
      <dgm:prSet presAssocID="{5209C718-F44A-4017-81A7-85DAD6BF090D}" presName="Name0" presStyleCnt="0">
        <dgm:presLayoutVars>
          <dgm:dir/>
          <dgm:animLvl val="lvl"/>
          <dgm:resizeHandles val="exact"/>
        </dgm:presLayoutVars>
      </dgm:prSet>
      <dgm:spPr/>
      <dgm:t>
        <a:bodyPr/>
        <a:lstStyle/>
        <a:p>
          <a:endParaRPr lang="uk-UA"/>
        </a:p>
      </dgm:t>
    </dgm:pt>
    <dgm:pt modelId="{AA84539E-FB34-4181-89D5-009BE631F8EF}" type="pres">
      <dgm:prSet presAssocID="{37AD42C2-2F35-46D9-8F40-6FE2D7A9F2F6}" presName="linNode" presStyleCnt="0"/>
      <dgm:spPr/>
    </dgm:pt>
    <dgm:pt modelId="{6DB3AC0C-2B5D-49DE-8367-E872303BF5FE}" type="pres">
      <dgm:prSet presAssocID="{37AD42C2-2F35-46D9-8F40-6FE2D7A9F2F6}" presName="parentText" presStyleLbl="node1" presStyleIdx="0" presStyleCnt="6" custScaleX="71717">
        <dgm:presLayoutVars>
          <dgm:chMax val="1"/>
          <dgm:bulletEnabled val="1"/>
        </dgm:presLayoutVars>
      </dgm:prSet>
      <dgm:spPr/>
      <dgm:t>
        <a:bodyPr/>
        <a:lstStyle/>
        <a:p>
          <a:endParaRPr lang="uk-UA"/>
        </a:p>
      </dgm:t>
    </dgm:pt>
    <dgm:pt modelId="{8C9B7F3F-FF82-4D59-A999-C066B400CB8B}" type="pres">
      <dgm:prSet presAssocID="{37AD42C2-2F35-46D9-8F40-6FE2D7A9F2F6}" presName="descendantText" presStyleLbl="alignAccFollowNode1" presStyleIdx="0" presStyleCnt="6" custScaleX="116023">
        <dgm:presLayoutVars>
          <dgm:bulletEnabled val="1"/>
        </dgm:presLayoutVars>
      </dgm:prSet>
      <dgm:spPr/>
      <dgm:t>
        <a:bodyPr/>
        <a:lstStyle/>
        <a:p>
          <a:endParaRPr lang="uk-UA"/>
        </a:p>
      </dgm:t>
    </dgm:pt>
    <dgm:pt modelId="{6BB2728E-4DD6-4BFB-B7FE-F5C4714B4940}" type="pres">
      <dgm:prSet presAssocID="{8E15B676-8719-494C-A5BD-3F01AA8537F2}" presName="sp" presStyleCnt="0"/>
      <dgm:spPr/>
    </dgm:pt>
    <dgm:pt modelId="{F9041A48-B4E4-41D2-8935-BBEB3AC080C0}" type="pres">
      <dgm:prSet presAssocID="{63EE6A27-8B6D-45DA-9364-EE68CE8F022C}" presName="linNode" presStyleCnt="0"/>
      <dgm:spPr/>
    </dgm:pt>
    <dgm:pt modelId="{E2F17D75-BEF2-4989-8CB7-66ECB87C6CBD}" type="pres">
      <dgm:prSet presAssocID="{63EE6A27-8B6D-45DA-9364-EE68CE8F022C}" presName="parentText" presStyleLbl="node1" presStyleIdx="1" presStyleCnt="6" custScaleX="77389">
        <dgm:presLayoutVars>
          <dgm:chMax val="1"/>
          <dgm:bulletEnabled val="1"/>
        </dgm:presLayoutVars>
      </dgm:prSet>
      <dgm:spPr/>
      <dgm:t>
        <a:bodyPr/>
        <a:lstStyle/>
        <a:p>
          <a:endParaRPr lang="uk-UA"/>
        </a:p>
      </dgm:t>
    </dgm:pt>
    <dgm:pt modelId="{1FED85B5-9846-4E8F-BA59-F56977F06500}" type="pres">
      <dgm:prSet presAssocID="{63EE6A27-8B6D-45DA-9364-EE68CE8F022C}" presName="descendantText" presStyleLbl="alignAccFollowNode1" presStyleIdx="1" presStyleCnt="6" custScaleX="122727">
        <dgm:presLayoutVars>
          <dgm:bulletEnabled val="1"/>
        </dgm:presLayoutVars>
      </dgm:prSet>
      <dgm:spPr/>
      <dgm:t>
        <a:bodyPr/>
        <a:lstStyle/>
        <a:p>
          <a:endParaRPr lang="uk-UA"/>
        </a:p>
      </dgm:t>
    </dgm:pt>
    <dgm:pt modelId="{AD83AA67-9C9B-42EC-A75E-8BC4D111D40E}" type="pres">
      <dgm:prSet presAssocID="{D8BA1865-2A59-4C60-809D-70A3DC423869}" presName="sp" presStyleCnt="0"/>
      <dgm:spPr/>
    </dgm:pt>
    <dgm:pt modelId="{F6FAC707-2E26-491B-A627-3B4A3CCFC449}" type="pres">
      <dgm:prSet presAssocID="{84C78B30-9020-476A-8126-FC00C4D0E9EC}" presName="linNode" presStyleCnt="0"/>
      <dgm:spPr/>
    </dgm:pt>
    <dgm:pt modelId="{74AAB03C-C6CF-4EE9-9BD5-36D0F3D04423}" type="pres">
      <dgm:prSet presAssocID="{84C78B30-9020-476A-8126-FC00C4D0E9EC}" presName="parentText" presStyleLbl="node1" presStyleIdx="2" presStyleCnt="6" custScaleX="77390">
        <dgm:presLayoutVars>
          <dgm:chMax val="1"/>
          <dgm:bulletEnabled val="1"/>
        </dgm:presLayoutVars>
      </dgm:prSet>
      <dgm:spPr/>
      <dgm:t>
        <a:bodyPr/>
        <a:lstStyle/>
        <a:p>
          <a:endParaRPr lang="uk-UA"/>
        </a:p>
      </dgm:t>
    </dgm:pt>
    <dgm:pt modelId="{E3644C70-220A-4C08-A023-636911269BE4}" type="pres">
      <dgm:prSet presAssocID="{84C78B30-9020-476A-8126-FC00C4D0E9EC}" presName="descendantText" presStyleLbl="alignAccFollowNode1" presStyleIdx="2" presStyleCnt="6" custScaleX="122739">
        <dgm:presLayoutVars>
          <dgm:bulletEnabled val="1"/>
        </dgm:presLayoutVars>
      </dgm:prSet>
      <dgm:spPr/>
      <dgm:t>
        <a:bodyPr/>
        <a:lstStyle/>
        <a:p>
          <a:endParaRPr lang="uk-UA"/>
        </a:p>
      </dgm:t>
    </dgm:pt>
    <dgm:pt modelId="{63383A8D-BE89-4608-BAD6-C595E953099D}" type="pres">
      <dgm:prSet presAssocID="{74E5B05B-F86B-4F7F-9F87-C9D2777DC6A7}" presName="sp" presStyleCnt="0"/>
      <dgm:spPr/>
    </dgm:pt>
    <dgm:pt modelId="{711C658A-1EA5-4106-907B-093195627623}" type="pres">
      <dgm:prSet presAssocID="{0BC426A4-EB5B-4855-9F3F-27B4FF0919C2}" presName="linNode" presStyleCnt="0"/>
      <dgm:spPr/>
    </dgm:pt>
    <dgm:pt modelId="{8C3EA3EB-CAD3-46BF-80C3-8CEF34047AC3}" type="pres">
      <dgm:prSet presAssocID="{0BC426A4-EB5B-4855-9F3F-27B4FF0919C2}" presName="parentText" presStyleLbl="node1" presStyleIdx="3" presStyleCnt="6" custScaleX="76768">
        <dgm:presLayoutVars>
          <dgm:chMax val="1"/>
          <dgm:bulletEnabled val="1"/>
        </dgm:presLayoutVars>
      </dgm:prSet>
      <dgm:spPr/>
      <dgm:t>
        <a:bodyPr/>
        <a:lstStyle/>
        <a:p>
          <a:endParaRPr lang="uk-UA"/>
        </a:p>
      </dgm:t>
    </dgm:pt>
    <dgm:pt modelId="{11FE911F-9470-4E49-A8F7-F3475DB1E547}" type="pres">
      <dgm:prSet presAssocID="{0BC426A4-EB5B-4855-9F3F-27B4FF0919C2}" presName="descendantText" presStyleLbl="alignAccFollowNode1" presStyleIdx="3" presStyleCnt="6" custScaleX="121594" custLinFactNeighborX="-486" custLinFactNeighborY="-560">
        <dgm:presLayoutVars>
          <dgm:bulletEnabled val="1"/>
        </dgm:presLayoutVars>
      </dgm:prSet>
      <dgm:spPr/>
      <dgm:t>
        <a:bodyPr/>
        <a:lstStyle/>
        <a:p>
          <a:endParaRPr lang="uk-UA"/>
        </a:p>
      </dgm:t>
    </dgm:pt>
    <dgm:pt modelId="{747EA431-68A7-41E6-938C-A94F82AEF9A3}" type="pres">
      <dgm:prSet presAssocID="{C72C6ED0-5465-4F61-BC14-09278C2782AD}" presName="sp" presStyleCnt="0"/>
      <dgm:spPr/>
    </dgm:pt>
    <dgm:pt modelId="{83A13AE3-326A-43F7-9A41-83F704B28C83}" type="pres">
      <dgm:prSet presAssocID="{88D13D4E-85C5-4DA8-A344-216523FBB652}" presName="linNode" presStyleCnt="0"/>
      <dgm:spPr/>
    </dgm:pt>
    <dgm:pt modelId="{24A70C1C-D1A0-4A7D-92E0-FFDC87B9D8AC}" type="pres">
      <dgm:prSet presAssocID="{88D13D4E-85C5-4DA8-A344-216523FBB652}" presName="parentText" presStyleLbl="node1" presStyleIdx="4" presStyleCnt="6" custScaleX="76768">
        <dgm:presLayoutVars>
          <dgm:chMax val="1"/>
          <dgm:bulletEnabled val="1"/>
        </dgm:presLayoutVars>
      </dgm:prSet>
      <dgm:spPr/>
      <dgm:t>
        <a:bodyPr/>
        <a:lstStyle/>
        <a:p>
          <a:endParaRPr lang="uk-UA"/>
        </a:p>
      </dgm:t>
    </dgm:pt>
    <dgm:pt modelId="{51A27CE3-F914-47CC-B780-282858C90E42}" type="pres">
      <dgm:prSet presAssocID="{88D13D4E-85C5-4DA8-A344-216523FBB652}" presName="descendantText" presStyleLbl="alignAccFollowNode1" presStyleIdx="4" presStyleCnt="6" custScaleX="119557">
        <dgm:presLayoutVars>
          <dgm:bulletEnabled val="1"/>
        </dgm:presLayoutVars>
      </dgm:prSet>
      <dgm:spPr/>
      <dgm:t>
        <a:bodyPr/>
        <a:lstStyle/>
        <a:p>
          <a:endParaRPr lang="uk-UA"/>
        </a:p>
      </dgm:t>
    </dgm:pt>
    <dgm:pt modelId="{CB591AAC-F73B-44C5-AB2E-7A32E84D522F}" type="pres">
      <dgm:prSet presAssocID="{7B1B5FFD-5355-4419-B786-B712022796CA}" presName="sp" presStyleCnt="0"/>
      <dgm:spPr/>
    </dgm:pt>
    <dgm:pt modelId="{1B95C35F-0701-42F1-B6E1-9CDFF11A2687}" type="pres">
      <dgm:prSet presAssocID="{C6C442F2-98B4-4323-86B7-CD0F6EEC2452}" presName="linNode" presStyleCnt="0"/>
      <dgm:spPr/>
    </dgm:pt>
    <dgm:pt modelId="{A261556A-2E86-41F5-A492-33727D057AED}" type="pres">
      <dgm:prSet presAssocID="{C6C442F2-98B4-4323-86B7-CD0F6EEC2452}" presName="parentText" presStyleLbl="node1" presStyleIdx="5" presStyleCnt="6" custScaleX="73786" custLinFactNeighborX="269" custLinFactNeighborY="1904">
        <dgm:presLayoutVars>
          <dgm:chMax val="1"/>
          <dgm:bulletEnabled val="1"/>
        </dgm:presLayoutVars>
      </dgm:prSet>
      <dgm:spPr/>
      <dgm:t>
        <a:bodyPr/>
        <a:lstStyle/>
        <a:p>
          <a:endParaRPr lang="uk-UA"/>
        </a:p>
      </dgm:t>
    </dgm:pt>
    <dgm:pt modelId="{FC6669BB-E165-411F-ABDF-B3BEC13A94BE}" type="pres">
      <dgm:prSet presAssocID="{C6C442F2-98B4-4323-86B7-CD0F6EEC2452}" presName="descendantText" presStyleLbl="alignAccFollowNode1" presStyleIdx="5" presStyleCnt="6" custScaleX="111929">
        <dgm:presLayoutVars>
          <dgm:bulletEnabled val="1"/>
        </dgm:presLayoutVars>
      </dgm:prSet>
      <dgm:spPr/>
      <dgm:t>
        <a:bodyPr/>
        <a:lstStyle/>
        <a:p>
          <a:endParaRPr lang="uk-UA"/>
        </a:p>
      </dgm:t>
    </dgm:pt>
  </dgm:ptLst>
  <dgm:cxnLst>
    <dgm:cxn modelId="{C21CFA8B-799D-4B97-A3F2-5273913A9F03}" srcId="{0BC426A4-EB5B-4855-9F3F-27B4FF0919C2}" destId="{67F4A95D-1EB5-42D5-BF84-A2AB99A8C997}" srcOrd="0" destOrd="0" parTransId="{B41243D1-EC1B-4592-B47F-3DD42288B13E}" sibTransId="{6D630B9C-6B64-4674-9886-9B76868C9D0F}"/>
    <dgm:cxn modelId="{B441B9E3-6BC0-4FA9-B58A-957DADC7A9F2}" srcId="{5209C718-F44A-4017-81A7-85DAD6BF090D}" destId="{37AD42C2-2F35-46D9-8F40-6FE2D7A9F2F6}" srcOrd="0" destOrd="0" parTransId="{0090AB4C-9F96-4370-A024-4F8283BA3200}" sibTransId="{8E15B676-8719-494C-A5BD-3F01AA8537F2}"/>
    <dgm:cxn modelId="{5DC86ED4-FFA6-40A3-AF71-65215AA6779F}" type="presOf" srcId="{C6C442F2-98B4-4323-86B7-CD0F6EEC2452}" destId="{A261556A-2E86-41F5-A492-33727D057AED}" srcOrd="0" destOrd="0" presId="urn:microsoft.com/office/officeart/2005/8/layout/vList5"/>
    <dgm:cxn modelId="{769197DB-9469-4D4A-B1D1-42F37B461542}" type="presOf" srcId="{0BC426A4-EB5B-4855-9F3F-27B4FF0919C2}" destId="{8C3EA3EB-CAD3-46BF-80C3-8CEF34047AC3}" srcOrd="0" destOrd="0" presId="urn:microsoft.com/office/officeart/2005/8/layout/vList5"/>
    <dgm:cxn modelId="{14C87DFF-BFB4-4FEE-9658-3F458A4745C2}" type="presOf" srcId="{63EE6A27-8B6D-45DA-9364-EE68CE8F022C}" destId="{E2F17D75-BEF2-4989-8CB7-66ECB87C6CBD}" srcOrd="0" destOrd="0" presId="urn:microsoft.com/office/officeart/2005/8/layout/vList5"/>
    <dgm:cxn modelId="{094B4B0F-2FBA-4EE2-86D1-E20EB74646FC}" type="presOf" srcId="{EDC668FC-DD4C-4AD7-A5B5-2213364D998E}" destId="{FC6669BB-E165-411F-ABDF-B3BEC13A94BE}" srcOrd="0" destOrd="0" presId="urn:microsoft.com/office/officeart/2005/8/layout/vList5"/>
    <dgm:cxn modelId="{4D3BB627-6264-4CD5-83D8-2BE0373A83DE}" type="presOf" srcId="{84C78B30-9020-476A-8126-FC00C4D0E9EC}" destId="{74AAB03C-C6CF-4EE9-9BD5-36D0F3D04423}" srcOrd="0" destOrd="0" presId="urn:microsoft.com/office/officeart/2005/8/layout/vList5"/>
    <dgm:cxn modelId="{1871F493-FBBA-4919-9305-1E779528EDC4}" type="presOf" srcId="{20357F7E-7956-4989-B00E-2C31821551FD}" destId="{1FED85B5-9846-4E8F-BA59-F56977F06500}" srcOrd="0" destOrd="0" presId="urn:microsoft.com/office/officeart/2005/8/layout/vList5"/>
    <dgm:cxn modelId="{1C099D41-7BD0-4D44-9931-4309E263C59C}" type="presOf" srcId="{6DFF8A53-690B-4FC2-9A8E-C02EE0C77C0E}" destId="{51A27CE3-F914-47CC-B780-282858C90E42}" srcOrd="0" destOrd="0" presId="urn:microsoft.com/office/officeart/2005/8/layout/vList5"/>
    <dgm:cxn modelId="{EFA9D6A8-E609-47BD-926B-D4F6A1683717}" srcId="{84C78B30-9020-476A-8126-FC00C4D0E9EC}" destId="{9490CDC7-EBB4-454F-9C36-5E931B43912C}" srcOrd="0" destOrd="0" parTransId="{1D66CE6C-62F8-4B96-802F-FD29686245DE}" sibTransId="{59010ED6-E49D-4852-AC90-135714A36C55}"/>
    <dgm:cxn modelId="{6191FEE1-781E-4882-8917-ED8D85892BFD}" srcId="{5209C718-F44A-4017-81A7-85DAD6BF090D}" destId="{88D13D4E-85C5-4DA8-A344-216523FBB652}" srcOrd="4" destOrd="0" parTransId="{1E57E041-32D5-4F76-8C2C-90E61D18AA4B}" sibTransId="{7B1B5FFD-5355-4419-B786-B712022796CA}"/>
    <dgm:cxn modelId="{A10A4194-56D3-4B24-9151-B217783CEF84}" srcId="{37AD42C2-2F35-46D9-8F40-6FE2D7A9F2F6}" destId="{DC4E0460-791F-4B0E-84D8-D8B8A15AD21C}" srcOrd="0" destOrd="0" parTransId="{60FE46BA-9AB7-4488-9B20-CE830E813D2C}" sibTransId="{ABA06C82-58B3-43FD-A7DC-87DFB276EAB4}"/>
    <dgm:cxn modelId="{D4BB4525-963B-4701-A4A6-8D46A09C9D49}" srcId="{5209C718-F44A-4017-81A7-85DAD6BF090D}" destId="{C6C442F2-98B4-4323-86B7-CD0F6EEC2452}" srcOrd="5" destOrd="0" parTransId="{32B9F95C-5AC7-4992-B19B-02560F2D2A36}" sibTransId="{A7FEADC2-0C8B-4740-912F-F3446EA2180A}"/>
    <dgm:cxn modelId="{B46DFE44-8770-4578-8642-13644FAA75CE}" type="presOf" srcId="{5209C718-F44A-4017-81A7-85DAD6BF090D}" destId="{4D18BA04-4FC2-485A-88DC-B191E5D0A6E5}" srcOrd="0" destOrd="0" presId="urn:microsoft.com/office/officeart/2005/8/layout/vList5"/>
    <dgm:cxn modelId="{74CEABB1-0AA3-40C2-8D68-CBBE75535A3B}" srcId="{88D13D4E-85C5-4DA8-A344-216523FBB652}" destId="{6DFF8A53-690B-4FC2-9A8E-C02EE0C77C0E}" srcOrd="0" destOrd="0" parTransId="{3DF198B0-6C6E-4C48-BC4E-0C92D541DD6B}" sibTransId="{E03BA7F9-0CC0-4D09-9B58-A20B49340E68}"/>
    <dgm:cxn modelId="{99810D56-34B4-4370-8DF5-DDFD252E7BFB}" type="presOf" srcId="{9490CDC7-EBB4-454F-9C36-5E931B43912C}" destId="{E3644C70-220A-4C08-A023-636911269BE4}" srcOrd="0" destOrd="0" presId="urn:microsoft.com/office/officeart/2005/8/layout/vList5"/>
    <dgm:cxn modelId="{3DA34E70-F7A4-450B-9029-ADCF42DB3003}" srcId="{5209C718-F44A-4017-81A7-85DAD6BF090D}" destId="{0BC426A4-EB5B-4855-9F3F-27B4FF0919C2}" srcOrd="3" destOrd="0" parTransId="{FCAFF449-1D41-4EBD-B0CC-5E8E3BE7F5A4}" sibTransId="{C72C6ED0-5465-4F61-BC14-09278C2782AD}"/>
    <dgm:cxn modelId="{03D14DBB-0C51-495F-A51A-ACC7877D2E3C}" srcId="{63EE6A27-8B6D-45DA-9364-EE68CE8F022C}" destId="{20357F7E-7956-4989-B00E-2C31821551FD}" srcOrd="0" destOrd="0" parTransId="{D0BB6EDB-63AB-43DD-95D7-4D1A2D757F96}" sibTransId="{10C77FC6-1C91-42F7-9765-C3D717F982DD}"/>
    <dgm:cxn modelId="{57EFB157-6DED-4FCE-B5A6-3F43FD02795A}" srcId="{C6C442F2-98B4-4323-86B7-CD0F6EEC2452}" destId="{EDC668FC-DD4C-4AD7-A5B5-2213364D998E}" srcOrd="0" destOrd="0" parTransId="{7485D622-B71A-4A35-A273-34BBBE81E57B}" sibTransId="{FE11D82A-C1AC-43C5-9BE6-023A0FE30714}"/>
    <dgm:cxn modelId="{DB5FB73D-DC74-42A7-9834-33672BC7DA49}" type="presOf" srcId="{88D13D4E-85C5-4DA8-A344-216523FBB652}" destId="{24A70C1C-D1A0-4A7D-92E0-FFDC87B9D8AC}" srcOrd="0" destOrd="0" presId="urn:microsoft.com/office/officeart/2005/8/layout/vList5"/>
    <dgm:cxn modelId="{67DE36AD-F249-429F-9012-979278CD9249}" type="presOf" srcId="{37AD42C2-2F35-46D9-8F40-6FE2D7A9F2F6}" destId="{6DB3AC0C-2B5D-49DE-8367-E872303BF5FE}" srcOrd="0" destOrd="0" presId="urn:microsoft.com/office/officeart/2005/8/layout/vList5"/>
    <dgm:cxn modelId="{FA66066A-EA6D-48B9-A103-5574B81A9FA7}" srcId="{5209C718-F44A-4017-81A7-85DAD6BF090D}" destId="{63EE6A27-8B6D-45DA-9364-EE68CE8F022C}" srcOrd="1" destOrd="0" parTransId="{CA4ACB3C-E701-4841-BD34-D8A4017D62F3}" sibTransId="{D8BA1865-2A59-4C60-809D-70A3DC423869}"/>
    <dgm:cxn modelId="{A253E2D9-7BC8-4D2D-B530-9F1B0E15C010}" type="presOf" srcId="{67F4A95D-1EB5-42D5-BF84-A2AB99A8C997}" destId="{11FE911F-9470-4E49-A8F7-F3475DB1E547}" srcOrd="0" destOrd="0" presId="urn:microsoft.com/office/officeart/2005/8/layout/vList5"/>
    <dgm:cxn modelId="{A2657211-6F30-407F-A225-17604682F2E5}" srcId="{5209C718-F44A-4017-81A7-85DAD6BF090D}" destId="{84C78B30-9020-476A-8126-FC00C4D0E9EC}" srcOrd="2" destOrd="0" parTransId="{C3589476-ECDA-4296-9B63-07D46A7ADECA}" sibTransId="{74E5B05B-F86B-4F7F-9F87-C9D2777DC6A7}"/>
    <dgm:cxn modelId="{029AA1A1-5289-4A64-8911-B9F806EBCE5E}" type="presOf" srcId="{DC4E0460-791F-4B0E-84D8-D8B8A15AD21C}" destId="{8C9B7F3F-FF82-4D59-A999-C066B400CB8B}" srcOrd="0" destOrd="0" presId="urn:microsoft.com/office/officeart/2005/8/layout/vList5"/>
    <dgm:cxn modelId="{E3CE9AB0-7F68-401F-87AD-1135DC93EC67}" type="presParOf" srcId="{4D18BA04-4FC2-485A-88DC-B191E5D0A6E5}" destId="{AA84539E-FB34-4181-89D5-009BE631F8EF}" srcOrd="0" destOrd="0" presId="urn:microsoft.com/office/officeart/2005/8/layout/vList5"/>
    <dgm:cxn modelId="{50D527FF-4F58-4F4A-ACF0-7847E4AEFDA8}" type="presParOf" srcId="{AA84539E-FB34-4181-89D5-009BE631F8EF}" destId="{6DB3AC0C-2B5D-49DE-8367-E872303BF5FE}" srcOrd="0" destOrd="0" presId="urn:microsoft.com/office/officeart/2005/8/layout/vList5"/>
    <dgm:cxn modelId="{4CCF6DC0-E321-4760-A21F-B8AE3BA8F48A}" type="presParOf" srcId="{AA84539E-FB34-4181-89D5-009BE631F8EF}" destId="{8C9B7F3F-FF82-4D59-A999-C066B400CB8B}" srcOrd="1" destOrd="0" presId="urn:microsoft.com/office/officeart/2005/8/layout/vList5"/>
    <dgm:cxn modelId="{487BC600-7BEA-4DEA-98F9-A9D7A182A9C4}" type="presParOf" srcId="{4D18BA04-4FC2-485A-88DC-B191E5D0A6E5}" destId="{6BB2728E-4DD6-4BFB-B7FE-F5C4714B4940}" srcOrd="1" destOrd="0" presId="urn:microsoft.com/office/officeart/2005/8/layout/vList5"/>
    <dgm:cxn modelId="{224D637A-9C0B-4528-80CE-DECFA8088B69}" type="presParOf" srcId="{4D18BA04-4FC2-485A-88DC-B191E5D0A6E5}" destId="{F9041A48-B4E4-41D2-8935-BBEB3AC080C0}" srcOrd="2" destOrd="0" presId="urn:microsoft.com/office/officeart/2005/8/layout/vList5"/>
    <dgm:cxn modelId="{1CACFC5D-DB7E-42D1-9216-948B5E4BBF6A}" type="presParOf" srcId="{F9041A48-B4E4-41D2-8935-BBEB3AC080C0}" destId="{E2F17D75-BEF2-4989-8CB7-66ECB87C6CBD}" srcOrd="0" destOrd="0" presId="urn:microsoft.com/office/officeart/2005/8/layout/vList5"/>
    <dgm:cxn modelId="{52F70F2D-84C2-49C6-8EAB-462C9E417CA5}" type="presParOf" srcId="{F9041A48-B4E4-41D2-8935-BBEB3AC080C0}" destId="{1FED85B5-9846-4E8F-BA59-F56977F06500}" srcOrd="1" destOrd="0" presId="urn:microsoft.com/office/officeart/2005/8/layout/vList5"/>
    <dgm:cxn modelId="{52D4DCAA-2381-4690-9C30-C17228D4CBEF}" type="presParOf" srcId="{4D18BA04-4FC2-485A-88DC-B191E5D0A6E5}" destId="{AD83AA67-9C9B-42EC-A75E-8BC4D111D40E}" srcOrd="3" destOrd="0" presId="urn:microsoft.com/office/officeart/2005/8/layout/vList5"/>
    <dgm:cxn modelId="{B23BC231-E7D5-4C90-9DA1-EB0E4B7856D9}" type="presParOf" srcId="{4D18BA04-4FC2-485A-88DC-B191E5D0A6E5}" destId="{F6FAC707-2E26-491B-A627-3B4A3CCFC449}" srcOrd="4" destOrd="0" presId="urn:microsoft.com/office/officeart/2005/8/layout/vList5"/>
    <dgm:cxn modelId="{1430969F-5750-4213-9543-7E3D2C80476C}" type="presParOf" srcId="{F6FAC707-2E26-491B-A627-3B4A3CCFC449}" destId="{74AAB03C-C6CF-4EE9-9BD5-36D0F3D04423}" srcOrd="0" destOrd="0" presId="urn:microsoft.com/office/officeart/2005/8/layout/vList5"/>
    <dgm:cxn modelId="{CA915B83-E180-4BC5-A403-4CDAE3F77392}" type="presParOf" srcId="{F6FAC707-2E26-491B-A627-3B4A3CCFC449}" destId="{E3644C70-220A-4C08-A023-636911269BE4}" srcOrd="1" destOrd="0" presId="urn:microsoft.com/office/officeart/2005/8/layout/vList5"/>
    <dgm:cxn modelId="{D0720ECD-04F7-46EF-8B4C-4DDBB93B51DD}" type="presParOf" srcId="{4D18BA04-4FC2-485A-88DC-B191E5D0A6E5}" destId="{63383A8D-BE89-4608-BAD6-C595E953099D}" srcOrd="5" destOrd="0" presId="urn:microsoft.com/office/officeart/2005/8/layout/vList5"/>
    <dgm:cxn modelId="{C4CA4A2D-0A21-455C-93ED-03057DA5244A}" type="presParOf" srcId="{4D18BA04-4FC2-485A-88DC-B191E5D0A6E5}" destId="{711C658A-1EA5-4106-907B-093195627623}" srcOrd="6" destOrd="0" presId="urn:microsoft.com/office/officeart/2005/8/layout/vList5"/>
    <dgm:cxn modelId="{ACF623F6-52B4-4FFB-8C4D-23A8FBA30766}" type="presParOf" srcId="{711C658A-1EA5-4106-907B-093195627623}" destId="{8C3EA3EB-CAD3-46BF-80C3-8CEF34047AC3}" srcOrd="0" destOrd="0" presId="urn:microsoft.com/office/officeart/2005/8/layout/vList5"/>
    <dgm:cxn modelId="{BBF1D128-E835-4307-8844-424CFFA4894B}" type="presParOf" srcId="{711C658A-1EA5-4106-907B-093195627623}" destId="{11FE911F-9470-4E49-A8F7-F3475DB1E547}" srcOrd="1" destOrd="0" presId="urn:microsoft.com/office/officeart/2005/8/layout/vList5"/>
    <dgm:cxn modelId="{5E450AF9-F8AD-46AD-92EF-A75FC5F7ABF6}" type="presParOf" srcId="{4D18BA04-4FC2-485A-88DC-B191E5D0A6E5}" destId="{747EA431-68A7-41E6-938C-A94F82AEF9A3}" srcOrd="7" destOrd="0" presId="urn:microsoft.com/office/officeart/2005/8/layout/vList5"/>
    <dgm:cxn modelId="{9FB2EE63-3C5C-4B30-951C-221010216123}" type="presParOf" srcId="{4D18BA04-4FC2-485A-88DC-B191E5D0A6E5}" destId="{83A13AE3-326A-43F7-9A41-83F704B28C83}" srcOrd="8" destOrd="0" presId="urn:microsoft.com/office/officeart/2005/8/layout/vList5"/>
    <dgm:cxn modelId="{CEB6627F-148A-45EB-81D3-EF5D2DE67C12}" type="presParOf" srcId="{83A13AE3-326A-43F7-9A41-83F704B28C83}" destId="{24A70C1C-D1A0-4A7D-92E0-FFDC87B9D8AC}" srcOrd="0" destOrd="0" presId="urn:microsoft.com/office/officeart/2005/8/layout/vList5"/>
    <dgm:cxn modelId="{E049401A-8824-407B-B1D7-E1F6F2B90CF7}" type="presParOf" srcId="{83A13AE3-326A-43F7-9A41-83F704B28C83}" destId="{51A27CE3-F914-47CC-B780-282858C90E42}" srcOrd="1" destOrd="0" presId="urn:microsoft.com/office/officeart/2005/8/layout/vList5"/>
    <dgm:cxn modelId="{FB3692C2-D178-4256-850E-7D225FCAC466}" type="presParOf" srcId="{4D18BA04-4FC2-485A-88DC-B191E5D0A6E5}" destId="{CB591AAC-F73B-44C5-AB2E-7A32E84D522F}" srcOrd="9" destOrd="0" presId="urn:microsoft.com/office/officeart/2005/8/layout/vList5"/>
    <dgm:cxn modelId="{133FA2CC-1C55-46B2-9B51-83C43AFAD784}" type="presParOf" srcId="{4D18BA04-4FC2-485A-88DC-B191E5D0A6E5}" destId="{1B95C35F-0701-42F1-B6E1-9CDFF11A2687}" srcOrd="10" destOrd="0" presId="urn:microsoft.com/office/officeart/2005/8/layout/vList5"/>
    <dgm:cxn modelId="{7700573B-6FFF-4C49-9813-31B638E474E5}" type="presParOf" srcId="{1B95C35F-0701-42F1-B6E1-9CDFF11A2687}" destId="{A261556A-2E86-41F5-A492-33727D057AED}" srcOrd="0" destOrd="0" presId="urn:microsoft.com/office/officeart/2005/8/layout/vList5"/>
    <dgm:cxn modelId="{0B18D130-B21A-47AF-8E4C-7430E9B9BB70}" type="presParOf" srcId="{1B95C35F-0701-42F1-B6E1-9CDFF11A2687}" destId="{FC6669BB-E165-411F-ABDF-B3BEC13A94B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B66432-B7C9-4766-91AE-9616F727517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041F2408-1959-4CCE-A46B-D27CEA551F41}">
      <dgm:prSet phldrT="[Текст]"/>
      <dgm:spPr>
        <a:solidFill>
          <a:schemeClr val="accent3">
            <a:lumMod val="50000"/>
          </a:schemeClr>
        </a:solidFill>
      </dgm:spPr>
      <dgm:t>
        <a:bodyPr/>
        <a:lstStyle/>
        <a:p>
          <a:r>
            <a:rPr lang="en" dirty="0" smtClean="0"/>
            <a:t>By geographical location</a:t>
          </a:r>
          <a:endParaRPr lang="uk-UA" dirty="0"/>
        </a:p>
      </dgm:t>
    </dgm:pt>
    <dgm:pt modelId="{40AD9A2F-D455-4A9A-B8B9-BB04CA94C3F2}" type="parTrans" cxnId="{7D45B4DF-8224-4675-9EBD-AA2D48738FA9}">
      <dgm:prSet/>
      <dgm:spPr/>
      <dgm:t>
        <a:bodyPr/>
        <a:lstStyle/>
        <a:p>
          <a:endParaRPr lang="uk-UA"/>
        </a:p>
      </dgm:t>
    </dgm:pt>
    <dgm:pt modelId="{11106760-1297-4933-A323-18CB26F151FC}" type="sibTrans" cxnId="{7D45B4DF-8224-4675-9EBD-AA2D48738FA9}">
      <dgm:prSet/>
      <dgm:spPr/>
      <dgm:t>
        <a:bodyPr/>
        <a:lstStyle/>
        <a:p>
          <a:endParaRPr lang="uk-UA"/>
        </a:p>
      </dgm:t>
    </dgm:pt>
    <dgm:pt modelId="{1F8ABA7F-153E-4B5F-BA79-5FA9A8DE9921}">
      <dgm:prSet phldrT="[Текст]">
        <dgm:style>
          <a:lnRef idx="1">
            <a:schemeClr val="dk1"/>
          </a:lnRef>
          <a:fillRef idx="2">
            <a:schemeClr val="dk1"/>
          </a:fillRef>
          <a:effectRef idx="1">
            <a:schemeClr val="dk1"/>
          </a:effectRef>
          <a:fontRef idx="minor">
            <a:schemeClr val="dk1"/>
          </a:fontRef>
        </dgm:style>
      </dgm:prSet>
      <dgm:spPr/>
      <dgm:t>
        <a:bodyPr/>
        <a:lstStyle/>
        <a:p>
          <a:r>
            <a:rPr lang="en" dirty="0" smtClean="0"/>
            <a:t>internal</a:t>
          </a:r>
          <a:endParaRPr lang="uk-UA" dirty="0"/>
        </a:p>
      </dgm:t>
    </dgm:pt>
    <dgm:pt modelId="{8FB42ABA-87A4-4DFD-AB2B-18591E4A1F82}" type="parTrans" cxnId="{664C07A4-79B3-4DEA-B3B9-DDD4461D1687}">
      <dgm:prSet/>
      <dgm:spPr/>
      <dgm:t>
        <a:bodyPr/>
        <a:lstStyle/>
        <a:p>
          <a:endParaRPr lang="uk-UA"/>
        </a:p>
      </dgm:t>
    </dgm:pt>
    <dgm:pt modelId="{44ADC79E-3FB7-46AE-9A3E-ABFDA01C3708}" type="sibTrans" cxnId="{664C07A4-79B3-4DEA-B3B9-DDD4461D1687}">
      <dgm:prSet/>
      <dgm:spPr/>
      <dgm:t>
        <a:bodyPr/>
        <a:lstStyle/>
        <a:p>
          <a:endParaRPr lang="uk-UA"/>
        </a:p>
      </dgm:t>
    </dgm:pt>
    <dgm:pt modelId="{7F7F7AE3-DB23-4BB3-8D72-272AB20AAACD}">
      <dgm:prSet phldrT="[Текст]">
        <dgm:style>
          <a:lnRef idx="1">
            <a:schemeClr val="dk1"/>
          </a:lnRef>
          <a:fillRef idx="2">
            <a:schemeClr val="dk1"/>
          </a:fillRef>
          <a:effectRef idx="1">
            <a:schemeClr val="dk1"/>
          </a:effectRef>
          <a:fontRef idx="minor">
            <a:schemeClr val="dk1"/>
          </a:fontRef>
        </dgm:style>
      </dgm:prSet>
      <dgm:spPr/>
      <dgm:t>
        <a:bodyPr/>
        <a:lstStyle/>
        <a:p>
          <a:r>
            <a:rPr lang="en" dirty="0" smtClean="0"/>
            <a:t>external</a:t>
          </a:r>
          <a:endParaRPr lang="uk-UA" dirty="0"/>
        </a:p>
      </dgm:t>
    </dgm:pt>
    <dgm:pt modelId="{1C323B3D-F2F7-4E44-BA3D-3F680EF24BA4}" type="parTrans" cxnId="{796C63D8-FEE8-4C43-8C38-DC7D72001EA5}">
      <dgm:prSet/>
      <dgm:spPr/>
      <dgm:t>
        <a:bodyPr/>
        <a:lstStyle/>
        <a:p>
          <a:endParaRPr lang="uk-UA"/>
        </a:p>
      </dgm:t>
    </dgm:pt>
    <dgm:pt modelId="{D2BAB35A-B46E-4DFE-994A-355E73FF7CBA}" type="sibTrans" cxnId="{796C63D8-FEE8-4C43-8C38-DC7D72001EA5}">
      <dgm:prSet/>
      <dgm:spPr/>
      <dgm:t>
        <a:bodyPr/>
        <a:lstStyle/>
        <a:p>
          <a:endParaRPr lang="uk-UA"/>
        </a:p>
      </dgm:t>
    </dgm:pt>
    <dgm:pt modelId="{4477E44C-2C68-404A-9505-CFA52B619EC5}">
      <dgm:prSet phldrT="[Текст]">
        <dgm:style>
          <a:lnRef idx="1">
            <a:schemeClr val="dk1"/>
          </a:lnRef>
          <a:fillRef idx="2">
            <a:schemeClr val="dk1"/>
          </a:fillRef>
          <a:effectRef idx="1">
            <a:schemeClr val="dk1"/>
          </a:effectRef>
          <a:fontRef idx="minor">
            <a:schemeClr val="dk1"/>
          </a:fontRef>
        </dgm:style>
      </dgm:prSet>
      <dgm:spPr/>
      <dgm:t>
        <a:bodyPr/>
        <a:lstStyle/>
        <a:p>
          <a:r>
            <a:rPr lang="en" dirty="0" smtClean="0"/>
            <a:t>local</a:t>
          </a:r>
          <a:endParaRPr lang="uk-UA" dirty="0"/>
        </a:p>
      </dgm:t>
    </dgm:pt>
    <dgm:pt modelId="{1F897E57-1BC5-4F85-8BCE-C8C2201AD4AA}" type="parTrans" cxnId="{2B75C60D-4197-44D8-9CBB-6CF255044C9B}">
      <dgm:prSet/>
      <dgm:spPr/>
      <dgm:t>
        <a:bodyPr/>
        <a:lstStyle/>
        <a:p>
          <a:endParaRPr lang="uk-UA"/>
        </a:p>
      </dgm:t>
    </dgm:pt>
    <dgm:pt modelId="{7E5836CB-CA1F-4B2B-B803-16A64DBE2BF4}" type="sibTrans" cxnId="{2B75C60D-4197-44D8-9CBB-6CF255044C9B}">
      <dgm:prSet/>
      <dgm:spPr/>
      <dgm:t>
        <a:bodyPr/>
        <a:lstStyle/>
        <a:p>
          <a:endParaRPr lang="uk-UA"/>
        </a:p>
      </dgm:t>
    </dgm:pt>
    <dgm:pt modelId="{2815D858-D7D7-4CB5-8DF3-C00C88D345AC}">
      <dgm:prSet>
        <dgm:style>
          <a:lnRef idx="1">
            <a:schemeClr val="dk1"/>
          </a:lnRef>
          <a:fillRef idx="2">
            <a:schemeClr val="dk1"/>
          </a:fillRef>
          <a:effectRef idx="1">
            <a:schemeClr val="dk1"/>
          </a:effectRef>
          <a:fontRef idx="minor">
            <a:schemeClr val="dk1"/>
          </a:fontRef>
        </dgm:style>
      </dgm:prSet>
      <dgm:spPr/>
      <dgm:t>
        <a:bodyPr/>
        <a:lstStyle/>
        <a:p>
          <a:r>
            <a:rPr lang="en" dirty="0" smtClean="0"/>
            <a:t>Regional</a:t>
          </a:r>
          <a:endParaRPr lang="uk-UA" dirty="0"/>
        </a:p>
      </dgm:t>
    </dgm:pt>
    <dgm:pt modelId="{D9DAB8E0-5B81-46EE-AE22-03F8DE4FED64}" type="parTrans" cxnId="{475F9F55-7C9B-44BA-815E-2302A1FC745F}">
      <dgm:prSet/>
      <dgm:spPr/>
      <dgm:t>
        <a:bodyPr/>
        <a:lstStyle/>
        <a:p>
          <a:endParaRPr lang="uk-UA"/>
        </a:p>
      </dgm:t>
    </dgm:pt>
    <dgm:pt modelId="{606BFCAF-3FC6-4E5D-B668-13CBC5AFABCE}" type="sibTrans" cxnId="{475F9F55-7C9B-44BA-815E-2302A1FC745F}">
      <dgm:prSet/>
      <dgm:spPr/>
      <dgm:t>
        <a:bodyPr/>
        <a:lstStyle/>
        <a:p>
          <a:endParaRPr lang="uk-UA"/>
        </a:p>
      </dgm:t>
    </dgm:pt>
    <dgm:pt modelId="{C38BA59E-58F2-4D71-9798-3C3587B00A37}">
      <dgm:prSet>
        <dgm:style>
          <a:lnRef idx="1">
            <a:schemeClr val="dk1"/>
          </a:lnRef>
          <a:fillRef idx="2">
            <a:schemeClr val="dk1"/>
          </a:fillRef>
          <a:effectRef idx="1">
            <a:schemeClr val="dk1"/>
          </a:effectRef>
          <a:fontRef idx="minor">
            <a:schemeClr val="dk1"/>
          </a:fontRef>
        </dgm:style>
      </dgm:prSet>
      <dgm:spPr/>
      <dgm:t>
        <a:bodyPr/>
        <a:lstStyle/>
        <a:p>
          <a:r>
            <a:rPr lang="en" dirty="0" smtClean="0"/>
            <a:t>National</a:t>
          </a:r>
          <a:endParaRPr lang="uk-UA" dirty="0"/>
        </a:p>
      </dgm:t>
    </dgm:pt>
    <dgm:pt modelId="{012A925F-C1CB-4155-8542-7AF82748513D}" type="parTrans" cxnId="{DACE7D45-54E8-447D-9AF2-41D43F97B696}">
      <dgm:prSet/>
      <dgm:spPr/>
      <dgm:t>
        <a:bodyPr/>
        <a:lstStyle/>
        <a:p>
          <a:endParaRPr lang="uk-UA"/>
        </a:p>
      </dgm:t>
    </dgm:pt>
    <dgm:pt modelId="{EFACAF5B-6F27-48E8-BA30-56D781FD1A0C}" type="sibTrans" cxnId="{DACE7D45-54E8-447D-9AF2-41D43F97B696}">
      <dgm:prSet/>
      <dgm:spPr/>
      <dgm:t>
        <a:bodyPr/>
        <a:lstStyle/>
        <a:p>
          <a:endParaRPr lang="uk-UA"/>
        </a:p>
      </dgm:t>
    </dgm:pt>
    <dgm:pt modelId="{6BD357BA-0022-416C-9B70-5EC2A5FA9EE1}">
      <dgm:prSet>
        <dgm:style>
          <a:lnRef idx="1">
            <a:schemeClr val="dk1"/>
          </a:lnRef>
          <a:fillRef idx="2">
            <a:schemeClr val="dk1"/>
          </a:fillRef>
          <a:effectRef idx="1">
            <a:schemeClr val="dk1"/>
          </a:effectRef>
          <a:fontRef idx="minor">
            <a:schemeClr val="dk1"/>
          </a:fontRef>
        </dgm:style>
      </dgm:prSet>
      <dgm:spPr/>
      <dgm:t>
        <a:bodyPr/>
        <a:lstStyle/>
        <a:p>
          <a:r>
            <a:rPr lang="en" dirty="0" smtClean="0"/>
            <a:t>World</a:t>
          </a:r>
          <a:endParaRPr lang="uk-UA" dirty="0"/>
        </a:p>
      </dgm:t>
    </dgm:pt>
    <dgm:pt modelId="{8020FB46-9DBE-4DC9-B912-06F0D485829A}" type="parTrans" cxnId="{2A2A6E88-C4E9-4090-9A74-77AA4683EC89}">
      <dgm:prSet/>
      <dgm:spPr/>
      <dgm:t>
        <a:bodyPr/>
        <a:lstStyle/>
        <a:p>
          <a:endParaRPr lang="uk-UA"/>
        </a:p>
      </dgm:t>
    </dgm:pt>
    <dgm:pt modelId="{F684A4A9-9973-4167-A0B5-C995F4BF3F6E}" type="sibTrans" cxnId="{2A2A6E88-C4E9-4090-9A74-77AA4683EC89}">
      <dgm:prSet/>
      <dgm:spPr/>
      <dgm:t>
        <a:bodyPr/>
        <a:lstStyle/>
        <a:p>
          <a:endParaRPr lang="uk-UA"/>
        </a:p>
      </dgm:t>
    </dgm:pt>
    <dgm:pt modelId="{C645D630-E193-42AA-97CC-88FCB25C9BEF}" type="pres">
      <dgm:prSet presAssocID="{04B66432-B7C9-4766-91AE-9616F7275176}" presName="Name0" presStyleCnt="0">
        <dgm:presLayoutVars>
          <dgm:chPref val="1"/>
          <dgm:dir/>
          <dgm:animOne val="branch"/>
          <dgm:animLvl val="lvl"/>
          <dgm:resizeHandles val="exact"/>
        </dgm:presLayoutVars>
      </dgm:prSet>
      <dgm:spPr/>
      <dgm:t>
        <a:bodyPr/>
        <a:lstStyle/>
        <a:p>
          <a:endParaRPr lang="uk-UA"/>
        </a:p>
      </dgm:t>
    </dgm:pt>
    <dgm:pt modelId="{C90D86A0-A3AF-477E-B659-ACC8DDBB87A5}" type="pres">
      <dgm:prSet presAssocID="{041F2408-1959-4CCE-A46B-D27CEA551F41}" presName="root1" presStyleCnt="0"/>
      <dgm:spPr/>
    </dgm:pt>
    <dgm:pt modelId="{A899240D-D7BB-4D23-B1A3-78CD75F76101}" type="pres">
      <dgm:prSet presAssocID="{041F2408-1959-4CCE-A46B-D27CEA551F41}" presName="LevelOneTextNode" presStyleLbl="node0" presStyleIdx="0" presStyleCnt="1">
        <dgm:presLayoutVars>
          <dgm:chPref val="3"/>
        </dgm:presLayoutVars>
      </dgm:prSet>
      <dgm:spPr/>
      <dgm:t>
        <a:bodyPr/>
        <a:lstStyle/>
        <a:p>
          <a:endParaRPr lang="uk-UA"/>
        </a:p>
      </dgm:t>
    </dgm:pt>
    <dgm:pt modelId="{8760D06B-11DC-48E5-BF14-67F880107AAA}" type="pres">
      <dgm:prSet presAssocID="{041F2408-1959-4CCE-A46B-D27CEA551F41}" presName="level2hierChild" presStyleCnt="0"/>
      <dgm:spPr/>
    </dgm:pt>
    <dgm:pt modelId="{D789F297-7C99-431F-BF6B-A5584A87BA55}" type="pres">
      <dgm:prSet presAssocID="{8FB42ABA-87A4-4DFD-AB2B-18591E4A1F82}" presName="conn2-1" presStyleLbl="parChTrans1D2" presStyleIdx="0" presStyleCnt="6"/>
      <dgm:spPr/>
      <dgm:t>
        <a:bodyPr/>
        <a:lstStyle/>
        <a:p>
          <a:endParaRPr lang="uk-UA"/>
        </a:p>
      </dgm:t>
    </dgm:pt>
    <dgm:pt modelId="{6A4CF2FF-8165-4365-90BE-2055A83A002A}" type="pres">
      <dgm:prSet presAssocID="{8FB42ABA-87A4-4DFD-AB2B-18591E4A1F82}" presName="connTx" presStyleLbl="parChTrans1D2" presStyleIdx="0" presStyleCnt="6"/>
      <dgm:spPr/>
      <dgm:t>
        <a:bodyPr/>
        <a:lstStyle/>
        <a:p>
          <a:endParaRPr lang="uk-UA"/>
        </a:p>
      </dgm:t>
    </dgm:pt>
    <dgm:pt modelId="{CD76809A-1A75-4427-A53F-03F0AE5544CB}" type="pres">
      <dgm:prSet presAssocID="{1F8ABA7F-153E-4B5F-BA79-5FA9A8DE9921}" presName="root2" presStyleCnt="0"/>
      <dgm:spPr/>
    </dgm:pt>
    <dgm:pt modelId="{45622DA1-F535-4D50-B0D8-8A3CCA8BB496}" type="pres">
      <dgm:prSet presAssocID="{1F8ABA7F-153E-4B5F-BA79-5FA9A8DE9921}" presName="LevelTwoTextNode" presStyleLbl="node2" presStyleIdx="0" presStyleCnt="6">
        <dgm:presLayoutVars>
          <dgm:chPref val="3"/>
        </dgm:presLayoutVars>
      </dgm:prSet>
      <dgm:spPr/>
      <dgm:t>
        <a:bodyPr/>
        <a:lstStyle/>
        <a:p>
          <a:endParaRPr lang="uk-UA"/>
        </a:p>
      </dgm:t>
    </dgm:pt>
    <dgm:pt modelId="{636E8C4A-8F59-4C84-8FA7-2587EBD60E22}" type="pres">
      <dgm:prSet presAssocID="{1F8ABA7F-153E-4B5F-BA79-5FA9A8DE9921}" presName="level3hierChild" presStyleCnt="0"/>
      <dgm:spPr/>
    </dgm:pt>
    <dgm:pt modelId="{235B13D1-F9D1-421E-BA61-FA3BA95E876E}" type="pres">
      <dgm:prSet presAssocID="{1C323B3D-F2F7-4E44-BA3D-3F680EF24BA4}" presName="conn2-1" presStyleLbl="parChTrans1D2" presStyleIdx="1" presStyleCnt="6"/>
      <dgm:spPr/>
      <dgm:t>
        <a:bodyPr/>
        <a:lstStyle/>
        <a:p>
          <a:endParaRPr lang="uk-UA"/>
        </a:p>
      </dgm:t>
    </dgm:pt>
    <dgm:pt modelId="{58DEDC35-0E58-4BB3-A96E-D1FFF508CFBE}" type="pres">
      <dgm:prSet presAssocID="{1C323B3D-F2F7-4E44-BA3D-3F680EF24BA4}" presName="connTx" presStyleLbl="parChTrans1D2" presStyleIdx="1" presStyleCnt="6"/>
      <dgm:spPr/>
      <dgm:t>
        <a:bodyPr/>
        <a:lstStyle/>
        <a:p>
          <a:endParaRPr lang="uk-UA"/>
        </a:p>
      </dgm:t>
    </dgm:pt>
    <dgm:pt modelId="{E0824EBC-84E8-438E-911B-66A802B6401D}" type="pres">
      <dgm:prSet presAssocID="{7F7F7AE3-DB23-4BB3-8D72-272AB20AAACD}" presName="root2" presStyleCnt="0"/>
      <dgm:spPr/>
    </dgm:pt>
    <dgm:pt modelId="{E8F95FC6-92A9-4984-A4FD-D8621229598C}" type="pres">
      <dgm:prSet presAssocID="{7F7F7AE3-DB23-4BB3-8D72-272AB20AAACD}" presName="LevelTwoTextNode" presStyleLbl="node2" presStyleIdx="1" presStyleCnt="6">
        <dgm:presLayoutVars>
          <dgm:chPref val="3"/>
        </dgm:presLayoutVars>
      </dgm:prSet>
      <dgm:spPr/>
      <dgm:t>
        <a:bodyPr/>
        <a:lstStyle/>
        <a:p>
          <a:endParaRPr lang="uk-UA"/>
        </a:p>
      </dgm:t>
    </dgm:pt>
    <dgm:pt modelId="{FFA31698-679C-407B-AEC5-98ADE865A2C1}" type="pres">
      <dgm:prSet presAssocID="{7F7F7AE3-DB23-4BB3-8D72-272AB20AAACD}" presName="level3hierChild" presStyleCnt="0"/>
      <dgm:spPr/>
    </dgm:pt>
    <dgm:pt modelId="{7ACB763C-FFFC-4E65-8CC9-F13B2AC06841}" type="pres">
      <dgm:prSet presAssocID="{1F897E57-1BC5-4F85-8BCE-C8C2201AD4AA}" presName="conn2-1" presStyleLbl="parChTrans1D2" presStyleIdx="2" presStyleCnt="6"/>
      <dgm:spPr/>
      <dgm:t>
        <a:bodyPr/>
        <a:lstStyle/>
        <a:p>
          <a:endParaRPr lang="uk-UA"/>
        </a:p>
      </dgm:t>
    </dgm:pt>
    <dgm:pt modelId="{ED6A95C5-89BB-422B-83A0-DE0A742D420A}" type="pres">
      <dgm:prSet presAssocID="{1F897E57-1BC5-4F85-8BCE-C8C2201AD4AA}" presName="connTx" presStyleLbl="parChTrans1D2" presStyleIdx="2" presStyleCnt="6"/>
      <dgm:spPr/>
      <dgm:t>
        <a:bodyPr/>
        <a:lstStyle/>
        <a:p>
          <a:endParaRPr lang="uk-UA"/>
        </a:p>
      </dgm:t>
    </dgm:pt>
    <dgm:pt modelId="{5EA4FB99-0320-4B5F-A882-79FE173A0BB5}" type="pres">
      <dgm:prSet presAssocID="{4477E44C-2C68-404A-9505-CFA52B619EC5}" presName="root2" presStyleCnt="0"/>
      <dgm:spPr/>
    </dgm:pt>
    <dgm:pt modelId="{FB5A48BF-E4DD-400D-83A6-452836B2BE88}" type="pres">
      <dgm:prSet presAssocID="{4477E44C-2C68-404A-9505-CFA52B619EC5}" presName="LevelTwoTextNode" presStyleLbl="node2" presStyleIdx="2" presStyleCnt="6">
        <dgm:presLayoutVars>
          <dgm:chPref val="3"/>
        </dgm:presLayoutVars>
      </dgm:prSet>
      <dgm:spPr/>
      <dgm:t>
        <a:bodyPr/>
        <a:lstStyle/>
        <a:p>
          <a:endParaRPr lang="uk-UA"/>
        </a:p>
      </dgm:t>
    </dgm:pt>
    <dgm:pt modelId="{E0E9CB37-949F-47F5-AE91-D5AA0D227834}" type="pres">
      <dgm:prSet presAssocID="{4477E44C-2C68-404A-9505-CFA52B619EC5}" presName="level3hierChild" presStyleCnt="0"/>
      <dgm:spPr/>
    </dgm:pt>
    <dgm:pt modelId="{8877D4F1-6CED-4A64-A6BF-D7675D84865D}" type="pres">
      <dgm:prSet presAssocID="{D9DAB8E0-5B81-46EE-AE22-03F8DE4FED64}" presName="conn2-1" presStyleLbl="parChTrans1D2" presStyleIdx="3" presStyleCnt="6"/>
      <dgm:spPr/>
      <dgm:t>
        <a:bodyPr/>
        <a:lstStyle/>
        <a:p>
          <a:endParaRPr lang="uk-UA"/>
        </a:p>
      </dgm:t>
    </dgm:pt>
    <dgm:pt modelId="{CB700B81-F887-4E7F-9C27-7A3321AAED39}" type="pres">
      <dgm:prSet presAssocID="{D9DAB8E0-5B81-46EE-AE22-03F8DE4FED64}" presName="connTx" presStyleLbl="parChTrans1D2" presStyleIdx="3" presStyleCnt="6"/>
      <dgm:spPr/>
      <dgm:t>
        <a:bodyPr/>
        <a:lstStyle/>
        <a:p>
          <a:endParaRPr lang="uk-UA"/>
        </a:p>
      </dgm:t>
    </dgm:pt>
    <dgm:pt modelId="{A6595D75-AABA-4030-BF72-25519052EF84}" type="pres">
      <dgm:prSet presAssocID="{2815D858-D7D7-4CB5-8DF3-C00C88D345AC}" presName="root2" presStyleCnt="0"/>
      <dgm:spPr/>
    </dgm:pt>
    <dgm:pt modelId="{8DD27354-98F7-4D95-9536-DEA31C8AF851}" type="pres">
      <dgm:prSet presAssocID="{2815D858-D7D7-4CB5-8DF3-C00C88D345AC}" presName="LevelTwoTextNode" presStyleLbl="node2" presStyleIdx="3" presStyleCnt="6">
        <dgm:presLayoutVars>
          <dgm:chPref val="3"/>
        </dgm:presLayoutVars>
      </dgm:prSet>
      <dgm:spPr/>
      <dgm:t>
        <a:bodyPr/>
        <a:lstStyle/>
        <a:p>
          <a:endParaRPr lang="uk-UA"/>
        </a:p>
      </dgm:t>
    </dgm:pt>
    <dgm:pt modelId="{8D23AB3C-D00F-4DD6-86AA-229DA6B0B41F}" type="pres">
      <dgm:prSet presAssocID="{2815D858-D7D7-4CB5-8DF3-C00C88D345AC}" presName="level3hierChild" presStyleCnt="0"/>
      <dgm:spPr/>
    </dgm:pt>
    <dgm:pt modelId="{B1E9D5EE-99D3-4A93-A96F-7994866397DB}" type="pres">
      <dgm:prSet presAssocID="{012A925F-C1CB-4155-8542-7AF82748513D}" presName="conn2-1" presStyleLbl="parChTrans1D2" presStyleIdx="4" presStyleCnt="6"/>
      <dgm:spPr/>
      <dgm:t>
        <a:bodyPr/>
        <a:lstStyle/>
        <a:p>
          <a:endParaRPr lang="uk-UA"/>
        </a:p>
      </dgm:t>
    </dgm:pt>
    <dgm:pt modelId="{FC910C18-7886-49EB-89C9-C76AD6FF62B6}" type="pres">
      <dgm:prSet presAssocID="{012A925F-C1CB-4155-8542-7AF82748513D}" presName="connTx" presStyleLbl="parChTrans1D2" presStyleIdx="4" presStyleCnt="6"/>
      <dgm:spPr/>
      <dgm:t>
        <a:bodyPr/>
        <a:lstStyle/>
        <a:p>
          <a:endParaRPr lang="uk-UA"/>
        </a:p>
      </dgm:t>
    </dgm:pt>
    <dgm:pt modelId="{F4B5995C-40BB-4628-ADDB-EA6F1F19A73D}" type="pres">
      <dgm:prSet presAssocID="{C38BA59E-58F2-4D71-9798-3C3587B00A37}" presName="root2" presStyleCnt="0"/>
      <dgm:spPr/>
    </dgm:pt>
    <dgm:pt modelId="{B49F8AFB-AC53-4340-A23E-41604F93A617}" type="pres">
      <dgm:prSet presAssocID="{C38BA59E-58F2-4D71-9798-3C3587B00A37}" presName="LevelTwoTextNode" presStyleLbl="node2" presStyleIdx="4" presStyleCnt="6">
        <dgm:presLayoutVars>
          <dgm:chPref val="3"/>
        </dgm:presLayoutVars>
      </dgm:prSet>
      <dgm:spPr/>
      <dgm:t>
        <a:bodyPr/>
        <a:lstStyle/>
        <a:p>
          <a:endParaRPr lang="uk-UA"/>
        </a:p>
      </dgm:t>
    </dgm:pt>
    <dgm:pt modelId="{8ED57B74-4C65-46B2-A8C2-83B3E56C6990}" type="pres">
      <dgm:prSet presAssocID="{C38BA59E-58F2-4D71-9798-3C3587B00A37}" presName="level3hierChild" presStyleCnt="0"/>
      <dgm:spPr/>
    </dgm:pt>
    <dgm:pt modelId="{6048FCB2-C23F-41E2-8297-520352D18BF6}" type="pres">
      <dgm:prSet presAssocID="{8020FB46-9DBE-4DC9-B912-06F0D485829A}" presName="conn2-1" presStyleLbl="parChTrans1D2" presStyleIdx="5" presStyleCnt="6"/>
      <dgm:spPr/>
      <dgm:t>
        <a:bodyPr/>
        <a:lstStyle/>
        <a:p>
          <a:endParaRPr lang="uk-UA"/>
        </a:p>
      </dgm:t>
    </dgm:pt>
    <dgm:pt modelId="{4B97F914-2C8D-404F-8BFC-8D9FEE74D7A2}" type="pres">
      <dgm:prSet presAssocID="{8020FB46-9DBE-4DC9-B912-06F0D485829A}" presName="connTx" presStyleLbl="parChTrans1D2" presStyleIdx="5" presStyleCnt="6"/>
      <dgm:spPr/>
      <dgm:t>
        <a:bodyPr/>
        <a:lstStyle/>
        <a:p>
          <a:endParaRPr lang="uk-UA"/>
        </a:p>
      </dgm:t>
    </dgm:pt>
    <dgm:pt modelId="{FE7A6F60-A0F2-443A-858A-46D6CE76BA88}" type="pres">
      <dgm:prSet presAssocID="{6BD357BA-0022-416C-9B70-5EC2A5FA9EE1}" presName="root2" presStyleCnt="0"/>
      <dgm:spPr/>
    </dgm:pt>
    <dgm:pt modelId="{FE3CF065-1582-43FB-93C4-F535CD82AE9E}" type="pres">
      <dgm:prSet presAssocID="{6BD357BA-0022-416C-9B70-5EC2A5FA9EE1}" presName="LevelTwoTextNode" presStyleLbl="node2" presStyleIdx="5" presStyleCnt="6">
        <dgm:presLayoutVars>
          <dgm:chPref val="3"/>
        </dgm:presLayoutVars>
      </dgm:prSet>
      <dgm:spPr/>
      <dgm:t>
        <a:bodyPr/>
        <a:lstStyle/>
        <a:p>
          <a:endParaRPr lang="uk-UA"/>
        </a:p>
      </dgm:t>
    </dgm:pt>
    <dgm:pt modelId="{870DD3F2-A7EB-422B-B4BA-8F42F1086BCB}" type="pres">
      <dgm:prSet presAssocID="{6BD357BA-0022-416C-9B70-5EC2A5FA9EE1}" presName="level3hierChild" presStyleCnt="0"/>
      <dgm:spPr/>
    </dgm:pt>
  </dgm:ptLst>
  <dgm:cxnLst>
    <dgm:cxn modelId="{7151FA3F-1881-4FBC-BF79-3DD31B75DB94}" type="presOf" srcId="{6BD357BA-0022-416C-9B70-5EC2A5FA9EE1}" destId="{FE3CF065-1582-43FB-93C4-F535CD82AE9E}" srcOrd="0" destOrd="0" presId="urn:microsoft.com/office/officeart/2008/layout/HorizontalMultiLevelHierarchy"/>
    <dgm:cxn modelId="{E4E2CD4F-D2A5-4545-9276-32BCE6C0BD8B}" type="presOf" srcId="{1F897E57-1BC5-4F85-8BCE-C8C2201AD4AA}" destId="{ED6A95C5-89BB-422B-83A0-DE0A742D420A}" srcOrd="1" destOrd="0" presId="urn:microsoft.com/office/officeart/2008/layout/HorizontalMultiLevelHierarchy"/>
    <dgm:cxn modelId="{664C07A4-79B3-4DEA-B3B9-DDD4461D1687}" srcId="{041F2408-1959-4CCE-A46B-D27CEA551F41}" destId="{1F8ABA7F-153E-4B5F-BA79-5FA9A8DE9921}" srcOrd="0" destOrd="0" parTransId="{8FB42ABA-87A4-4DFD-AB2B-18591E4A1F82}" sibTransId="{44ADC79E-3FB7-46AE-9A3E-ABFDA01C3708}"/>
    <dgm:cxn modelId="{6BDA7E0C-B031-4B7E-AB35-928A9FB9ABA3}" type="presOf" srcId="{7F7F7AE3-DB23-4BB3-8D72-272AB20AAACD}" destId="{E8F95FC6-92A9-4984-A4FD-D8621229598C}" srcOrd="0" destOrd="0" presId="urn:microsoft.com/office/officeart/2008/layout/HorizontalMultiLevelHierarchy"/>
    <dgm:cxn modelId="{2B75C60D-4197-44D8-9CBB-6CF255044C9B}" srcId="{041F2408-1959-4CCE-A46B-D27CEA551F41}" destId="{4477E44C-2C68-404A-9505-CFA52B619EC5}" srcOrd="2" destOrd="0" parTransId="{1F897E57-1BC5-4F85-8BCE-C8C2201AD4AA}" sibTransId="{7E5836CB-CA1F-4B2B-B803-16A64DBE2BF4}"/>
    <dgm:cxn modelId="{7D45B4DF-8224-4675-9EBD-AA2D48738FA9}" srcId="{04B66432-B7C9-4766-91AE-9616F7275176}" destId="{041F2408-1959-4CCE-A46B-D27CEA551F41}" srcOrd="0" destOrd="0" parTransId="{40AD9A2F-D455-4A9A-B8B9-BB04CA94C3F2}" sibTransId="{11106760-1297-4933-A323-18CB26F151FC}"/>
    <dgm:cxn modelId="{465DFA79-2023-4ACE-AA30-6513FE031A7C}" type="presOf" srcId="{2815D858-D7D7-4CB5-8DF3-C00C88D345AC}" destId="{8DD27354-98F7-4D95-9536-DEA31C8AF851}" srcOrd="0" destOrd="0" presId="urn:microsoft.com/office/officeart/2008/layout/HorizontalMultiLevelHierarchy"/>
    <dgm:cxn modelId="{0F5DB2A6-D707-4ACE-8F77-2F9DB33A2429}" type="presOf" srcId="{04B66432-B7C9-4766-91AE-9616F7275176}" destId="{C645D630-E193-42AA-97CC-88FCB25C9BEF}" srcOrd="0" destOrd="0" presId="urn:microsoft.com/office/officeart/2008/layout/HorizontalMultiLevelHierarchy"/>
    <dgm:cxn modelId="{9BAC77F2-44B1-46A1-882C-58DFE53DB5FE}" type="presOf" srcId="{8FB42ABA-87A4-4DFD-AB2B-18591E4A1F82}" destId="{D789F297-7C99-431F-BF6B-A5584A87BA55}" srcOrd="0" destOrd="0" presId="urn:microsoft.com/office/officeart/2008/layout/HorizontalMultiLevelHierarchy"/>
    <dgm:cxn modelId="{BFBA122B-E61A-4EC8-95FD-E5F23A3B8531}" type="presOf" srcId="{8020FB46-9DBE-4DC9-B912-06F0D485829A}" destId="{4B97F914-2C8D-404F-8BFC-8D9FEE74D7A2}" srcOrd="1" destOrd="0" presId="urn:microsoft.com/office/officeart/2008/layout/HorizontalMultiLevelHierarchy"/>
    <dgm:cxn modelId="{796C63D8-FEE8-4C43-8C38-DC7D72001EA5}" srcId="{041F2408-1959-4CCE-A46B-D27CEA551F41}" destId="{7F7F7AE3-DB23-4BB3-8D72-272AB20AAACD}" srcOrd="1" destOrd="0" parTransId="{1C323B3D-F2F7-4E44-BA3D-3F680EF24BA4}" sibTransId="{D2BAB35A-B46E-4DFE-994A-355E73FF7CBA}"/>
    <dgm:cxn modelId="{A2E5B4F1-1D87-4A67-90EA-F6A9758D6979}" type="presOf" srcId="{1F8ABA7F-153E-4B5F-BA79-5FA9A8DE9921}" destId="{45622DA1-F535-4D50-B0D8-8A3CCA8BB496}" srcOrd="0" destOrd="0" presId="urn:microsoft.com/office/officeart/2008/layout/HorizontalMultiLevelHierarchy"/>
    <dgm:cxn modelId="{5498EC6A-8A5C-4206-822F-AD0927B8A1BA}" type="presOf" srcId="{D9DAB8E0-5B81-46EE-AE22-03F8DE4FED64}" destId="{CB700B81-F887-4E7F-9C27-7A3321AAED39}" srcOrd="1" destOrd="0" presId="urn:microsoft.com/office/officeart/2008/layout/HorizontalMultiLevelHierarchy"/>
    <dgm:cxn modelId="{DACE7D45-54E8-447D-9AF2-41D43F97B696}" srcId="{041F2408-1959-4CCE-A46B-D27CEA551F41}" destId="{C38BA59E-58F2-4D71-9798-3C3587B00A37}" srcOrd="4" destOrd="0" parTransId="{012A925F-C1CB-4155-8542-7AF82748513D}" sibTransId="{EFACAF5B-6F27-48E8-BA30-56D781FD1A0C}"/>
    <dgm:cxn modelId="{FAB8CADE-A8DC-4884-9CE8-C4E2E64E44ED}" type="presOf" srcId="{C38BA59E-58F2-4D71-9798-3C3587B00A37}" destId="{B49F8AFB-AC53-4340-A23E-41604F93A617}" srcOrd="0" destOrd="0" presId="urn:microsoft.com/office/officeart/2008/layout/HorizontalMultiLevelHierarchy"/>
    <dgm:cxn modelId="{86B12ADC-7873-462F-B0A7-700A9D9DF2FA}" type="presOf" srcId="{8020FB46-9DBE-4DC9-B912-06F0D485829A}" destId="{6048FCB2-C23F-41E2-8297-520352D18BF6}" srcOrd="0" destOrd="0" presId="urn:microsoft.com/office/officeart/2008/layout/HorizontalMultiLevelHierarchy"/>
    <dgm:cxn modelId="{475F9F55-7C9B-44BA-815E-2302A1FC745F}" srcId="{041F2408-1959-4CCE-A46B-D27CEA551F41}" destId="{2815D858-D7D7-4CB5-8DF3-C00C88D345AC}" srcOrd="3" destOrd="0" parTransId="{D9DAB8E0-5B81-46EE-AE22-03F8DE4FED64}" sibTransId="{606BFCAF-3FC6-4E5D-B668-13CBC5AFABCE}"/>
    <dgm:cxn modelId="{F78E32F5-600C-43C6-991F-520CD391456A}" type="presOf" srcId="{1F897E57-1BC5-4F85-8BCE-C8C2201AD4AA}" destId="{7ACB763C-FFFC-4E65-8CC9-F13B2AC06841}" srcOrd="0" destOrd="0" presId="urn:microsoft.com/office/officeart/2008/layout/HorizontalMultiLevelHierarchy"/>
    <dgm:cxn modelId="{35D7996C-B40F-4C8F-BDCD-9FBE2837E785}" type="presOf" srcId="{012A925F-C1CB-4155-8542-7AF82748513D}" destId="{FC910C18-7886-49EB-89C9-C76AD6FF62B6}" srcOrd="1" destOrd="0" presId="urn:microsoft.com/office/officeart/2008/layout/HorizontalMultiLevelHierarchy"/>
    <dgm:cxn modelId="{2A2A6E88-C4E9-4090-9A74-77AA4683EC89}" srcId="{041F2408-1959-4CCE-A46B-D27CEA551F41}" destId="{6BD357BA-0022-416C-9B70-5EC2A5FA9EE1}" srcOrd="5" destOrd="0" parTransId="{8020FB46-9DBE-4DC9-B912-06F0D485829A}" sibTransId="{F684A4A9-9973-4167-A0B5-C995F4BF3F6E}"/>
    <dgm:cxn modelId="{2660DEDE-5DD8-4D97-B40F-10B36BE14259}" type="presOf" srcId="{4477E44C-2C68-404A-9505-CFA52B619EC5}" destId="{FB5A48BF-E4DD-400D-83A6-452836B2BE88}" srcOrd="0" destOrd="0" presId="urn:microsoft.com/office/officeart/2008/layout/HorizontalMultiLevelHierarchy"/>
    <dgm:cxn modelId="{E8A59DDF-6F0C-41CC-906F-173C655C2DED}" type="presOf" srcId="{012A925F-C1CB-4155-8542-7AF82748513D}" destId="{B1E9D5EE-99D3-4A93-A96F-7994866397DB}" srcOrd="0" destOrd="0" presId="urn:microsoft.com/office/officeart/2008/layout/HorizontalMultiLevelHierarchy"/>
    <dgm:cxn modelId="{3705C060-D541-4C58-8988-FC80AD315C76}" type="presOf" srcId="{8FB42ABA-87A4-4DFD-AB2B-18591E4A1F82}" destId="{6A4CF2FF-8165-4365-90BE-2055A83A002A}" srcOrd="1" destOrd="0" presId="urn:microsoft.com/office/officeart/2008/layout/HorizontalMultiLevelHierarchy"/>
    <dgm:cxn modelId="{56522575-96FD-42BB-BB11-DDED966765D7}" type="presOf" srcId="{041F2408-1959-4CCE-A46B-D27CEA551F41}" destId="{A899240D-D7BB-4D23-B1A3-78CD75F76101}" srcOrd="0" destOrd="0" presId="urn:microsoft.com/office/officeart/2008/layout/HorizontalMultiLevelHierarchy"/>
    <dgm:cxn modelId="{0988CCE2-35D9-4104-8703-E4ABE94695DC}" type="presOf" srcId="{1C323B3D-F2F7-4E44-BA3D-3F680EF24BA4}" destId="{235B13D1-F9D1-421E-BA61-FA3BA95E876E}" srcOrd="0" destOrd="0" presId="urn:microsoft.com/office/officeart/2008/layout/HorizontalMultiLevelHierarchy"/>
    <dgm:cxn modelId="{43221310-FF15-4F7E-807C-353369723111}" type="presOf" srcId="{D9DAB8E0-5B81-46EE-AE22-03F8DE4FED64}" destId="{8877D4F1-6CED-4A64-A6BF-D7675D84865D}" srcOrd="0" destOrd="0" presId="urn:microsoft.com/office/officeart/2008/layout/HorizontalMultiLevelHierarchy"/>
    <dgm:cxn modelId="{73BAC19D-2EF4-4C72-B3CA-658C93A82E32}" type="presOf" srcId="{1C323B3D-F2F7-4E44-BA3D-3F680EF24BA4}" destId="{58DEDC35-0E58-4BB3-A96E-D1FFF508CFBE}" srcOrd="1" destOrd="0" presId="urn:microsoft.com/office/officeart/2008/layout/HorizontalMultiLevelHierarchy"/>
    <dgm:cxn modelId="{9D4369C4-0A3F-42E6-A9D3-EFB18C942D77}" type="presParOf" srcId="{C645D630-E193-42AA-97CC-88FCB25C9BEF}" destId="{C90D86A0-A3AF-477E-B659-ACC8DDBB87A5}" srcOrd="0" destOrd="0" presId="urn:microsoft.com/office/officeart/2008/layout/HorizontalMultiLevelHierarchy"/>
    <dgm:cxn modelId="{BD579F4A-252A-456D-9968-EE5C39A5D7D7}" type="presParOf" srcId="{C90D86A0-A3AF-477E-B659-ACC8DDBB87A5}" destId="{A899240D-D7BB-4D23-B1A3-78CD75F76101}" srcOrd="0" destOrd="0" presId="urn:microsoft.com/office/officeart/2008/layout/HorizontalMultiLevelHierarchy"/>
    <dgm:cxn modelId="{1E24C0B3-AC6D-41D4-87DF-BD8F41FFACF4}" type="presParOf" srcId="{C90D86A0-A3AF-477E-B659-ACC8DDBB87A5}" destId="{8760D06B-11DC-48E5-BF14-67F880107AAA}" srcOrd="1" destOrd="0" presId="urn:microsoft.com/office/officeart/2008/layout/HorizontalMultiLevelHierarchy"/>
    <dgm:cxn modelId="{329FA7A1-A9B8-4050-A0D5-A12511A84CB4}" type="presParOf" srcId="{8760D06B-11DC-48E5-BF14-67F880107AAA}" destId="{D789F297-7C99-431F-BF6B-A5584A87BA55}" srcOrd="0" destOrd="0" presId="urn:microsoft.com/office/officeart/2008/layout/HorizontalMultiLevelHierarchy"/>
    <dgm:cxn modelId="{1F6042E7-9570-4A1D-8078-D3A26A038632}" type="presParOf" srcId="{D789F297-7C99-431F-BF6B-A5584A87BA55}" destId="{6A4CF2FF-8165-4365-90BE-2055A83A002A}" srcOrd="0" destOrd="0" presId="urn:microsoft.com/office/officeart/2008/layout/HorizontalMultiLevelHierarchy"/>
    <dgm:cxn modelId="{92EE6533-417B-434E-B05B-5F467A35B6D9}" type="presParOf" srcId="{8760D06B-11DC-48E5-BF14-67F880107AAA}" destId="{CD76809A-1A75-4427-A53F-03F0AE5544CB}" srcOrd="1" destOrd="0" presId="urn:microsoft.com/office/officeart/2008/layout/HorizontalMultiLevelHierarchy"/>
    <dgm:cxn modelId="{B57EC63B-4457-4D41-8549-5777E0C7E686}" type="presParOf" srcId="{CD76809A-1A75-4427-A53F-03F0AE5544CB}" destId="{45622DA1-F535-4D50-B0D8-8A3CCA8BB496}" srcOrd="0" destOrd="0" presId="urn:microsoft.com/office/officeart/2008/layout/HorizontalMultiLevelHierarchy"/>
    <dgm:cxn modelId="{D3A7617C-CF2E-4737-B9D5-0251D96702B4}" type="presParOf" srcId="{CD76809A-1A75-4427-A53F-03F0AE5544CB}" destId="{636E8C4A-8F59-4C84-8FA7-2587EBD60E22}" srcOrd="1" destOrd="0" presId="urn:microsoft.com/office/officeart/2008/layout/HorizontalMultiLevelHierarchy"/>
    <dgm:cxn modelId="{77FDB02D-CD03-4147-BE6E-BB53F81FD696}" type="presParOf" srcId="{8760D06B-11DC-48E5-BF14-67F880107AAA}" destId="{235B13D1-F9D1-421E-BA61-FA3BA95E876E}" srcOrd="2" destOrd="0" presId="urn:microsoft.com/office/officeart/2008/layout/HorizontalMultiLevelHierarchy"/>
    <dgm:cxn modelId="{E7218613-24AB-46BD-B045-5AE47B71AE7F}" type="presParOf" srcId="{235B13D1-F9D1-421E-BA61-FA3BA95E876E}" destId="{58DEDC35-0E58-4BB3-A96E-D1FFF508CFBE}" srcOrd="0" destOrd="0" presId="urn:microsoft.com/office/officeart/2008/layout/HorizontalMultiLevelHierarchy"/>
    <dgm:cxn modelId="{876D6FCA-420D-409D-AE6B-B8DB78AE1D6B}" type="presParOf" srcId="{8760D06B-11DC-48E5-BF14-67F880107AAA}" destId="{E0824EBC-84E8-438E-911B-66A802B6401D}" srcOrd="3" destOrd="0" presId="urn:microsoft.com/office/officeart/2008/layout/HorizontalMultiLevelHierarchy"/>
    <dgm:cxn modelId="{C15AA984-D7A9-4073-8D1A-A7BAC72C4B1F}" type="presParOf" srcId="{E0824EBC-84E8-438E-911B-66A802B6401D}" destId="{E8F95FC6-92A9-4984-A4FD-D8621229598C}" srcOrd="0" destOrd="0" presId="urn:microsoft.com/office/officeart/2008/layout/HorizontalMultiLevelHierarchy"/>
    <dgm:cxn modelId="{B9C5F0B0-ECE3-4648-AD2E-8F113BD3191E}" type="presParOf" srcId="{E0824EBC-84E8-438E-911B-66A802B6401D}" destId="{FFA31698-679C-407B-AEC5-98ADE865A2C1}" srcOrd="1" destOrd="0" presId="urn:microsoft.com/office/officeart/2008/layout/HorizontalMultiLevelHierarchy"/>
    <dgm:cxn modelId="{4E79C6FC-22EE-4A31-8FCE-FCBEC28AC61F}" type="presParOf" srcId="{8760D06B-11DC-48E5-BF14-67F880107AAA}" destId="{7ACB763C-FFFC-4E65-8CC9-F13B2AC06841}" srcOrd="4" destOrd="0" presId="urn:microsoft.com/office/officeart/2008/layout/HorizontalMultiLevelHierarchy"/>
    <dgm:cxn modelId="{3A604AA3-D93D-4245-B8B9-346B2FC5446F}" type="presParOf" srcId="{7ACB763C-FFFC-4E65-8CC9-F13B2AC06841}" destId="{ED6A95C5-89BB-422B-83A0-DE0A742D420A}" srcOrd="0" destOrd="0" presId="urn:microsoft.com/office/officeart/2008/layout/HorizontalMultiLevelHierarchy"/>
    <dgm:cxn modelId="{E6B0CDE0-FBC8-4348-87B8-6942278E0F3C}" type="presParOf" srcId="{8760D06B-11DC-48E5-BF14-67F880107AAA}" destId="{5EA4FB99-0320-4B5F-A882-79FE173A0BB5}" srcOrd="5" destOrd="0" presId="urn:microsoft.com/office/officeart/2008/layout/HorizontalMultiLevelHierarchy"/>
    <dgm:cxn modelId="{D3414237-BD3D-40D5-9422-4620B1FA24D6}" type="presParOf" srcId="{5EA4FB99-0320-4B5F-A882-79FE173A0BB5}" destId="{FB5A48BF-E4DD-400D-83A6-452836B2BE88}" srcOrd="0" destOrd="0" presId="urn:microsoft.com/office/officeart/2008/layout/HorizontalMultiLevelHierarchy"/>
    <dgm:cxn modelId="{1635D888-D8A8-405D-9E44-5CF0CF39A66F}" type="presParOf" srcId="{5EA4FB99-0320-4B5F-A882-79FE173A0BB5}" destId="{E0E9CB37-949F-47F5-AE91-D5AA0D227834}" srcOrd="1" destOrd="0" presId="urn:microsoft.com/office/officeart/2008/layout/HorizontalMultiLevelHierarchy"/>
    <dgm:cxn modelId="{5A326526-24E6-45EB-9EE8-4191289A6A22}" type="presParOf" srcId="{8760D06B-11DC-48E5-BF14-67F880107AAA}" destId="{8877D4F1-6CED-4A64-A6BF-D7675D84865D}" srcOrd="6" destOrd="0" presId="urn:microsoft.com/office/officeart/2008/layout/HorizontalMultiLevelHierarchy"/>
    <dgm:cxn modelId="{1CCC938D-76F7-4793-91EE-55283537A02F}" type="presParOf" srcId="{8877D4F1-6CED-4A64-A6BF-D7675D84865D}" destId="{CB700B81-F887-4E7F-9C27-7A3321AAED39}" srcOrd="0" destOrd="0" presId="urn:microsoft.com/office/officeart/2008/layout/HorizontalMultiLevelHierarchy"/>
    <dgm:cxn modelId="{BB159F8A-55CC-4839-ADCC-7B1712D002F4}" type="presParOf" srcId="{8760D06B-11DC-48E5-BF14-67F880107AAA}" destId="{A6595D75-AABA-4030-BF72-25519052EF84}" srcOrd="7" destOrd="0" presId="urn:microsoft.com/office/officeart/2008/layout/HorizontalMultiLevelHierarchy"/>
    <dgm:cxn modelId="{013BA33D-D9C0-4385-BEB7-A4DC0C67330E}" type="presParOf" srcId="{A6595D75-AABA-4030-BF72-25519052EF84}" destId="{8DD27354-98F7-4D95-9536-DEA31C8AF851}" srcOrd="0" destOrd="0" presId="urn:microsoft.com/office/officeart/2008/layout/HorizontalMultiLevelHierarchy"/>
    <dgm:cxn modelId="{4A008BC9-6AB9-4BC8-B707-EBF7BA94FE7D}" type="presParOf" srcId="{A6595D75-AABA-4030-BF72-25519052EF84}" destId="{8D23AB3C-D00F-4DD6-86AA-229DA6B0B41F}" srcOrd="1" destOrd="0" presId="urn:microsoft.com/office/officeart/2008/layout/HorizontalMultiLevelHierarchy"/>
    <dgm:cxn modelId="{4A0ED091-B0B1-4429-AF51-20084A1C1B26}" type="presParOf" srcId="{8760D06B-11DC-48E5-BF14-67F880107AAA}" destId="{B1E9D5EE-99D3-4A93-A96F-7994866397DB}" srcOrd="8" destOrd="0" presId="urn:microsoft.com/office/officeart/2008/layout/HorizontalMultiLevelHierarchy"/>
    <dgm:cxn modelId="{7C797B21-1CB6-4EC5-BF29-EEAC10EBCE6C}" type="presParOf" srcId="{B1E9D5EE-99D3-4A93-A96F-7994866397DB}" destId="{FC910C18-7886-49EB-89C9-C76AD6FF62B6}" srcOrd="0" destOrd="0" presId="urn:microsoft.com/office/officeart/2008/layout/HorizontalMultiLevelHierarchy"/>
    <dgm:cxn modelId="{4BEB34EF-AD65-4F52-A46B-20E6118DE2AE}" type="presParOf" srcId="{8760D06B-11DC-48E5-BF14-67F880107AAA}" destId="{F4B5995C-40BB-4628-ADDB-EA6F1F19A73D}" srcOrd="9" destOrd="0" presId="urn:microsoft.com/office/officeart/2008/layout/HorizontalMultiLevelHierarchy"/>
    <dgm:cxn modelId="{D399CF01-7BA6-47B4-92F6-A1529E36D6BA}" type="presParOf" srcId="{F4B5995C-40BB-4628-ADDB-EA6F1F19A73D}" destId="{B49F8AFB-AC53-4340-A23E-41604F93A617}" srcOrd="0" destOrd="0" presId="urn:microsoft.com/office/officeart/2008/layout/HorizontalMultiLevelHierarchy"/>
    <dgm:cxn modelId="{FF14401E-01C0-4924-880B-11AFD6C9C821}" type="presParOf" srcId="{F4B5995C-40BB-4628-ADDB-EA6F1F19A73D}" destId="{8ED57B74-4C65-46B2-A8C2-83B3E56C6990}" srcOrd="1" destOrd="0" presId="urn:microsoft.com/office/officeart/2008/layout/HorizontalMultiLevelHierarchy"/>
    <dgm:cxn modelId="{97C62449-60D5-4FCF-A1C8-1959CB9613A0}" type="presParOf" srcId="{8760D06B-11DC-48E5-BF14-67F880107AAA}" destId="{6048FCB2-C23F-41E2-8297-520352D18BF6}" srcOrd="10" destOrd="0" presId="urn:microsoft.com/office/officeart/2008/layout/HorizontalMultiLevelHierarchy"/>
    <dgm:cxn modelId="{FFBF4058-DC52-4471-9D5A-30857F912524}" type="presParOf" srcId="{6048FCB2-C23F-41E2-8297-520352D18BF6}" destId="{4B97F914-2C8D-404F-8BFC-8D9FEE74D7A2}" srcOrd="0" destOrd="0" presId="urn:microsoft.com/office/officeart/2008/layout/HorizontalMultiLevelHierarchy"/>
    <dgm:cxn modelId="{A0ED4353-7F57-4868-B10C-9D8EB99BB9B7}" type="presParOf" srcId="{8760D06B-11DC-48E5-BF14-67F880107AAA}" destId="{FE7A6F60-A0F2-443A-858A-46D6CE76BA88}" srcOrd="11" destOrd="0" presId="urn:microsoft.com/office/officeart/2008/layout/HorizontalMultiLevelHierarchy"/>
    <dgm:cxn modelId="{B97CB13D-3910-4DE1-A0A2-2CAD64C34C30}" type="presParOf" srcId="{FE7A6F60-A0F2-443A-858A-46D6CE76BA88}" destId="{FE3CF065-1582-43FB-93C4-F535CD82AE9E}" srcOrd="0" destOrd="0" presId="urn:microsoft.com/office/officeart/2008/layout/HorizontalMultiLevelHierarchy"/>
    <dgm:cxn modelId="{5F9C61C0-609A-45CF-B764-C580B498D61A}" type="presParOf" srcId="{FE7A6F60-A0F2-443A-858A-46D6CE76BA88}" destId="{870DD3F2-A7EB-422B-B4BA-8F42F1086BC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en" sz="2000" dirty="0" smtClean="0"/>
            <a:t>By saturation level</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Balanced</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Deficient</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1397E24B-C521-43DC-9C2B-B816BB7559D4}">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Redundant</a:t>
          </a:r>
          <a:endParaRPr lang="uk-UA" sz="2000" dirty="0"/>
        </a:p>
      </dgm:t>
    </dgm:pt>
    <dgm:pt modelId="{05DA5578-1CC4-4938-B269-418485187842}" type="parTrans" cxnId="{14AF0BCA-B09F-43B6-8CF9-FFCBB3896C00}">
      <dgm:prSet custT="1"/>
      <dgm:spPr/>
      <dgm:t>
        <a:bodyPr/>
        <a:lstStyle/>
        <a:p>
          <a:endParaRPr lang="uk-UA" sz="2000"/>
        </a:p>
      </dgm:t>
    </dgm:pt>
    <dgm:pt modelId="{77984184-1040-4E3D-ACC9-815BCE98DCA4}" type="sibTrans" cxnId="{14AF0BCA-B09F-43B6-8CF9-FFCBB3896C00}">
      <dgm:prSet/>
      <dgm:spPr/>
      <dgm:t>
        <a:bodyPr/>
        <a:lstStyle/>
        <a:p>
          <a:endParaRPr lang="uk-UA" sz="2000"/>
        </a:p>
      </dgm:t>
    </dgm:pt>
    <dgm:pt modelId="{931E27F4-A42F-465C-9489-39998B722E01}">
      <dgm:prSet>
        <dgm:style>
          <a:lnRef idx="1">
            <a:schemeClr val="dk1"/>
          </a:lnRef>
          <a:fillRef idx="2">
            <a:schemeClr val="dk1"/>
          </a:fillRef>
          <a:effectRef idx="1">
            <a:schemeClr val="dk1"/>
          </a:effectRef>
          <a:fontRef idx="minor">
            <a:schemeClr val="dk1"/>
          </a:fontRef>
        </dgm:style>
      </dgm:prSet>
      <dgm:spPr/>
      <dgm:t>
        <a:bodyPr/>
        <a:lstStyle/>
        <a:p>
          <a:r>
            <a:rPr lang="en" b="1" i="1" dirty="0" smtClean="0"/>
            <a:t>the demand for medicines is comparable to their supply</a:t>
          </a:r>
          <a:endParaRPr lang="uk-UA" dirty="0"/>
        </a:p>
      </dgm:t>
    </dgm:pt>
    <dgm:pt modelId="{23435F88-8F8F-41CF-A358-A70D48BF7DAC}" type="parTrans" cxnId="{1BF735E4-8721-4B45-93EC-5DFF55CEB4C5}">
      <dgm:prSet/>
      <dgm:spPr/>
      <dgm:t>
        <a:bodyPr/>
        <a:lstStyle/>
        <a:p>
          <a:endParaRPr lang="uk-UA"/>
        </a:p>
      </dgm:t>
    </dgm:pt>
    <dgm:pt modelId="{DD41E55A-6E1C-491D-87AD-A004E131A365}" type="sibTrans" cxnId="{1BF735E4-8721-4B45-93EC-5DFF55CEB4C5}">
      <dgm:prSet/>
      <dgm:spPr/>
      <dgm:t>
        <a:bodyPr/>
        <a:lstStyle/>
        <a:p>
          <a:endParaRPr lang="uk-UA"/>
        </a:p>
      </dgm:t>
    </dgm:pt>
    <dgm:pt modelId="{18936753-DB86-430A-B766-0F9CCD70492C}">
      <dgm:prSet>
        <dgm:style>
          <a:lnRef idx="1">
            <a:schemeClr val="dk1"/>
          </a:lnRef>
          <a:fillRef idx="2">
            <a:schemeClr val="dk1"/>
          </a:fillRef>
          <a:effectRef idx="1">
            <a:schemeClr val="dk1"/>
          </a:effectRef>
          <a:fontRef idx="minor">
            <a:schemeClr val="dk1"/>
          </a:fontRef>
        </dgm:style>
      </dgm:prSet>
      <dgm:spPr/>
      <dgm:t>
        <a:bodyPr/>
        <a:lstStyle/>
        <a:p>
          <a:r>
            <a:rPr lang="en" b="1" i="1" smtClean="0"/>
            <a:t>demand is higher than supply</a:t>
          </a:r>
          <a:endParaRPr lang="uk-UA"/>
        </a:p>
      </dgm:t>
    </dgm:pt>
    <dgm:pt modelId="{BB40CE03-24F5-4FC4-920C-E3AE52BBB233}" type="parTrans" cxnId="{99F14414-2948-4183-9722-E9A4F518927B}">
      <dgm:prSet/>
      <dgm:spPr/>
      <dgm:t>
        <a:bodyPr/>
        <a:lstStyle/>
        <a:p>
          <a:endParaRPr lang="uk-UA"/>
        </a:p>
      </dgm:t>
    </dgm:pt>
    <dgm:pt modelId="{D4F6B85E-82D4-49FB-A18C-5D415949D4C2}" type="sibTrans" cxnId="{99F14414-2948-4183-9722-E9A4F518927B}">
      <dgm:prSet/>
      <dgm:spPr/>
      <dgm:t>
        <a:bodyPr/>
        <a:lstStyle/>
        <a:p>
          <a:endParaRPr lang="uk-UA"/>
        </a:p>
      </dgm:t>
    </dgm:pt>
    <dgm:pt modelId="{D1E44E26-E2D4-4AAA-A274-83769BF6FF4E}">
      <dgm:prSet>
        <dgm:style>
          <a:lnRef idx="1">
            <a:schemeClr val="dk1"/>
          </a:lnRef>
          <a:fillRef idx="2">
            <a:schemeClr val="dk1"/>
          </a:fillRef>
          <a:effectRef idx="1">
            <a:schemeClr val="dk1"/>
          </a:effectRef>
          <a:fontRef idx="minor">
            <a:schemeClr val="dk1"/>
          </a:fontRef>
        </dgm:style>
      </dgm:prSet>
      <dgm:spPr/>
      <dgm:t>
        <a:bodyPr/>
        <a:lstStyle/>
        <a:p>
          <a:r>
            <a:rPr lang="en" b="1" i="1" smtClean="0"/>
            <a:t>demand is lower than supply</a:t>
          </a:r>
          <a:endParaRPr lang="uk-UA"/>
        </a:p>
      </dgm:t>
    </dgm:pt>
    <dgm:pt modelId="{18AE2850-929F-4CB3-9F1E-F4C49116BCA9}" type="parTrans" cxnId="{58231C8A-159B-43A9-9055-BD5C00FC81FD}">
      <dgm:prSet/>
      <dgm:spPr/>
      <dgm:t>
        <a:bodyPr/>
        <a:lstStyle/>
        <a:p>
          <a:endParaRPr lang="uk-UA"/>
        </a:p>
      </dgm:t>
    </dgm:pt>
    <dgm:pt modelId="{457B2D32-2A3C-4B1F-BFF7-18A94F98A90B}" type="sibTrans" cxnId="{58231C8A-159B-43A9-9055-BD5C00FC81FD}">
      <dgm:prSet/>
      <dgm:spPr/>
      <dgm:t>
        <a:bodyPr/>
        <a:lstStyle/>
        <a:p>
          <a:endParaRPr lang="uk-UA"/>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3"/>
      <dgm:spPr/>
      <dgm:t>
        <a:bodyPr/>
        <a:lstStyle/>
        <a:p>
          <a:endParaRPr lang="uk-UA"/>
        </a:p>
      </dgm:t>
    </dgm:pt>
    <dgm:pt modelId="{D7A1A934-5B52-4989-9912-BE811A796BEB}" type="pres">
      <dgm:prSet presAssocID="{8B89CB1C-7670-4020-AFE7-FB36867244C2}" presName="connTx" presStyleLbl="parChTrans1D2" presStyleIdx="0" presStyleCnt="3"/>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3">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A81DF631-30F6-4242-BD7E-A31C5EE99546}" type="pres">
      <dgm:prSet presAssocID="{23435F88-8F8F-41CF-A358-A70D48BF7DAC}" presName="conn2-1" presStyleLbl="parChTrans1D3" presStyleIdx="0" presStyleCnt="3"/>
      <dgm:spPr/>
      <dgm:t>
        <a:bodyPr/>
        <a:lstStyle/>
        <a:p>
          <a:endParaRPr lang="uk-UA"/>
        </a:p>
      </dgm:t>
    </dgm:pt>
    <dgm:pt modelId="{7E0346AB-BC63-48D2-9BE7-94F7BBC62FE1}" type="pres">
      <dgm:prSet presAssocID="{23435F88-8F8F-41CF-A358-A70D48BF7DAC}" presName="connTx" presStyleLbl="parChTrans1D3" presStyleIdx="0" presStyleCnt="3"/>
      <dgm:spPr/>
      <dgm:t>
        <a:bodyPr/>
        <a:lstStyle/>
        <a:p>
          <a:endParaRPr lang="uk-UA"/>
        </a:p>
      </dgm:t>
    </dgm:pt>
    <dgm:pt modelId="{DA7B0C53-54E5-473D-9C20-D2C09523652E}" type="pres">
      <dgm:prSet presAssocID="{931E27F4-A42F-465C-9489-39998B722E01}" presName="root2" presStyleCnt="0"/>
      <dgm:spPr/>
    </dgm:pt>
    <dgm:pt modelId="{80F943BA-DF50-4656-A04B-08E16271AC6E}" type="pres">
      <dgm:prSet presAssocID="{931E27F4-A42F-465C-9489-39998B722E01}" presName="LevelTwoTextNode" presStyleLbl="node3" presStyleIdx="0" presStyleCnt="3">
        <dgm:presLayoutVars>
          <dgm:chPref val="3"/>
        </dgm:presLayoutVars>
      </dgm:prSet>
      <dgm:spPr/>
      <dgm:t>
        <a:bodyPr/>
        <a:lstStyle/>
        <a:p>
          <a:endParaRPr lang="uk-UA"/>
        </a:p>
      </dgm:t>
    </dgm:pt>
    <dgm:pt modelId="{C75696C6-A983-4390-8BB1-35D9CD7FCEEA}" type="pres">
      <dgm:prSet presAssocID="{931E27F4-A42F-465C-9489-39998B722E01}" presName="level3hierChild" presStyleCnt="0"/>
      <dgm:spPr/>
    </dgm:pt>
    <dgm:pt modelId="{1902AF4A-AC4E-41DA-8602-5304968D0FC3}" type="pres">
      <dgm:prSet presAssocID="{21790499-87F1-4317-89EF-4D2658F77B44}" presName="conn2-1" presStyleLbl="parChTrans1D2" presStyleIdx="1" presStyleCnt="3"/>
      <dgm:spPr/>
      <dgm:t>
        <a:bodyPr/>
        <a:lstStyle/>
        <a:p>
          <a:endParaRPr lang="uk-UA"/>
        </a:p>
      </dgm:t>
    </dgm:pt>
    <dgm:pt modelId="{C620856C-04F3-450F-93B9-1F99EBE475E1}" type="pres">
      <dgm:prSet presAssocID="{21790499-87F1-4317-89EF-4D2658F77B44}" presName="connTx" presStyleLbl="parChTrans1D2" presStyleIdx="1" presStyleCnt="3"/>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3">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 modelId="{DF94C738-4380-42BE-AE80-DDACFAF6F59C}" type="pres">
      <dgm:prSet presAssocID="{BB40CE03-24F5-4FC4-920C-E3AE52BBB233}" presName="conn2-1" presStyleLbl="parChTrans1D3" presStyleIdx="1" presStyleCnt="3"/>
      <dgm:spPr/>
      <dgm:t>
        <a:bodyPr/>
        <a:lstStyle/>
        <a:p>
          <a:endParaRPr lang="uk-UA"/>
        </a:p>
      </dgm:t>
    </dgm:pt>
    <dgm:pt modelId="{70A4926E-9336-424F-92C3-EB1D802191EB}" type="pres">
      <dgm:prSet presAssocID="{BB40CE03-24F5-4FC4-920C-E3AE52BBB233}" presName="connTx" presStyleLbl="parChTrans1D3" presStyleIdx="1" presStyleCnt="3"/>
      <dgm:spPr/>
      <dgm:t>
        <a:bodyPr/>
        <a:lstStyle/>
        <a:p>
          <a:endParaRPr lang="uk-UA"/>
        </a:p>
      </dgm:t>
    </dgm:pt>
    <dgm:pt modelId="{1C461A51-9B92-44E2-B2E9-6FCDCB6C852B}" type="pres">
      <dgm:prSet presAssocID="{18936753-DB86-430A-B766-0F9CCD70492C}" presName="root2" presStyleCnt="0"/>
      <dgm:spPr/>
    </dgm:pt>
    <dgm:pt modelId="{184804EA-4613-4F24-8852-A9E932283F82}" type="pres">
      <dgm:prSet presAssocID="{18936753-DB86-430A-B766-0F9CCD70492C}" presName="LevelTwoTextNode" presStyleLbl="node3" presStyleIdx="1" presStyleCnt="3">
        <dgm:presLayoutVars>
          <dgm:chPref val="3"/>
        </dgm:presLayoutVars>
      </dgm:prSet>
      <dgm:spPr/>
      <dgm:t>
        <a:bodyPr/>
        <a:lstStyle/>
        <a:p>
          <a:endParaRPr lang="uk-UA"/>
        </a:p>
      </dgm:t>
    </dgm:pt>
    <dgm:pt modelId="{A5018873-5ABA-4919-8398-D1E2D0F561FF}" type="pres">
      <dgm:prSet presAssocID="{18936753-DB86-430A-B766-0F9CCD70492C}" presName="level3hierChild" presStyleCnt="0"/>
      <dgm:spPr/>
    </dgm:pt>
    <dgm:pt modelId="{26A1F4CC-225E-4BE8-99BF-2DD59FD81F8C}" type="pres">
      <dgm:prSet presAssocID="{05DA5578-1CC4-4938-B269-418485187842}" presName="conn2-1" presStyleLbl="parChTrans1D2" presStyleIdx="2" presStyleCnt="3"/>
      <dgm:spPr/>
      <dgm:t>
        <a:bodyPr/>
        <a:lstStyle/>
        <a:p>
          <a:endParaRPr lang="uk-UA"/>
        </a:p>
      </dgm:t>
    </dgm:pt>
    <dgm:pt modelId="{70FACE81-DA93-41C8-BF48-13F03DB019EB}" type="pres">
      <dgm:prSet presAssocID="{05DA5578-1CC4-4938-B269-418485187842}" presName="connTx" presStyleLbl="parChTrans1D2" presStyleIdx="2" presStyleCnt="3"/>
      <dgm:spPr/>
      <dgm:t>
        <a:bodyPr/>
        <a:lstStyle/>
        <a:p>
          <a:endParaRPr lang="uk-UA"/>
        </a:p>
      </dgm:t>
    </dgm:pt>
    <dgm:pt modelId="{D1A9935E-B116-4A21-98BB-75753E571B85}" type="pres">
      <dgm:prSet presAssocID="{1397E24B-C521-43DC-9C2B-B816BB7559D4}" presName="root2" presStyleCnt="0"/>
      <dgm:spPr/>
    </dgm:pt>
    <dgm:pt modelId="{631B3111-784C-4ECA-9FB0-3215E0460089}" type="pres">
      <dgm:prSet presAssocID="{1397E24B-C521-43DC-9C2B-B816BB7559D4}" presName="LevelTwoTextNode" presStyleLbl="node2" presStyleIdx="2" presStyleCnt="3">
        <dgm:presLayoutVars>
          <dgm:chPref val="3"/>
        </dgm:presLayoutVars>
      </dgm:prSet>
      <dgm:spPr/>
      <dgm:t>
        <a:bodyPr/>
        <a:lstStyle/>
        <a:p>
          <a:endParaRPr lang="uk-UA"/>
        </a:p>
      </dgm:t>
    </dgm:pt>
    <dgm:pt modelId="{36D105F1-5FBA-4254-A281-4E30E0A4EABA}" type="pres">
      <dgm:prSet presAssocID="{1397E24B-C521-43DC-9C2B-B816BB7559D4}" presName="level3hierChild" presStyleCnt="0"/>
      <dgm:spPr/>
    </dgm:pt>
    <dgm:pt modelId="{84A616E7-C5FC-4D3F-93C9-E26411B4FBA3}" type="pres">
      <dgm:prSet presAssocID="{18AE2850-929F-4CB3-9F1E-F4C49116BCA9}" presName="conn2-1" presStyleLbl="parChTrans1D3" presStyleIdx="2" presStyleCnt="3"/>
      <dgm:spPr/>
      <dgm:t>
        <a:bodyPr/>
        <a:lstStyle/>
        <a:p>
          <a:endParaRPr lang="uk-UA"/>
        </a:p>
      </dgm:t>
    </dgm:pt>
    <dgm:pt modelId="{28F081AC-2654-4DA3-8967-1EA4B667C9C2}" type="pres">
      <dgm:prSet presAssocID="{18AE2850-929F-4CB3-9F1E-F4C49116BCA9}" presName="connTx" presStyleLbl="parChTrans1D3" presStyleIdx="2" presStyleCnt="3"/>
      <dgm:spPr/>
      <dgm:t>
        <a:bodyPr/>
        <a:lstStyle/>
        <a:p>
          <a:endParaRPr lang="uk-UA"/>
        </a:p>
      </dgm:t>
    </dgm:pt>
    <dgm:pt modelId="{9991F674-93FF-4D25-8E8D-4B8C2E56463E}" type="pres">
      <dgm:prSet presAssocID="{D1E44E26-E2D4-4AAA-A274-83769BF6FF4E}" presName="root2" presStyleCnt="0"/>
      <dgm:spPr/>
    </dgm:pt>
    <dgm:pt modelId="{9038A6FB-5398-4096-A401-B5F93AC8DE3F}" type="pres">
      <dgm:prSet presAssocID="{D1E44E26-E2D4-4AAA-A274-83769BF6FF4E}" presName="LevelTwoTextNode" presStyleLbl="node3" presStyleIdx="2" presStyleCnt="3">
        <dgm:presLayoutVars>
          <dgm:chPref val="3"/>
        </dgm:presLayoutVars>
      </dgm:prSet>
      <dgm:spPr/>
      <dgm:t>
        <a:bodyPr/>
        <a:lstStyle/>
        <a:p>
          <a:endParaRPr lang="uk-UA"/>
        </a:p>
      </dgm:t>
    </dgm:pt>
    <dgm:pt modelId="{DE4A0A70-5022-4762-9C09-B50171F91480}" type="pres">
      <dgm:prSet presAssocID="{D1E44E26-E2D4-4AAA-A274-83769BF6FF4E}" presName="level3hierChild" presStyleCnt="0"/>
      <dgm:spPr/>
    </dgm:pt>
  </dgm:ptLst>
  <dgm:cxnLst>
    <dgm:cxn modelId="{0204AD65-C17B-4079-A8A0-76F100A99D3E}" type="presOf" srcId="{BB40CE03-24F5-4FC4-920C-E3AE52BBB233}" destId="{70A4926E-9336-424F-92C3-EB1D802191EB}" srcOrd="1" destOrd="0" presId="urn:microsoft.com/office/officeart/2008/layout/HorizontalMultiLevelHierarchy"/>
    <dgm:cxn modelId="{E854BCDE-6F54-4AB5-BE92-6597F6014A57}" type="presOf" srcId="{BB0A4B2C-FA5B-4465-8D5F-6282FCDACEEC}" destId="{7AD53842-7E3A-4EF0-887E-3B149B0B3B7A}" srcOrd="0" destOrd="0" presId="urn:microsoft.com/office/officeart/2008/layout/HorizontalMultiLevelHierarchy"/>
    <dgm:cxn modelId="{F1E523A9-55FC-4111-9071-2FA5C7FECD3A}" type="presOf" srcId="{18AE2850-929F-4CB3-9F1E-F4C49116BCA9}" destId="{84A616E7-C5FC-4D3F-93C9-E26411B4FBA3}" srcOrd="0" destOrd="0" presId="urn:microsoft.com/office/officeart/2008/layout/HorizontalMultiLevelHierarchy"/>
    <dgm:cxn modelId="{81996508-8042-44BD-AB79-0BAA4FE76FDE}" type="presOf" srcId="{D1E44E26-E2D4-4AAA-A274-83769BF6FF4E}" destId="{9038A6FB-5398-4096-A401-B5F93AC8DE3F}" srcOrd="0" destOrd="0" presId="urn:microsoft.com/office/officeart/2008/layout/HorizontalMultiLevelHierarchy"/>
    <dgm:cxn modelId="{7754B845-A327-46C5-9DBA-56CE7486CFBC}" type="presOf" srcId="{1397E24B-C521-43DC-9C2B-B816BB7559D4}" destId="{631B3111-784C-4ECA-9FB0-3215E0460089}"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14AF0BCA-B09F-43B6-8CF9-FFCBB3896C00}" srcId="{63F1F373-630C-4B11-B98F-46A0C75E4A78}" destId="{1397E24B-C521-43DC-9C2B-B816BB7559D4}" srcOrd="2" destOrd="0" parTransId="{05DA5578-1CC4-4938-B269-418485187842}" sibTransId="{77984184-1040-4E3D-ACC9-815BCE98DCA4}"/>
    <dgm:cxn modelId="{58231C8A-159B-43A9-9055-BD5C00FC81FD}" srcId="{1397E24B-C521-43DC-9C2B-B816BB7559D4}" destId="{D1E44E26-E2D4-4AAA-A274-83769BF6FF4E}" srcOrd="0" destOrd="0" parTransId="{18AE2850-929F-4CB3-9F1E-F4C49116BCA9}" sibTransId="{457B2D32-2A3C-4B1F-BFF7-18A94F98A90B}"/>
    <dgm:cxn modelId="{843C9722-CBC2-4ABF-8AB2-CD635B32268D}" type="presOf" srcId="{05DA5578-1CC4-4938-B269-418485187842}" destId="{26A1F4CC-225E-4BE8-99BF-2DD59FD81F8C}" srcOrd="0" destOrd="0" presId="urn:microsoft.com/office/officeart/2008/layout/HorizontalMultiLevelHierarchy"/>
    <dgm:cxn modelId="{F11F2B94-224D-4203-9020-C4BD6C2EEFBB}" type="presOf" srcId="{21790499-87F1-4317-89EF-4D2658F77B44}" destId="{1902AF4A-AC4E-41DA-8602-5304968D0FC3}"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74F5106E-D2E1-4319-A086-03C9022D9A42}" type="presOf" srcId="{21790499-87F1-4317-89EF-4D2658F77B44}" destId="{C620856C-04F3-450F-93B9-1F99EBE475E1}" srcOrd="1" destOrd="0" presId="urn:microsoft.com/office/officeart/2008/layout/HorizontalMultiLevelHierarchy"/>
    <dgm:cxn modelId="{5C4930E1-0ECC-4A6D-9A6C-48509CDFBA63}" type="presOf" srcId="{931E27F4-A42F-465C-9489-39998B722E01}" destId="{80F943BA-DF50-4656-A04B-08E16271AC6E}" srcOrd="0" destOrd="0" presId="urn:microsoft.com/office/officeart/2008/layout/HorizontalMultiLevelHierarchy"/>
    <dgm:cxn modelId="{6C5DE575-FF3F-412F-91DF-4F1ED7FDA1A3}" type="presOf" srcId="{9D33E789-2F32-412E-B5AC-A7C1B6271840}" destId="{86841BDF-94FE-4383-B282-F6935DF19362}" srcOrd="0" destOrd="0" presId="urn:microsoft.com/office/officeart/2008/layout/HorizontalMultiLevelHierarchy"/>
    <dgm:cxn modelId="{F9465697-9D1A-4227-98FD-02ACE008C936}" type="presOf" srcId="{63F1F373-630C-4B11-B98F-46A0C75E4A78}" destId="{43FF495B-F163-43CB-8851-AC6410607346}" srcOrd="0" destOrd="0" presId="urn:microsoft.com/office/officeart/2008/layout/HorizontalMultiLevelHierarchy"/>
    <dgm:cxn modelId="{9F8508E6-C1C0-4202-98D0-945E1C50FD40}" type="presOf" srcId="{18AE2850-929F-4CB3-9F1E-F4C49116BCA9}" destId="{28F081AC-2654-4DA3-8967-1EA4B667C9C2}" srcOrd="1" destOrd="0" presId="urn:microsoft.com/office/officeart/2008/layout/HorizontalMultiLevelHierarchy"/>
    <dgm:cxn modelId="{3B891EF5-7B5A-41CB-9830-78D6DF704CA2}" type="presOf" srcId="{05DA5578-1CC4-4938-B269-418485187842}" destId="{70FACE81-DA93-41C8-BF48-13F03DB019EB}" srcOrd="1" destOrd="0" presId="urn:microsoft.com/office/officeart/2008/layout/HorizontalMultiLevelHierarchy"/>
    <dgm:cxn modelId="{EAA0D415-AA0D-434F-88FF-A36CFFE4BF5C}" type="presOf" srcId="{23435F88-8F8F-41CF-A358-A70D48BF7DAC}" destId="{A81DF631-30F6-4242-BD7E-A31C5EE99546}" srcOrd="0" destOrd="0" presId="urn:microsoft.com/office/officeart/2008/layout/HorizontalMultiLevelHierarchy"/>
    <dgm:cxn modelId="{8BB30684-68FC-4FDC-8B95-1ED6F5A18376}" type="presOf" srcId="{18936753-DB86-430A-B766-0F9CCD70492C}" destId="{184804EA-4613-4F24-8852-A9E932283F82}" srcOrd="0" destOrd="0" presId="urn:microsoft.com/office/officeart/2008/layout/HorizontalMultiLevelHierarchy"/>
    <dgm:cxn modelId="{99F14414-2948-4183-9722-E9A4F518927B}" srcId="{47C7BEB1-6839-4E07-A0CD-80E48CB1666A}" destId="{18936753-DB86-430A-B766-0F9CCD70492C}" srcOrd="0" destOrd="0" parTransId="{BB40CE03-24F5-4FC4-920C-E3AE52BBB233}" sibTransId="{D4F6B85E-82D4-49FB-A18C-5D415949D4C2}"/>
    <dgm:cxn modelId="{91C04A14-BB1C-401F-AB5B-B168BB85C7EB}" type="presOf" srcId="{BB40CE03-24F5-4FC4-920C-E3AE52BBB233}" destId="{DF94C738-4380-42BE-AE80-DDACFAF6F59C}" srcOrd="0" destOrd="0" presId="urn:microsoft.com/office/officeart/2008/layout/HorizontalMultiLevelHierarchy"/>
    <dgm:cxn modelId="{5E9D810B-C719-4D3A-8C69-0AE8ED165632}" type="presOf" srcId="{23435F88-8F8F-41CF-A358-A70D48BF7DAC}" destId="{7E0346AB-BC63-48D2-9BE7-94F7BBC62FE1}" srcOrd="1" destOrd="0" presId="urn:microsoft.com/office/officeart/2008/layout/HorizontalMultiLevelHierarchy"/>
    <dgm:cxn modelId="{F537C0D3-D4B0-4288-BEF8-2B1C5888DE76}" type="presOf" srcId="{8B89CB1C-7670-4020-AFE7-FB36867244C2}" destId="{D7A1A934-5B52-4989-9912-BE811A796BEB}" srcOrd="1" destOrd="0" presId="urn:microsoft.com/office/officeart/2008/layout/HorizontalMultiLevelHierarchy"/>
    <dgm:cxn modelId="{1BF735E4-8721-4B45-93EC-5DFF55CEB4C5}" srcId="{BB0A4B2C-FA5B-4465-8D5F-6282FCDACEEC}" destId="{931E27F4-A42F-465C-9489-39998B722E01}" srcOrd="0" destOrd="0" parTransId="{23435F88-8F8F-41CF-A358-A70D48BF7DAC}" sibTransId="{DD41E55A-6E1C-491D-87AD-A004E131A365}"/>
    <dgm:cxn modelId="{8D5D229A-A42D-41E6-AD6F-1DF7A80D0972}" type="presOf" srcId="{47C7BEB1-6839-4E07-A0CD-80E48CB1666A}" destId="{32AF4B0C-E81D-4DEB-A49A-8FA2C69E2A31}" srcOrd="0" destOrd="0" presId="urn:microsoft.com/office/officeart/2008/layout/HorizontalMultiLevelHierarchy"/>
    <dgm:cxn modelId="{FD873B3A-FCC4-45F7-B774-D35AC108DAFC}" type="presOf" srcId="{8B89CB1C-7670-4020-AFE7-FB36867244C2}" destId="{DDB3F920-2D24-46AD-A185-CB68827377F8}" srcOrd="0" destOrd="0" presId="urn:microsoft.com/office/officeart/2008/layout/HorizontalMultiLevelHierarchy"/>
    <dgm:cxn modelId="{331982F8-650A-4C3F-9921-A428CFDDACDB}" srcId="{63F1F373-630C-4B11-B98F-46A0C75E4A78}" destId="{BB0A4B2C-FA5B-4465-8D5F-6282FCDACEEC}" srcOrd="0" destOrd="0" parTransId="{8B89CB1C-7670-4020-AFE7-FB36867244C2}" sibTransId="{DD5D450B-B523-4ABA-A82C-BFE1A08E8E45}"/>
    <dgm:cxn modelId="{95CFA332-F43C-4371-A3A4-74AAF4CB60CA}" type="presParOf" srcId="{86841BDF-94FE-4383-B282-F6935DF19362}" destId="{6150B7C3-D727-4ACF-B79F-905183473D9A}" srcOrd="0" destOrd="0" presId="urn:microsoft.com/office/officeart/2008/layout/HorizontalMultiLevelHierarchy"/>
    <dgm:cxn modelId="{8247452C-44B0-4DA9-9FD7-3ED50542E6FB}" type="presParOf" srcId="{6150B7C3-D727-4ACF-B79F-905183473D9A}" destId="{43FF495B-F163-43CB-8851-AC6410607346}" srcOrd="0" destOrd="0" presId="urn:microsoft.com/office/officeart/2008/layout/HorizontalMultiLevelHierarchy"/>
    <dgm:cxn modelId="{DEB580D4-5E51-40FE-A7F8-116CDEE6D324}" type="presParOf" srcId="{6150B7C3-D727-4ACF-B79F-905183473D9A}" destId="{DFE5E013-DC25-44EE-9143-CE7070516B78}" srcOrd="1" destOrd="0" presId="urn:microsoft.com/office/officeart/2008/layout/HorizontalMultiLevelHierarchy"/>
    <dgm:cxn modelId="{B8414546-F33E-41FD-91F6-50C5BC0B2CB5}" type="presParOf" srcId="{DFE5E013-DC25-44EE-9143-CE7070516B78}" destId="{DDB3F920-2D24-46AD-A185-CB68827377F8}" srcOrd="0" destOrd="0" presId="urn:microsoft.com/office/officeart/2008/layout/HorizontalMultiLevelHierarchy"/>
    <dgm:cxn modelId="{58EFD66D-78F8-42BF-810A-49B86E52BC3F}" type="presParOf" srcId="{DDB3F920-2D24-46AD-A185-CB68827377F8}" destId="{D7A1A934-5B52-4989-9912-BE811A796BEB}" srcOrd="0" destOrd="0" presId="urn:microsoft.com/office/officeart/2008/layout/HorizontalMultiLevelHierarchy"/>
    <dgm:cxn modelId="{6B105D21-B34C-41B0-A82F-EE8CE1B726D8}" type="presParOf" srcId="{DFE5E013-DC25-44EE-9143-CE7070516B78}" destId="{F339D3A4-06BD-4985-96E8-7907C7AA5928}" srcOrd="1" destOrd="0" presId="urn:microsoft.com/office/officeart/2008/layout/HorizontalMultiLevelHierarchy"/>
    <dgm:cxn modelId="{B3F8BA3C-B020-48BF-A177-91F2E965D3E8}" type="presParOf" srcId="{F339D3A4-06BD-4985-96E8-7907C7AA5928}" destId="{7AD53842-7E3A-4EF0-887E-3B149B0B3B7A}" srcOrd="0" destOrd="0" presId="urn:microsoft.com/office/officeart/2008/layout/HorizontalMultiLevelHierarchy"/>
    <dgm:cxn modelId="{C932F949-D1A8-44F6-8937-C8DDD1EE78A3}" type="presParOf" srcId="{F339D3A4-06BD-4985-96E8-7907C7AA5928}" destId="{A6B0C335-6604-41CB-B309-F9AE570E9538}" srcOrd="1" destOrd="0" presId="urn:microsoft.com/office/officeart/2008/layout/HorizontalMultiLevelHierarchy"/>
    <dgm:cxn modelId="{F2077A87-AB9A-4684-BCB5-5A51F395BD75}" type="presParOf" srcId="{A6B0C335-6604-41CB-B309-F9AE570E9538}" destId="{A81DF631-30F6-4242-BD7E-A31C5EE99546}" srcOrd="0" destOrd="0" presId="urn:microsoft.com/office/officeart/2008/layout/HorizontalMultiLevelHierarchy"/>
    <dgm:cxn modelId="{F8D69819-3255-47AF-817A-6291F38ADE1A}" type="presParOf" srcId="{A81DF631-30F6-4242-BD7E-A31C5EE99546}" destId="{7E0346AB-BC63-48D2-9BE7-94F7BBC62FE1}" srcOrd="0" destOrd="0" presId="urn:microsoft.com/office/officeart/2008/layout/HorizontalMultiLevelHierarchy"/>
    <dgm:cxn modelId="{1590C1F2-9742-4819-8F77-3E79B2AC8E72}" type="presParOf" srcId="{A6B0C335-6604-41CB-B309-F9AE570E9538}" destId="{DA7B0C53-54E5-473D-9C20-D2C09523652E}" srcOrd="1" destOrd="0" presId="urn:microsoft.com/office/officeart/2008/layout/HorizontalMultiLevelHierarchy"/>
    <dgm:cxn modelId="{6110966D-F0B9-4A28-A72B-C235782F1B64}" type="presParOf" srcId="{DA7B0C53-54E5-473D-9C20-D2C09523652E}" destId="{80F943BA-DF50-4656-A04B-08E16271AC6E}" srcOrd="0" destOrd="0" presId="urn:microsoft.com/office/officeart/2008/layout/HorizontalMultiLevelHierarchy"/>
    <dgm:cxn modelId="{E0030D81-323D-4C77-835F-710369A732A4}" type="presParOf" srcId="{DA7B0C53-54E5-473D-9C20-D2C09523652E}" destId="{C75696C6-A983-4390-8BB1-35D9CD7FCEEA}" srcOrd="1" destOrd="0" presId="urn:microsoft.com/office/officeart/2008/layout/HorizontalMultiLevelHierarchy"/>
    <dgm:cxn modelId="{70A962AE-E2B8-4FD8-AEFC-E2C3D1F62879}" type="presParOf" srcId="{DFE5E013-DC25-44EE-9143-CE7070516B78}" destId="{1902AF4A-AC4E-41DA-8602-5304968D0FC3}" srcOrd="2" destOrd="0" presId="urn:microsoft.com/office/officeart/2008/layout/HorizontalMultiLevelHierarchy"/>
    <dgm:cxn modelId="{B3809F85-8A2B-4532-9871-88DE06C87901}" type="presParOf" srcId="{1902AF4A-AC4E-41DA-8602-5304968D0FC3}" destId="{C620856C-04F3-450F-93B9-1F99EBE475E1}" srcOrd="0" destOrd="0" presId="urn:microsoft.com/office/officeart/2008/layout/HorizontalMultiLevelHierarchy"/>
    <dgm:cxn modelId="{1695D10C-B335-478A-9799-1EAD7B440DCB}" type="presParOf" srcId="{DFE5E013-DC25-44EE-9143-CE7070516B78}" destId="{7CD2ADD2-45EC-4065-AD3C-59E53BE76EC7}" srcOrd="3" destOrd="0" presId="urn:microsoft.com/office/officeart/2008/layout/HorizontalMultiLevelHierarchy"/>
    <dgm:cxn modelId="{CCE73801-E6E8-42AC-91A9-FF88B23BD185}" type="presParOf" srcId="{7CD2ADD2-45EC-4065-AD3C-59E53BE76EC7}" destId="{32AF4B0C-E81D-4DEB-A49A-8FA2C69E2A31}" srcOrd="0" destOrd="0" presId="urn:microsoft.com/office/officeart/2008/layout/HorizontalMultiLevelHierarchy"/>
    <dgm:cxn modelId="{2455E23B-5E07-4579-BEB4-0D577BCEB543}" type="presParOf" srcId="{7CD2ADD2-45EC-4065-AD3C-59E53BE76EC7}" destId="{6C49FA51-0F16-4C11-BE4D-D4E2CCF5D7D1}" srcOrd="1" destOrd="0" presId="urn:microsoft.com/office/officeart/2008/layout/HorizontalMultiLevelHierarchy"/>
    <dgm:cxn modelId="{0E182A99-7280-4243-BDDB-8DA8D338C8D9}" type="presParOf" srcId="{6C49FA51-0F16-4C11-BE4D-D4E2CCF5D7D1}" destId="{DF94C738-4380-42BE-AE80-DDACFAF6F59C}" srcOrd="0" destOrd="0" presId="urn:microsoft.com/office/officeart/2008/layout/HorizontalMultiLevelHierarchy"/>
    <dgm:cxn modelId="{E5C2FCE5-7F28-4EB9-8E96-CFD2ADBA5FA8}" type="presParOf" srcId="{DF94C738-4380-42BE-AE80-DDACFAF6F59C}" destId="{70A4926E-9336-424F-92C3-EB1D802191EB}" srcOrd="0" destOrd="0" presId="urn:microsoft.com/office/officeart/2008/layout/HorizontalMultiLevelHierarchy"/>
    <dgm:cxn modelId="{1BD8FBDD-EB2C-4B8C-97CD-8C184A1744B4}" type="presParOf" srcId="{6C49FA51-0F16-4C11-BE4D-D4E2CCF5D7D1}" destId="{1C461A51-9B92-44E2-B2E9-6FCDCB6C852B}" srcOrd="1" destOrd="0" presId="urn:microsoft.com/office/officeart/2008/layout/HorizontalMultiLevelHierarchy"/>
    <dgm:cxn modelId="{42A67F11-0554-4249-BB72-824817DD865C}" type="presParOf" srcId="{1C461A51-9B92-44E2-B2E9-6FCDCB6C852B}" destId="{184804EA-4613-4F24-8852-A9E932283F82}" srcOrd="0" destOrd="0" presId="urn:microsoft.com/office/officeart/2008/layout/HorizontalMultiLevelHierarchy"/>
    <dgm:cxn modelId="{5174D99B-8F96-4AF0-8C05-D4F0B88C0900}" type="presParOf" srcId="{1C461A51-9B92-44E2-B2E9-6FCDCB6C852B}" destId="{A5018873-5ABA-4919-8398-D1E2D0F561FF}" srcOrd="1" destOrd="0" presId="urn:microsoft.com/office/officeart/2008/layout/HorizontalMultiLevelHierarchy"/>
    <dgm:cxn modelId="{4D6F7756-AEA5-4847-8D23-2BBF26CA90AB}" type="presParOf" srcId="{DFE5E013-DC25-44EE-9143-CE7070516B78}" destId="{26A1F4CC-225E-4BE8-99BF-2DD59FD81F8C}" srcOrd="4" destOrd="0" presId="urn:microsoft.com/office/officeart/2008/layout/HorizontalMultiLevelHierarchy"/>
    <dgm:cxn modelId="{AA2D6874-9239-4DBC-B52D-285BB9A12B17}" type="presParOf" srcId="{26A1F4CC-225E-4BE8-99BF-2DD59FD81F8C}" destId="{70FACE81-DA93-41C8-BF48-13F03DB019EB}" srcOrd="0" destOrd="0" presId="urn:microsoft.com/office/officeart/2008/layout/HorizontalMultiLevelHierarchy"/>
    <dgm:cxn modelId="{499679EA-75A2-4682-978B-5B1123FA470D}" type="presParOf" srcId="{DFE5E013-DC25-44EE-9143-CE7070516B78}" destId="{D1A9935E-B116-4A21-98BB-75753E571B85}" srcOrd="5" destOrd="0" presId="urn:microsoft.com/office/officeart/2008/layout/HorizontalMultiLevelHierarchy"/>
    <dgm:cxn modelId="{345C53B1-32F7-47B3-B715-AAD845A6CEAE}" type="presParOf" srcId="{D1A9935E-B116-4A21-98BB-75753E571B85}" destId="{631B3111-784C-4ECA-9FB0-3215E0460089}" srcOrd="0" destOrd="0" presId="urn:microsoft.com/office/officeart/2008/layout/HorizontalMultiLevelHierarchy"/>
    <dgm:cxn modelId="{A2A13250-E91A-4CC5-9C5E-4077A04A551D}" type="presParOf" srcId="{D1A9935E-B116-4A21-98BB-75753E571B85}" destId="{36D105F1-5FBA-4254-A281-4E30E0A4EABA}" srcOrd="1" destOrd="0" presId="urn:microsoft.com/office/officeart/2008/layout/HorizontalMultiLevelHierarchy"/>
    <dgm:cxn modelId="{285B8EC0-5B73-4826-A74D-8960A3D15D3F}" type="presParOf" srcId="{36D105F1-5FBA-4254-A281-4E30E0A4EABA}" destId="{84A616E7-C5FC-4D3F-93C9-E26411B4FBA3}" srcOrd="0" destOrd="0" presId="urn:microsoft.com/office/officeart/2008/layout/HorizontalMultiLevelHierarchy"/>
    <dgm:cxn modelId="{3B8BAC73-BA4E-47D6-B48A-5CC8C7BBA0F9}" type="presParOf" srcId="{84A616E7-C5FC-4D3F-93C9-E26411B4FBA3}" destId="{28F081AC-2654-4DA3-8967-1EA4B667C9C2}" srcOrd="0" destOrd="0" presId="urn:microsoft.com/office/officeart/2008/layout/HorizontalMultiLevelHierarchy"/>
    <dgm:cxn modelId="{7066E057-C386-468A-BD51-F81B1057CDD1}" type="presParOf" srcId="{36D105F1-5FBA-4254-A281-4E30E0A4EABA}" destId="{9991F674-93FF-4D25-8E8D-4B8C2E56463E}" srcOrd="1" destOrd="0" presId="urn:microsoft.com/office/officeart/2008/layout/HorizontalMultiLevelHierarchy"/>
    <dgm:cxn modelId="{198392BF-A73A-4E5F-9005-9D75B3706F43}" type="presParOf" srcId="{9991F674-93FF-4D25-8E8D-4B8C2E56463E}" destId="{9038A6FB-5398-4096-A401-B5F93AC8DE3F}" srcOrd="0" destOrd="0" presId="urn:microsoft.com/office/officeart/2008/layout/HorizontalMultiLevelHierarchy"/>
    <dgm:cxn modelId="{9A76E188-635D-4054-95CB-861812AC643F}" type="presParOf" srcId="{9991F674-93FF-4D25-8E8D-4B8C2E56463E}" destId="{DE4A0A70-5022-4762-9C09-B50171F91480}"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B66432-B7C9-4766-91AE-9616F727517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041F2408-1959-4CCE-A46B-D27CEA551F41}">
      <dgm:prSet phldrT="[Текст]"/>
      <dgm:spPr>
        <a:solidFill>
          <a:schemeClr val="accent3">
            <a:lumMod val="50000"/>
          </a:schemeClr>
        </a:solidFill>
      </dgm:spPr>
      <dgm:t>
        <a:bodyPr/>
        <a:lstStyle/>
        <a:p>
          <a:r>
            <a:rPr lang="en" dirty="0" smtClean="0"/>
            <a:t>In </a:t>
          </a:r>
          <a:r>
            <a:rPr lang="en" b="1" dirty="0" smtClean="0"/>
            <a:t>accordance with the current legislation</a:t>
          </a:r>
          <a:endParaRPr lang="uk-UA" dirty="0"/>
        </a:p>
      </dgm:t>
    </dgm:pt>
    <dgm:pt modelId="{40AD9A2F-D455-4A9A-B8B9-BB04CA94C3F2}" type="parTrans" cxnId="{7D45B4DF-8224-4675-9EBD-AA2D48738FA9}">
      <dgm:prSet/>
      <dgm:spPr/>
      <dgm:t>
        <a:bodyPr/>
        <a:lstStyle/>
        <a:p>
          <a:endParaRPr lang="uk-UA"/>
        </a:p>
      </dgm:t>
    </dgm:pt>
    <dgm:pt modelId="{11106760-1297-4933-A323-18CB26F151FC}" type="sibTrans" cxnId="{7D45B4DF-8224-4675-9EBD-AA2D48738FA9}">
      <dgm:prSet/>
      <dgm:spPr/>
      <dgm:t>
        <a:bodyPr/>
        <a:lstStyle/>
        <a:p>
          <a:endParaRPr lang="uk-UA"/>
        </a:p>
      </dgm:t>
    </dgm:pt>
    <dgm:pt modelId="{1F8ABA7F-153E-4B5F-BA79-5FA9A8DE9921}">
      <dgm:prSet phldrT="[Текст]">
        <dgm:style>
          <a:lnRef idx="1">
            <a:schemeClr val="dk1"/>
          </a:lnRef>
          <a:fillRef idx="2">
            <a:schemeClr val="dk1"/>
          </a:fillRef>
          <a:effectRef idx="1">
            <a:schemeClr val="dk1"/>
          </a:effectRef>
          <a:fontRef idx="minor">
            <a:schemeClr val="dk1"/>
          </a:fontRef>
        </dgm:style>
      </dgm:prSet>
      <dgm:spPr/>
      <dgm:t>
        <a:bodyPr/>
        <a:lstStyle/>
        <a:p>
          <a:r>
            <a:rPr lang="en" dirty="0" smtClean="0"/>
            <a:t>legal</a:t>
          </a:r>
          <a:endParaRPr lang="uk-UA" dirty="0"/>
        </a:p>
      </dgm:t>
    </dgm:pt>
    <dgm:pt modelId="{8FB42ABA-87A4-4DFD-AB2B-18591E4A1F82}" type="parTrans" cxnId="{664C07A4-79B3-4DEA-B3B9-DDD4461D1687}">
      <dgm:prSet/>
      <dgm:spPr/>
      <dgm:t>
        <a:bodyPr/>
        <a:lstStyle/>
        <a:p>
          <a:endParaRPr lang="uk-UA"/>
        </a:p>
      </dgm:t>
    </dgm:pt>
    <dgm:pt modelId="{44ADC79E-3FB7-46AE-9A3E-ABFDA01C3708}" type="sibTrans" cxnId="{664C07A4-79B3-4DEA-B3B9-DDD4461D1687}">
      <dgm:prSet/>
      <dgm:spPr/>
      <dgm:t>
        <a:bodyPr/>
        <a:lstStyle/>
        <a:p>
          <a:endParaRPr lang="uk-UA"/>
        </a:p>
      </dgm:t>
    </dgm:pt>
    <dgm:pt modelId="{7F7F7AE3-DB23-4BB3-8D72-272AB20AAACD}">
      <dgm:prSet phldrT="[Текст]">
        <dgm:style>
          <a:lnRef idx="1">
            <a:schemeClr val="dk1"/>
          </a:lnRef>
          <a:fillRef idx="2">
            <a:schemeClr val="dk1"/>
          </a:fillRef>
          <a:effectRef idx="1">
            <a:schemeClr val="dk1"/>
          </a:effectRef>
          <a:fontRef idx="minor">
            <a:schemeClr val="dk1"/>
          </a:fontRef>
        </dgm:style>
      </dgm:prSet>
      <dgm:spPr/>
      <dgm:t>
        <a:bodyPr/>
        <a:lstStyle/>
        <a:p>
          <a:r>
            <a:rPr lang="en" dirty="0" smtClean="0"/>
            <a:t>Illegal</a:t>
          </a:r>
          <a:endParaRPr lang="uk-UA" dirty="0"/>
        </a:p>
      </dgm:t>
    </dgm:pt>
    <dgm:pt modelId="{1C323B3D-F2F7-4E44-BA3D-3F680EF24BA4}" type="parTrans" cxnId="{796C63D8-FEE8-4C43-8C38-DC7D72001EA5}">
      <dgm:prSet/>
      <dgm:spPr/>
      <dgm:t>
        <a:bodyPr/>
        <a:lstStyle/>
        <a:p>
          <a:endParaRPr lang="uk-UA"/>
        </a:p>
      </dgm:t>
    </dgm:pt>
    <dgm:pt modelId="{D2BAB35A-B46E-4DFE-994A-355E73FF7CBA}" type="sibTrans" cxnId="{796C63D8-FEE8-4C43-8C38-DC7D72001EA5}">
      <dgm:prSet/>
      <dgm:spPr/>
      <dgm:t>
        <a:bodyPr/>
        <a:lstStyle/>
        <a:p>
          <a:endParaRPr lang="uk-UA"/>
        </a:p>
      </dgm:t>
    </dgm:pt>
    <dgm:pt modelId="{C645D630-E193-42AA-97CC-88FCB25C9BEF}" type="pres">
      <dgm:prSet presAssocID="{04B66432-B7C9-4766-91AE-9616F7275176}" presName="Name0" presStyleCnt="0">
        <dgm:presLayoutVars>
          <dgm:chPref val="1"/>
          <dgm:dir/>
          <dgm:animOne val="branch"/>
          <dgm:animLvl val="lvl"/>
          <dgm:resizeHandles val="exact"/>
        </dgm:presLayoutVars>
      </dgm:prSet>
      <dgm:spPr/>
      <dgm:t>
        <a:bodyPr/>
        <a:lstStyle/>
        <a:p>
          <a:endParaRPr lang="uk-UA"/>
        </a:p>
      </dgm:t>
    </dgm:pt>
    <dgm:pt modelId="{C90D86A0-A3AF-477E-B659-ACC8DDBB87A5}" type="pres">
      <dgm:prSet presAssocID="{041F2408-1959-4CCE-A46B-D27CEA551F41}" presName="root1" presStyleCnt="0"/>
      <dgm:spPr/>
    </dgm:pt>
    <dgm:pt modelId="{A899240D-D7BB-4D23-B1A3-78CD75F76101}" type="pres">
      <dgm:prSet presAssocID="{041F2408-1959-4CCE-A46B-D27CEA551F41}" presName="LevelOneTextNode" presStyleLbl="node0" presStyleIdx="0" presStyleCnt="1">
        <dgm:presLayoutVars>
          <dgm:chPref val="3"/>
        </dgm:presLayoutVars>
      </dgm:prSet>
      <dgm:spPr/>
      <dgm:t>
        <a:bodyPr/>
        <a:lstStyle/>
        <a:p>
          <a:endParaRPr lang="uk-UA"/>
        </a:p>
      </dgm:t>
    </dgm:pt>
    <dgm:pt modelId="{8760D06B-11DC-48E5-BF14-67F880107AAA}" type="pres">
      <dgm:prSet presAssocID="{041F2408-1959-4CCE-A46B-D27CEA551F41}" presName="level2hierChild" presStyleCnt="0"/>
      <dgm:spPr/>
    </dgm:pt>
    <dgm:pt modelId="{D789F297-7C99-431F-BF6B-A5584A87BA55}" type="pres">
      <dgm:prSet presAssocID="{8FB42ABA-87A4-4DFD-AB2B-18591E4A1F82}" presName="conn2-1" presStyleLbl="parChTrans1D2" presStyleIdx="0" presStyleCnt="2"/>
      <dgm:spPr/>
      <dgm:t>
        <a:bodyPr/>
        <a:lstStyle/>
        <a:p>
          <a:endParaRPr lang="uk-UA"/>
        </a:p>
      </dgm:t>
    </dgm:pt>
    <dgm:pt modelId="{6A4CF2FF-8165-4365-90BE-2055A83A002A}" type="pres">
      <dgm:prSet presAssocID="{8FB42ABA-87A4-4DFD-AB2B-18591E4A1F82}" presName="connTx" presStyleLbl="parChTrans1D2" presStyleIdx="0" presStyleCnt="2"/>
      <dgm:spPr/>
      <dgm:t>
        <a:bodyPr/>
        <a:lstStyle/>
        <a:p>
          <a:endParaRPr lang="uk-UA"/>
        </a:p>
      </dgm:t>
    </dgm:pt>
    <dgm:pt modelId="{CD76809A-1A75-4427-A53F-03F0AE5544CB}" type="pres">
      <dgm:prSet presAssocID="{1F8ABA7F-153E-4B5F-BA79-5FA9A8DE9921}" presName="root2" presStyleCnt="0"/>
      <dgm:spPr/>
    </dgm:pt>
    <dgm:pt modelId="{45622DA1-F535-4D50-B0D8-8A3CCA8BB496}" type="pres">
      <dgm:prSet presAssocID="{1F8ABA7F-153E-4B5F-BA79-5FA9A8DE9921}" presName="LevelTwoTextNode" presStyleLbl="node2" presStyleIdx="0" presStyleCnt="2">
        <dgm:presLayoutVars>
          <dgm:chPref val="3"/>
        </dgm:presLayoutVars>
      </dgm:prSet>
      <dgm:spPr/>
      <dgm:t>
        <a:bodyPr/>
        <a:lstStyle/>
        <a:p>
          <a:endParaRPr lang="uk-UA"/>
        </a:p>
      </dgm:t>
    </dgm:pt>
    <dgm:pt modelId="{636E8C4A-8F59-4C84-8FA7-2587EBD60E22}" type="pres">
      <dgm:prSet presAssocID="{1F8ABA7F-153E-4B5F-BA79-5FA9A8DE9921}" presName="level3hierChild" presStyleCnt="0"/>
      <dgm:spPr/>
    </dgm:pt>
    <dgm:pt modelId="{235B13D1-F9D1-421E-BA61-FA3BA95E876E}" type="pres">
      <dgm:prSet presAssocID="{1C323B3D-F2F7-4E44-BA3D-3F680EF24BA4}" presName="conn2-1" presStyleLbl="parChTrans1D2" presStyleIdx="1" presStyleCnt="2"/>
      <dgm:spPr/>
      <dgm:t>
        <a:bodyPr/>
        <a:lstStyle/>
        <a:p>
          <a:endParaRPr lang="uk-UA"/>
        </a:p>
      </dgm:t>
    </dgm:pt>
    <dgm:pt modelId="{58DEDC35-0E58-4BB3-A96E-D1FFF508CFBE}" type="pres">
      <dgm:prSet presAssocID="{1C323B3D-F2F7-4E44-BA3D-3F680EF24BA4}" presName="connTx" presStyleLbl="parChTrans1D2" presStyleIdx="1" presStyleCnt="2"/>
      <dgm:spPr/>
      <dgm:t>
        <a:bodyPr/>
        <a:lstStyle/>
        <a:p>
          <a:endParaRPr lang="uk-UA"/>
        </a:p>
      </dgm:t>
    </dgm:pt>
    <dgm:pt modelId="{E0824EBC-84E8-438E-911B-66A802B6401D}" type="pres">
      <dgm:prSet presAssocID="{7F7F7AE3-DB23-4BB3-8D72-272AB20AAACD}" presName="root2" presStyleCnt="0"/>
      <dgm:spPr/>
    </dgm:pt>
    <dgm:pt modelId="{E8F95FC6-92A9-4984-A4FD-D8621229598C}" type="pres">
      <dgm:prSet presAssocID="{7F7F7AE3-DB23-4BB3-8D72-272AB20AAACD}" presName="LevelTwoTextNode" presStyleLbl="node2" presStyleIdx="1" presStyleCnt="2">
        <dgm:presLayoutVars>
          <dgm:chPref val="3"/>
        </dgm:presLayoutVars>
      </dgm:prSet>
      <dgm:spPr/>
      <dgm:t>
        <a:bodyPr/>
        <a:lstStyle/>
        <a:p>
          <a:endParaRPr lang="uk-UA"/>
        </a:p>
      </dgm:t>
    </dgm:pt>
    <dgm:pt modelId="{FFA31698-679C-407B-AEC5-98ADE865A2C1}" type="pres">
      <dgm:prSet presAssocID="{7F7F7AE3-DB23-4BB3-8D72-272AB20AAACD}" presName="level3hierChild" presStyleCnt="0"/>
      <dgm:spPr/>
    </dgm:pt>
  </dgm:ptLst>
  <dgm:cxnLst>
    <dgm:cxn modelId="{99A4DB13-E2E2-4936-A3D0-53E05981FC06}" type="presOf" srcId="{1C323B3D-F2F7-4E44-BA3D-3F680EF24BA4}" destId="{235B13D1-F9D1-421E-BA61-FA3BA95E876E}" srcOrd="0" destOrd="0" presId="urn:microsoft.com/office/officeart/2008/layout/HorizontalMultiLevelHierarchy"/>
    <dgm:cxn modelId="{A6EF1952-E410-449B-B0D0-EADA1A1097CD}" type="presOf" srcId="{1F8ABA7F-153E-4B5F-BA79-5FA9A8DE9921}" destId="{45622DA1-F535-4D50-B0D8-8A3CCA8BB496}" srcOrd="0" destOrd="0" presId="urn:microsoft.com/office/officeart/2008/layout/HorizontalMultiLevelHierarchy"/>
    <dgm:cxn modelId="{CEFBCD71-0573-491F-90EC-79F3C6A6E23A}" type="presOf" srcId="{041F2408-1959-4CCE-A46B-D27CEA551F41}" destId="{A899240D-D7BB-4D23-B1A3-78CD75F76101}" srcOrd="0" destOrd="0" presId="urn:microsoft.com/office/officeart/2008/layout/HorizontalMultiLevelHierarchy"/>
    <dgm:cxn modelId="{70E1AE5E-CE08-4421-973E-4F9DED38DFAA}" type="presOf" srcId="{04B66432-B7C9-4766-91AE-9616F7275176}" destId="{C645D630-E193-42AA-97CC-88FCB25C9BEF}" srcOrd="0" destOrd="0" presId="urn:microsoft.com/office/officeart/2008/layout/HorizontalMultiLevelHierarchy"/>
    <dgm:cxn modelId="{E012B824-86E2-4C90-BDE5-9223D00CA059}" type="presOf" srcId="{7F7F7AE3-DB23-4BB3-8D72-272AB20AAACD}" destId="{E8F95FC6-92A9-4984-A4FD-D8621229598C}" srcOrd="0" destOrd="0" presId="urn:microsoft.com/office/officeart/2008/layout/HorizontalMultiLevelHierarchy"/>
    <dgm:cxn modelId="{664C07A4-79B3-4DEA-B3B9-DDD4461D1687}" srcId="{041F2408-1959-4CCE-A46B-D27CEA551F41}" destId="{1F8ABA7F-153E-4B5F-BA79-5FA9A8DE9921}" srcOrd="0" destOrd="0" parTransId="{8FB42ABA-87A4-4DFD-AB2B-18591E4A1F82}" sibTransId="{44ADC79E-3FB7-46AE-9A3E-ABFDA01C3708}"/>
    <dgm:cxn modelId="{5DA4C4D2-9E94-410B-967E-F33F4E5F56A0}" type="presOf" srcId="{8FB42ABA-87A4-4DFD-AB2B-18591E4A1F82}" destId="{D789F297-7C99-431F-BF6B-A5584A87BA55}" srcOrd="0" destOrd="0" presId="urn:microsoft.com/office/officeart/2008/layout/HorizontalMultiLevelHierarchy"/>
    <dgm:cxn modelId="{9A24107A-81EF-4076-BDAE-BFEC63AE4D97}" type="presOf" srcId="{8FB42ABA-87A4-4DFD-AB2B-18591E4A1F82}" destId="{6A4CF2FF-8165-4365-90BE-2055A83A002A}" srcOrd="1" destOrd="0" presId="urn:microsoft.com/office/officeart/2008/layout/HorizontalMultiLevelHierarchy"/>
    <dgm:cxn modelId="{B90BE527-27D0-455E-90A5-2B5AEEF58FA2}" type="presOf" srcId="{1C323B3D-F2F7-4E44-BA3D-3F680EF24BA4}" destId="{58DEDC35-0E58-4BB3-A96E-D1FFF508CFBE}" srcOrd="1" destOrd="0" presId="urn:microsoft.com/office/officeart/2008/layout/HorizontalMultiLevelHierarchy"/>
    <dgm:cxn modelId="{796C63D8-FEE8-4C43-8C38-DC7D72001EA5}" srcId="{041F2408-1959-4CCE-A46B-D27CEA551F41}" destId="{7F7F7AE3-DB23-4BB3-8D72-272AB20AAACD}" srcOrd="1" destOrd="0" parTransId="{1C323B3D-F2F7-4E44-BA3D-3F680EF24BA4}" sibTransId="{D2BAB35A-B46E-4DFE-994A-355E73FF7CBA}"/>
    <dgm:cxn modelId="{7D45B4DF-8224-4675-9EBD-AA2D48738FA9}" srcId="{04B66432-B7C9-4766-91AE-9616F7275176}" destId="{041F2408-1959-4CCE-A46B-D27CEA551F41}" srcOrd="0" destOrd="0" parTransId="{40AD9A2F-D455-4A9A-B8B9-BB04CA94C3F2}" sibTransId="{11106760-1297-4933-A323-18CB26F151FC}"/>
    <dgm:cxn modelId="{1C2AA859-F5DA-44A5-919A-39C782918730}" type="presParOf" srcId="{C645D630-E193-42AA-97CC-88FCB25C9BEF}" destId="{C90D86A0-A3AF-477E-B659-ACC8DDBB87A5}" srcOrd="0" destOrd="0" presId="urn:microsoft.com/office/officeart/2008/layout/HorizontalMultiLevelHierarchy"/>
    <dgm:cxn modelId="{84EA4A3B-7318-4128-9826-4D95E4B0E7B1}" type="presParOf" srcId="{C90D86A0-A3AF-477E-B659-ACC8DDBB87A5}" destId="{A899240D-D7BB-4D23-B1A3-78CD75F76101}" srcOrd="0" destOrd="0" presId="urn:microsoft.com/office/officeart/2008/layout/HorizontalMultiLevelHierarchy"/>
    <dgm:cxn modelId="{DC725001-3546-4C12-ACD0-29E6C9F6A79B}" type="presParOf" srcId="{C90D86A0-A3AF-477E-B659-ACC8DDBB87A5}" destId="{8760D06B-11DC-48E5-BF14-67F880107AAA}" srcOrd="1" destOrd="0" presId="urn:microsoft.com/office/officeart/2008/layout/HorizontalMultiLevelHierarchy"/>
    <dgm:cxn modelId="{C8CFD8AB-5353-472F-8A57-9F0FB8BDEE18}" type="presParOf" srcId="{8760D06B-11DC-48E5-BF14-67F880107AAA}" destId="{D789F297-7C99-431F-BF6B-A5584A87BA55}" srcOrd="0" destOrd="0" presId="urn:microsoft.com/office/officeart/2008/layout/HorizontalMultiLevelHierarchy"/>
    <dgm:cxn modelId="{418F2CD6-9446-4BDD-B719-BECF4B6970EC}" type="presParOf" srcId="{D789F297-7C99-431F-BF6B-A5584A87BA55}" destId="{6A4CF2FF-8165-4365-90BE-2055A83A002A}" srcOrd="0" destOrd="0" presId="urn:microsoft.com/office/officeart/2008/layout/HorizontalMultiLevelHierarchy"/>
    <dgm:cxn modelId="{8A9DF328-27A2-4CE4-BE33-4D7C0E213F97}" type="presParOf" srcId="{8760D06B-11DC-48E5-BF14-67F880107AAA}" destId="{CD76809A-1A75-4427-A53F-03F0AE5544CB}" srcOrd="1" destOrd="0" presId="urn:microsoft.com/office/officeart/2008/layout/HorizontalMultiLevelHierarchy"/>
    <dgm:cxn modelId="{3FF27532-8D01-4EB2-84B0-B8A26B9F2324}" type="presParOf" srcId="{CD76809A-1A75-4427-A53F-03F0AE5544CB}" destId="{45622DA1-F535-4D50-B0D8-8A3CCA8BB496}" srcOrd="0" destOrd="0" presId="urn:microsoft.com/office/officeart/2008/layout/HorizontalMultiLevelHierarchy"/>
    <dgm:cxn modelId="{6BA16CFE-4F6F-4148-B087-F837C9C7F851}" type="presParOf" srcId="{CD76809A-1A75-4427-A53F-03F0AE5544CB}" destId="{636E8C4A-8F59-4C84-8FA7-2587EBD60E22}" srcOrd="1" destOrd="0" presId="urn:microsoft.com/office/officeart/2008/layout/HorizontalMultiLevelHierarchy"/>
    <dgm:cxn modelId="{3364F105-0009-4E46-A3E1-F434D0715270}" type="presParOf" srcId="{8760D06B-11DC-48E5-BF14-67F880107AAA}" destId="{235B13D1-F9D1-421E-BA61-FA3BA95E876E}" srcOrd="2" destOrd="0" presId="urn:microsoft.com/office/officeart/2008/layout/HorizontalMultiLevelHierarchy"/>
    <dgm:cxn modelId="{F7B46CA2-E0B3-491C-82B4-EAE2542C05DA}" type="presParOf" srcId="{235B13D1-F9D1-421E-BA61-FA3BA95E876E}" destId="{58DEDC35-0E58-4BB3-A96E-D1FFF508CFBE}" srcOrd="0" destOrd="0" presId="urn:microsoft.com/office/officeart/2008/layout/HorizontalMultiLevelHierarchy"/>
    <dgm:cxn modelId="{797AFDC7-974E-4855-B9C0-A51990274E5F}" type="presParOf" srcId="{8760D06B-11DC-48E5-BF14-67F880107AAA}" destId="{E0824EBC-84E8-438E-911B-66A802B6401D}" srcOrd="3" destOrd="0" presId="urn:microsoft.com/office/officeart/2008/layout/HorizontalMultiLevelHierarchy"/>
    <dgm:cxn modelId="{CD543AAD-C46D-4E90-8BDF-881A05E3870C}" type="presParOf" srcId="{E0824EBC-84E8-438E-911B-66A802B6401D}" destId="{E8F95FC6-92A9-4984-A4FD-D8621229598C}" srcOrd="0" destOrd="0" presId="urn:microsoft.com/office/officeart/2008/layout/HorizontalMultiLevelHierarchy"/>
    <dgm:cxn modelId="{4555D7E0-6518-433A-A4CE-4458FED794C4}" type="presParOf" srcId="{E0824EBC-84E8-438E-911B-66A802B6401D}" destId="{FFA31698-679C-407B-AEC5-98ADE865A2C1}"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en" sz="2000" dirty="0" smtClean="0"/>
            <a:t>By nature of sales</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Retail</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Wholesale</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2"/>
      <dgm:spPr/>
      <dgm:t>
        <a:bodyPr/>
        <a:lstStyle/>
        <a:p>
          <a:endParaRPr lang="uk-UA"/>
        </a:p>
      </dgm:t>
    </dgm:pt>
    <dgm:pt modelId="{D7A1A934-5B52-4989-9912-BE811A796BEB}" type="pres">
      <dgm:prSet presAssocID="{8B89CB1C-7670-4020-AFE7-FB36867244C2}" presName="connTx" presStyleLbl="parChTrans1D2" presStyleIdx="0" presStyleCnt="2"/>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2">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1902AF4A-AC4E-41DA-8602-5304968D0FC3}" type="pres">
      <dgm:prSet presAssocID="{21790499-87F1-4317-89EF-4D2658F77B44}" presName="conn2-1" presStyleLbl="parChTrans1D2" presStyleIdx="1" presStyleCnt="2"/>
      <dgm:spPr/>
      <dgm:t>
        <a:bodyPr/>
        <a:lstStyle/>
        <a:p>
          <a:endParaRPr lang="uk-UA"/>
        </a:p>
      </dgm:t>
    </dgm:pt>
    <dgm:pt modelId="{C620856C-04F3-450F-93B9-1F99EBE475E1}" type="pres">
      <dgm:prSet presAssocID="{21790499-87F1-4317-89EF-4D2658F77B44}" presName="connTx" presStyleLbl="parChTrans1D2" presStyleIdx="1" presStyleCnt="2"/>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2">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Lst>
  <dgm:cxnLst>
    <dgm:cxn modelId="{6F8492B4-9120-492F-948D-105CC10B312E}" type="presOf" srcId="{9D33E789-2F32-412E-B5AC-A7C1B6271840}" destId="{86841BDF-94FE-4383-B282-F6935DF19362}" srcOrd="0" destOrd="0" presId="urn:microsoft.com/office/officeart/2008/layout/HorizontalMultiLevelHierarchy"/>
    <dgm:cxn modelId="{96441343-20D5-46C2-9578-63DFCCF3379D}" type="presOf" srcId="{21790499-87F1-4317-89EF-4D2658F77B44}" destId="{1902AF4A-AC4E-41DA-8602-5304968D0FC3}" srcOrd="0" destOrd="0" presId="urn:microsoft.com/office/officeart/2008/layout/HorizontalMultiLevelHierarchy"/>
    <dgm:cxn modelId="{D69080EB-897D-40DF-BF81-6E573420F252}" type="presOf" srcId="{21790499-87F1-4317-89EF-4D2658F77B44}" destId="{C620856C-04F3-450F-93B9-1F99EBE475E1}" srcOrd="1" destOrd="0" presId="urn:microsoft.com/office/officeart/2008/layout/HorizontalMultiLevelHierarchy"/>
    <dgm:cxn modelId="{BDFC6AA2-5990-4D39-B856-3852E62C38FB}" type="presOf" srcId="{BB0A4B2C-FA5B-4465-8D5F-6282FCDACEEC}" destId="{7AD53842-7E3A-4EF0-887E-3B149B0B3B7A}" srcOrd="0" destOrd="0" presId="urn:microsoft.com/office/officeart/2008/layout/HorizontalMultiLevelHierarchy"/>
    <dgm:cxn modelId="{F4382A0F-9CC8-45C0-8118-7036DC8A398C}" type="presOf" srcId="{47C7BEB1-6839-4E07-A0CD-80E48CB1666A}" destId="{32AF4B0C-E81D-4DEB-A49A-8FA2C69E2A31}"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331982F8-650A-4C3F-9921-A428CFDDACDB}" srcId="{63F1F373-630C-4B11-B98F-46A0C75E4A78}" destId="{BB0A4B2C-FA5B-4465-8D5F-6282FCDACEEC}" srcOrd="0" destOrd="0" parTransId="{8B89CB1C-7670-4020-AFE7-FB36867244C2}" sibTransId="{DD5D450B-B523-4ABA-A82C-BFE1A08E8E45}"/>
    <dgm:cxn modelId="{7682F5AE-9D72-4D64-99C5-34CF82346C73}" type="presOf" srcId="{8B89CB1C-7670-4020-AFE7-FB36867244C2}" destId="{D7A1A934-5B52-4989-9912-BE811A796BEB}" srcOrd="1" destOrd="0" presId="urn:microsoft.com/office/officeart/2008/layout/HorizontalMultiLevelHierarchy"/>
    <dgm:cxn modelId="{952B0521-A236-4E57-8F1D-46D365410DC2}" type="presOf" srcId="{63F1F373-630C-4B11-B98F-46A0C75E4A78}" destId="{43FF495B-F163-43CB-8851-AC6410607346}"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D51F615C-43FB-43F4-A584-E5E11B642303}" type="presOf" srcId="{8B89CB1C-7670-4020-AFE7-FB36867244C2}" destId="{DDB3F920-2D24-46AD-A185-CB68827377F8}" srcOrd="0" destOrd="0" presId="urn:microsoft.com/office/officeart/2008/layout/HorizontalMultiLevelHierarchy"/>
    <dgm:cxn modelId="{489352BF-5727-48F0-94D4-39484B913C50}" type="presParOf" srcId="{86841BDF-94FE-4383-B282-F6935DF19362}" destId="{6150B7C3-D727-4ACF-B79F-905183473D9A}" srcOrd="0" destOrd="0" presId="urn:microsoft.com/office/officeart/2008/layout/HorizontalMultiLevelHierarchy"/>
    <dgm:cxn modelId="{4CA181A1-713C-463B-88A0-7B7AF800F95A}" type="presParOf" srcId="{6150B7C3-D727-4ACF-B79F-905183473D9A}" destId="{43FF495B-F163-43CB-8851-AC6410607346}" srcOrd="0" destOrd="0" presId="urn:microsoft.com/office/officeart/2008/layout/HorizontalMultiLevelHierarchy"/>
    <dgm:cxn modelId="{8210D77B-D21F-4928-844E-C8E1581FF39F}" type="presParOf" srcId="{6150B7C3-D727-4ACF-B79F-905183473D9A}" destId="{DFE5E013-DC25-44EE-9143-CE7070516B78}" srcOrd="1" destOrd="0" presId="urn:microsoft.com/office/officeart/2008/layout/HorizontalMultiLevelHierarchy"/>
    <dgm:cxn modelId="{C7EB3FA0-50F0-4A3F-B0AD-C7DB2AC9C6FC}" type="presParOf" srcId="{DFE5E013-DC25-44EE-9143-CE7070516B78}" destId="{DDB3F920-2D24-46AD-A185-CB68827377F8}" srcOrd="0" destOrd="0" presId="urn:microsoft.com/office/officeart/2008/layout/HorizontalMultiLevelHierarchy"/>
    <dgm:cxn modelId="{D3289CE3-45B1-4943-8E4B-2DC5792223D6}" type="presParOf" srcId="{DDB3F920-2D24-46AD-A185-CB68827377F8}" destId="{D7A1A934-5B52-4989-9912-BE811A796BEB}" srcOrd="0" destOrd="0" presId="urn:microsoft.com/office/officeart/2008/layout/HorizontalMultiLevelHierarchy"/>
    <dgm:cxn modelId="{6303F6E9-7955-4D9C-9E9F-19E4F1BFDF3F}" type="presParOf" srcId="{DFE5E013-DC25-44EE-9143-CE7070516B78}" destId="{F339D3A4-06BD-4985-96E8-7907C7AA5928}" srcOrd="1" destOrd="0" presId="urn:microsoft.com/office/officeart/2008/layout/HorizontalMultiLevelHierarchy"/>
    <dgm:cxn modelId="{6D522F23-D586-4505-8E84-7975D67CA8B0}" type="presParOf" srcId="{F339D3A4-06BD-4985-96E8-7907C7AA5928}" destId="{7AD53842-7E3A-4EF0-887E-3B149B0B3B7A}" srcOrd="0" destOrd="0" presId="urn:microsoft.com/office/officeart/2008/layout/HorizontalMultiLevelHierarchy"/>
    <dgm:cxn modelId="{0066290F-668F-4B17-99D9-FB1E1C5B976F}" type="presParOf" srcId="{F339D3A4-06BD-4985-96E8-7907C7AA5928}" destId="{A6B0C335-6604-41CB-B309-F9AE570E9538}" srcOrd="1" destOrd="0" presId="urn:microsoft.com/office/officeart/2008/layout/HorizontalMultiLevelHierarchy"/>
    <dgm:cxn modelId="{1855EA22-9E14-4C4C-BB22-1FEF16C4BF3D}" type="presParOf" srcId="{DFE5E013-DC25-44EE-9143-CE7070516B78}" destId="{1902AF4A-AC4E-41DA-8602-5304968D0FC3}" srcOrd="2" destOrd="0" presId="urn:microsoft.com/office/officeart/2008/layout/HorizontalMultiLevelHierarchy"/>
    <dgm:cxn modelId="{0E84DE5D-55B4-48BB-B3FE-8DC1A93D899E}" type="presParOf" srcId="{1902AF4A-AC4E-41DA-8602-5304968D0FC3}" destId="{C620856C-04F3-450F-93B9-1F99EBE475E1}" srcOrd="0" destOrd="0" presId="urn:microsoft.com/office/officeart/2008/layout/HorizontalMultiLevelHierarchy"/>
    <dgm:cxn modelId="{0F4E2479-E455-43E7-94D2-C2E6D06AF333}" type="presParOf" srcId="{DFE5E013-DC25-44EE-9143-CE7070516B78}" destId="{7CD2ADD2-45EC-4065-AD3C-59E53BE76EC7}" srcOrd="3" destOrd="0" presId="urn:microsoft.com/office/officeart/2008/layout/HorizontalMultiLevelHierarchy"/>
    <dgm:cxn modelId="{0100416F-F14F-4297-9276-DC5BFC6E73E6}" type="presParOf" srcId="{7CD2ADD2-45EC-4065-AD3C-59E53BE76EC7}" destId="{32AF4B0C-E81D-4DEB-A49A-8FA2C69E2A31}" srcOrd="0" destOrd="0" presId="urn:microsoft.com/office/officeart/2008/layout/HorizontalMultiLevelHierarchy"/>
    <dgm:cxn modelId="{3D91BC1D-124B-4C2F-A85F-34708CC0EC35}" type="presParOf" srcId="{7CD2ADD2-45EC-4065-AD3C-59E53BE76EC7}" destId="{6C49FA51-0F16-4C11-BE4D-D4E2CCF5D7D1}"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en" sz="2000" dirty="0" smtClean="0"/>
            <a:t>By the degree of restriction of competition</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Free</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Monopolistic</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1397E24B-C521-43DC-9C2B-B816BB7559D4}">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Oligopolistic</a:t>
          </a:r>
          <a:endParaRPr lang="uk-UA" sz="2000" dirty="0"/>
        </a:p>
      </dgm:t>
    </dgm:pt>
    <dgm:pt modelId="{05DA5578-1CC4-4938-B269-418485187842}" type="parTrans" cxnId="{14AF0BCA-B09F-43B6-8CF9-FFCBB3896C00}">
      <dgm:prSet custT="1"/>
      <dgm:spPr/>
      <dgm:t>
        <a:bodyPr/>
        <a:lstStyle/>
        <a:p>
          <a:endParaRPr lang="uk-UA" sz="2000"/>
        </a:p>
      </dgm:t>
    </dgm:pt>
    <dgm:pt modelId="{77984184-1040-4E3D-ACC9-815BCE98DCA4}" type="sibTrans" cxnId="{14AF0BCA-B09F-43B6-8CF9-FFCBB3896C00}">
      <dgm:prSet/>
      <dgm:spPr/>
      <dgm:t>
        <a:bodyPr/>
        <a:lstStyle/>
        <a:p>
          <a:endParaRPr lang="uk-UA" sz="2000"/>
        </a:p>
      </dgm:t>
    </dgm:pt>
    <dgm:pt modelId="{931E27F4-A42F-465C-9489-39998B722E01}">
      <dgm:prSet>
        <dgm:style>
          <a:lnRef idx="1">
            <a:schemeClr val="dk1"/>
          </a:lnRef>
          <a:fillRef idx="2">
            <a:schemeClr val="dk1"/>
          </a:fillRef>
          <a:effectRef idx="1">
            <a:schemeClr val="dk1"/>
          </a:effectRef>
          <a:fontRef idx="minor">
            <a:schemeClr val="dk1"/>
          </a:fontRef>
        </dgm:style>
      </dgm:prSet>
      <dgm:spPr/>
      <dgm:t>
        <a:bodyPr/>
        <a:lstStyle/>
        <a:p>
          <a:r>
            <a:rPr lang="en" b="1" i="1" dirty="0" smtClean="0"/>
            <a:t>free sale and purchase of drugs</a:t>
          </a:r>
          <a:endParaRPr lang="uk-UA" dirty="0"/>
        </a:p>
      </dgm:t>
    </dgm:pt>
    <dgm:pt modelId="{23435F88-8F8F-41CF-A358-A70D48BF7DAC}" type="parTrans" cxnId="{1BF735E4-8721-4B45-93EC-5DFF55CEB4C5}">
      <dgm:prSet/>
      <dgm:spPr/>
      <dgm:t>
        <a:bodyPr/>
        <a:lstStyle/>
        <a:p>
          <a:endParaRPr lang="uk-UA"/>
        </a:p>
      </dgm:t>
    </dgm:pt>
    <dgm:pt modelId="{DD41E55A-6E1C-491D-87AD-A004E131A365}" type="sibTrans" cxnId="{1BF735E4-8721-4B45-93EC-5DFF55CEB4C5}">
      <dgm:prSet/>
      <dgm:spPr/>
      <dgm:t>
        <a:bodyPr/>
        <a:lstStyle/>
        <a:p>
          <a:endParaRPr lang="uk-UA"/>
        </a:p>
      </dgm:t>
    </dgm:pt>
    <dgm:pt modelId="{18936753-DB86-430A-B766-0F9CCD70492C}">
      <dgm:prSet>
        <dgm:style>
          <a:lnRef idx="1">
            <a:schemeClr val="dk1"/>
          </a:lnRef>
          <a:fillRef idx="2">
            <a:schemeClr val="dk1"/>
          </a:fillRef>
          <a:effectRef idx="1">
            <a:schemeClr val="dk1"/>
          </a:effectRef>
          <a:fontRef idx="minor">
            <a:schemeClr val="dk1"/>
          </a:fontRef>
        </dgm:style>
      </dgm:prSet>
      <dgm:spPr/>
      <dgm:t>
        <a:bodyPr/>
        <a:lstStyle/>
        <a:p>
          <a:r>
            <a:rPr lang="en" b="1" i="1" dirty="0" smtClean="0"/>
            <a:t>one seller affects the total volume of offers and the price of drugs; there are no analogues; high barriers to entry exist</a:t>
          </a:r>
          <a:endParaRPr lang="uk-UA" dirty="0"/>
        </a:p>
      </dgm:t>
    </dgm:pt>
    <dgm:pt modelId="{BB40CE03-24F5-4FC4-920C-E3AE52BBB233}" type="parTrans" cxnId="{99F14414-2948-4183-9722-E9A4F518927B}">
      <dgm:prSet/>
      <dgm:spPr/>
      <dgm:t>
        <a:bodyPr/>
        <a:lstStyle/>
        <a:p>
          <a:endParaRPr lang="uk-UA"/>
        </a:p>
      </dgm:t>
    </dgm:pt>
    <dgm:pt modelId="{D4F6B85E-82D4-49FB-A18C-5D415949D4C2}" type="sibTrans" cxnId="{99F14414-2948-4183-9722-E9A4F518927B}">
      <dgm:prSet/>
      <dgm:spPr/>
      <dgm:t>
        <a:bodyPr/>
        <a:lstStyle/>
        <a:p>
          <a:endParaRPr lang="uk-UA"/>
        </a:p>
      </dgm:t>
    </dgm:pt>
    <dgm:pt modelId="{D1E44E26-E2D4-4AAA-A274-83769BF6FF4E}">
      <dgm:prSet>
        <dgm:style>
          <a:lnRef idx="1">
            <a:schemeClr val="dk1"/>
          </a:lnRef>
          <a:fillRef idx="2">
            <a:schemeClr val="dk1"/>
          </a:fillRef>
          <a:effectRef idx="1">
            <a:schemeClr val="dk1"/>
          </a:effectRef>
          <a:fontRef idx="minor">
            <a:schemeClr val="dk1"/>
          </a:fontRef>
        </dgm:style>
      </dgm:prSet>
      <dgm:spPr/>
      <dgm:t>
        <a:bodyPr/>
        <a:lstStyle/>
        <a:p>
          <a:r>
            <a:rPr lang="en" b="1" i="1" dirty="0" smtClean="0"/>
            <a:t>several firms sell a standardized or differentiated product, while the share of each of them in total sales is so large that changes in the quantity offered by one of the firms leads to a change in price.</a:t>
          </a:r>
          <a:endParaRPr lang="uk-UA" dirty="0"/>
        </a:p>
      </dgm:t>
    </dgm:pt>
    <dgm:pt modelId="{18AE2850-929F-4CB3-9F1E-F4C49116BCA9}" type="parTrans" cxnId="{58231C8A-159B-43A9-9055-BD5C00FC81FD}">
      <dgm:prSet/>
      <dgm:spPr/>
      <dgm:t>
        <a:bodyPr/>
        <a:lstStyle/>
        <a:p>
          <a:endParaRPr lang="uk-UA"/>
        </a:p>
      </dgm:t>
    </dgm:pt>
    <dgm:pt modelId="{457B2D32-2A3C-4B1F-BFF7-18A94F98A90B}" type="sibTrans" cxnId="{58231C8A-159B-43A9-9055-BD5C00FC81FD}">
      <dgm:prSet/>
      <dgm:spPr/>
      <dgm:t>
        <a:bodyPr/>
        <a:lstStyle/>
        <a:p>
          <a:endParaRPr lang="uk-UA"/>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3"/>
      <dgm:spPr/>
      <dgm:t>
        <a:bodyPr/>
        <a:lstStyle/>
        <a:p>
          <a:endParaRPr lang="uk-UA"/>
        </a:p>
      </dgm:t>
    </dgm:pt>
    <dgm:pt modelId="{D7A1A934-5B52-4989-9912-BE811A796BEB}" type="pres">
      <dgm:prSet presAssocID="{8B89CB1C-7670-4020-AFE7-FB36867244C2}" presName="connTx" presStyleLbl="parChTrans1D2" presStyleIdx="0" presStyleCnt="3"/>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3" custScaleX="74688" custScaleY="97199">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A81DF631-30F6-4242-BD7E-A31C5EE99546}" type="pres">
      <dgm:prSet presAssocID="{23435F88-8F8F-41CF-A358-A70D48BF7DAC}" presName="conn2-1" presStyleLbl="parChTrans1D3" presStyleIdx="0" presStyleCnt="3"/>
      <dgm:spPr/>
      <dgm:t>
        <a:bodyPr/>
        <a:lstStyle/>
        <a:p>
          <a:endParaRPr lang="uk-UA"/>
        </a:p>
      </dgm:t>
    </dgm:pt>
    <dgm:pt modelId="{7E0346AB-BC63-48D2-9BE7-94F7BBC62FE1}" type="pres">
      <dgm:prSet presAssocID="{23435F88-8F8F-41CF-A358-A70D48BF7DAC}" presName="connTx" presStyleLbl="parChTrans1D3" presStyleIdx="0" presStyleCnt="3"/>
      <dgm:spPr/>
      <dgm:t>
        <a:bodyPr/>
        <a:lstStyle/>
        <a:p>
          <a:endParaRPr lang="uk-UA"/>
        </a:p>
      </dgm:t>
    </dgm:pt>
    <dgm:pt modelId="{DA7B0C53-54E5-473D-9C20-D2C09523652E}" type="pres">
      <dgm:prSet presAssocID="{931E27F4-A42F-465C-9489-39998B722E01}" presName="root2" presStyleCnt="0"/>
      <dgm:spPr/>
    </dgm:pt>
    <dgm:pt modelId="{80F943BA-DF50-4656-A04B-08E16271AC6E}" type="pres">
      <dgm:prSet presAssocID="{931E27F4-A42F-465C-9489-39998B722E01}" presName="LevelTwoTextNode" presStyleLbl="node3" presStyleIdx="0" presStyleCnt="3" custScaleX="155486" custScaleY="153540">
        <dgm:presLayoutVars>
          <dgm:chPref val="3"/>
        </dgm:presLayoutVars>
      </dgm:prSet>
      <dgm:spPr/>
      <dgm:t>
        <a:bodyPr/>
        <a:lstStyle/>
        <a:p>
          <a:endParaRPr lang="uk-UA"/>
        </a:p>
      </dgm:t>
    </dgm:pt>
    <dgm:pt modelId="{C75696C6-A983-4390-8BB1-35D9CD7FCEEA}" type="pres">
      <dgm:prSet presAssocID="{931E27F4-A42F-465C-9489-39998B722E01}" presName="level3hierChild" presStyleCnt="0"/>
      <dgm:spPr/>
    </dgm:pt>
    <dgm:pt modelId="{1902AF4A-AC4E-41DA-8602-5304968D0FC3}" type="pres">
      <dgm:prSet presAssocID="{21790499-87F1-4317-89EF-4D2658F77B44}" presName="conn2-1" presStyleLbl="parChTrans1D2" presStyleIdx="1" presStyleCnt="3"/>
      <dgm:spPr/>
      <dgm:t>
        <a:bodyPr/>
        <a:lstStyle/>
        <a:p>
          <a:endParaRPr lang="uk-UA"/>
        </a:p>
      </dgm:t>
    </dgm:pt>
    <dgm:pt modelId="{C620856C-04F3-450F-93B9-1F99EBE475E1}" type="pres">
      <dgm:prSet presAssocID="{21790499-87F1-4317-89EF-4D2658F77B44}" presName="connTx" presStyleLbl="parChTrans1D2" presStyleIdx="1" presStyleCnt="3"/>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3" custScaleX="74688" custScaleY="97199">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 modelId="{DF94C738-4380-42BE-AE80-DDACFAF6F59C}" type="pres">
      <dgm:prSet presAssocID="{BB40CE03-24F5-4FC4-920C-E3AE52BBB233}" presName="conn2-1" presStyleLbl="parChTrans1D3" presStyleIdx="1" presStyleCnt="3"/>
      <dgm:spPr/>
      <dgm:t>
        <a:bodyPr/>
        <a:lstStyle/>
        <a:p>
          <a:endParaRPr lang="uk-UA"/>
        </a:p>
      </dgm:t>
    </dgm:pt>
    <dgm:pt modelId="{70A4926E-9336-424F-92C3-EB1D802191EB}" type="pres">
      <dgm:prSet presAssocID="{BB40CE03-24F5-4FC4-920C-E3AE52BBB233}" presName="connTx" presStyleLbl="parChTrans1D3" presStyleIdx="1" presStyleCnt="3"/>
      <dgm:spPr/>
      <dgm:t>
        <a:bodyPr/>
        <a:lstStyle/>
        <a:p>
          <a:endParaRPr lang="uk-UA"/>
        </a:p>
      </dgm:t>
    </dgm:pt>
    <dgm:pt modelId="{1C461A51-9B92-44E2-B2E9-6FCDCB6C852B}" type="pres">
      <dgm:prSet presAssocID="{18936753-DB86-430A-B766-0F9CCD70492C}" presName="root2" presStyleCnt="0"/>
      <dgm:spPr/>
    </dgm:pt>
    <dgm:pt modelId="{184804EA-4613-4F24-8852-A9E932283F82}" type="pres">
      <dgm:prSet presAssocID="{18936753-DB86-430A-B766-0F9CCD70492C}" presName="LevelTwoTextNode" presStyleLbl="node3" presStyleIdx="1" presStyleCnt="3" custScaleX="155486" custScaleY="153540">
        <dgm:presLayoutVars>
          <dgm:chPref val="3"/>
        </dgm:presLayoutVars>
      </dgm:prSet>
      <dgm:spPr/>
      <dgm:t>
        <a:bodyPr/>
        <a:lstStyle/>
        <a:p>
          <a:endParaRPr lang="uk-UA"/>
        </a:p>
      </dgm:t>
    </dgm:pt>
    <dgm:pt modelId="{A5018873-5ABA-4919-8398-D1E2D0F561FF}" type="pres">
      <dgm:prSet presAssocID="{18936753-DB86-430A-B766-0F9CCD70492C}" presName="level3hierChild" presStyleCnt="0"/>
      <dgm:spPr/>
    </dgm:pt>
    <dgm:pt modelId="{26A1F4CC-225E-4BE8-99BF-2DD59FD81F8C}" type="pres">
      <dgm:prSet presAssocID="{05DA5578-1CC4-4938-B269-418485187842}" presName="conn2-1" presStyleLbl="parChTrans1D2" presStyleIdx="2" presStyleCnt="3"/>
      <dgm:spPr/>
      <dgm:t>
        <a:bodyPr/>
        <a:lstStyle/>
        <a:p>
          <a:endParaRPr lang="uk-UA"/>
        </a:p>
      </dgm:t>
    </dgm:pt>
    <dgm:pt modelId="{70FACE81-DA93-41C8-BF48-13F03DB019EB}" type="pres">
      <dgm:prSet presAssocID="{05DA5578-1CC4-4938-B269-418485187842}" presName="connTx" presStyleLbl="parChTrans1D2" presStyleIdx="2" presStyleCnt="3"/>
      <dgm:spPr/>
      <dgm:t>
        <a:bodyPr/>
        <a:lstStyle/>
        <a:p>
          <a:endParaRPr lang="uk-UA"/>
        </a:p>
      </dgm:t>
    </dgm:pt>
    <dgm:pt modelId="{D1A9935E-B116-4A21-98BB-75753E571B85}" type="pres">
      <dgm:prSet presAssocID="{1397E24B-C521-43DC-9C2B-B816BB7559D4}" presName="root2" presStyleCnt="0"/>
      <dgm:spPr/>
    </dgm:pt>
    <dgm:pt modelId="{631B3111-784C-4ECA-9FB0-3215E0460089}" type="pres">
      <dgm:prSet presAssocID="{1397E24B-C521-43DC-9C2B-B816BB7559D4}" presName="LevelTwoTextNode" presStyleLbl="node2" presStyleIdx="2" presStyleCnt="3" custScaleX="74688" custScaleY="97199">
        <dgm:presLayoutVars>
          <dgm:chPref val="3"/>
        </dgm:presLayoutVars>
      </dgm:prSet>
      <dgm:spPr/>
      <dgm:t>
        <a:bodyPr/>
        <a:lstStyle/>
        <a:p>
          <a:endParaRPr lang="uk-UA"/>
        </a:p>
      </dgm:t>
    </dgm:pt>
    <dgm:pt modelId="{36D105F1-5FBA-4254-A281-4E30E0A4EABA}" type="pres">
      <dgm:prSet presAssocID="{1397E24B-C521-43DC-9C2B-B816BB7559D4}" presName="level3hierChild" presStyleCnt="0"/>
      <dgm:spPr/>
    </dgm:pt>
    <dgm:pt modelId="{84A616E7-C5FC-4D3F-93C9-E26411B4FBA3}" type="pres">
      <dgm:prSet presAssocID="{18AE2850-929F-4CB3-9F1E-F4C49116BCA9}" presName="conn2-1" presStyleLbl="parChTrans1D3" presStyleIdx="2" presStyleCnt="3"/>
      <dgm:spPr/>
      <dgm:t>
        <a:bodyPr/>
        <a:lstStyle/>
        <a:p>
          <a:endParaRPr lang="uk-UA"/>
        </a:p>
      </dgm:t>
    </dgm:pt>
    <dgm:pt modelId="{28F081AC-2654-4DA3-8967-1EA4B667C9C2}" type="pres">
      <dgm:prSet presAssocID="{18AE2850-929F-4CB3-9F1E-F4C49116BCA9}" presName="connTx" presStyleLbl="parChTrans1D3" presStyleIdx="2" presStyleCnt="3"/>
      <dgm:spPr/>
      <dgm:t>
        <a:bodyPr/>
        <a:lstStyle/>
        <a:p>
          <a:endParaRPr lang="uk-UA"/>
        </a:p>
      </dgm:t>
    </dgm:pt>
    <dgm:pt modelId="{9991F674-93FF-4D25-8E8D-4B8C2E56463E}" type="pres">
      <dgm:prSet presAssocID="{D1E44E26-E2D4-4AAA-A274-83769BF6FF4E}" presName="root2" presStyleCnt="0"/>
      <dgm:spPr/>
    </dgm:pt>
    <dgm:pt modelId="{9038A6FB-5398-4096-A401-B5F93AC8DE3F}" type="pres">
      <dgm:prSet presAssocID="{D1E44E26-E2D4-4AAA-A274-83769BF6FF4E}" presName="LevelTwoTextNode" presStyleLbl="node3" presStyleIdx="2" presStyleCnt="3" custScaleX="155486" custScaleY="153540">
        <dgm:presLayoutVars>
          <dgm:chPref val="3"/>
        </dgm:presLayoutVars>
      </dgm:prSet>
      <dgm:spPr/>
      <dgm:t>
        <a:bodyPr/>
        <a:lstStyle/>
        <a:p>
          <a:endParaRPr lang="uk-UA"/>
        </a:p>
      </dgm:t>
    </dgm:pt>
    <dgm:pt modelId="{DE4A0A70-5022-4762-9C09-B50171F91480}" type="pres">
      <dgm:prSet presAssocID="{D1E44E26-E2D4-4AAA-A274-83769BF6FF4E}" presName="level3hierChild" presStyleCnt="0"/>
      <dgm:spPr/>
    </dgm:pt>
  </dgm:ptLst>
  <dgm:cxnLst>
    <dgm:cxn modelId="{ABDE6615-0B26-44C7-B9C5-0607006CB766}" type="presOf" srcId="{05DA5578-1CC4-4938-B269-418485187842}" destId="{70FACE81-DA93-41C8-BF48-13F03DB019EB}" srcOrd="1" destOrd="0" presId="urn:microsoft.com/office/officeart/2008/layout/HorizontalMultiLevelHierarchy"/>
    <dgm:cxn modelId="{31422C77-CEFA-4ED6-8FD3-2588C5C22539}" type="presOf" srcId="{1397E24B-C521-43DC-9C2B-B816BB7559D4}" destId="{631B3111-784C-4ECA-9FB0-3215E0460089}" srcOrd="0" destOrd="0" presId="urn:microsoft.com/office/officeart/2008/layout/HorizontalMultiLevelHierarchy"/>
    <dgm:cxn modelId="{2A74D08E-1339-4763-AEF3-CF89A03BD83E}" type="presOf" srcId="{931E27F4-A42F-465C-9489-39998B722E01}" destId="{80F943BA-DF50-4656-A04B-08E16271AC6E}"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14AF0BCA-B09F-43B6-8CF9-FFCBB3896C00}" srcId="{63F1F373-630C-4B11-B98F-46A0C75E4A78}" destId="{1397E24B-C521-43DC-9C2B-B816BB7559D4}" srcOrd="2" destOrd="0" parTransId="{05DA5578-1CC4-4938-B269-418485187842}" sibTransId="{77984184-1040-4E3D-ACC9-815BCE98DCA4}"/>
    <dgm:cxn modelId="{58231C8A-159B-43A9-9055-BD5C00FC81FD}" srcId="{1397E24B-C521-43DC-9C2B-B816BB7559D4}" destId="{D1E44E26-E2D4-4AAA-A274-83769BF6FF4E}" srcOrd="0" destOrd="0" parTransId="{18AE2850-929F-4CB3-9F1E-F4C49116BCA9}" sibTransId="{457B2D32-2A3C-4B1F-BFF7-18A94F98A90B}"/>
    <dgm:cxn modelId="{F08EE4E0-3910-4FE8-8EFE-FF58D6F13306}" type="presOf" srcId="{21790499-87F1-4317-89EF-4D2658F77B44}" destId="{1902AF4A-AC4E-41DA-8602-5304968D0FC3}"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8AFB09FF-BB64-444F-80A7-A7D879723A86}" type="presOf" srcId="{05DA5578-1CC4-4938-B269-418485187842}" destId="{26A1F4CC-225E-4BE8-99BF-2DD59FD81F8C}" srcOrd="0" destOrd="0" presId="urn:microsoft.com/office/officeart/2008/layout/HorizontalMultiLevelHierarchy"/>
    <dgm:cxn modelId="{71969070-A9FC-4049-B7DF-0DBB177024D1}" type="presOf" srcId="{BB0A4B2C-FA5B-4465-8D5F-6282FCDACEEC}" destId="{7AD53842-7E3A-4EF0-887E-3B149B0B3B7A}" srcOrd="0" destOrd="0" presId="urn:microsoft.com/office/officeart/2008/layout/HorizontalMultiLevelHierarchy"/>
    <dgm:cxn modelId="{01B298D9-D648-405E-8199-DAF33181D3A7}" type="presOf" srcId="{9D33E789-2F32-412E-B5AC-A7C1B6271840}" destId="{86841BDF-94FE-4383-B282-F6935DF19362}" srcOrd="0" destOrd="0" presId="urn:microsoft.com/office/officeart/2008/layout/HorizontalMultiLevelHierarchy"/>
    <dgm:cxn modelId="{E54A8036-55C2-4BB9-8B2A-EDBFE6CA897F}" type="presOf" srcId="{18AE2850-929F-4CB3-9F1E-F4C49116BCA9}" destId="{84A616E7-C5FC-4D3F-93C9-E26411B4FBA3}" srcOrd="0" destOrd="0" presId="urn:microsoft.com/office/officeart/2008/layout/HorizontalMultiLevelHierarchy"/>
    <dgm:cxn modelId="{D407BB36-4BA3-4869-BB9E-13393C3690FD}" type="presOf" srcId="{21790499-87F1-4317-89EF-4D2658F77B44}" destId="{C620856C-04F3-450F-93B9-1F99EBE475E1}" srcOrd="1" destOrd="0" presId="urn:microsoft.com/office/officeart/2008/layout/HorizontalMultiLevelHierarchy"/>
    <dgm:cxn modelId="{EC747358-04D5-47AF-90BA-42251E5807E4}" type="presOf" srcId="{63F1F373-630C-4B11-B98F-46A0C75E4A78}" destId="{43FF495B-F163-43CB-8851-AC6410607346}" srcOrd="0" destOrd="0" presId="urn:microsoft.com/office/officeart/2008/layout/HorizontalMultiLevelHierarchy"/>
    <dgm:cxn modelId="{99F14414-2948-4183-9722-E9A4F518927B}" srcId="{47C7BEB1-6839-4E07-A0CD-80E48CB1666A}" destId="{18936753-DB86-430A-B766-0F9CCD70492C}" srcOrd="0" destOrd="0" parTransId="{BB40CE03-24F5-4FC4-920C-E3AE52BBB233}" sibTransId="{D4F6B85E-82D4-49FB-A18C-5D415949D4C2}"/>
    <dgm:cxn modelId="{57CD30C9-E05C-422E-B9AC-44762673AD63}" type="presOf" srcId="{18AE2850-929F-4CB3-9F1E-F4C49116BCA9}" destId="{28F081AC-2654-4DA3-8967-1EA4B667C9C2}" srcOrd="1" destOrd="0" presId="urn:microsoft.com/office/officeart/2008/layout/HorizontalMultiLevelHierarchy"/>
    <dgm:cxn modelId="{BBB999AA-A9FE-4051-9117-EE09C2FDCD80}" type="presOf" srcId="{BB40CE03-24F5-4FC4-920C-E3AE52BBB233}" destId="{70A4926E-9336-424F-92C3-EB1D802191EB}" srcOrd="1" destOrd="0" presId="urn:microsoft.com/office/officeart/2008/layout/HorizontalMultiLevelHierarchy"/>
    <dgm:cxn modelId="{EFEC5665-437F-429A-B14F-E2B3E943CC09}" type="presOf" srcId="{23435F88-8F8F-41CF-A358-A70D48BF7DAC}" destId="{A81DF631-30F6-4242-BD7E-A31C5EE99546}" srcOrd="0" destOrd="0" presId="urn:microsoft.com/office/officeart/2008/layout/HorizontalMultiLevelHierarchy"/>
    <dgm:cxn modelId="{C00AF435-B65B-4567-842C-F65F319C767E}" type="presOf" srcId="{D1E44E26-E2D4-4AAA-A274-83769BF6FF4E}" destId="{9038A6FB-5398-4096-A401-B5F93AC8DE3F}" srcOrd="0" destOrd="0" presId="urn:microsoft.com/office/officeart/2008/layout/HorizontalMultiLevelHierarchy"/>
    <dgm:cxn modelId="{C130F9EB-9598-40E7-9737-4A81579C4389}" type="presOf" srcId="{47C7BEB1-6839-4E07-A0CD-80E48CB1666A}" destId="{32AF4B0C-E81D-4DEB-A49A-8FA2C69E2A31}" srcOrd="0" destOrd="0" presId="urn:microsoft.com/office/officeart/2008/layout/HorizontalMultiLevelHierarchy"/>
    <dgm:cxn modelId="{1BF735E4-8721-4B45-93EC-5DFF55CEB4C5}" srcId="{BB0A4B2C-FA5B-4465-8D5F-6282FCDACEEC}" destId="{931E27F4-A42F-465C-9489-39998B722E01}" srcOrd="0" destOrd="0" parTransId="{23435F88-8F8F-41CF-A358-A70D48BF7DAC}" sibTransId="{DD41E55A-6E1C-491D-87AD-A004E131A365}"/>
    <dgm:cxn modelId="{25B8F63B-6F82-400A-A657-9268FF1637D5}" type="presOf" srcId="{BB40CE03-24F5-4FC4-920C-E3AE52BBB233}" destId="{DF94C738-4380-42BE-AE80-DDACFAF6F59C}" srcOrd="0" destOrd="0" presId="urn:microsoft.com/office/officeart/2008/layout/HorizontalMultiLevelHierarchy"/>
    <dgm:cxn modelId="{3020C08E-F6AA-4782-9FB3-90190845E5FE}" type="presOf" srcId="{8B89CB1C-7670-4020-AFE7-FB36867244C2}" destId="{D7A1A934-5B52-4989-9912-BE811A796BEB}" srcOrd="1" destOrd="0" presId="urn:microsoft.com/office/officeart/2008/layout/HorizontalMultiLevelHierarchy"/>
    <dgm:cxn modelId="{5F9A1501-4376-415C-A997-788CEB5A2051}" type="presOf" srcId="{23435F88-8F8F-41CF-A358-A70D48BF7DAC}" destId="{7E0346AB-BC63-48D2-9BE7-94F7BBC62FE1}" srcOrd="1" destOrd="0" presId="urn:microsoft.com/office/officeart/2008/layout/HorizontalMultiLevelHierarchy"/>
    <dgm:cxn modelId="{EE0D1628-3C01-46A2-9FFB-1B54FB9DE919}" type="presOf" srcId="{8B89CB1C-7670-4020-AFE7-FB36867244C2}" destId="{DDB3F920-2D24-46AD-A185-CB68827377F8}" srcOrd="0" destOrd="0" presId="urn:microsoft.com/office/officeart/2008/layout/HorizontalMultiLevelHierarchy"/>
    <dgm:cxn modelId="{331982F8-650A-4C3F-9921-A428CFDDACDB}" srcId="{63F1F373-630C-4B11-B98F-46A0C75E4A78}" destId="{BB0A4B2C-FA5B-4465-8D5F-6282FCDACEEC}" srcOrd="0" destOrd="0" parTransId="{8B89CB1C-7670-4020-AFE7-FB36867244C2}" sibTransId="{DD5D450B-B523-4ABA-A82C-BFE1A08E8E45}"/>
    <dgm:cxn modelId="{5ED69CBD-ADF6-42C5-8F33-16ED5BD65662}" type="presOf" srcId="{18936753-DB86-430A-B766-0F9CCD70492C}" destId="{184804EA-4613-4F24-8852-A9E932283F82}" srcOrd="0" destOrd="0" presId="urn:microsoft.com/office/officeart/2008/layout/HorizontalMultiLevelHierarchy"/>
    <dgm:cxn modelId="{ED5442E9-1C13-4A09-9FD5-D2C194C2F0A4}" type="presParOf" srcId="{86841BDF-94FE-4383-B282-F6935DF19362}" destId="{6150B7C3-D727-4ACF-B79F-905183473D9A}" srcOrd="0" destOrd="0" presId="urn:microsoft.com/office/officeart/2008/layout/HorizontalMultiLevelHierarchy"/>
    <dgm:cxn modelId="{37721521-A960-47D5-8ADB-1438C5C800CE}" type="presParOf" srcId="{6150B7C3-D727-4ACF-B79F-905183473D9A}" destId="{43FF495B-F163-43CB-8851-AC6410607346}" srcOrd="0" destOrd="0" presId="urn:microsoft.com/office/officeart/2008/layout/HorizontalMultiLevelHierarchy"/>
    <dgm:cxn modelId="{85BB34FA-FF46-4CCF-8214-BAC57722A3A0}" type="presParOf" srcId="{6150B7C3-D727-4ACF-B79F-905183473D9A}" destId="{DFE5E013-DC25-44EE-9143-CE7070516B78}" srcOrd="1" destOrd="0" presId="urn:microsoft.com/office/officeart/2008/layout/HorizontalMultiLevelHierarchy"/>
    <dgm:cxn modelId="{B33F0F31-E01B-4C4B-A454-276AE3D1B0D5}" type="presParOf" srcId="{DFE5E013-DC25-44EE-9143-CE7070516B78}" destId="{DDB3F920-2D24-46AD-A185-CB68827377F8}" srcOrd="0" destOrd="0" presId="urn:microsoft.com/office/officeart/2008/layout/HorizontalMultiLevelHierarchy"/>
    <dgm:cxn modelId="{CACF52F0-623A-4F3F-B988-3DC2CD3B3E78}" type="presParOf" srcId="{DDB3F920-2D24-46AD-A185-CB68827377F8}" destId="{D7A1A934-5B52-4989-9912-BE811A796BEB}" srcOrd="0" destOrd="0" presId="urn:microsoft.com/office/officeart/2008/layout/HorizontalMultiLevelHierarchy"/>
    <dgm:cxn modelId="{A5BAFCC9-1FB7-4F55-8A2A-4466BEE1CD12}" type="presParOf" srcId="{DFE5E013-DC25-44EE-9143-CE7070516B78}" destId="{F339D3A4-06BD-4985-96E8-7907C7AA5928}" srcOrd="1" destOrd="0" presId="urn:microsoft.com/office/officeart/2008/layout/HorizontalMultiLevelHierarchy"/>
    <dgm:cxn modelId="{513B0607-E7C5-41EC-8B30-44637B1533E5}" type="presParOf" srcId="{F339D3A4-06BD-4985-96E8-7907C7AA5928}" destId="{7AD53842-7E3A-4EF0-887E-3B149B0B3B7A}" srcOrd="0" destOrd="0" presId="urn:microsoft.com/office/officeart/2008/layout/HorizontalMultiLevelHierarchy"/>
    <dgm:cxn modelId="{55D12BBE-274E-48EE-8D95-9D086D05D144}" type="presParOf" srcId="{F339D3A4-06BD-4985-96E8-7907C7AA5928}" destId="{A6B0C335-6604-41CB-B309-F9AE570E9538}" srcOrd="1" destOrd="0" presId="urn:microsoft.com/office/officeart/2008/layout/HorizontalMultiLevelHierarchy"/>
    <dgm:cxn modelId="{E2B0CC3C-C232-4C20-9040-54EB58BB520D}" type="presParOf" srcId="{A6B0C335-6604-41CB-B309-F9AE570E9538}" destId="{A81DF631-30F6-4242-BD7E-A31C5EE99546}" srcOrd="0" destOrd="0" presId="urn:microsoft.com/office/officeart/2008/layout/HorizontalMultiLevelHierarchy"/>
    <dgm:cxn modelId="{738367BA-19A1-4DEC-9BBB-8BC711CBDFD3}" type="presParOf" srcId="{A81DF631-30F6-4242-BD7E-A31C5EE99546}" destId="{7E0346AB-BC63-48D2-9BE7-94F7BBC62FE1}" srcOrd="0" destOrd="0" presId="urn:microsoft.com/office/officeart/2008/layout/HorizontalMultiLevelHierarchy"/>
    <dgm:cxn modelId="{20031D25-C43E-4E34-89E4-919236EB488B}" type="presParOf" srcId="{A6B0C335-6604-41CB-B309-F9AE570E9538}" destId="{DA7B0C53-54E5-473D-9C20-D2C09523652E}" srcOrd="1" destOrd="0" presId="urn:microsoft.com/office/officeart/2008/layout/HorizontalMultiLevelHierarchy"/>
    <dgm:cxn modelId="{116EE902-1809-4486-A9A2-6537F3480FE6}" type="presParOf" srcId="{DA7B0C53-54E5-473D-9C20-D2C09523652E}" destId="{80F943BA-DF50-4656-A04B-08E16271AC6E}" srcOrd="0" destOrd="0" presId="urn:microsoft.com/office/officeart/2008/layout/HorizontalMultiLevelHierarchy"/>
    <dgm:cxn modelId="{92D69B33-116C-410F-9BCE-3FA794EADF48}" type="presParOf" srcId="{DA7B0C53-54E5-473D-9C20-D2C09523652E}" destId="{C75696C6-A983-4390-8BB1-35D9CD7FCEEA}" srcOrd="1" destOrd="0" presId="urn:microsoft.com/office/officeart/2008/layout/HorizontalMultiLevelHierarchy"/>
    <dgm:cxn modelId="{FEC764D9-4567-45CF-A773-F2C23D0ADCEF}" type="presParOf" srcId="{DFE5E013-DC25-44EE-9143-CE7070516B78}" destId="{1902AF4A-AC4E-41DA-8602-5304968D0FC3}" srcOrd="2" destOrd="0" presId="urn:microsoft.com/office/officeart/2008/layout/HorizontalMultiLevelHierarchy"/>
    <dgm:cxn modelId="{69BF0A66-990B-403F-8FAA-A85FEC539F6C}" type="presParOf" srcId="{1902AF4A-AC4E-41DA-8602-5304968D0FC3}" destId="{C620856C-04F3-450F-93B9-1F99EBE475E1}" srcOrd="0" destOrd="0" presId="urn:microsoft.com/office/officeart/2008/layout/HorizontalMultiLevelHierarchy"/>
    <dgm:cxn modelId="{BBC2323C-8F47-4C73-94E8-4319C329AB26}" type="presParOf" srcId="{DFE5E013-DC25-44EE-9143-CE7070516B78}" destId="{7CD2ADD2-45EC-4065-AD3C-59E53BE76EC7}" srcOrd="3" destOrd="0" presId="urn:microsoft.com/office/officeart/2008/layout/HorizontalMultiLevelHierarchy"/>
    <dgm:cxn modelId="{630E8748-7FB6-4FBC-A219-3AA59151133E}" type="presParOf" srcId="{7CD2ADD2-45EC-4065-AD3C-59E53BE76EC7}" destId="{32AF4B0C-E81D-4DEB-A49A-8FA2C69E2A31}" srcOrd="0" destOrd="0" presId="urn:microsoft.com/office/officeart/2008/layout/HorizontalMultiLevelHierarchy"/>
    <dgm:cxn modelId="{59FBBB74-6697-4D82-ADB8-24C9B2A12D40}" type="presParOf" srcId="{7CD2ADD2-45EC-4065-AD3C-59E53BE76EC7}" destId="{6C49FA51-0F16-4C11-BE4D-D4E2CCF5D7D1}" srcOrd="1" destOrd="0" presId="urn:microsoft.com/office/officeart/2008/layout/HorizontalMultiLevelHierarchy"/>
    <dgm:cxn modelId="{0D7644F2-E2CE-477B-9683-6E7AC30E5EC9}" type="presParOf" srcId="{6C49FA51-0F16-4C11-BE4D-D4E2CCF5D7D1}" destId="{DF94C738-4380-42BE-AE80-DDACFAF6F59C}" srcOrd="0" destOrd="0" presId="urn:microsoft.com/office/officeart/2008/layout/HorizontalMultiLevelHierarchy"/>
    <dgm:cxn modelId="{CF10C872-A530-4240-B765-A71EBC194DD2}" type="presParOf" srcId="{DF94C738-4380-42BE-AE80-DDACFAF6F59C}" destId="{70A4926E-9336-424F-92C3-EB1D802191EB}" srcOrd="0" destOrd="0" presId="urn:microsoft.com/office/officeart/2008/layout/HorizontalMultiLevelHierarchy"/>
    <dgm:cxn modelId="{59D6D3F7-B2DA-4647-BAD1-395E204ED715}" type="presParOf" srcId="{6C49FA51-0F16-4C11-BE4D-D4E2CCF5D7D1}" destId="{1C461A51-9B92-44E2-B2E9-6FCDCB6C852B}" srcOrd="1" destOrd="0" presId="urn:microsoft.com/office/officeart/2008/layout/HorizontalMultiLevelHierarchy"/>
    <dgm:cxn modelId="{3EEE38CD-67EA-4145-AE45-D38B05207A66}" type="presParOf" srcId="{1C461A51-9B92-44E2-B2E9-6FCDCB6C852B}" destId="{184804EA-4613-4F24-8852-A9E932283F82}" srcOrd="0" destOrd="0" presId="urn:microsoft.com/office/officeart/2008/layout/HorizontalMultiLevelHierarchy"/>
    <dgm:cxn modelId="{F34FA411-7700-498D-A372-85BFBA4D6E29}" type="presParOf" srcId="{1C461A51-9B92-44E2-B2E9-6FCDCB6C852B}" destId="{A5018873-5ABA-4919-8398-D1E2D0F561FF}" srcOrd="1" destOrd="0" presId="urn:microsoft.com/office/officeart/2008/layout/HorizontalMultiLevelHierarchy"/>
    <dgm:cxn modelId="{58C4DA3D-53FC-4172-8AE2-A37F50370507}" type="presParOf" srcId="{DFE5E013-DC25-44EE-9143-CE7070516B78}" destId="{26A1F4CC-225E-4BE8-99BF-2DD59FD81F8C}" srcOrd="4" destOrd="0" presId="urn:microsoft.com/office/officeart/2008/layout/HorizontalMultiLevelHierarchy"/>
    <dgm:cxn modelId="{3D8A258F-82B6-4EDC-BF1E-37807DB660C3}" type="presParOf" srcId="{26A1F4CC-225E-4BE8-99BF-2DD59FD81F8C}" destId="{70FACE81-DA93-41C8-BF48-13F03DB019EB}" srcOrd="0" destOrd="0" presId="urn:microsoft.com/office/officeart/2008/layout/HorizontalMultiLevelHierarchy"/>
    <dgm:cxn modelId="{27FCE1DC-FDC6-40F0-8458-90E8186AC520}" type="presParOf" srcId="{DFE5E013-DC25-44EE-9143-CE7070516B78}" destId="{D1A9935E-B116-4A21-98BB-75753E571B85}" srcOrd="5" destOrd="0" presId="urn:microsoft.com/office/officeart/2008/layout/HorizontalMultiLevelHierarchy"/>
    <dgm:cxn modelId="{8F835305-76D0-44DD-9662-3E7B404B2913}" type="presParOf" srcId="{D1A9935E-B116-4A21-98BB-75753E571B85}" destId="{631B3111-784C-4ECA-9FB0-3215E0460089}" srcOrd="0" destOrd="0" presId="urn:microsoft.com/office/officeart/2008/layout/HorizontalMultiLevelHierarchy"/>
    <dgm:cxn modelId="{F927ADEB-5D24-441D-90E1-AD35C8E634F2}" type="presParOf" srcId="{D1A9935E-B116-4A21-98BB-75753E571B85}" destId="{36D105F1-5FBA-4254-A281-4E30E0A4EABA}" srcOrd="1" destOrd="0" presId="urn:microsoft.com/office/officeart/2008/layout/HorizontalMultiLevelHierarchy"/>
    <dgm:cxn modelId="{2A02173C-A672-47CF-B4CF-7A37C9FDEB47}" type="presParOf" srcId="{36D105F1-5FBA-4254-A281-4E30E0A4EABA}" destId="{84A616E7-C5FC-4D3F-93C9-E26411B4FBA3}" srcOrd="0" destOrd="0" presId="urn:microsoft.com/office/officeart/2008/layout/HorizontalMultiLevelHierarchy"/>
    <dgm:cxn modelId="{85C57021-E927-46A7-BA5B-24A13CDD2B74}" type="presParOf" srcId="{84A616E7-C5FC-4D3F-93C9-E26411B4FBA3}" destId="{28F081AC-2654-4DA3-8967-1EA4B667C9C2}" srcOrd="0" destOrd="0" presId="urn:microsoft.com/office/officeart/2008/layout/HorizontalMultiLevelHierarchy"/>
    <dgm:cxn modelId="{5B33C123-1B53-4920-8C9B-7D5B93A6F3F9}" type="presParOf" srcId="{36D105F1-5FBA-4254-A281-4E30E0A4EABA}" destId="{9991F674-93FF-4D25-8E8D-4B8C2E56463E}" srcOrd="1" destOrd="0" presId="urn:microsoft.com/office/officeart/2008/layout/HorizontalMultiLevelHierarchy"/>
    <dgm:cxn modelId="{CA165E29-2E47-48B2-8DF3-09BACAFF9058}" type="presParOf" srcId="{9991F674-93FF-4D25-8E8D-4B8C2E56463E}" destId="{9038A6FB-5398-4096-A401-B5F93AC8DE3F}" srcOrd="0" destOrd="0" presId="urn:microsoft.com/office/officeart/2008/layout/HorizontalMultiLevelHierarchy"/>
    <dgm:cxn modelId="{C9F0AA32-C752-4584-82E4-EA7BC4BF0ED7}" type="presParOf" srcId="{9991F674-93FF-4D25-8E8D-4B8C2E56463E}" destId="{DE4A0A70-5022-4762-9C09-B50171F9148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en" sz="2000" dirty="0" smtClean="0"/>
            <a:t>By subject of pharm. market</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Sellers' market</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en" sz="2000" dirty="0" smtClean="0"/>
            <a:t>Buyers' market</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931E27F4-A42F-465C-9489-39998B722E01}">
      <dgm:prSet>
        <dgm:style>
          <a:lnRef idx="1">
            <a:schemeClr val="dk1"/>
          </a:lnRef>
          <a:fillRef idx="2">
            <a:schemeClr val="dk1"/>
          </a:fillRef>
          <a:effectRef idx="1">
            <a:schemeClr val="dk1"/>
          </a:effectRef>
          <a:fontRef idx="minor">
            <a:schemeClr val="dk1"/>
          </a:fontRef>
        </dgm:style>
      </dgm:prSet>
      <dgm:spPr/>
      <dgm:t>
        <a:bodyPr/>
        <a:lstStyle/>
        <a:p>
          <a:r>
            <a:rPr lang="en" b="1" i="1" dirty="0" smtClean="0"/>
            <a:t>Due to the shortage of medical supplies, sellers have more power, and buyers are forced to be the most active "market players"</a:t>
          </a:r>
          <a:endParaRPr lang="uk-UA" dirty="0"/>
        </a:p>
      </dgm:t>
    </dgm:pt>
    <dgm:pt modelId="{23435F88-8F8F-41CF-A358-A70D48BF7DAC}" type="parTrans" cxnId="{1BF735E4-8721-4B45-93EC-5DFF55CEB4C5}">
      <dgm:prSet/>
      <dgm:spPr/>
      <dgm:t>
        <a:bodyPr/>
        <a:lstStyle/>
        <a:p>
          <a:endParaRPr lang="uk-UA"/>
        </a:p>
      </dgm:t>
    </dgm:pt>
    <dgm:pt modelId="{DD41E55A-6E1C-491D-87AD-A004E131A365}" type="sibTrans" cxnId="{1BF735E4-8721-4B45-93EC-5DFF55CEB4C5}">
      <dgm:prSet/>
      <dgm:spPr/>
      <dgm:t>
        <a:bodyPr/>
        <a:lstStyle/>
        <a:p>
          <a:endParaRPr lang="uk-UA"/>
        </a:p>
      </dgm:t>
    </dgm:pt>
    <dgm:pt modelId="{18936753-DB86-430A-B766-0F9CCD70492C}">
      <dgm:prSet>
        <dgm:style>
          <a:lnRef idx="1">
            <a:schemeClr val="dk1"/>
          </a:lnRef>
          <a:fillRef idx="2">
            <a:schemeClr val="dk1"/>
          </a:fillRef>
          <a:effectRef idx="1">
            <a:schemeClr val="dk1"/>
          </a:effectRef>
          <a:fontRef idx="minor">
            <a:schemeClr val="dk1"/>
          </a:fontRef>
        </dgm:style>
      </dgm:prSet>
      <dgm:spPr/>
      <dgm:t>
        <a:bodyPr/>
        <a:lstStyle/>
        <a:p>
          <a:r>
            <a:rPr lang="en" b="1" i="1" dirty="0" smtClean="0"/>
            <a:t>there is plenty of goods, and therefore buyers have the opportunity to choose, and the most active "market players" are forced to be sellers</a:t>
          </a:r>
          <a:endParaRPr lang="uk-UA" dirty="0"/>
        </a:p>
      </dgm:t>
    </dgm:pt>
    <dgm:pt modelId="{BB40CE03-24F5-4FC4-920C-E3AE52BBB233}" type="parTrans" cxnId="{99F14414-2948-4183-9722-E9A4F518927B}">
      <dgm:prSet/>
      <dgm:spPr/>
      <dgm:t>
        <a:bodyPr/>
        <a:lstStyle/>
        <a:p>
          <a:endParaRPr lang="uk-UA"/>
        </a:p>
      </dgm:t>
    </dgm:pt>
    <dgm:pt modelId="{D4F6B85E-82D4-49FB-A18C-5D415949D4C2}" type="sibTrans" cxnId="{99F14414-2948-4183-9722-E9A4F518927B}">
      <dgm:prSet/>
      <dgm:spPr/>
      <dgm:t>
        <a:bodyPr/>
        <a:lstStyle/>
        <a:p>
          <a:endParaRPr lang="uk-UA"/>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2"/>
      <dgm:spPr/>
      <dgm:t>
        <a:bodyPr/>
        <a:lstStyle/>
        <a:p>
          <a:endParaRPr lang="uk-UA"/>
        </a:p>
      </dgm:t>
    </dgm:pt>
    <dgm:pt modelId="{D7A1A934-5B52-4989-9912-BE811A796BEB}" type="pres">
      <dgm:prSet presAssocID="{8B89CB1C-7670-4020-AFE7-FB36867244C2}" presName="connTx" presStyleLbl="parChTrans1D2" presStyleIdx="0" presStyleCnt="2"/>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2" custScaleX="74688" custScaleY="97199">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A81DF631-30F6-4242-BD7E-A31C5EE99546}" type="pres">
      <dgm:prSet presAssocID="{23435F88-8F8F-41CF-A358-A70D48BF7DAC}" presName="conn2-1" presStyleLbl="parChTrans1D3" presStyleIdx="0" presStyleCnt="2"/>
      <dgm:spPr/>
      <dgm:t>
        <a:bodyPr/>
        <a:lstStyle/>
        <a:p>
          <a:endParaRPr lang="uk-UA"/>
        </a:p>
      </dgm:t>
    </dgm:pt>
    <dgm:pt modelId="{7E0346AB-BC63-48D2-9BE7-94F7BBC62FE1}" type="pres">
      <dgm:prSet presAssocID="{23435F88-8F8F-41CF-A358-A70D48BF7DAC}" presName="connTx" presStyleLbl="parChTrans1D3" presStyleIdx="0" presStyleCnt="2"/>
      <dgm:spPr/>
      <dgm:t>
        <a:bodyPr/>
        <a:lstStyle/>
        <a:p>
          <a:endParaRPr lang="uk-UA"/>
        </a:p>
      </dgm:t>
    </dgm:pt>
    <dgm:pt modelId="{DA7B0C53-54E5-473D-9C20-D2C09523652E}" type="pres">
      <dgm:prSet presAssocID="{931E27F4-A42F-465C-9489-39998B722E01}" presName="root2" presStyleCnt="0"/>
      <dgm:spPr/>
    </dgm:pt>
    <dgm:pt modelId="{80F943BA-DF50-4656-A04B-08E16271AC6E}" type="pres">
      <dgm:prSet presAssocID="{931E27F4-A42F-465C-9489-39998B722E01}" presName="LevelTwoTextNode" presStyleLbl="node3" presStyleIdx="0" presStyleCnt="2" custScaleX="155486" custScaleY="153540">
        <dgm:presLayoutVars>
          <dgm:chPref val="3"/>
        </dgm:presLayoutVars>
      </dgm:prSet>
      <dgm:spPr/>
      <dgm:t>
        <a:bodyPr/>
        <a:lstStyle/>
        <a:p>
          <a:endParaRPr lang="uk-UA"/>
        </a:p>
      </dgm:t>
    </dgm:pt>
    <dgm:pt modelId="{C75696C6-A983-4390-8BB1-35D9CD7FCEEA}" type="pres">
      <dgm:prSet presAssocID="{931E27F4-A42F-465C-9489-39998B722E01}" presName="level3hierChild" presStyleCnt="0"/>
      <dgm:spPr/>
    </dgm:pt>
    <dgm:pt modelId="{1902AF4A-AC4E-41DA-8602-5304968D0FC3}" type="pres">
      <dgm:prSet presAssocID="{21790499-87F1-4317-89EF-4D2658F77B44}" presName="conn2-1" presStyleLbl="parChTrans1D2" presStyleIdx="1" presStyleCnt="2"/>
      <dgm:spPr/>
      <dgm:t>
        <a:bodyPr/>
        <a:lstStyle/>
        <a:p>
          <a:endParaRPr lang="uk-UA"/>
        </a:p>
      </dgm:t>
    </dgm:pt>
    <dgm:pt modelId="{C620856C-04F3-450F-93B9-1F99EBE475E1}" type="pres">
      <dgm:prSet presAssocID="{21790499-87F1-4317-89EF-4D2658F77B44}" presName="connTx" presStyleLbl="parChTrans1D2" presStyleIdx="1" presStyleCnt="2"/>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2" custScaleX="74688" custScaleY="97199">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 modelId="{DF94C738-4380-42BE-AE80-DDACFAF6F59C}" type="pres">
      <dgm:prSet presAssocID="{BB40CE03-24F5-4FC4-920C-E3AE52BBB233}" presName="conn2-1" presStyleLbl="parChTrans1D3" presStyleIdx="1" presStyleCnt="2"/>
      <dgm:spPr/>
      <dgm:t>
        <a:bodyPr/>
        <a:lstStyle/>
        <a:p>
          <a:endParaRPr lang="uk-UA"/>
        </a:p>
      </dgm:t>
    </dgm:pt>
    <dgm:pt modelId="{70A4926E-9336-424F-92C3-EB1D802191EB}" type="pres">
      <dgm:prSet presAssocID="{BB40CE03-24F5-4FC4-920C-E3AE52BBB233}" presName="connTx" presStyleLbl="parChTrans1D3" presStyleIdx="1" presStyleCnt="2"/>
      <dgm:spPr/>
      <dgm:t>
        <a:bodyPr/>
        <a:lstStyle/>
        <a:p>
          <a:endParaRPr lang="uk-UA"/>
        </a:p>
      </dgm:t>
    </dgm:pt>
    <dgm:pt modelId="{1C461A51-9B92-44E2-B2E9-6FCDCB6C852B}" type="pres">
      <dgm:prSet presAssocID="{18936753-DB86-430A-B766-0F9CCD70492C}" presName="root2" presStyleCnt="0"/>
      <dgm:spPr/>
    </dgm:pt>
    <dgm:pt modelId="{184804EA-4613-4F24-8852-A9E932283F82}" type="pres">
      <dgm:prSet presAssocID="{18936753-DB86-430A-B766-0F9CCD70492C}" presName="LevelTwoTextNode" presStyleLbl="node3" presStyleIdx="1" presStyleCnt="2" custScaleX="155486" custScaleY="153540">
        <dgm:presLayoutVars>
          <dgm:chPref val="3"/>
        </dgm:presLayoutVars>
      </dgm:prSet>
      <dgm:spPr/>
      <dgm:t>
        <a:bodyPr/>
        <a:lstStyle/>
        <a:p>
          <a:endParaRPr lang="uk-UA"/>
        </a:p>
      </dgm:t>
    </dgm:pt>
    <dgm:pt modelId="{A5018873-5ABA-4919-8398-D1E2D0F561FF}" type="pres">
      <dgm:prSet presAssocID="{18936753-DB86-430A-B766-0F9CCD70492C}" presName="level3hierChild" presStyleCnt="0"/>
      <dgm:spPr/>
    </dgm:pt>
  </dgm:ptLst>
  <dgm:cxnLst>
    <dgm:cxn modelId="{FE0BDF8D-CE5E-49C8-8D4E-1AF42CB18B85}" type="presOf" srcId="{23435F88-8F8F-41CF-A358-A70D48BF7DAC}" destId="{7E0346AB-BC63-48D2-9BE7-94F7BBC62FE1}" srcOrd="1" destOrd="0" presId="urn:microsoft.com/office/officeart/2008/layout/HorizontalMultiLevelHierarchy"/>
    <dgm:cxn modelId="{F5939758-137E-4F42-9F11-895745A2F6BF}" type="presOf" srcId="{8B89CB1C-7670-4020-AFE7-FB36867244C2}" destId="{DDB3F920-2D24-46AD-A185-CB68827377F8}" srcOrd="0" destOrd="0" presId="urn:microsoft.com/office/officeart/2008/layout/HorizontalMultiLevelHierarchy"/>
    <dgm:cxn modelId="{718C7A00-5D1F-481C-B435-32355F790FA2}" type="presOf" srcId="{931E27F4-A42F-465C-9489-39998B722E01}" destId="{80F943BA-DF50-4656-A04B-08E16271AC6E}" srcOrd="0" destOrd="0" presId="urn:microsoft.com/office/officeart/2008/layout/HorizontalMultiLevelHierarchy"/>
    <dgm:cxn modelId="{1265E024-A1B9-4933-9042-D60F2434DA03}" type="presOf" srcId="{8B89CB1C-7670-4020-AFE7-FB36867244C2}" destId="{D7A1A934-5B52-4989-9912-BE811A796BEB}" srcOrd="1"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AB6169CC-CF57-43F9-9C00-7631585AEF2E}" type="presOf" srcId="{BB0A4B2C-FA5B-4465-8D5F-6282FCDACEEC}" destId="{7AD53842-7E3A-4EF0-887E-3B149B0B3B7A}"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2E4234AF-D110-442A-96B4-D291190D35DF}" type="presOf" srcId="{63F1F373-630C-4B11-B98F-46A0C75E4A78}" destId="{43FF495B-F163-43CB-8851-AC6410607346}" srcOrd="0" destOrd="0" presId="urn:microsoft.com/office/officeart/2008/layout/HorizontalMultiLevelHierarchy"/>
    <dgm:cxn modelId="{98596D23-CC3F-4F81-814B-88D9FC993436}" type="presOf" srcId="{BB40CE03-24F5-4FC4-920C-E3AE52BBB233}" destId="{70A4926E-9336-424F-92C3-EB1D802191EB}" srcOrd="1" destOrd="0" presId="urn:microsoft.com/office/officeart/2008/layout/HorizontalMultiLevelHierarchy"/>
    <dgm:cxn modelId="{99F14414-2948-4183-9722-E9A4F518927B}" srcId="{47C7BEB1-6839-4E07-A0CD-80E48CB1666A}" destId="{18936753-DB86-430A-B766-0F9CCD70492C}" srcOrd="0" destOrd="0" parTransId="{BB40CE03-24F5-4FC4-920C-E3AE52BBB233}" sibTransId="{D4F6B85E-82D4-49FB-A18C-5D415949D4C2}"/>
    <dgm:cxn modelId="{6D62DE06-A5B7-4C6B-9975-C16B2C3C9EEE}" type="presOf" srcId="{47C7BEB1-6839-4E07-A0CD-80E48CB1666A}" destId="{32AF4B0C-E81D-4DEB-A49A-8FA2C69E2A31}" srcOrd="0" destOrd="0" presId="urn:microsoft.com/office/officeart/2008/layout/HorizontalMultiLevelHierarchy"/>
    <dgm:cxn modelId="{F1F3340A-5571-42DB-AAFE-FA99FF1B8DAC}" type="presOf" srcId="{18936753-DB86-430A-B766-0F9CCD70492C}" destId="{184804EA-4613-4F24-8852-A9E932283F82}" srcOrd="0" destOrd="0" presId="urn:microsoft.com/office/officeart/2008/layout/HorizontalMultiLevelHierarchy"/>
    <dgm:cxn modelId="{3F3618FA-5CC6-409D-9A7A-05A35CEB80C8}" type="presOf" srcId="{21790499-87F1-4317-89EF-4D2658F77B44}" destId="{C620856C-04F3-450F-93B9-1F99EBE475E1}" srcOrd="1" destOrd="0" presId="urn:microsoft.com/office/officeart/2008/layout/HorizontalMultiLevelHierarchy"/>
    <dgm:cxn modelId="{1BF735E4-8721-4B45-93EC-5DFF55CEB4C5}" srcId="{BB0A4B2C-FA5B-4465-8D5F-6282FCDACEEC}" destId="{931E27F4-A42F-465C-9489-39998B722E01}" srcOrd="0" destOrd="0" parTransId="{23435F88-8F8F-41CF-A358-A70D48BF7DAC}" sibTransId="{DD41E55A-6E1C-491D-87AD-A004E131A365}"/>
    <dgm:cxn modelId="{EA8AF831-E382-4346-9B7D-174D4DE578C0}" type="presOf" srcId="{21790499-87F1-4317-89EF-4D2658F77B44}" destId="{1902AF4A-AC4E-41DA-8602-5304968D0FC3}" srcOrd="0" destOrd="0" presId="urn:microsoft.com/office/officeart/2008/layout/HorizontalMultiLevelHierarchy"/>
    <dgm:cxn modelId="{A3F9C77C-D22F-49DA-8483-D426B3BD555B}" type="presOf" srcId="{23435F88-8F8F-41CF-A358-A70D48BF7DAC}" destId="{A81DF631-30F6-4242-BD7E-A31C5EE99546}" srcOrd="0" destOrd="0" presId="urn:microsoft.com/office/officeart/2008/layout/HorizontalMultiLevelHierarchy"/>
    <dgm:cxn modelId="{331982F8-650A-4C3F-9921-A428CFDDACDB}" srcId="{63F1F373-630C-4B11-B98F-46A0C75E4A78}" destId="{BB0A4B2C-FA5B-4465-8D5F-6282FCDACEEC}" srcOrd="0" destOrd="0" parTransId="{8B89CB1C-7670-4020-AFE7-FB36867244C2}" sibTransId="{DD5D450B-B523-4ABA-A82C-BFE1A08E8E45}"/>
    <dgm:cxn modelId="{7DA1C888-1A55-47C3-B889-F6652185F0E8}" type="presOf" srcId="{9D33E789-2F32-412E-B5AC-A7C1B6271840}" destId="{86841BDF-94FE-4383-B282-F6935DF19362}" srcOrd="0" destOrd="0" presId="urn:microsoft.com/office/officeart/2008/layout/HorizontalMultiLevelHierarchy"/>
    <dgm:cxn modelId="{61ADE725-D829-4661-AD61-3FC86771D988}" type="presOf" srcId="{BB40CE03-24F5-4FC4-920C-E3AE52BBB233}" destId="{DF94C738-4380-42BE-AE80-DDACFAF6F59C}" srcOrd="0" destOrd="0" presId="urn:microsoft.com/office/officeart/2008/layout/HorizontalMultiLevelHierarchy"/>
    <dgm:cxn modelId="{C7A49F42-1296-4C80-AA74-20F3669857B4}" type="presParOf" srcId="{86841BDF-94FE-4383-B282-F6935DF19362}" destId="{6150B7C3-D727-4ACF-B79F-905183473D9A}" srcOrd="0" destOrd="0" presId="urn:microsoft.com/office/officeart/2008/layout/HorizontalMultiLevelHierarchy"/>
    <dgm:cxn modelId="{8C763612-561A-4EEA-B791-F866823EBFF6}" type="presParOf" srcId="{6150B7C3-D727-4ACF-B79F-905183473D9A}" destId="{43FF495B-F163-43CB-8851-AC6410607346}" srcOrd="0" destOrd="0" presId="urn:microsoft.com/office/officeart/2008/layout/HorizontalMultiLevelHierarchy"/>
    <dgm:cxn modelId="{059144E8-6DE9-48D5-BF19-8FA42FCB295C}" type="presParOf" srcId="{6150B7C3-D727-4ACF-B79F-905183473D9A}" destId="{DFE5E013-DC25-44EE-9143-CE7070516B78}" srcOrd="1" destOrd="0" presId="urn:microsoft.com/office/officeart/2008/layout/HorizontalMultiLevelHierarchy"/>
    <dgm:cxn modelId="{A972E38E-6D9D-4162-ACDD-086491CE9EFE}" type="presParOf" srcId="{DFE5E013-DC25-44EE-9143-CE7070516B78}" destId="{DDB3F920-2D24-46AD-A185-CB68827377F8}" srcOrd="0" destOrd="0" presId="urn:microsoft.com/office/officeart/2008/layout/HorizontalMultiLevelHierarchy"/>
    <dgm:cxn modelId="{5CAB7962-FED0-46CA-811D-69C7F24BCBD6}" type="presParOf" srcId="{DDB3F920-2D24-46AD-A185-CB68827377F8}" destId="{D7A1A934-5B52-4989-9912-BE811A796BEB}" srcOrd="0" destOrd="0" presId="urn:microsoft.com/office/officeart/2008/layout/HorizontalMultiLevelHierarchy"/>
    <dgm:cxn modelId="{D3CF85A1-9A84-473F-847D-E8B5F1E1B207}" type="presParOf" srcId="{DFE5E013-DC25-44EE-9143-CE7070516B78}" destId="{F339D3A4-06BD-4985-96E8-7907C7AA5928}" srcOrd="1" destOrd="0" presId="urn:microsoft.com/office/officeart/2008/layout/HorizontalMultiLevelHierarchy"/>
    <dgm:cxn modelId="{392A6A39-94D7-487C-BE3A-0CA7FF85F5D5}" type="presParOf" srcId="{F339D3A4-06BD-4985-96E8-7907C7AA5928}" destId="{7AD53842-7E3A-4EF0-887E-3B149B0B3B7A}" srcOrd="0" destOrd="0" presId="urn:microsoft.com/office/officeart/2008/layout/HorizontalMultiLevelHierarchy"/>
    <dgm:cxn modelId="{BBB2D2F0-5CEE-4C34-B96D-EC6C3F524F7A}" type="presParOf" srcId="{F339D3A4-06BD-4985-96E8-7907C7AA5928}" destId="{A6B0C335-6604-41CB-B309-F9AE570E9538}" srcOrd="1" destOrd="0" presId="urn:microsoft.com/office/officeart/2008/layout/HorizontalMultiLevelHierarchy"/>
    <dgm:cxn modelId="{11289F54-7E85-4903-88E9-F22441A7C0C0}" type="presParOf" srcId="{A6B0C335-6604-41CB-B309-F9AE570E9538}" destId="{A81DF631-30F6-4242-BD7E-A31C5EE99546}" srcOrd="0" destOrd="0" presId="urn:microsoft.com/office/officeart/2008/layout/HorizontalMultiLevelHierarchy"/>
    <dgm:cxn modelId="{EEFA8620-6973-4500-BC48-909BFFF7623F}" type="presParOf" srcId="{A81DF631-30F6-4242-BD7E-A31C5EE99546}" destId="{7E0346AB-BC63-48D2-9BE7-94F7BBC62FE1}" srcOrd="0" destOrd="0" presId="urn:microsoft.com/office/officeart/2008/layout/HorizontalMultiLevelHierarchy"/>
    <dgm:cxn modelId="{68E5AC7B-A6A6-4804-A049-E576133DE97D}" type="presParOf" srcId="{A6B0C335-6604-41CB-B309-F9AE570E9538}" destId="{DA7B0C53-54E5-473D-9C20-D2C09523652E}" srcOrd="1" destOrd="0" presId="urn:microsoft.com/office/officeart/2008/layout/HorizontalMultiLevelHierarchy"/>
    <dgm:cxn modelId="{ABC575F3-C71B-48F9-9891-BA65D1591DA7}" type="presParOf" srcId="{DA7B0C53-54E5-473D-9C20-D2C09523652E}" destId="{80F943BA-DF50-4656-A04B-08E16271AC6E}" srcOrd="0" destOrd="0" presId="urn:microsoft.com/office/officeart/2008/layout/HorizontalMultiLevelHierarchy"/>
    <dgm:cxn modelId="{71972461-231E-4B2B-9618-EFE159F851A4}" type="presParOf" srcId="{DA7B0C53-54E5-473D-9C20-D2C09523652E}" destId="{C75696C6-A983-4390-8BB1-35D9CD7FCEEA}" srcOrd="1" destOrd="0" presId="urn:microsoft.com/office/officeart/2008/layout/HorizontalMultiLevelHierarchy"/>
    <dgm:cxn modelId="{F43AE31D-D86B-4EBA-9F38-BD193655E65D}" type="presParOf" srcId="{DFE5E013-DC25-44EE-9143-CE7070516B78}" destId="{1902AF4A-AC4E-41DA-8602-5304968D0FC3}" srcOrd="2" destOrd="0" presId="urn:microsoft.com/office/officeart/2008/layout/HorizontalMultiLevelHierarchy"/>
    <dgm:cxn modelId="{1F3A1A23-3ED3-4065-AF00-8B07ACFEBDC1}" type="presParOf" srcId="{1902AF4A-AC4E-41DA-8602-5304968D0FC3}" destId="{C620856C-04F3-450F-93B9-1F99EBE475E1}" srcOrd="0" destOrd="0" presId="urn:microsoft.com/office/officeart/2008/layout/HorizontalMultiLevelHierarchy"/>
    <dgm:cxn modelId="{B5AFE5F6-72B8-4661-8AAA-B5675032B50A}" type="presParOf" srcId="{DFE5E013-DC25-44EE-9143-CE7070516B78}" destId="{7CD2ADD2-45EC-4065-AD3C-59E53BE76EC7}" srcOrd="3" destOrd="0" presId="urn:microsoft.com/office/officeart/2008/layout/HorizontalMultiLevelHierarchy"/>
    <dgm:cxn modelId="{3505F66B-2AE5-4FF7-A3B1-5ED6D93BA272}" type="presParOf" srcId="{7CD2ADD2-45EC-4065-AD3C-59E53BE76EC7}" destId="{32AF4B0C-E81D-4DEB-A49A-8FA2C69E2A31}" srcOrd="0" destOrd="0" presId="urn:microsoft.com/office/officeart/2008/layout/HorizontalMultiLevelHierarchy"/>
    <dgm:cxn modelId="{1053115A-92FA-4CB3-8FF7-E9B429751782}" type="presParOf" srcId="{7CD2ADD2-45EC-4065-AD3C-59E53BE76EC7}" destId="{6C49FA51-0F16-4C11-BE4D-D4E2CCF5D7D1}" srcOrd="1" destOrd="0" presId="urn:microsoft.com/office/officeart/2008/layout/HorizontalMultiLevelHierarchy"/>
    <dgm:cxn modelId="{59A81DD5-949C-4366-BC27-FDD997870045}" type="presParOf" srcId="{6C49FA51-0F16-4C11-BE4D-D4E2CCF5D7D1}" destId="{DF94C738-4380-42BE-AE80-DDACFAF6F59C}" srcOrd="0" destOrd="0" presId="urn:microsoft.com/office/officeart/2008/layout/HorizontalMultiLevelHierarchy"/>
    <dgm:cxn modelId="{3EFBE2D2-AC30-4EC2-8D00-088CD6667AB7}" type="presParOf" srcId="{DF94C738-4380-42BE-AE80-DDACFAF6F59C}" destId="{70A4926E-9336-424F-92C3-EB1D802191EB}" srcOrd="0" destOrd="0" presId="urn:microsoft.com/office/officeart/2008/layout/HorizontalMultiLevelHierarchy"/>
    <dgm:cxn modelId="{2AE7942E-A429-4506-9824-33172D550D0A}" type="presParOf" srcId="{6C49FA51-0F16-4C11-BE4D-D4E2CCF5D7D1}" destId="{1C461A51-9B92-44E2-B2E9-6FCDCB6C852B}" srcOrd="1" destOrd="0" presId="urn:microsoft.com/office/officeart/2008/layout/HorizontalMultiLevelHierarchy"/>
    <dgm:cxn modelId="{475E65BE-3AA3-4C11-BE39-756F05AB708E}" type="presParOf" srcId="{1C461A51-9B92-44E2-B2E9-6FCDCB6C852B}" destId="{184804EA-4613-4F24-8852-A9E932283F82}" srcOrd="0" destOrd="0" presId="urn:microsoft.com/office/officeart/2008/layout/HorizontalMultiLevelHierarchy"/>
    <dgm:cxn modelId="{B7479AC6-51EE-4824-99D7-574EB2E65B4B}" type="presParOf" srcId="{1C461A51-9B92-44E2-B2E9-6FCDCB6C852B}" destId="{A5018873-5ABA-4919-8398-D1E2D0F561F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90E583A-901E-4DAF-8BD0-D8EB19131C1B}"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uk-UA"/>
        </a:p>
      </dgm:t>
    </dgm:pt>
    <dgm:pt modelId="{52BFB57F-CE73-4427-BB77-B0E95144B9BC}">
      <dgm:prSet phldrT="[Текст]" custT="1"/>
      <dgm:spPr>
        <a:solidFill>
          <a:schemeClr val="bg1">
            <a:lumMod val="85000"/>
          </a:schemeClr>
        </a:solidFill>
      </dgm:spPr>
      <dgm:t>
        <a:bodyPr/>
        <a:lstStyle/>
        <a:p>
          <a:r>
            <a:rPr lang="en" sz="2000" b="1" dirty="0" smtClean="0">
              <a:solidFill>
                <a:schemeClr val="tx1"/>
              </a:solidFill>
            </a:rPr>
            <a:t>The main functions of marketing management</a:t>
          </a:r>
          <a:endParaRPr lang="uk-UA" sz="2000" dirty="0">
            <a:solidFill>
              <a:schemeClr val="tx1"/>
            </a:solidFill>
          </a:endParaRPr>
        </a:p>
      </dgm:t>
    </dgm:pt>
    <dgm:pt modelId="{E9E5AC88-3714-4F25-84BA-2D80B915CF38}" type="parTrans" cxnId="{42A03FC4-8F92-4B23-917D-97500E888E5D}">
      <dgm:prSet/>
      <dgm:spPr/>
      <dgm:t>
        <a:bodyPr/>
        <a:lstStyle/>
        <a:p>
          <a:endParaRPr lang="uk-UA"/>
        </a:p>
      </dgm:t>
    </dgm:pt>
    <dgm:pt modelId="{CEDBE2A1-AD8F-4D89-AC87-4526B76843CC}" type="sibTrans" cxnId="{42A03FC4-8F92-4B23-917D-97500E888E5D}">
      <dgm:prSet/>
      <dgm:spPr/>
      <dgm:t>
        <a:bodyPr/>
        <a:lstStyle/>
        <a:p>
          <a:endParaRPr lang="uk-UA"/>
        </a:p>
      </dgm:t>
    </dgm:pt>
    <dgm:pt modelId="{EC145ADB-97E9-4B22-B503-2B92315AAA21}">
      <dgm:prSet phldrT="[Текст]" custT="1"/>
      <dgm:spPr>
        <a:solidFill>
          <a:srgbClr val="636593"/>
        </a:solidFill>
      </dgm:spPr>
      <dgm:t>
        <a:bodyPr/>
        <a:lstStyle/>
        <a:p>
          <a:r>
            <a:rPr lang="en" sz="1700" b="1" dirty="0" smtClean="0"/>
            <a:t>Pharmaceutical market research</a:t>
          </a:r>
          <a:endParaRPr lang="uk-UA" sz="1700" dirty="0"/>
        </a:p>
      </dgm:t>
    </dgm:pt>
    <dgm:pt modelId="{B9DD0213-C0B2-4F90-AC05-8E8EE9CD1C5F}" type="parTrans" cxnId="{A6B13D77-02CF-4839-BDD1-7901088FEB0F}">
      <dgm:prSet/>
      <dgm:spPr/>
      <dgm:t>
        <a:bodyPr/>
        <a:lstStyle/>
        <a:p>
          <a:endParaRPr lang="uk-UA"/>
        </a:p>
      </dgm:t>
    </dgm:pt>
    <dgm:pt modelId="{A41E9E9C-1991-4A21-939F-1EE17FA471A4}" type="sibTrans" cxnId="{A6B13D77-02CF-4839-BDD1-7901088FEB0F}">
      <dgm:prSet/>
      <dgm:spPr/>
      <dgm:t>
        <a:bodyPr/>
        <a:lstStyle/>
        <a:p>
          <a:endParaRPr lang="uk-UA"/>
        </a:p>
      </dgm:t>
    </dgm:pt>
    <dgm:pt modelId="{A6268FBB-155F-4C97-8780-2AF1FE272186}">
      <dgm:prSet phldrT="[Текст]" custT="1"/>
      <dgm:spPr>
        <a:solidFill>
          <a:srgbClr val="636593"/>
        </a:solidFill>
      </dgm:spPr>
      <dgm:t>
        <a:bodyPr/>
        <a:lstStyle/>
        <a:p>
          <a:r>
            <a:rPr lang="en" sz="1700" b="1" dirty="0" smtClean="0"/>
            <a:t>Planning of marketing activities</a:t>
          </a:r>
          <a:endParaRPr lang="uk-UA" sz="1700" dirty="0"/>
        </a:p>
      </dgm:t>
    </dgm:pt>
    <dgm:pt modelId="{03E7BB15-6849-44AB-9F1A-64F35FB7FEF5}" type="parTrans" cxnId="{E6805C73-B99A-4057-9D9B-B4B42634F619}">
      <dgm:prSet/>
      <dgm:spPr/>
      <dgm:t>
        <a:bodyPr/>
        <a:lstStyle/>
        <a:p>
          <a:endParaRPr lang="uk-UA"/>
        </a:p>
      </dgm:t>
    </dgm:pt>
    <dgm:pt modelId="{53369875-5D84-4909-925E-09C8B75B6995}" type="sibTrans" cxnId="{E6805C73-B99A-4057-9D9B-B4B42634F619}">
      <dgm:prSet/>
      <dgm:spPr/>
      <dgm:t>
        <a:bodyPr/>
        <a:lstStyle/>
        <a:p>
          <a:endParaRPr lang="uk-UA"/>
        </a:p>
      </dgm:t>
    </dgm:pt>
    <dgm:pt modelId="{940D8046-9DC0-49F8-BEBD-3DA21F5EBF04}">
      <dgm:prSet phldrT="[Текст]" custT="1"/>
      <dgm:spPr/>
      <dgm:t>
        <a:bodyPr/>
        <a:lstStyle/>
        <a:p>
          <a:r>
            <a:rPr lang="en" sz="1400" dirty="0" smtClean="0"/>
            <a:t>(includes the pre-planned analysis function)</a:t>
          </a:r>
          <a:endParaRPr lang="uk-UA" sz="1400" dirty="0"/>
        </a:p>
      </dgm:t>
    </dgm:pt>
    <dgm:pt modelId="{3C7F23B4-F183-4C0C-B9BB-6A4A1E701A2B}" type="parTrans" cxnId="{E6AA93A7-6788-44C2-82FF-A484F1453EE3}">
      <dgm:prSet/>
      <dgm:spPr/>
      <dgm:t>
        <a:bodyPr/>
        <a:lstStyle/>
        <a:p>
          <a:endParaRPr lang="uk-UA"/>
        </a:p>
      </dgm:t>
    </dgm:pt>
    <dgm:pt modelId="{1BD42B6C-6F02-4AF8-A37E-AC8BF9D40826}" type="sibTrans" cxnId="{E6AA93A7-6788-44C2-82FF-A484F1453EE3}">
      <dgm:prSet/>
      <dgm:spPr/>
      <dgm:t>
        <a:bodyPr/>
        <a:lstStyle/>
        <a:p>
          <a:endParaRPr lang="uk-UA"/>
        </a:p>
      </dgm:t>
    </dgm:pt>
    <dgm:pt modelId="{92523365-8F5F-4544-A068-D86E5048A574}">
      <dgm:prSet custT="1"/>
      <dgm:spPr>
        <a:solidFill>
          <a:srgbClr val="636593"/>
        </a:solidFill>
      </dgm:spPr>
      <dgm:t>
        <a:bodyPr/>
        <a:lstStyle/>
        <a:p>
          <a:r>
            <a:rPr lang="en" sz="1700" b="1" dirty="0" smtClean="0"/>
            <a:t>Implementation of marketing plans</a:t>
          </a:r>
          <a:r>
            <a:rPr lang="en" sz="1700" dirty="0" smtClean="0"/>
            <a:t> </a:t>
          </a:r>
          <a:endParaRPr lang="uk-UA" sz="1700" dirty="0"/>
        </a:p>
      </dgm:t>
    </dgm:pt>
    <dgm:pt modelId="{E360ACD7-E40A-47EC-86DA-694E57A3FF01}" type="parTrans" cxnId="{FE967A84-0478-482C-8759-280060053C57}">
      <dgm:prSet/>
      <dgm:spPr/>
      <dgm:t>
        <a:bodyPr/>
        <a:lstStyle/>
        <a:p>
          <a:endParaRPr lang="uk-UA"/>
        </a:p>
      </dgm:t>
    </dgm:pt>
    <dgm:pt modelId="{761A8772-1D87-4D60-8C13-86BB358F0462}" type="sibTrans" cxnId="{FE967A84-0478-482C-8759-280060053C57}">
      <dgm:prSet/>
      <dgm:spPr/>
      <dgm:t>
        <a:bodyPr/>
        <a:lstStyle/>
        <a:p>
          <a:endParaRPr lang="uk-UA"/>
        </a:p>
      </dgm:t>
    </dgm:pt>
    <dgm:pt modelId="{CB2F9041-339E-4520-AAC9-665CC16F8FB3}">
      <dgm:prSet custT="1"/>
      <dgm:spPr/>
      <dgm:t>
        <a:bodyPr/>
        <a:lstStyle/>
        <a:p>
          <a:r>
            <a:rPr lang="en" sz="1200" dirty="0" smtClean="0"/>
            <a:t>(includes the general management functions of "organization" and "motivation")</a:t>
          </a:r>
          <a:endParaRPr lang="uk-UA" sz="1200" dirty="0"/>
        </a:p>
      </dgm:t>
    </dgm:pt>
    <dgm:pt modelId="{56FF38CF-B9EE-4602-A1CF-40F880B66033}" type="parTrans" cxnId="{96814C22-DCD3-4DC0-9402-14634F497790}">
      <dgm:prSet/>
      <dgm:spPr/>
      <dgm:t>
        <a:bodyPr/>
        <a:lstStyle/>
        <a:p>
          <a:endParaRPr lang="uk-UA"/>
        </a:p>
      </dgm:t>
    </dgm:pt>
    <dgm:pt modelId="{1920D1D1-94FA-4DB1-9A52-861F97BE75FD}" type="sibTrans" cxnId="{96814C22-DCD3-4DC0-9402-14634F497790}">
      <dgm:prSet/>
      <dgm:spPr/>
      <dgm:t>
        <a:bodyPr/>
        <a:lstStyle/>
        <a:p>
          <a:endParaRPr lang="uk-UA"/>
        </a:p>
      </dgm:t>
    </dgm:pt>
    <dgm:pt modelId="{525417BB-C186-4A1A-BD22-891EABF9BD98}">
      <dgm:prSet/>
      <dgm:spPr>
        <a:solidFill>
          <a:srgbClr val="636593"/>
        </a:solidFill>
      </dgm:spPr>
      <dgm:t>
        <a:bodyPr/>
        <a:lstStyle/>
        <a:p>
          <a:r>
            <a:rPr lang="en" b="1" smtClean="0"/>
            <a:t>Marketing control</a:t>
          </a:r>
          <a:endParaRPr lang="uk-UA"/>
        </a:p>
      </dgm:t>
    </dgm:pt>
    <dgm:pt modelId="{F3CDF630-811E-4DB4-A52D-CA390F40A429}" type="parTrans" cxnId="{6ABA46E3-AF37-4E2C-A713-9B97657E7A73}">
      <dgm:prSet/>
      <dgm:spPr/>
      <dgm:t>
        <a:bodyPr/>
        <a:lstStyle/>
        <a:p>
          <a:endParaRPr lang="uk-UA"/>
        </a:p>
      </dgm:t>
    </dgm:pt>
    <dgm:pt modelId="{DA10D35D-1786-4A8E-B43D-5219EC548AE2}" type="sibTrans" cxnId="{6ABA46E3-AF37-4E2C-A713-9B97657E7A73}">
      <dgm:prSet/>
      <dgm:spPr/>
      <dgm:t>
        <a:bodyPr/>
        <a:lstStyle/>
        <a:p>
          <a:endParaRPr lang="uk-UA"/>
        </a:p>
      </dgm:t>
    </dgm:pt>
    <dgm:pt modelId="{2F05CCF8-4894-458F-B619-B5EBD03F1C81}" type="pres">
      <dgm:prSet presAssocID="{290E583A-901E-4DAF-8BD0-D8EB19131C1B}" presName="Name0" presStyleCnt="0">
        <dgm:presLayoutVars>
          <dgm:dir/>
          <dgm:animLvl val="lvl"/>
          <dgm:resizeHandles val="exact"/>
        </dgm:presLayoutVars>
      </dgm:prSet>
      <dgm:spPr/>
      <dgm:t>
        <a:bodyPr/>
        <a:lstStyle/>
        <a:p>
          <a:endParaRPr lang="uk-UA"/>
        </a:p>
      </dgm:t>
    </dgm:pt>
    <dgm:pt modelId="{2F9E14ED-97E0-4796-BA70-0E901E59E9B3}" type="pres">
      <dgm:prSet presAssocID="{525417BB-C186-4A1A-BD22-891EABF9BD98}" presName="boxAndChildren" presStyleCnt="0"/>
      <dgm:spPr/>
    </dgm:pt>
    <dgm:pt modelId="{1BF0C6B0-FC23-4646-8DDE-D869DDA46CA8}" type="pres">
      <dgm:prSet presAssocID="{525417BB-C186-4A1A-BD22-891EABF9BD98}" presName="parentTextBox" presStyleLbl="node1" presStyleIdx="0" presStyleCnt="5"/>
      <dgm:spPr/>
      <dgm:t>
        <a:bodyPr/>
        <a:lstStyle/>
        <a:p>
          <a:endParaRPr lang="uk-UA"/>
        </a:p>
      </dgm:t>
    </dgm:pt>
    <dgm:pt modelId="{4D802B4C-20FC-49C1-9CAE-E991D3A3BEED}" type="pres">
      <dgm:prSet presAssocID="{761A8772-1D87-4D60-8C13-86BB358F0462}" presName="sp" presStyleCnt="0"/>
      <dgm:spPr/>
    </dgm:pt>
    <dgm:pt modelId="{2DDE285D-01ED-4504-AE9F-3438B7114F50}" type="pres">
      <dgm:prSet presAssocID="{92523365-8F5F-4544-A068-D86E5048A574}" presName="arrowAndChildren" presStyleCnt="0"/>
      <dgm:spPr/>
    </dgm:pt>
    <dgm:pt modelId="{420E6AC7-8D88-4CD7-8FB2-0BC01410FAE7}" type="pres">
      <dgm:prSet presAssocID="{92523365-8F5F-4544-A068-D86E5048A574}" presName="parentTextArrow" presStyleLbl="node1" presStyleIdx="0" presStyleCnt="5"/>
      <dgm:spPr/>
      <dgm:t>
        <a:bodyPr/>
        <a:lstStyle/>
        <a:p>
          <a:endParaRPr lang="uk-UA"/>
        </a:p>
      </dgm:t>
    </dgm:pt>
    <dgm:pt modelId="{033B291F-20EA-4842-A4E7-EC0BB515C80E}" type="pres">
      <dgm:prSet presAssocID="{92523365-8F5F-4544-A068-D86E5048A574}" presName="arrow" presStyleLbl="node1" presStyleIdx="1" presStyleCnt="5"/>
      <dgm:spPr/>
      <dgm:t>
        <a:bodyPr/>
        <a:lstStyle/>
        <a:p>
          <a:endParaRPr lang="uk-UA"/>
        </a:p>
      </dgm:t>
    </dgm:pt>
    <dgm:pt modelId="{21E5938F-0B5B-4FA8-B9FF-F115E84DDBF5}" type="pres">
      <dgm:prSet presAssocID="{92523365-8F5F-4544-A068-D86E5048A574}" presName="descendantArrow" presStyleCnt="0"/>
      <dgm:spPr/>
    </dgm:pt>
    <dgm:pt modelId="{BF15A897-8646-40F4-AE1C-D40AB3ABB4AC}" type="pres">
      <dgm:prSet presAssocID="{CB2F9041-339E-4520-AAC9-665CC16F8FB3}" presName="childTextArrow" presStyleLbl="fgAccFollowNode1" presStyleIdx="0" presStyleCnt="2">
        <dgm:presLayoutVars>
          <dgm:bulletEnabled val="1"/>
        </dgm:presLayoutVars>
      </dgm:prSet>
      <dgm:spPr/>
      <dgm:t>
        <a:bodyPr/>
        <a:lstStyle/>
        <a:p>
          <a:endParaRPr lang="uk-UA"/>
        </a:p>
      </dgm:t>
    </dgm:pt>
    <dgm:pt modelId="{222CE4CD-EED0-492E-BE92-1683F6FEB968}" type="pres">
      <dgm:prSet presAssocID="{53369875-5D84-4909-925E-09C8B75B6995}" presName="sp" presStyleCnt="0"/>
      <dgm:spPr/>
    </dgm:pt>
    <dgm:pt modelId="{A6B682C0-CFF5-405A-98A6-26ACF3932E4F}" type="pres">
      <dgm:prSet presAssocID="{A6268FBB-155F-4C97-8780-2AF1FE272186}" presName="arrowAndChildren" presStyleCnt="0"/>
      <dgm:spPr/>
    </dgm:pt>
    <dgm:pt modelId="{87B132B5-6A09-4A11-BFC6-DFF6F85010FC}" type="pres">
      <dgm:prSet presAssocID="{A6268FBB-155F-4C97-8780-2AF1FE272186}" presName="parentTextArrow" presStyleLbl="node1" presStyleIdx="1" presStyleCnt="5"/>
      <dgm:spPr/>
      <dgm:t>
        <a:bodyPr/>
        <a:lstStyle/>
        <a:p>
          <a:endParaRPr lang="uk-UA"/>
        </a:p>
      </dgm:t>
    </dgm:pt>
    <dgm:pt modelId="{F73C9B8E-A1C1-4004-89E2-207D789E01CD}" type="pres">
      <dgm:prSet presAssocID="{A6268FBB-155F-4C97-8780-2AF1FE272186}" presName="arrow" presStyleLbl="node1" presStyleIdx="2" presStyleCnt="5"/>
      <dgm:spPr/>
      <dgm:t>
        <a:bodyPr/>
        <a:lstStyle/>
        <a:p>
          <a:endParaRPr lang="uk-UA"/>
        </a:p>
      </dgm:t>
    </dgm:pt>
    <dgm:pt modelId="{390FCF27-8F3F-490E-8C0A-61E96326ED55}" type="pres">
      <dgm:prSet presAssocID="{A6268FBB-155F-4C97-8780-2AF1FE272186}" presName="descendantArrow" presStyleCnt="0"/>
      <dgm:spPr/>
    </dgm:pt>
    <dgm:pt modelId="{FF836B98-99EA-43C9-A7FB-CEE0E84F8BA5}" type="pres">
      <dgm:prSet presAssocID="{940D8046-9DC0-49F8-BEBD-3DA21F5EBF04}" presName="childTextArrow" presStyleLbl="fgAccFollowNode1" presStyleIdx="1" presStyleCnt="2">
        <dgm:presLayoutVars>
          <dgm:bulletEnabled val="1"/>
        </dgm:presLayoutVars>
      </dgm:prSet>
      <dgm:spPr/>
      <dgm:t>
        <a:bodyPr/>
        <a:lstStyle/>
        <a:p>
          <a:endParaRPr lang="uk-UA"/>
        </a:p>
      </dgm:t>
    </dgm:pt>
    <dgm:pt modelId="{0D6C948A-1BC9-4B30-AD82-61635D25E2B8}" type="pres">
      <dgm:prSet presAssocID="{A41E9E9C-1991-4A21-939F-1EE17FA471A4}" presName="sp" presStyleCnt="0"/>
      <dgm:spPr/>
    </dgm:pt>
    <dgm:pt modelId="{8157EF95-AF14-48A1-8134-EDA16F156D7F}" type="pres">
      <dgm:prSet presAssocID="{EC145ADB-97E9-4B22-B503-2B92315AAA21}" presName="arrowAndChildren" presStyleCnt="0"/>
      <dgm:spPr/>
    </dgm:pt>
    <dgm:pt modelId="{A4E2C4DD-2DCD-4F24-93A9-09AB39F1E740}" type="pres">
      <dgm:prSet presAssocID="{EC145ADB-97E9-4B22-B503-2B92315AAA21}" presName="parentTextArrow" presStyleLbl="node1" presStyleIdx="3" presStyleCnt="5"/>
      <dgm:spPr/>
      <dgm:t>
        <a:bodyPr/>
        <a:lstStyle/>
        <a:p>
          <a:endParaRPr lang="uk-UA"/>
        </a:p>
      </dgm:t>
    </dgm:pt>
    <dgm:pt modelId="{511BDBA1-9C9B-4AEC-95BB-22F5183D8E77}" type="pres">
      <dgm:prSet presAssocID="{CEDBE2A1-AD8F-4D89-AC87-4526B76843CC}" presName="sp" presStyleCnt="0"/>
      <dgm:spPr/>
    </dgm:pt>
    <dgm:pt modelId="{6495F353-99B6-40B0-9B2A-0EF10D1C77B3}" type="pres">
      <dgm:prSet presAssocID="{52BFB57F-CE73-4427-BB77-B0E95144B9BC}" presName="arrowAndChildren" presStyleCnt="0"/>
      <dgm:spPr/>
    </dgm:pt>
    <dgm:pt modelId="{12C44FDC-3068-43E1-8355-A13BCC499903}" type="pres">
      <dgm:prSet presAssocID="{52BFB57F-CE73-4427-BB77-B0E95144B9BC}" presName="parentTextArrow" presStyleLbl="node1" presStyleIdx="4" presStyleCnt="5" custLinFactNeighborY="-265"/>
      <dgm:spPr/>
      <dgm:t>
        <a:bodyPr/>
        <a:lstStyle/>
        <a:p>
          <a:endParaRPr lang="uk-UA"/>
        </a:p>
      </dgm:t>
    </dgm:pt>
  </dgm:ptLst>
  <dgm:cxnLst>
    <dgm:cxn modelId="{DCD302E9-BC71-444C-8BCC-88A6A179261D}" type="presOf" srcId="{A6268FBB-155F-4C97-8780-2AF1FE272186}" destId="{87B132B5-6A09-4A11-BFC6-DFF6F85010FC}" srcOrd="0" destOrd="0" presId="urn:microsoft.com/office/officeart/2005/8/layout/process4"/>
    <dgm:cxn modelId="{E6AA93A7-6788-44C2-82FF-A484F1453EE3}" srcId="{A6268FBB-155F-4C97-8780-2AF1FE272186}" destId="{940D8046-9DC0-49F8-BEBD-3DA21F5EBF04}" srcOrd="0" destOrd="0" parTransId="{3C7F23B4-F183-4C0C-B9BB-6A4A1E701A2B}" sibTransId="{1BD42B6C-6F02-4AF8-A37E-AC8BF9D40826}"/>
    <dgm:cxn modelId="{85EFF6D8-B798-42FD-87C3-E2BC7540E13D}" type="presOf" srcId="{CB2F9041-339E-4520-AAC9-665CC16F8FB3}" destId="{BF15A897-8646-40F4-AE1C-D40AB3ABB4AC}" srcOrd="0" destOrd="0" presId="urn:microsoft.com/office/officeart/2005/8/layout/process4"/>
    <dgm:cxn modelId="{FE967A84-0478-482C-8759-280060053C57}" srcId="{290E583A-901E-4DAF-8BD0-D8EB19131C1B}" destId="{92523365-8F5F-4544-A068-D86E5048A574}" srcOrd="3" destOrd="0" parTransId="{E360ACD7-E40A-47EC-86DA-694E57A3FF01}" sibTransId="{761A8772-1D87-4D60-8C13-86BB358F0462}"/>
    <dgm:cxn modelId="{42A03FC4-8F92-4B23-917D-97500E888E5D}" srcId="{290E583A-901E-4DAF-8BD0-D8EB19131C1B}" destId="{52BFB57F-CE73-4427-BB77-B0E95144B9BC}" srcOrd="0" destOrd="0" parTransId="{E9E5AC88-3714-4F25-84BA-2D80B915CF38}" sibTransId="{CEDBE2A1-AD8F-4D89-AC87-4526B76843CC}"/>
    <dgm:cxn modelId="{96814C22-DCD3-4DC0-9402-14634F497790}" srcId="{92523365-8F5F-4544-A068-D86E5048A574}" destId="{CB2F9041-339E-4520-AAC9-665CC16F8FB3}" srcOrd="0" destOrd="0" parTransId="{56FF38CF-B9EE-4602-A1CF-40F880B66033}" sibTransId="{1920D1D1-94FA-4DB1-9A52-861F97BE75FD}"/>
    <dgm:cxn modelId="{3CF964D8-2853-4314-889B-CFC4E542E93C}" type="presOf" srcId="{92523365-8F5F-4544-A068-D86E5048A574}" destId="{420E6AC7-8D88-4CD7-8FB2-0BC01410FAE7}" srcOrd="0" destOrd="0" presId="urn:microsoft.com/office/officeart/2005/8/layout/process4"/>
    <dgm:cxn modelId="{B3DCE67D-4BC3-45EA-BA1A-63760320B84E}" type="presOf" srcId="{525417BB-C186-4A1A-BD22-891EABF9BD98}" destId="{1BF0C6B0-FC23-4646-8DDE-D869DDA46CA8}" srcOrd="0" destOrd="0" presId="urn:microsoft.com/office/officeart/2005/8/layout/process4"/>
    <dgm:cxn modelId="{E788DBA8-CE8D-410C-91C8-1E41D423BC12}" type="presOf" srcId="{52BFB57F-CE73-4427-BB77-B0E95144B9BC}" destId="{12C44FDC-3068-43E1-8355-A13BCC499903}" srcOrd="0" destOrd="0" presId="urn:microsoft.com/office/officeart/2005/8/layout/process4"/>
    <dgm:cxn modelId="{3EA5A336-5EEA-43F6-90CD-332459962314}" type="presOf" srcId="{EC145ADB-97E9-4B22-B503-2B92315AAA21}" destId="{A4E2C4DD-2DCD-4F24-93A9-09AB39F1E740}" srcOrd="0" destOrd="0" presId="urn:microsoft.com/office/officeart/2005/8/layout/process4"/>
    <dgm:cxn modelId="{E6805C73-B99A-4057-9D9B-B4B42634F619}" srcId="{290E583A-901E-4DAF-8BD0-D8EB19131C1B}" destId="{A6268FBB-155F-4C97-8780-2AF1FE272186}" srcOrd="2" destOrd="0" parTransId="{03E7BB15-6849-44AB-9F1A-64F35FB7FEF5}" sibTransId="{53369875-5D84-4909-925E-09C8B75B6995}"/>
    <dgm:cxn modelId="{A6B13D77-02CF-4839-BDD1-7901088FEB0F}" srcId="{290E583A-901E-4DAF-8BD0-D8EB19131C1B}" destId="{EC145ADB-97E9-4B22-B503-2B92315AAA21}" srcOrd="1" destOrd="0" parTransId="{B9DD0213-C0B2-4F90-AC05-8E8EE9CD1C5F}" sibTransId="{A41E9E9C-1991-4A21-939F-1EE17FA471A4}"/>
    <dgm:cxn modelId="{6ABA46E3-AF37-4E2C-A713-9B97657E7A73}" srcId="{290E583A-901E-4DAF-8BD0-D8EB19131C1B}" destId="{525417BB-C186-4A1A-BD22-891EABF9BD98}" srcOrd="4" destOrd="0" parTransId="{F3CDF630-811E-4DB4-A52D-CA390F40A429}" sibTransId="{DA10D35D-1786-4A8E-B43D-5219EC548AE2}"/>
    <dgm:cxn modelId="{BEE9466D-6549-4754-ADD5-A466181E3300}" type="presOf" srcId="{A6268FBB-155F-4C97-8780-2AF1FE272186}" destId="{F73C9B8E-A1C1-4004-89E2-207D789E01CD}" srcOrd="1" destOrd="0" presId="urn:microsoft.com/office/officeart/2005/8/layout/process4"/>
    <dgm:cxn modelId="{4DF9D095-8821-4243-88B9-997DF5A8847F}" type="presOf" srcId="{290E583A-901E-4DAF-8BD0-D8EB19131C1B}" destId="{2F05CCF8-4894-458F-B619-B5EBD03F1C81}" srcOrd="0" destOrd="0" presId="urn:microsoft.com/office/officeart/2005/8/layout/process4"/>
    <dgm:cxn modelId="{98E066AB-462E-4E9D-8F8A-FACD9C474776}" type="presOf" srcId="{940D8046-9DC0-49F8-BEBD-3DA21F5EBF04}" destId="{FF836B98-99EA-43C9-A7FB-CEE0E84F8BA5}" srcOrd="0" destOrd="0" presId="urn:microsoft.com/office/officeart/2005/8/layout/process4"/>
    <dgm:cxn modelId="{562E7E92-CDF6-4D15-8A99-1F5F4BE08858}" type="presOf" srcId="{92523365-8F5F-4544-A068-D86E5048A574}" destId="{033B291F-20EA-4842-A4E7-EC0BB515C80E}" srcOrd="1" destOrd="0" presId="urn:microsoft.com/office/officeart/2005/8/layout/process4"/>
    <dgm:cxn modelId="{D97B830E-0F1B-4A37-B92D-5FB51FF8297F}" type="presParOf" srcId="{2F05CCF8-4894-458F-B619-B5EBD03F1C81}" destId="{2F9E14ED-97E0-4796-BA70-0E901E59E9B3}" srcOrd="0" destOrd="0" presId="urn:microsoft.com/office/officeart/2005/8/layout/process4"/>
    <dgm:cxn modelId="{5FF3B2E6-A0BA-41BD-8282-F42BD370E582}" type="presParOf" srcId="{2F9E14ED-97E0-4796-BA70-0E901E59E9B3}" destId="{1BF0C6B0-FC23-4646-8DDE-D869DDA46CA8}" srcOrd="0" destOrd="0" presId="urn:microsoft.com/office/officeart/2005/8/layout/process4"/>
    <dgm:cxn modelId="{417C0AE4-F9C6-461E-A3EE-EC45FCB6F4CE}" type="presParOf" srcId="{2F05CCF8-4894-458F-B619-B5EBD03F1C81}" destId="{4D802B4C-20FC-49C1-9CAE-E991D3A3BEED}" srcOrd="1" destOrd="0" presId="urn:microsoft.com/office/officeart/2005/8/layout/process4"/>
    <dgm:cxn modelId="{FE3E5173-C068-41C7-81ED-74FB8E63346D}" type="presParOf" srcId="{2F05CCF8-4894-458F-B619-B5EBD03F1C81}" destId="{2DDE285D-01ED-4504-AE9F-3438B7114F50}" srcOrd="2" destOrd="0" presId="urn:microsoft.com/office/officeart/2005/8/layout/process4"/>
    <dgm:cxn modelId="{76CC1330-1D21-4138-92EE-08CC6CCFEBFE}" type="presParOf" srcId="{2DDE285D-01ED-4504-AE9F-3438B7114F50}" destId="{420E6AC7-8D88-4CD7-8FB2-0BC01410FAE7}" srcOrd="0" destOrd="0" presId="urn:microsoft.com/office/officeart/2005/8/layout/process4"/>
    <dgm:cxn modelId="{2E38580D-A862-4D6A-8743-642DB226478A}" type="presParOf" srcId="{2DDE285D-01ED-4504-AE9F-3438B7114F50}" destId="{033B291F-20EA-4842-A4E7-EC0BB515C80E}" srcOrd="1" destOrd="0" presId="urn:microsoft.com/office/officeart/2005/8/layout/process4"/>
    <dgm:cxn modelId="{3A423035-2C0C-47C0-BA4F-A11F29ABC015}" type="presParOf" srcId="{2DDE285D-01ED-4504-AE9F-3438B7114F50}" destId="{21E5938F-0B5B-4FA8-B9FF-F115E84DDBF5}" srcOrd="2" destOrd="0" presId="urn:microsoft.com/office/officeart/2005/8/layout/process4"/>
    <dgm:cxn modelId="{F3B54431-DFE9-4D0D-9BEE-3374CD7A5E9F}" type="presParOf" srcId="{21E5938F-0B5B-4FA8-B9FF-F115E84DDBF5}" destId="{BF15A897-8646-40F4-AE1C-D40AB3ABB4AC}" srcOrd="0" destOrd="0" presId="urn:microsoft.com/office/officeart/2005/8/layout/process4"/>
    <dgm:cxn modelId="{B879C9C9-D9D7-40AA-A974-AF4E1F98F490}" type="presParOf" srcId="{2F05CCF8-4894-458F-B619-B5EBD03F1C81}" destId="{222CE4CD-EED0-492E-BE92-1683F6FEB968}" srcOrd="3" destOrd="0" presId="urn:microsoft.com/office/officeart/2005/8/layout/process4"/>
    <dgm:cxn modelId="{9A4ACC9B-4506-4E8A-9539-307CEFE2D2A6}" type="presParOf" srcId="{2F05CCF8-4894-458F-B619-B5EBD03F1C81}" destId="{A6B682C0-CFF5-405A-98A6-26ACF3932E4F}" srcOrd="4" destOrd="0" presId="urn:microsoft.com/office/officeart/2005/8/layout/process4"/>
    <dgm:cxn modelId="{F4FC94D1-0750-46C5-B58B-4B9B9DE404A9}" type="presParOf" srcId="{A6B682C0-CFF5-405A-98A6-26ACF3932E4F}" destId="{87B132B5-6A09-4A11-BFC6-DFF6F85010FC}" srcOrd="0" destOrd="0" presId="urn:microsoft.com/office/officeart/2005/8/layout/process4"/>
    <dgm:cxn modelId="{AB3DEE87-21F3-40ED-8824-E9E0A23C5374}" type="presParOf" srcId="{A6B682C0-CFF5-405A-98A6-26ACF3932E4F}" destId="{F73C9B8E-A1C1-4004-89E2-207D789E01CD}" srcOrd="1" destOrd="0" presId="urn:microsoft.com/office/officeart/2005/8/layout/process4"/>
    <dgm:cxn modelId="{AA786E71-3D80-4A8B-8137-6FBB1015289A}" type="presParOf" srcId="{A6B682C0-CFF5-405A-98A6-26ACF3932E4F}" destId="{390FCF27-8F3F-490E-8C0A-61E96326ED55}" srcOrd="2" destOrd="0" presId="urn:microsoft.com/office/officeart/2005/8/layout/process4"/>
    <dgm:cxn modelId="{514644E9-7E91-41F2-887B-F0A973A1FE0E}" type="presParOf" srcId="{390FCF27-8F3F-490E-8C0A-61E96326ED55}" destId="{FF836B98-99EA-43C9-A7FB-CEE0E84F8BA5}" srcOrd="0" destOrd="0" presId="urn:microsoft.com/office/officeart/2005/8/layout/process4"/>
    <dgm:cxn modelId="{61356B59-1861-4783-B874-28737D518C64}" type="presParOf" srcId="{2F05CCF8-4894-458F-B619-B5EBD03F1C81}" destId="{0D6C948A-1BC9-4B30-AD82-61635D25E2B8}" srcOrd="5" destOrd="0" presId="urn:microsoft.com/office/officeart/2005/8/layout/process4"/>
    <dgm:cxn modelId="{FA27D699-607D-4854-BDB9-7A69AF93257B}" type="presParOf" srcId="{2F05CCF8-4894-458F-B619-B5EBD03F1C81}" destId="{8157EF95-AF14-48A1-8134-EDA16F156D7F}" srcOrd="6" destOrd="0" presId="urn:microsoft.com/office/officeart/2005/8/layout/process4"/>
    <dgm:cxn modelId="{CB2B4968-FEF1-427A-8710-9D9315388324}" type="presParOf" srcId="{8157EF95-AF14-48A1-8134-EDA16F156D7F}" destId="{A4E2C4DD-2DCD-4F24-93A9-09AB39F1E740}" srcOrd="0" destOrd="0" presId="urn:microsoft.com/office/officeart/2005/8/layout/process4"/>
    <dgm:cxn modelId="{241285B5-1154-462B-A869-F2F33F3D1292}" type="presParOf" srcId="{2F05CCF8-4894-458F-B619-B5EBD03F1C81}" destId="{511BDBA1-9C9B-4AEC-95BB-22F5183D8E77}" srcOrd="7" destOrd="0" presId="urn:microsoft.com/office/officeart/2005/8/layout/process4"/>
    <dgm:cxn modelId="{A91A63F2-250D-4F47-A465-43490A29DCFD}" type="presParOf" srcId="{2F05CCF8-4894-458F-B619-B5EBD03F1C81}" destId="{6495F353-99B6-40B0-9B2A-0EF10D1C77B3}" srcOrd="8" destOrd="0" presId="urn:microsoft.com/office/officeart/2005/8/layout/process4"/>
    <dgm:cxn modelId="{B2054D9A-2685-4806-8FCD-24C1B98E26A5}" type="presParOf" srcId="{6495F353-99B6-40B0-9B2A-0EF10D1C77B3}" destId="{12C44FDC-3068-43E1-8355-A13BCC49990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8A459-34EF-43A5-81CC-8F5BD53C409B}">
      <dsp:nvSpPr>
        <dsp:cNvPr id="0" name=""/>
        <dsp:cNvSpPr/>
      </dsp:nvSpPr>
      <dsp:spPr>
        <a:xfrm rot="5400000">
          <a:off x="-139859" y="143193"/>
          <a:ext cx="932394" cy="652676"/>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 sz="1800" kern="1200" dirty="0" smtClean="0"/>
            <a:t>1</a:t>
          </a:r>
          <a:endParaRPr lang="uk-UA" sz="1800" kern="1200" dirty="0"/>
        </a:p>
      </dsp:txBody>
      <dsp:txXfrm rot="-5400000">
        <a:off x="0" y="329672"/>
        <a:ext cx="652676" cy="279718"/>
      </dsp:txXfrm>
    </dsp:sp>
    <dsp:sp modelId="{DDA87807-DD1B-4CCE-A6C3-FC1508E93151}">
      <dsp:nvSpPr>
        <dsp:cNvPr id="0" name=""/>
        <dsp:cNvSpPr/>
      </dsp:nvSpPr>
      <dsp:spPr>
        <a:xfrm rot="5400000">
          <a:off x="3147632" y="-2490477"/>
          <a:ext cx="606056" cy="5612019"/>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 sz="1800" kern="1200" dirty="0" smtClean="0"/>
            <a:t>Pharmaceutical market. Subjects, functions, classification.</a:t>
          </a:r>
          <a:endParaRPr lang="uk-UA" sz="1800" kern="1200" dirty="0"/>
        </a:p>
      </dsp:txBody>
      <dsp:txXfrm rot="-5400000">
        <a:off x="644651" y="42089"/>
        <a:ext cx="5582434" cy="546886"/>
      </dsp:txXfrm>
    </dsp:sp>
    <dsp:sp modelId="{E3F60B59-C66B-464A-A19A-3777A48CC9A6}">
      <dsp:nvSpPr>
        <dsp:cNvPr id="0" name=""/>
        <dsp:cNvSpPr/>
      </dsp:nvSpPr>
      <dsp:spPr>
        <a:xfrm rot="5400000">
          <a:off x="-139859" y="977894"/>
          <a:ext cx="932394" cy="652676"/>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 sz="1800" kern="1200" dirty="0" smtClean="0"/>
            <a:t>2</a:t>
          </a:r>
          <a:endParaRPr lang="uk-UA" sz="1800" kern="1200" dirty="0"/>
        </a:p>
      </dsp:txBody>
      <dsp:txXfrm rot="-5400000">
        <a:off x="0" y="1164373"/>
        <a:ext cx="652676" cy="279718"/>
      </dsp:txXfrm>
    </dsp:sp>
    <dsp:sp modelId="{24621681-BE5A-4B1E-942A-1417352B92F5}">
      <dsp:nvSpPr>
        <dsp:cNvPr id="0" name=""/>
        <dsp:cNvSpPr/>
      </dsp:nvSpPr>
      <dsp:spPr>
        <a:xfrm rot="5400000">
          <a:off x="3155657" y="-1664946"/>
          <a:ext cx="606056" cy="5612019"/>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 sz="1800" kern="1200" dirty="0" smtClean="0"/>
            <a:t>Definition of terms Pharmaceutical marketing, Need, Demand. Concepts of pharmaceutical marketing.</a:t>
          </a:r>
          <a:endParaRPr lang="uk-UA" sz="1800" kern="1200" dirty="0"/>
        </a:p>
      </dsp:txBody>
      <dsp:txXfrm rot="-5400000">
        <a:off x="652676" y="867620"/>
        <a:ext cx="5582434" cy="546886"/>
      </dsp:txXfrm>
    </dsp:sp>
    <dsp:sp modelId="{49A4290E-1FC3-4F2F-83A8-25AF18110FAF}">
      <dsp:nvSpPr>
        <dsp:cNvPr id="0" name=""/>
        <dsp:cNvSpPr/>
      </dsp:nvSpPr>
      <dsp:spPr>
        <a:xfrm rot="5400000">
          <a:off x="-139859" y="1812595"/>
          <a:ext cx="932394" cy="652676"/>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 sz="1800" kern="1200" dirty="0" smtClean="0"/>
            <a:t>3</a:t>
          </a:r>
          <a:endParaRPr lang="uk-UA" sz="1800" kern="1200" dirty="0"/>
        </a:p>
      </dsp:txBody>
      <dsp:txXfrm rot="-5400000">
        <a:off x="0" y="1999074"/>
        <a:ext cx="652676" cy="279718"/>
      </dsp:txXfrm>
    </dsp:sp>
    <dsp:sp modelId="{16DD433A-FC74-4F0F-A89D-99722CADE8C4}">
      <dsp:nvSpPr>
        <dsp:cNvPr id="0" name=""/>
        <dsp:cNvSpPr/>
      </dsp:nvSpPr>
      <dsp:spPr>
        <a:xfrm rot="5400000">
          <a:off x="3155657" y="-830245"/>
          <a:ext cx="606056" cy="5612019"/>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 sz="1800" kern="1200" dirty="0" smtClean="0"/>
            <a:t>Complex of pharmaceutical marketing</a:t>
          </a:r>
          <a:endParaRPr lang="uk-UA" sz="1800" kern="1200" dirty="0"/>
        </a:p>
      </dsp:txBody>
      <dsp:txXfrm rot="-5400000">
        <a:off x="652676" y="1702321"/>
        <a:ext cx="5582434" cy="546886"/>
      </dsp:txXfrm>
    </dsp:sp>
    <dsp:sp modelId="{18BDB877-218E-4F2E-9B0E-C9283C70C3D6}">
      <dsp:nvSpPr>
        <dsp:cNvPr id="0" name=""/>
        <dsp:cNvSpPr/>
      </dsp:nvSpPr>
      <dsp:spPr>
        <a:xfrm rot="5400000">
          <a:off x="-139859" y="2647296"/>
          <a:ext cx="932394" cy="652676"/>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 sz="1800" kern="1200" dirty="0" smtClean="0"/>
            <a:t>4</a:t>
          </a:r>
          <a:endParaRPr lang="uk-UA" sz="1800" kern="1200" dirty="0"/>
        </a:p>
      </dsp:txBody>
      <dsp:txXfrm rot="-5400000">
        <a:off x="0" y="2833775"/>
        <a:ext cx="652676" cy="279718"/>
      </dsp:txXfrm>
    </dsp:sp>
    <dsp:sp modelId="{F36771F5-832F-459D-A4E6-44F011F5C41D}">
      <dsp:nvSpPr>
        <dsp:cNvPr id="0" name=""/>
        <dsp:cNvSpPr/>
      </dsp:nvSpPr>
      <dsp:spPr>
        <a:xfrm rot="5400000">
          <a:off x="3155657" y="4455"/>
          <a:ext cx="606056" cy="5612019"/>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 sz="1800" kern="1200" dirty="0" smtClean="0"/>
            <a:t>Management of pharmaceutical marketing and its planning</a:t>
          </a:r>
          <a:endParaRPr lang="uk-UA" sz="1800" kern="1200" dirty="0"/>
        </a:p>
      </dsp:txBody>
      <dsp:txXfrm rot="-5400000">
        <a:off x="652676" y="2537022"/>
        <a:ext cx="5582434" cy="546886"/>
      </dsp:txXfrm>
    </dsp:sp>
    <dsp:sp modelId="{2D3547F7-59B7-4163-A421-1570D3936C7A}">
      <dsp:nvSpPr>
        <dsp:cNvPr id="0" name=""/>
        <dsp:cNvSpPr/>
      </dsp:nvSpPr>
      <dsp:spPr>
        <a:xfrm rot="5400000">
          <a:off x="-139859" y="3481997"/>
          <a:ext cx="932394" cy="652676"/>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 sz="1800" kern="1200" dirty="0" smtClean="0"/>
            <a:t>5</a:t>
          </a:r>
          <a:endParaRPr lang="uk-UA" sz="1800" kern="1200" dirty="0"/>
        </a:p>
      </dsp:txBody>
      <dsp:txXfrm rot="-5400000">
        <a:off x="0" y="3668476"/>
        <a:ext cx="652676" cy="279718"/>
      </dsp:txXfrm>
    </dsp:sp>
    <dsp:sp modelId="{1E047A22-A19E-41DD-99B3-0C49506CFC36}">
      <dsp:nvSpPr>
        <dsp:cNvPr id="0" name=""/>
        <dsp:cNvSpPr/>
      </dsp:nvSpPr>
      <dsp:spPr>
        <a:xfrm rot="5400000">
          <a:off x="3155657" y="839156"/>
          <a:ext cx="606056" cy="5612019"/>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 sz="1800" kern="1200" dirty="0" smtClean="0"/>
            <a:t>Development of a business plan for a pharmaceutical enterprise</a:t>
          </a:r>
          <a:endParaRPr lang="uk-UA" sz="1800" kern="1200" dirty="0"/>
        </a:p>
      </dsp:txBody>
      <dsp:txXfrm rot="-5400000">
        <a:off x="652676" y="3371723"/>
        <a:ext cx="5582434" cy="546886"/>
      </dsp:txXfrm>
    </dsp:sp>
    <dsp:sp modelId="{E4C24996-D6A4-4345-BD85-C9ACE04057B6}">
      <dsp:nvSpPr>
        <dsp:cNvPr id="0" name=""/>
        <dsp:cNvSpPr/>
      </dsp:nvSpPr>
      <dsp:spPr>
        <a:xfrm rot="5400000">
          <a:off x="-139859" y="4316698"/>
          <a:ext cx="932394" cy="652676"/>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 sz="1800" kern="1200" dirty="0" smtClean="0"/>
            <a:t>6</a:t>
          </a:r>
          <a:endParaRPr lang="uk-UA" sz="1800" kern="1200" dirty="0"/>
        </a:p>
      </dsp:txBody>
      <dsp:txXfrm rot="-5400000">
        <a:off x="0" y="4503177"/>
        <a:ext cx="652676" cy="279718"/>
      </dsp:txXfrm>
    </dsp:sp>
    <dsp:sp modelId="{73D616EA-AEE4-4C18-B08D-2E7EC0E84E84}">
      <dsp:nvSpPr>
        <dsp:cNvPr id="0" name=""/>
        <dsp:cNvSpPr/>
      </dsp:nvSpPr>
      <dsp:spPr>
        <a:xfrm rot="5400000">
          <a:off x="3155657" y="1673857"/>
          <a:ext cx="606056" cy="5612019"/>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 sz="1800" kern="1200" dirty="0" smtClean="0"/>
            <a:t>Marketing environment of a pharmaceutical enterprise</a:t>
          </a:r>
          <a:endParaRPr lang="uk-UA" sz="1800" kern="1200" dirty="0"/>
        </a:p>
      </dsp:txBody>
      <dsp:txXfrm rot="-5400000">
        <a:off x="652676" y="4206424"/>
        <a:ext cx="5582434" cy="546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09CAC-2809-40EC-9ACA-523B365E4C21}" type="datetimeFigureOut">
              <a:rPr lang="ru-RU" smtClean="0"/>
              <a:t>01.09.2025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BBD84-4662-486E-B003-94AA29AECAD5}" type="slidenum">
              <a:rPr lang="ru-RU" smtClean="0"/>
              <a:t>‹#›</a:t>
            </a:fld>
            <a:endParaRPr lang="ru-RU"/>
          </a:p>
        </p:txBody>
      </p:sp>
    </p:spTree>
    <p:extLst>
      <p:ext uri="{BB962C8B-B14F-4D97-AF65-F5344CB8AC3E}">
        <p14:creationId xmlns:p14="http://schemas.microsoft.com/office/powerpoint/2010/main" val="577306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9DBBD84-4662-486E-B003-94AA29AECAD5}" type="slidenum">
              <a:rPr lang="ru-RU" smtClean="0"/>
              <a:t>1</a:t>
            </a:fld>
            <a:endParaRPr lang="ru-RU"/>
          </a:p>
        </p:txBody>
      </p:sp>
    </p:spTree>
    <p:extLst>
      <p:ext uri="{BB962C8B-B14F-4D97-AF65-F5344CB8AC3E}">
        <p14:creationId xmlns:p14="http://schemas.microsoft.com/office/powerpoint/2010/main" val="2206813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614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44938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118513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01.09.2025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85022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01.09.2025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531864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01.09.2025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7492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01.09.2025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211541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80818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571576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777958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5944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01.09.2025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57089015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88641"/>
            <a:ext cx="7714859" cy="1224135"/>
          </a:xfrm>
        </p:spPr>
        <p:txBody>
          <a:bodyPr>
            <a:normAutofit fontScale="90000"/>
          </a:bodyPr>
          <a:lstStyle/>
          <a:p>
            <a:pPr marL="182880"/>
            <a:r>
              <a:rPr lang="en" sz="2400" b="1" dirty="0" smtClean="0">
                <a:solidFill>
                  <a:schemeClr val="tx1"/>
                </a:solidFill>
              </a:rPr>
              <a:t>Odesa National Medical University </a:t>
            </a:r>
            <a:r>
              <a:rPr lang="uk-UA" sz="2400" b="1" dirty="0" smtClean="0">
                <a:solidFill>
                  <a:schemeClr val="tx1"/>
                </a:solidFill>
              </a:rPr>
              <a:t/>
            </a:r>
            <a:br>
              <a:rPr lang="uk-UA" sz="2400" b="1" dirty="0" smtClean="0">
                <a:solidFill>
                  <a:schemeClr val="tx1"/>
                </a:solidFill>
              </a:rPr>
            </a:br>
            <a:r>
              <a:rPr lang="en-US" sz="2400" b="1" dirty="0" smtClean="0">
                <a:solidFill>
                  <a:schemeClr val="tx1"/>
                </a:solidFill>
              </a:rPr>
              <a:t>International </a:t>
            </a:r>
            <a:r>
              <a:rPr lang="en" sz="2400" b="1" dirty="0" smtClean="0"/>
              <a:t>Faculty</a:t>
            </a:r>
            <a:r>
              <a:rPr lang="uk-UA" sz="2400" b="1" dirty="0" smtClean="0">
                <a:solidFill>
                  <a:schemeClr val="tx1"/>
                </a:solidFill>
              </a:rPr>
              <a:t/>
            </a:r>
            <a:br>
              <a:rPr lang="uk-UA" sz="2400" b="1" dirty="0" smtClean="0">
                <a:solidFill>
                  <a:schemeClr val="tx1"/>
                </a:solidFill>
              </a:rPr>
            </a:br>
            <a:r>
              <a:rPr lang="en" sz="2400" b="1" dirty="0" smtClean="0">
                <a:solidFill>
                  <a:schemeClr val="tx1"/>
                </a:solidFill>
              </a:rPr>
              <a:t>Department Organization and Economics </a:t>
            </a:r>
            <a:r>
              <a:rPr lang="en" sz="2400" b="1" dirty="0"/>
              <a:t>of Pharmacy </a:t>
            </a:r>
            <a:r>
              <a:rPr lang="uk-UA" sz="2400" b="1" dirty="0" smtClean="0">
                <a:solidFill>
                  <a:schemeClr val="tx1"/>
                </a:solidFill>
              </a:rPr>
              <a:t/>
            </a:r>
            <a:br>
              <a:rPr lang="uk-UA" sz="2400" b="1" dirty="0" smtClean="0">
                <a:solidFill>
                  <a:schemeClr val="tx1"/>
                </a:solidFill>
              </a:rPr>
            </a:br>
            <a:r>
              <a:rPr lang="en" sz="2400" b="1" dirty="0" smtClean="0"/>
              <a:t>with postdiploma specialization</a:t>
            </a:r>
            <a:endParaRPr lang="ru-RU" sz="2400" u="sng" dirty="0">
              <a:solidFill>
                <a:schemeClr val="tx1"/>
              </a:solidFill>
            </a:endParaRPr>
          </a:p>
        </p:txBody>
      </p:sp>
      <p:sp>
        <p:nvSpPr>
          <p:cNvPr id="4" name="TextBox 3"/>
          <p:cNvSpPr txBox="1"/>
          <p:nvPr/>
        </p:nvSpPr>
        <p:spPr>
          <a:xfrm>
            <a:off x="3790105" y="6361856"/>
            <a:ext cx="2232248" cy="369332"/>
          </a:xfrm>
          <a:prstGeom prst="rect">
            <a:avLst/>
          </a:prstGeom>
          <a:noFill/>
        </p:spPr>
        <p:txBody>
          <a:bodyPr wrap="square" rtlCol="0">
            <a:spAutoFit/>
          </a:bodyPr>
          <a:lstStyle/>
          <a:p>
            <a:pPr algn="ctr"/>
            <a:r>
              <a:rPr lang="en" b="1" dirty="0" smtClean="0"/>
              <a:t>Odesa </a:t>
            </a:r>
            <a:r>
              <a:rPr lang="uk-UA" b="1" dirty="0" smtClean="0"/>
              <a:t>2025</a:t>
            </a:r>
            <a:endParaRPr lang="ru-RU" b="1" dirty="0"/>
          </a:p>
        </p:txBody>
      </p:sp>
      <p:sp>
        <p:nvSpPr>
          <p:cNvPr id="3" name="Подзаголовок 2"/>
          <p:cNvSpPr>
            <a:spLocks noGrp="1"/>
          </p:cNvSpPr>
          <p:nvPr>
            <p:ph type="subTitle" idx="1"/>
          </p:nvPr>
        </p:nvSpPr>
        <p:spPr>
          <a:xfrm>
            <a:off x="1619672" y="1886947"/>
            <a:ext cx="6573114" cy="2304256"/>
          </a:xfrm>
        </p:spPr>
        <p:txBody>
          <a:bodyPr>
            <a:normAutofit/>
          </a:bodyPr>
          <a:lstStyle/>
          <a:p>
            <a:pPr algn="ctr"/>
            <a:r>
              <a:rPr lang="en" b="1" u="sng" dirty="0">
                <a:solidFill>
                  <a:schemeClr val="tx1"/>
                </a:solidFill>
              </a:rPr>
              <a:t>Lecture </a:t>
            </a:r>
            <a:r>
              <a:rPr lang="uk-UA" b="1" u="sng" dirty="0" smtClean="0">
                <a:solidFill>
                  <a:schemeClr val="tx1"/>
                </a:solidFill>
              </a:rPr>
              <a:t>10-11</a:t>
            </a:r>
            <a:endParaRPr lang="en" b="1" u="sng" dirty="0" smtClean="0">
              <a:solidFill>
                <a:schemeClr val="tx1"/>
              </a:solidFill>
            </a:endParaRPr>
          </a:p>
          <a:p>
            <a: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Basic provisions of pharmaceutical marketing. Pharmaceutical marketing management process.</a:t>
            </a:r>
            <a:endParaRPr lang="ru-RU" dirty="0">
              <a:solidFill>
                <a:schemeClr val="tx1"/>
              </a:solidFill>
            </a:endParaRPr>
          </a:p>
        </p:txBody>
      </p:sp>
      <p:sp>
        <p:nvSpPr>
          <p:cNvPr id="5" name="TextBox 4"/>
          <p:cNvSpPr txBox="1"/>
          <p:nvPr/>
        </p:nvSpPr>
        <p:spPr>
          <a:xfrm>
            <a:off x="167955" y="0"/>
            <a:ext cx="569387" cy="6731188"/>
          </a:xfrm>
          <a:prstGeom prst="rect">
            <a:avLst/>
          </a:prstGeom>
          <a:noFill/>
        </p:spPr>
        <p:txBody>
          <a:bodyPr vert="vert270" wrap="square" rtlCol="0">
            <a:spAutoFit/>
          </a:bodyPr>
          <a:lstStyle/>
          <a:p>
            <a:pPr algn="ctr"/>
            <a:r>
              <a:rPr lang="en" sz="2500" b="1" dirty="0" smtClean="0"/>
              <a:t>Pharmaceutical management and marketing</a:t>
            </a:r>
            <a:endParaRPr lang="ru-RU" sz="2500" b="1" dirty="0"/>
          </a:p>
        </p:txBody>
      </p:sp>
      <p:pic>
        <p:nvPicPr>
          <p:cNvPr id="6" name="Picture 2" descr="Маркетинг-микс (4р) в экспорт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2729" y="4365104"/>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3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r>
              <a:rPr lang="en" dirty="0" smtClean="0">
                <a:solidFill>
                  <a:schemeClr val="bg2"/>
                </a:solidFill>
              </a:rPr>
              <a:t>Lecture plan</a:t>
            </a:r>
            <a:endParaRPr lang="uk-UA" dirty="0">
              <a:solidFill>
                <a:schemeClr val="bg2"/>
              </a:solidFill>
            </a:endParaRPr>
          </a:p>
        </p:txBody>
      </p:sp>
      <p:graphicFrame>
        <p:nvGraphicFramePr>
          <p:cNvPr id="4" name="Схема 3"/>
          <p:cNvGraphicFramePr/>
          <p:nvPr>
            <p:extLst>
              <p:ext uri="{D42A27DB-BD31-4B8C-83A1-F6EECF244321}">
                <p14:modId xmlns:p14="http://schemas.microsoft.com/office/powerpoint/2010/main" val="45777211"/>
              </p:ext>
            </p:extLst>
          </p:nvPr>
        </p:nvGraphicFramePr>
        <p:xfrm>
          <a:off x="683568" y="1340768"/>
          <a:ext cx="6264696"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План урока: разработка и составление. План открытого урока"/>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8264" y="2564904"/>
            <a:ext cx="1824202"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348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a:solidFill>
                  <a:schemeClr val="bg2"/>
                </a:solidFill>
              </a:rPr>
              <a:t>Pharmaceutical market. Subjects, </a:t>
            </a:r>
            <a:r>
              <a:rPr lang="en" sz="3200" dirty="0" smtClean="0">
                <a:solidFill>
                  <a:schemeClr val="bg2"/>
                </a:solidFill>
              </a:rPr>
              <a:t>functions</a:t>
            </a:r>
            <a:endParaRPr lang="uk-UA" sz="3200" dirty="0">
              <a:solidFill>
                <a:schemeClr val="bg2"/>
              </a:solidFill>
            </a:endParaRPr>
          </a:p>
        </p:txBody>
      </p:sp>
      <p:sp>
        <p:nvSpPr>
          <p:cNvPr id="3" name="Скругленный прямоугольник 2"/>
          <p:cNvSpPr/>
          <p:nvPr/>
        </p:nvSpPr>
        <p:spPr>
          <a:xfrm>
            <a:off x="624113" y="1268760"/>
            <a:ext cx="7920880" cy="12961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 sz="2000" b="1" u="sng" dirty="0"/>
              <a:t>Pharmaceutical market </a:t>
            </a:r>
            <a:r>
              <a:rPr lang="en" sz="2000" b="1" dirty="0">
                <a:sym typeface="Symbol" panose="05050102010706020507" pitchFamily="18" charset="2"/>
              </a:rPr>
              <a:t></a:t>
            </a:r>
            <a:r>
              <a:rPr lang="en" sz="2000" b="1" dirty="0"/>
              <a:t> </a:t>
            </a:r>
            <a:r>
              <a:rPr lang="en" sz="2000" dirty="0"/>
              <a:t>a system of buying and selling relations between economically free sellers and buyers of medicines and </a:t>
            </a:r>
            <a:r>
              <a:rPr lang="en" sz="2000" dirty="0" smtClean="0"/>
              <a:t>medical devices</a:t>
            </a:r>
            <a:endParaRPr lang="uk-UA" sz="2000" dirty="0"/>
          </a:p>
        </p:txBody>
      </p:sp>
      <p:pic>
        <p:nvPicPr>
          <p:cNvPr id="4" name="Рисунок 3"/>
          <p:cNvPicPr>
            <a:picLocks noChangeAspect="1"/>
          </p:cNvPicPr>
          <p:nvPr/>
        </p:nvPicPr>
        <p:blipFill>
          <a:blip r:embed="rId2"/>
          <a:stretch>
            <a:fillRect/>
          </a:stretch>
        </p:blipFill>
        <p:spPr>
          <a:xfrm>
            <a:off x="1060277" y="2808087"/>
            <a:ext cx="7048552" cy="2209816"/>
          </a:xfrm>
          <a:prstGeom prst="rect">
            <a:avLst/>
          </a:prstGeom>
        </p:spPr>
      </p:pic>
    </p:spTree>
    <p:extLst>
      <p:ext uri="{BB962C8B-B14F-4D97-AF65-F5344CB8AC3E}">
        <p14:creationId xmlns:p14="http://schemas.microsoft.com/office/powerpoint/2010/main" val="4094899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a:solidFill>
                  <a:schemeClr val="bg2"/>
                </a:solidFill>
              </a:rPr>
              <a:t>Pharmaceutical market. Subjects, </a:t>
            </a:r>
            <a:r>
              <a:rPr lang="en" sz="3200" dirty="0" smtClean="0">
                <a:solidFill>
                  <a:schemeClr val="bg2"/>
                </a:solidFill>
              </a:rPr>
              <a:t>functions</a:t>
            </a:r>
            <a:endParaRPr lang="uk-UA" sz="3200" dirty="0">
              <a:solidFill>
                <a:schemeClr val="bg2"/>
              </a:solidFill>
            </a:endParaRPr>
          </a:p>
        </p:txBody>
      </p:sp>
      <p:sp>
        <p:nvSpPr>
          <p:cNvPr id="3" name="Скругленный прямоугольник 2"/>
          <p:cNvSpPr/>
          <p:nvPr/>
        </p:nvSpPr>
        <p:spPr>
          <a:xfrm>
            <a:off x="624113" y="1268760"/>
            <a:ext cx="7920880" cy="12961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b="1" u="sng" dirty="0"/>
              <a:t>Subjects of the pharmaceutical market </a:t>
            </a:r>
            <a:r>
              <a:rPr lang="en-US" sz="2000" dirty="0"/>
              <a:t>are manufacturers of medical products, wholesale intermediaries, retail intermediaries, organizations – consumers (treatment-and-prophylactic institutions</a:t>
            </a:r>
            <a:r>
              <a:rPr lang="en-US" sz="2000"/>
              <a:t>), </a:t>
            </a:r>
            <a:r>
              <a:rPr lang="en-US" sz="2000" smtClean="0"/>
              <a:t>and </a:t>
            </a:r>
            <a:r>
              <a:rPr lang="en-US" sz="2000" dirty="0"/>
              <a:t>users, and ex-</a:t>
            </a:r>
            <a:r>
              <a:rPr lang="en-US" sz="2000" dirty="0" err="1"/>
              <a:t>perts</a:t>
            </a:r>
            <a:r>
              <a:rPr lang="en-US" sz="2000" dirty="0"/>
              <a:t> in marketing</a:t>
            </a:r>
            <a:endParaRPr lang="uk-UA" sz="2000" dirty="0"/>
          </a:p>
        </p:txBody>
      </p:sp>
      <p:pic>
        <p:nvPicPr>
          <p:cNvPr id="5" name="Рисунок 4"/>
          <p:cNvPicPr>
            <a:picLocks noChangeAspect="1"/>
          </p:cNvPicPr>
          <p:nvPr/>
        </p:nvPicPr>
        <p:blipFill>
          <a:blip r:embed="rId2"/>
          <a:stretch>
            <a:fillRect/>
          </a:stretch>
        </p:blipFill>
        <p:spPr>
          <a:xfrm>
            <a:off x="971600" y="2589109"/>
            <a:ext cx="7258103" cy="4162455"/>
          </a:xfrm>
          <a:prstGeom prst="rect">
            <a:avLst/>
          </a:prstGeom>
        </p:spPr>
      </p:pic>
    </p:spTree>
    <p:extLst>
      <p:ext uri="{BB962C8B-B14F-4D97-AF65-F5344CB8AC3E}">
        <p14:creationId xmlns:p14="http://schemas.microsoft.com/office/powerpoint/2010/main" val="352164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smtClean="0">
                <a:solidFill>
                  <a:schemeClr val="bg2"/>
                </a:solidFill>
              </a:rPr>
              <a:t>Functions of the pharmaceutical market</a:t>
            </a:r>
            <a:endParaRPr lang="uk-UA" sz="3200" dirty="0">
              <a:solidFill>
                <a:schemeClr val="bg2"/>
              </a:solidFill>
            </a:endParaRPr>
          </a:p>
        </p:txBody>
      </p:sp>
      <p:graphicFrame>
        <p:nvGraphicFramePr>
          <p:cNvPr id="4" name="Схема 3"/>
          <p:cNvGraphicFramePr/>
          <p:nvPr>
            <p:extLst>
              <p:ext uri="{D42A27DB-BD31-4B8C-83A1-F6EECF244321}">
                <p14:modId xmlns:p14="http://schemas.microsoft.com/office/powerpoint/2010/main" val="329277923"/>
              </p:ext>
            </p:extLst>
          </p:nvPr>
        </p:nvGraphicFramePr>
        <p:xfrm>
          <a:off x="611560" y="1412776"/>
          <a:ext cx="792088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216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smtClean="0">
                <a:solidFill>
                  <a:schemeClr val="bg2"/>
                </a:solidFill>
              </a:rPr>
              <a:t>Classification of the pharmaceutical market</a:t>
            </a:r>
            <a:endParaRPr lang="uk-UA" sz="3200" dirty="0">
              <a:solidFill>
                <a:schemeClr val="bg2"/>
              </a:solidFill>
            </a:endParaRPr>
          </a:p>
        </p:txBody>
      </p:sp>
      <p:graphicFrame>
        <p:nvGraphicFramePr>
          <p:cNvPr id="3" name="Схема 2"/>
          <p:cNvGraphicFramePr/>
          <p:nvPr>
            <p:extLst>
              <p:ext uri="{D42A27DB-BD31-4B8C-83A1-F6EECF244321}">
                <p14:modId xmlns:p14="http://schemas.microsoft.com/office/powerpoint/2010/main" val="3716915989"/>
              </p:ext>
            </p:extLst>
          </p:nvPr>
        </p:nvGraphicFramePr>
        <p:xfrm>
          <a:off x="395536" y="1196752"/>
          <a:ext cx="3456384" cy="404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2345996112"/>
              </p:ext>
            </p:extLst>
          </p:nvPr>
        </p:nvGraphicFramePr>
        <p:xfrm>
          <a:off x="3635896" y="1180976"/>
          <a:ext cx="4968552"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58377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smtClean="0">
                <a:solidFill>
                  <a:schemeClr val="bg2"/>
                </a:solidFill>
              </a:rPr>
              <a:t>Classification of the pharmaceutical market</a:t>
            </a:r>
            <a:endParaRPr lang="uk-UA" sz="3200" dirty="0">
              <a:solidFill>
                <a:schemeClr val="bg2"/>
              </a:solidFill>
            </a:endParaRPr>
          </a:p>
        </p:txBody>
      </p:sp>
      <p:graphicFrame>
        <p:nvGraphicFramePr>
          <p:cNvPr id="3" name="Схема 2"/>
          <p:cNvGraphicFramePr/>
          <p:nvPr>
            <p:extLst>
              <p:ext uri="{D42A27DB-BD31-4B8C-83A1-F6EECF244321}">
                <p14:modId xmlns:p14="http://schemas.microsoft.com/office/powerpoint/2010/main" val="601104817"/>
              </p:ext>
            </p:extLst>
          </p:nvPr>
        </p:nvGraphicFramePr>
        <p:xfrm>
          <a:off x="395536" y="1196752"/>
          <a:ext cx="3456384" cy="404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13891139"/>
              </p:ext>
            </p:extLst>
          </p:nvPr>
        </p:nvGraphicFramePr>
        <p:xfrm>
          <a:off x="3635896" y="1180976"/>
          <a:ext cx="4968552"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4811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smtClean="0">
                <a:solidFill>
                  <a:schemeClr val="bg2"/>
                </a:solidFill>
              </a:rPr>
              <a:t>Classification of the pharmaceutical market</a:t>
            </a:r>
            <a:endParaRPr lang="uk-UA" sz="3200" dirty="0">
              <a:solidFill>
                <a:schemeClr val="bg2"/>
              </a:solidFill>
            </a:endParaRPr>
          </a:p>
        </p:txBody>
      </p:sp>
      <p:graphicFrame>
        <p:nvGraphicFramePr>
          <p:cNvPr id="5" name="Схема 4"/>
          <p:cNvGraphicFramePr/>
          <p:nvPr>
            <p:extLst>
              <p:ext uri="{D42A27DB-BD31-4B8C-83A1-F6EECF244321}">
                <p14:modId xmlns:p14="http://schemas.microsoft.com/office/powerpoint/2010/main" val="3969536193"/>
              </p:ext>
            </p:extLst>
          </p:nvPr>
        </p:nvGraphicFramePr>
        <p:xfrm>
          <a:off x="395536" y="1412776"/>
          <a:ext cx="820891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799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3200" dirty="0" smtClean="0">
                <a:solidFill>
                  <a:schemeClr val="bg2"/>
                </a:solidFill>
              </a:rPr>
              <a:t>Classification of the pharmaceutical market</a:t>
            </a:r>
            <a:endParaRPr lang="uk-UA" sz="3200" dirty="0">
              <a:solidFill>
                <a:schemeClr val="bg2"/>
              </a:solidFill>
            </a:endParaRPr>
          </a:p>
        </p:txBody>
      </p:sp>
      <p:graphicFrame>
        <p:nvGraphicFramePr>
          <p:cNvPr id="5" name="Схема 4"/>
          <p:cNvGraphicFramePr/>
          <p:nvPr>
            <p:extLst>
              <p:ext uri="{D42A27DB-BD31-4B8C-83A1-F6EECF244321}">
                <p14:modId xmlns:p14="http://schemas.microsoft.com/office/powerpoint/2010/main" val="3517291375"/>
              </p:ext>
            </p:extLst>
          </p:nvPr>
        </p:nvGraphicFramePr>
        <p:xfrm>
          <a:off x="395536" y="1412776"/>
          <a:ext cx="820891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9008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 sz="2400" dirty="0" smtClean="0"/>
              <a:t>Pharmaceutical </a:t>
            </a:r>
            <a:r>
              <a:rPr lang="en" sz="2400" dirty="0"/>
              <a:t>marketing, Need, Demand.</a:t>
            </a:r>
          </a:p>
        </p:txBody>
      </p:sp>
      <p:sp>
        <p:nvSpPr>
          <p:cNvPr id="3" name="Скругленный прямоугольник 2"/>
          <p:cNvSpPr/>
          <p:nvPr/>
        </p:nvSpPr>
        <p:spPr>
          <a:xfrm>
            <a:off x="611560" y="1268760"/>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 sz="2000" b="1" cap="all" dirty="0"/>
              <a:t>Pharmaceutical marketing</a:t>
            </a:r>
            <a:r>
              <a:rPr lang="en" sz="2000" dirty="0"/>
              <a:t> </a:t>
            </a:r>
            <a:r>
              <a:rPr lang="en" sz="2000" dirty="0">
                <a:sym typeface="Symbol" panose="05050102010706020507" pitchFamily="18" charset="2"/>
              </a:rPr>
              <a:t> </a:t>
            </a:r>
            <a:r>
              <a:rPr lang="en" sz="2000" dirty="0"/>
              <a:t>this is a management activity aimed at creating demand and achieving the goals of a pharmaceutical enterprise through maximum satisfaction of consumer needs for medicines and medical products.</a:t>
            </a:r>
          </a:p>
        </p:txBody>
      </p:sp>
      <p:sp>
        <p:nvSpPr>
          <p:cNvPr id="7" name="Не равно 6"/>
          <p:cNvSpPr/>
          <p:nvPr/>
        </p:nvSpPr>
        <p:spPr>
          <a:xfrm>
            <a:off x="3923928" y="3219390"/>
            <a:ext cx="1728192" cy="851268"/>
          </a:xfrm>
          <a:prstGeom prst="mathNotEqual">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grpSp>
        <p:nvGrpSpPr>
          <p:cNvPr id="10" name="Группа 9"/>
          <p:cNvGrpSpPr/>
          <p:nvPr/>
        </p:nvGrpSpPr>
        <p:grpSpPr>
          <a:xfrm>
            <a:off x="971600" y="3274294"/>
            <a:ext cx="7704856" cy="3395066"/>
            <a:chOff x="971600" y="3274294"/>
            <a:chExt cx="7704856" cy="3395066"/>
          </a:xfrm>
          <a:solidFill>
            <a:schemeClr val="bg1">
              <a:lumMod val="85000"/>
            </a:schemeClr>
          </a:solidFill>
        </p:grpSpPr>
        <p:sp>
          <p:nvSpPr>
            <p:cNvPr id="4" name="Скругленный прямоугольник 3"/>
            <p:cNvSpPr/>
            <p:nvPr/>
          </p:nvSpPr>
          <p:spPr>
            <a:xfrm>
              <a:off x="971600" y="3284984"/>
              <a:ext cx="2736304" cy="72008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800" dirty="0" smtClean="0">
                  <a:solidFill>
                    <a:sysClr val="windowText" lastClr="000000"/>
                  </a:solidFill>
                </a:rPr>
                <a:t>Need</a:t>
              </a:r>
              <a:endParaRPr lang="uk-UA" sz="2800" dirty="0">
                <a:solidFill>
                  <a:sysClr val="windowText" lastClr="000000"/>
                </a:solidFill>
              </a:endParaRPr>
            </a:p>
          </p:txBody>
        </p:sp>
        <p:sp>
          <p:nvSpPr>
            <p:cNvPr id="6" name="Скругленный прямоугольник 5"/>
            <p:cNvSpPr/>
            <p:nvPr/>
          </p:nvSpPr>
          <p:spPr>
            <a:xfrm>
              <a:off x="5796136" y="3274294"/>
              <a:ext cx="2736304" cy="72008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400" smtClean="0">
                  <a:solidFill>
                    <a:sysClr val="windowText" lastClr="000000"/>
                  </a:solidFill>
                </a:rPr>
                <a:t>Demand</a:t>
              </a:r>
              <a:endParaRPr lang="uk-UA" sz="2400">
                <a:solidFill>
                  <a:sysClr val="windowText" lastClr="000000"/>
                </a:solidFill>
              </a:endParaRPr>
            </a:p>
          </p:txBody>
        </p:sp>
        <p:sp>
          <p:nvSpPr>
            <p:cNvPr id="8" name="Выноска со стрелкой вверх 7"/>
            <p:cNvSpPr/>
            <p:nvPr/>
          </p:nvSpPr>
          <p:spPr>
            <a:xfrm>
              <a:off x="971600" y="4070658"/>
              <a:ext cx="2664296" cy="2598702"/>
            </a:xfrm>
            <a:prstGeom prst="upArrowCallout">
              <a:avLst>
                <a:gd name="adj1" fmla="val 5965"/>
                <a:gd name="adj2" fmla="val 11155"/>
                <a:gd name="adj3" fmla="val 18078"/>
                <a:gd name="adj4" fmla="val 7391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600" b="1">
                  <a:solidFill>
                    <a:sysClr val="windowText" lastClr="000000"/>
                  </a:solidFill>
                </a:rPr>
                <a:t>the feeling of a lack of a quality standard of living due to pathological changes in the state or functions of the human body, which took a specific form in accordance with the cultural level and personality of the individual</a:t>
              </a:r>
              <a:endParaRPr lang="uk-UA" sz="1600">
                <a:solidFill>
                  <a:sysClr val="windowText" lastClr="000000"/>
                </a:solidFill>
              </a:endParaRPr>
            </a:p>
          </p:txBody>
        </p:sp>
        <p:sp>
          <p:nvSpPr>
            <p:cNvPr id="9" name="Выноска со стрелкой вверх 8"/>
            <p:cNvSpPr/>
            <p:nvPr/>
          </p:nvSpPr>
          <p:spPr>
            <a:xfrm>
              <a:off x="6012160" y="4060520"/>
              <a:ext cx="2664296" cy="2598702"/>
            </a:xfrm>
            <a:prstGeom prst="upArrowCallout">
              <a:avLst>
                <a:gd name="adj1" fmla="val 5965"/>
                <a:gd name="adj2" fmla="val 11155"/>
                <a:gd name="adj3" fmla="val 18078"/>
                <a:gd name="adj4" fmla="val 7391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1600" b="1" dirty="0">
                  <a:solidFill>
                    <a:sysClr val="windowText" lastClr="000000"/>
                  </a:solidFill>
                </a:rPr>
                <a:t>need supported by purchasing power, that is, these are the drugs that consumers are willing and able to buy at a certain price during a certain period of time.</a:t>
              </a:r>
              <a:endParaRPr lang="uk-UA" sz="1600" dirty="0">
                <a:solidFill>
                  <a:sysClr val="windowText" lastClr="000000"/>
                </a:solidFill>
              </a:endParaRPr>
            </a:p>
          </p:txBody>
        </p:sp>
      </p:grpSp>
    </p:spTree>
    <p:extLst>
      <p:ext uri="{BB962C8B-B14F-4D97-AF65-F5344CB8AC3E}">
        <p14:creationId xmlns:p14="http://schemas.microsoft.com/office/powerpoint/2010/main" val="2054526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US" sz="2400" b="1" dirty="0"/>
              <a:t>Marketing principles </a:t>
            </a:r>
            <a:endParaRPr lang="en" sz="2400" dirty="0"/>
          </a:p>
        </p:txBody>
      </p:sp>
      <p:sp>
        <p:nvSpPr>
          <p:cNvPr id="3" name="Скругленный прямоугольник 2"/>
          <p:cNvSpPr/>
          <p:nvPr/>
        </p:nvSpPr>
        <p:spPr>
          <a:xfrm>
            <a:off x="611560" y="1412776"/>
            <a:ext cx="7933433" cy="3600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000" dirty="0" smtClean="0"/>
              <a:t>The </a:t>
            </a:r>
            <a:r>
              <a:rPr lang="en-US" sz="2000" dirty="0"/>
              <a:t>manufacturers should take into account some principles:</a:t>
            </a:r>
          </a:p>
          <a:p>
            <a:pPr marL="342900" indent="-342900" algn="just">
              <a:buFont typeface="Wingdings" panose="05000000000000000000" pitchFamily="2" charset="2"/>
              <a:buChar char="v"/>
            </a:pPr>
            <a:r>
              <a:rPr lang="en-US" sz="2000" dirty="0" smtClean="0"/>
              <a:t>to </a:t>
            </a:r>
            <a:r>
              <a:rPr lang="en-US" sz="2000" dirty="0"/>
              <a:t>study a condition and changes of a consumer’s </a:t>
            </a:r>
            <a:r>
              <a:rPr lang="en-US" sz="2000" dirty="0" smtClean="0"/>
              <a:t>demand;</a:t>
            </a:r>
          </a:p>
          <a:p>
            <a:pPr marL="342900" indent="-342900" algn="just">
              <a:buFont typeface="Wingdings" panose="05000000000000000000" pitchFamily="2" charset="2"/>
              <a:buChar char="v"/>
            </a:pPr>
            <a:r>
              <a:rPr lang="en-US" sz="2000" dirty="0" smtClean="0"/>
              <a:t>to </a:t>
            </a:r>
            <a:r>
              <a:rPr lang="en-US" sz="2000" dirty="0"/>
              <a:t>search for a market niche, to carry out segmentation of the </a:t>
            </a:r>
            <a:r>
              <a:rPr lang="en-US" sz="2000" dirty="0" smtClean="0"/>
              <a:t>market </a:t>
            </a:r>
            <a:r>
              <a:rPr lang="en-US" sz="2000" dirty="0"/>
              <a:t>and to let out production in view of features of separate </a:t>
            </a:r>
            <a:r>
              <a:rPr lang="en-US" sz="2000" dirty="0" smtClean="0"/>
              <a:t>segments;</a:t>
            </a:r>
          </a:p>
          <a:p>
            <a:pPr marL="342900" indent="-342900" algn="just">
              <a:buFont typeface="Wingdings" panose="05000000000000000000" pitchFamily="2" charset="2"/>
              <a:buChar char="v"/>
            </a:pPr>
            <a:r>
              <a:rPr lang="en-US" sz="2000" dirty="0" smtClean="0"/>
              <a:t>to </a:t>
            </a:r>
            <a:r>
              <a:rPr lang="en-US" sz="2000" dirty="0"/>
              <a:t>improve the goods constantly and to improve its </a:t>
            </a:r>
            <a:r>
              <a:rPr lang="en-US" sz="2000" dirty="0" smtClean="0"/>
              <a:t>quality;</a:t>
            </a:r>
          </a:p>
          <a:p>
            <a:pPr marL="342900" indent="-342900" algn="just">
              <a:buFont typeface="Wingdings" panose="05000000000000000000" pitchFamily="2" charset="2"/>
              <a:buChar char="v"/>
            </a:pPr>
            <a:r>
              <a:rPr lang="en-US" sz="2000" dirty="0" smtClean="0"/>
              <a:t>it </a:t>
            </a:r>
            <a:r>
              <a:rPr lang="en-US" sz="2000" dirty="0"/>
              <a:t>is necessary to influence the market using the system of </a:t>
            </a:r>
            <a:r>
              <a:rPr lang="en-US" sz="2000" dirty="0" smtClean="0"/>
              <a:t>promotion</a:t>
            </a:r>
            <a:r>
              <a:rPr lang="en-US" sz="2000" dirty="0"/>
              <a:t>: selling, advertising, </a:t>
            </a:r>
            <a:r>
              <a:rPr lang="en-US" sz="2000" dirty="0" smtClean="0"/>
              <a:t>service;</a:t>
            </a:r>
          </a:p>
          <a:p>
            <a:pPr marL="342900" indent="-342900" algn="just">
              <a:buFont typeface="Wingdings" panose="05000000000000000000" pitchFamily="2" charset="2"/>
              <a:buChar char="v"/>
            </a:pPr>
            <a:r>
              <a:rPr lang="en-US" sz="2000" dirty="0" smtClean="0"/>
              <a:t>to </a:t>
            </a:r>
            <a:r>
              <a:rPr lang="en-US" sz="2000" dirty="0"/>
              <a:t>improve the marketing constantly.</a:t>
            </a:r>
            <a:endParaRPr lang="en" sz="2000" dirty="0"/>
          </a:p>
        </p:txBody>
      </p:sp>
    </p:spTree>
    <p:extLst>
      <p:ext uri="{BB962C8B-B14F-4D97-AF65-F5344CB8AC3E}">
        <p14:creationId xmlns:p14="http://schemas.microsoft.com/office/powerpoint/2010/main" val="68231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US" sz="2400" b="1" dirty="0"/>
              <a:t>Functions of marketing </a:t>
            </a:r>
            <a:endParaRPr lang="en" sz="2400" dirty="0"/>
          </a:p>
        </p:txBody>
      </p:sp>
      <p:sp>
        <p:nvSpPr>
          <p:cNvPr id="3" name="Скругленный прямоугольник 2"/>
          <p:cNvSpPr/>
          <p:nvPr/>
        </p:nvSpPr>
        <p:spPr>
          <a:xfrm>
            <a:off x="611560" y="1412776"/>
            <a:ext cx="7933433" cy="3600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000" b="1" i="1" dirty="0"/>
              <a:t>The research function </a:t>
            </a:r>
            <a:r>
              <a:rPr lang="en-US" sz="2000" dirty="0"/>
              <a:t>includes the research of market, consumer, product, and forming a structure. </a:t>
            </a:r>
          </a:p>
          <a:p>
            <a:r>
              <a:rPr lang="en-US" sz="2000" b="1" i="1" dirty="0"/>
              <a:t>The production function </a:t>
            </a:r>
            <a:r>
              <a:rPr lang="en-US" sz="2000" dirty="0"/>
              <a:t>includes organizing the production of new products, working out new technologies, and management of quality and products competitiveness. </a:t>
            </a:r>
          </a:p>
          <a:p>
            <a:r>
              <a:rPr lang="en-US" sz="2000" b="1" i="1" dirty="0"/>
              <a:t>The sale market function </a:t>
            </a:r>
            <a:r>
              <a:rPr lang="en-US" sz="2000" dirty="0"/>
              <a:t>includes organizing the distribution, service, promotion, carrying out a purposeful commodity and the price policy. </a:t>
            </a:r>
          </a:p>
          <a:p>
            <a:r>
              <a:rPr lang="en-US" sz="2000" b="1" i="1" dirty="0"/>
              <a:t>The management and control function </a:t>
            </a:r>
            <a:r>
              <a:rPr lang="en-US" sz="2000" dirty="0"/>
              <a:t>includes strategic planning, control of marketing, promotion system, marketing management. </a:t>
            </a:r>
            <a:endParaRPr lang="en" sz="2000" dirty="0"/>
          </a:p>
        </p:txBody>
      </p:sp>
    </p:spTree>
    <p:extLst>
      <p:ext uri="{BB962C8B-B14F-4D97-AF65-F5344CB8AC3E}">
        <p14:creationId xmlns:p14="http://schemas.microsoft.com/office/powerpoint/2010/main" val="355802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en" sz="2400" b="1" cap="all" dirty="0"/>
              <a:t>Complex of pharmaceutical marketing</a:t>
            </a:r>
            <a:endParaRPr lang="uk-UA" sz="2400" dirty="0"/>
          </a:p>
        </p:txBody>
      </p:sp>
      <p:sp>
        <p:nvSpPr>
          <p:cNvPr id="3" name="Скругленный прямоугольник 2"/>
          <p:cNvSpPr/>
          <p:nvPr/>
        </p:nvSpPr>
        <p:spPr>
          <a:xfrm>
            <a:off x="611560" y="1268760"/>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 sz="2000" b="1" i="1" dirty="0"/>
              <a:t>The marketing mix </a:t>
            </a:r>
            <a:r>
              <a:rPr lang="en" sz="2000" dirty="0"/>
              <a:t>(marketing mix, 4P) </a:t>
            </a:r>
            <a:r>
              <a:rPr lang="en" sz="2000" dirty="0">
                <a:sym typeface="Symbol" panose="05050102010706020507" pitchFamily="18" charset="2"/>
              </a:rPr>
              <a:t>is </a:t>
            </a:r>
            <a:r>
              <a:rPr lang="en" sz="2000" dirty="0"/>
              <a:t>a set of marketing tools, a combination of which the company uses to influence the target market, with the aim of achieving the desired response from it.</a:t>
            </a:r>
          </a:p>
        </p:txBody>
      </p:sp>
      <p:sp>
        <p:nvSpPr>
          <p:cNvPr id="5" name="Штриховая стрелка вправо 4"/>
          <p:cNvSpPr/>
          <p:nvPr/>
        </p:nvSpPr>
        <p:spPr>
          <a:xfrm rot="5400000">
            <a:off x="4283968" y="2996952"/>
            <a:ext cx="936104" cy="79208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Скругленный прямоугольник 10"/>
          <p:cNvSpPr/>
          <p:nvPr/>
        </p:nvSpPr>
        <p:spPr>
          <a:xfrm>
            <a:off x="683568" y="3933056"/>
            <a:ext cx="7933433" cy="288032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Wingdings" panose="05000000000000000000" pitchFamily="2" charset="2"/>
              <a:buChar char="v"/>
            </a:pPr>
            <a:r>
              <a:rPr lang="en" b="1" dirty="0"/>
              <a:t> </a:t>
            </a:r>
            <a:r>
              <a:rPr lang="en" b="1" i="1" dirty="0"/>
              <a:t>Product ( </a:t>
            </a:r>
            <a:r>
              <a:rPr lang="en" b="1" i="1" dirty="0" err="1"/>
              <a:t>product </a:t>
            </a:r>
            <a:r>
              <a:rPr lang="en" b="1" i="1" dirty="0"/>
              <a:t>)</a:t>
            </a:r>
            <a:r>
              <a:rPr lang="en" b="1" dirty="0"/>
              <a:t> </a:t>
            </a:r>
            <a:r>
              <a:rPr lang="en" dirty="0"/>
              <a:t>is an assortment of medicines that a pharmaceutical company specially develops for its target consumers.</a:t>
            </a:r>
          </a:p>
          <a:p>
            <a:pPr marL="285750" indent="-285750">
              <a:buFont typeface="Wingdings" panose="05000000000000000000" pitchFamily="2" charset="2"/>
              <a:buChar char="v"/>
            </a:pPr>
            <a:r>
              <a:rPr lang="en" b="1" i="1" dirty="0" smtClean="0"/>
              <a:t>Price </a:t>
            </a:r>
            <a:r>
              <a:rPr lang="en" b="1" i="1" dirty="0"/>
              <a:t>( </a:t>
            </a:r>
            <a:r>
              <a:rPr lang="en" b="1" i="1" dirty="0" err="1"/>
              <a:t>price </a:t>
            </a:r>
            <a:r>
              <a:rPr lang="en" b="1" i="1" dirty="0"/>
              <a:t>)</a:t>
            </a:r>
            <a:r>
              <a:rPr lang="en" b="1" dirty="0"/>
              <a:t> </a:t>
            </a:r>
            <a:r>
              <a:rPr lang="en" dirty="0"/>
              <a:t>is the monetary value of a unit of medicinal product.</a:t>
            </a:r>
          </a:p>
          <a:p>
            <a:pPr marL="285750" indent="-285750">
              <a:buFont typeface="Wingdings" panose="05000000000000000000" pitchFamily="2" charset="2"/>
              <a:buChar char="v"/>
            </a:pPr>
            <a:r>
              <a:rPr lang="en" b="1" i="1" dirty="0"/>
              <a:t>Marketing or distribution </a:t>
            </a:r>
            <a:r>
              <a:rPr lang="en" b="1" i="1" dirty="0" smtClean="0"/>
              <a:t>methods ( </a:t>
            </a:r>
            <a:r>
              <a:rPr lang="en" b="1" i="1" dirty="0" err="1"/>
              <a:t>place </a:t>
            </a:r>
            <a:r>
              <a:rPr lang="en" b="1" i="1" dirty="0"/>
              <a:t>) </a:t>
            </a:r>
            <a:r>
              <a:rPr lang="en" dirty="0"/>
              <a:t>– activities that make the medicinal product available to target consumers.</a:t>
            </a:r>
          </a:p>
          <a:p>
            <a:pPr marL="285750" indent="-285750">
              <a:buFont typeface="Wingdings" panose="05000000000000000000" pitchFamily="2" charset="2"/>
              <a:buChar char="v"/>
            </a:pPr>
            <a:r>
              <a:rPr lang="en" b="1" i="1" dirty="0" smtClean="0"/>
              <a:t>Methods </a:t>
            </a:r>
            <a:r>
              <a:rPr lang="en" b="1" i="1" dirty="0"/>
              <a:t>of promotion or marketing communications ( </a:t>
            </a:r>
            <a:r>
              <a:rPr lang="en" b="1" i="1" dirty="0" err="1"/>
              <a:t>promotion </a:t>
            </a:r>
            <a:r>
              <a:rPr lang="en" b="1" i="1" dirty="0"/>
              <a:t>) </a:t>
            </a:r>
            <a:r>
              <a:rPr lang="en" dirty="0"/>
              <a:t>are activities aimed at spreading information about the drug by the company and convincing target consumers of the feasibility of its purchase.</a:t>
            </a:r>
          </a:p>
        </p:txBody>
      </p:sp>
    </p:spTree>
    <p:extLst>
      <p:ext uri="{BB962C8B-B14F-4D97-AF65-F5344CB8AC3E}">
        <p14:creationId xmlns:p14="http://schemas.microsoft.com/office/powerpoint/2010/main" val="225320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en" sz="2400" b="1" cap="all" dirty="0"/>
              <a:t>Complex of pharmaceutical marketing</a:t>
            </a:r>
            <a:endParaRPr lang="uk-UA" sz="2400" dirty="0"/>
          </a:p>
        </p:txBody>
      </p:sp>
      <p:pic>
        <p:nvPicPr>
          <p:cNvPr id="4" name="Рисунок 3"/>
          <p:cNvPicPr>
            <a:picLocks noChangeAspect="1"/>
          </p:cNvPicPr>
          <p:nvPr/>
        </p:nvPicPr>
        <p:blipFill>
          <a:blip r:embed="rId2"/>
          <a:stretch>
            <a:fillRect/>
          </a:stretch>
        </p:blipFill>
        <p:spPr>
          <a:xfrm>
            <a:off x="1475656" y="1340768"/>
            <a:ext cx="6624736" cy="4841497"/>
          </a:xfrm>
          <a:prstGeom prst="rect">
            <a:avLst/>
          </a:prstGeom>
        </p:spPr>
      </p:pic>
    </p:spTree>
    <p:extLst>
      <p:ext uri="{BB962C8B-B14F-4D97-AF65-F5344CB8AC3E}">
        <p14:creationId xmlns:p14="http://schemas.microsoft.com/office/powerpoint/2010/main" val="2989978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en" sz="2400" b="1" dirty="0"/>
              <a:t>FUNCTIONAL ENSURING THE MARKETING ACTIVITIES OF PHARMACEUTICAL FIRMS</a:t>
            </a:r>
            <a:endParaRPr lang="uk-UA" sz="2400" dirty="0"/>
          </a:p>
        </p:txBody>
      </p:sp>
      <p:sp>
        <p:nvSpPr>
          <p:cNvPr id="3" name="Скругленный прямоугольник 2"/>
          <p:cNvSpPr/>
          <p:nvPr/>
        </p:nvSpPr>
        <p:spPr>
          <a:xfrm>
            <a:off x="599007" y="1124744"/>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 sz="2000" b="1" cap="all" dirty="0"/>
              <a:t>Marketing management</a:t>
            </a:r>
            <a:r>
              <a:rPr lang="en" sz="2000" b="1" dirty="0"/>
              <a:t> </a:t>
            </a:r>
            <a:r>
              <a:rPr lang="en" sz="2000" dirty="0"/>
              <a:t>is the process of analyzing market opportunities, selecting target markets, developing a marketing mix, and implementing marketing measures in order to achieve the goals of a pharmaceutical enterprise.</a:t>
            </a:r>
          </a:p>
        </p:txBody>
      </p:sp>
      <p:graphicFrame>
        <p:nvGraphicFramePr>
          <p:cNvPr id="4" name="Схема 3"/>
          <p:cNvGraphicFramePr/>
          <p:nvPr>
            <p:extLst>
              <p:ext uri="{D42A27DB-BD31-4B8C-83A1-F6EECF244321}">
                <p14:modId xmlns:p14="http://schemas.microsoft.com/office/powerpoint/2010/main" val="2772469506"/>
              </p:ext>
            </p:extLst>
          </p:nvPr>
        </p:nvGraphicFramePr>
        <p:xfrm>
          <a:off x="2051720" y="2924944"/>
          <a:ext cx="4968552"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000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en-US" sz="2400" dirty="0"/>
              <a:t>Planning of enterprises’ marketing activity </a:t>
            </a:r>
            <a:endParaRPr lang="uk-UA" sz="2400" dirty="0"/>
          </a:p>
        </p:txBody>
      </p:sp>
      <p:pic>
        <p:nvPicPr>
          <p:cNvPr id="5" name="Рисунок 4"/>
          <p:cNvPicPr>
            <a:picLocks noChangeAspect="1"/>
          </p:cNvPicPr>
          <p:nvPr/>
        </p:nvPicPr>
        <p:blipFill>
          <a:blip r:embed="rId2"/>
          <a:stretch>
            <a:fillRect/>
          </a:stretch>
        </p:blipFill>
        <p:spPr>
          <a:xfrm>
            <a:off x="2555776" y="1124744"/>
            <a:ext cx="4464496" cy="5652827"/>
          </a:xfrm>
          <a:prstGeom prst="rect">
            <a:avLst/>
          </a:prstGeom>
        </p:spPr>
      </p:pic>
    </p:spTree>
    <p:extLst>
      <p:ext uri="{BB962C8B-B14F-4D97-AF65-F5344CB8AC3E}">
        <p14:creationId xmlns:p14="http://schemas.microsoft.com/office/powerpoint/2010/main" val="444707827"/>
      </p:ext>
    </p:extLst>
  </p:cSld>
  <p:clrMapOvr>
    <a:masterClrMapping/>
  </p:clrMapOvr>
</p:sld>
</file>

<file path=ppt/theme/theme1.xml><?xml version="1.0" encoding="utf-8"?>
<a:theme xmlns:a="http://schemas.openxmlformats.org/drawingml/2006/main" name="Тема Office">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2251</TotalTime>
  <Words>998</Words>
  <Application>Microsoft Office PowerPoint</Application>
  <PresentationFormat>Экран (4:3)</PresentationFormat>
  <Paragraphs>107</Paragraphs>
  <Slides>16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Symbol</vt:lpstr>
      <vt:lpstr>Wingdings</vt:lpstr>
      <vt:lpstr>Тема Office</vt:lpstr>
      <vt:lpstr>Odesa National Medical University  International Faculty Department Organization and Economics of Pharmacy  with postdiploma specialization</vt:lpstr>
      <vt:lpstr>Lecture plan</vt:lpstr>
      <vt:lpstr>Pharmaceutical market. Subjects, functions</vt:lpstr>
      <vt:lpstr>Pharmaceutical market. Subjects, functions</vt:lpstr>
      <vt:lpstr>Functions of the pharmaceutical market</vt:lpstr>
      <vt:lpstr>Classification of the pharmaceutical market</vt:lpstr>
      <vt:lpstr>Classification of the pharmaceutical market</vt:lpstr>
      <vt:lpstr>Classification of the pharmaceutical market</vt:lpstr>
      <vt:lpstr>Classification of the pharmaceutical market</vt:lpstr>
      <vt:lpstr>Pharmaceutical marketing, Need, Demand.</vt:lpstr>
      <vt:lpstr>Marketing principles </vt:lpstr>
      <vt:lpstr>Functions of marketing </vt:lpstr>
      <vt:lpstr>Complex of pharmaceutical marketing</vt:lpstr>
      <vt:lpstr>Complex of pharmaceutical marketing</vt:lpstr>
      <vt:lpstr>FUNCTIONAL ENSURING THE MARKETING ACTIVITIES OF PHARMACEUTICAL FIRMS</vt:lpstr>
      <vt:lpstr>Planning of enterprises’ marketing activity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73</cp:revision>
  <dcterms:created xsi:type="dcterms:W3CDTF">2022-09-08T14:07:54Z</dcterms:created>
  <dcterms:modified xsi:type="dcterms:W3CDTF">2025-09-01T09:06:34Z</dcterms:modified>
</cp:coreProperties>
</file>