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1"/>
  </p:notesMasterIdLst>
  <p:sldIdLst>
    <p:sldId id="256" r:id="rId2"/>
    <p:sldId id="257" r:id="rId3"/>
    <p:sldId id="258" r:id="rId4"/>
    <p:sldId id="271" r:id="rId5"/>
    <p:sldId id="259" r:id="rId6"/>
    <p:sldId id="260" r:id="rId7"/>
    <p:sldId id="264" r:id="rId8"/>
    <p:sldId id="261" r:id="rId9"/>
    <p:sldId id="263" r:id="rId10"/>
  </p:sldIdLst>
  <p:sldSz cx="9144000" cy="6858000" type="screen4x3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593"/>
    <a:srgbClr val="443B7D"/>
    <a:srgbClr val="4E6A68"/>
    <a:srgbClr val="3F7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038" y="8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474964-5116-4AC3-8BDC-768DC74971E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FCA1E3EE-48CF-4BD1-A8E2-A44540573F20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" dirty="0" smtClean="0"/>
            <a:t>1</a:t>
          </a:r>
          <a:endParaRPr lang="uk-UA" dirty="0"/>
        </a:p>
      </dgm:t>
    </dgm:pt>
    <dgm:pt modelId="{B2D3C1B2-F571-4AB1-A4DD-82596F1044B5}" type="parTrans" cxnId="{4A101772-519D-4166-878A-FF6D20459693}">
      <dgm:prSet/>
      <dgm:spPr/>
      <dgm:t>
        <a:bodyPr/>
        <a:lstStyle/>
        <a:p>
          <a:endParaRPr lang="uk-UA"/>
        </a:p>
      </dgm:t>
    </dgm:pt>
    <dgm:pt modelId="{EFEB0D7F-368E-47A0-9DC9-188FF0A3E31E}" type="sibTrans" cxnId="{4A101772-519D-4166-878A-FF6D20459693}">
      <dgm:prSet/>
      <dgm:spPr/>
      <dgm:t>
        <a:bodyPr/>
        <a:lstStyle/>
        <a:p>
          <a:endParaRPr lang="uk-UA"/>
        </a:p>
      </dgm:t>
    </dgm:pt>
    <dgm:pt modelId="{7C63EB69-DB03-4EA4-95AD-E60E519B00D3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CONSUMER PROPERTIES OF PHARMACEUTICAL GOODS</a:t>
          </a:r>
          <a:endParaRPr lang="uk-UA" dirty="0"/>
        </a:p>
      </dgm:t>
    </dgm:pt>
    <dgm:pt modelId="{8BDE431F-43E3-446E-806C-9AF5E80C0712}" type="parTrans" cxnId="{25A428A8-D1B0-433B-B834-7918C30A3435}">
      <dgm:prSet/>
      <dgm:spPr/>
      <dgm:t>
        <a:bodyPr/>
        <a:lstStyle/>
        <a:p>
          <a:endParaRPr lang="uk-UA"/>
        </a:p>
      </dgm:t>
    </dgm:pt>
    <dgm:pt modelId="{4F6E5275-2B39-4174-A593-3B9406993DFB}" type="sibTrans" cxnId="{25A428A8-D1B0-433B-B834-7918C30A3435}">
      <dgm:prSet/>
      <dgm:spPr/>
      <dgm:t>
        <a:bodyPr/>
        <a:lstStyle/>
        <a:p>
          <a:endParaRPr lang="uk-UA"/>
        </a:p>
      </dgm:t>
    </dgm:pt>
    <dgm:pt modelId="{E7F78289-3AC2-4FD3-BBFE-E7FEDBB6ED4B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" dirty="0" smtClean="0"/>
            <a:t>2</a:t>
          </a:r>
          <a:endParaRPr lang="uk-UA" dirty="0"/>
        </a:p>
      </dgm:t>
    </dgm:pt>
    <dgm:pt modelId="{0ED5D8DE-0FF1-44B4-87CA-5E5146AB4D1E}" type="parTrans" cxnId="{1583D212-BBB8-4F8E-B8DA-E4AAC5FE5481}">
      <dgm:prSet/>
      <dgm:spPr/>
      <dgm:t>
        <a:bodyPr/>
        <a:lstStyle/>
        <a:p>
          <a:endParaRPr lang="uk-UA"/>
        </a:p>
      </dgm:t>
    </dgm:pt>
    <dgm:pt modelId="{6746F92E-E0D3-4F77-8DD0-B46D472E6F28}" type="sibTrans" cxnId="{1583D212-BBB8-4F8E-B8DA-E4AAC5FE5481}">
      <dgm:prSet/>
      <dgm:spPr/>
      <dgm:t>
        <a:bodyPr/>
        <a:lstStyle/>
        <a:p>
          <a:endParaRPr lang="uk-UA"/>
        </a:p>
      </dgm:t>
    </dgm:pt>
    <dgm:pt modelId="{632D4CC1-A1C9-4B7D-B9E7-6F40AEBAFDE0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THE PRODUCT’S LIFE CYCLE</a:t>
          </a:r>
          <a:endParaRPr lang="uk-UA" dirty="0"/>
        </a:p>
      </dgm:t>
    </dgm:pt>
    <dgm:pt modelId="{548D18AD-FB40-4A68-B1D3-5A23F35D255E}" type="parTrans" cxnId="{1605B7DF-8DD0-44F4-9E68-31E57378D09F}">
      <dgm:prSet/>
      <dgm:spPr/>
      <dgm:t>
        <a:bodyPr/>
        <a:lstStyle/>
        <a:p>
          <a:endParaRPr lang="uk-UA"/>
        </a:p>
      </dgm:t>
    </dgm:pt>
    <dgm:pt modelId="{12F07012-B621-442C-B8AC-D9EBB5F567D4}" type="sibTrans" cxnId="{1605B7DF-8DD0-44F4-9E68-31E57378D09F}">
      <dgm:prSet/>
      <dgm:spPr/>
      <dgm:t>
        <a:bodyPr/>
        <a:lstStyle/>
        <a:p>
          <a:endParaRPr lang="uk-UA"/>
        </a:p>
      </dgm:t>
    </dgm:pt>
    <dgm:pt modelId="{C7878A12-985B-4DB3-B2B7-53ECF5F7B9B7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" dirty="0" smtClean="0"/>
            <a:t>3</a:t>
          </a:r>
          <a:endParaRPr lang="uk-UA" dirty="0"/>
        </a:p>
      </dgm:t>
    </dgm:pt>
    <dgm:pt modelId="{9E0DDE18-7EC4-44CF-9606-F1430E9FF3EC}" type="parTrans" cxnId="{054FBD6F-8FBC-44F4-A64A-0082E594D606}">
      <dgm:prSet/>
      <dgm:spPr/>
      <dgm:t>
        <a:bodyPr/>
        <a:lstStyle/>
        <a:p>
          <a:endParaRPr lang="uk-UA"/>
        </a:p>
      </dgm:t>
    </dgm:pt>
    <dgm:pt modelId="{75DAA381-47CF-4295-9CAA-9748098388D7}" type="sibTrans" cxnId="{054FBD6F-8FBC-44F4-A64A-0082E594D606}">
      <dgm:prSet/>
      <dgm:spPr/>
      <dgm:t>
        <a:bodyPr/>
        <a:lstStyle/>
        <a:p>
          <a:endParaRPr lang="uk-UA"/>
        </a:p>
      </dgm:t>
    </dgm:pt>
    <dgm:pt modelId="{3F686B3C-D7C7-4527-8780-EA58E641E5AB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POSITIONING OF PHARMACEUTICAL GOODS</a:t>
          </a:r>
          <a:endParaRPr lang="uk-UA" dirty="0"/>
        </a:p>
      </dgm:t>
    </dgm:pt>
    <dgm:pt modelId="{967521C3-52FA-40C0-909A-9D302403971B}" type="parTrans" cxnId="{40549CF5-3796-4B47-B03E-F2B9864811C3}">
      <dgm:prSet/>
      <dgm:spPr/>
      <dgm:t>
        <a:bodyPr/>
        <a:lstStyle/>
        <a:p>
          <a:endParaRPr lang="uk-UA"/>
        </a:p>
      </dgm:t>
    </dgm:pt>
    <dgm:pt modelId="{D219BA97-E0B8-419F-91C4-D9A2B825C3CF}" type="sibTrans" cxnId="{40549CF5-3796-4B47-B03E-F2B9864811C3}">
      <dgm:prSet/>
      <dgm:spPr/>
      <dgm:t>
        <a:bodyPr/>
        <a:lstStyle/>
        <a:p>
          <a:endParaRPr lang="uk-UA"/>
        </a:p>
      </dgm:t>
    </dgm:pt>
    <dgm:pt modelId="{6735728D-F2A4-4DE8-9F88-9EA99906020B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" dirty="0" smtClean="0"/>
            <a:t>4</a:t>
          </a:r>
          <a:endParaRPr lang="uk-UA" dirty="0"/>
        </a:p>
      </dgm:t>
    </dgm:pt>
    <dgm:pt modelId="{56C0B93B-A08E-41DF-8F24-6A03E17D5E97}" type="parTrans" cxnId="{464BA4FB-8108-4520-8308-28E2950F6F4E}">
      <dgm:prSet/>
      <dgm:spPr/>
      <dgm:t>
        <a:bodyPr/>
        <a:lstStyle/>
        <a:p>
          <a:endParaRPr lang="uk-UA"/>
        </a:p>
      </dgm:t>
    </dgm:pt>
    <dgm:pt modelId="{DE4731A1-AC4E-4832-BF7F-464CCF0D2A48}" type="sibTrans" cxnId="{464BA4FB-8108-4520-8308-28E2950F6F4E}">
      <dgm:prSet/>
      <dgm:spPr/>
      <dgm:t>
        <a:bodyPr/>
        <a:lstStyle/>
        <a:p>
          <a:endParaRPr lang="uk-UA"/>
        </a:p>
      </dgm:t>
    </dgm:pt>
    <dgm:pt modelId="{FEEA3109-051A-4C19-82DB-7E486C9E6742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COMPETITIVENESS OF PHARMACEUTICAL PRODUCTS </a:t>
          </a:r>
          <a:r>
            <a:rPr lang="en-US" dirty="0" smtClean="0"/>
            <a:t>AND</a:t>
          </a:r>
          <a:r>
            <a:rPr lang="uk-UA" dirty="0" smtClean="0"/>
            <a:t> </a:t>
          </a:r>
          <a:r>
            <a:rPr lang="en-US" dirty="0" smtClean="0"/>
            <a:t>MANAGEMENT OF QUALITY</a:t>
          </a:r>
          <a:endParaRPr lang="uk-UA" dirty="0"/>
        </a:p>
      </dgm:t>
    </dgm:pt>
    <dgm:pt modelId="{025EB944-6747-4331-80D4-4BC296B2AA1B}" type="parTrans" cxnId="{D9D48A28-1811-4942-A0CE-89E4E278572A}">
      <dgm:prSet/>
      <dgm:spPr/>
      <dgm:t>
        <a:bodyPr/>
        <a:lstStyle/>
        <a:p>
          <a:endParaRPr lang="uk-UA"/>
        </a:p>
      </dgm:t>
    </dgm:pt>
    <dgm:pt modelId="{4F60FB64-BE15-4298-87BD-CC0DFEF5A14D}" type="sibTrans" cxnId="{D9D48A28-1811-4942-A0CE-89E4E278572A}">
      <dgm:prSet/>
      <dgm:spPr/>
      <dgm:t>
        <a:bodyPr/>
        <a:lstStyle/>
        <a:p>
          <a:endParaRPr lang="uk-UA"/>
        </a:p>
      </dgm:t>
    </dgm:pt>
    <dgm:pt modelId="{D65B569B-2ED0-4AEC-BFA1-8B6D7B976F25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" dirty="0" smtClean="0"/>
            <a:t>5</a:t>
          </a:r>
          <a:endParaRPr lang="uk-UA" dirty="0"/>
        </a:p>
      </dgm:t>
    </dgm:pt>
    <dgm:pt modelId="{3E758E6D-4C79-48AD-A1E7-9E5F72BE2A21}" type="parTrans" cxnId="{87035903-BA90-4E9E-BB73-5CCD1A24A116}">
      <dgm:prSet/>
      <dgm:spPr/>
      <dgm:t>
        <a:bodyPr/>
        <a:lstStyle/>
        <a:p>
          <a:endParaRPr lang="uk-UA"/>
        </a:p>
      </dgm:t>
    </dgm:pt>
    <dgm:pt modelId="{A8F2A649-7FEB-4949-AFF4-80420A7F0C73}" type="sibTrans" cxnId="{87035903-BA90-4E9E-BB73-5CCD1A24A116}">
      <dgm:prSet/>
      <dgm:spPr/>
      <dgm:t>
        <a:bodyPr/>
        <a:lstStyle/>
        <a:p>
          <a:endParaRPr lang="uk-UA"/>
        </a:p>
      </dgm:t>
    </dgm:pt>
    <dgm:pt modelId="{E1C62AEC-6C5B-46C6-991B-E1F752036408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MARKETING STRATEGIES OF PHARMACEUTICAL ENTERPRISES</a:t>
          </a:r>
          <a:endParaRPr lang="uk-UA" dirty="0"/>
        </a:p>
      </dgm:t>
    </dgm:pt>
    <dgm:pt modelId="{4FD87DDE-CE7F-4AEA-8965-C36B452B6321}" type="parTrans" cxnId="{0005C6EC-B877-48A0-9D9E-C18F26B79C3A}">
      <dgm:prSet/>
      <dgm:spPr/>
      <dgm:t>
        <a:bodyPr/>
        <a:lstStyle/>
        <a:p>
          <a:endParaRPr lang="uk-UA"/>
        </a:p>
      </dgm:t>
    </dgm:pt>
    <dgm:pt modelId="{6B558539-56BE-40F1-9387-F00F66BA77CE}" type="sibTrans" cxnId="{0005C6EC-B877-48A0-9D9E-C18F26B79C3A}">
      <dgm:prSet/>
      <dgm:spPr/>
      <dgm:t>
        <a:bodyPr/>
        <a:lstStyle/>
        <a:p>
          <a:endParaRPr lang="uk-UA"/>
        </a:p>
      </dgm:t>
    </dgm:pt>
    <dgm:pt modelId="{E913EBFA-BDBE-4C7B-85F6-AE866948EA0C}" type="pres">
      <dgm:prSet presAssocID="{86474964-5116-4AC3-8BDC-768DC74971E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E6BC336-6F1B-42D6-9B85-5C897FCBADEC}" type="pres">
      <dgm:prSet presAssocID="{FCA1E3EE-48CF-4BD1-A8E2-A44540573F20}" presName="composite" presStyleCnt="0"/>
      <dgm:spPr/>
    </dgm:pt>
    <dgm:pt modelId="{1688A459-34EF-43A5-81CC-8F5BD53C409B}" type="pres">
      <dgm:prSet presAssocID="{FCA1E3EE-48CF-4BD1-A8E2-A44540573F20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DA87807-DD1B-4CCE-A6C3-FC1508E93151}" type="pres">
      <dgm:prSet presAssocID="{FCA1E3EE-48CF-4BD1-A8E2-A44540573F20}" presName="descendantText" presStyleLbl="alignAcc1" presStyleIdx="0" presStyleCnt="5" custLinFactNeighborX="-143" custLinFactNeighborY="15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0AE7A0F-9F36-43B8-9E97-A76B393B83E3}" type="pres">
      <dgm:prSet presAssocID="{EFEB0D7F-368E-47A0-9DC9-188FF0A3E31E}" presName="sp" presStyleCnt="0"/>
      <dgm:spPr/>
    </dgm:pt>
    <dgm:pt modelId="{CD5982BF-4855-437A-BA08-553F30C19601}" type="pres">
      <dgm:prSet presAssocID="{E7F78289-3AC2-4FD3-BBFE-E7FEDBB6ED4B}" presName="composite" presStyleCnt="0"/>
      <dgm:spPr/>
    </dgm:pt>
    <dgm:pt modelId="{E3F60B59-C66B-464A-A19A-3777A48CC9A6}" type="pres">
      <dgm:prSet presAssocID="{E7F78289-3AC2-4FD3-BBFE-E7FEDBB6ED4B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4621681-BE5A-4B1E-942A-1417352B92F5}" type="pres">
      <dgm:prSet presAssocID="{E7F78289-3AC2-4FD3-BBFE-E7FEDBB6ED4B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ADDCBE7-20B6-432D-8554-08705934BE11}" type="pres">
      <dgm:prSet presAssocID="{6746F92E-E0D3-4F77-8DD0-B46D472E6F28}" presName="sp" presStyleCnt="0"/>
      <dgm:spPr/>
    </dgm:pt>
    <dgm:pt modelId="{12B4E57C-45D2-4CF2-B4EF-8450C47771C9}" type="pres">
      <dgm:prSet presAssocID="{C7878A12-985B-4DB3-B2B7-53ECF5F7B9B7}" presName="composite" presStyleCnt="0"/>
      <dgm:spPr/>
    </dgm:pt>
    <dgm:pt modelId="{49A4290E-1FC3-4F2F-83A8-25AF18110FAF}" type="pres">
      <dgm:prSet presAssocID="{C7878A12-985B-4DB3-B2B7-53ECF5F7B9B7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6DD433A-FC74-4F0F-A89D-99722CADE8C4}" type="pres">
      <dgm:prSet presAssocID="{C7878A12-985B-4DB3-B2B7-53ECF5F7B9B7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0B978EA-1034-401F-A48F-E560C19808AB}" type="pres">
      <dgm:prSet presAssocID="{75DAA381-47CF-4295-9CAA-9748098388D7}" presName="sp" presStyleCnt="0"/>
      <dgm:spPr/>
    </dgm:pt>
    <dgm:pt modelId="{994BAB6B-98E4-483A-AC05-8BC349EB616B}" type="pres">
      <dgm:prSet presAssocID="{6735728D-F2A4-4DE8-9F88-9EA99906020B}" presName="composite" presStyleCnt="0"/>
      <dgm:spPr/>
    </dgm:pt>
    <dgm:pt modelId="{18BDB877-218E-4F2E-9B0E-C9283C70C3D6}" type="pres">
      <dgm:prSet presAssocID="{6735728D-F2A4-4DE8-9F88-9EA99906020B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36771F5-832F-459D-A4E6-44F011F5C41D}" type="pres">
      <dgm:prSet presAssocID="{6735728D-F2A4-4DE8-9F88-9EA99906020B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8B42731-6F88-4C64-AC1E-DA223F2ADD3D}" type="pres">
      <dgm:prSet presAssocID="{DE4731A1-AC4E-4832-BF7F-464CCF0D2A48}" presName="sp" presStyleCnt="0"/>
      <dgm:spPr/>
    </dgm:pt>
    <dgm:pt modelId="{B89F2525-B79D-4A69-87FF-684101A56A1D}" type="pres">
      <dgm:prSet presAssocID="{D65B569B-2ED0-4AEC-BFA1-8B6D7B976F25}" presName="composite" presStyleCnt="0"/>
      <dgm:spPr/>
    </dgm:pt>
    <dgm:pt modelId="{2D3547F7-59B7-4163-A421-1570D3936C7A}" type="pres">
      <dgm:prSet presAssocID="{D65B569B-2ED0-4AEC-BFA1-8B6D7B976F25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E047A22-A19E-41DD-99B3-0C49506CFC36}" type="pres">
      <dgm:prSet presAssocID="{D65B569B-2ED0-4AEC-BFA1-8B6D7B976F25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605B7DF-8DD0-44F4-9E68-31E57378D09F}" srcId="{E7F78289-3AC2-4FD3-BBFE-E7FEDBB6ED4B}" destId="{632D4CC1-A1C9-4B7D-B9E7-6F40AEBAFDE0}" srcOrd="0" destOrd="0" parTransId="{548D18AD-FB40-4A68-B1D3-5A23F35D255E}" sibTransId="{12F07012-B621-442C-B8AC-D9EBB5F567D4}"/>
    <dgm:cxn modelId="{B3E07EBD-572F-4409-991A-DAB9AA088669}" type="presOf" srcId="{3F686B3C-D7C7-4527-8780-EA58E641E5AB}" destId="{16DD433A-FC74-4F0F-A89D-99722CADE8C4}" srcOrd="0" destOrd="0" presId="urn:microsoft.com/office/officeart/2005/8/layout/chevron2"/>
    <dgm:cxn modelId="{87035903-BA90-4E9E-BB73-5CCD1A24A116}" srcId="{86474964-5116-4AC3-8BDC-768DC74971E0}" destId="{D65B569B-2ED0-4AEC-BFA1-8B6D7B976F25}" srcOrd="4" destOrd="0" parTransId="{3E758E6D-4C79-48AD-A1E7-9E5F72BE2A21}" sibTransId="{A8F2A649-7FEB-4949-AFF4-80420A7F0C73}"/>
    <dgm:cxn modelId="{CF487F24-DD56-435F-B6BE-F775CA7181BD}" type="presOf" srcId="{6735728D-F2A4-4DE8-9F88-9EA99906020B}" destId="{18BDB877-218E-4F2E-9B0E-C9283C70C3D6}" srcOrd="0" destOrd="0" presId="urn:microsoft.com/office/officeart/2005/8/layout/chevron2"/>
    <dgm:cxn modelId="{907C83EB-9220-4AA7-B817-DF185983095E}" type="presOf" srcId="{7C63EB69-DB03-4EA4-95AD-E60E519B00D3}" destId="{DDA87807-DD1B-4CCE-A6C3-FC1508E93151}" srcOrd="0" destOrd="0" presId="urn:microsoft.com/office/officeart/2005/8/layout/chevron2"/>
    <dgm:cxn modelId="{464BA4FB-8108-4520-8308-28E2950F6F4E}" srcId="{86474964-5116-4AC3-8BDC-768DC74971E0}" destId="{6735728D-F2A4-4DE8-9F88-9EA99906020B}" srcOrd="3" destOrd="0" parTransId="{56C0B93B-A08E-41DF-8F24-6A03E17D5E97}" sibTransId="{DE4731A1-AC4E-4832-BF7F-464CCF0D2A48}"/>
    <dgm:cxn modelId="{054FBD6F-8FBC-44F4-A64A-0082E594D606}" srcId="{86474964-5116-4AC3-8BDC-768DC74971E0}" destId="{C7878A12-985B-4DB3-B2B7-53ECF5F7B9B7}" srcOrd="2" destOrd="0" parTransId="{9E0DDE18-7EC4-44CF-9606-F1430E9FF3EC}" sibTransId="{75DAA381-47CF-4295-9CAA-9748098388D7}"/>
    <dgm:cxn modelId="{4A101772-519D-4166-878A-FF6D20459693}" srcId="{86474964-5116-4AC3-8BDC-768DC74971E0}" destId="{FCA1E3EE-48CF-4BD1-A8E2-A44540573F20}" srcOrd="0" destOrd="0" parTransId="{B2D3C1B2-F571-4AB1-A4DD-82596F1044B5}" sibTransId="{EFEB0D7F-368E-47A0-9DC9-188FF0A3E31E}"/>
    <dgm:cxn modelId="{40549CF5-3796-4B47-B03E-F2B9864811C3}" srcId="{C7878A12-985B-4DB3-B2B7-53ECF5F7B9B7}" destId="{3F686B3C-D7C7-4527-8780-EA58E641E5AB}" srcOrd="0" destOrd="0" parTransId="{967521C3-52FA-40C0-909A-9D302403971B}" sibTransId="{D219BA97-E0B8-419F-91C4-D9A2B825C3CF}"/>
    <dgm:cxn modelId="{8F919B4A-E63C-40E4-90DA-E3AA4EFC8C2F}" type="presOf" srcId="{D65B569B-2ED0-4AEC-BFA1-8B6D7B976F25}" destId="{2D3547F7-59B7-4163-A421-1570D3936C7A}" srcOrd="0" destOrd="0" presId="urn:microsoft.com/office/officeart/2005/8/layout/chevron2"/>
    <dgm:cxn modelId="{25A428A8-D1B0-433B-B834-7918C30A3435}" srcId="{FCA1E3EE-48CF-4BD1-A8E2-A44540573F20}" destId="{7C63EB69-DB03-4EA4-95AD-E60E519B00D3}" srcOrd="0" destOrd="0" parTransId="{8BDE431F-43E3-446E-806C-9AF5E80C0712}" sibTransId="{4F6E5275-2B39-4174-A593-3B9406993DFB}"/>
    <dgm:cxn modelId="{EF3CD968-9964-4FEF-891A-CD38EE9E56AB}" type="presOf" srcId="{E7F78289-3AC2-4FD3-BBFE-E7FEDBB6ED4B}" destId="{E3F60B59-C66B-464A-A19A-3777A48CC9A6}" srcOrd="0" destOrd="0" presId="urn:microsoft.com/office/officeart/2005/8/layout/chevron2"/>
    <dgm:cxn modelId="{0005C6EC-B877-48A0-9D9E-C18F26B79C3A}" srcId="{D65B569B-2ED0-4AEC-BFA1-8B6D7B976F25}" destId="{E1C62AEC-6C5B-46C6-991B-E1F752036408}" srcOrd="0" destOrd="0" parTransId="{4FD87DDE-CE7F-4AEA-8965-C36B452B6321}" sibTransId="{6B558539-56BE-40F1-9387-F00F66BA77CE}"/>
    <dgm:cxn modelId="{ECD32E0B-2B92-450D-B06C-1A92E65B5796}" type="presOf" srcId="{632D4CC1-A1C9-4B7D-B9E7-6F40AEBAFDE0}" destId="{24621681-BE5A-4B1E-942A-1417352B92F5}" srcOrd="0" destOrd="0" presId="urn:microsoft.com/office/officeart/2005/8/layout/chevron2"/>
    <dgm:cxn modelId="{D9D48A28-1811-4942-A0CE-89E4E278572A}" srcId="{6735728D-F2A4-4DE8-9F88-9EA99906020B}" destId="{FEEA3109-051A-4C19-82DB-7E486C9E6742}" srcOrd="0" destOrd="0" parTransId="{025EB944-6747-4331-80D4-4BC296B2AA1B}" sibTransId="{4F60FB64-BE15-4298-87BD-CC0DFEF5A14D}"/>
    <dgm:cxn modelId="{B81E1CF1-A315-4C72-8F99-C18245E7036B}" type="presOf" srcId="{C7878A12-985B-4DB3-B2B7-53ECF5F7B9B7}" destId="{49A4290E-1FC3-4F2F-83A8-25AF18110FAF}" srcOrd="0" destOrd="0" presId="urn:microsoft.com/office/officeart/2005/8/layout/chevron2"/>
    <dgm:cxn modelId="{8C5EA2F5-86AB-4896-99F5-261BEB2B7C68}" type="presOf" srcId="{86474964-5116-4AC3-8BDC-768DC74971E0}" destId="{E913EBFA-BDBE-4C7B-85F6-AE866948EA0C}" srcOrd="0" destOrd="0" presId="urn:microsoft.com/office/officeart/2005/8/layout/chevron2"/>
    <dgm:cxn modelId="{7D175D3A-606B-4A2B-9FB7-06EB3CCE2B9E}" type="presOf" srcId="{FEEA3109-051A-4C19-82DB-7E486C9E6742}" destId="{F36771F5-832F-459D-A4E6-44F011F5C41D}" srcOrd="0" destOrd="0" presId="urn:microsoft.com/office/officeart/2005/8/layout/chevron2"/>
    <dgm:cxn modelId="{1583D212-BBB8-4F8E-B8DA-E4AAC5FE5481}" srcId="{86474964-5116-4AC3-8BDC-768DC74971E0}" destId="{E7F78289-3AC2-4FD3-BBFE-E7FEDBB6ED4B}" srcOrd="1" destOrd="0" parTransId="{0ED5D8DE-0FF1-44B4-87CA-5E5146AB4D1E}" sibTransId="{6746F92E-E0D3-4F77-8DD0-B46D472E6F28}"/>
    <dgm:cxn modelId="{120925B3-76A8-4758-9B93-A313A9A22C66}" type="presOf" srcId="{E1C62AEC-6C5B-46C6-991B-E1F752036408}" destId="{1E047A22-A19E-41DD-99B3-0C49506CFC36}" srcOrd="0" destOrd="0" presId="urn:microsoft.com/office/officeart/2005/8/layout/chevron2"/>
    <dgm:cxn modelId="{FF4827EE-672A-47CC-86B1-BACAC3A6125E}" type="presOf" srcId="{FCA1E3EE-48CF-4BD1-A8E2-A44540573F20}" destId="{1688A459-34EF-43A5-81CC-8F5BD53C409B}" srcOrd="0" destOrd="0" presId="urn:microsoft.com/office/officeart/2005/8/layout/chevron2"/>
    <dgm:cxn modelId="{ECD01184-7BA7-45DE-912F-BF04286821F3}" type="presParOf" srcId="{E913EBFA-BDBE-4C7B-85F6-AE866948EA0C}" destId="{5E6BC336-6F1B-42D6-9B85-5C897FCBADEC}" srcOrd="0" destOrd="0" presId="urn:microsoft.com/office/officeart/2005/8/layout/chevron2"/>
    <dgm:cxn modelId="{C1B084B7-6059-4EE9-A54D-40A384C0EEDE}" type="presParOf" srcId="{5E6BC336-6F1B-42D6-9B85-5C897FCBADEC}" destId="{1688A459-34EF-43A5-81CC-8F5BD53C409B}" srcOrd="0" destOrd="0" presId="urn:microsoft.com/office/officeart/2005/8/layout/chevron2"/>
    <dgm:cxn modelId="{9A2FCE18-0D41-4F80-A910-258E1F0517E2}" type="presParOf" srcId="{5E6BC336-6F1B-42D6-9B85-5C897FCBADEC}" destId="{DDA87807-DD1B-4CCE-A6C3-FC1508E93151}" srcOrd="1" destOrd="0" presId="urn:microsoft.com/office/officeart/2005/8/layout/chevron2"/>
    <dgm:cxn modelId="{591BDEAB-1EB5-44C0-80CF-C3A0847DA1B9}" type="presParOf" srcId="{E913EBFA-BDBE-4C7B-85F6-AE866948EA0C}" destId="{30AE7A0F-9F36-43B8-9E97-A76B393B83E3}" srcOrd="1" destOrd="0" presId="urn:microsoft.com/office/officeart/2005/8/layout/chevron2"/>
    <dgm:cxn modelId="{C02644EB-DF54-45A4-A068-E4887928C0A8}" type="presParOf" srcId="{E913EBFA-BDBE-4C7B-85F6-AE866948EA0C}" destId="{CD5982BF-4855-437A-BA08-553F30C19601}" srcOrd="2" destOrd="0" presId="urn:microsoft.com/office/officeart/2005/8/layout/chevron2"/>
    <dgm:cxn modelId="{6B73E2C5-50DB-4A68-AECE-2B6D96877F2B}" type="presParOf" srcId="{CD5982BF-4855-437A-BA08-553F30C19601}" destId="{E3F60B59-C66B-464A-A19A-3777A48CC9A6}" srcOrd="0" destOrd="0" presId="urn:microsoft.com/office/officeart/2005/8/layout/chevron2"/>
    <dgm:cxn modelId="{2FE19B92-323C-401C-8A55-F5E875EE4AB1}" type="presParOf" srcId="{CD5982BF-4855-437A-BA08-553F30C19601}" destId="{24621681-BE5A-4B1E-942A-1417352B92F5}" srcOrd="1" destOrd="0" presId="urn:microsoft.com/office/officeart/2005/8/layout/chevron2"/>
    <dgm:cxn modelId="{614578AC-7A76-467F-A1BE-848866BA707D}" type="presParOf" srcId="{E913EBFA-BDBE-4C7B-85F6-AE866948EA0C}" destId="{CADDCBE7-20B6-432D-8554-08705934BE11}" srcOrd="3" destOrd="0" presId="urn:microsoft.com/office/officeart/2005/8/layout/chevron2"/>
    <dgm:cxn modelId="{EC4DF3A2-4876-48B3-8325-26D58DE01CF2}" type="presParOf" srcId="{E913EBFA-BDBE-4C7B-85F6-AE866948EA0C}" destId="{12B4E57C-45D2-4CF2-B4EF-8450C47771C9}" srcOrd="4" destOrd="0" presId="urn:microsoft.com/office/officeart/2005/8/layout/chevron2"/>
    <dgm:cxn modelId="{E6CFC532-CADA-479C-8732-3E2F3429F235}" type="presParOf" srcId="{12B4E57C-45D2-4CF2-B4EF-8450C47771C9}" destId="{49A4290E-1FC3-4F2F-83A8-25AF18110FAF}" srcOrd="0" destOrd="0" presId="urn:microsoft.com/office/officeart/2005/8/layout/chevron2"/>
    <dgm:cxn modelId="{2E9EB4C7-B1CE-4F9C-816D-106BAC5F0F16}" type="presParOf" srcId="{12B4E57C-45D2-4CF2-B4EF-8450C47771C9}" destId="{16DD433A-FC74-4F0F-A89D-99722CADE8C4}" srcOrd="1" destOrd="0" presId="urn:microsoft.com/office/officeart/2005/8/layout/chevron2"/>
    <dgm:cxn modelId="{24FC2014-BE92-403A-A132-D531404BA4AD}" type="presParOf" srcId="{E913EBFA-BDBE-4C7B-85F6-AE866948EA0C}" destId="{90B978EA-1034-401F-A48F-E560C19808AB}" srcOrd="5" destOrd="0" presId="urn:microsoft.com/office/officeart/2005/8/layout/chevron2"/>
    <dgm:cxn modelId="{2AE9A66D-3F1B-4506-A5F5-82EA012CBD67}" type="presParOf" srcId="{E913EBFA-BDBE-4C7B-85F6-AE866948EA0C}" destId="{994BAB6B-98E4-483A-AC05-8BC349EB616B}" srcOrd="6" destOrd="0" presId="urn:microsoft.com/office/officeart/2005/8/layout/chevron2"/>
    <dgm:cxn modelId="{C3A97387-3EBA-435E-8FF7-2A72328FB480}" type="presParOf" srcId="{994BAB6B-98E4-483A-AC05-8BC349EB616B}" destId="{18BDB877-218E-4F2E-9B0E-C9283C70C3D6}" srcOrd="0" destOrd="0" presId="urn:microsoft.com/office/officeart/2005/8/layout/chevron2"/>
    <dgm:cxn modelId="{A8731113-0FAA-4B66-8ABF-A93C28122925}" type="presParOf" srcId="{994BAB6B-98E4-483A-AC05-8BC349EB616B}" destId="{F36771F5-832F-459D-A4E6-44F011F5C41D}" srcOrd="1" destOrd="0" presId="urn:microsoft.com/office/officeart/2005/8/layout/chevron2"/>
    <dgm:cxn modelId="{43185F57-C048-48FA-9813-46449CDCFDFF}" type="presParOf" srcId="{E913EBFA-BDBE-4C7B-85F6-AE866948EA0C}" destId="{88B42731-6F88-4C64-AC1E-DA223F2ADD3D}" srcOrd="7" destOrd="0" presId="urn:microsoft.com/office/officeart/2005/8/layout/chevron2"/>
    <dgm:cxn modelId="{D997BD35-7E65-47F8-8566-396A49A28130}" type="presParOf" srcId="{E913EBFA-BDBE-4C7B-85F6-AE866948EA0C}" destId="{B89F2525-B79D-4A69-87FF-684101A56A1D}" srcOrd="8" destOrd="0" presId="urn:microsoft.com/office/officeart/2005/8/layout/chevron2"/>
    <dgm:cxn modelId="{BFA6BD1B-B3EA-4B24-97A0-38CE6234C808}" type="presParOf" srcId="{B89F2525-B79D-4A69-87FF-684101A56A1D}" destId="{2D3547F7-59B7-4163-A421-1570D3936C7A}" srcOrd="0" destOrd="0" presId="urn:microsoft.com/office/officeart/2005/8/layout/chevron2"/>
    <dgm:cxn modelId="{B8780ED9-B209-487D-93C1-36B2DBDEE81C}" type="presParOf" srcId="{B89F2525-B79D-4A69-87FF-684101A56A1D}" destId="{1E047A22-A19E-41DD-99B3-0C49506CFC36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FC0902-50F9-4870-A28A-F46F639DD4B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D9D14B8-F962-486E-9B77-305865DBDEB9}">
      <dgm:prSet phldrT="[Текст]"/>
      <dgm:spPr/>
      <dgm:t>
        <a:bodyPr/>
        <a:lstStyle/>
        <a:p>
          <a:r>
            <a:rPr lang="en-US" dirty="0" smtClean="0"/>
            <a:t>functionality</a:t>
          </a:r>
          <a:endParaRPr lang="uk-UA" dirty="0"/>
        </a:p>
      </dgm:t>
    </dgm:pt>
    <dgm:pt modelId="{C2B89CAE-0C2C-40A8-95C4-42B0BE741F8A}" type="parTrans" cxnId="{66EB3021-CA8C-44D1-B105-CB6686A69B4A}">
      <dgm:prSet/>
      <dgm:spPr/>
      <dgm:t>
        <a:bodyPr/>
        <a:lstStyle/>
        <a:p>
          <a:endParaRPr lang="uk-UA"/>
        </a:p>
      </dgm:t>
    </dgm:pt>
    <dgm:pt modelId="{D119AAFE-5815-4DDC-A3D4-D7EBE030B8BC}" type="sibTrans" cxnId="{66EB3021-CA8C-44D1-B105-CB6686A69B4A}">
      <dgm:prSet/>
      <dgm:spPr/>
      <dgm:t>
        <a:bodyPr/>
        <a:lstStyle/>
        <a:p>
          <a:endParaRPr lang="uk-UA"/>
        </a:p>
      </dgm:t>
    </dgm:pt>
    <dgm:pt modelId="{6FF9039E-9EA7-43C1-8C32-A8D8E92D0165}">
      <dgm:prSet phldrT="[Текст]"/>
      <dgm:spPr/>
      <dgm:t>
        <a:bodyPr/>
        <a:lstStyle/>
        <a:p>
          <a:r>
            <a:rPr lang="en-US" dirty="0" smtClean="0"/>
            <a:t>reliability</a:t>
          </a:r>
          <a:endParaRPr lang="uk-UA" dirty="0"/>
        </a:p>
      </dgm:t>
    </dgm:pt>
    <dgm:pt modelId="{8A3C97F8-0EF6-454D-8A0E-53FBAA08F110}" type="parTrans" cxnId="{82E5A326-EAFB-4F8B-8B61-C5753B13BDAE}">
      <dgm:prSet/>
      <dgm:spPr/>
      <dgm:t>
        <a:bodyPr/>
        <a:lstStyle/>
        <a:p>
          <a:endParaRPr lang="uk-UA"/>
        </a:p>
      </dgm:t>
    </dgm:pt>
    <dgm:pt modelId="{3674C39F-602C-4B68-B6C9-899A5857BA83}" type="sibTrans" cxnId="{82E5A326-EAFB-4F8B-8B61-C5753B13BDAE}">
      <dgm:prSet/>
      <dgm:spPr/>
      <dgm:t>
        <a:bodyPr/>
        <a:lstStyle/>
        <a:p>
          <a:endParaRPr lang="uk-UA"/>
        </a:p>
      </dgm:t>
    </dgm:pt>
    <dgm:pt modelId="{B7CC7B87-7C52-40FC-820C-B752024669A3}">
      <dgm:prSet phldrT="[Текст]"/>
      <dgm:spPr/>
      <dgm:t>
        <a:bodyPr/>
        <a:lstStyle/>
        <a:p>
          <a:r>
            <a:rPr lang="en-US" dirty="0" smtClean="0"/>
            <a:t>duration</a:t>
          </a:r>
          <a:endParaRPr lang="uk-UA" dirty="0"/>
        </a:p>
      </dgm:t>
    </dgm:pt>
    <dgm:pt modelId="{BDBC8F17-7090-452C-9C66-73F94FE5B7A8}" type="parTrans" cxnId="{A5E1ADB5-1FDD-4525-85F7-D23A64C34836}">
      <dgm:prSet/>
      <dgm:spPr/>
      <dgm:t>
        <a:bodyPr/>
        <a:lstStyle/>
        <a:p>
          <a:endParaRPr lang="uk-UA"/>
        </a:p>
      </dgm:t>
    </dgm:pt>
    <dgm:pt modelId="{5E91503F-B119-486A-A4B9-8211FD106BD7}" type="sibTrans" cxnId="{A5E1ADB5-1FDD-4525-85F7-D23A64C34836}">
      <dgm:prSet/>
      <dgm:spPr/>
      <dgm:t>
        <a:bodyPr/>
        <a:lstStyle/>
        <a:p>
          <a:endParaRPr lang="uk-UA"/>
        </a:p>
      </dgm:t>
    </dgm:pt>
    <dgm:pt modelId="{F2444CCA-C70D-463B-BD99-0BBA45D39558}" type="pres">
      <dgm:prSet presAssocID="{37FC0902-50F9-4870-A28A-F46F639DD4B1}" presName="CompostProcess" presStyleCnt="0">
        <dgm:presLayoutVars>
          <dgm:dir/>
          <dgm:resizeHandles val="exact"/>
        </dgm:presLayoutVars>
      </dgm:prSet>
      <dgm:spPr/>
    </dgm:pt>
    <dgm:pt modelId="{80B20B88-FBBF-4711-830C-CBCD9630284F}" type="pres">
      <dgm:prSet presAssocID="{37FC0902-50F9-4870-A28A-F46F639DD4B1}" presName="arrow" presStyleLbl="bgShp" presStyleIdx="0" presStyleCnt="1"/>
      <dgm:spPr/>
    </dgm:pt>
    <dgm:pt modelId="{92C74D47-E133-4311-996D-285AA176D9B6}" type="pres">
      <dgm:prSet presAssocID="{37FC0902-50F9-4870-A28A-F46F639DD4B1}" presName="linearProcess" presStyleCnt="0"/>
      <dgm:spPr/>
    </dgm:pt>
    <dgm:pt modelId="{0FED9564-F867-4E56-9330-0264B70237BF}" type="pres">
      <dgm:prSet presAssocID="{9D9D14B8-F962-486E-9B77-305865DBDEB9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E660693-0302-45FA-B97D-33BDDB05E9F8}" type="pres">
      <dgm:prSet presAssocID="{D119AAFE-5815-4DDC-A3D4-D7EBE030B8BC}" presName="sibTrans" presStyleCnt="0"/>
      <dgm:spPr/>
    </dgm:pt>
    <dgm:pt modelId="{779F2355-4B06-43EE-A7C0-85F5C1AD0A96}" type="pres">
      <dgm:prSet presAssocID="{6FF9039E-9EA7-43C1-8C32-A8D8E92D016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957CD91-A0BB-454A-BEF2-0BCBFCB7A92C}" type="pres">
      <dgm:prSet presAssocID="{3674C39F-602C-4B68-B6C9-899A5857BA83}" presName="sibTrans" presStyleCnt="0"/>
      <dgm:spPr/>
    </dgm:pt>
    <dgm:pt modelId="{B42DCCC0-0DF4-4429-A378-5FF077396C55}" type="pres">
      <dgm:prSet presAssocID="{B7CC7B87-7C52-40FC-820C-B752024669A3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5E1ADB5-1FDD-4525-85F7-D23A64C34836}" srcId="{37FC0902-50F9-4870-A28A-F46F639DD4B1}" destId="{B7CC7B87-7C52-40FC-820C-B752024669A3}" srcOrd="2" destOrd="0" parTransId="{BDBC8F17-7090-452C-9C66-73F94FE5B7A8}" sibTransId="{5E91503F-B119-486A-A4B9-8211FD106BD7}"/>
    <dgm:cxn modelId="{82E5A326-EAFB-4F8B-8B61-C5753B13BDAE}" srcId="{37FC0902-50F9-4870-A28A-F46F639DD4B1}" destId="{6FF9039E-9EA7-43C1-8C32-A8D8E92D0165}" srcOrd="1" destOrd="0" parTransId="{8A3C97F8-0EF6-454D-8A0E-53FBAA08F110}" sibTransId="{3674C39F-602C-4B68-B6C9-899A5857BA83}"/>
    <dgm:cxn modelId="{696E8C4B-00B4-4A7E-B10C-5402BA8D06E9}" type="presOf" srcId="{6FF9039E-9EA7-43C1-8C32-A8D8E92D0165}" destId="{779F2355-4B06-43EE-A7C0-85F5C1AD0A96}" srcOrd="0" destOrd="0" presId="urn:microsoft.com/office/officeart/2005/8/layout/hProcess9"/>
    <dgm:cxn modelId="{46B8796B-DD00-45A1-BF1F-58242F97C46C}" type="presOf" srcId="{9D9D14B8-F962-486E-9B77-305865DBDEB9}" destId="{0FED9564-F867-4E56-9330-0264B70237BF}" srcOrd="0" destOrd="0" presId="urn:microsoft.com/office/officeart/2005/8/layout/hProcess9"/>
    <dgm:cxn modelId="{66EB3021-CA8C-44D1-B105-CB6686A69B4A}" srcId="{37FC0902-50F9-4870-A28A-F46F639DD4B1}" destId="{9D9D14B8-F962-486E-9B77-305865DBDEB9}" srcOrd="0" destOrd="0" parTransId="{C2B89CAE-0C2C-40A8-95C4-42B0BE741F8A}" sibTransId="{D119AAFE-5815-4DDC-A3D4-D7EBE030B8BC}"/>
    <dgm:cxn modelId="{13D8FF4C-0993-48DA-B0F1-E335DC1BE18D}" type="presOf" srcId="{B7CC7B87-7C52-40FC-820C-B752024669A3}" destId="{B42DCCC0-0DF4-4429-A378-5FF077396C55}" srcOrd="0" destOrd="0" presId="urn:microsoft.com/office/officeart/2005/8/layout/hProcess9"/>
    <dgm:cxn modelId="{4F90F5DC-9472-459B-B55B-2BB1EDBE418B}" type="presOf" srcId="{37FC0902-50F9-4870-A28A-F46F639DD4B1}" destId="{F2444CCA-C70D-463B-BD99-0BBA45D39558}" srcOrd="0" destOrd="0" presId="urn:microsoft.com/office/officeart/2005/8/layout/hProcess9"/>
    <dgm:cxn modelId="{63FE55A1-68C7-447E-816F-3A28FAAC483D}" type="presParOf" srcId="{F2444CCA-C70D-463B-BD99-0BBA45D39558}" destId="{80B20B88-FBBF-4711-830C-CBCD9630284F}" srcOrd="0" destOrd="0" presId="urn:microsoft.com/office/officeart/2005/8/layout/hProcess9"/>
    <dgm:cxn modelId="{DDFFBB64-94B2-4423-B0A2-A096A7CB09B6}" type="presParOf" srcId="{F2444CCA-C70D-463B-BD99-0BBA45D39558}" destId="{92C74D47-E133-4311-996D-285AA176D9B6}" srcOrd="1" destOrd="0" presId="urn:microsoft.com/office/officeart/2005/8/layout/hProcess9"/>
    <dgm:cxn modelId="{6AFDA2D3-6353-4796-99B1-DE04AFDD69D2}" type="presParOf" srcId="{92C74D47-E133-4311-996D-285AA176D9B6}" destId="{0FED9564-F867-4E56-9330-0264B70237BF}" srcOrd="0" destOrd="0" presId="urn:microsoft.com/office/officeart/2005/8/layout/hProcess9"/>
    <dgm:cxn modelId="{92D0871D-695A-4DC0-B66C-754E12B402B2}" type="presParOf" srcId="{92C74D47-E133-4311-996D-285AA176D9B6}" destId="{DE660693-0302-45FA-B97D-33BDDB05E9F8}" srcOrd="1" destOrd="0" presId="urn:microsoft.com/office/officeart/2005/8/layout/hProcess9"/>
    <dgm:cxn modelId="{E8207849-4A7E-4933-8C51-AE4627EA9C96}" type="presParOf" srcId="{92C74D47-E133-4311-996D-285AA176D9B6}" destId="{779F2355-4B06-43EE-A7C0-85F5C1AD0A96}" srcOrd="2" destOrd="0" presId="urn:microsoft.com/office/officeart/2005/8/layout/hProcess9"/>
    <dgm:cxn modelId="{10878272-4A19-4F75-AFC4-C4473DA8B884}" type="presParOf" srcId="{92C74D47-E133-4311-996D-285AA176D9B6}" destId="{3957CD91-A0BB-454A-BEF2-0BCBFCB7A92C}" srcOrd="3" destOrd="0" presId="urn:microsoft.com/office/officeart/2005/8/layout/hProcess9"/>
    <dgm:cxn modelId="{64057F43-5FFC-4B89-8D3C-A0A099B828A4}" type="presParOf" srcId="{92C74D47-E133-4311-996D-285AA176D9B6}" destId="{B42DCCC0-0DF4-4429-A378-5FF077396C5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63CBCA-8CE7-442A-AC92-ABC35DB423A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A2ECA5C-63D4-4405-9C8B-FFC3646D8E2D}">
      <dgm:prSet phldrT="[Текст]"/>
      <dgm:spPr/>
      <dgm:t>
        <a:bodyPr/>
        <a:lstStyle/>
        <a:p>
          <a:r>
            <a:rPr lang="en-US" dirty="0" smtClean="0"/>
            <a:t>quality; including reliability, suitability term, design</a:t>
          </a:r>
          <a:endParaRPr lang="uk-UA" dirty="0"/>
        </a:p>
      </dgm:t>
    </dgm:pt>
    <dgm:pt modelId="{26D731C3-C590-409A-94C6-48DD56E4A477}" type="parTrans" cxnId="{B92B8BF7-D481-486C-B07E-6F6A2486C4C1}">
      <dgm:prSet/>
      <dgm:spPr/>
      <dgm:t>
        <a:bodyPr/>
        <a:lstStyle/>
        <a:p>
          <a:endParaRPr lang="uk-UA"/>
        </a:p>
      </dgm:t>
    </dgm:pt>
    <dgm:pt modelId="{4C41338D-884C-4622-AA4E-D0D8D4C65270}" type="sibTrans" cxnId="{B92B8BF7-D481-486C-B07E-6F6A2486C4C1}">
      <dgm:prSet/>
      <dgm:spPr/>
      <dgm:t>
        <a:bodyPr/>
        <a:lstStyle/>
        <a:p>
          <a:endParaRPr lang="uk-UA"/>
        </a:p>
      </dgm:t>
    </dgm:pt>
    <dgm:pt modelId="{2C6FA9C9-AE42-4B9A-9108-494331986B3A}">
      <dgm:prSet phldrT="[Текст]"/>
      <dgm:spPr/>
      <dgm:t>
        <a:bodyPr/>
        <a:lstStyle/>
        <a:p>
          <a:r>
            <a:rPr lang="en-US" dirty="0" smtClean="0"/>
            <a:t>conformity to functional purpose</a:t>
          </a:r>
          <a:endParaRPr lang="uk-UA" dirty="0"/>
        </a:p>
      </dgm:t>
    </dgm:pt>
    <dgm:pt modelId="{554387C4-D3C1-43D6-84B3-9806D18E14DB}" type="parTrans" cxnId="{B2925D81-DE21-4CAF-B59F-93082800675D}">
      <dgm:prSet/>
      <dgm:spPr/>
      <dgm:t>
        <a:bodyPr/>
        <a:lstStyle/>
        <a:p>
          <a:endParaRPr lang="uk-UA"/>
        </a:p>
      </dgm:t>
    </dgm:pt>
    <dgm:pt modelId="{4AEF59A1-D1BD-4FBE-8254-CCD2370C3A85}" type="sibTrans" cxnId="{B2925D81-DE21-4CAF-B59F-93082800675D}">
      <dgm:prSet/>
      <dgm:spPr/>
      <dgm:t>
        <a:bodyPr/>
        <a:lstStyle/>
        <a:p>
          <a:endParaRPr lang="uk-UA"/>
        </a:p>
      </dgm:t>
    </dgm:pt>
    <dgm:pt modelId="{8C66B186-ABA5-4941-AFDC-6E9EBA3DF33C}">
      <dgm:prSet phldrT="[Текст]"/>
      <dgm:spPr/>
      <dgm:t>
        <a:bodyPr/>
        <a:lstStyle/>
        <a:p>
          <a:r>
            <a:rPr lang="en-US" dirty="0" smtClean="0"/>
            <a:t>conformity of the price to quality and the consumer value</a:t>
          </a:r>
          <a:endParaRPr lang="uk-UA" dirty="0"/>
        </a:p>
      </dgm:t>
    </dgm:pt>
    <dgm:pt modelId="{59E8B346-C36E-4D35-A671-93C05367A661}" type="parTrans" cxnId="{507E68C7-FDD0-4682-9DD6-5E788A5908C3}">
      <dgm:prSet/>
      <dgm:spPr/>
      <dgm:t>
        <a:bodyPr/>
        <a:lstStyle/>
        <a:p>
          <a:endParaRPr lang="uk-UA"/>
        </a:p>
      </dgm:t>
    </dgm:pt>
    <dgm:pt modelId="{0293B33A-5C04-40B1-8FC3-3452C5D91E3D}" type="sibTrans" cxnId="{507E68C7-FDD0-4682-9DD6-5E788A5908C3}">
      <dgm:prSet/>
      <dgm:spPr/>
      <dgm:t>
        <a:bodyPr/>
        <a:lstStyle/>
        <a:p>
          <a:endParaRPr lang="uk-UA"/>
        </a:p>
      </dgm:t>
    </dgm:pt>
    <dgm:pt modelId="{68F95B41-D59A-489C-BD2E-07CC9939DB80}">
      <dgm:prSet phldrT="[Текст]"/>
      <dgm:spPr/>
      <dgm:t>
        <a:bodyPr/>
        <a:lstStyle/>
        <a:p>
          <a:r>
            <a:rPr lang="en-US" dirty="0" smtClean="0"/>
            <a:t>the presence of the accompanying documentation</a:t>
          </a:r>
          <a:endParaRPr lang="uk-UA" dirty="0"/>
        </a:p>
      </dgm:t>
    </dgm:pt>
    <dgm:pt modelId="{436450D2-EEE2-4421-9C27-09DBAB6FDC67}" type="parTrans" cxnId="{62977865-609D-420A-B3AB-320B60CCEC55}">
      <dgm:prSet/>
      <dgm:spPr/>
      <dgm:t>
        <a:bodyPr/>
        <a:lstStyle/>
        <a:p>
          <a:endParaRPr lang="uk-UA"/>
        </a:p>
      </dgm:t>
    </dgm:pt>
    <dgm:pt modelId="{496723C8-CA98-47F8-84A7-297A4770CAC8}" type="sibTrans" cxnId="{62977865-609D-420A-B3AB-320B60CCEC55}">
      <dgm:prSet/>
      <dgm:spPr/>
      <dgm:t>
        <a:bodyPr/>
        <a:lstStyle/>
        <a:p>
          <a:endParaRPr lang="uk-UA"/>
        </a:p>
      </dgm:t>
    </dgm:pt>
    <dgm:pt modelId="{AC3520A2-DF07-4EF1-9961-D4409FFAE75C}">
      <dgm:prSet phldrT="[Текст]"/>
      <dgm:spPr/>
      <dgm:t>
        <a:bodyPr/>
        <a:lstStyle/>
        <a:p>
          <a:r>
            <a:rPr lang="en-US" dirty="0" smtClean="0"/>
            <a:t>quality after sales service</a:t>
          </a:r>
          <a:endParaRPr lang="uk-UA" dirty="0"/>
        </a:p>
      </dgm:t>
    </dgm:pt>
    <dgm:pt modelId="{EB894823-0CCE-49A2-82B6-54E8D8ED277F}" type="parTrans" cxnId="{4BEB41CC-B9D3-4573-B010-0BD11EEDCBF0}">
      <dgm:prSet/>
      <dgm:spPr/>
      <dgm:t>
        <a:bodyPr/>
        <a:lstStyle/>
        <a:p>
          <a:endParaRPr lang="uk-UA"/>
        </a:p>
      </dgm:t>
    </dgm:pt>
    <dgm:pt modelId="{85DBC82A-E4D2-4B73-9AE5-51C92D8241ED}" type="sibTrans" cxnId="{4BEB41CC-B9D3-4573-B010-0BD11EEDCBF0}">
      <dgm:prSet/>
      <dgm:spPr/>
      <dgm:t>
        <a:bodyPr/>
        <a:lstStyle/>
        <a:p>
          <a:endParaRPr lang="uk-UA"/>
        </a:p>
      </dgm:t>
    </dgm:pt>
    <dgm:pt modelId="{98CCBEC2-30BD-4C6F-8478-62A1B8FD15FC}">
      <dgm:prSet phldrT="[Текст]"/>
      <dgm:spPr/>
      <dgm:t>
        <a:bodyPr/>
        <a:lstStyle/>
        <a:p>
          <a:r>
            <a:rPr lang="en-US" dirty="0" smtClean="0"/>
            <a:t>a variety of assortment; opportunity of choice</a:t>
          </a:r>
          <a:endParaRPr lang="uk-UA" dirty="0"/>
        </a:p>
      </dgm:t>
    </dgm:pt>
    <dgm:pt modelId="{DDF1EA80-D6CA-4DDF-A57A-5E2A44A43596}" type="parTrans" cxnId="{68A2E3D4-9606-44A0-BC6D-BA6AB082FDDA}">
      <dgm:prSet/>
      <dgm:spPr/>
      <dgm:t>
        <a:bodyPr/>
        <a:lstStyle/>
        <a:p>
          <a:endParaRPr lang="uk-UA"/>
        </a:p>
      </dgm:t>
    </dgm:pt>
    <dgm:pt modelId="{753240D8-218C-4E10-968F-A175EC2685D1}" type="sibTrans" cxnId="{68A2E3D4-9606-44A0-BC6D-BA6AB082FDDA}">
      <dgm:prSet/>
      <dgm:spPr/>
      <dgm:t>
        <a:bodyPr/>
        <a:lstStyle/>
        <a:p>
          <a:endParaRPr lang="uk-UA"/>
        </a:p>
      </dgm:t>
    </dgm:pt>
    <dgm:pt modelId="{D34B172D-4DD1-4176-91B4-8F2287D8BD0D}" type="pres">
      <dgm:prSet presAssocID="{CF63CBCA-8CE7-442A-AC92-ABC35DB423A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A10F8BDF-0BFA-4D6C-9570-FDDE88E38C58}" type="pres">
      <dgm:prSet presAssocID="{1A2ECA5C-63D4-4405-9C8B-FFC3646D8E2D}" presName="parentLin" presStyleCnt="0"/>
      <dgm:spPr/>
    </dgm:pt>
    <dgm:pt modelId="{C47A4405-6EB3-4531-8F56-862DB180DA72}" type="pres">
      <dgm:prSet presAssocID="{1A2ECA5C-63D4-4405-9C8B-FFC3646D8E2D}" presName="parentLeftMargin" presStyleLbl="node1" presStyleIdx="0" presStyleCnt="6"/>
      <dgm:spPr/>
      <dgm:t>
        <a:bodyPr/>
        <a:lstStyle/>
        <a:p>
          <a:endParaRPr lang="uk-UA"/>
        </a:p>
      </dgm:t>
    </dgm:pt>
    <dgm:pt modelId="{08970A4C-40A5-49E7-866A-9EDB59F285B3}" type="pres">
      <dgm:prSet presAssocID="{1A2ECA5C-63D4-4405-9C8B-FFC3646D8E2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DA77818-F949-45C0-A9D7-53D6FEE9E631}" type="pres">
      <dgm:prSet presAssocID="{1A2ECA5C-63D4-4405-9C8B-FFC3646D8E2D}" presName="negativeSpace" presStyleCnt="0"/>
      <dgm:spPr/>
    </dgm:pt>
    <dgm:pt modelId="{D9A19DC1-CB86-495F-98EC-3384FBAAF2E7}" type="pres">
      <dgm:prSet presAssocID="{1A2ECA5C-63D4-4405-9C8B-FFC3646D8E2D}" presName="childText" presStyleLbl="conFgAcc1" presStyleIdx="0" presStyleCnt="6">
        <dgm:presLayoutVars>
          <dgm:bulletEnabled val="1"/>
        </dgm:presLayoutVars>
      </dgm:prSet>
      <dgm:spPr/>
    </dgm:pt>
    <dgm:pt modelId="{DE2A0506-0203-4128-9569-B78AFFA2BFCE}" type="pres">
      <dgm:prSet presAssocID="{4C41338D-884C-4622-AA4E-D0D8D4C65270}" presName="spaceBetweenRectangles" presStyleCnt="0"/>
      <dgm:spPr/>
    </dgm:pt>
    <dgm:pt modelId="{8DBD2CEB-9C5A-4FFE-A28B-911CFFCB6D70}" type="pres">
      <dgm:prSet presAssocID="{2C6FA9C9-AE42-4B9A-9108-494331986B3A}" presName="parentLin" presStyleCnt="0"/>
      <dgm:spPr/>
    </dgm:pt>
    <dgm:pt modelId="{9C26F069-5F3E-4B28-9110-FD82DE6E58B5}" type="pres">
      <dgm:prSet presAssocID="{2C6FA9C9-AE42-4B9A-9108-494331986B3A}" presName="parentLeftMargin" presStyleLbl="node1" presStyleIdx="0" presStyleCnt="6"/>
      <dgm:spPr/>
      <dgm:t>
        <a:bodyPr/>
        <a:lstStyle/>
        <a:p>
          <a:endParaRPr lang="uk-UA"/>
        </a:p>
      </dgm:t>
    </dgm:pt>
    <dgm:pt modelId="{5AB17785-5D15-4927-AA85-8F8469BAE913}" type="pres">
      <dgm:prSet presAssocID="{2C6FA9C9-AE42-4B9A-9108-494331986B3A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69151C3-DEEA-4109-88EE-3532260E651B}" type="pres">
      <dgm:prSet presAssocID="{2C6FA9C9-AE42-4B9A-9108-494331986B3A}" presName="negativeSpace" presStyleCnt="0"/>
      <dgm:spPr/>
    </dgm:pt>
    <dgm:pt modelId="{3417BCD2-32D0-4774-9C1E-8E5D91BAC49E}" type="pres">
      <dgm:prSet presAssocID="{2C6FA9C9-AE42-4B9A-9108-494331986B3A}" presName="childText" presStyleLbl="conFgAcc1" presStyleIdx="1" presStyleCnt="6">
        <dgm:presLayoutVars>
          <dgm:bulletEnabled val="1"/>
        </dgm:presLayoutVars>
      </dgm:prSet>
      <dgm:spPr/>
    </dgm:pt>
    <dgm:pt modelId="{A5C298CA-08C4-4925-8C59-8B97A6142AE5}" type="pres">
      <dgm:prSet presAssocID="{4AEF59A1-D1BD-4FBE-8254-CCD2370C3A85}" presName="spaceBetweenRectangles" presStyleCnt="0"/>
      <dgm:spPr/>
    </dgm:pt>
    <dgm:pt modelId="{B97062B4-E849-4F9A-8BD4-D2F0D5FD4724}" type="pres">
      <dgm:prSet presAssocID="{8C66B186-ABA5-4941-AFDC-6E9EBA3DF33C}" presName="parentLin" presStyleCnt="0"/>
      <dgm:spPr/>
    </dgm:pt>
    <dgm:pt modelId="{62E6EADF-BDFC-439E-9228-51C5D9CC9980}" type="pres">
      <dgm:prSet presAssocID="{8C66B186-ABA5-4941-AFDC-6E9EBA3DF33C}" presName="parentLeftMargin" presStyleLbl="node1" presStyleIdx="1" presStyleCnt="6"/>
      <dgm:spPr/>
      <dgm:t>
        <a:bodyPr/>
        <a:lstStyle/>
        <a:p>
          <a:endParaRPr lang="uk-UA"/>
        </a:p>
      </dgm:t>
    </dgm:pt>
    <dgm:pt modelId="{F639DF34-3841-4A7F-AE96-4B088E293DEE}" type="pres">
      <dgm:prSet presAssocID="{8C66B186-ABA5-4941-AFDC-6E9EBA3DF33C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5A37FA0-F717-4A89-A6B6-D9EA77158155}" type="pres">
      <dgm:prSet presAssocID="{8C66B186-ABA5-4941-AFDC-6E9EBA3DF33C}" presName="negativeSpace" presStyleCnt="0"/>
      <dgm:spPr/>
    </dgm:pt>
    <dgm:pt modelId="{825E5907-1211-47B6-94E5-6C6D1773338A}" type="pres">
      <dgm:prSet presAssocID="{8C66B186-ABA5-4941-AFDC-6E9EBA3DF33C}" presName="childText" presStyleLbl="conFgAcc1" presStyleIdx="2" presStyleCnt="6">
        <dgm:presLayoutVars>
          <dgm:bulletEnabled val="1"/>
        </dgm:presLayoutVars>
      </dgm:prSet>
      <dgm:spPr/>
    </dgm:pt>
    <dgm:pt modelId="{383B4659-4119-4520-891F-FC82126692D5}" type="pres">
      <dgm:prSet presAssocID="{0293B33A-5C04-40B1-8FC3-3452C5D91E3D}" presName="spaceBetweenRectangles" presStyleCnt="0"/>
      <dgm:spPr/>
    </dgm:pt>
    <dgm:pt modelId="{D71E721C-4957-44F0-938C-DE37100BB4C2}" type="pres">
      <dgm:prSet presAssocID="{68F95B41-D59A-489C-BD2E-07CC9939DB80}" presName="parentLin" presStyleCnt="0"/>
      <dgm:spPr/>
    </dgm:pt>
    <dgm:pt modelId="{A9D13EEA-073B-4E3F-BFAE-A14C4B52A4CF}" type="pres">
      <dgm:prSet presAssocID="{68F95B41-D59A-489C-BD2E-07CC9939DB80}" presName="parentLeftMargin" presStyleLbl="node1" presStyleIdx="2" presStyleCnt="6"/>
      <dgm:spPr/>
      <dgm:t>
        <a:bodyPr/>
        <a:lstStyle/>
        <a:p>
          <a:endParaRPr lang="uk-UA"/>
        </a:p>
      </dgm:t>
    </dgm:pt>
    <dgm:pt modelId="{332A8671-9339-4520-9D41-ACF44ED5BF28}" type="pres">
      <dgm:prSet presAssocID="{68F95B41-D59A-489C-BD2E-07CC9939DB80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B7B8705-04C1-4F6C-8197-19F28D434924}" type="pres">
      <dgm:prSet presAssocID="{68F95B41-D59A-489C-BD2E-07CC9939DB80}" presName="negativeSpace" presStyleCnt="0"/>
      <dgm:spPr/>
    </dgm:pt>
    <dgm:pt modelId="{4CC72488-0CDC-43BF-904B-CC7C779B2B3A}" type="pres">
      <dgm:prSet presAssocID="{68F95B41-D59A-489C-BD2E-07CC9939DB80}" presName="childText" presStyleLbl="conFgAcc1" presStyleIdx="3" presStyleCnt="6">
        <dgm:presLayoutVars>
          <dgm:bulletEnabled val="1"/>
        </dgm:presLayoutVars>
      </dgm:prSet>
      <dgm:spPr/>
    </dgm:pt>
    <dgm:pt modelId="{0A35FA3B-04A1-4B47-BDF8-41F0084AF19D}" type="pres">
      <dgm:prSet presAssocID="{496723C8-CA98-47F8-84A7-297A4770CAC8}" presName="spaceBetweenRectangles" presStyleCnt="0"/>
      <dgm:spPr/>
    </dgm:pt>
    <dgm:pt modelId="{9C1E600F-80FA-4929-9CB1-3F93386F48B8}" type="pres">
      <dgm:prSet presAssocID="{AC3520A2-DF07-4EF1-9961-D4409FFAE75C}" presName="parentLin" presStyleCnt="0"/>
      <dgm:spPr/>
    </dgm:pt>
    <dgm:pt modelId="{1F21259A-9015-4B69-9887-EADC5E836AB1}" type="pres">
      <dgm:prSet presAssocID="{AC3520A2-DF07-4EF1-9961-D4409FFAE75C}" presName="parentLeftMargin" presStyleLbl="node1" presStyleIdx="3" presStyleCnt="6"/>
      <dgm:spPr/>
      <dgm:t>
        <a:bodyPr/>
        <a:lstStyle/>
        <a:p>
          <a:endParaRPr lang="uk-UA"/>
        </a:p>
      </dgm:t>
    </dgm:pt>
    <dgm:pt modelId="{4D21A77D-EFD8-4974-846B-353E09A21BF6}" type="pres">
      <dgm:prSet presAssocID="{AC3520A2-DF07-4EF1-9961-D4409FFAE75C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86EAE1C-006C-4D55-A839-F2544F83BD7A}" type="pres">
      <dgm:prSet presAssocID="{AC3520A2-DF07-4EF1-9961-D4409FFAE75C}" presName="negativeSpace" presStyleCnt="0"/>
      <dgm:spPr/>
    </dgm:pt>
    <dgm:pt modelId="{22B05263-9522-4506-BDF1-E3CCF0AEF321}" type="pres">
      <dgm:prSet presAssocID="{AC3520A2-DF07-4EF1-9961-D4409FFAE75C}" presName="childText" presStyleLbl="conFgAcc1" presStyleIdx="4" presStyleCnt="6">
        <dgm:presLayoutVars>
          <dgm:bulletEnabled val="1"/>
        </dgm:presLayoutVars>
      </dgm:prSet>
      <dgm:spPr/>
    </dgm:pt>
    <dgm:pt modelId="{B50DD490-96CC-49C1-9371-0BB985926F02}" type="pres">
      <dgm:prSet presAssocID="{85DBC82A-E4D2-4B73-9AE5-51C92D8241ED}" presName="spaceBetweenRectangles" presStyleCnt="0"/>
      <dgm:spPr/>
    </dgm:pt>
    <dgm:pt modelId="{86F06421-8118-4E23-A5F2-E7189488EFE2}" type="pres">
      <dgm:prSet presAssocID="{98CCBEC2-30BD-4C6F-8478-62A1B8FD15FC}" presName="parentLin" presStyleCnt="0"/>
      <dgm:spPr/>
    </dgm:pt>
    <dgm:pt modelId="{A6FCD861-CA13-4443-B18E-AFD6D5938C91}" type="pres">
      <dgm:prSet presAssocID="{98CCBEC2-30BD-4C6F-8478-62A1B8FD15FC}" presName="parentLeftMargin" presStyleLbl="node1" presStyleIdx="4" presStyleCnt="6"/>
      <dgm:spPr/>
      <dgm:t>
        <a:bodyPr/>
        <a:lstStyle/>
        <a:p>
          <a:endParaRPr lang="uk-UA"/>
        </a:p>
      </dgm:t>
    </dgm:pt>
    <dgm:pt modelId="{705F9F29-0EC8-4C15-89FF-372E1394F9EA}" type="pres">
      <dgm:prSet presAssocID="{98CCBEC2-30BD-4C6F-8478-62A1B8FD15FC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788CBAD-5E87-4239-9445-6FFEB89C3F31}" type="pres">
      <dgm:prSet presAssocID="{98CCBEC2-30BD-4C6F-8478-62A1B8FD15FC}" presName="negativeSpace" presStyleCnt="0"/>
      <dgm:spPr/>
    </dgm:pt>
    <dgm:pt modelId="{F3BAFE21-2E54-480C-ADD7-40B41ECFCA48}" type="pres">
      <dgm:prSet presAssocID="{98CCBEC2-30BD-4C6F-8478-62A1B8FD15FC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95C2E7E3-EC83-4571-981D-7D68329BCBF0}" type="presOf" srcId="{1A2ECA5C-63D4-4405-9C8B-FFC3646D8E2D}" destId="{C47A4405-6EB3-4531-8F56-862DB180DA72}" srcOrd="0" destOrd="0" presId="urn:microsoft.com/office/officeart/2005/8/layout/list1"/>
    <dgm:cxn modelId="{2299F494-BF0C-45F4-9658-0CFCF0954512}" type="presOf" srcId="{8C66B186-ABA5-4941-AFDC-6E9EBA3DF33C}" destId="{F639DF34-3841-4A7F-AE96-4B088E293DEE}" srcOrd="1" destOrd="0" presId="urn:microsoft.com/office/officeart/2005/8/layout/list1"/>
    <dgm:cxn modelId="{849465CA-65CC-419B-8033-CE64BD610FAD}" type="presOf" srcId="{AC3520A2-DF07-4EF1-9961-D4409FFAE75C}" destId="{1F21259A-9015-4B69-9887-EADC5E836AB1}" srcOrd="0" destOrd="0" presId="urn:microsoft.com/office/officeart/2005/8/layout/list1"/>
    <dgm:cxn modelId="{4088156A-5591-4098-8A58-2FB3F664DA70}" type="presOf" srcId="{2C6FA9C9-AE42-4B9A-9108-494331986B3A}" destId="{9C26F069-5F3E-4B28-9110-FD82DE6E58B5}" srcOrd="0" destOrd="0" presId="urn:microsoft.com/office/officeart/2005/8/layout/list1"/>
    <dgm:cxn modelId="{68A2E3D4-9606-44A0-BC6D-BA6AB082FDDA}" srcId="{CF63CBCA-8CE7-442A-AC92-ABC35DB423A0}" destId="{98CCBEC2-30BD-4C6F-8478-62A1B8FD15FC}" srcOrd="5" destOrd="0" parTransId="{DDF1EA80-D6CA-4DDF-A57A-5E2A44A43596}" sibTransId="{753240D8-218C-4E10-968F-A175EC2685D1}"/>
    <dgm:cxn modelId="{0B40DF26-D84A-48A3-A4A3-A7C238468566}" type="presOf" srcId="{8C66B186-ABA5-4941-AFDC-6E9EBA3DF33C}" destId="{62E6EADF-BDFC-439E-9228-51C5D9CC9980}" srcOrd="0" destOrd="0" presId="urn:microsoft.com/office/officeart/2005/8/layout/list1"/>
    <dgm:cxn modelId="{05F430CB-443E-48F2-98DC-F7CE0C1D1C97}" type="presOf" srcId="{1A2ECA5C-63D4-4405-9C8B-FFC3646D8E2D}" destId="{08970A4C-40A5-49E7-866A-9EDB59F285B3}" srcOrd="1" destOrd="0" presId="urn:microsoft.com/office/officeart/2005/8/layout/list1"/>
    <dgm:cxn modelId="{83FC4A89-B465-4362-89BE-2D0B1FED4D38}" type="presOf" srcId="{CF63CBCA-8CE7-442A-AC92-ABC35DB423A0}" destId="{D34B172D-4DD1-4176-91B4-8F2287D8BD0D}" srcOrd="0" destOrd="0" presId="urn:microsoft.com/office/officeart/2005/8/layout/list1"/>
    <dgm:cxn modelId="{4BEB41CC-B9D3-4573-B010-0BD11EEDCBF0}" srcId="{CF63CBCA-8CE7-442A-AC92-ABC35DB423A0}" destId="{AC3520A2-DF07-4EF1-9961-D4409FFAE75C}" srcOrd="4" destOrd="0" parTransId="{EB894823-0CCE-49A2-82B6-54E8D8ED277F}" sibTransId="{85DBC82A-E4D2-4B73-9AE5-51C92D8241ED}"/>
    <dgm:cxn modelId="{507E68C7-FDD0-4682-9DD6-5E788A5908C3}" srcId="{CF63CBCA-8CE7-442A-AC92-ABC35DB423A0}" destId="{8C66B186-ABA5-4941-AFDC-6E9EBA3DF33C}" srcOrd="2" destOrd="0" parTransId="{59E8B346-C36E-4D35-A671-93C05367A661}" sibTransId="{0293B33A-5C04-40B1-8FC3-3452C5D91E3D}"/>
    <dgm:cxn modelId="{62977865-609D-420A-B3AB-320B60CCEC55}" srcId="{CF63CBCA-8CE7-442A-AC92-ABC35DB423A0}" destId="{68F95B41-D59A-489C-BD2E-07CC9939DB80}" srcOrd="3" destOrd="0" parTransId="{436450D2-EEE2-4421-9C27-09DBAB6FDC67}" sibTransId="{496723C8-CA98-47F8-84A7-297A4770CAC8}"/>
    <dgm:cxn modelId="{B92B8BF7-D481-486C-B07E-6F6A2486C4C1}" srcId="{CF63CBCA-8CE7-442A-AC92-ABC35DB423A0}" destId="{1A2ECA5C-63D4-4405-9C8B-FFC3646D8E2D}" srcOrd="0" destOrd="0" parTransId="{26D731C3-C590-409A-94C6-48DD56E4A477}" sibTransId="{4C41338D-884C-4622-AA4E-D0D8D4C65270}"/>
    <dgm:cxn modelId="{F27C333E-5FDB-439B-8E81-B2CE654DB6C5}" type="presOf" srcId="{68F95B41-D59A-489C-BD2E-07CC9939DB80}" destId="{A9D13EEA-073B-4E3F-BFAE-A14C4B52A4CF}" srcOrd="0" destOrd="0" presId="urn:microsoft.com/office/officeart/2005/8/layout/list1"/>
    <dgm:cxn modelId="{B2925D81-DE21-4CAF-B59F-93082800675D}" srcId="{CF63CBCA-8CE7-442A-AC92-ABC35DB423A0}" destId="{2C6FA9C9-AE42-4B9A-9108-494331986B3A}" srcOrd="1" destOrd="0" parTransId="{554387C4-D3C1-43D6-84B3-9806D18E14DB}" sibTransId="{4AEF59A1-D1BD-4FBE-8254-CCD2370C3A85}"/>
    <dgm:cxn modelId="{C7B04DDC-DB09-48DF-9A57-24CF9D0A1F92}" type="presOf" srcId="{98CCBEC2-30BD-4C6F-8478-62A1B8FD15FC}" destId="{A6FCD861-CA13-4443-B18E-AFD6D5938C91}" srcOrd="0" destOrd="0" presId="urn:microsoft.com/office/officeart/2005/8/layout/list1"/>
    <dgm:cxn modelId="{9D65D9CD-B0FD-4F20-B6F5-B38C04A4DF7D}" type="presOf" srcId="{2C6FA9C9-AE42-4B9A-9108-494331986B3A}" destId="{5AB17785-5D15-4927-AA85-8F8469BAE913}" srcOrd="1" destOrd="0" presId="urn:microsoft.com/office/officeart/2005/8/layout/list1"/>
    <dgm:cxn modelId="{CBEC43B1-2694-46D3-8080-46DA107B6C33}" type="presOf" srcId="{98CCBEC2-30BD-4C6F-8478-62A1B8FD15FC}" destId="{705F9F29-0EC8-4C15-89FF-372E1394F9EA}" srcOrd="1" destOrd="0" presId="urn:microsoft.com/office/officeart/2005/8/layout/list1"/>
    <dgm:cxn modelId="{BEC398F0-6EC6-4C23-91E9-DAC2E992A731}" type="presOf" srcId="{68F95B41-D59A-489C-BD2E-07CC9939DB80}" destId="{332A8671-9339-4520-9D41-ACF44ED5BF28}" srcOrd="1" destOrd="0" presId="urn:microsoft.com/office/officeart/2005/8/layout/list1"/>
    <dgm:cxn modelId="{28B8880B-D87E-46AA-A072-B819905E43AF}" type="presOf" srcId="{AC3520A2-DF07-4EF1-9961-D4409FFAE75C}" destId="{4D21A77D-EFD8-4974-846B-353E09A21BF6}" srcOrd="1" destOrd="0" presId="urn:microsoft.com/office/officeart/2005/8/layout/list1"/>
    <dgm:cxn modelId="{2B47EFB4-FEFB-4091-9CD3-7549482607A6}" type="presParOf" srcId="{D34B172D-4DD1-4176-91B4-8F2287D8BD0D}" destId="{A10F8BDF-0BFA-4D6C-9570-FDDE88E38C58}" srcOrd="0" destOrd="0" presId="urn:microsoft.com/office/officeart/2005/8/layout/list1"/>
    <dgm:cxn modelId="{3176BFBF-2C03-40DB-A8DF-5010073F67F8}" type="presParOf" srcId="{A10F8BDF-0BFA-4D6C-9570-FDDE88E38C58}" destId="{C47A4405-6EB3-4531-8F56-862DB180DA72}" srcOrd="0" destOrd="0" presId="urn:microsoft.com/office/officeart/2005/8/layout/list1"/>
    <dgm:cxn modelId="{A5FCC734-1174-4953-AC19-D4E164E06F90}" type="presParOf" srcId="{A10F8BDF-0BFA-4D6C-9570-FDDE88E38C58}" destId="{08970A4C-40A5-49E7-866A-9EDB59F285B3}" srcOrd="1" destOrd="0" presId="urn:microsoft.com/office/officeart/2005/8/layout/list1"/>
    <dgm:cxn modelId="{B47713BA-6531-4060-B1E8-94033D7AB855}" type="presParOf" srcId="{D34B172D-4DD1-4176-91B4-8F2287D8BD0D}" destId="{5DA77818-F949-45C0-A9D7-53D6FEE9E631}" srcOrd="1" destOrd="0" presId="urn:microsoft.com/office/officeart/2005/8/layout/list1"/>
    <dgm:cxn modelId="{9C176EFE-0E84-46B0-B7C2-B64AE5CB0ED5}" type="presParOf" srcId="{D34B172D-4DD1-4176-91B4-8F2287D8BD0D}" destId="{D9A19DC1-CB86-495F-98EC-3384FBAAF2E7}" srcOrd="2" destOrd="0" presId="urn:microsoft.com/office/officeart/2005/8/layout/list1"/>
    <dgm:cxn modelId="{9EEEA506-C6E2-49A3-A0AF-4EF13CE90E8F}" type="presParOf" srcId="{D34B172D-4DD1-4176-91B4-8F2287D8BD0D}" destId="{DE2A0506-0203-4128-9569-B78AFFA2BFCE}" srcOrd="3" destOrd="0" presId="urn:microsoft.com/office/officeart/2005/8/layout/list1"/>
    <dgm:cxn modelId="{4B3D82C6-A4A6-424A-A321-DB9AB001C10B}" type="presParOf" srcId="{D34B172D-4DD1-4176-91B4-8F2287D8BD0D}" destId="{8DBD2CEB-9C5A-4FFE-A28B-911CFFCB6D70}" srcOrd="4" destOrd="0" presId="urn:microsoft.com/office/officeart/2005/8/layout/list1"/>
    <dgm:cxn modelId="{08FEF1FE-08AD-49A9-B215-13519F1E4391}" type="presParOf" srcId="{8DBD2CEB-9C5A-4FFE-A28B-911CFFCB6D70}" destId="{9C26F069-5F3E-4B28-9110-FD82DE6E58B5}" srcOrd="0" destOrd="0" presId="urn:microsoft.com/office/officeart/2005/8/layout/list1"/>
    <dgm:cxn modelId="{9D82AC96-1CD8-4002-B7B0-79F6BEBBD7FB}" type="presParOf" srcId="{8DBD2CEB-9C5A-4FFE-A28B-911CFFCB6D70}" destId="{5AB17785-5D15-4927-AA85-8F8469BAE913}" srcOrd="1" destOrd="0" presId="urn:microsoft.com/office/officeart/2005/8/layout/list1"/>
    <dgm:cxn modelId="{B636BA2E-F05F-49A3-93DE-32933BFEB4E3}" type="presParOf" srcId="{D34B172D-4DD1-4176-91B4-8F2287D8BD0D}" destId="{869151C3-DEEA-4109-88EE-3532260E651B}" srcOrd="5" destOrd="0" presId="urn:microsoft.com/office/officeart/2005/8/layout/list1"/>
    <dgm:cxn modelId="{2CD6741F-1C7C-418F-942B-7604FD7D7A4F}" type="presParOf" srcId="{D34B172D-4DD1-4176-91B4-8F2287D8BD0D}" destId="{3417BCD2-32D0-4774-9C1E-8E5D91BAC49E}" srcOrd="6" destOrd="0" presId="urn:microsoft.com/office/officeart/2005/8/layout/list1"/>
    <dgm:cxn modelId="{4485218E-2096-4684-8923-A5B71A47F6CF}" type="presParOf" srcId="{D34B172D-4DD1-4176-91B4-8F2287D8BD0D}" destId="{A5C298CA-08C4-4925-8C59-8B97A6142AE5}" srcOrd="7" destOrd="0" presId="urn:microsoft.com/office/officeart/2005/8/layout/list1"/>
    <dgm:cxn modelId="{59324C6A-FA5E-4563-9592-DD04E86A6F49}" type="presParOf" srcId="{D34B172D-4DD1-4176-91B4-8F2287D8BD0D}" destId="{B97062B4-E849-4F9A-8BD4-D2F0D5FD4724}" srcOrd="8" destOrd="0" presId="urn:microsoft.com/office/officeart/2005/8/layout/list1"/>
    <dgm:cxn modelId="{7B16F440-FBEB-47E9-8551-62387E1143FA}" type="presParOf" srcId="{B97062B4-E849-4F9A-8BD4-D2F0D5FD4724}" destId="{62E6EADF-BDFC-439E-9228-51C5D9CC9980}" srcOrd="0" destOrd="0" presId="urn:microsoft.com/office/officeart/2005/8/layout/list1"/>
    <dgm:cxn modelId="{FADAB24B-B376-4836-95ED-ECB9E2E82C92}" type="presParOf" srcId="{B97062B4-E849-4F9A-8BD4-D2F0D5FD4724}" destId="{F639DF34-3841-4A7F-AE96-4B088E293DEE}" srcOrd="1" destOrd="0" presId="urn:microsoft.com/office/officeart/2005/8/layout/list1"/>
    <dgm:cxn modelId="{B0A0004A-CD8E-4DCC-850B-AD65F076E087}" type="presParOf" srcId="{D34B172D-4DD1-4176-91B4-8F2287D8BD0D}" destId="{55A37FA0-F717-4A89-A6B6-D9EA77158155}" srcOrd="9" destOrd="0" presId="urn:microsoft.com/office/officeart/2005/8/layout/list1"/>
    <dgm:cxn modelId="{FA3A9F86-F725-4046-A38D-499C98C4356E}" type="presParOf" srcId="{D34B172D-4DD1-4176-91B4-8F2287D8BD0D}" destId="{825E5907-1211-47B6-94E5-6C6D1773338A}" srcOrd="10" destOrd="0" presId="urn:microsoft.com/office/officeart/2005/8/layout/list1"/>
    <dgm:cxn modelId="{4B741480-BD0B-43DF-98BA-C5F89EDFFB2F}" type="presParOf" srcId="{D34B172D-4DD1-4176-91B4-8F2287D8BD0D}" destId="{383B4659-4119-4520-891F-FC82126692D5}" srcOrd="11" destOrd="0" presId="urn:microsoft.com/office/officeart/2005/8/layout/list1"/>
    <dgm:cxn modelId="{7C26DB4A-D6E7-4600-92E6-62E4A1D799FC}" type="presParOf" srcId="{D34B172D-4DD1-4176-91B4-8F2287D8BD0D}" destId="{D71E721C-4957-44F0-938C-DE37100BB4C2}" srcOrd="12" destOrd="0" presId="urn:microsoft.com/office/officeart/2005/8/layout/list1"/>
    <dgm:cxn modelId="{4758A57A-503B-46E0-9074-3BAA11C403B2}" type="presParOf" srcId="{D71E721C-4957-44F0-938C-DE37100BB4C2}" destId="{A9D13EEA-073B-4E3F-BFAE-A14C4B52A4CF}" srcOrd="0" destOrd="0" presId="urn:microsoft.com/office/officeart/2005/8/layout/list1"/>
    <dgm:cxn modelId="{FD31AC14-742D-4A8E-AFD2-569FF7DA47A9}" type="presParOf" srcId="{D71E721C-4957-44F0-938C-DE37100BB4C2}" destId="{332A8671-9339-4520-9D41-ACF44ED5BF28}" srcOrd="1" destOrd="0" presId="urn:microsoft.com/office/officeart/2005/8/layout/list1"/>
    <dgm:cxn modelId="{7A2EB234-38A9-4A9A-B6DF-6443C3508B71}" type="presParOf" srcId="{D34B172D-4DD1-4176-91B4-8F2287D8BD0D}" destId="{1B7B8705-04C1-4F6C-8197-19F28D434924}" srcOrd="13" destOrd="0" presId="urn:microsoft.com/office/officeart/2005/8/layout/list1"/>
    <dgm:cxn modelId="{2E366950-0164-422D-B9AE-DA4A03C7507D}" type="presParOf" srcId="{D34B172D-4DD1-4176-91B4-8F2287D8BD0D}" destId="{4CC72488-0CDC-43BF-904B-CC7C779B2B3A}" srcOrd="14" destOrd="0" presId="urn:microsoft.com/office/officeart/2005/8/layout/list1"/>
    <dgm:cxn modelId="{45F537A5-30E2-4750-BAA0-10FB7314D6A7}" type="presParOf" srcId="{D34B172D-4DD1-4176-91B4-8F2287D8BD0D}" destId="{0A35FA3B-04A1-4B47-BDF8-41F0084AF19D}" srcOrd="15" destOrd="0" presId="urn:microsoft.com/office/officeart/2005/8/layout/list1"/>
    <dgm:cxn modelId="{E624AAF0-0928-4938-8BA2-4C62BB0B49AC}" type="presParOf" srcId="{D34B172D-4DD1-4176-91B4-8F2287D8BD0D}" destId="{9C1E600F-80FA-4929-9CB1-3F93386F48B8}" srcOrd="16" destOrd="0" presId="urn:microsoft.com/office/officeart/2005/8/layout/list1"/>
    <dgm:cxn modelId="{2FA34780-4396-435A-A4DA-B5B60A69A7E1}" type="presParOf" srcId="{9C1E600F-80FA-4929-9CB1-3F93386F48B8}" destId="{1F21259A-9015-4B69-9887-EADC5E836AB1}" srcOrd="0" destOrd="0" presId="urn:microsoft.com/office/officeart/2005/8/layout/list1"/>
    <dgm:cxn modelId="{13CCC571-5525-4BAF-88F2-D16BB993790B}" type="presParOf" srcId="{9C1E600F-80FA-4929-9CB1-3F93386F48B8}" destId="{4D21A77D-EFD8-4974-846B-353E09A21BF6}" srcOrd="1" destOrd="0" presId="urn:microsoft.com/office/officeart/2005/8/layout/list1"/>
    <dgm:cxn modelId="{3ECABFEC-447F-403B-8DEC-C2C2F1E4A019}" type="presParOf" srcId="{D34B172D-4DD1-4176-91B4-8F2287D8BD0D}" destId="{886EAE1C-006C-4D55-A839-F2544F83BD7A}" srcOrd="17" destOrd="0" presId="urn:microsoft.com/office/officeart/2005/8/layout/list1"/>
    <dgm:cxn modelId="{2E387FA1-BB37-4CD5-A468-9A2967F267D1}" type="presParOf" srcId="{D34B172D-4DD1-4176-91B4-8F2287D8BD0D}" destId="{22B05263-9522-4506-BDF1-E3CCF0AEF321}" srcOrd="18" destOrd="0" presId="urn:microsoft.com/office/officeart/2005/8/layout/list1"/>
    <dgm:cxn modelId="{31BBD72E-4F92-4B0B-AC25-258DB68BC165}" type="presParOf" srcId="{D34B172D-4DD1-4176-91B4-8F2287D8BD0D}" destId="{B50DD490-96CC-49C1-9371-0BB985926F02}" srcOrd="19" destOrd="0" presId="urn:microsoft.com/office/officeart/2005/8/layout/list1"/>
    <dgm:cxn modelId="{4B8B8B71-8CA9-4462-9AFD-5087BEEDC604}" type="presParOf" srcId="{D34B172D-4DD1-4176-91B4-8F2287D8BD0D}" destId="{86F06421-8118-4E23-A5F2-E7189488EFE2}" srcOrd="20" destOrd="0" presId="urn:microsoft.com/office/officeart/2005/8/layout/list1"/>
    <dgm:cxn modelId="{61F02C06-0DC8-4965-8E42-34BBDD341606}" type="presParOf" srcId="{86F06421-8118-4E23-A5F2-E7189488EFE2}" destId="{A6FCD861-CA13-4443-B18E-AFD6D5938C91}" srcOrd="0" destOrd="0" presId="urn:microsoft.com/office/officeart/2005/8/layout/list1"/>
    <dgm:cxn modelId="{2229B0FC-9C8A-44EE-9D26-3165B500FDC7}" type="presParOf" srcId="{86F06421-8118-4E23-A5F2-E7189488EFE2}" destId="{705F9F29-0EC8-4C15-89FF-372E1394F9EA}" srcOrd="1" destOrd="0" presId="urn:microsoft.com/office/officeart/2005/8/layout/list1"/>
    <dgm:cxn modelId="{DF49A19F-D4F8-4C8E-AA0B-547FE3CB747E}" type="presParOf" srcId="{D34B172D-4DD1-4176-91B4-8F2287D8BD0D}" destId="{1788CBAD-5E87-4239-9445-6FFEB89C3F31}" srcOrd="21" destOrd="0" presId="urn:microsoft.com/office/officeart/2005/8/layout/list1"/>
    <dgm:cxn modelId="{6319C0B9-E678-462A-B1B5-702827260BC6}" type="presParOf" srcId="{D34B172D-4DD1-4176-91B4-8F2287D8BD0D}" destId="{F3BAFE21-2E54-480C-ADD7-40B41ECFCA48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CC74B2-7B51-4807-A10A-BA02A1EE73A9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F62A4596-CD10-45A1-AB8E-2FC4476C192D}">
      <dgm:prSet phldrT="[Текст]"/>
      <dgm:spPr/>
      <dgm:t>
        <a:bodyPr/>
        <a:lstStyle/>
        <a:p>
          <a:r>
            <a:rPr lang="en-US" dirty="0" smtClean="0"/>
            <a:t>quality</a:t>
          </a:r>
          <a:endParaRPr lang="uk-UA" dirty="0"/>
        </a:p>
      </dgm:t>
    </dgm:pt>
    <dgm:pt modelId="{4CD5E05F-3687-4241-A835-E9670559A89A}" type="parTrans" cxnId="{9A2B57D4-C81E-4D95-AFEB-5F4A4561A7D0}">
      <dgm:prSet/>
      <dgm:spPr/>
      <dgm:t>
        <a:bodyPr/>
        <a:lstStyle/>
        <a:p>
          <a:endParaRPr lang="uk-UA"/>
        </a:p>
      </dgm:t>
    </dgm:pt>
    <dgm:pt modelId="{684998CA-FFAE-45AC-854A-DCF535CCD6A0}" type="sibTrans" cxnId="{9A2B57D4-C81E-4D95-AFEB-5F4A4561A7D0}">
      <dgm:prSet/>
      <dgm:spPr/>
      <dgm:t>
        <a:bodyPr/>
        <a:lstStyle/>
        <a:p>
          <a:endParaRPr lang="uk-UA"/>
        </a:p>
      </dgm:t>
    </dgm:pt>
    <dgm:pt modelId="{240342BF-A24F-4886-8D92-6119DAF8EDDF}">
      <dgm:prSet phldrT="[Текст]"/>
      <dgm:spPr/>
      <dgm:t>
        <a:bodyPr/>
        <a:lstStyle/>
        <a:p>
          <a:r>
            <a:rPr lang="en-US" dirty="0" smtClean="0"/>
            <a:t>Marketing component</a:t>
          </a:r>
          <a:endParaRPr lang="uk-UA" dirty="0"/>
        </a:p>
      </dgm:t>
    </dgm:pt>
    <dgm:pt modelId="{60510ACE-B394-47D7-AA79-BD7393B4DDA7}" type="parTrans" cxnId="{B8106EB1-68B2-4927-81A4-5A9111EEAA1A}">
      <dgm:prSet/>
      <dgm:spPr/>
      <dgm:t>
        <a:bodyPr/>
        <a:lstStyle/>
        <a:p>
          <a:endParaRPr lang="uk-UA"/>
        </a:p>
      </dgm:t>
    </dgm:pt>
    <dgm:pt modelId="{CEA7EFF2-A3AE-42C9-9B8F-5339495D7025}" type="sibTrans" cxnId="{B8106EB1-68B2-4927-81A4-5A9111EEAA1A}">
      <dgm:prSet/>
      <dgm:spPr/>
      <dgm:t>
        <a:bodyPr/>
        <a:lstStyle/>
        <a:p>
          <a:endParaRPr lang="uk-UA"/>
        </a:p>
      </dgm:t>
    </dgm:pt>
    <dgm:pt modelId="{09EB4009-CF97-4CDD-9093-94CB7E5CEC4F}">
      <dgm:prSet phldrT="[Текст]"/>
      <dgm:spPr/>
      <dgm:t>
        <a:bodyPr/>
        <a:lstStyle/>
        <a:p>
          <a:r>
            <a:rPr lang="en-US" dirty="0" smtClean="0"/>
            <a:t>Commercial component</a:t>
          </a:r>
          <a:endParaRPr lang="uk-UA" dirty="0"/>
        </a:p>
      </dgm:t>
    </dgm:pt>
    <dgm:pt modelId="{C701A676-48D5-4DBD-B9AE-E6EA945F68AA}" type="parTrans" cxnId="{DA62830C-9A0C-4F59-A346-4F759BC1E402}">
      <dgm:prSet/>
      <dgm:spPr/>
      <dgm:t>
        <a:bodyPr/>
        <a:lstStyle/>
        <a:p>
          <a:endParaRPr lang="uk-UA"/>
        </a:p>
      </dgm:t>
    </dgm:pt>
    <dgm:pt modelId="{F04EBB02-7150-4CC3-B694-8E5E2D906381}" type="sibTrans" cxnId="{DA62830C-9A0C-4F59-A346-4F759BC1E402}">
      <dgm:prSet/>
      <dgm:spPr/>
      <dgm:t>
        <a:bodyPr/>
        <a:lstStyle/>
        <a:p>
          <a:endParaRPr lang="uk-UA"/>
        </a:p>
      </dgm:t>
    </dgm:pt>
    <dgm:pt modelId="{EDA6B4A2-5087-42DF-991A-25838B3F9C98}">
      <dgm:prSet phldrT="[Текст]"/>
      <dgm:spPr/>
      <dgm:t>
        <a:bodyPr/>
        <a:lstStyle/>
        <a:p>
          <a:r>
            <a:rPr lang="en-US" dirty="0" smtClean="0"/>
            <a:t>economic component</a:t>
          </a:r>
          <a:endParaRPr lang="uk-UA" dirty="0"/>
        </a:p>
      </dgm:t>
    </dgm:pt>
    <dgm:pt modelId="{FF4CC293-E208-49EB-9BE5-01F113DA38C6}" type="parTrans" cxnId="{5D5BC508-432F-4DCB-B6DA-A2B420EBED3B}">
      <dgm:prSet/>
      <dgm:spPr/>
      <dgm:t>
        <a:bodyPr/>
        <a:lstStyle/>
        <a:p>
          <a:endParaRPr lang="uk-UA"/>
        </a:p>
      </dgm:t>
    </dgm:pt>
    <dgm:pt modelId="{B0F36C40-8B9F-433F-8AF6-C0D7D893897A}" type="sibTrans" cxnId="{5D5BC508-432F-4DCB-B6DA-A2B420EBED3B}">
      <dgm:prSet/>
      <dgm:spPr/>
      <dgm:t>
        <a:bodyPr/>
        <a:lstStyle/>
        <a:p>
          <a:endParaRPr lang="uk-UA"/>
        </a:p>
      </dgm:t>
    </dgm:pt>
    <dgm:pt modelId="{439C7A27-58C0-4DFA-A486-FD81CE5305EB}">
      <dgm:prSet phldrT="[Текст]"/>
      <dgm:spPr/>
      <dgm:t>
        <a:bodyPr/>
        <a:lstStyle/>
        <a:p>
          <a:r>
            <a:rPr lang="en-US" dirty="0" smtClean="0"/>
            <a:t>image and </a:t>
          </a:r>
          <a:r>
            <a:rPr lang="en-US" dirty="0" err="1" smtClean="0"/>
            <a:t>prestigeimage</a:t>
          </a:r>
          <a:r>
            <a:rPr lang="en-US" dirty="0" smtClean="0"/>
            <a:t> and prestige</a:t>
          </a:r>
          <a:endParaRPr lang="uk-UA" dirty="0"/>
        </a:p>
      </dgm:t>
    </dgm:pt>
    <dgm:pt modelId="{631A0124-8F86-4B0C-AE2F-0061E9286D12}" type="parTrans" cxnId="{6D69FBB1-EE4E-4AA8-BD71-0D770A94EFC9}">
      <dgm:prSet/>
      <dgm:spPr/>
      <dgm:t>
        <a:bodyPr/>
        <a:lstStyle/>
        <a:p>
          <a:endParaRPr lang="uk-UA"/>
        </a:p>
      </dgm:t>
    </dgm:pt>
    <dgm:pt modelId="{F29E4DB5-4A6D-45BA-88F3-5134D808C423}" type="sibTrans" cxnId="{6D69FBB1-EE4E-4AA8-BD71-0D770A94EFC9}">
      <dgm:prSet/>
      <dgm:spPr/>
      <dgm:t>
        <a:bodyPr/>
        <a:lstStyle/>
        <a:p>
          <a:endParaRPr lang="uk-UA"/>
        </a:p>
      </dgm:t>
    </dgm:pt>
    <dgm:pt modelId="{2E0D92B3-95DA-4FB5-90E7-7469816CE0AA}">
      <dgm:prSet phldrT="[Текст]"/>
      <dgm:spPr/>
      <dgm:t>
        <a:bodyPr/>
        <a:lstStyle/>
        <a:p>
          <a:r>
            <a:rPr lang="en-US" dirty="0" smtClean="0"/>
            <a:t>the price of consumption</a:t>
          </a:r>
          <a:endParaRPr lang="uk-UA" dirty="0"/>
        </a:p>
      </dgm:t>
    </dgm:pt>
    <dgm:pt modelId="{60B36772-950B-4504-B08A-4B71BD034A44}" type="parTrans" cxnId="{4CE2064F-CB11-440F-B53C-AC3FACA9E146}">
      <dgm:prSet/>
      <dgm:spPr/>
      <dgm:t>
        <a:bodyPr/>
        <a:lstStyle/>
        <a:p>
          <a:endParaRPr lang="uk-UA"/>
        </a:p>
      </dgm:t>
    </dgm:pt>
    <dgm:pt modelId="{C8C8D0A1-1517-4AA4-BC3E-B35E03F6574E}" type="sibTrans" cxnId="{4CE2064F-CB11-440F-B53C-AC3FACA9E146}">
      <dgm:prSet/>
      <dgm:spPr/>
      <dgm:t>
        <a:bodyPr/>
        <a:lstStyle/>
        <a:p>
          <a:endParaRPr lang="uk-UA"/>
        </a:p>
      </dgm:t>
    </dgm:pt>
    <dgm:pt modelId="{0C923F37-4923-459E-B9F5-2012EE18EA10}" type="pres">
      <dgm:prSet presAssocID="{01CC74B2-7B51-4807-A10A-BA02A1EE73A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BB9CC675-19FF-4E71-B7D5-22BE16974DA7}" type="pres">
      <dgm:prSet presAssocID="{F62A4596-CD10-45A1-AB8E-2FC4476C192D}" presName="composite" presStyleCnt="0"/>
      <dgm:spPr/>
    </dgm:pt>
    <dgm:pt modelId="{03AD124B-833E-4B1A-8325-FCAAB4AD990A}" type="pres">
      <dgm:prSet presAssocID="{F62A4596-CD10-45A1-AB8E-2FC4476C192D}" presName="bentUpArrow1" presStyleLbl="alignImgPlace1" presStyleIdx="0" presStyleCnt="5" custLinFactNeighborX="-56946" custLinFactNeighborY="41713"/>
      <dgm:spPr/>
    </dgm:pt>
    <dgm:pt modelId="{AC7DC415-2CE7-448D-8089-E6348B718DDF}" type="pres">
      <dgm:prSet presAssocID="{F62A4596-CD10-45A1-AB8E-2FC4476C192D}" presName="ParentText" presStyleLbl="node1" presStyleIdx="0" presStyleCnt="6" custScaleX="219782" custScaleY="1324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313D408-F5C5-4A4C-903F-189E82093A4A}" type="pres">
      <dgm:prSet presAssocID="{F62A4596-CD10-45A1-AB8E-2FC4476C192D}" presName="ChildText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CE2E682-2D74-4E14-8D3A-660F448B86C6}" type="pres">
      <dgm:prSet presAssocID="{684998CA-FFAE-45AC-854A-DCF535CCD6A0}" presName="sibTrans" presStyleCnt="0"/>
      <dgm:spPr/>
    </dgm:pt>
    <dgm:pt modelId="{471AD05C-51CB-4C7F-8167-7E258A804F68}" type="pres">
      <dgm:prSet presAssocID="{240342BF-A24F-4886-8D92-6119DAF8EDDF}" presName="composite" presStyleCnt="0"/>
      <dgm:spPr/>
    </dgm:pt>
    <dgm:pt modelId="{0CD75BC4-CBE4-457E-A6B4-8EA55E304C64}" type="pres">
      <dgm:prSet presAssocID="{240342BF-A24F-4886-8D92-6119DAF8EDDF}" presName="bentUpArrow1" presStyleLbl="alignImgPlace1" presStyleIdx="1" presStyleCnt="5" custLinFactNeighborX="-56946" custLinFactNeighborY="41713"/>
      <dgm:spPr/>
    </dgm:pt>
    <dgm:pt modelId="{8879990E-B715-4190-A035-AEE6AB1B2302}" type="pres">
      <dgm:prSet presAssocID="{240342BF-A24F-4886-8D92-6119DAF8EDDF}" presName="ParentText" presStyleLbl="node1" presStyleIdx="1" presStyleCnt="6" custScaleX="219782" custScaleY="1324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3B894D7-96A4-4DA0-A93E-029041F75F86}" type="pres">
      <dgm:prSet presAssocID="{240342BF-A24F-4886-8D92-6119DAF8EDDF}" presName="Child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B83A5EF-B9EC-415E-AA08-778BDE1C11EC}" type="pres">
      <dgm:prSet presAssocID="{CEA7EFF2-A3AE-42C9-9B8F-5339495D7025}" presName="sibTrans" presStyleCnt="0"/>
      <dgm:spPr/>
    </dgm:pt>
    <dgm:pt modelId="{35B16491-34FD-4FA7-AB2C-2E7419506797}" type="pres">
      <dgm:prSet presAssocID="{09EB4009-CF97-4CDD-9093-94CB7E5CEC4F}" presName="composite" presStyleCnt="0"/>
      <dgm:spPr/>
    </dgm:pt>
    <dgm:pt modelId="{927D7277-F41E-4496-9A53-FEDF51D86BC7}" type="pres">
      <dgm:prSet presAssocID="{09EB4009-CF97-4CDD-9093-94CB7E5CEC4F}" presName="bentUpArrow1" presStyleLbl="alignImgPlace1" presStyleIdx="2" presStyleCnt="5" custLinFactNeighborX="-56946" custLinFactNeighborY="41713"/>
      <dgm:spPr/>
    </dgm:pt>
    <dgm:pt modelId="{EE2D0DA5-DC70-4021-AF78-AE4F0E2A5F9F}" type="pres">
      <dgm:prSet presAssocID="{09EB4009-CF97-4CDD-9093-94CB7E5CEC4F}" presName="ParentText" presStyleLbl="node1" presStyleIdx="2" presStyleCnt="6" custScaleX="219782" custScaleY="1324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53C2B12-CBDA-4610-A8FC-5B1CB15491FA}" type="pres">
      <dgm:prSet presAssocID="{09EB4009-CF97-4CDD-9093-94CB7E5CEC4F}" presName="Child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B26BED4-2257-48F9-A921-6C7CFFFD55C8}" type="pres">
      <dgm:prSet presAssocID="{F04EBB02-7150-4CC3-B694-8E5E2D906381}" presName="sibTrans" presStyleCnt="0"/>
      <dgm:spPr/>
    </dgm:pt>
    <dgm:pt modelId="{AE9ABBBB-906B-4A4C-8AFD-10B6403669C9}" type="pres">
      <dgm:prSet presAssocID="{EDA6B4A2-5087-42DF-991A-25838B3F9C98}" presName="composite" presStyleCnt="0"/>
      <dgm:spPr/>
    </dgm:pt>
    <dgm:pt modelId="{F3589D90-D7B3-473F-A795-74DAC94BCCEF}" type="pres">
      <dgm:prSet presAssocID="{EDA6B4A2-5087-42DF-991A-25838B3F9C98}" presName="bentUpArrow1" presStyleLbl="alignImgPlace1" presStyleIdx="3" presStyleCnt="5" custLinFactNeighborX="-56946" custLinFactNeighborY="41713"/>
      <dgm:spPr/>
    </dgm:pt>
    <dgm:pt modelId="{68D9A2D3-38CB-4E64-83F5-222167BBDE57}" type="pres">
      <dgm:prSet presAssocID="{EDA6B4A2-5087-42DF-991A-25838B3F9C98}" presName="ParentText" presStyleLbl="node1" presStyleIdx="3" presStyleCnt="6" custScaleX="219782" custScaleY="1324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91073A3-7A89-4DC8-A849-A7188BFED625}" type="pres">
      <dgm:prSet presAssocID="{EDA6B4A2-5087-42DF-991A-25838B3F9C98}" presName="Child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326E9314-323F-44C3-B97F-D47BA75487F1}" type="pres">
      <dgm:prSet presAssocID="{B0F36C40-8B9F-433F-8AF6-C0D7D893897A}" presName="sibTrans" presStyleCnt="0"/>
      <dgm:spPr/>
    </dgm:pt>
    <dgm:pt modelId="{C28A6C90-A6A8-4E95-8DFD-C1261A64E943}" type="pres">
      <dgm:prSet presAssocID="{439C7A27-58C0-4DFA-A486-FD81CE5305EB}" presName="composite" presStyleCnt="0"/>
      <dgm:spPr/>
    </dgm:pt>
    <dgm:pt modelId="{54F318CB-779A-4242-8339-32CCB4167FF6}" type="pres">
      <dgm:prSet presAssocID="{439C7A27-58C0-4DFA-A486-FD81CE5305EB}" presName="bentUpArrow1" presStyleLbl="alignImgPlace1" presStyleIdx="4" presStyleCnt="5" custLinFactNeighborX="-56946" custLinFactNeighborY="41713"/>
      <dgm:spPr/>
    </dgm:pt>
    <dgm:pt modelId="{E005F47A-7835-4753-BA56-4C383800BACD}" type="pres">
      <dgm:prSet presAssocID="{439C7A27-58C0-4DFA-A486-FD81CE5305EB}" presName="ParentText" presStyleLbl="node1" presStyleIdx="4" presStyleCnt="6" custScaleX="219782" custScaleY="1324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AA4EE06-0B3A-4CBD-853A-A7A6A2C964BB}" type="pres">
      <dgm:prSet presAssocID="{439C7A27-58C0-4DFA-A486-FD81CE5305EB}" presName="ChildText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A8FC7B28-C568-423F-8086-16683D605B6E}" type="pres">
      <dgm:prSet presAssocID="{F29E4DB5-4A6D-45BA-88F3-5134D808C423}" presName="sibTrans" presStyleCnt="0"/>
      <dgm:spPr/>
    </dgm:pt>
    <dgm:pt modelId="{B287896A-FC5A-408B-ADBA-E28968A554E3}" type="pres">
      <dgm:prSet presAssocID="{2E0D92B3-95DA-4FB5-90E7-7469816CE0AA}" presName="composite" presStyleCnt="0"/>
      <dgm:spPr/>
    </dgm:pt>
    <dgm:pt modelId="{ED648D07-281D-43E9-87CD-AAC9B1341B83}" type="pres">
      <dgm:prSet presAssocID="{2E0D92B3-95DA-4FB5-90E7-7469816CE0AA}" presName="ParentText" presStyleLbl="node1" presStyleIdx="5" presStyleCnt="6" custScaleX="219782" custScaleY="1324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61FE277-1DCA-490A-9301-886BE4CFED1F}" type="presOf" srcId="{09EB4009-CF97-4CDD-9093-94CB7E5CEC4F}" destId="{EE2D0DA5-DC70-4021-AF78-AE4F0E2A5F9F}" srcOrd="0" destOrd="0" presId="urn:microsoft.com/office/officeart/2005/8/layout/StepDownProcess"/>
    <dgm:cxn modelId="{5B93F9D6-ECBC-4F19-B923-EFD78B544D77}" type="presOf" srcId="{F62A4596-CD10-45A1-AB8E-2FC4476C192D}" destId="{AC7DC415-2CE7-448D-8089-E6348B718DDF}" srcOrd="0" destOrd="0" presId="urn:microsoft.com/office/officeart/2005/8/layout/StepDownProcess"/>
    <dgm:cxn modelId="{5D5BC508-432F-4DCB-B6DA-A2B420EBED3B}" srcId="{01CC74B2-7B51-4807-A10A-BA02A1EE73A9}" destId="{EDA6B4A2-5087-42DF-991A-25838B3F9C98}" srcOrd="3" destOrd="0" parTransId="{FF4CC293-E208-49EB-9BE5-01F113DA38C6}" sibTransId="{B0F36C40-8B9F-433F-8AF6-C0D7D893897A}"/>
    <dgm:cxn modelId="{9A2B57D4-C81E-4D95-AFEB-5F4A4561A7D0}" srcId="{01CC74B2-7B51-4807-A10A-BA02A1EE73A9}" destId="{F62A4596-CD10-45A1-AB8E-2FC4476C192D}" srcOrd="0" destOrd="0" parTransId="{4CD5E05F-3687-4241-A835-E9670559A89A}" sibTransId="{684998CA-FFAE-45AC-854A-DCF535CCD6A0}"/>
    <dgm:cxn modelId="{5CEA390B-6AD0-4B81-8CAB-B718E70C1A24}" type="presOf" srcId="{240342BF-A24F-4886-8D92-6119DAF8EDDF}" destId="{8879990E-B715-4190-A035-AEE6AB1B2302}" srcOrd="0" destOrd="0" presId="urn:microsoft.com/office/officeart/2005/8/layout/StepDownProcess"/>
    <dgm:cxn modelId="{B8106EB1-68B2-4927-81A4-5A9111EEAA1A}" srcId="{01CC74B2-7B51-4807-A10A-BA02A1EE73A9}" destId="{240342BF-A24F-4886-8D92-6119DAF8EDDF}" srcOrd="1" destOrd="0" parTransId="{60510ACE-B394-47D7-AA79-BD7393B4DDA7}" sibTransId="{CEA7EFF2-A3AE-42C9-9B8F-5339495D7025}"/>
    <dgm:cxn modelId="{4CE2064F-CB11-440F-B53C-AC3FACA9E146}" srcId="{01CC74B2-7B51-4807-A10A-BA02A1EE73A9}" destId="{2E0D92B3-95DA-4FB5-90E7-7469816CE0AA}" srcOrd="5" destOrd="0" parTransId="{60B36772-950B-4504-B08A-4B71BD034A44}" sibTransId="{C8C8D0A1-1517-4AA4-BC3E-B35E03F6574E}"/>
    <dgm:cxn modelId="{631AEFC9-464B-4ABF-9098-60B1D9AA0D6E}" type="presOf" srcId="{439C7A27-58C0-4DFA-A486-FD81CE5305EB}" destId="{E005F47A-7835-4753-BA56-4C383800BACD}" srcOrd="0" destOrd="0" presId="urn:microsoft.com/office/officeart/2005/8/layout/StepDownProcess"/>
    <dgm:cxn modelId="{8F90FCC1-E988-4D71-B8B1-1A690DA7EBB8}" type="presOf" srcId="{2E0D92B3-95DA-4FB5-90E7-7469816CE0AA}" destId="{ED648D07-281D-43E9-87CD-AAC9B1341B83}" srcOrd="0" destOrd="0" presId="urn:microsoft.com/office/officeart/2005/8/layout/StepDownProcess"/>
    <dgm:cxn modelId="{9368AD3D-4803-40EA-9639-67774DBB41C7}" type="presOf" srcId="{01CC74B2-7B51-4807-A10A-BA02A1EE73A9}" destId="{0C923F37-4923-459E-B9F5-2012EE18EA10}" srcOrd="0" destOrd="0" presId="urn:microsoft.com/office/officeart/2005/8/layout/StepDownProcess"/>
    <dgm:cxn modelId="{A15188EA-268E-4056-8F10-139B18682ED5}" type="presOf" srcId="{EDA6B4A2-5087-42DF-991A-25838B3F9C98}" destId="{68D9A2D3-38CB-4E64-83F5-222167BBDE57}" srcOrd="0" destOrd="0" presId="urn:microsoft.com/office/officeart/2005/8/layout/StepDownProcess"/>
    <dgm:cxn modelId="{DA62830C-9A0C-4F59-A346-4F759BC1E402}" srcId="{01CC74B2-7B51-4807-A10A-BA02A1EE73A9}" destId="{09EB4009-CF97-4CDD-9093-94CB7E5CEC4F}" srcOrd="2" destOrd="0" parTransId="{C701A676-48D5-4DBD-B9AE-E6EA945F68AA}" sibTransId="{F04EBB02-7150-4CC3-B694-8E5E2D906381}"/>
    <dgm:cxn modelId="{6D69FBB1-EE4E-4AA8-BD71-0D770A94EFC9}" srcId="{01CC74B2-7B51-4807-A10A-BA02A1EE73A9}" destId="{439C7A27-58C0-4DFA-A486-FD81CE5305EB}" srcOrd="4" destOrd="0" parTransId="{631A0124-8F86-4B0C-AE2F-0061E9286D12}" sibTransId="{F29E4DB5-4A6D-45BA-88F3-5134D808C423}"/>
    <dgm:cxn modelId="{2A91D4E7-AA22-4435-83DB-6F13E0E1CC0C}" type="presParOf" srcId="{0C923F37-4923-459E-B9F5-2012EE18EA10}" destId="{BB9CC675-19FF-4E71-B7D5-22BE16974DA7}" srcOrd="0" destOrd="0" presId="urn:microsoft.com/office/officeart/2005/8/layout/StepDownProcess"/>
    <dgm:cxn modelId="{99D99141-898A-491E-B68D-B826FB2ABB73}" type="presParOf" srcId="{BB9CC675-19FF-4E71-B7D5-22BE16974DA7}" destId="{03AD124B-833E-4B1A-8325-FCAAB4AD990A}" srcOrd="0" destOrd="0" presId="urn:microsoft.com/office/officeart/2005/8/layout/StepDownProcess"/>
    <dgm:cxn modelId="{6826CD34-D043-4CD9-8C7D-42B98C2FA199}" type="presParOf" srcId="{BB9CC675-19FF-4E71-B7D5-22BE16974DA7}" destId="{AC7DC415-2CE7-448D-8089-E6348B718DDF}" srcOrd="1" destOrd="0" presId="urn:microsoft.com/office/officeart/2005/8/layout/StepDownProcess"/>
    <dgm:cxn modelId="{F7216F2E-5945-4845-A75E-EAB641498474}" type="presParOf" srcId="{BB9CC675-19FF-4E71-B7D5-22BE16974DA7}" destId="{F313D408-F5C5-4A4C-903F-189E82093A4A}" srcOrd="2" destOrd="0" presId="urn:microsoft.com/office/officeart/2005/8/layout/StepDownProcess"/>
    <dgm:cxn modelId="{3A2F3D91-28AF-4917-94B2-6D4912DFA1C3}" type="presParOf" srcId="{0C923F37-4923-459E-B9F5-2012EE18EA10}" destId="{2CE2E682-2D74-4E14-8D3A-660F448B86C6}" srcOrd="1" destOrd="0" presId="urn:microsoft.com/office/officeart/2005/8/layout/StepDownProcess"/>
    <dgm:cxn modelId="{8125404C-AACB-4515-B6B4-2D138A64A52B}" type="presParOf" srcId="{0C923F37-4923-459E-B9F5-2012EE18EA10}" destId="{471AD05C-51CB-4C7F-8167-7E258A804F68}" srcOrd="2" destOrd="0" presId="urn:microsoft.com/office/officeart/2005/8/layout/StepDownProcess"/>
    <dgm:cxn modelId="{B06104A1-AAD8-4885-A3C8-2EA11A4BE0CB}" type="presParOf" srcId="{471AD05C-51CB-4C7F-8167-7E258A804F68}" destId="{0CD75BC4-CBE4-457E-A6B4-8EA55E304C64}" srcOrd="0" destOrd="0" presId="urn:microsoft.com/office/officeart/2005/8/layout/StepDownProcess"/>
    <dgm:cxn modelId="{DB38DF1F-232D-47EA-8EEA-64912DEC71F0}" type="presParOf" srcId="{471AD05C-51CB-4C7F-8167-7E258A804F68}" destId="{8879990E-B715-4190-A035-AEE6AB1B2302}" srcOrd="1" destOrd="0" presId="urn:microsoft.com/office/officeart/2005/8/layout/StepDownProcess"/>
    <dgm:cxn modelId="{15B64B4B-4434-44D8-8848-E98D2C61E16F}" type="presParOf" srcId="{471AD05C-51CB-4C7F-8167-7E258A804F68}" destId="{43B894D7-96A4-4DA0-A93E-029041F75F86}" srcOrd="2" destOrd="0" presId="urn:microsoft.com/office/officeart/2005/8/layout/StepDownProcess"/>
    <dgm:cxn modelId="{35C82D34-DB23-428C-92B9-888233D83507}" type="presParOf" srcId="{0C923F37-4923-459E-B9F5-2012EE18EA10}" destId="{DB83A5EF-B9EC-415E-AA08-778BDE1C11EC}" srcOrd="3" destOrd="0" presId="urn:microsoft.com/office/officeart/2005/8/layout/StepDownProcess"/>
    <dgm:cxn modelId="{A50EEEDD-3851-4B05-9BA4-8E404BF3E8B5}" type="presParOf" srcId="{0C923F37-4923-459E-B9F5-2012EE18EA10}" destId="{35B16491-34FD-4FA7-AB2C-2E7419506797}" srcOrd="4" destOrd="0" presId="urn:microsoft.com/office/officeart/2005/8/layout/StepDownProcess"/>
    <dgm:cxn modelId="{97B8B4CD-9AD9-4FB1-BFB8-3F09E479809D}" type="presParOf" srcId="{35B16491-34FD-4FA7-AB2C-2E7419506797}" destId="{927D7277-F41E-4496-9A53-FEDF51D86BC7}" srcOrd="0" destOrd="0" presId="urn:microsoft.com/office/officeart/2005/8/layout/StepDownProcess"/>
    <dgm:cxn modelId="{05F8C2A3-93DE-4EBD-AE0F-A55958B22A67}" type="presParOf" srcId="{35B16491-34FD-4FA7-AB2C-2E7419506797}" destId="{EE2D0DA5-DC70-4021-AF78-AE4F0E2A5F9F}" srcOrd="1" destOrd="0" presId="urn:microsoft.com/office/officeart/2005/8/layout/StepDownProcess"/>
    <dgm:cxn modelId="{A012563A-0C27-424C-B9F4-519613974732}" type="presParOf" srcId="{35B16491-34FD-4FA7-AB2C-2E7419506797}" destId="{153C2B12-CBDA-4610-A8FC-5B1CB15491FA}" srcOrd="2" destOrd="0" presId="urn:microsoft.com/office/officeart/2005/8/layout/StepDownProcess"/>
    <dgm:cxn modelId="{A4944494-B812-4E8F-89F8-AE7033E96065}" type="presParOf" srcId="{0C923F37-4923-459E-B9F5-2012EE18EA10}" destId="{5B26BED4-2257-48F9-A921-6C7CFFFD55C8}" srcOrd="5" destOrd="0" presId="urn:microsoft.com/office/officeart/2005/8/layout/StepDownProcess"/>
    <dgm:cxn modelId="{AB80F699-B390-4DA6-ABEE-42BD3CE5E72A}" type="presParOf" srcId="{0C923F37-4923-459E-B9F5-2012EE18EA10}" destId="{AE9ABBBB-906B-4A4C-8AFD-10B6403669C9}" srcOrd="6" destOrd="0" presId="urn:microsoft.com/office/officeart/2005/8/layout/StepDownProcess"/>
    <dgm:cxn modelId="{087A682E-1BF6-4382-8738-26ABFA831F5A}" type="presParOf" srcId="{AE9ABBBB-906B-4A4C-8AFD-10B6403669C9}" destId="{F3589D90-D7B3-473F-A795-74DAC94BCCEF}" srcOrd="0" destOrd="0" presId="urn:microsoft.com/office/officeart/2005/8/layout/StepDownProcess"/>
    <dgm:cxn modelId="{BF8D73E9-DF1F-4BB4-8F34-18BE159D8AB3}" type="presParOf" srcId="{AE9ABBBB-906B-4A4C-8AFD-10B6403669C9}" destId="{68D9A2D3-38CB-4E64-83F5-222167BBDE57}" srcOrd="1" destOrd="0" presId="urn:microsoft.com/office/officeart/2005/8/layout/StepDownProcess"/>
    <dgm:cxn modelId="{6FA31542-E92B-460E-965E-3E98D8201C5F}" type="presParOf" srcId="{AE9ABBBB-906B-4A4C-8AFD-10B6403669C9}" destId="{991073A3-7A89-4DC8-A849-A7188BFED625}" srcOrd="2" destOrd="0" presId="urn:microsoft.com/office/officeart/2005/8/layout/StepDownProcess"/>
    <dgm:cxn modelId="{95FADE92-B86C-4A49-9DBC-DA81EA8D716A}" type="presParOf" srcId="{0C923F37-4923-459E-B9F5-2012EE18EA10}" destId="{326E9314-323F-44C3-B97F-D47BA75487F1}" srcOrd="7" destOrd="0" presId="urn:microsoft.com/office/officeart/2005/8/layout/StepDownProcess"/>
    <dgm:cxn modelId="{24DB3259-2FB5-4ED0-BB0F-54BD0F3079E0}" type="presParOf" srcId="{0C923F37-4923-459E-B9F5-2012EE18EA10}" destId="{C28A6C90-A6A8-4E95-8DFD-C1261A64E943}" srcOrd="8" destOrd="0" presId="urn:microsoft.com/office/officeart/2005/8/layout/StepDownProcess"/>
    <dgm:cxn modelId="{F7509FDD-9D7F-452E-9BAA-E85F297C4807}" type="presParOf" srcId="{C28A6C90-A6A8-4E95-8DFD-C1261A64E943}" destId="{54F318CB-779A-4242-8339-32CCB4167FF6}" srcOrd="0" destOrd="0" presId="urn:microsoft.com/office/officeart/2005/8/layout/StepDownProcess"/>
    <dgm:cxn modelId="{8F533663-60A6-4B2E-9FC5-D50258AD3634}" type="presParOf" srcId="{C28A6C90-A6A8-4E95-8DFD-C1261A64E943}" destId="{E005F47A-7835-4753-BA56-4C383800BACD}" srcOrd="1" destOrd="0" presId="urn:microsoft.com/office/officeart/2005/8/layout/StepDownProcess"/>
    <dgm:cxn modelId="{E2EEAA31-FD79-4A17-9EA4-53C7ED1EA91D}" type="presParOf" srcId="{C28A6C90-A6A8-4E95-8DFD-C1261A64E943}" destId="{3AA4EE06-0B3A-4CBD-853A-A7A6A2C964BB}" srcOrd="2" destOrd="0" presId="urn:microsoft.com/office/officeart/2005/8/layout/StepDownProcess"/>
    <dgm:cxn modelId="{89570992-3F71-4FE9-8F30-7179196A7427}" type="presParOf" srcId="{0C923F37-4923-459E-B9F5-2012EE18EA10}" destId="{A8FC7B28-C568-423F-8086-16683D605B6E}" srcOrd="9" destOrd="0" presId="urn:microsoft.com/office/officeart/2005/8/layout/StepDownProcess"/>
    <dgm:cxn modelId="{EA5677E1-9E67-4F88-AA3B-99F6CC113CAE}" type="presParOf" srcId="{0C923F37-4923-459E-B9F5-2012EE18EA10}" destId="{B287896A-FC5A-408B-ADBA-E28968A554E3}" srcOrd="10" destOrd="0" presId="urn:microsoft.com/office/officeart/2005/8/layout/StepDownProcess"/>
    <dgm:cxn modelId="{6C73ACBD-D85B-4AA3-AB19-63BDFFD50A2A}" type="presParOf" srcId="{B287896A-FC5A-408B-ADBA-E28968A554E3}" destId="{ED648D07-281D-43E9-87CD-AAC9B1341B83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88A459-34EF-43A5-81CC-8F5BD53C409B}">
      <dsp:nvSpPr>
        <dsp:cNvPr id="0" name=""/>
        <dsp:cNvSpPr/>
      </dsp:nvSpPr>
      <dsp:spPr>
        <a:xfrm rot="5400000">
          <a:off x="-167381" y="167807"/>
          <a:ext cx="1115877" cy="781114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100" kern="1200" dirty="0" smtClean="0"/>
            <a:t>1</a:t>
          </a:r>
          <a:endParaRPr lang="uk-UA" sz="2100" kern="1200" dirty="0"/>
        </a:p>
      </dsp:txBody>
      <dsp:txXfrm rot="-5400000">
        <a:off x="1" y="390982"/>
        <a:ext cx="781114" cy="334763"/>
      </dsp:txXfrm>
    </dsp:sp>
    <dsp:sp modelId="{DDA87807-DD1B-4CCE-A6C3-FC1508E93151}">
      <dsp:nvSpPr>
        <dsp:cNvPr id="0" name=""/>
        <dsp:cNvSpPr/>
      </dsp:nvSpPr>
      <dsp:spPr>
        <a:xfrm rot="5400000">
          <a:off x="3152403" y="-2367730"/>
          <a:ext cx="725320" cy="5483581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CONSUMER PROPERTIES OF PHARMACEUTICAL GOODS</a:t>
          </a:r>
          <a:endParaRPr lang="uk-UA" sz="2100" kern="1200" dirty="0"/>
        </a:p>
      </dsp:txBody>
      <dsp:txXfrm rot="-5400000">
        <a:off x="773273" y="46807"/>
        <a:ext cx="5448174" cy="654506"/>
      </dsp:txXfrm>
    </dsp:sp>
    <dsp:sp modelId="{E3F60B59-C66B-464A-A19A-3777A48CC9A6}">
      <dsp:nvSpPr>
        <dsp:cNvPr id="0" name=""/>
        <dsp:cNvSpPr/>
      </dsp:nvSpPr>
      <dsp:spPr>
        <a:xfrm rot="5400000">
          <a:off x="-167381" y="1166767"/>
          <a:ext cx="1115877" cy="781114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100" kern="1200" dirty="0" smtClean="0"/>
            <a:t>2</a:t>
          </a:r>
          <a:endParaRPr lang="uk-UA" sz="2100" kern="1200" dirty="0"/>
        </a:p>
      </dsp:txBody>
      <dsp:txXfrm rot="-5400000">
        <a:off x="1" y="1389942"/>
        <a:ext cx="781114" cy="334763"/>
      </dsp:txXfrm>
    </dsp:sp>
    <dsp:sp modelId="{24621681-BE5A-4B1E-942A-1417352B92F5}">
      <dsp:nvSpPr>
        <dsp:cNvPr id="0" name=""/>
        <dsp:cNvSpPr/>
      </dsp:nvSpPr>
      <dsp:spPr>
        <a:xfrm rot="5400000">
          <a:off x="3160244" y="-1379744"/>
          <a:ext cx="725320" cy="5483581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THE PRODUCT’S LIFE CYCLE</a:t>
          </a:r>
          <a:endParaRPr lang="uk-UA" sz="2100" kern="1200" dirty="0"/>
        </a:p>
      </dsp:txBody>
      <dsp:txXfrm rot="-5400000">
        <a:off x="781114" y="1034793"/>
        <a:ext cx="5448174" cy="654506"/>
      </dsp:txXfrm>
    </dsp:sp>
    <dsp:sp modelId="{49A4290E-1FC3-4F2F-83A8-25AF18110FAF}">
      <dsp:nvSpPr>
        <dsp:cNvPr id="0" name=""/>
        <dsp:cNvSpPr/>
      </dsp:nvSpPr>
      <dsp:spPr>
        <a:xfrm rot="5400000">
          <a:off x="-167381" y="2165726"/>
          <a:ext cx="1115877" cy="781114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100" kern="1200" dirty="0" smtClean="0"/>
            <a:t>3</a:t>
          </a:r>
          <a:endParaRPr lang="uk-UA" sz="2100" kern="1200" dirty="0"/>
        </a:p>
      </dsp:txBody>
      <dsp:txXfrm rot="-5400000">
        <a:off x="1" y="2388901"/>
        <a:ext cx="781114" cy="334763"/>
      </dsp:txXfrm>
    </dsp:sp>
    <dsp:sp modelId="{16DD433A-FC74-4F0F-A89D-99722CADE8C4}">
      <dsp:nvSpPr>
        <dsp:cNvPr id="0" name=""/>
        <dsp:cNvSpPr/>
      </dsp:nvSpPr>
      <dsp:spPr>
        <a:xfrm rot="5400000">
          <a:off x="3160244" y="-380785"/>
          <a:ext cx="725320" cy="5483581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POSITIONING OF PHARMACEUTICAL GOODS</a:t>
          </a:r>
          <a:endParaRPr lang="uk-UA" sz="2100" kern="1200" dirty="0"/>
        </a:p>
      </dsp:txBody>
      <dsp:txXfrm rot="-5400000">
        <a:off x="781114" y="2033752"/>
        <a:ext cx="5448174" cy="654506"/>
      </dsp:txXfrm>
    </dsp:sp>
    <dsp:sp modelId="{18BDB877-218E-4F2E-9B0E-C9283C70C3D6}">
      <dsp:nvSpPr>
        <dsp:cNvPr id="0" name=""/>
        <dsp:cNvSpPr/>
      </dsp:nvSpPr>
      <dsp:spPr>
        <a:xfrm rot="5400000">
          <a:off x="-167381" y="3164686"/>
          <a:ext cx="1115877" cy="781114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100" kern="1200" dirty="0" smtClean="0"/>
            <a:t>4</a:t>
          </a:r>
          <a:endParaRPr lang="uk-UA" sz="2100" kern="1200" dirty="0"/>
        </a:p>
      </dsp:txBody>
      <dsp:txXfrm rot="-5400000">
        <a:off x="1" y="3387861"/>
        <a:ext cx="781114" cy="334763"/>
      </dsp:txXfrm>
    </dsp:sp>
    <dsp:sp modelId="{F36771F5-832F-459D-A4E6-44F011F5C41D}">
      <dsp:nvSpPr>
        <dsp:cNvPr id="0" name=""/>
        <dsp:cNvSpPr/>
      </dsp:nvSpPr>
      <dsp:spPr>
        <a:xfrm rot="5400000">
          <a:off x="3160244" y="618174"/>
          <a:ext cx="725320" cy="5483581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COMPETITIVENESS OF PHARMACEUTICAL PRODUCTS </a:t>
          </a:r>
          <a:r>
            <a:rPr lang="en-US" sz="2100" kern="1200" dirty="0" smtClean="0"/>
            <a:t>AND</a:t>
          </a:r>
          <a:r>
            <a:rPr lang="uk-UA" sz="2100" kern="1200" dirty="0" smtClean="0"/>
            <a:t> </a:t>
          </a:r>
          <a:r>
            <a:rPr lang="en-US" sz="2100" kern="1200" dirty="0" smtClean="0"/>
            <a:t>MANAGEMENT OF QUALITY</a:t>
          </a:r>
          <a:endParaRPr lang="uk-UA" sz="2100" kern="1200" dirty="0"/>
        </a:p>
      </dsp:txBody>
      <dsp:txXfrm rot="-5400000">
        <a:off x="781114" y="3032712"/>
        <a:ext cx="5448174" cy="654506"/>
      </dsp:txXfrm>
    </dsp:sp>
    <dsp:sp modelId="{2D3547F7-59B7-4163-A421-1570D3936C7A}">
      <dsp:nvSpPr>
        <dsp:cNvPr id="0" name=""/>
        <dsp:cNvSpPr/>
      </dsp:nvSpPr>
      <dsp:spPr>
        <a:xfrm rot="5400000">
          <a:off x="-167381" y="4163645"/>
          <a:ext cx="1115877" cy="781114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100" kern="1200" dirty="0" smtClean="0"/>
            <a:t>5</a:t>
          </a:r>
          <a:endParaRPr lang="uk-UA" sz="2100" kern="1200" dirty="0"/>
        </a:p>
      </dsp:txBody>
      <dsp:txXfrm rot="-5400000">
        <a:off x="1" y="4386820"/>
        <a:ext cx="781114" cy="334763"/>
      </dsp:txXfrm>
    </dsp:sp>
    <dsp:sp modelId="{1E047A22-A19E-41DD-99B3-0C49506CFC36}">
      <dsp:nvSpPr>
        <dsp:cNvPr id="0" name=""/>
        <dsp:cNvSpPr/>
      </dsp:nvSpPr>
      <dsp:spPr>
        <a:xfrm rot="5400000">
          <a:off x="3160244" y="1617133"/>
          <a:ext cx="725320" cy="5483581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MARKETING STRATEGIES OF PHARMACEUTICAL ENTERPRISES</a:t>
          </a:r>
          <a:endParaRPr lang="uk-UA" sz="2100" kern="1200" dirty="0"/>
        </a:p>
      </dsp:txBody>
      <dsp:txXfrm rot="-5400000">
        <a:off x="781114" y="4031671"/>
        <a:ext cx="5448174" cy="6545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4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3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51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02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6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9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54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1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576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95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44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89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</p:spPr>
        <p:txBody>
          <a:bodyPr>
            <a:normAutofit fontScale="90000"/>
          </a:bodyPr>
          <a:lstStyle/>
          <a:p>
            <a:pPr marL="182880"/>
            <a:r>
              <a:rPr lang="en" sz="2400" b="1" dirty="0" smtClean="0">
                <a:solidFill>
                  <a:schemeClr val="tx1"/>
                </a:solidFill>
              </a:rPr>
              <a:t>Odesa National Medical University 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International </a:t>
            </a:r>
            <a:r>
              <a:rPr lang="en" sz="2400" b="1" dirty="0" smtClean="0"/>
              <a:t>Faculty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en" sz="2400" b="1" dirty="0" smtClean="0">
                <a:solidFill>
                  <a:schemeClr val="tx1"/>
                </a:solidFill>
              </a:rPr>
              <a:t>Department of Organization and Economics </a:t>
            </a:r>
            <a:r>
              <a:rPr lang="en" sz="2400" b="1" dirty="0"/>
              <a:t>of Pharmacy 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en" sz="2400" b="1" dirty="0" smtClean="0"/>
              <a:t>with postdiploma specialization</a:t>
            </a:r>
            <a:endParaRPr lang="ru-RU" sz="2400" u="sng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90105" y="63618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b="1" dirty="0" smtClean="0"/>
              <a:t>Odesa </a:t>
            </a:r>
            <a:r>
              <a:rPr lang="uk-UA" b="1" dirty="0" smtClean="0"/>
              <a:t>2025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2304256"/>
          </a:xfrm>
        </p:spPr>
        <p:txBody>
          <a:bodyPr>
            <a:normAutofit/>
          </a:bodyPr>
          <a:lstStyle/>
          <a:p>
            <a:pPr algn="ctr"/>
            <a:r>
              <a:rPr lang="en" b="1" u="sng" dirty="0">
                <a:solidFill>
                  <a:schemeClr val="tx1"/>
                </a:solidFill>
              </a:rPr>
              <a:t>Lecture </a:t>
            </a:r>
            <a:r>
              <a:rPr lang="en-US" b="1" u="sng" dirty="0" smtClean="0">
                <a:solidFill>
                  <a:schemeClr val="tx1"/>
                </a:solidFill>
              </a:rPr>
              <a:t>13</a:t>
            </a:r>
            <a:endParaRPr lang="en" b="1" u="sng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Product in a marketing system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" sz="2500" b="1" dirty="0" smtClean="0"/>
              <a:t>Pharmaceutical management and marketing</a:t>
            </a:r>
            <a:endParaRPr lang="ru-RU" sz="2500" b="1" dirty="0"/>
          </a:p>
        </p:txBody>
      </p:sp>
      <p:pic>
        <p:nvPicPr>
          <p:cNvPr id="6" name="Picture 2" descr="Маркетинг-микс (4р) в экспорт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729" y="4365104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" dirty="0" smtClean="0">
                <a:solidFill>
                  <a:schemeClr val="bg2"/>
                </a:solidFill>
              </a:rPr>
              <a:t>Lecture plan</a:t>
            </a:r>
            <a:endParaRPr lang="uk-UA" dirty="0">
              <a:solidFill>
                <a:schemeClr val="bg2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60735577"/>
              </p:ext>
            </p:extLst>
          </p:nvPr>
        </p:nvGraphicFramePr>
        <p:xfrm>
          <a:off x="683568" y="1340768"/>
          <a:ext cx="626469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План урока: разработка и составление. План открытого урок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564904"/>
            <a:ext cx="182420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348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n-US" sz="3200" b="1" dirty="0"/>
              <a:t>CONSUMER PROPERTIES OF PHARMACEUTICAL GOODS </a:t>
            </a:r>
            <a:endParaRPr lang="uk-UA" sz="3200" dirty="0">
              <a:solidFill>
                <a:schemeClr val="bg2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24113" y="1268760"/>
            <a:ext cx="7908327" cy="25922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A goods </a:t>
            </a:r>
            <a:r>
              <a:rPr lang="en-US" sz="2000" dirty="0"/>
              <a:t>are the product of work made for realization at the market to satisfy certain need. Thus, the goods − are not only the physical things, but comprises also all necessary for satisfaction of inquiries and consumer wishes. </a:t>
            </a:r>
            <a:endParaRPr lang="en-US" sz="2000" dirty="0" smtClean="0"/>
          </a:p>
          <a:p>
            <a:pPr algn="ctr"/>
            <a:r>
              <a:rPr lang="en-US" sz="2000" dirty="0"/>
              <a:t>in marketing goods are considered first of all as "</a:t>
            </a:r>
            <a:r>
              <a:rPr lang="en-US" sz="2000" i="1" dirty="0"/>
              <a:t>means</a:t>
            </a:r>
            <a:r>
              <a:rPr lang="en-US" sz="2000" dirty="0"/>
              <a:t>", set of material and non-material characteristics with which help it is possible to </a:t>
            </a:r>
            <a:r>
              <a:rPr lang="en-US" sz="2000" i="1" dirty="0"/>
              <a:t>satisfy certain need</a:t>
            </a:r>
            <a:r>
              <a:rPr lang="en-US" sz="2000" dirty="0"/>
              <a:t>, and then already − as the product of work made for sale. </a:t>
            </a:r>
            <a:endParaRPr lang="uk-UA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725144"/>
            <a:ext cx="849694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M</a:t>
            </a:r>
            <a:r>
              <a:rPr lang="en-US" b="1" dirty="0" smtClean="0">
                <a:solidFill>
                  <a:srgbClr val="000000"/>
                </a:solidFill>
                <a:latin typeface="Cambria" panose="02040503050406030204" pitchFamily="18" charset="0"/>
              </a:rPr>
              <a:t>edicines- 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any substance or a combination of substances (in the certain medicinal form), intended for treatment or </a:t>
            </a:r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preventive 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maintenance of diseases at the person, for diagnostics or for resto-ration, correction or changes of its physiological functions, placed in </a:t>
            </a:r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packing 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and placed at the market.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94899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n" sz="3200" dirty="0" smtClean="0">
                <a:solidFill>
                  <a:schemeClr val="bg2"/>
                </a:solidFill>
              </a:rPr>
              <a:t>Classifications </a:t>
            </a:r>
            <a:r>
              <a:rPr lang="en" sz="3200" dirty="0" smtClean="0">
                <a:solidFill>
                  <a:schemeClr val="bg2"/>
                </a:solidFill>
              </a:rPr>
              <a:t>o</a:t>
            </a:r>
            <a:r>
              <a:rPr lang="en-US" sz="3200" smtClean="0">
                <a:solidFill>
                  <a:schemeClr val="bg2"/>
                </a:solidFill>
              </a:rPr>
              <a:t>f</a:t>
            </a:r>
            <a:r>
              <a:rPr lang="en" sz="3200" smtClean="0">
                <a:solidFill>
                  <a:schemeClr val="bg2"/>
                </a:solidFill>
              </a:rPr>
              <a:t> </a:t>
            </a:r>
            <a:r>
              <a:rPr lang="en" sz="3200" dirty="0" smtClean="0">
                <a:solidFill>
                  <a:schemeClr val="bg2"/>
                </a:solidFill>
              </a:rPr>
              <a:t>medicines</a:t>
            </a:r>
            <a:endParaRPr lang="uk-UA" sz="3200" dirty="0">
              <a:solidFill>
                <a:schemeClr val="bg2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24113" y="1268760"/>
            <a:ext cx="7920880" cy="12961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Lists of medical products operating in Ukraine are made on the basis of </a:t>
            </a:r>
            <a:r>
              <a:rPr lang="en-US" sz="1600" i="1" dirty="0" err="1"/>
              <a:t>Anatomo</a:t>
            </a:r>
            <a:r>
              <a:rPr lang="en-US" sz="1600" i="1" dirty="0"/>
              <a:t>-therapeutic chemical classification </a:t>
            </a:r>
            <a:r>
              <a:rPr lang="en-US" sz="1600" dirty="0"/>
              <a:t>(ATC-classification), which is based on distribution of medical products to groups depending on their action on certain anatomic body or system according to therapeutic </a:t>
            </a:r>
            <a:r>
              <a:rPr lang="en-US" sz="1600" dirty="0" smtClean="0"/>
              <a:t>indicators </a:t>
            </a:r>
            <a:r>
              <a:rPr lang="en-US" sz="1600" dirty="0"/>
              <a:t>and chemical characteristics of a preparation. </a:t>
            </a:r>
            <a:endParaRPr lang="uk-UA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305" y="2636912"/>
            <a:ext cx="9036496" cy="40318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i="1" dirty="0">
                <a:solidFill>
                  <a:srgbClr val="000000"/>
                </a:solidFill>
                <a:latin typeface="Cambria" panose="02040503050406030204" pitchFamily="18" charset="0"/>
              </a:rPr>
              <a:t>Medical products classify </a:t>
            </a:r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also by: </a:t>
            </a:r>
          </a:p>
          <a:p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- toxicological groups; </a:t>
            </a:r>
          </a:p>
          <a:p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- anatomical-</a:t>
            </a:r>
            <a:r>
              <a:rPr lang="en-US" sz="1600" dirty="0" err="1">
                <a:solidFill>
                  <a:srgbClr val="000000"/>
                </a:solidFill>
                <a:latin typeface="Cambria" panose="02040503050406030204" pitchFamily="18" charset="0"/>
              </a:rPr>
              <a:t>nozological</a:t>
            </a:r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 principles (preparations operating on </a:t>
            </a:r>
            <a:r>
              <a:rPr lang="en-US" sz="1600" dirty="0" smtClean="0">
                <a:solidFill>
                  <a:srgbClr val="000000"/>
                </a:solidFill>
                <a:latin typeface="Cambria" panose="02040503050406030204" pitchFamily="18" charset="0"/>
              </a:rPr>
              <a:t>respiratory </a:t>
            </a:r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system, cardiovascular system, on digestive system, etc.); </a:t>
            </a:r>
          </a:p>
          <a:p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- therapeutic application (analgetics, antibiotics, hypotensiv means, etc.); </a:t>
            </a:r>
          </a:p>
          <a:p>
            <a:r>
              <a:rPr lang="fr-FR" sz="1600" dirty="0">
                <a:solidFill>
                  <a:srgbClr val="000000"/>
                </a:solidFill>
                <a:latin typeface="Cambria" panose="02040503050406030204" pitchFamily="18" charset="0"/>
              </a:rPr>
              <a:t>- pharmacological action (diuretics, anticoagulants, neuroleptics etc.); </a:t>
            </a:r>
          </a:p>
          <a:p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- chemical structure (alkaloids, cardiac glycoside, hormonal means etc.); </a:t>
            </a:r>
          </a:p>
          <a:p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- kinds of the control and a turn order (narcotics, psychotropic sub-stances); </a:t>
            </a:r>
          </a:p>
          <a:p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- prescribe and non prescribe drugs; </a:t>
            </a:r>
          </a:p>
          <a:p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- direction of use (internal, external); </a:t>
            </a:r>
          </a:p>
          <a:p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- physical and chemical properties and influence of environment factors (photosensitive, thermolabile, dyes, etc.); </a:t>
            </a:r>
          </a:p>
          <a:p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- modular condition (firm, liquid, soft, gaseous); </a:t>
            </a:r>
          </a:p>
          <a:p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- kind of the medicinal form (solutions, suspensions, tablets, ointments, etc.); </a:t>
            </a:r>
          </a:p>
          <a:p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- readymade drugs (industrial production) and a medicine of individual manufacturing; </a:t>
            </a:r>
          </a:p>
          <a:p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- working lives; 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521649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n-US" sz="3200" dirty="0"/>
              <a:t>B</a:t>
            </a:r>
            <a:r>
              <a:rPr lang="en-US" sz="3200" dirty="0" smtClean="0"/>
              <a:t>asic </a:t>
            </a:r>
            <a:r>
              <a:rPr lang="en-US" sz="3200" dirty="0"/>
              <a:t>characteristics of goods </a:t>
            </a:r>
            <a:endParaRPr lang="uk-UA" sz="3200" dirty="0">
              <a:solidFill>
                <a:schemeClr val="bg2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88367616"/>
              </p:ext>
            </p:extLst>
          </p:nvPr>
        </p:nvGraphicFramePr>
        <p:xfrm>
          <a:off x="467544" y="1196752"/>
          <a:ext cx="3744416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427984" y="1484784"/>
            <a:ext cx="4572000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Consumer value 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− is set of consumer properties of goods. </a:t>
            </a:r>
            <a:endParaRPr lang="uk-UA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919199679"/>
              </p:ext>
            </p:extLst>
          </p:nvPr>
        </p:nvGraphicFramePr>
        <p:xfrm>
          <a:off x="1547664" y="2563163"/>
          <a:ext cx="648072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275216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n-US" sz="3200" dirty="0"/>
              <a:t>«</a:t>
            </a:r>
            <a:r>
              <a:rPr lang="en-US" sz="3200" b="1" dirty="0"/>
              <a:t>key factors of market success</a:t>
            </a:r>
            <a:r>
              <a:rPr lang="en-US" sz="3200" dirty="0"/>
              <a:t>»</a:t>
            </a:r>
            <a:endParaRPr lang="uk-UA" sz="3200" dirty="0">
              <a:solidFill>
                <a:schemeClr val="bg2"/>
              </a:solidFill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611316" y="1329702"/>
            <a:ext cx="2664296" cy="79208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/>
              <a:t>individualization </a:t>
            </a:r>
            <a:r>
              <a:rPr lang="en-US"/>
              <a:t>of goods </a:t>
            </a:r>
            <a:endParaRPr lang="uk-UA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51920" y="1311518"/>
            <a:ext cx="5040560" cy="828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manufacture directed on small groups of homogeneous consumers </a:t>
            </a:r>
            <a:endParaRPr lang="uk-UA" sz="1600"/>
          </a:p>
        </p:txBody>
      </p:sp>
      <p:sp>
        <p:nvSpPr>
          <p:cNvPr id="8" name="Пятиугольник 7"/>
          <p:cNvSpPr/>
          <p:nvPr/>
        </p:nvSpPr>
        <p:spPr>
          <a:xfrm>
            <a:off x="620443" y="2425639"/>
            <a:ext cx="2664296" cy="79208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“</a:t>
            </a:r>
            <a:r>
              <a:rPr lang="en-US" i="1" dirty="0"/>
              <a:t>critical weight of goods</a:t>
            </a:r>
            <a:r>
              <a:rPr lang="en-US" dirty="0"/>
              <a:t>” </a:t>
            </a:r>
            <a:endParaRPr lang="uk-UA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93461" y="2353219"/>
            <a:ext cx="5040560" cy="9494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necessary set of technical novelties which consumer imagine high-quality and progressive goods associates </a:t>
            </a:r>
            <a:endParaRPr lang="uk-UA" sz="1600" dirty="0"/>
          </a:p>
        </p:txBody>
      </p:sp>
      <p:sp>
        <p:nvSpPr>
          <p:cNvPr id="10" name="Пятиугольник 9"/>
          <p:cNvSpPr/>
          <p:nvPr/>
        </p:nvSpPr>
        <p:spPr>
          <a:xfrm>
            <a:off x="611316" y="3770708"/>
            <a:ext cx="2664296" cy="79208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err="1"/>
              <a:t>multifunctionality</a:t>
            </a:r>
            <a:r>
              <a:rPr lang="en-US" i="1" dirty="0"/>
              <a:t> of goods </a:t>
            </a:r>
            <a:endParaRPr lang="uk-UA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850499" y="3482002"/>
            <a:ext cx="5040560" cy="14045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to satisfy certain needs not by group of goods, and one, secondly, to make it whenever possible more cheaply. The primary goal of the marketer in forma-</a:t>
            </a:r>
            <a:r>
              <a:rPr lang="en-US" sz="1600" dirty="0" err="1"/>
              <a:t>tion</a:t>
            </a:r>
            <a:r>
              <a:rPr lang="en-US" sz="1600" dirty="0"/>
              <a:t> of this factor − to take part in search and processing of idea of a multi-purpose choice </a:t>
            </a:r>
            <a:endParaRPr lang="uk-UA" sz="1600" dirty="0"/>
          </a:p>
        </p:txBody>
      </p:sp>
      <p:sp>
        <p:nvSpPr>
          <p:cNvPr id="12" name="Пятиугольник 11"/>
          <p:cNvSpPr/>
          <p:nvPr/>
        </p:nvSpPr>
        <p:spPr>
          <a:xfrm>
            <a:off x="621173" y="5661248"/>
            <a:ext cx="2664296" cy="79208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technical package </a:t>
            </a:r>
            <a:endParaRPr lang="uk-UA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873461" y="5105752"/>
            <a:ext cx="5040560" cy="16356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complex of the additional goods and services which allows the consumer: with maximum conveniences to use the bought goods under any conditions; it is convenient to keep and if necessary to serve goods; to use goods with any other goods for performance of the general functions 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1158377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n-US" sz="3200" b="1" dirty="0"/>
              <a:t>THE PRODUCT’S LIFE CYCLE </a:t>
            </a:r>
            <a:endParaRPr lang="uk-UA" sz="3200" dirty="0">
              <a:solidFill>
                <a:schemeClr val="bg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268760"/>
            <a:ext cx="7920880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Related to the status of a product in the company portfolio is that product's place in the “</a:t>
            </a:r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product life cycle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”. </a:t>
            </a: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932252"/>
            <a:ext cx="5975263" cy="47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1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n-US" sz="3200" b="1" dirty="0"/>
              <a:t>POSITIONING OF PHARMACEUTICAL GOODS </a:t>
            </a:r>
            <a:endParaRPr lang="uk-UA" sz="3200" dirty="0">
              <a:solidFill>
                <a:schemeClr val="bg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728" y="1155897"/>
            <a:ext cx="1857389" cy="18002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246" y="1052736"/>
            <a:ext cx="3327015" cy="20882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80728" y="3244129"/>
            <a:ext cx="7614592" cy="3416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Opportunities for positioning of medical product: </a:t>
            </a:r>
          </a:p>
          <a:p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1. On the basis of specific properties (force of action, by-effects, </a:t>
            </a:r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bear-</a:t>
            </a:r>
            <a:r>
              <a:rPr lang="en-US" dirty="0" err="1" smtClean="0">
                <a:solidFill>
                  <a:srgbClr val="000000"/>
                </a:solidFill>
                <a:latin typeface="Cambria" panose="02040503050406030204" pitchFamily="18" charset="0"/>
              </a:rPr>
              <a:t>ableness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, etc.). </a:t>
            </a:r>
          </a:p>
          <a:p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2. On the basis of a way of application (once a day, as primary </a:t>
            </a:r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therapy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, in the second or in the third turn). </a:t>
            </a:r>
          </a:p>
          <a:p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3. In relation to the end user or the patient. </a:t>
            </a:r>
          </a:p>
          <a:p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4. In relation to a medical product to the competitor. </a:t>
            </a:r>
          </a:p>
          <a:p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5. In relation to a therapeutic class of medical products (for example, new in an existing therapeutic class or the representative of a new </a:t>
            </a:r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therapeutic 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class). </a:t>
            </a:r>
          </a:p>
          <a:p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6. In relation to elements of a marketing complex (for example, de-sign of packing, the size of packing, etc.).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42799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n-US" sz="3200" b="1" dirty="0"/>
              <a:t>COMPETITIVENESS OF PHARMACEUTICAL PRODUCTS AND MANAGEMENT OF QUALITY </a:t>
            </a:r>
            <a:endParaRPr lang="uk-UA" sz="3200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96752"/>
            <a:ext cx="8064896" cy="9233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Cambria" panose="02040503050406030204" pitchFamily="18" charset="0"/>
              </a:rPr>
              <a:t>Competitiveness of goods </a:t>
            </a:r>
            <a:r>
              <a:rPr lang="en-US" smtClean="0">
                <a:solidFill>
                  <a:srgbClr val="000000"/>
                </a:solidFill>
                <a:latin typeface="Cambria" panose="02040503050406030204" pitchFamily="18" charset="0"/>
              </a:rPr>
              <a:t>implies any relative integral characteristic, which displays its difference from goods of a competitor and, accordingly, determines its attractiveness to the consumer. 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2204864"/>
            <a:ext cx="504056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The main component of the </a:t>
            </a:r>
            <a:r>
              <a:rPr lang="en-US" b="1" dirty="0" smtClean="0">
                <a:solidFill>
                  <a:srgbClr val="000000"/>
                </a:solidFill>
                <a:latin typeface="Cambria" panose="02040503050406030204" pitchFamily="18" charset="0"/>
              </a:rPr>
              <a:t>competitiveness:</a:t>
            </a:r>
            <a:endParaRPr lang="uk-UA" b="1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613572149"/>
              </p:ext>
            </p:extLst>
          </p:nvPr>
        </p:nvGraphicFramePr>
        <p:xfrm>
          <a:off x="598944" y="2852936"/>
          <a:ext cx="8352928" cy="37520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90084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2318</TotalTime>
  <Words>829</Words>
  <Application>Microsoft Office PowerPoint</Application>
  <PresentationFormat>Экран (4:3)</PresentationFormat>
  <Paragraphs>76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Тема Office</vt:lpstr>
      <vt:lpstr>Odesa National Medical University  International Faculty Department of Organization and Economics of Pharmacy  with postdiploma specialization</vt:lpstr>
      <vt:lpstr>Lecture plan</vt:lpstr>
      <vt:lpstr>CONSUMER PROPERTIES OF PHARMACEUTICAL GOODS </vt:lpstr>
      <vt:lpstr>Classifications of medicines</vt:lpstr>
      <vt:lpstr>Basic characteristics of goods </vt:lpstr>
      <vt:lpstr>«key factors of market success»</vt:lpstr>
      <vt:lpstr>THE PRODUCT’S LIFE CYCLE </vt:lpstr>
      <vt:lpstr>POSITIONING OF PHARMACEUTICAL GOODS </vt:lpstr>
      <vt:lpstr>COMPETITIVENESS OF PHARMACEUTICAL PRODUCTS AND MANAGEMENT OF QUALITY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89</cp:revision>
  <dcterms:created xsi:type="dcterms:W3CDTF">2022-09-08T14:07:54Z</dcterms:created>
  <dcterms:modified xsi:type="dcterms:W3CDTF">2025-09-03T07:33:34Z</dcterms:modified>
</cp:coreProperties>
</file>