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4" r:id="rId1"/>
  </p:sldMasterIdLst>
  <p:sldIdLst>
    <p:sldId id="256" r:id="rId2"/>
    <p:sldId id="280" r:id="rId3"/>
    <p:sldId id="293" r:id="rId4"/>
    <p:sldId id="294" r:id="rId5"/>
    <p:sldId id="281" r:id="rId6"/>
    <p:sldId id="282" r:id="rId7"/>
    <p:sldId id="283" r:id="rId8"/>
    <p:sldId id="295" r:id="rId9"/>
    <p:sldId id="296" r:id="rId10"/>
    <p:sldId id="297" r:id="rId11"/>
    <p:sldId id="289" r:id="rId12"/>
    <p:sldId id="284" r:id="rId13"/>
    <p:sldId id="285" r:id="rId14"/>
    <p:sldId id="286" r:id="rId15"/>
    <p:sldId id="287" r:id="rId16"/>
    <p:sldId id="290" r:id="rId17"/>
    <p:sldId id="291" r:id="rId18"/>
    <p:sldId id="292" r:id="rId19"/>
    <p:sldId id="279"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9" d="100"/>
          <a:sy n="89" d="100"/>
        </p:scale>
        <p:origin x="1038" y="5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527CE0-0846-4398-B489-98A3E8319997}"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uk-UA"/>
        </a:p>
      </dgm:t>
    </dgm:pt>
    <dgm:pt modelId="{E8BB9127-9D40-4B71-B5EB-F6A601019FCC}">
      <dgm:prSet phldrT="[Текст]"/>
      <dgm:spPr/>
      <dgm:t>
        <a:bodyPr/>
        <a:lstStyle/>
        <a:p>
          <a:r>
            <a:rPr lang="en-US" dirty="0" smtClean="0"/>
            <a:t>1</a:t>
          </a:r>
          <a:endParaRPr lang="uk-UA" dirty="0"/>
        </a:p>
      </dgm:t>
    </dgm:pt>
    <dgm:pt modelId="{DB785BDC-6CC9-4210-AC79-F36954943179}" type="parTrans" cxnId="{E3E03B30-A783-4770-BB24-27B115249CE6}">
      <dgm:prSet/>
      <dgm:spPr/>
      <dgm:t>
        <a:bodyPr/>
        <a:lstStyle/>
        <a:p>
          <a:endParaRPr lang="uk-UA"/>
        </a:p>
      </dgm:t>
    </dgm:pt>
    <dgm:pt modelId="{3D938BD7-700B-422A-AA29-CB87FE66C724}" type="sibTrans" cxnId="{E3E03B30-A783-4770-BB24-27B115249CE6}">
      <dgm:prSet/>
      <dgm:spPr/>
      <dgm:t>
        <a:bodyPr/>
        <a:lstStyle/>
        <a:p>
          <a:endParaRPr lang="uk-UA"/>
        </a:p>
      </dgm:t>
    </dgm:pt>
    <dgm:pt modelId="{957493DC-E814-49FC-AE11-FB6744BD3E1F}">
      <dgm:prSet phldrT="[Текст]"/>
      <dgm:spPr/>
      <dgm:t>
        <a:bodyPr/>
        <a:lstStyle/>
        <a:p>
          <a:r>
            <a:rPr lang="en-US" dirty="0" smtClean="0"/>
            <a:t>to inform prospective customers about the goods, services, terms of sale</a:t>
          </a:r>
          <a:endParaRPr lang="uk-UA" dirty="0"/>
        </a:p>
      </dgm:t>
    </dgm:pt>
    <dgm:pt modelId="{9988CE79-DB67-4849-B390-E4763F66C683}" type="parTrans" cxnId="{A396067F-EC51-4D43-B4BF-3457BD819542}">
      <dgm:prSet/>
      <dgm:spPr/>
      <dgm:t>
        <a:bodyPr/>
        <a:lstStyle/>
        <a:p>
          <a:endParaRPr lang="uk-UA"/>
        </a:p>
      </dgm:t>
    </dgm:pt>
    <dgm:pt modelId="{5881A05B-D3F7-41DA-AA0D-898DE0936AB5}" type="sibTrans" cxnId="{A396067F-EC51-4D43-B4BF-3457BD819542}">
      <dgm:prSet/>
      <dgm:spPr/>
      <dgm:t>
        <a:bodyPr/>
        <a:lstStyle/>
        <a:p>
          <a:endParaRPr lang="uk-UA"/>
        </a:p>
      </dgm:t>
    </dgm:pt>
    <dgm:pt modelId="{0E8D51AD-9977-418D-BB29-246DDCBCD71D}">
      <dgm:prSet phldrT="[Текст]"/>
      <dgm:spPr/>
      <dgm:t>
        <a:bodyPr/>
        <a:lstStyle/>
        <a:p>
          <a:r>
            <a:rPr lang="en-US" dirty="0" smtClean="0"/>
            <a:t>2</a:t>
          </a:r>
          <a:endParaRPr lang="uk-UA" dirty="0"/>
        </a:p>
      </dgm:t>
    </dgm:pt>
    <dgm:pt modelId="{799D2FB4-CABF-4C18-B258-2D891EE21EF9}" type="parTrans" cxnId="{8914AFF6-E195-430B-8837-9271AF17FB6E}">
      <dgm:prSet/>
      <dgm:spPr/>
      <dgm:t>
        <a:bodyPr/>
        <a:lstStyle/>
        <a:p>
          <a:endParaRPr lang="uk-UA"/>
        </a:p>
      </dgm:t>
    </dgm:pt>
    <dgm:pt modelId="{86EE8908-09C1-4893-B78C-A1B7BE9EFA93}" type="sibTrans" cxnId="{8914AFF6-E195-430B-8837-9271AF17FB6E}">
      <dgm:prSet/>
      <dgm:spPr/>
      <dgm:t>
        <a:bodyPr/>
        <a:lstStyle/>
        <a:p>
          <a:endParaRPr lang="uk-UA"/>
        </a:p>
      </dgm:t>
    </dgm:pt>
    <dgm:pt modelId="{66D0F0A1-08B8-4647-8551-FF7E048E2374}">
      <dgm:prSet phldrT="[Текст]"/>
      <dgm:spPr/>
      <dgm:t>
        <a:bodyPr/>
        <a:lstStyle/>
        <a:p>
          <a:r>
            <a:rPr lang="en-US" dirty="0" smtClean="0"/>
            <a:t>to convince the buyer to give preference to these products, go shop-ping in these retail establishments</a:t>
          </a:r>
          <a:endParaRPr lang="uk-UA" dirty="0"/>
        </a:p>
      </dgm:t>
    </dgm:pt>
    <dgm:pt modelId="{2E78EC9A-43C3-4582-A67C-AFEF1F30B924}" type="parTrans" cxnId="{986524CF-5990-4CA8-BAE5-9B05AC373E5C}">
      <dgm:prSet/>
      <dgm:spPr/>
      <dgm:t>
        <a:bodyPr/>
        <a:lstStyle/>
        <a:p>
          <a:endParaRPr lang="uk-UA"/>
        </a:p>
      </dgm:t>
    </dgm:pt>
    <dgm:pt modelId="{817043FD-532A-4B5B-8F8F-D875BA7D27BA}" type="sibTrans" cxnId="{986524CF-5990-4CA8-BAE5-9B05AC373E5C}">
      <dgm:prSet/>
      <dgm:spPr/>
      <dgm:t>
        <a:bodyPr/>
        <a:lstStyle/>
        <a:p>
          <a:endParaRPr lang="uk-UA"/>
        </a:p>
      </dgm:t>
    </dgm:pt>
    <dgm:pt modelId="{379E91F4-15AD-41CF-B6B9-9814FD4E9818}">
      <dgm:prSet phldrT="[Текст]"/>
      <dgm:spPr/>
      <dgm:t>
        <a:bodyPr/>
        <a:lstStyle/>
        <a:p>
          <a:r>
            <a:rPr lang="en-US" dirty="0" smtClean="0"/>
            <a:t>3</a:t>
          </a:r>
          <a:endParaRPr lang="uk-UA" dirty="0"/>
        </a:p>
      </dgm:t>
    </dgm:pt>
    <dgm:pt modelId="{46CA22C7-DB58-4437-959A-E1B33B246722}" type="parTrans" cxnId="{C0739BEA-0B4B-4B6F-B424-7EE0F1B62D64}">
      <dgm:prSet/>
      <dgm:spPr/>
      <dgm:t>
        <a:bodyPr/>
        <a:lstStyle/>
        <a:p>
          <a:endParaRPr lang="uk-UA"/>
        </a:p>
      </dgm:t>
    </dgm:pt>
    <dgm:pt modelId="{AC7552A9-8B67-46A5-BCA1-94B9D19C0687}" type="sibTrans" cxnId="{C0739BEA-0B4B-4B6F-B424-7EE0F1B62D64}">
      <dgm:prSet/>
      <dgm:spPr/>
      <dgm:t>
        <a:bodyPr/>
        <a:lstStyle/>
        <a:p>
          <a:endParaRPr lang="uk-UA"/>
        </a:p>
      </dgm:t>
    </dgm:pt>
    <dgm:pt modelId="{EFF30746-E040-4A08-9F2B-7FFEB022F78C}">
      <dgm:prSet phldrT="[Текст]"/>
      <dgm:spPr/>
      <dgm:t>
        <a:bodyPr/>
        <a:lstStyle/>
        <a:p>
          <a:r>
            <a:rPr lang="en-US" dirty="0" smtClean="0"/>
            <a:t>to make the buyer to act to direct his </a:t>
          </a:r>
          <a:r>
            <a:rPr lang="en-US" dirty="0" err="1" smtClean="0"/>
            <a:t>behaviour</a:t>
          </a:r>
          <a:r>
            <a:rPr lang="en-US" dirty="0" smtClean="0"/>
            <a:t> to the fact that the market offers at the moment and not to delay the purchase for the future</a:t>
          </a:r>
          <a:endParaRPr lang="uk-UA" dirty="0"/>
        </a:p>
      </dgm:t>
    </dgm:pt>
    <dgm:pt modelId="{1FC4C513-1EC7-49E1-BEAB-7790AFFD4918}" type="parTrans" cxnId="{5182CF75-B7FB-44A4-B4E9-CC1C129D7CEF}">
      <dgm:prSet/>
      <dgm:spPr/>
      <dgm:t>
        <a:bodyPr/>
        <a:lstStyle/>
        <a:p>
          <a:endParaRPr lang="uk-UA"/>
        </a:p>
      </dgm:t>
    </dgm:pt>
    <dgm:pt modelId="{7AEFE26D-1646-493E-B293-5E58B97C21B7}" type="sibTrans" cxnId="{5182CF75-B7FB-44A4-B4E9-CC1C129D7CEF}">
      <dgm:prSet/>
      <dgm:spPr/>
      <dgm:t>
        <a:bodyPr/>
        <a:lstStyle/>
        <a:p>
          <a:endParaRPr lang="uk-UA"/>
        </a:p>
      </dgm:t>
    </dgm:pt>
    <dgm:pt modelId="{1000D761-F4C7-4563-A22E-E51B0E915AB9}">
      <dgm:prSet/>
      <dgm:spPr/>
      <dgm:t>
        <a:bodyPr/>
        <a:lstStyle/>
        <a:p>
          <a:r>
            <a:rPr lang="en-US" dirty="0" smtClean="0"/>
            <a:t>4</a:t>
          </a:r>
          <a:endParaRPr lang="uk-UA" dirty="0"/>
        </a:p>
      </dgm:t>
    </dgm:pt>
    <dgm:pt modelId="{978FD661-913F-4BB0-BD15-E2C707E2C297}" type="parTrans" cxnId="{ADAD7FCC-1797-450A-A43A-83FEEA3823BF}">
      <dgm:prSet/>
      <dgm:spPr/>
      <dgm:t>
        <a:bodyPr/>
        <a:lstStyle/>
        <a:p>
          <a:endParaRPr lang="uk-UA"/>
        </a:p>
      </dgm:t>
    </dgm:pt>
    <dgm:pt modelId="{4677A4A0-F06D-4612-B98B-8E958EFFD41C}" type="sibTrans" cxnId="{ADAD7FCC-1797-450A-A43A-83FEEA3823BF}">
      <dgm:prSet/>
      <dgm:spPr/>
      <dgm:t>
        <a:bodyPr/>
        <a:lstStyle/>
        <a:p>
          <a:endParaRPr lang="uk-UA"/>
        </a:p>
      </dgm:t>
    </dgm:pt>
    <dgm:pt modelId="{F6DCF166-A38C-424D-BFB6-093AC961A43E}">
      <dgm:prSet/>
      <dgm:spPr/>
      <dgm:t>
        <a:bodyPr/>
        <a:lstStyle/>
        <a:p>
          <a:r>
            <a:rPr lang="en-US" smtClean="0"/>
            <a:t>to form loyalty to this brand</a:t>
          </a:r>
          <a:endParaRPr lang="uk-UA"/>
        </a:p>
      </dgm:t>
    </dgm:pt>
    <dgm:pt modelId="{57905240-7E73-44AD-9175-0F20451B429F}" type="parTrans" cxnId="{8D3DF4AC-8870-4065-937B-6D97213A1A18}">
      <dgm:prSet/>
      <dgm:spPr/>
      <dgm:t>
        <a:bodyPr/>
        <a:lstStyle/>
        <a:p>
          <a:endParaRPr lang="uk-UA"/>
        </a:p>
      </dgm:t>
    </dgm:pt>
    <dgm:pt modelId="{2C94A628-B79D-4995-9C76-994F072FEFFB}" type="sibTrans" cxnId="{8D3DF4AC-8870-4065-937B-6D97213A1A18}">
      <dgm:prSet/>
      <dgm:spPr/>
      <dgm:t>
        <a:bodyPr/>
        <a:lstStyle/>
        <a:p>
          <a:endParaRPr lang="uk-UA"/>
        </a:p>
      </dgm:t>
    </dgm:pt>
    <dgm:pt modelId="{C5AEE38B-9659-4343-8B40-4490F25FBE1A}">
      <dgm:prSet/>
      <dgm:spPr/>
      <dgm:t>
        <a:bodyPr/>
        <a:lstStyle/>
        <a:p>
          <a:r>
            <a:rPr lang="en-US" dirty="0" smtClean="0"/>
            <a:t>5</a:t>
          </a:r>
          <a:endParaRPr lang="uk-UA" dirty="0"/>
        </a:p>
      </dgm:t>
    </dgm:pt>
    <dgm:pt modelId="{FF52B2D4-4358-4809-870B-60777255DA98}" type="parTrans" cxnId="{94896E09-F6C7-4278-AD45-FF07DC610DB0}">
      <dgm:prSet/>
      <dgm:spPr/>
      <dgm:t>
        <a:bodyPr/>
        <a:lstStyle/>
        <a:p>
          <a:endParaRPr lang="uk-UA"/>
        </a:p>
      </dgm:t>
    </dgm:pt>
    <dgm:pt modelId="{BF6CEBF7-D3A1-4CE0-8533-0DF626E9F7CC}" type="sibTrans" cxnId="{94896E09-F6C7-4278-AD45-FF07DC610DB0}">
      <dgm:prSet/>
      <dgm:spPr/>
      <dgm:t>
        <a:bodyPr/>
        <a:lstStyle/>
        <a:p>
          <a:endParaRPr lang="uk-UA"/>
        </a:p>
      </dgm:t>
    </dgm:pt>
    <dgm:pt modelId="{5CBD1F23-A050-4E27-B08D-64F09F61FCA9}">
      <dgm:prSet/>
      <dgm:spPr/>
      <dgm:t>
        <a:bodyPr/>
        <a:lstStyle/>
        <a:p>
          <a:r>
            <a:rPr lang="en-US" smtClean="0"/>
            <a:t>to stimulate process of acquiring of goods and others</a:t>
          </a:r>
          <a:endParaRPr lang="uk-UA"/>
        </a:p>
      </dgm:t>
    </dgm:pt>
    <dgm:pt modelId="{82FEFB29-9C20-48D6-B672-4CFF52FA312E}" type="parTrans" cxnId="{D7D6FFA6-8CAA-4F17-970F-0E727A28FDEA}">
      <dgm:prSet/>
      <dgm:spPr/>
      <dgm:t>
        <a:bodyPr/>
        <a:lstStyle/>
        <a:p>
          <a:endParaRPr lang="uk-UA"/>
        </a:p>
      </dgm:t>
    </dgm:pt>
    <dgm:pt modelId="{189482F0-BD4C-4480-B033-DDBEE9E48953}" type="sibTrans" cxnId="{D7D6FFA6-8CAA-4F17-970F-0E727A28FDEA}">
      <dgm:prSet/>
      <dgm:spPr/>
      <dgm:t>
        <a:bodyPr/>
        <a:lstStyle/>
        <a:p>
          <a:endParaRPr lang="uk-UA"/>
        </a:p>
      </dgm:t>
    </dgm:pt>
    <dgm:pt modelId="{F2C595B3-BDBB-4E38-84CE-2639536CE887}" type="pres">
      <dgm:prSet presAssocID="{58527CE0-0846-4398-B489-98A3E8319997}" presName="linearFlow" presStyleCnt="0">
        <dgm:presLayoutVars>
          <dgm:dir/>
          <dgm:animLvl val="lvl"/>
          <dgm:resizeHandles val="exact"/>
        </dgm:presLayoutVars>
      </dgm:prSet>
      <dgm:spPr/>
      <dgm:t>
        <a:bodyPr/>
        <a:lstStyle/>
        <a:p>
          <a:endParaRPr lang="uk-UA"/>
        </a:p>
      </dgm:t>
    </dgm:pt>
    <dgm:pt modelId="{20649D9D-660D-41E0-B52A-8F0E8C526892}" type="pres">
      <dgm:prSet presAssocID="{E8BB9127-9D40-4B71-B5EB-F6A601019FCC}" presName="composite" presStyleCnt="0"/>
      <dgm:spPr/>
    </dgm:pt>
    <dgm:pt modelId="{7F906789-36A0-43EE-8982-B8E82DA90B1D}" type="pres">
      <dgm:prSet presAssocID="{E8BB9127-9D40-4B71-B5EB-F6A601019FCC}" presName="parentText" presStyleLbl="alignNode1" presStyleIdx="0" presStyleCnt="5">
        <dgm:presLayoutVars>
          <dgm:chMax val="1"/>
          <dgm:bulletEnabled val="1"/>
        </dgm:presLayoutVars>
      </dgm:prSet>
      <dgm:spPr/>
      <dgm:t>
        <a:bodyPr/>
        <a:lstStyle/>
        <a:p>
          <a:endParaRPr lang="uk-UA"/>
        </a:p>
      </dgm:t>
    </dgm:pt>
    <dgm:pt modelId="{7ADF0BD1-5874-4613-8E0E-A98C4033C022}" type="pres">
      <dgm:prSet presAssocID="{E8BB9127-9D40-4B71-B5EB-F6A601019FCC}" presName="descendantText" presStyleLbl="alignAcc1" presStyleIdx="0" presStyleCnt="5">
        <dgm:presLayoutVars>
          <dgm:bulletEnabled val="1"/>
        </dgm:presLayoutVars>
      </dgm:prSet>
      <dgm:spPr/>
      <dgm:t>
        <a:bodyPr/>
        <a:lstStyle/>
        <a:p>
          <a:endParaRPr lang="uk-UA"/>
        </a:p>
      </dgm:t>
    </dgm:pt>
    <dgm:pt modelId="{8579D824-FC7F-4080-BBCE-BB301D85D864}" type="pres">
      <dgm:prSet presAssocID="{3D938BD7-700B-422A-AA29-CB87FE66C724}" presName="sp" presStyleCnt="0"/>
      <dgm:spPr/>
    </dgm:pt>
    <dgm:pt modelId="{7ACFFBAE-A7EE-42BE-B323-28CF60F334D2}" type="pres">
      <dgm:prSet presAssocID="{0E8D51AD-9977-418D-BB29-246DDCBCD71D}" presName="composite" presStyleCnt="0"/>
      <dgm:spPr/>
    </dgm:pt>
    <dgm:pt modelId="{D16F5298-87B4-4B4D-A17E-F44583E2BD1D}" type="pres">
      <dgm:prSet presAssocID="{0E8D51AD-9977-418D-BB29-246DDCBCD71D}" presName="parentText" presStyleLbl="alignNode1" presStyleIdx="1" presStyleCnt="5">
        <dgm:presLayoutVars>
          <dgm:chMax val="1"/>
          <dgm:bulletEnabled val="1"/>
        </dgm:presLayoutVars>
      </dgm:prSet>
      <dgm:spPr/>
      <dgm:t>
        <a:bodyPr/>
        <a:lstStyle/>
        <a:p>
          <a:endParaRPr lang="uk-UA"/>
        </a:p>
      </dgm:t>
    </dgm:pt>
    <dgm:pt modelId="{17411BDD-AB4C-478A-B042-DB303FBEA19B}" type="pres">
      <dgm:prSet presAssocID="{0E8D51AD-9977-418D-BB29-246DDCBCD71D}" presName="descendantText" presStyleLbl="alignAcc1" presStyleIdx="1" presStyleCnt="5">
        <dgm:presLayoutVars>
          <dgm:bulletEnabled val="1"/>
        </dgm:presLayoutVars>
      </dgm:prSet>
      <dgm:spPr/>
      <dgm:t>
        <a:bodyPr/>
        <a:lstStyle/>
        <a:p>
          <a:endParaRPr lang="uk-UA"/>
        </a:p>
      </dgm:t>
    </dgm:pt>
    <dgm:pt modelId="{D6A0D4BE-A743-4F6F-88EF-3701E66DA229}" type="pres">
      <dgm:prSet presAssocID="{86EE8908-09C1-4893-B78C-A1B7BE9EFA93}" presName="sp" presStyleCnt="0"/>
      <dgm:spPr/>
    </dgm:pt>
    <dgm:pt modelId="{4D4A54DF-1308-4D48-8E9F-17AE04BA2864}" type="pres">
      <dgm:prSet presAssocID="{379E91F4-15AD-41CF-B6B9-9814FD4E9818}" presName="composite" presStyleCnt="0"/>
      <dgm:spPr/>
    </dgm:pt>
    <dgm:pt modelId="{407CA8D8-4401-4779-9F6C-195396651DA4}" type="pres">
      <dgm:prSet presAssocID="{379E91F4-15AD-41CF-B6B9-9814FD4E9818}" presName="parentText" presStyleLbl="alignNode1" presStyleIdx="2" presStyleCnt="5">
        <dgm:presLayoutVars>
          <dgm:chMax val="1"/>
          <dgm:bulletEnabled val="1"/>
        </dgm:presLayoutVars>
      </dgm:prSet>
      <dgm:spPr/>
      <dgm:t>
        <a:bodyPr/>
        <a:lstStyle/>
        <a:p>
          <a:endParaRPr lang="uk-UA"/>
        </a:p>
      </dgm:t>
    </dgm:pt>
    <dgm:pt modelId="{B2540CA1-1193-43DA-86FA-7B31725E0426}" type="pres">
      <dgm:prSet presAssocID="{379E91F4-15AD-41CF-B6B9-9814FD4E9818}" presName="descendantText" presStyleLbl="alignAcc1" presStyleIdx="2" presStyleCnt="5">
        <dgm:presLayoutVars>
          <dgm:bulletEnabled val="1"/>
        </dgm:presLayoutVars>
      </dgm:prSet>
      <dgm:spPr/>
      <dgm:t>
        <a:bodyPr/>
        <a:lstStyle/>
        <a:p>
          <a:endParaRPr lang="uk-UA"/>
        </a:p>
      </dgm:t>
    </dgm:pt>
    <dgm:pt modelId="{A69BE445-0EF0-476A-868D-AFD57CFA9386}" type="pres">
      <dgm:prSet presAssocID="{AC7552A9-8B67-46A5-BCA1-94B9D19C0687}" presName="sp" presStyleCnt="0"/>
      <dgm:spPr/>
    </dgm:pt>
    <dgm:pt modelId="{9AA618CD-A9B0-4658-B5E3-460C0FECBD38}" type="pres">
      <dgm:prSet presAssocID="{1000D761-F4C7-4563-A22E-E51B0E915AB9}" presName="composite" presStyleCnt="0"/>
      <dgm:spPr/>
    </dgm:pt>
    <dgm:pt modelId="{2A05D890-4AFE-4808-A6A9-0FE7831AC187}" type="pres">
      <dgm:prSet presAssocID="{1000D761-F4C7-4563-A22E-E51B0E915AB9}" presName="parentText" presStyleLbl="alignNode1" presStyleIdx="3" presStyleCnt="5">
        <dgm:presLayoutVars>
          <dgm:chMax val="1"/>
          <dgm:bulletEnabled val="1"/>
        </dgm:presLayoutVars>
      </dgm:prSet>
      <dgm:spPr/>
      <dgm:t>
        <a:bodyPr/>
        <a:lstStyle/>
        <a:p>
          <a:endParaRPr lang="uk-UA"/>
        </a:p>
      </dgm:t>
    </dgm:pt>
    <dgm:pt modelId="{BC873F23-DA73-478A-9BD9-C109E55C19CC}" type="pres">
      <dgm:prSet presAssocID="{1000D761-F4C7-4563-A22E-E51B0E915AB9}" presName="descendantText" presStyleLbl="alignAcc1" presStyleIdx="3" presStyleCnt="5">
        <dgm:presLayoutVars>
          <dgm:bulletEnabled val="1"/>
        </dgm:presLayoutVars>
      </dgm:prSet>
      <dgm:spPr/>
      <dgm:t>
        <a:bodyPr/>
        <a:lstStyle/>
        <a:p>
          <a:endParaRPr lang="uk-UA"/>
        </a:p>
      </dgm:t>
    </dgm:pt>
    <dgm:pt modelId="{FE7A438C-A49F-4993-A417-EE97FFFBF1D0}" type="pres">
      <dgm:prSet presAssocID="{4677A4A0-F06D-4612-B98B-8E958EFFD41C}" presName="sp" presStyleCnt="0"/>
      <dgm:spPr/>
    </dgm:pt>
    <dgm:pt modelId="{D16B5816-1173-4ED8-ACBB-14D467896827}" type="pres">
      <dgm:prSet presAssocID="{C5AEE38B-9659-4343-8B40-4490F25FBE1A}" presName="composite" presStyleCnt="0"/>
      <dgm:spPr/>
    </dgm:pt>
    <dgm:pt modelId="{20A5AEDC-F9D4-48C6-8576-EDC09DFB607D}" type="pres">
      <dgm:prSet presAssocID="{C5AEE38B-9659-4343-8B40-4490F25FBE1A}" presName="parentText" presStyleLbl="alignNode1" presStyleIdx="4" presStyleCnt="5">
        <dgm:presLayoutVars>
          <dgm:chMax val="1"/>
          <dgm:bulletEnabled val="1"/>
        </dgm:presLayoutVars>
      </dgm:prSet>
      <dgm:spPr/>
      <dgm:t>
        <a:bodyPr/>
        <a:lstStyle/>
        <a:p>
          <a:endParaRPr lang="uk-UA"/>
        </a:p>
      </dgm:t>
    </dgm:pt>
    <dgm:pt modelId="{0F6ED4B2-83D6-4FCE-83F1-095C751E2C8C}" type="pres">
      <dgm:prSet presAssocID="{C5AEE38B-9659-4343-8B40-4490F25FBE1A}" presName="descendantText" presStyleLbl="alignAcc1" presStyleIdx="4" presStyleCnt="5">
        <dgm:presLayoutVars>
          <dgm:bulletEnabled val="1"/>
        </dgm:presLayoutVars>
      </dgm:prSet>
      <dgm:spPr/>
      <dgm:t>
        <a:bodyPr/>
        <a:lstStyle/>
        <a:p>
          <a:endParaRPr lang="uk-UA"/>
        </a:p>
      </dgm:t>
    </dgm:pt>
  </dgm:ptLst>
  <dgm:cxnLst>
    <dgm:cxn modelId="{74D530DA-E596-4C94-A7FA-6787B7CFC4D0}" type="presOf" srcId="{379E91F4-15AD-41CF-B6B9-9814FD4E9818}" destId="{407CA8D8-4401-4779-9F6C-195396651DA4}" srcOrd="0" destOrd="0" presId="urn:microsoft.com/office/officeart/2005/8/layout/chevron2"/>
    <dgm:cxn modelId="{8D3DF4AC-8870-4065-937B-6D97213A1A18}" srcId="{1000D761-F4C7-4563-A22E-E51B0E915AB9}" destId="{F6DCF166-A38C-424D-BFB6-093AC961A43E}" srcOrd="0" destOrd="0" parTransId="{57905240-7E73-44AD-9175-0F20451B429F}" sibTransId="{2C94A628-B79D-4995-9C76-994F072FEFFB}"/>
    <dgm:cxn modelId="{5182CF75-B7FB-44A4-B4E9-CC1C129D7CEF}" srcId="{379E91F4-15AD-41CF-B6B9-9814FD4E9818}" destId="{EFF30746-E040-4A08-9F2B-7FFEB022F78C}" srcOrd="0" destOrd="0" parTransId="{1FC4C513-1EC7-49E1-BEAB-7790AFFD4918}" sibTransId="{7AEFE26D-1646-493E-B293-5E58B97C21B7}"/>
    <dgm:cxn modelId="{55E2318A-8F98-467C-A03C-E85C926DD5BE}" type="presOf" srcId="{EFF30746-E040-4A08-9F2B-7FFEB022F78C}" destId="{B2540CA1-1193-43DA-86FA-7B31725E0426}" srcOrd="0" destOrd="0" presId="urn:microsoft.com/office/officeart/2005/8/layout/chevron2"/>
    <dgm:cxn modelId="{E006C743-DEC6-4F2E-9AE3-0A11C923C5B1}" type="presOf" srcId="{5CBD1F23-A050-4E27-B08D-64F09F61FCA9}" destId="{0F6ED4B2-83D6-4FCE-83F1-095C751E2C8C}" srcOrd="0" destOrd="0" presId="urn:microsoft.com/office/officeart/2005/8/layout/chevron2"/>
    <dgm:cxn modelId="{C0739BEA-0B4B-4B6F-B424-7EE0F1B62D64}" srcId="{58527CE0-0846-4398-B489-98A3E8319997}" destId="{379E91F4-15AD-41CF-B6B9-9814FD4E9818}" srcOrd="2" destOrd="0" parTransId="{46CA22C7-DB58-4437-959A-E1B33B246722}" sibTransId="{AC7552A9-8B67-46A5-BCA1-94B9D19C0687}"/>
    <dgm:cxn modelId="{986524CF-5990-4CA8-BAE5-9B05AC373E5C}" srcId="{0E8D51AD-9977-418D-BB29-246DDCBCD71D}" destId="{66D0F0A1-08B8-4647-8551-FF7E048E2374}" srcOrd="0" destOrd="0" parTransId="{2E78EC9A-43C3-4582-A67C-AFEF1F30B924}" sibTransId="{817043FD-532A-4B5B-8F8F-D875BA7D27BA}"/>
    <dgm:cxn modelId="{A396067F-EC51-4D43-B4BF-3457BD819542}" srcId="{E8BB9127-9D40-4B71-B5EB-F6A601019FCC}" destId="{957493DC-E814-49FC-AE11-FB6744BD3E1F}" srcOrd="0" destOrd="0" parTransId="{9988CE79-DB67-4849-B390-E4763F66C683}" sibTransId="{5881A05B-D3F7-41DA-AA0D-898DE0936AB5}"/>
    <dgm:cxn modelId="{94896E09-F6C7-4278-AD45-FF07DC610DB0}" srcId="{58527CE0-0846-4398-B489-98A3E8319997}" destId="{C5AEE38B-9659-4343-8B40-4490F25FBE1A}" srcOrd="4" destOrd="0" parTransId="{FF52B2D4-4358-4809-870B-60777255DA98}" sibTransId="{BF6CEBF7-D3A1-4CE0-8533-0DF626E9F7CC}"/>
    <dgm:cxn modelId="{37D0099D-3BB5-46A8-B858-8FECF597E475}" type="presOf" srcId="{E8BB9127-9D40-4B71-B5EB-F6A601019FCC}" destId="{7F906789-36A0-43EE-8982-B8E82DA90B1D}" srcOrd="0" destOrd="0" presId="urn:microsoft.com/office/officeart/2005/8/layout/chevron2"/>
    <dgm:cxn modelId="{9919A462-D9F4-4039-8BD3-A289BCF01A18}" type="presOf" srcId="{58527CE0-0846-4398-B489-98A3E8319997}" destId="{F2C595B3-BDBB-4E38-84CE-2639536CE887}" srcOrd="0" destOrd="0" presId="urn:microsoft.com/office/officeart/2005/8/layout/chevron2"/>
    <dgm:cxn modelId="{BE5BD40B-EC5B-40ED-A260-08D43045F22B}" type="presOf" srcId="{66D0F0A1-08B8-4647-8551-FF7E048E2374}" destId="{17411BDD-AB4C-478A-B042-DB303FBEA19B}" srcOrd="0" destOrd="0" presId="urn:microsoft.com/office/officeart/2005/8/layout/chevron2"/>
    <dgm:cxn modelId="{35DD1524-8F0F-48F9-BED0-B3E03E52FFF0}" type="presOf" srcId="{F6DCF166-A38C-424D-BFB6-093AC961A43E}" destId="{BC873F23-DA73-478A-9BD9-C109E55C19CC}" srcOrd="0" destOrd="0" presId="urn:microsoft.com/office/officeart/2005/8/layout/chevron2"/>
    <dgm:cxn modelId="{F79E8329-DD06-4517-A485-C291C315D883}" type="presOf" srcId="{957493DC-E814-49FC-AE11-FB6744BD3E1F}" destId="{7ADF0BD1-5874-4613-8E0E-A98C4033C022}" srcOrd="0" destOrd="0" presId="urn:microsoft.com/office/officeart/2005/8/layout/chevron2"/>
    <dgm:cxn modelId="{3998FACB-DB8D-42ED-BC15-BAFD8AF9A000}" type="presOf" srcId="{1000D761-F4C7-4563-A22E-E51B0E915AB9}" destId="{2A05D890-4AFE-4808-A6A9-0FE7831AC187}" srcOrd="0" destOrd="0" presId="urn:microsoft.com/office/officeart/2005/8/layout/chevron2"/>
    <dgm:cxn modelId="{8139A88B-7056-4CFE-A306-20FF37224805}" type="presOf" srcId="{0E8D51AD-9977-418D-BB29-246DDCBCD71D}" destId="{D16F5298-87B4-4B4D-A17E-F44583E2BD1D}" srcOrd="0" destOrd="0" presId="urn:microsoft.com/office/officeart/2005/8/layout/chevron2"/>
    <dgm:cxn modelId="{ADAD7FCC-1797-450A-A43A-83FEEA3823BF}" srcId="{58527CE0-0846-4398-B489-98A3E8319997}" destId="{1000D761-F4C7-4563-A22E-E51B0E915AB9}" srcOrd="3" destOrd="0" parTransId="{978FD661-913F-4BB0-BD15-E2C707E2C297}" sibTransId="{4677A4A0-F06D-4612-B98B-8E958EFFD41C}"/>
    <dgm:cxn modelId="{EE710751-CD07-4900-979B-61F4FD7E50FB}" type="presOf" srcId="{C5AEE38B-9659-4343-8B40-4490F25FBE1A}" destId="{20A5AEDC-F9D4-48C6-8576-EDC09DFB607D}" srcOrd="0" destOrd="0" presId="urn:microsoft.com/office/officeart/2005/8/layout/chevron2"/>
    <dgm:cxn modelId="{D7D6FFA6-8CAA-4F17-970F-0E727A28FDEA}" srcId="{C5AEE38B-9659-4343-8B40-4490F25FBE1A}" destId="{5CBD1F23-A050-4E27-B08D-64F09F61FCA9}" srcOrd="0" destOrd="0" parTransId="{82FEFB29-9C20-48D6-B672-4CFF52FA312E}" sibTransId="{189482F0-BD4C-4480-B033-DDBEE9E48953}"/>
    <dgm:cxn modelId="{8914AFF6-E195-430B-8837-9271AF17FB6E}" srcId="{58527CE0-0846-4398-B489-98A3E8319997}" destId="{0E8D51AD-9977-418D-BB29-246DDCBCD71D}" srcOrd="1" destOrd="0" parTransId="{799D2FB4-CABF-4C18-B258-2D891EE21EF9}" sibTransId="{86EE8908-09C1-4893-B78C-A1B7BE9EFA93}"/>
    <dgm:cxn modelId="{E3E03B30-A783-4770-BB24-27B115249CE6}" srcId="{58527CE0-0846-4398-B489-98A3E8319997}" destId="{E8BB9127-9D40-4B71-B5EB-F6A601019FCC}" srcOrd="0" destOrd="0" parTransId="{DB785BDC-6CC9-4210-AC79-F36954943179}" sibTransId="{3D938BD7-700B-422A-AA29-CB87FE66C724}"/>
    <dgm:cxn modelId="{531F5B96-0FDD-43C6-B644-869EACE76B96}" type="presParOf" srcId="{F2C595B3-BDBB-4E38-84CE-2639536CE887}" destId="{20649D9D-660D-41E0-B52A-8F0E8C526892}" srcOrd="0" destOrd="0" presId="urn:microsoft.com/office/officeart/2005/8/layout/chevron2"/>
    <dgm:cxn modelId="{86D70258-4A9E-4993-BB6C-269EFD3A1F86}" type="presParOf" srcId="{20649D9D-660D-41E0-B52A-8F0E8C526892}" destId="{7F906789-36A0-43EE-8982-B8E82DA90B1D}" srcOrd="0" destOrd="0" presId="urn:microsoft.com/office/officeart/2005/8/layout/chevron2"/>
    <dgm:cxn modelId="{8A84D6D4-AAD1-462D-B3BD-AFDBE92E8A14}" type="presParOf" srcId="{20649D9D-660D-41E0-B52A-8F0E8C526892}" destId="{7ADF0BD1-5874-4613-8E0E-A98C4033C022}" srcOrd="1" destOrd="0" presId="urn:microsoft.com/office/officeart/2005/8/layout/chevron2"/>
    <dgm:cxn modelId="{85BC8847-EA5B-4A0D-B8E7-9026ED93CC14}" type="presParOf" srcId="{F2C595B3-BDBB-4E38-84CE-2639536CE887}" destId="{8579D824-FC7F-4080-BBCE-BB301D85D864}" srcOrd="1" destOrd="0" presId="urn:microsoft.com/office/officeart/2005/8/layout/chevron2"/>
    <dgm:cxn modelId="{1D2DF375-D937-4FBE-AFF0-108981573355}" type="presParOf" srcId="{F2C595B3-BDBB-4E38-84CE-2639536CE887}" destId="{7ACFFBAE-A7EE-42BE-B323-28CF60F334D2}" srcOrd="2" destOrd="0" presId="urn:microsoft.com/office/officeart/2005/8/layout/chevron2"/>
    <dgm:cxn modelId="{4710F3B8-FB49-4CEF-A969-F27081238753}" type="presParOf" srcId="{7ACFFBAE-A7EE-42BE-B323-28CF60F334D2}" destId="{D16F5298-87B4-4B4D-A17E-F44583E2BD1D}" srcOrd="0" destOrd="0" presId="urn:microsoft.com/office/officeart/2005/8/layout/chevron2"/>
    <dgm:cxn modelId="{5B1EEB16-4AB7-45EA-8BEE-F2EE6E2AE727}" type="presParOf" srcId="{7ACFFBAE-A7EE-42BE-B323-28CF60F334D2}" destId="{17411BDD-AB4C-478A-B042-DB303FBEA19B}" srcOrd="1" destOrd="0" presId="urn:microsoft.com/office/officeart/2005/8/layout/chevron2"/>
    <dgm:cxn modelId="{02C397B0-A611-45B5-A54E-A7F41549772C}" type="presParOf" srcId="{F2C595B3-BDBB-4E38-84CE-2639536CE887}" destId="{D6A0D4BE-A743-4F6F-88EF-3701E66DA229}" srcOrd="3" destOrd="0" presId="urn:microsoft.com/office/officeart/2005/8/layout/chevron2"/>
    <dgm:cxn modelId="{6256F472-5D52-4310-8DF3-B47A0DF10373}" type="presParOf" srcId="{F2C595B3-BDBB-4E38-84CE-2639536CE887}" destId="{4D4A54DF-1308-4D48-8E9F-17AE04BA2864}" srcOrd="4" destOrd="0" presId="urn:microsoft.com/office/officeart/2005/8/layout/chevron2"/>
    <dgm:cxn modelId="{B8879925-BC23-4492-8314-F7E6CFAE10D4}" type="presParOf" srcId="{4D4A54DF-1308-4D48-8E9F-17AE04BA2864}" destId="{407CA8D8-4401-4779-9F6C-195396651DA4}" srcOrd="0" destOrd="0" presId="urn:microsoft.com/office/officeart/2005/8/layout/chevron2"/>
    <dgm:cxn modelId="{8BB1C09F-0C42-4DE8-9515-40A36653D631}" type="presParOf" srcId="{4D4A54DF-1308-4D48-8E9F-17AE04BA2864}" destId="{B2540CA1-1193-43DA-86FA-7B31725E0426}" srcOrd="1" destOrd="0" presId="urn:microsoft.com/office/officeart/2005/8/layout/chevron2"/>
    <dgm:cxn modelId="{C228880B-2DC7-4263-92D0-5CA2B1DF21DA}" type="presParOf" srcId="{F2C595B3-BDBB-4E38-84CE-2639536CE887}" destId="{A69BE445-0EF0-476A-868D-AFD57CFA9386}" srcOrd="5" destOrd="0" presId="urn:microsoft.com/office/officeart/2005/8/layout/chevron2"/>
    <dgm:cxn modelId="{1DE3AFA7-B394-4BF6-81B3-90EEE2B01D9F}" type="presParOf" srcId="{F2C595B3-BDBB-4E38-84CE-2639536CE887}" destId="{9AA618CD-A9B0-4658-B5E3-460C0FECBD38}" srcOrd="6" destOrd="0" presId="urn:microsoft.com/office/officeart/2005/8/layout/chevron2"/>
    <dgm:cxn modelId="{4FAC40AC-90EB-40AB-8F36-1D4A585DD858}" type="presParOf" srcId="{9AA618CD-A9B0-4658-B5E3-460C0FECBD38}" destId="{2A05D890-4AFE-4808-A6A9-0FE7831AC187}" srcOrd="0" destOrd="0" presId="urn:microsoft.com/office/officeart/2005/8/layout/chevron2"/>
    <dgm:cxn modelId="{4D9B57EF-D800-40BA-B33F-B8C92515E4E6}" type="presParOf" srcId="{9AA618CD-A9B0-4658-B5E3-460C0FECBD38}" destId="{BC873F23-DA73-478A-9BD9-C109E55C19CC}" srcOrd="1" destOrd="0" presId="urn:microsoft.com/office/officeart/2005/8/layout/chevron2"/>
    <dgm:cxn modelId="{63257760-7829-4265-B578-F73A840F3273}" type="presParOf" srcId="{F2C595B3-BDBB-4E38-84CE-2639536CE887}" destId="{FE7A438C-A49F-4993-A417-EE97FFFBF1D0}" srcOrd="7" destOrd="0" presId="urn:microsoft.com/office/officeart/2005/8/layout/chevron2"/>
    <dgm:cxn modelId="{19D8959D-4959-4101-AAAF-FBC7C97A1841}" type="presParOf" srcId="{F2C595B3-BDBB-4E38-84CE-2639536CE887}" destId="{D16B5816-1173-4ED8-ACBB-14D467896827}" srcOrd="8" destOrd="0" presId="urn:microsoft.com/office/officeart/2005/8/layout/chevron2"/>
    <dgm:cxn modelId="{54EF81FE-80D4-4181-B0BD-AFCACE3ABF61}" type="presParOf" srcId="{D16B5816-1173-4ED8-ACBB-14D467896827}" destId="{20A5AEDC-F9D4-48C6-8576-EDC09DFB607D}" srcOrd="0" destOrd="0" presId="urn:microsoft.com/office/officeart/2005/8/layout/chevron2"/>
    <dgm:cxn modelId="{BF902D62-E718-4E0A-8E4F-7B73E81094CF}" type="presParOf" srcId="{D16B5816-1173-4ED8-ACBB-14D467896827}" destId="{0F6ED4B2-83D6-4FCE-83F1-095C751E2C8C}"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91D059-D5FC-42A9-804B-57E26624D2BD}" type="doc">
      <dgm:prSet loTypeId="urn:microsoft.com/office/officeart/2005/8/layout/bProcess3" loCatId="process" qsTypeId="urn:microsoft.com/office/officeart/2005/8/quickstyle/3d2" qsCatId="3D" csTypeId="urn:microsoft.com/office/officeart/2005/8/colors/colorful1" csCatId="colorful" phldr="1"/>
      <dgm:spPr/>
      <dgm:t>
        <a:bodyPr/>
        <a:lstStyle/>
        <a:p>
          <a:endParaRPr lang="uk-UA"/>
        </a:p>
      </dgm:t>
    </dgm:pt>
    <dgm:pt modelId="{5EB343DB-C5E2-4FFD-9B42-9EC480EF7ED6}">
      <dgm:prSet phldrT="[Текст]"/>
      <dgm:spPr/>
      <dgm:t>
        <a:bodyPr/>
        <a:lstStyle/>
        <a:p>
          <a:r>
            <a:rPr lang="en-US" dirty="0" smtClean="0">
              <a:solidFill>
                <a:schemeClr val="tx1"/>
              </a:solidFill>
            </a:rPr>
            <a:t>Define the purpose of complex of marketing communications</a:t>
          </a:r>
          <a:endParaRPr lang="uk-UA" dirty="0">
            <a:solidFill>
              <a:schemeClr val="tx1"/>
            </a:solidFill>
          </a:endParaRPr>
        </a:p>
      </dgm:t>
    </dgm:pt>
    <dgm:pt modelId="{66960EF8-8F23-48F8-8C06-5F32D77C87F1}" type="parTrans" cxnId="{CCFE9070-91EB-49B3-8621-CA1DAE3140A0}">
      <dgm:prSet/>
      <dgm:spPr/>
      <dgm:t>
        <a:bodyPr/>
        <a:lstStyle/>
        <a:p>
          <a:endParaRPr lang="uk-UA">
            <a:solidFill>
              <a:schemeClr val="tx1"/>
            </a:solidFill>
          </a:endParaRPr>
        </a:p>
      </dgm:t>
    </dgm:pt>
    <dgm:pt modelId="{36FC2C39-9B81-4126-A03D-8499389CECBE}" type="sibTrans" cxnId="{CCFE9070-91EB-49B3-8621-CA1DAE3140A0}">
      <dgm:prSet/>
      <dgm:spPr>
        <a:ln w="19050"/>
      </dgm:spPr>
      <dgm:t>
        <a:bodyPr/>
        <a:lstStyle/>
        <a:p>
          <a:endParaRPr lang="uk-UA">
            <a:solidFill>
              <a:schemeClr val="tx1"/>
            </a:solidFill>
          </a:endParaRPr>
        </a:p>
      </dgm:t>
    </dgm:pt>
    <dgm:pt modelId="{7C230566-98A0-406F-BB99-AA92EFC6C44E}">
      <dgm:prSet phldrT="[Текст]"/>
      <dgm:spPr/>
      <dgm:t>
        <a:bodyPr/>
        <a:lstStyle/>
        <a:p>
          <a:r>
            <a:rPr lang="en-US" dirty="0" smtClean="0">
              <a:solidFill>
                <a:schemeClr val="tx1"/>
              </a:solidFill>
            </a:rPr>
            <a:t>Identify their target audience</a:t>
          </a:r>
          <a:endParaRPr lang="uk-UA" dirty="0">
            <a:solidFill>
              <a:schemeClr val="tx1"/>
            </a:solidFill>
          </a:endParaRPr>
        </a:p>
      </dgm:t>
    </dgm:pt>
    <dgm:pt modelId="{813FADDB-F4A8-40C2-996E-35E632BB6095}" type="parTrans" cxnId="{1A478B34-E8D4-4AC0-B221-F4C60D532BEA}">
      <dgm:prSet/>
      <dgm:spPr/>
      <dgm:t>
        <a:bodyPr/>
        <a:lstStyle/>
        <a:p>
          <a:endParaRPr lang="uk-UA">
            <a:solidFill>
              <a:schemeClr val="tx1"/>
            </a:solidFill>
          </a:endParaRPr>
        </a:p>
      </dgm:t>
    </dgm:pt>
    <dgm:pt modelId="{AA79ED94-F92A-4694-B3D8-2EA19196F341}" type="sibTrans" cxnId="{1A478B34-E8D4-4AC0-B221-F4C60D532BEA}">
      <dgm:prSet/>
      <dgm:spPr>
        <a:ln w="19050"/>
      </dgm:spPr>
      <dgm:t>
        <a:bodyPr/>
        <a:lstStyle/>
        <a:p>
          <a:endParaRPr lang="uk-UA">
            <a:solidFill>
              <a:schemeClr val="tx1"/>
            </a:solidFill>
          </a:endParaRPr>
        </a:p>
      </dgm:t>
    </dgm:pt>
    <dgm:pt modelId="{7FF06E0E-EFD8-46A0-BCF1-DFC178D9ACA1}">
      <dgm:prSet phldrT="[Текст]"/>
      <dgm:spPr/>
      <dgm:t>
        <a:bodyPr/>
        <a:lstStyle/>
        <a:p>
          <a:r>
            <a:rPr lang="en-US" dirty="0" smtClean="0">
              <a:solidFill>
                <a:schemeClr val="tx1"/>
              </a:solidFill>
            </a:rPr>
            <a:t>Determine the feedback</a:t>
          </a:r>
          <a:endParaRPr lang="uk-UA" dirty="0">
            <a:solidFill>
              <a:schemeClr val="tx1"/>
            </a:solidFill>
          </a:endParaRPr>
        </a:p>
      </dgm:t>
    </dgm:pt>
    <dgm:pt modelId="{9F583E9A-6C65-47EC-B600-82A8BF003E2B}" type="parTrans" cxnId="{83B5B231-723B-4FE5-A88C-27B2E4AAC6C5}">
      <dgm:prSet/>
      <dgm:spPr/>
      <dgm:t>
        <a:bodyPr/>
        <a:lstStyle/>
        <a:p>
          <a:endParaRPr lang="uk-UA">
            <a:solidFill>
              <a:schemeClr val="tx1"/>
            </a:solidFill>
          </a:endParaRPr>
        </a:p>
      </dgm:t>
    </dgm:pt>
    <dgm:pt modelId="{F54ED2B2-2026-41B9-99E2-9A3278D3B18F}" type="sibTrans" cxnId="{83B5B231-723B-4FE5-A88C-27B2E4AAC6C5}">
      <dgm:prSet/>
      <dgm:spPr>
        <a:ln w="19050"/>
      </dgm:spPr>
      <dgm:t>
        <a:bodyPr/>
        <a:lstStyle/>
        <a:p>
          <a:endParaRPr lang="uk-UA">
            <a:solidFill>
              <a:schemeClr val="tx1"/>
            </a:solidFill>
          </a:endParaRPr>
        </a:p>
      </dgm:t>
    </dgm:pt>
    <dgm:pt modelId="{956F9085-025F-49F0-AE8C-CF61D3ECDA18}">
      <dgm:prSet phldrT="[Текст]"/>
      <dgm:spPr/>
      <dgm:t>
        <a:bodyPr/>
        <a:lstStyle/>
        <a:p>
          <a:r>
            <a:rPr lang="en-US" dirty="0" smtClean="0">
              <a:solidFill>
                <a:schemeClr val="tx1"/>
              </a:solidFill>
            </a:rPr>
            <a:t>Select an appeal</a:t>
          </a:r>
          <a:endParaRPr lang="uk-UA" dirty="0">
            <a:solidFill>
              <a:schemeClr val="tx1"/>
            </a:solidFill>
          </a:endParaRPr>
        </a:p>
      </dgm:t>
    </dgm:pt>
    <dgm:pt modelId="{DD4015B8-7C3E-43C0-B0CD-441CA5534650}" type="parTrans" cxnId="{1FB3C5D1-69E1-4784-8A21-28FA35AD0AA9}">
      <dgm:prSet/>
      <dgm:spPr/>
      <dgm:t>
        <a:bodyPr/>
        <a:lstStyle/>
        <a:p>
          <a:endParaRPr lang="uk-UA">
            <a:solidFill>
              <a:schemeClr val="tx1"/>
            </a:solidFill>
          </a:endParaRPr>
        </a:p>
      </dgm:t>
    </dgm:pt>
    <dgm:pt modelId="{D50C7923-84CF-4126-BB30-4FA28F40535B}" type="sibTrans" cxnId="{1FB3C5D1-69E1-4784-8A21-28FA35AD0AA9}">
      <dgm:prSet/>
      <dgm:spPr>
        <a:ln w="19050"/>
      </dgm:spPr>
      <dgm:t>
        <a:bodyPr/>
        <a:lstStyle/>
        <a:p>
          <a:endParaRPr lang="uk-UA">
            <a:solidFill>
              <a:schemeClr val="tx1"/>
            </a:solidFill>
          </a:endParaRPr>
        </a:p>
      </dgm:t>
    </dgm:pt>
    <dgm:pt modelId="{6AF40B77-5444-4763-B1DD-69C1B230D538}">
      <dgm:prSet phldrT="[Текст]"/>
      <dgm:spPr/>
      <dgm:t>
        <a:bodyPr/>
        <a:lstStyle/>
        <a:p>
          <a:r>
            <a:rPr lang="en-US" dirty="0" smtClean="0">
              <a:solidFill>
                <a:schemeClr val="tx1"/>
              </a:solidFill>
            </a:rPr>
            <a:t>Choose the tools of dissemination of information</a:t>
          </a:r>
          <a:endParaRPr lang="uk-UA" dirty="0">
            <a:solidFill>
              <a:schemeClr val="tx1"/>
            </a:solidFill>
          </a:endParaRPr>
        </a:p>
      </dgm:t>
    </dgm:pt>
    <dgm:pt modelId="{B16ADDA6-F605-4F98-83B3-F4BF03BB0AB7}" type="parTrans" cxnId="{2BD79BF0-BD51-493F-B193-BF11D5E6D4A6}">
      <dgm:prSet/>
      <dgm:spPr/>
      <dgm:t>
        <a:bodyPr/>
        <a:lstStyle/>
        <a:p>
          <a:endParaRPr lang="uk-UA">
            <a:solidFill>
              <a:schemeClr val="tx1"/>
            </a:solidFill>
          </a:endParaRPr>
        </a:p>
      </dgm:t>
    </dgm:pt>
    <dgm:pt modelId="{F13FC52B-E290-4619-89C1-BD498893657F}" type="sibTrans" cxnId="{2BD79BF0-BD51-493F-B193-BF11D5E6D4A6}">
      <dgm:prSet/>
      <dgm:spPr>
        <a:ln w="19050"/>
      </dgm:spPr>
      <dgm:t>
        <a:bodyPr/>
        <a:lstStyle/>
        <a:p>
          <a:endParaRPr lang="uk-UA">
            <a:solidFill>
              <a:schemeClr val="tx1"/>
            </a:solidFill>
          </a:endParaRPr>
        </a:p>
      </dgm:t>
    </dgm:pt>
    <dgm:pt modelId="{FB506F94-0DBC-4F10-A2DB-6C743FE8EF59}">
      <dgm:prSet/>
      <dgm:spPr/>
      <dgm:t>
        <a:bodyPr/>
        <a:lstStyle/>
        <a:p>
          <a:r>
            <a:rPr lang="en-US" smtClean="0">
              <a:solidFill>
                <a:schemeClr val="tx1"/>
              </a:solidFill>
            </a:rPr>
            <a:t>Select the properties which characterize the source of information</a:t>
          </a:r>
          <a:endParaRPr lang="uk-UA">
            <a:solidFill>
              <a:schemeClr val="tx1"/>
            </a:solidFill>
          </a:endParaRPr>
        </a:p>
      </dgm:t>
    </dgm:pt>
    <dgm:pt modelId="{3D6C1592-4FD6-4E7C-8B40-D88B1E69AB47}" type="parTrans" cxnId="{6499117A-F090-498B-97C7-679E7BA0467A}">
      <dgm:prSet/>
      <dgm:spPr/>
      <dgm:t>
        <a:bodyPr/>
        <a:lstStyle/>
        <a:p>
          <a:endParaRPr lang="uk-UA">
            <a:solidFill>
              <a:schemeClr val="tx1"/>
            </a:solidFill>
          </a:endParaRPr>
        </a:p>
      </dgm:t>
    </dgm:pt>
    <dgm:pt modelId="{80CC4EA2-92D1-4539-B9BD-7AEE045116B2}" type="sibTrans" cxnId="{6499117A-F090-498B-97C7-679E7BA0467A}">
      <dgm:prSet/>
      <dgm:spPr>
        <a:ln w="19050"/>
      </dgm:spPr>
      <dgm:t>
        <a:bodyPr/>
        <a:lstStyle/>
        <a:p>
          <a:endParaRPr lang="uk-UA">
            <a:solidFill>
              <a:schemeClr val="tx1"/>
            </a:solidFill>
          </a:endParaRPr>
        </a:p>
      </dgm:t>
    </dgm:pt>
    <dgm:pt modelId="{C4DCF500-FBA1-4316-88C1-1D8A9599E6C0}">
      <dgm:prSet/>
      <dgm:spPr/>
      <dgm:t>
        <a:bodyPr/>
        <a:lstStyle/>
        <a:p>
          <a:r>
            <a:rPr lang="en-US" smtClean="0">
              <a:solidFill>
                <a:schemeClr val="tx1"/>
              </a:solidFill>
            </a:rPr>
            <a:t>Collect the information received through the feedback</a:t>
          </a:r>
          <a:endParaRPr lang="uk-UA" dirty="0">
            <a:solidFill>
              <a:schemeClr val="tx1"/>
            </a:solidFill>
          </a:endParaRPr>
        </a:p>
      </dgm:t>
    </dgm:pt>
    <dgm:pt modelId="{85E157BD-419B-4FA7-B825-43C1236E7A5E}" type="parTrans" cxnId="{46181C84-6353-4938-B1EF-840CE7C58F14}">
      <dgm:prSet/>
      <dgm:spPr/>
      <dgm:t>
        <a:bodyPr/>
        <a:lstStyle/>
        <a:p>
          <a:endParaRPr lang="uk-UA">
            <a:solidFill>
              <a:schemeClr val="tx1"/>
            </a:solidFill>
          </a:endParaRPr>
        </a:p>
      </dgm:t>
    </dgm:pt>
    <dgm:pt modelId="{188886AD-3763-4C49-BB90-E82934C5E5AC}" type="sibTrans" cxnId="{46181C84-6353-4938-B1EF-840CE7C58F14}">
      <dgm:prSet/>
      <dgm:spPr/>
      <dgm:t>
        <a:bodyPr/>
        <a:lstStyle/>
        <a:p>
          <a:endParaRPr lang="uk-UA">
            <a:solidFill>
              <a:schemeClr val="tx1"/>
            </a:solidFill>
          </a:endParaRPr>
        </a:p>
      </dgm:t>
    </dgm:pt>
    <dgm:pt modelId="{287A2890-4CFF-4B88-9CBC-4BFADADEAB47}">
      <dgm:prSet/>
      <dgm:spPr/>
      <dgm:t>
        <a:bodyPr/>
        <a:lstStyle/>
        <a:p>
          <a:r>
            <a:rPr lang="en-US" dirty="0" smtClean="0">
              <a:solidFill>
                <a:schemeClr val="tx1"/>
              </a:solidFill>
            </a:rPr>
            <a:t>Calculate the budget</a:t>
          </a:r>
          <a:endParaRPr lang="uk-UA" dirty="0">
            <a:solidFill>
              <a:schemeClr val="tx1"/>
            </a:solidFill>
          </a:endParaRPr>
        </a:p>
      </dgm:t>
    </dgm:pt>
    <dgm:pt modelId="{E4190112-5E15-48A1-84F8-E8EC6EE57279}" type="parTrans" cxnId="{9C512CEC-D654-4D32-A636-83D86A3A64F7}">
      <dgm:prSet/>
      <dgm:spPr/>
      <dgm:t>
        <a:bodyPr/>
        <a:lstStyle/>
        <a:p>
          <a:endParaRPr lang="uk-UA">
            <a:solidFill>
              <a:schemeClr val="tx1"/>
            </a:solidFill>
          </a:endParaRPr>
        </a:p>
      </dgm:t>
    </dgm:pt>
    <dgm:pt modelId="{F586BD92-92CF-4298-A8E3-FFFF68643877}" type="sibTrans" cxnId="{9C512CEC-D654-4D32-A636-83D86A3A64F7}">
      <dgm:prSet/>
      <dgm:spPr/>
      <dgm:t>
        <a:bodyPr/>
        <a:lstStyle/>
        <a:p>
          <a:endParaRPr lang="uk-UA">
            <a:solidFill>
              <a:schemeClr val="tx1"/>
            </a:solidFill>
          </a:endParaRPr>
        </a:p>
      </dgm:t>
    </dgm:pt>
    <dgm:pt modelId="{BA1D309A-D684-41AB-B5DD-E038F338C31A}" type="pres">
      <dgm:prSet presAssocID="{8E91D059-D5FC-42A9-804B-57E26624D2BD}" presName="Name0" presStyleCnt="0">
        <dgm:presLayoutVars>
          <dgm:dir/>
          <dgm:resizeHandles val="exact"/>
        </dgm:presLayoutVars>
      </dgm:prSet>
      <dgm:spPr/>
      <dgm:t>
        <a:bodyPr/>
        <a:lstStyle/>
        <a:p>
          <a:endParaRPr lang="uk-UA"/>
        </a:p>
      </dgm:t>
    </dgm:pt>
    <dgm:pt modelId="{E2C2F621-7BF1-4FE1-8246-115F52889D4E}" type="pres">
      <dgm:prSet presAssocID="{5EB343DB-C5E2-4FFD-9B42-9EC480EF7ED6}" presName="node" presStyleLbl="node1" presStyleIdx="0" presStyleCnt="8">
        <dgm:presLayoutVars>
          <dgm:bulletEnabled val="1"/>
        </dgm:presLayoutVars>
      </dgm:prSet>
      <dgm:spPr/>
      <dgm:t>
        <a:bodyPr/>
        <a:lstStyle/>
        <a:p>
          <a:endParaRPr lang="uk-UA"/>
        </a:p>
      </dgm:t>
    </dgm:pt>
    <dgm:pt modelId="{ECD52B89-D66F-4579-88CD-92C6D0D9ABD9}" type="pres">
      <dgm:prSet presAssocID="{36FC2C39-9B81-4126-A03D-8499389CECBE}" presName="sibTrans" presStyleLbl="sibTrans1D1" presStyleIdx="0" presStyleCnt="7"/>
      <dgm:spPr/>
      <dgm:t>
        <a:bodyPr/>
        <a:lstStyle/>
        <a:p>
          <a:endParaRPr lang="uk-UA"/>
        </a:p>
      </dgm:t>
    </dgm:pt>
    <dgm:pt modelId="{91FFF91B-36F9-470A-B1DB-FC9A10407F0D}" type="pres">
      <dgm:prSet presAssocID="{36FC2C39-9B81-4126-A03D-8499389CECBE}" presName="connectorText" presStyleLbl="sibTrans1D1" presStyleIdx="0" presStyleCnt="7"/>
      <dgm:spPr/>
      <dgm:t>
        <a:bodyPr/>
        <a:lstStyle/>
        <a:p>
          <a:endParaRPr lang="uk-UA"/>
        </a:p>
      </dgm:t>
    </dgm:pt>
    <dgm:pt modelId="{3DF90683-2B87-4FB4-9EF8-6EF36D956D86}" type="pres">
      <dgm:prSet presAssocID="{7C230566-98A0-406F-BB99-AA92EFC6C44E}" presName="node" presStyleLbl="node1" presStyleIdx="1" presStyleCnt="8">
        <dgm:presLayoutVars>
          <dgm:bulletEnabled val="1"/>
        </dgm:presLayoutVars>
      </dgm:prSet>
      <dgm:spPr/>
      <dgm:t>
        <a:bodyPr/>
        <a:lstStyle/>
        <a:p>
          <a:endParaRPr lang="uk-UA"/>
        </a:p>
      </dgm:t>
    </dgm:pt>
    <dgm:pt modelId="{21C2F1A3-EBA9-41F0-9909-E5E595F848BE}" type="pres">
      <dgm:prSet presAssocID="{AA79ED94-F92A-4694-B3D8-2EA19196F341}" presName="sibTrans" presStyleLbl="sibTrans1D1" presStyleIdx="1" presStyleCnt="7"/>
      <dgm:spPr/>
      <dgm:t>
        <a:bodyPr/>
        <a:lstStyle/>
        <a:p>
          <a:endParaRPr lang="uk-UA"/>
        </a:p>
      </dgm:t>
    </dgm:pt>
    <dgm:pt modelId="{BE5664FE-44F5-4238-A356-F05F1473B61F}" type="pres">
      <dgm:prSet presAssocID="{AA79ED94-F92A-4694-B3D8-2EA19196F341}" presName="connectorText" presStyleLbl="sibTrans1D1" presStyleIdx="1" presStyleCnt="7"/>
      <dgm:spPr/>
      <dgm:t>
        <a:bodyPr/>
        <a:lstStyle/>
        <a:p>
          <a:endParaRPr lang="uk-UA"/>
        </a:p>
      </dgm:t>
    </dgm:pt>
    <dgm:pt modelId="{8E17B483-0607-4274-8218-BF6D9450A2E0}" type="pres">
      <dgm:prSet presAssocID="{7FF06E0E-EFD8-46A0-BCF1-DFC178D9ACA1}" presName="node" presStyleLbl="node1" presStyleIdx="2" presStyleCnt="8">
        <dgm:presLayoutVars>
          <dgm:bulletEnabled val="1"/>
        </dgm:presLayoutVars>
      </dgm:prSet>
      <dgm:spPr/>
      <dgm:t>
        <a:bodyPr/>
        <a:lstStyle/>
        <a:p>
          <a:endParaRPr lang="uk-UA"/>
        </a:p>
      </dgm:t>
    </dgm:pt>
    <dgm:pt modelId="{17C4F2A3-3A4B-4B2B-ADA7-F6957717E882}" type="pres">
      <dgm:prSet presAssocID="{F54ED2B2-2026-41B9-99E2-9A3278D3B18F}" presName="sibTrans" presStyleLbl="sibTrans1D1" presStyleIdx="2" presStyleCnt="7"/>
      <dgm:spPr/>
      <dgm:t>
        <a:bodyPr/>
        <a:lstStyle/>
        <a:p>
          <a:endParaRPr lang="uk-UA"/>
        </a:p>
      </dgm:t>
    </dgm:pt>
    <dgm:pt modelId="{EA12DD38-503D-4B76-8E3B-C0E95E8E6EDC}" type="pres">
      <dgm:prSet presAssocID="{F54ED2B2-2026-41B9-99E2-9A3278D3B18F}" presName="connectorText" presStyleLbl="sibTrans1D1" presStyleIdx="2" presStyleCnt="7"/>
      <dgm:spPr/>
      <dgm:t>
        <a:bodyPr/>
        <a:lstStyle/>
        <a:p>
          <a:endParaRPr lang="uk-UA"/>
        </a:p>
      </dgm:t>
    </dgm:pt>
    <dgm:pt modelId="{1D93A949-E0D4-4C03-BB17-D2FC95875A84}" type="pres">
      <dgm:prSet presAssocID="{956F9085-025F-49F0-AE8C-CF61D3ECDA18}" presName="node" presStyleLbl="node1" presStyleIdx="3" presStyleCnt="8">
        <dgm:presLayoutVars>
          <dgm:bulletEnabled val="1"/>
        </dgm:presLayoutVars>
      </dgm:prSet>
      <dgm:spPr/>
      <dgm:t>
        <a:bodyPr/>
        <a:lstStyle/>
        <a:p>
          <a:endParaRPr lang="uk-UA"/>
        </a:p>
      </dgm:t>
    </dgm:pt>
    <dgm:pt modelId="{C146968A-29F2-4639-B4DB-64B533CEA6C1}" type="pres">
      <dgm:prSet presAssocID="{D50C7923-84CF-4126-BB30-4FA28F40535B}" presName="sibTrans" presStyleLbl="sibTrans1D1" presStyleIdx="3" presStyleCnt="7"/>
      <dgm:spPr/>
      <dgm:t>
        <a:bodyPr/>
        <a:lstStyle/>
        <a:p>
          <a:endParaRPr lang="uk-UA"/>
        </a:p>
      </dgm:t>
    </dgm:pt>
    <dgm:pt modelId="{4E04E27B-C14F-442A-B3C0-F1DD8C8FB7C6}" type="pres">
      <dgm:prSet presAssocID="{D50C7923-84CF-4126-BB30-4FA28F40535B}" presName="connectorText" presStyleLbl="sibTrans1D1" presStyleIdx="3" presStyleCnt="7"/>
      <dgm:spPr/>
      <dgm:t>
        <a:bodyPr/>
        <a:lstStyle/>
        <a:p>
          <a:endParaRPr lang="uk-UA"/>
        </a:p>
      </dgm:t>
    </dgm:pt>
    <dgm:pt modelId="{2E2D4561-3944-46EA-ADBA-73F131B4AB9D}" type="pres">
      <dgm:prSet presAssocID="{6AF40B77-5444-4763-B1DD-69C1B230D538}" presName="node" presStyleLbl="node1" presStyleIdx="4" presStyleCnt="8">
        <dgm:presLayoutVars>
          <dgm:bulletEnabled val="1"/>
        </dgm:presLayoutVars>
      </dgm:prSet>
      <dgm:spPr/>
      <dgm:t>
        <a:bodyPr/>
        <a:lstStyle/>
        <a:p>
          <a:endParaRPr lang="uk-UA"/>
        </a:p>
      </dgm:t>
    </dgm:pt>
    <dgm:pt modelId="{34B1D2AF-ED82-43C1-834F-2ADFBEA3B4E3}" type="pres">
      <dgm:prSet presAssocID="{F13FC52B-E290-4619-89C1-BD498893657F}" presName="sibTrans" presStyleLbl="sibTrans1D1" presStyleIdx="4" presStyleCnt="7"/>
      <dgm:spPr/>
      <dgm:t>
        <a:bodyPr/>
        <a:lstStyle/>
        <a:p>
          <a:endParaRPr lang="uk-UA"/>
        </a:p>
      </dgm:t>
    </dgm:pt>
    <dgm:pt modelId="{D5C4E7D0-626E-4112-AD78-EB332CFDC16E}" type="pres">
      <dgm:prSet presAssocID="{F13FC52B-E290-4619-89C1-BD498893657F}" presName="connectorText" presStyleLbl="sibTrans1D1" presStyleIdx="4" presStyleCnt="7"/>
      <dgm:spPr/>
      <dgm:t>
        <a:bodyPr/>
        <a:lstStyle/>
        <a:p>
          <a:endParaRPr lang="uk-UA"/>
        </a:p>
      </dgm:t>
    </dgm:pt>
    <dgm:pt modelId="{1274F877-E6DE-470D-90C8-3881DD2507C0}" type="pres">
      <dgm:prSet presAssocID="{FB506F94-0DBC-4F10-A2DB-6C743FE8EF59}" presName="node" presStyleLbl="node1" presStyleIdx="5" presStyleCnt="8">
        <dgm:presLayoutVars>
          <dgm:bulletEnabled val="1"/>
        </dgm:presLayoutVars>
      </dgm:prSet>
      <dgm:spPr/>
      <dgm:t>
        <a:bodyPr/>
        <a:lstStyle/>
        <a:p>
          <a:endParaRPr lang="uk-UA"/>
        </a:p>
      </dgm:t>
    </dgm:pt>
    <dgm:pt modelId="{2D6355F3-A503-40F8-9F8D-6F83A11B43CB}" type="pres">
      <dgm:prSet presAssocID="{80CC4EA2-92D1-4539-B9BD-7AEE045116B2}" presName="sibTrans" presStyleLbl="sibTrans1D1" presStyleIdx="5" presStyleCnt="7"/>
      <dgm:spPr/>
      <dgm:t>
        <a:bodyPr/>
        <a:lstStyle/>
        <a:p>
          <a:endParaRPr lang="uk-UA"/>
        </a:p>
      </dgm:t>
    </dgm:pt>
    <dgm:pt modelId="{01BA23D6-D021-4361-BE6B-112659AD186E}" type="pres">
      <dgm:prSet presAssocID="{80CC4EA2-92D1-4539-B9BD-7AEE045116B2}" presName="connectorText" presStyleLbl="sibTrans1D1" presStyleIdx="5" presStyleCnt="7"/>
      <dgm:spPr/>
      <dgm:t>
        <a:bodyPr/>
        <a:lstStyle/>
        <a:p>
          <a:endParaRPr lang="uk-UA"/>
        </a:p>
      </dgm:t>
    </dgm:pt>
    <dgm:pt modelId="{70C51EC3-A727-44DE-9963-DB272795B746}" type="pres">
      <dgm:prSet presAssocID="{C4DCF500-FBA1-4316-88C1-1D8A9599E6C0}" presName="node" presStyleLbl="node1" presStyleIdx="6" presStyleCnt="8">
        <dgm:presLayoutVars>
          <dgm:bulletEnabled val="1"/>
        </dgm:presLayoutVars>
      </dgm:prSet>
      <dgm:spPr/>
      <dgm:t>
        <a:bodyPr/>
        <a:lstStyle/>
        <a:p>
          <a:endParaRPr lang="uk-UA"/>
        </a:p>
      </dgm:t>
    </dgm:pt>
    <dgm:pt modelId="{5FF7983D-C53B-4DD2-A8B3-FF67E256DEAC}" type="pres">
      <dgm:prSet presAssocID="{188886AD-3763-4C49-BB90-E82934C5E5AC}" presName="sibTrans" presStyleLbl="sibTrans1D1" presStyleIdx="6" presStyleCnt="7"/>
      <dgm:spPr/>
      <dgm:t>
        <a:bodyPr/>
        <a:lstStyle/>
        <a:p>
          <a:endParaRPr lang="uk-UA"/>
        </a:p>
      </dgm:t>
    </dgm:pt>
    <dgm:pt modelId="{D3B767CB-D600-4E56-8943-F1E5EB9C3F98}" type="pres">
      <dgm:prSet presAssocID="{188886AD-3763-4C49-BB90-E82934C5E5AC}" presName="connectorText" presStyleLbl="sibTrans1D1" presStyleIdx="6" presStyleCnt="7"/>
      <dgm:spPr/>
      <dgm:t>
        <a:bodyPr/>
        <a:lstStyle/>
        <a:p>
          <a:endParaRPr lang="uk-UA"/>
        </a:p>
      </dgm:t>
    </dgm:pt>
    <dgm:pt modelId="{6378033E-CB13-493E-A44C-F2F134ED21E9}" type="pres">
      <dgm:prSet presAssocID="{287A2890-4CFF-4B88-9CBC-4BFADADEAB47}" presName="node" presStyleLbl="node1" presStyleIdx="7" presStyleCnt="8">
        <dgm:presLayoutVars>
          <dgm:bulletEnabled val="1"/>
        </dgm:presLayoutVars>
      </dgm:prSet>
      <dgm:spPr/>
      <dgm:t>
        <a:bodyPr/>
        <a:lstStyle/>
        <a:p>
          <a:endParaRPr lang="uk-UA"/>
        </a:p>
      </dgm:t>
    </dgm:pt>
  </dgm:ptLst>
  <dgm:cxnLst>
    <dgm:cxn modelId="{46181C84-6353-4938-B1EF-840CE7C58F14}" srcId="{8E91D059-D5FC-42A9-804B-57E26624D2BD}" destId="{C4DCF500-FBA1-4316-88C1-1D8A9599E6C0}" srcOrd="6" destOrd="0" parTransId="{85E157BD-419B-4FA7-B825-43C1236E7A5E}" sibTransId="{188886AD-3763-4C49-BB90-E82934C5E5AC}"/>
    <dgm:cxn modelId="{5EDD8B7D-A8E8-4583-97E6-EF80529EE602}" type="presOf" srcId="{7C230566-98A0-406F-BB99-AA92EFC6C44E}" destId="{3DF90683-2B87-4FB4-9EF8-6EF36D956D86}" srcOrd="0" destOrd="0" presId="urn:microsoft.com/office/officeart/2005/8/layout/bProcess3"/>
    <dgm:cxn modelId="{0ACE522B-3F99-47D6-B83A-272B0EBB6448}" type="presOf" srcId="{287A2890-4CFF-4B88-9CBC-4BFADADEAB47}" destId="{6378033E-CB13-493E-A44C-F2F134ED21E9}" srcOrd="0" destOrd="0" presId="urn:microsoft.com/office/officeart/2005/8/layout/bProcess3"/>
    <dgm:cxn modelId="{1FB3C5D1-69E1-4784-8A21-28FA35AD0AA9}" srcId="{8E91D059-D5FC-42A9-804B-57E26624D2BD}" destId="{956F9085-025F-49F0-AE8C-CF61D3ECDA18}" srcOrd="3" destOrd="0" parTransId="{DD4015B8-7C3E-43C0-B0CD-441CA5534650}" sibTransId="{D50C7923-84CF-4126-BB30-4FA28F40535B}"/>
    <dgm:cxn modelId="{8F1AA6C0-FB18-437D-8457-A3398B2F4FEA}" type="presOf" srcId="{F54ED2B2-2026-41B9-99E2-9A3278D3B18F}" destId="{17C4F2A3-3A4B-4B2B-ADA7-F6957717E882}" srcOrd="0" destOrd="0" presId="urn:microsoft.com/office/officeart/2005/8/layout/bProcess3"/>
    <dgm:cxn modelId="{1A478B34-E8D4-4AC0-B221-F4C60D532BEA}" srcId="{8E91D059-D5FC-42A9-804B-57E26624D2BD}" destId="{7C230566-98A0-406F-BB99-AA92EFC6C44E}" srcOrd="1" destOrd="0" parTransId="{813FADDB-F4A8-40C2-996E-35E632BB6095}" sibTransId="{AA79ED94-F92A-4694-B3D8-2EA19196F341}"/>
    <dgm:cxn modelId="{83B5B231-723B-4FE5-A88C-27B2E4AAC6C5}" srcId="{8E91D059-D5FC-42A9-804B-57E26624D2BD}" destId="{7FF06E0E-EFD8-46A0-BCF1-DFC178D9ACA1}" srcOrd="2" destOrd="0" parTransId="{9F583E9A-6C65-47EC-B600-82A8BF003E2B}" sibTransId="{F54ED2B2-2026-41B9-99E2-9A3278D3B18F}"/>
    <dgm:cxn modelId="{6499117A-F090-498B-97C7-679E7BA0467A}" srcId="{8E91D059-D5FC-42A9-804B-57E26624D2BD}" destId="{FB506F94-0DBC-4F10-A2DB-6C743FE8EF59}" srcOrd="5" destOrd="0" parTransId="{3D6C1592-4FD6-4E7C-8B40-D88B1E69AB47}" sibTransId="{80CC4EA2-92D1-4539-B9BD-7AEE045116B2}"/>
    <dgm:cxn modelId="{CCFE9070-91EB-49B3-8621-CA1DAE3140A0}" srcId="{8E91D059-D5FC-42A9-804B-57E26624D2BD}" destId="{5EB343DB-C5E2-4FFD-9B42-9EC480EF7ED6}" srcOrd="0" destOrd="0" parTransId="{66960EF8-8F23-48F8-8C06-5F32D77C87F1}" sibTransId="{36FC2C39-9B81-4126-A03D-8499389CECBE}"/>
    <dgm:cxn modelId="{D16F5E3B-231A-48DC-B6E7-5E248DF3EAA9}" type="presOf" srcId="{7FF06E0E-EFD8-46A0-BCF1-DFC178D9ACA1}" destId="{8E17B483-0607-4274-8218-BF6D9450A2E0}" srcOrd="0" destOrd="0" presId="urn:microsoft.com/office/officeart/2005/8/layout/bProcess3"/>
    <dgm:cxn modelId="{C01B0D17-5C6A-4727-AF7E-29D1593F7D05}" type="presOf" srcId="{188886AD-3763-4C49-BB90-E82934C5E5AC}" destId="{5FF7983D-C53B-4DD2-A8B3-FF67E256DEAC}" srcOrd="0" destOrd="0" presId="urn:microsoft.com/office/officeart/2005/8/layout/bProcess3"/>
    <dgm:cxn modelId="{16090D46-B71A-4F04-8254-3A7D9076887E}" type="presOf" srcId="{8E91D059-D5FC-42A9-804B-57E26624D2BD}" destId="{BA1D309A-D684-41AB-B5DD-E038F338C31A}" srcOrd="0" destOrd="0" presId="urn:microsoft.com/office/officeart/2005/8/layout/bProcess3"/>
    <dgm:cxn modelId="{0A4F11F3-AAD1-4376-BA56-B9157447A7EF}" type="presOf" srcId="{F13FC52B-E290-4619-89C1-BD498893657F}" destId="{34B1D2AF-ED82-43C1-834F-2ADFBEA3B4E3}" srcOrd="0" destOrd="0" presId="urn:microsoft.com/office/officeart/2005/8/layout/bProcess3"/>
    <dgm:cxn modelId="{4C86D82F-F448-4A83-A360-F6109D43FC64}" type="presOf" srcId="{D50C7923-84CF-4126-BB30-4FA28F40535B}" destId="{C146968A-29F2-4639-B4DB-64B533CEA6C1}" srcOrd="0" destOrd="0" presId="urn:microsoft.com/office/officeart/2005/8/layout/bProcess3"/>
    <dgm:cxn modelId="{2B669952-ACE6-40ED-A160-DB531AA08CA6}" type="presOf" srcId="{36FC2C39-9B81-4126-A03D-8499389CECBE}" destId="{91FFF91B-36F9-470A-B1DB-FC9A10407F0D}" srcOrd="1" destOrd="0" presId="urn:microsoft.com/office/officeart/2005/8/layout/bProcess3"/>
    <dgm:cxn modelId="{C5ADABF9-E720-459A-BB75-B2D6AE3141A1}" type="presOf" srcId="{F54ED2B2-2026-41B9-99E2-9A3278D3B18F}" destId="{EA12DD38-503D-4B76-8E3B-C0E95E8E6EDC}" srcOrd="1" destOrd="0" presId="urn:microsoft.com/office/officeart/2005/8/layout/bProcess3"/>
    <dgm:cxn modelId="{63105326-9D05-4D7C-A9DC-F3A5BFCD6FC1}" type="presOf" srcId="{AA79ED94-F92A-4694-B3D8-2EA19196F341}" destId="{21C2F1A3-EBA9-41F0-9909-E5E595F848BE}" srcOrd="0" destOrd="0" presId="urn:microsoft.com/office/officeart/2005/8/layout/bProcess3"/>
    <dgm:cxn modelId="{02A5D0CC-69EC-493F-814C-F45D4CBC921D}" type="presOf" srcId="{5EB343DB-C5E2-4FFD-9B42-9EC480EF7ED6}" destId="{E2C2F621-7BF1-4FE1-8246-115F52889D4E}" srcOrd="0" destOrd="0" presId="urn:microsoft.com/office/officeart/2005/8/layout/bProcess3"/>
    <dgm:cxn modelId="{2BD79BF0-BD51-493F-B193-BF11D5E6D4A6}" srcId="{8E91D059-D5FC-42A9-804B-57E26624D2BD}" destId="{6AF40B77-5444-4763-B1DD-69C1B230D538}" srcOrd="4" destOrd="0" parTransId="{B16ADDA6-F605-4F98-83B3-F4BF03BB0AB7}" sibTransId="{F13FC52B-E290-4619-89C1-BD498893657F}"/>
    <dgm:cxn modelId="{D47EEDFF-ADB8-4202-8400-37E7B3683615}" type="presOf" srcId="{F13FC52B-E290-4619-89C1-BD498893657F}" destId="{D5C4E7D0-626E-4112-AD78-EB332CFDC16E}" srcOrd="1" destOrd="0" presId="urn:microsoft.com/office/officeart/2005/8/layout/bProcess3"/>
    <dgm:cxn modelId="{C228D7E9-E28F-45F2-BA83-A86DDE550EE6}" type="presOf" srcId="{36FC2C39-9B81-4126-A03D-8499389CECBE}" destId="{ECD52B89-D66F-4579-88CD-92C6D0D9ABD9}" srcOrd="0" destOrd="0" presId="urn:microsoft.com/office/officeart/2005/8/layout/bProcess3"/>
    <dgm:cxn modelId="{FAB41815-CC20-44D6-A8B3-B6814FAB8997}" type="presOf" srcId="{6AF40B77-5444-4763-B1DD-69C1B230D538}" destId="{2E2D4561-3944-46EA-ADBA-73F131B4AB9D}" srcOrd="0" destOrd="0" presId="urn:microsoft.com/office/officeart/2005/8/layout/bProcess3"/>
    <dgm:cxn modelId="{09C7A2C9-B37D-46B9-A678-063AF54BA3EB}" type="presOf" srcId="{956F9085-025F-49F0-AE8C-CF61D3ECDA18}" destId="{1D93A949-E0D4-4C03-BB17-D2FC95875A84}" srcOrd="0" destOrd="0" presId="urn:microsoft.com/office/officeart/2005/8/layout/bProcess3"/>
    <dgm:cxn modelId="{CEA30FF7-8889-4131-90C5-1AE0FA448459}" type="presOf" srcId="{FB506F94-0DBC-4F10-A2DB-6C743FE8EF59}" destId="{1274F877-E6DE-470D-90C8-3881DD2507C0}" srcOrd="0" destOrd="0" presId="urn:microsoft.com/office/officeart/2005/8/layout/bProcess3"/>
    <dgm:cxn modelId="{2F0FE811-3498-4D5F-9136-A3A618BA6CFF}" type="presOf" srcId="{C4DCF500-FBA1-4316-88C1-1D8A9599E6C0}" destId="{70C51EC3-A727-44DE-9963-DB272795B746}" srcOrd="0" destOrd="0" presId="urn:microsoft.com/office/officeart/2005/8/layout/bProcess3"/>
    <dgm:cxn modelId="{C651E000-978C-4128-B878-340344F0039D}" type="presOf" srcId="{D50C7923-84CF-4126-BB30-4FA28F40535B}" destId="{4E04E27B-C14F-442A-B3C0-F1DD8C8FB7C6}" srcOrd="1" destOrd="0" presId="urn:microsoft.com/office/officeart/2005/8/layout/bProcess3"/>
    <dgm:cxn modelId="{9C512CEC-D654-4D32-A636-83D86A3A64F7}" srcId="{8E91D059-D5FC-42A9-804B-57E26624D2BD}" destId="{287A2890-4CFF-4B88-9CBC-4BFADADEAB47}" srcOrd="7" destOrd="0" parTransId="{E4190112-5E15-48A1-84F8-E8EC6EE57279}" sibTransId="{F586BD92-92CF-4298-A8E3-FFFF68643877}"/>
    <dgm:cxn modelId="{4F3BD5CA-E53C-4A8B-AC62-51760FF69199}" type="presOf" srcId="{80CC4EA2-92D1-4539-B9BD-7AEE045116B2}" destId="{2D6355F3-A503-40F8-9F8D-6F83A11B43CB}" srcOrd="0" destOrd="0" presId="urn:microsoft.com/office/officeart/2005/8/layout/bProcess3"/>
    <dgm:cxn modelId="{6DF16C5B-E4A2-4B91-83E6-5ACDEA1810C6}" type="presOf" srcId="{188886AD-3763-4C49-BB90-E82934C5E5AC}" destId="{D3B767CB-D600-4E56-8943-F1E5EB9C3F98}" srcOrd="1" destOrd="0" presId="urn:microsoft.com/office/officeart/2005/8/layout/bProcess3"/>
    <dgm:cxn modelId="{2A2E60FC-41C8-4E2B-9B84-8521F415BE60}" type="presOf" srcId="{80CC4EA2-92D1-4539-B9BD-7AEE045116B2}" destId="{01BA23D6-D021-4361-BE6B-112659AD186E}" srcOrd="1" destOrd="0" presId="urn:microsoft.com/office/officeart/2005/8/layout/bProcess3"/>
    <dgm:cxn modelId="{EADC4697-55C8-4E93-9DDC-DED054915C7E}" type="presOf" srcId="{AA79ED94-F92A-4694-B3D8-2EA19196F341}" destId="{BE5664FE-44F5-4238-A356-F05F1473B61F}" srcOrd="1" destOrd="0" presId="urn:microsoft.com/office/officeart/2005/8/layout/bProcess3"/>
    <dgm:cxn modelId="{7B2EA3C0-C9A9-4EC8-AD00-AC7D6DE143D5}" type="presParOf" srcId="{BA1D309A-D684-41AB-B5DD-E038F338C31A}" destId="{E2C2F621-7BF1-4FE1-8246-115F52889D4E}" srcOrd="0" destOrd="0" presId="urn:microsoft.com/office/officeart/2005/8/layout/bProcess3"/>
    <dgm:cxn modelId="{C3B72453-4458-4072-96C8-16C8BE3F9896}" type="presParOf" srcId="{BA1D309A-D684-41AB-B5DD-E038F338C31A}" destId="{ECD52B89-D66F-4579-88CD-92C6D0D9ABD9}" srcOrd="1" destOrd="0" presId="urn:microsoft.com/office/officeart/2005/8/layout/bProcess3"/>
    <dgm:cxn modelId="{3DD1E69C-7CE7-49C8-9F05-8A525B6B61D1}" type="presParOf" srcId="{ECD52B89-D66F-4579-88CD-92C6D0D9ABD9}" destId="{91FFF91B-36F9-470A-B1DB-FC9A10407F0D}" srcOrd="0" destOrd="0" presId="urn:microsoft.com/office/officeart/2005/8/layout/bProcess3"/>
    <dgm:cxn modelId="{2ECA83E6-68D8-4D76-87E8-7FA509A7F14B}" type="presParOf" srcId="{BA1D309A-D684-41AB-B5DD-E038F338C31A}" destId="{3DF90683-2B87-4FB4-9EF8-6EF36D956D86}" srcOrd="2" destOrd="0" presId="urn:microsoft.com/office/officeart/2005/8/layout/bProcess3"/>
    <dgm:cxn modelId="{0DBF6D5E-B5C7-449F-A1EC-B2C6BB75A2C5}" type="presParOf" srcId="{BA1D309A-D684-41AB-B5DD-E038F338C31A}" destId="{21C2F1A3-EBA9-41F0-9909-E5E595F848BE}" srcOrd="3" destOrd="0" presId="urn:microsoft.com/office/officeart/2005/8/layout/bProcess3"/>
    <dgm:cxn modelId="{4EA372B3-83E6-413E-92A6-2AB675BEF62C}" type="presParOf" srcId="{21C2F1A3-EBA9-41F0-9909-E5E595F848BE}" destId="{BE5664FE-44F5-4238-A356-F05F1473B61F}" srcOrd="0" destOrd="0" presId="urn:microsoft.com/office/officeart/2005/8/layout/bProcess3"/>
    <dgm:cxn modelId="{B944853E-CD35-44FC-B3CE-1098E10E7226}" type="presParOf" srcId="{BA1D309A-D684-41AB-B5DD-E038F338C31A}" destId="{8E17B483-0607-4274-8218-BF6D9450A2E0}" srcOrd="4" destOrd="0" presId="urn:microsoft.com/office/officeart/2005/8/layout/bProcess3"/>
    <dgm:cxn modelId="{382CE72A-B986-4256-9AC7-CB20E31AB83B}" type="presParOf" srcId="{BA1D309A-D684-41AB-B5DD-E038F338C31A}" destId="{17C4F2A3-3A4B-4B2B-ADA7-F6957717E882}" srcOrd="5" destOrd="0" presId="urn:microsoft.com/office/officeart/2005/8/layout/bProcess3"/>
    <dgm:cxn modelId="{604689A5-8C9D-45AF-BD46-C16297BEAFB5}" type="presParOf" srcId="{17C4F2A3-3A4B-4B2B-ADA7-F6957717E882}" destId="{EA12DD38-503D-4B76-8E3B-C0E95E8E6EDC}" srcOrd="0" destOrd="0" presId="urn:microsoft.com/office/officeart/2005/8/layout/bProcess3"/>
    <dgm:cxn modelId="{1903607A-ADBD-4EA3-B205-EA935390BEF8}" type="presParOf" srcId="{BA1D309A-D684-41AB-B5DD-E038F338C31A}" destId="{1D93A949-E0D4-4C03-BB17-D2FC95875A84}" srcOrd="6" destOrd="0" presId="urn:microsoft.com/office/officeart/2005/8/layout/bProcess3"/>
    <dgm:cxn modelId="{88C65BFD-11DD-4130-8488-97EA41689474}" type="presParOf" srcId="{BA1D309A-D684-41AB-B5DD-E038F338C31A}" destId="{C146968A-29F2-4639-B4DB-64B533CEA6C1}" srcOrd="7" destOrd="0" presId="urn:microsoft.com/office/officeart/2005/8/layout/bProcess3"/>
    <dgm:cxn modelId="{4EED7C2E-B190-407A-B9A6-C9E3A9D185A6}" type="presParOf" srcId="{C146968A-29F2-4639-B4DB-64B533CEA6C1}" destId="{4E04E27B-C14F-442A-B3C0-F1DD8C8FB7C6}" srcOrd="0" destOrd="0" presId="urn:microsoft.com/office/officeart/2005/8/layout/bProcess3"/>
    <dgm:cxn modelId="{04EA735F-3BF0-48F3-AA11-534C16F0F5C9}" type="presParOf" srcId="{BA1D309A-D684-41AB-B5DD-E038F338C31A}" destId="{2E2D4561-3944-46EA-ADBA-73F131B4AB9D}" srcOrd="8" destOrd="0" presId="urn:microsoft.com/office/officeart/2005/8/layout/bProcess3"/>
    <dgm:cxn modelId="{5CA8CDAC-A000-49FF-9DF6-12D5861AA6DA}" type="presParOf" srcId="{BA1D309A-D684-41AB-B5DD-E038F338C31A}" destId="{34B1D2AF-ED82-43C1-834F-2ADFBEA3B4E3}" srcOrd="9" destOrd="0" presId="urn:microsoft.com/office/officeart/2005/8/layout/bProcess3"/>
    <dgm:cxn modelId="{FD690BA5-D1DF-4DFA-8E17-C812AAD5923A}" type="presParOf" srcId="{34B1D2AF-ED82-43C1-834F-2ADFBEA3B4E3}" destId="{D5C4E7D0-626E-4112-AD78-EB332CFDC16E}" srcOrd="0" destOrd="0" presId="urn:microsoft.com/office/officeart/2005/8/layout/bProcess3"/>
    <dgm:cxn modelId="{A7AD046D-0AE5-4413-B925-581BDDD42879}" type="presParOf" srcId="{BA1D309A-D684-41AB-B5DD-E038F338C31A}" destId="{1274F877-E6DE-470D-90C8-3881DD2507C0}" srcOrd="10" destOrd="0" presId="urn:microsoft.com/office/officeart/2005/8/layout/bProcess3"/>
    <dgm:cxn modelId="{7A5EC2B3-B9D9-4CE6-AF82-8B0A500745F5}" type="presParOf" srcId="{BA1D309A-D684-41AB-B5DD-E038F338C31A}" destId="{2D6355F3-A503-40F8-9F8D-6F83A11B43CB}" srcOrd="11" destOrd="0" presId="urn:microsoft.com/office/officeart/2005/8/layout/bProcess3"/>
    <dgm:cxn modelId="{7DAC6F54-CEB5-4290-94B7-30553D4056D0}" type="presParOf" srcId="{2D6355F3-A503-40F8-9F8D-6F83A11B43CB}" destId="{01BA23D6-D021-4361-BE6B-112659AD186E}" srcOrd="0" destOrd="0" presId="urn:microsoft.com/office/officeart/2005/8/layout/bProcess3"/>
    <dgm:cxn modelId="{E8F94CC8-1A39-45B7-80AF-4CBAB3930947}" type="presParOf" srcId="{BA1D309A-D684-41AB-B5DD-E038F338C31A}" destId="{70C51EC3-A727-44DE-9963-DB272795B746}" srcOrd="12" destOrd="0" presId="urn:microsoft.com/office/officeart/2005/8/layout/bProcess3"/>
    <dgm:cxn modelId="{0C5B393B-76AE-4EB3-AAA8-A54754771FCA}" type="presParOf" srcId="{BA1D309A-D684-41AB-B5DD-E038F338C31A}" destId="{5FF7983D-C53B-4DD2-A8B3-FF67E256DEAC}" srcOrd="13" destOrd="0" presId="urn:microsoft.com/office/officeart/2005/8/layout/bProcess3"/>
    <dgm:cxn modelId="{FDA9E6CD-2467-4708-A652-343C28CE8B47}" type="presParOf" srcId="{5FF7983D-C53B-4DD2-A8B3-FF67E256DEAC}" destId="{D3B767CB-D600-4E56-8943-F1E5EB9C3F98}" srcOrd="0" destOrd="0" presId="urn:microsoft.com/office/officeart/2005/8/layout/bProcess3"/>
    <dgm:cxn modelId="{9CB3DBE8-5E2F-4217-975C-24DF3D5CA49E}" type="presParOf" srcId="{BA1D309A-D684-41AB-B5DD-E038F338C31A}" destId="{6378033E-CB13-493E-A44C-F2F134ED21E9}" srcOrd="14"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450A7CA-1715-4D7A-B6EF-0FF8DCB6147E}" type="doc">
      <dgm:prSet loTypeId="urn:microsoft.com/office/officeart/2008/layout/VerticalCurvedList" loCatId="list" qsTypeId="urn:microsoft.com/office/officeart/2005/8/quickstyle/3d3" qsCatId="3D" csTypeId="urn:microsoft.com/office/officeart/2005/8/colors/colorful1" csCatId="colorful" phldr="1"/>
      <dgm:spPr/>
      <dgm:t>
        <a:bodyPr/>
        <a:lstStyle/>
        <a:p>
          <a:endParaRPr lang="uk-UA"/>
        </a:p>
      </dgm:t>
    </dgm:pt>
    <dgm:pt modelId="{46A51F5C-463D-4D5D-A222-A682106EF29A}">
      <dgm:prSet phldrT="[Текст]"/>
      <dgm:spPr>
        <a:scene3d>
          <a:camera prst="orthographicFront">
            <a:rot lat="0" lon="0" rev="0"/>
          </a:camera>
          <a:lightRig rig="contrasting" dir="t">
            <a:rot lat="0" lon="0" rev="1200000"/>
          </a:lightRig>
        </a:scene3d>
        <a:sp3d contourW="19050" prstMaterial="metal">
          <a:bevelT w="88900" h="203200"/>
          <a:bevelB w="165100" h="254000"/>
        </a:sp3d>
      </dgm:spPr>
      <dgm:t>
        <a:bodyPr/>
        <a:lstStyle/>
        <a:p>
          <a:r>
            <a:rPr lang="en-US" b="0" cap="none" spc="0" dirty="0" smtClean="0">
              <a:ln w="0"/>
              <a:solidFill>
                <a:schemeClr val="tx1"/>
              </a:solidFill>
              <a:effectLst>
                <a:outerShdw blurRad="38100" dist="19050" dir="2700000" algn="tl" rotWithShape="0">
                  <a:schemeClr val="dk1">
                    <a:alpha val="40000"/>
                  </a:schemeClr>
                </a:outerShdw>
              </a:effectLst>
            </a:rPr>
            <a:t>Goals and objectives require different means of promotion.</a:t>
          </a:r>
          <a:endParaRPr lang="uk-UA" b="0" cap="none" spc="0" dirty="0">
            <a:ln w="0"/>
            <a:solidFill>
              <a:schemeClr val="tx1"/>
            </a:solidFill>
            <a:effectLst>
              <a:outerShdw blurRad="38100" dist="19050" dir="2700000" algn="tl" rotWithShape="0">
                <a:schemeClr val="dk1">
                  <a:alpha val="40000"/>
                </a:schemeClr>
              </a:outerShdw>
            </a:effectLst>
          </a:endParaRPr>
        </a:p>
      </dgm:t>
    </dgm:pt>
    <dgm:pt modelId="{046E58AD-32E4-4C94-9909-4BF437C348FF}" type="parTrans" cxnId="{FD802857-5678-41CF-9411-87CCAF35B016}">
      <dgm:prSet/>
      <dgm:spPr/>
      <dgm:t>
        <a:bodyPr/>
        <a:lstStyle/>
        <a:p>
          <a:endParaRPr lang="uk-UA" b="0" cap="none" spc="0">
            <a:ln w="0"/>
            <a:solidFill>
              <a:schemeClr val="tx1"/>
            </a:solidFill>
            <a:effectLst>
              <a:outerShdw blurRad="38100" dist="19050" dir="2700000" algn="tl" rotWithShape="0">
                <a:schemeClr val="dk1">
                  <a:alpha val="40000"/>
                </a:schemeClr>
              </a:outerShdw>
            </a:effectLst>
          </a:endParaRPr>
        </a:p>
      </dgm:t>
    </dgm:pt>
    <dgm:pt modelId="{E4825784-ECC5-4035-BF16-0B14A6C62637}" type="sibTrans" cxnId="{FD802857-5678-41CF-9411-87CCAF35B016}">
      <dgm:prSet/>
      <dgm:spPr>
        <a:scene3d>
          <a:camera prst="orthographicFront">
            <a:rot lat="0" lon="0" rev="0"/>
          </a:camera>
          <a:lightRig rig="contrasting" dir="t">
            <a:rot lat="0" lon="0" rev="1200000"/>
          </a:lightRig>
        </a:scene3d>
        <a:sp3d z="-110000">
          <a:bevelT/>
        </a:sp3d>
      </dgm:spPr>
      <dgm:t>
        <a:bodyPr/>
        <a:lstStyle/>
        <a:p>
          <a:endParaRPr lang="uk-UA" b="0" cap="none" spc="0">
            <a:ln w="0"/>
            <a:solidFill>
              <a:schemeClr val="tx1"/>
            </a:solidFill>
            <a:effectLst>
              <a:outerShdw blurRad="38100" dist="19050" dir="2700000" algn="tl" rotWithShape="0">
                <a:schemeClr val="dk1">
                  <a:alpha val="40000"/>
                </a:schemeClr>
              </a:outerShdw>
            </a:effectLst>
          </a:endParaRPr>
        </a:p>
      </dgm:t>
    </dgm:pt>
    <dgm:pt modelId="{3415B5CE-0842-489A-9DCD-C1595CA9E626}">
      <dgm:prSet phldrT="[Текст]"/>
      <dgm:spPr>
        <a:scene3d>
          <a:camera prst="orthographicFront">
            <a:rot lat="0" lon="0" rev="0"/>
          </a:camera>
          <a:lightRig rig="contrasting" dir="t">
            <a:rot lat="0" lon="0" rev="1200000"/>
          </a:lightRig>
        </a:scene3d>
        <a:sp3d contourW="19050" prstMaterial="metal">
          <a:bevelT w="88900" h="203200"/>
          <a:bevelB w="165100" h="254000"/>
        </a:sp3d>
      </dgm:spPr>
      <dgm:t>
        <a:bodyPr/>
        <a:lstStyle/>
        <a:p>
          <a:r>
            <a:rPr lang="en-US" b="0" cap="none" spc="0" dirty="0" smtClean="0">
              <a:ln w="0"/>
              <a:solidFill>
                <a:schemeClr val="tx1"/>
              </a:solidFill>
              <a:effectLst>
                <a:outerShdw blurRad="38100" dist="19050" dir="2700000" algn="tl" rotWithShape="0">
                  <a:schemeClr val="dk1">
                    <a:alpha val="40000"/>
                  </a:schemeClr>
                </a:outerShdw>
              </a:effectLst>
            </a:rPr>
            <a:t>Type of product or market</a:t>
          </a:r>
          <a:endParaRPr lang="uk-UA" b="0" cap="none" spc="0" dirty="0">
            <a:ln w="0"/>
            <a:solidFill>
              <a:schemeClr val="tx1"/>
            </a:solidFill>
            <a:effectLst>
              <a:outerShdw blurRad="38100" dist="19050" dir="2700000" algn="tl" rotWithShape="0">
                <a:schemeClr val="dk1">
                  <a:alpha val="40000"/>
                </a:schemeClr>
              </a:outerShdw>
            </a:effectLst>
          </a:endParaRPr>
        </a:p>
      </dgm:t>
    </dgm:pt>
    <dgm:pt modelId="{18D47DEF-C0AB-46A1-86CC-41CFD079A226}" type="parTrans" cxnId="{84A9B05D-6EF3-472F-86E4-8B3671D37656}">
      <dgm:prSet/>
      <dgm:spPr/>
      <dgm:t>
        <a:bodyPr/>
        <a:lstStyle/>
        <a:p>
          <a:endParaRPr lang="uk-UA" b="0" cap="none" spc="0">
            <a:ln w="0"/>
            <a:solidFill>
              <a:schemeClr val="tx1"/>
            </a:solidFill>
            <a:effectLst>
              <a:outerShdw blurRad="38100" dist="19050" dir="2700000" algn="tl" rotWithShape="0">
                <a:schemeClr val="dk1">
                  <a:alpha val="40000"/>
                </a:schemeClr>
              </a:outerShdw>
            </a:effectLst>
          </a:endParaRPr>
        </a:p>
      </dgm:t>
    </dgm:pt>
    <dgm:pt modelId="{DF17B97F-C676-4293-8ECB-615D587FE1B5}" type="sibTrans" cxnId="{84A9B05D-6EF3-472F-86E4-8B3671D37656}">
      <dgm:prSet/>
      <dgm:spPr/>
      <dgm:t>
        <a:bodyPr/>
        <a:lstStyle/>
        <a:p>
          <a:endParaRPr lang="uk-UA" b="0" cap="none" spc="0">
            <a:ln w="0"/>
            <a:solidFill>
              <a:schemeClr val="tx1"/>
            </a:solidFill>
            <a:effectLst>
              <a:outerShdw blurRad="38100" dist="19050" dir="2700000" algn="tl" rotWithShape="0">
                <a:schemeClr val="dk1">
                  <a:alpha val="40000"/>
                </a:schemeClr>
              </a:outerShdw>
            </a:effectLst>
          </a:endParaRPr>
        </a:p>
      </dgm:t>
    </dgm:pt>
    <dgm:pt modelId="{858D453E-2F4C-495F-B26F-E6EDD0B37308}">
      <dgm:prSet phldrT="[Текст]"/>
      <dgm:spPr>
        <a:scene3d>
          <a:camera prst="orthographicFront">
            <a:rot lat="0" lon="0" rev="0"/>
          </a:camera>
          <a:lightRig rig="contrasting" dir="t">
            <a:rot lat="0" lon="0" rev="1200000"/>
          </a:lightRig>
        </a:scene3d>
        <a:sp3d contourW="19050" prstMaterial="metal">
          <a:bevelT w="88900" h="203200"/>
          <a:bevelB w="165100" h="254000"/>
        </a:sp3d>
      </dgm:spPr>
      <dgm:t>
        <a:bodyPr/>
        <a:lstStyle/>
        <a:p>
          <a:r>
            <a:rPr lang="en-US" b="0" cap="none" spc="0" dirty="0" smtClean="0">
              <a:ln w="0"/>
              <a:solidFill>
                <a:schemeClr val="tx1"/>
              </a:solidFill>
              <a:effectLst>
                <a:outerShdw blurRad="38100" dist="19050" dir="2700000" algn="tl" rotWithShape="0">
                  <a:schemeClr val="dk1">
                    <a:alpha val="40000"/>
                  </a:schemeClr>
                </a:outerShdw>
              </a:effectLst>
            </a:rPr>
            <a:t>The nature of product promotion strategy</a:t>
          </a:r>
          <a:endParaRPr lang="uk-UA" b="0" cap="none" spc="0" dirty="0">
            <a:ln w="0"/>
            <a:solidFill>
              <a:schemeClr val="tx1"/>
            </a:solidFill>
            <a:effectLst>
              <a:outerShdw blurRad="38100" dist="19050" dir="2700000" algn="tl" rotWithShape="0">
                <a:schemeClr val="dk1">
                  <a:alpha val="40000"/>
                </a:schemeClr>
              </a:outerShdw>
            </a:effectLst>
          </a:endParaRPr>
        </a:p>
      </dgm:t>
    </dgm:pt>
    <dgm:pt modelId="{86795FDF-1B79-41CF-A253-32604E263BE9}" type="parTrans" cxnId="{BF905ADC-B7A9-4E24-B9F8-9111DBC6A566}">
      <dgm:prSet/>
      <dgm:spPr/>
      <dgm:t>
        <a:bodyPr/>
        <a:lstStyle/>
        <a:p>
          <a:endParaRPr lang="uk-UA" b="0" cap="none" spc="0">
            <a:ln w="0"/>
            <a:solidFill>
              <a:schemeClr val="tx1"/>
            </a:solidFill>
            <a:effectLst>
              <a:outerShdw blurRad="38100" dist="19050" dir="2700000" algn="tl" rotWithShape="0">
                <a:schemeClr val="dk1">
                  <a:alpha val="40000"/>
                </a:schemeClr>
              </a:outerShdw>
            </a:effectLst>
          </a:endParaRPr>
        </a:p>
      </dgm:t>
    </dgm:pt>
    <dgm:pt modelId="{A7BAD1AC-524E-413B-90AA-B4D8B595BD29}" type="sibTrans" cxnId="{BF905ADC-B7A9-4E24-B9F8-9111DBC6A566}">
      <dgm:prSet/>
      <dgm:spPr/>
      <dgm:t>
        <a:bodyPr/>
        <a:lstStyle/>
        <a:p>
          <a:endParaRPr lang="uk-UA" b="0" cap="none" spc="0">
            <a:ln w="0"/>
            <a:solidFill>
              <a:schemeClr val="tx1"/>
            </a:solidFill>
            <a:effectLst>
              <a:outerShdw blurRad="38100" dist="19050" dir="2700000" algn="tl" rotWithShape="0">
                <a:schemeClr val="dk1">
                  <a:alpha val="40000"/>
                </a:schemeClr>
              </a:outerShdw>
            </a:effectLst>
          </a:endParaRPr>
        </a:p>
      </dgm:t>
    </dgm:pt>
    <dgm:pt modelId="{D4D9F0D9-3DEA-4DE5-B5F6-2B1E218C9B3E}">
      <dgm:prSet/>
      <dgm:spPr>
        <a:scene3d>
          <a:camera prst="orthographicFront">
            <a:rot lat="0" lon="0" rev="0"/>
          </a:camera>
          <a:lightRig rig="contrasting" dir="t">
            <a:rot lat="0" lon="0" rev="1200000"/>
          </a:lightRig>
        </a:scene3d>
        <a:sp3d contourW="19050" prstMaterial="metal">
          <a:bevelT w="88900" h="203200"/>
          <a:bevelB w="165100" h="254000"/>
        </a:sp3d>
      </dgm:spPr>
      <dgm:t>
        <a:bodyPr/>
        <a:lstStyle/>
        <a:p>
          <a:r>
            <a:rPr lang="en-US" b="0" cap="none" spc="0" smtClean="0">
              <a:ln w="0"/>
              <a:solidFill>
                <a:schemeClr val="tx1"/>
              </a:solidFill>
              <a:effectLst>
                <a:outerShdw blurRad="38100" dist="19050" dir="2700000" algn="tl" rotWithShape="0">
                  <a:schemeClr val="dk1">
                    <a:alpha val="40000"/>
                  </a:schemeClr>
                </a:outerShdw>
              </a:effectLst>
            </a:rPr>
            <a:t>The target audience</a:t>
          </a:r>
          <a:endParaRPr lang="uk-UA" b="0" cap="none" spc="0">
            <a:ln w="0"/>
            <a:solidFill>
              <a:schemeClr val="tx1"/>
            </a:solidFill>
            <a:effectLst>
              <a:outerShdw blurRad="38100" dist="19050" dir="2700000" algn="tl" rotWithShape="0">
                <a:schemeClr val="dk1">
                  <a:alpha val="40000"/>
                </a:schemeClr>
              </a:outerShdw>
            </a:effectLst>
          </a:endParaRPr>
        </a:p>
      </dgm:t>
    </dgm:pt>
    <dgm:pt modelId="{1247496D-5BD5-4CC9-887D-7A9A6CFFB36E}" type="parTrans" cxnId="{6B1BD1DB-4843-4571-99F0-19BBE86F8366}">
      <dgm:prSet/>
      <dgm:spPr/>
      <dgm:t>
        <a:bodyPr/>
        <a:lstStyle/>
        <a:p>
          <a:endParaRPr lang="uk-UA" b="0" cap="none" spc="0">
            <a:ln w="0"/>
            <a:solidFill>
              <a:schemeClr val="tx1"/>
            </a:solidFill>
            <a:effectLst>
              <a:outerShdw blurRad="38100" dist="19050" dir="2700000" algn="tl" rotWithShape="0">
                <a:schemeClr val="dk1">
                  <a:alpha val="40000"/>
                </a:schemeClr>
              </a:outerShdw>
            </a:effectLst>
          </a:endParaRPr>
        </a:p>
      </dgm:t>
    </dgm:pt>
    <dgm:pt modelId="{15E401F2-9BBA-49D7-BCC5-E564A80BB207}" type="sibTrans" cxnId="{6B1BD1DB-4843-4571-99F0-19BBE86F8366}">
      <dgm:prSet/>
      <dgm:spPr/>
      <dgm:t>
        <a:bodyPr/>
        <a:lstStyle/>
        <a:p>
          <a:endParaRPr lang="uk-UA" b="0" cap="none" spc="0">
            <a:ln w="0"/>
            <a:solidFill>
              <a:schemeClr val="tx1"/>
            </a:solidFill>
            <a:effectLst>
              <a:outerShdw blurRad="38100" dist="19050" dir="2700000" algn="tl" rotWithShape="0">
                <a:schemeClr val="dk1">
                  <a:alpha val="40000"/>
                </a:schemeClr>
              </a:outerShdw>
            </a:effectLst>
          </a:endParaRPr>
        </a:p>
      </dgm:t>
    </dgm:pt>
    <dgm:pt modelId="{85CDACE9-46A6-4E3B-8A26-19B6EE27879C}">
      <dgm:prSet/>
      <dgm:spPr>
        <a:scene3d>
          <a:camera prst="orthographicFront">
            <a:rot lat="0" lon="0" rev="0"/>
          </a:camera>
          <a:lightRig rig="contrasting" dir="t">
            <a:rot lat="0" lon="0" rev="1200000"/>
          </a:lightRig>
        </a:scene3d>
        <a:sp3d contourW="19050" prstMaterial="metal">
          <a:bevelT w="88900" h="203200"/>
          <a:bevelB w="165100" h="254000"/>
        </a:sp3d>
      </dgm:spPr>
      <dgm:t>
        <a:bodyPr/>
        <a:lstStyle/>
        <a:p>
          <a:r>
            <a:rPr lang="en-US" b="0" cap="none" spc="0" smtClean="0">
              <a:ln w="0"/>
              <a:solidFill>
                <a:schemeClr val="tx1"/>
              </a:solidFill>
              <a:effectLst>
                <a:outerShdw blurRad="38100" dist="19050" dir="2700000" algn="tl" rotWithShape="0">
                  <a:schemeClr val="dk1">
                    <a:alpha val="40000"/>
                  </a:schemeClr>
                </a:outerShdw>
              </a:effectLst>
            </a:rPr>
            <a:t>Stage of product life cycle</a:t>
          </a:r>
          <a:endParaRPr lang="uk-UA" b="0" cap="none" spc="0">
            <a:ln w="0"/>
            <a:solidFill>
              <a:schemeClr val="tx1"/>
            </a:solidFill>
            <a:effectLst>
              <a:outerShdw blurRad="38100" dist="19050" dir="2700000" algn="tl" rotWithShape="0">
                <a:schemeClr val="dk1">
                  <a:alpha val="40000"/>
                </a:schemeClr>
              </a:outerShdw>
            </a:effectLst>
          </a:endParaRPr>
        </a:p>
      </dgm:t>
    </dgm:pt>
    <dgm:pt modelId="{55415BC8-BBF1-40D6-AB61-577734BAD06C}" type="parTrans" cxnId="{8B5A6CDF-EA15-4676-A816-0B3D233F49C2}">
      <dgm:prSet/>
      <dgm:spPr/>
      <dgm:t>
        <a:bodyPr/>
        <a:lstStyle/>
        <a:p>
          <a:endParaRPr lang="uk-UA" b="0" cap="none" spc="0">
            <a:ln w="0"/>
            <a:solidFill>
              <a:schemeClr val="tx1"/>
            </a:solidFill>
            <a:effectLst>
              <a:outerShdw blurRad="38100" dist="19050" dir="2700000" algn="tl" rotWithShape="0">
                <a:schemeClr val="dk1">
                  <a:alpha val="40000"/>
                </a:schemeClr>
              </a:outerShdw>
            </a:effectLst>
          </a:endParaRPr>
        </a:p>
      </dgm:t>
    </dgm:pt>
    <dgm:pt modelId="{3087CB0D-F425-4ADA-BD06-E0D396964B39}" type="sibTrans" cxnId="{8B5A6CDF-EA15-4676-A816-0B3D233F49C2}">
      <dgm:prSet/>
      <dgm:spPr/>
      <dgm:t>
        <a:bodyPr/>
        <a:lstStyle/>
        <a:p>
          <a:endParaRPr lang="uk-UA" b="0" cap="none" spc="0">
            <a:ln w="0"/>
            <a:solidFill>
              <a:schemeClr val="tx1"/>
            </a:solidFill>
            <a:effectLst>
              <a:outerShdw blurRad="38100" dist="19050" dir="2700000" algn="tl" rotWithShape="0">
                <a:schemeClr val="dk1">
                  <a:alpha val="40000"/>
                </a:schemeClr>
              </a:outerShdw>
            </a:effectLst>
          </a:endParaRPr>
        </a:p>
      </dgm:t>
    </dgm:pt>
    <dgm:pt modelId="{EC5E77CB-FE2B-41E5-8F2B-98ED586F73ED}">
      <dgm:prSet/>
      <dgm:spPr>
        <a:scene3d>
          <a:camera prst="orthographicFront">
            <a:rot lat="0" lon="0" rev="0"/>
          </a:camera>
          <a:lightRig rig="contrasting" dir="t">
            <a:rot lat="0" lon="0" rev="1200000"/>
          </a:lightRig>
        </a:scene3d>
        <a:sp3d contourW="19050" prstMaterial="metal">
          <a:bevelT w="88900" h="203200"/>
          <a:bevelB w="165100" h="254000"/>
        </a:sp3d>
      </dgm:spPr>
      <dgm:t>
        <a:bodyPr/>
        <a:lstStyle/>
        <a:p>
          <a:r>
            <a:rPr lang="en-US" b="0" cap="none" spc="0" smtClean="0">
              <a:ln w="0"/>
              <a:solidFill>
                <a:schemeClr val="tx1"/>
              </a:solidFill>
              <a:effectLst>
                <a:outerShdw blurRad="38100" dist="19050" dir="2700000" algn="tl" rotWithShape="0">
                  <a:schemeClr val="dk1">
                    <a:alpha val="40000"/>
                  </a:schemeClr>
                </a:outerShdw>
              </a:effectLst>
            </a:rPr>
            <a:t>Volume of the market and its concentration</a:t>
          </a:r>
          <a:endParaRPr lang="uk-UA" b="0" cap="none" spc="0">
            <a:ln w="0"/>
            <a:solidFill>
              <a:schemeClr val="tx1"/>
            </a:solidFill>
            <a:effectLst>
              <a:outerShdw blurRad="38100" dist="19050" dir="2700000" algn="tl" rotWithShape="0">
                <a:schemeClr val="dk1">
                  <a:alpha val="40000"/>
                </a:schemeClr>
              </a:outerShdw>
            </a:effectLst>
          </a:endParaRPr>
        </a:p>
      </dgm:t>
    </dgm:pt>
    <dgm:pt modelId="{2D4E5890-B9C0-49CD-B41E-5FD433DC6483}" type="parTrans" cxnId="{AD4CD9A4-F92B-49DE-86D5-932C99EC84A9}">
      <dgm:prSet/>
      <dgm:spPr/>
      <dgm:t>
        <a:bodyPr/>
        <a:lstStyle/>
        <a:p>
          <a:endParaRPr lang="uk-UA" b="0" cap="none" spc="0">
            <a:ln w="0"/>
            <a:solidFill>
              <a:schemeClr val="tx1"/>
            </a:solidFill>
            <a:effectLst>
              <a:outerShdw blurRad="38100" dist="19050" dir="2700000" algn="tl" rotWithShape="0">
                <a:schemeClr val="dk1">
                  <a:alpha val="40000"/>
                </a:schemeClr>
              </a:outerShdw>
            </a:effectLst>
          </a:endParaRPr>
        </a:p>
      </dgm:t>
    </dgm:pt>
    <dgm:pt modelId="{F400B91F-F03E-4788-8616-FC942FF85AF7}" type="sibTrans" cxnId="{AD4CD9A4-F92B-49DE-86D5-932C99EC84A9}">
      <dgm:prSet/>
      <dgm:spPr/>
      <dgm:t>
        <a:bodyPr/>
        <a:lstStyle/>
        <a:p>
          <a:endParaRPr lang="uk-UA" b="0" cap="none" spc="0">
            <a:ln w="0"/>
            <a:solidFill>
              <a:schemeClr val="tx1"/>
            </a:solidFill>
            <a:effectLst>
              <a:outerShdw blurRad="38100" dist="19050" dir="2700000" algn="tl" rotWithShape="0">
                <a:schemeClr val="dk1">
                  <a:alpha val="40000"/>
                </a:schemeClr>
              </a:outerShdw>
            </a:effectLst>
          </a:endParaRPr>
        </a:p>
      </dgm:t>
    </dgm:pt>
    <dgm:pt modelId="{9D9EB563-8086-426E-8C11-9C070337F7CA}">
      <dgm:prSet/>
      <dgm:spPr>
        <a:scene3d>
          <a:camera prst="orthographicFront">
            <a:rot lat="0" lon="0" rev="0"/>
          </a:camera>
          <a:lightRig rig="contrasting" dir="t">
            <a:rot lat="0" lon="0" rev="1200000"/>
          </a:lightRig>
        </a:scene3d>
        <a:sp3d contourW="19050" prstMaterial="metal">
          <a:bevelT w="88900" h="203200"/>
          <a:bevelB w="165100" h="254000"/>
        </a:sp3d>
      </dgm:spPr>
      <dgm:t>
        <a:bodyPr/>
        <a:lstStyle/>
        <a:p>
          <a:r>
            <a:rPr lang="en-US" b="0" cap="none" spc="0" smtClean="0">
              <a:ln w="0"/>
              <a:solidFill>
                <a:schemeClr val="tx1"/>
              </a:solidFill>
              <a:effectLst>
                <a:outerShdw blurRad="38100" dist="19050" dir="2700000" algn="tl" rotWithShape="0">
                  <a:schemeClr val="dk1">
                    <a:alpha val="40000"/>
                  </a:schemeClr>
                </a:outerShdw>
              </a:effectLst>
            </a:rPr>
            <a:t>Resource availability and cost of promotion</a:t>
          </a:r>
          <a:endParaRPr lang="uk-UA" b="0" cap="none" spc="0">
            <a:ln w="0"/>
            <a:solidFill>
              <a:schemeClr val="tx1"/>
            </a:solidFill>
            <a:effectLst>
              <a:outerShdw blurRad="38100" dist="19050" dir="2700000" algn="tl" rotWithShape="0">
                <a:schemeClr val="dk1">
                  <a:alpha val="40000"/>
                </a:schemeClr>
              </a:outerShdw>
            </a:effectLst>
          </a:endParaRPr>
        </a:p>
      </dgm:t>
    </dgm:pt>
    <dgm:pt modelId="{3FE016F1-BFD4-45A5-9400-B677E73F8D1D}" type="parTrans" cxnId="{0347FF1F-F3C0-4C7E-92BE-848F0AB21B76}">
      <dgm:prSet/>
      <dgm:spPr/>
      <dgm:t>
        <a:bodyPr/>
        <a:lstStyle/>
        <a:p>
          <a:endParaRPr lang="uk-UA" b="0" cap="none" spc="0">
            <a:ln w="0"/>
            <a:solidFill>
              <a:schemeClr val="tx1"/>
            </a:solidFill>
            <a:effectLst>
              <a:outerShdw blurRad="38100" dist="19050" dir="2700000" algn="tl" rotWithShape="0">
                <a:schemeClr val="dk1">
                  <a:alpha val="40000"/>
                </a:schemeClr>
              </a:outerShdw>
            </a:effectLst>
          </a:endParaRPr>
        </a:p>
      </dgm:t>
    </dgm:pt>
    <dgm:pt modelId="{AE816AE3-28FD-47AA-8FDB-92398F6B2965}" type="sibTrans" cxnId="{0347FF1F-F3C0-4C7E-92BE-848F0AB21B76}">
      <dgm:prSet/>
      <dgm:spPr/>
      <dgm:t>
        <a:bodyPr/>
        <a:lstStyle/>
        <a:p>
          <a:endParaRPr lang="uk-UA" b="0" cap="none" spc="0">
            <a:ln w="0"/>
            <a:solidFill>
              <a:schemeClr val="tx1"/>
            </a:solidFill>
            <a:effectLst>
              <a:outerShdw blurRad="38100" dist="19050" dir="2700000" algn="tl" rotWithShape="0">
                <a:schemeClr val="dk1">
                  <a:alpha val="40000"/>
                </a:schemeClr>
              </a:outerShdw>
            </a:effectLst>
          </a:endParaRPr>
        </a:p>
      </dgm:t>
    </dgm:pt>
    <dgm:pt modelId="{E54585A2-1747-4057-856D-8A4F59E49886}" type="pres">
      <dgm:prSet presAssocID="{9450A7CA-1715-4D7A-B6EF-0FF8DCB6147E}" presName="Name0" presStyleCnt="0">
        <dgm:presLayoutVars>
          <dgm:chMax val="7"/>
          <dgm:chPref val="7"/>
          <dgm:dir/>
        </dgm:presLayoutVars>
      </dgm:prSet>
      <dgm:spPr/>
      <dgm:t>
        <a:bodyPr/>
        <a:lstStyle/>
        <a:p>
          <a:endParaRPr lang="uk-UA"/>
        </a:p>
      </dgm:t>
    </dgm:pt>
    <dgm:pt modelId="{7C6DD7E0-AC9F-4AC2-8901-5B5E773A0F15}" type="pres">
      <dgm:prSet presAssocID="{9450A7CA-1715-4D7A-B6EF-0FF8DCB6147E}" presName="Name1" presStyleCnt="0"/>
      <dgm:spPr>
        <a:scene3d>
          <a:camera prst="orthographicFront"/>
          <a:lightRig rig="threePt" dir="t"/>
        </a:scene3d>
        <a:sp3d>
          <a:bevelT/>
        </a:sp3d>
      </dgm:spPr>
    </dgm:pt>
    <dgm:pt modelId="{2FCCC5B1-466F-4B77-A5A2-CF15401D43E7}" type="pres">
      <dgm:prSet presAssocID="{9450A7CA-1715-4D7A-B6EF-0FF8DCB6147E}" presName="cycle" presStyleCnt="0"/>
      <dgm:spPr>
        <a:scene3d>
          <a:camera prst="orthographicFront"/>
          <a:lightRig rig="threePt" dir="t"/>
        </a:scene3d>
        <a:sp3d>
          <a:bevelT/>
        </a:sp3d>
      </dgm:spPr>
    </dgm:pt>
    <dgm:pt modelId="{EFE5E679-07BE-493E-8A3C-740FC7839776}" type="pres">
      <dgm:prSet presAssocID="{9450A7CA-1715-4D7A-B6EF-0FF8DCB6147E}" presName="srcNode" presStyleLbl="node1" presStyleIdx="0" presStyleCnt="7"/>
      <dgm:spPr>
        <a:scene3d>
          <a:camera prst="orthographicFront"/>
          <a:lightRig rig="threePt" dir="t"/>
        </a:scene3d>
        <a:sp3d>
          <a:bevelT/>
        </a:sp3d>
      </dgm:spPr>
    </dgm:pt>
    <dgm:pt modelId="{C62B608B-FDA3-4297-8918-8712E1493797}" type="pres">
      <dgm:prSet presAssocID="{9450A7CA-1715-4D7A-B6EF-0FF8DCB6147E}" presName="conn" presStyleLbl="parChTrans1D2" presStyleIdx="0" presStyleCnt="1"/>
      <dgm:spPr/>
      <dgm:t>
        <a:bodyPr/>
        <a:lstStyle/>
        <a:p>
          <a:endParaRPr lang="uk-UA"/>
        </a:p>
      </dgm:t>
    </dgm:pt>
    <dgm:pt modelId="{1DFC43EE-71D1-4D6D-BEBA-34C90DF2796E}" type="pres">
      <dgm:prSet presAssocID="{9450A7CA-1715-4D7A-B6EF-0FF8DCB6147E}" presName="extraNode" presStyleLbl="node1" presStyleIdx="0" presStyleCnt="7"/>
      <dgm:spPr>
        <a:scene3d>
          <a:camera prst="orthographicFront"/>
          <a:lightRig rig="threePt" dir="t"/>
        </a:scene3d>
        <a:sp3d>
          <a:bevelT/>
        </a:sp3d>
      </dgm:spPr>
    </dgm:pt>
    <dgm:pt modelId="{5833D006-890F-4700-BBF2-7731FFEBBF1F}" type="pres">
      <dgm:prSet presAssocID="{9450A7CA-1715-4D7A-B6EF-0FF8DCB6147E}" presName="dstNode" presStyleLbl="node1" presStyleIdx="0" presStyleCnt="7"/>
      <dgm:spPr>
        <a:scene3d>
          <a:camera prst="orthographicFront"/>
          <a:lightRig rig="threePt" dir="t"/>
        </a:scene3d>
        <a:sp3d>
          <a:bevelT/>
        </a:sp3d>
      </dgm:spPr>
    </dgm:pt>
    <dgm:pt modelId="{E0F0ED13-5576-4C6F-AB28-F9D2B7C9B1B2}" type="pres">
      <dgm:prSet presAssocID="{46A51F5C-463D-4D5D-A222-A682106EF29A}" presName="text_1" presStyleLbl="node1" presStyleIdx="0" presStyleCnt="7">
        <dgm:presLayoutVars>
          <dgm:bulletEnabled val="1"/>
        </dgm:presLayoutVars>
      </dgm:prSet>
      <dgm:spPr/>
      <dgm:t>
        <a:bodyPr/>
        <a:lstStyle/>
        <a:p>
          <a:endParaRPr lang="uk-UA"/>
        </a:p>
      </dgm:t>
    </dgm:pt>
    <dgm:pt modelId="{4245854A-56C8-4F8D-9A24-2B9ECD0F4444}" type="pres">
      <dgm:prSet presAssocID="{46A51F5C-463D-4D5D-A222-A682106EF29A}" presName="accent_1" presStyleCnt="0"/>
      <dgm:spPr>
        <a:scene3d>
          <a:camera prst="orthographicFront"/>
          <a:lightRig rig="threePt" dir="t"/>
        </a:scene3d>
        <a:sp3d>
          <a:bevelT/>
        </a:sp3d>
      </dgm:spPr>
    </dgm:pt>
    <dgm:pt modelId="{2CA2256E-7779-448C-824B-C94ABD9C3115}" type="pres">
      <dgm:prSet presAssocID="{46A51F5C-463D-4D5D-A222-A682106EF29A}" presName="accentRepeatNode" presStyleLbl="solidFgAcc1" presStyleIdx="0" presStyleCnt="7"/>
      <dgm:spPr>
        <a:scene3d>
          <a:camera prst="orthographicFront">
            <a:rot lat="0" lon="0" rev="0"/>
          </a:camera>
          <a:lightRig rig="contrasting" dir="t">
            <a:rot lat="0" lon="0" rev="1200000"/>
          </a:lightRig>
        </a:scene3d>
        <a:sp3d z="300000" contourW="12700" prstMaterial="flat">
          <a:bevelT w="177800" h="254000"/>
          <a:bevelB w="152400"/>
        </a:sp3d>
      </dgm:spPr>
    </dgm:pt>
    <dgm:pt modelId="{3B62841E-FF3A-4A26-87E3-52EDDA46C4B4}" type="pres">
      <dgm:prSet presAssocID="{3415B5CE-0842-489A-9DCD-C1595CA9E626}" presName="text_2" presStyleLbl="node1" presStyleIdx="1" presStyleCnt="7">
        <dgm:presLayoutVars>
          <dgm:bulletEnabled val="1"/>
        </dgm:presLayoutVars>
      </dgm:prSet>
      <dgm:spPr/>
      <dgm:t>
        <a:bodyPr/>
        <a:lstStyle/>
        <a:p>
          <a:endParaRPr lang="uk-UA"/>
        </a:p>
      </dgm:t>
    </dgm:pt>
    <dgm:pt modelId="{DFB93B6B-8526-42CA-9588-AB6EFD717F6F}" type="pres">
      <dgm:prSet presAssocID="{3415B5CE-0842-489A-9DCD-C1595CA9E626}" presName="accent_2" presStyleCnt="0"/>
      <dgm:spPr>
        <a:scene3d>
          <a:camera prst="orthographicFront"/>
          <a:lightRig rig="threePt" dir="t"/>
        </a:scene3d>
        <a:sp3d>
          <a:bevelT/>
        </a:sp3d>
      </dgm:spPr>
    </dgm:pt>
    <dgm:pt modelId="{7468ACF4-D89D-4961-AFF0-09CD9A1404B5}" type="pres">
      <dgm:prSet presAssocID="{3415B5CE-0842-489A-9DCD-C1595CA9E626}" presName="accentRepeatNode" presStyleLbl="solidFgAcc1" presStyleIdx="1" presStyleCnt="7"/>
      <dgm:spPr>
        <a:scene3d>
          <a:camera prst="orthographicFront">
            <a:rot lat="0" lon="0" rev="0"/>
          </a:camera>
          <a:lightRig rig="contrasting" dir="t">
            <a:rot lat="0" lon="0" rev="1200000"/>
          </a:lightRig>
        </a:scene3d>
        <a:sp3d z="300000" contourW="12700" prstMaterial="flat">
          <a:bevelT w="177800" h="254000"/>
          <a:bevelB w="152400"/>
        </a:sp3d>
      </dgm:spPr>
    </dgm:pt>
    <dgm:pt modelId="{3C5E59AE-EAEE-42E5-B616-18E0812E63C0}" type="pres">
      <dgm:prSet presAssocID="{858D453E-2F4C-495F-B26F-E6EDD0B37308}" presName="text_3" presStyleLbl="node1" presStyleIdx="2" presStyleCnt="7">
        <dgm:presLayoutVars>
          <dgm:bulletEnabled val="1"/>
        </dgm:presLayoutVars>
      </dgm:prSet>
      <dgm:spPr/>
      <dgm:t>
        <a:bodyPr/>
        <a:lstStyle/>
        <a:p>
          <a:endParaRPr lang="uk-UA"/>
        </a:p>
      </dgm:t>
    </dgm:pt>
    <dgm:pt modelId="{9EADD133-D398-48BE-91A2-C5E7420ECC74}" type="pres">
      <dgm:prSet presAssocID="{858D453E-2F4C-495F-B26F-E6EDD0B37308}" presName="accent_3" presStyleCnt="0"/>
      <dgm:spPr>
        <a:scene3d>
          <a:camera prst="orthographicFront"/>
          <a:lightRig rig="threePt" dir="t"/>
        </a:scene3d>
        <a:sp3d>
          <a:bevelT/>
        </a:sp3d>
      </dgm:spPr>
    </dgm:pt>
    <dgm:pt modelId="{05DCCF1F-C78C-4AA0-A5F7-1FC6D64E36F4}" type="pres">
      <dgm:prSet presAssocID="{858D453E-2F4C-495F-B26F-E6EDD0B37308}" presName="accentRepeatNode" presStyleLbl="solidFgAcc1" presStyleIdx="2" presStyleCnt="7"/>
      <dgm:spPr>
        <a:scene3d>
          <a:camera prst="orthographicFront">
            <a:rot lat="0" lon="0" rev="0"/>
          </a:camera>
          <a:lightRig rig="contrasting" dir="t">
            <a:rot lat="0" lon="0" rev="1200000"/>
          </a:lightRig>
        </a:scene3d>
        <a:sp3d z="300000" contourW="12700" prstMaterial="flat">
          <a:bevelT w="177800" h="254000"/>
          <a:bevelB w="152400"/>
        </a:sp3d>
      </dgm:spPr>
    </dgm:pt>
    <dgm:pt modelId="{12B97E03-CAF5-456C-AF0F-D3AC5A10B527}" type="pres">
      <dgm:prSet presAssocID="{9D9EB563-8086-426E-8C11-9C070337F7CA}" presName="text_4" presStyleLbl="node1" presStyleIdx="3" presStyleCnt="7">
        <dgm:presLayoutVars>
          <dgm:bulletEnabled val="1"/>
        </dgm:presLayoutVars>
      </dgm:prSet>
      <dgm:spPr/>
      <dgm:t>
        <a:bodyPr/>
        <a:lstStyle/>
        <a:p>
          <a:endParaRPr lang="uk-UA"/>
        </a:p>
      </dgm:t>
    </dgm:pt>
    <dgm:pt modelId="{AD359AAA-14CD-459E-BE1A-BDCBB0E8969E}" type="pres">
      <dgm:prSet presAssocID="{9D9EB563-8086-426E-8C11-9C070337F7CA}" presName="accent_4" presStyleCnt="0"/>
      <dgm:spPr>
        <a:scene3d>
          <a:camera prst="orthographicFront"/>
          <a:lightRig rig="threePt" dir="t"/>
        </a:scene3d>
        <a:sp3d>
          <a:bevelT/>
        </a:sp3d>
      </dgm:spPr>
    </dgm:pt>
    <dgm:pt modelId="{5959D5BD-4F61-4EC4-B782-25819264E944}" type="pres">
      <dgm:prSet presAssocID="{9D9EB563-8086-426E-8C11-9C070337F7CA}" presName="accentRepeatNode" presStyleLbl="solidFgAcc1" presStyleIdx="3" presStyleCnt="7"/>
      <dgm:spPr>
        <a:scene3d>
          <a:camera prst="orthographicFront">
            <a:rot lat="0" lon="0" rev="0"/>
          </a:camera>
          <a:lightRig rig="contrasting" dir="t">
            <a:rot lat="0" lon="0" rev="1200000"/>
          </a:lightRig>
        </a:scene3d>
        <a:sp3d z="300000" contourW="12700" prstMaterial="flat">
          <a:bevelT w="177800" h="254000"/>
          <a:bevelB w="152400"/>
        </a:sp3d>
      </dgm:spPr>
    </dgm:pt>
    <dgm:pt modelId="{C1C781B6-61C3-4148-8CCC-F3CD512972B0}" type="pres">
      <dgm:prSet presAssocID="{EC5E77CB-FE2B-41E5-8F2B-98ED586F73ED}" presName="text_5" presStyleLbl="node1" presStyleIdx="4" presStyleCnt="7">
        <dgm:presLayoutVars>
          <dgm:bulletEnabled val="1"/>
        </dgm:presLayoutVars>
      </dgm:prSet>
      <dgm:spPr/>
      <dgm:t>
        <a:bodyPr/>
        <a:lstStyle/>
        <a:p>
          <a:endParaRPr lang="uk-UA"/>
        </a:p>
      </dgm:t>
    </dgm:pt>
    <dgm:pt modelId="{BEE9FC90-20C3-42AB-A5F2-68664B116F67}" type="pres">
      <dgm:prSet presAssocID="{EC5E77CB-FE2B-41E5-8F2B-98ED586F73ED}" presName="accent_5" presStyleCnt="0"/>
      <dgm:spPr>
        <a:scene3d>
          <a:camera prst="orthographicFront"/>
          <a:lightRig rig="threePt" dir="t"/>
        </a:scene3d>
        <a:sp3d>
          <a:bevelT/>
        </a:sp3d>
      </dgm:spPr>
    </dgm:pt>
    <dgm:pt modelId="{7E5A6E35-B2BA-4C8B-AB60-8A31ED24AF14}" type="pres">
      <dgm:prSet presAssocID="{EC5E77CB-FE2B-41E5-8F2B-98ED586F73ED}" presName="accentRepeatNode" presStyleLbl="solidFgAcc1" presStyleIdx="4" presStyleCnt="7"/>
      <dgm:spPr>
        <a:scene3d>
          <a:camera prst="orthographicFront">
            <a:rot lat="0" lon="0" rev="0"/>
          </a:camera>
          <a:lightRig rig="contrasting" dir="t">
            <a:rot lat="0" lon="0" rev="1200000"/>
          </a:lightRig>
        </a:scene3d>
        <a:sp3d z="300000" contourW="12700" prstMaterial="flat">
          <a:bevelT w="177800" h="254000"/>
          <a:bevelB w="152400"/>
        </a:sp3d>
      </dgm:spPr>
    </dgm:pt>
    <dgm:pt modelId="{C42F67B9-788C-4C28-94BC-845AF9253F4A}" type="pres">
      <dgm:prSet presAssocID="{85CDACE9-46A6-4E3B-8A26-19B6EE27879C}" presName="text_6" presStyleLbl="node1" presStyleIdx="5" presStyleCnt="7">
        <dgm:presLayoutVars>
          <dgm:bulletEnabled val="1"/>
        </dgm:presLayoutVars>
      </dgm:prSet>
      <dgm:spPr/>
      <dgm:t>
        <a:bodyPr/>
        <a:lstStyle/>
        <a:p>
          <a:endParaRPr lang="uk-UA"/>
        </a:p>
      </dgm:t>
    </dgm:pt>
    <dgm:pt modelId="{F26F8212-8521-4A6F-A429-F23C7D3B4E2A}" type="pres">
      <dgm:prSet presAssocID="{85CDACE9-46A6-4E3B-8A26-19B6EE27879C}" presName="accent_6" presStyleCnt="0"/>
      <dgm:spPr>
        <a:scene3d>
          <a:camera prst="orthographicFront"/>
          <a:lightRig rig="threePt" dir="t"/>
        </a:scene3d>
        <a:sp3d>
          <a:bevelT/>
        </a:sp3d>
      </dgm:spPr>
    </dgm:pt>
    <dgm:pt modelId="{0F97EE8D-D0C0-46F5-897B-A213667DE545}" type="pres">
      <dgm:prSet presAssocID="{85CDACE9-46A6-4E3B-8A26-19B6EE27879C}" presName="accentRepeatNode" presStyleLbl="solidFgAcc1" presStyleIdx="5" presStyleCnt="7"/>
      <dgm:spPr>
        <a:scene3d>
          <a:camera prst="orthographicFront">
            <a:rot lat="0" lon="0" rev="0"/>
          </a:camera>
          <a:lightRig rig="contrasting" dir="t">
            <a:rot lat="0" lon="0" rev="1200000"/>
          </a:lightRig>
        </a:scene3d>
        <a:sp3d z="300000" contourW="12700" prstMaterial="flat">
          <a:bevelT w="177800" h="254000"/>
          <a:bevelB w="152400"/>
        </a:sp3d>
      </dgm:spPr>
    </dgm:pt>
    <dgm:pt modelId="{C6A0A49A-75FD-4914-B0FA-D40CFB6D939D}" type="pres">
      <dgm:prSet presAssocID="{D4D9F0D9-3DEA-4DE5-B5F6-2B1E218C9B3E}" presName="text_7" presStyleLbl="node1" presStyleIdx="6" presStyleCnt="7">
        <dgm:presLayoutVars>
          <dgm:bulletEnabled val="1"/>
        </dgm:presLayoutVars>
      </dgm:prSet>
      <dgm:spPr/>
      <dgm:t>
        <a:bodyPr/>
        <a:lstStyle/>
        <a:p>
          <a:endParaRPr lang="uk-UA"/>
        </a:p>
      </dgm:t>
    </dgm:pt>
    <dgm:pt modelId="{A6A84132-F4D0-437B-B34C-A65290D6D3CA}" type="pres">
      <dgm:prSet presAssocID="{D4D9F0D9-3DEA-4DE5-B5F6-2B1E218C9B3E}" presName="accent_7" presStyleCnt="0"/>
      <dgm:spPr>
        <a:scene3d>
          <a:camera prst="orthographicFront"/>
          <a:lightRig rig="threePt" dir="t"/>
        </a:scene3d>
        <a:sp3d>
          <a:bevelT/>
        </a:sp3d>
      </dgm:spPr>
    </dgm:pt>
    <dgm:pt modelId="{20A80DE7-09E3-4F4E-90D3-B500B0FD6BC3}" type="pres">
      <dgm:prSet presAssocID="{D4D9F0D9-3DEA-4DE5-B5F6-2B1E218C9B3E}" presName="accentRepeatNode" presStyleLbl="solidFgAcc1" presStyleIdx="6" presStyleCnt="7"/>
      <dgm:spPr>
        <a:scene3d>
          <a:camera prst="orthographicFront">
            <a:rot lat="0" lon="0" rev="0"/>
          </a:camera>
          <a:lightRig rig="contrasting" dir="t">
            <a:rot lat="0" lon="0" rev="1200000"/>
          </a:lightRig>
        </a:scene3d>
        <a:sp3d z="300000" contourW="12700" prstMaterial="flat">
          <a:bevelT w="177800" h="254000"/>
          <a:bevelB w="152400"/>
        </a:sp3d>
      </dgm:spPr>
    </dgm:pt>
  </dgm:ptLst>
  <dgm:cxnLst>
    <dgm:cxn modelId="{13B0F5FF-5847-4E45-B8BE-56ED5A766D52}" type="presOf" srcId="{85CDACE9-46A6-4E3B-8A26-19B6EE27879C}" destId="{C42F67B9-788C-4C28-94BC-845AF9253F4A}" srcOrd="0" destOrd="0" presId="urn:microsoft.com/office/officeart/2008/layout/VerticalCurvedList"/>
    <dgm:cxn modelId="{EAE3E3E9-F122-45ED-B13A-2857FD1E5C37}" type="presOf" srcId="{E4825784-ECC5-4035-BF16-0B14A6C62637}" destId="{C62B608B-FDA3-4297-8918-8712E1493797}" srcOrd="0" destOrd="0" presId="urn:microsoft.com/office/officeart/2008/layout/VerticalCurvedList"/>
    <dgm:cxn modelId="{84A9B05D-6EF3-472F-86E4-8B3671D37656}" srcId="{9450A7CA-1715-4D7A-B6EF-0FF8DCB6147E}" destId="{3415B5CE-0842-489A-9DCD-C1595CA9E626}" srcOrd="1" destOrd="0" parTransId="{18D47DEF-C0AB-46A1-86CC-41CFD079A226}" sibTransId="{DF17B97F-C676-4293-8ECB-615D587FE1B5}"/>
    <dgm:cxn modelId="{4963AE58-7E07-4770-8BB1-EFC2017B165D}" type="presOf" srcId="{EC5E77CB-FE2B-41E5-8F2B-98ED586F73ED}" destId="{C1C781B6-61C3-4148-8CCC-F3CD512972B0}" srcOrd="0" destOrd="0" presId="urn:microsoft.com/office/officeart/2008/layout/VerticalCurvedList"/>
    <dgm:cxn modelId="{E9E04529-6323-4E8C-A755-3EC46ADEA265}" type="presOf" srcId="{D4D9F0D9-3DEA-4DE5-B5F6-2B1E218C9B3E}" destId="{C6A0A49A-75FD-4914-B0FA-D40CFB6D939D}" srcOrd="0" destOrd="0" presId="urn:microsoft.com/office/officeart/2008/layout/VerticalCurvedList"/>
    <dgm:cxn modelId="{8B5A6CDF-EA15-4676-A816-0B3D233F49C2}" srcId="{9450A7CA-1715-4D7A-B6EF-0FF8DCB6147E}" destId="{85CDACE9-46A6-4E3B-8A26-19B6EE27879C}" srcOrd="5" destOrd="0" parTransId="{55415BC8-BBF1-40D6-AB61-577734BAD06C}" sibTransId="{3087CB0D-F425-4ADA-BD06-E0D396964B39}"/>
    <dgm:cxn modelId="{6B1BD1DB-4843-4571-99F0-19BBE86F8366}" srcId="{9450A7CA-1715-4D7A-B6EF-0FF8DCB6147E}" destId="{D4D9F0D9-3DEA-4DE5-B5F6-2B1E218C9B3E}" srcOrd="6" destOrd="0" parTransId="{1247496D-5BD5-4CC9-887D-7A9A6CFFB36E}" sibTransId="{15E401F2-9BBA-49D7-BCC5-E564A80BB207}"/>
    <dgm:cxn modelId="{EDEF88D2-584A-463D-9244-80788D24C96A}" type="presOf" srcId="{46A51F5C-463D-4D5D-A222-A682106EF29A}" destId="{E0F0ED13-5576-4C6F-AB28-F9D2B7C9B1B2}" srcOrd="0" destOrd="0" presId="urn:microsoft.com/office/officeart/2008/layout/VerticalCurvedList"/>
    <dgm:cxn modelId="{1C82CE4C-9FA3-4F69-A310-777ABED34BF2}" type="presOf" srcId="{9D9EB563-8086-426E-8C11-9C070337F7CA}" destId="{12B97E03-CAF5-456C-AF0F-D3AC5A10B527}" srcOrd="0" destOrd="0" presId="urn:microsoft.com/office/officeart/2008/layout/VerticalCurvedList"/>
    <dgm:cxn modelId="{BF905ADC-B7A9-4E24-B9F8-9111DBC6A566}" srcId="{9450A7CA-1715-4D7A-B6EF-0FF8DCB6147E}" destId="{858D453E-2F4C-495F-B26F-E6EDD0B37308}" srcOrd="2" destOrd="0" parTransId="{86795FDF-1B79-41CF-A253-32604E263BE9}" sibTransId="{A7BAD1AC-524E-413B-90AA-B4D8B595BD29}"/>
    <dgm:cxn modelId="{0347FF1F-F3C0-4C7E-92BE-848F0AB21B76}" srcId="{9450A7CA-1715-4D7A-B6EF-0FF8DCB6147E}" destId="{9D9EB563-8086-426E-8C11-9C070337F7CA}" srcOrd="3" destOrd="0" parTransId="{3FE016F1-BFD4-45A5-9400-B677E73F8D1D}" sibTransId="{AE816AE3-28FD-47AA-8FDB-92398F6B2965}"/>
    <dgm:cxn modelId="{1B6B69B4-24E7-488E-BBA4-68ACA3977FB4}" type="presOf" srcId="{858D453E-2F4C-495F-B26F-E6EDD0B37308}" destId="{3C5E59AE-EAEE-42E5-B616-18E0812E63C0}" srcOrd="0" destOrd="0" presId="urn:microsoft.com/office/officeart/2008/layout/VerticalCurvedList"/>
    <dgm:cxn modelId="{FD802857-5678-41CF-9411-87CCAF35B016}" srcId="{9450A7CA-1715-4D7A-B6EF-0FF8DCB6147E}" destId="{46A51F5C-463D-4D5D-A222-A682106EF29A}" srcOrd="0" destOrd="0" parTransId="{046E58AD-32E4-4C94-9909-4BF437C348FF}" sibTransId="{E4825784-ECC5-4035-BF16-0B14A6C62637}"/>
    <dgm:cxn modelId="{3AE318A2-5BCC-4D16-B0FF-4D7C86C63C9A}" type="presOf" srcId="{9450A7CA-1715-4D7A-B6EF-0FF8DCB6147E}" destId="{E54585A2-1747-4057-856D-8A4F59E49886}" srcOrd="0" destOrd="0" presId="urn:microsoft.com/office/officeart/2008/layout/VerticalCurvedList"/>
    <dgm:cxn modelId="{AD4CD9A4-F92B-49DE-86D5-932C99EC84A9}" srcId="{9450A7CA-1715-4D7A-B6EF-0FF8DCB6147E}" destId="{EC5E77CB-FE2B-41E5-8F2B-98ED586F73ED}" srcOrd="4" destOrd="0" parTransId="{2D4E5890-B9C0-49CD-B41E-5FD433DC6483}" sibTransId="{F400B91F-F03E-4788-8616-FC942FF85AF7}"/>
    <dgm:cxn modelId="{A1ABE6DC-C379-400E-B1DC-B705B57BCE69}" type="presOf" srcId="{3415B5CE-0842-489A-9DCD-C1595CA9E626}" destId="{3B62841E-FF3A-4A26-87E3-52EDDA46C4B4}" srcOrd="0" destOrd="0" presId="urn:microsoft.com/office/officeart/2008/layout/VerticalCurvedList"/>
    <dgm:cxn modelId="{EDA7D87F-3489-449B-9DAD-38891BB395FF}" type="presParOf" srcId="{E54585A2-1747-4057-856D-8A4F59E49886}" destId="{7C6DD7E0-AC9F-4AC2-8901-5B5E773A0F15}" srcOrd="0" destOrd="0" presId="urn:microsoft.com/office/officeart/2008/layout/VerticalCurvedList"/>
    <dgm:cxn modelId="{EA39AE5C-F09C-4417-92AD-C7CE0B98006E}" type="presParOf" srcId="{7C6DD7E0-AC9F-4AC2-8901-5B5E773A0F15}" destId="{2FCCC5B1-466F-4B77-A5A2-CF15401D43E7}" srcOrd="0" destOrd="0" presId="urn:microsoft.com/office/officeart/2008/layout/VerticalCurvedList"/>
    <dgm:cxn modelId="{70E42AD6-2376-4E51-9D16-C15F98D9F40C}" type="presParOf" srcId="{2FCCC5B1-466F-4B77-A5A2-CF15401D43E7}" destId="{EFE5E679-07BE-493E-8A3C-740FC7839776}" srcOrd="0" destOrd="0" presId="urn:microsoft.com/office/officeart/2008/layout/VerticalCurvedList"/>
    <dgm:cxn modelId="{75B658BA-9B2E-4671-B459-55A496CAAD18}" type="presParOf" srcId="{2FCCC5B1-466F-4B77-A5A2-CF15401D43E7}" destId="{C62B608B-FDA3-4297-8918-8712E1493797}" srcOrd="1" destOrd="0" presId="urn:microsoft.com/office/officeart/2008/layout/VerticalCurvedList"/>
    <dgm:cxn modelId="{2D6647A2-32CD-4D03-8DE6-A80361B1B1AF}" type="presParOf" srcId="{2FCCC5B1-466F-4B77-A5A2-CF15401D43E7}" destId="{1DFC43EE-71D1-4D6D-BEBA-34C90DF2796E}" srcOrd="2" destOrd="0" presId="urn:microsoft.com/office/officeart/2008/layout/VerticalCurvedList"/>
    <dgm:cxn modelId="{5BAE631D-7870-4B1E-9997-45E69DF55B0B}" type="presParOf" srcId="{2FCCC5B1-466F-4B77-A5A2-CF15401D43E7}" destId="{5833D006-890F-4700-BBF2-7731FFEBBF1F}" srcOrd="3" destOrd="0" presId="urn:microsoft.com/office/officeart/2008/layout/VerticalCurvedList"/>
    <dgm:cxn modelId="{7EB0B6DB-BD83-4EA6-96BB-9662C49A0925}" type="presParOf" srcId="{7C6DD7E0-AC9F-4AC2-8901-5B5E773A0F15}" destId="{E0F0ED13-5576-4C6F-AB28-F9D2B7C9B1B2}" srcOrd="1" destOrd="0" presId="urn:microsoft.com/office/officeart/2008/layout/VerticalCurvedList"/>
    <dgm:cxn modelId="{30022FBB-F19D-4601-BE9C-7BCB9EE26A39}" type="presParOf" srcId="{7C6DD7E0-AC9F-4AC2-8901-5B5E773A0F15}" destId="{4245854A-56C8-4F8D-9A24-2B9ECD0F4444}" srcOrd="2" destOrd="0" presId="urn:microsoft.com/office/officeart/2008/layout/VerticalCurvedList"/>
    <dgm:cxn modelId="{01E19628-0946-453C-ACF3-8F19B88F1A77}" type="presParOf" srcId="{4245854A-56C8-4F8D-9A24-2B9ECD0F4444}" destId="{2CA2256E-7779-448C-824B-C94ABD9C3115}" srcOrd="0" destOrd="0" presId="urn:microsoft.com/office/officeart/2008/layout/VerticalCurvedList"/>
    <dgm:cxn modelId="{8B222901-EC6F-4B74-BF81-391DFE9688BB}" type="presParOf" srcId="{7C6DD7E0-AC9F-4AC2-8901-5B5E773A0F15}" destId="{3B62841E-FF3A-4A26-87E3-52EDDA46C4B4}" srcOrd="3" destOrd="0" presId="urn:microsoft.com/office/officeart/2008/layout/VerticalCurvedList"/>
    <dgm:cxn modelId="{32E6D739-0134-4D4C-AC7E-F7907A206228}" type="presParOf" srcId="{7C6DD7E0-AC9F-4AC2-8901-5B5E773A0F15}" destId="{DFB93B6B-8526-42CA-9588-AB6EFD717F6F}" srcOrd="4" destOrd="0" presId="urn:microsoft.com/office/officeart/2008/layout/VerticalCurvedList"/>
    <dgm:cxn modelId="{A3787B2B-5E48-498A-B162-4B7D401DB996}" type="presParOf" srcId="{DFB93B6B-8526-42CA-9588-AB6EFD717F6F}" destId="{7468ACF4-D89D-4961-AFF0-09CD9A1404B5}" srcOrd="0" destOrd="0" presId="urn:microsoft.com/office/officeart/2008/layout/VerticalCurvedList"/>
    <dgm:cxn modelId="{12E2D06D-BB12-4132-85E8-0E6F8713B78C}" type="presParOf" srcId="{7C6DD7E0-AC9F-4AC2-8901-5B5E773A0F15}" destId="{3C5E59AE-EAEE-42E5-B616-18E0812E63C0}" srcOrd="5" destOrd="0" presId="urn:microsoft.com/office/officeart/2008/layout/VerticalCurvedList"/>
    <dgm:cxn modelId="{1D464458-DF76-403C-BF25-8244059D964C}" type="presParOf" srcId="{7C6DD7E0-AC9F-4AC2-8901-5B5E773A0F15}" destId="{9EADD133-D398-48BE-91A2-C5E7420ECC74}" srcOrd="6" destOrd="0" presId="urn:microsoft.com/office/officeart/2008/layout/VerticalCurvedList"/>
    <dgm:cxn modelId="{58BE3DA4-2E9D-440A-8689-B8AAC1C0D428}" type="presParOf" srcId="{9EADD133-D398-48BE-91A2-C5E7420ECC74}" destId="{05DCCF1F-C78C-4AA0-A5F7-1FC6D64E36F4}" srcOrd="0" destOrd="0" presId="urn:microsoft.com/office/officeart/2008/layout/VerticalCurvedList"/>
    <dgm:cxn modelId="{8E305936-4BA4-438E-9231-30B1652065AA}" type="presParOf" srcId="{7C6DD7E0-AC9F-4AC2-8901-5B5E773A0F15}" destId="{12B97E03-CAF5-456C-AF0F-D3AC5A10B527}" srcOrd="7" destOrd="0" presId="urn:microsoft.com/office/officeart/2008/layout/VerticalCurvedList"/>
    <dgm:cxn modelId="{ACB5E60D-D57E-45C9-AAD9-C87FF0E60EE6}" type="presParOf" srcId="{7C6DD7E0-AC9F-4AC2-8901-5B5E773A0F15}" destId="{AD359AAA-14CD-459E-BE1A-BDCBB0E8969E}" srcOrd="8" destOrd="0" presId="urn:microsoft.com/office/officeart/2008/layout/VerticalCurvedList"/>
    <dgm:cxn modelId="{45504EF2-98B9-4C3E-8D8A-922F655983E7}" type="presParOf" srcId="{AD359AAA-14CD-459E-BE1A-BDCBB0E8969E}" destId="{5959D5BD-4F61-4EC4-B782-25819264E944}" srcOrd="0" destOrd="0" presId="urn:microsoft.com/office/officeart/2008/layout/VerticalCurvedList"/>
    <dgm:cxn modelId="{F0944852-8298-433F-8B46-CF2894D33F68}" type="presParOf" srcId="{7C6DD7E0-AC9F-4AC2-8901-5B5E773A0F15}" destId="{C1C781B6-61C3-4148-8CCC-F3CD512972B0}" srcOrd="9" destOrd="0" presId="urn:microsoft.com/office/officeart/2008/layout/VerticalCurvedList"/>
    <dgm:cxn modelId="{DFF39CE6-7C97-4393-8316-F05ABF1EDD4F}" type="presParOf" srcId="{7C6DD7E0-AC9F-4AC2-8901-5B5E773A0F15}" destId="{BEE9FC90-20C3-42AB-A5F2-68664B116F67}" srcOrd="10" destOrd="0" presId="urn:microsoft.com/office/officeart/2008/layout/VerticalCurvedList"/>
    <dgm:cxn modelId="{ED8BF534-71A2-45CF-A291-66D343EAEA7F}" type="presParOf" srcId="{BEE9FC90-20C3-42AB-A5F2-68664B116F67}" destId="{7E5A6E35-B2BA-4C8B-AB60-8A31ED24AF14}" srcOrd="0" destOrd="0" presId="urn:microsoft.com/office/officeart/2008/layout/VerticalCurvedList"/>
    <dgm:cxn modelId="{79D4D35A-5A11-436B-87F5-023D1069C8DD}" type="presParOf" srcId="{7C6DD7E0-AC9F-4AC2-8901-5B5E773A0F15}" destId="{C42F67B9-788C-4C28-94BC-845AF9253F4A}" srcOrd="11" destOrd="0" presId="urn:microsoft.com/office/officeart/2008/layout/VerticalCurvedList"/>
    <dgm:cxn modelId="{71E3A107-EC2E-42EC-954D-FE465EDC51CE}" type="presParOf" srcId="{7C6DD7E0-AC9F-4AC2-8901-5B5E773A0F15}" destId="{F26F8212-8521-4A6F-A429-F23C7D3B4E2A}" srcOrd="12" destOrd="0" presId="urn:microsoft.com/office/officeart/2008/layout/VerticalCurvedList"/>
    <dgm:cxn modelId="{6B636C0C-E378-4E53-AE0F-C0C9622907BE}" type="presParOf" srcId="{F26F8212-8521-4A6F-A429-F23C7D3B4E2A}" destId="{0F97EE8D-D0C0-46F5-897B-A213667DE545}" srcOrd="0" destOrd="0" presId="urn:microsoft.com/office/officeart/2008/layout/VerticalCurvedList"/>
    <dgm:cxn modelId="{64920470-BF09-4A48-A951-F92FE2AB2062}" type="presParOf" srcId="{7C6DD7E0-AC9F-4AC2-8901-5B5E773A0F15}" destId="{C6A0A49A-75FD-4914-B0FA-D40CFB6D939D}" srcOrd="13" destOrd="0" presId="urn:microsoft.com/office/officeart/2008/layout/VerticalCurvedList"/>
    <dgm:cxn modelId="{3FAEFC37-CE9D-477B-86E8-34366C9D5E05}" type="presParOf" srcId="{7C6DD7E0-AC9F-4AC2-8901-5B5E773A0F15}" destId="{A6A84132-F4D0-437B-B34C-A65290D6D3CA}" srcOrd="14" destOrd="0" presId="urn:microsoft.com/office/officeart/2008/layout/VerticalCurvedList"/>
    <dgm:cxn modelId="{A69B6C81-542E-45E4-A374-CD78D1E84AB6}" type="presParOf" srcId="{A6A84132-F4D0-437B-B34C-A65290D6D3CA}" destId="{20A80DE7-09E3-4F4E-90D3-B500B0FD6BC3}"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B4C71EC6-210F-42DE-9C53-41977AD35B3D}" type="datetimeFigureOut">
              <a:rPr lang="ru-RU" smtClean="0"/>
              <a:t>07.09.2025</a:t>
            </a:fld>
            <a:endParaRPr lang="ru-RU"/>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ru-RU"/>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B19B0651-EE4F-4900-A07F-96A6BFA9D0F0}" type="slidenum">
              <a:rPr lang="ru-RU" smtClean="0"/>
              <a:t>‹#›</a:t>
            </a:fld>
            <a:endParaRPr lang="ru-RU"/>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79641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07.09.2025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938504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B4C71EC6-210F-42DE-9C53-41977AD35B3D}" type="datetimeFigureOut">
              <a:rPr lang="ru-RU" smtClean="0"/>
              <a:t>07.09.2025</a:t>
            </a:fld>
            <a:endParaRPr lang="ru-RU"/>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ru-RU"/>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B19B0651-EE4F-4900-A07F-96A6BFA9D0F0}" type="slidenum">
              <a:rPr lang="ru-RU" smtClean="0"/>
              <a:t>‹#›</a:t>
            </a:fld>
            <a:endParaRPr lang="ru-RU"/>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159965276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ru-RU" smtClean="0"/>
              <a:t>Образец заголовка</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07.09.2025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712623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07.09.2025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111865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07.09.2025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408743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07.09.2025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478295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B4C71EC6-210F-42DE-9C53-41977AD35B3D}" type="datetimeFigureOut">
              <a:rPr lang="ru-RU" smtClean="0"/>
              <a:t>07.09.2025</a:t>
            </a:fld>
            <a:endParaRPr lang="ru-RU"/>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ru-RU"/>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B19B0651-EE4F-4900-A07F-96A6BFA9D0F0}" type="slidenum">
              <a:rPr lang="ru-RU" smtClean="0"/>
              <a:t>‹#›</a:t>
            </a:fld>
            <a:endParaRPr lang="ru-RU"/>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15672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u-RU" smtClean="0"/>
              <a:t>Вставка рисунка</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B4C71EC6-210F-42DE-9C53-41977AD35B3D}" type="datetimeFigureOut">
              <a:rPr lang="ru-RU" smtClean="0"/>
              <a:t>07.09.2025</a:t>
            </a:fld>
            <a:endParaRPr lang="ru-RU"/>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ru-RU"/>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B19B0651-EE4F-4900-A07F-96A6BFA9D0F0}" type="slidenum">
              <a:rPr lang="ru-RU" smtClean="0"/>
              <a:t>‹#›</a:t>
            </a:fld>
            <a:endParaRPr lang="ru-RU"/>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34823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07.09.2025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940119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07.09.2025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7493622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B4C71EC6-210F-42DE-9C53-41977AD35B3D}" type="datetimeFigureOut">
              <a:rPr lang="ru-RU" smtClean="0"/>
              <a:t>07.09.2025</a:t>
            </a:fld>
            <a:endParaRPr lang="ru-RU"/>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ru-RU"/>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B19B0651-EE4F-4900-A07F-96A6BFA9D0F0}" type="slidenum">
              <a:rPr lang="ru-RU" smtClean="0"/>
              <a:t>‹#›</a:t>
            </a:fld>
            <a:endParaRPr lang="ru-RU"/>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58254682"/>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12">
          <p15:clr>
            <a:srgbClr val="F26B43"/>
          </p15:clr>
        </p15:guide>
        <p15:guide id="2" pos="936">
          <p15:clr>
            <a:srgbClr val="F26B43"/>
          </p15:clr>
        </p15:guide>
        <p15:guide id="3" pos="864">
          <p15:clr>
            <a:srgbClr val="F26B43"/>
          </p15:clr>
        </p15:guide>
        <p15:guide id="4" orient="horz" pos="1368">
          <p15:clr>
            <a:srgbClr val="F26B43"/>
          </p15:clr>
        </p15:guide>
        <p15:guide id="5"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5184">
          <p15:clr>
            <a:srgbClr val="F26B43"/>
          </p15:clr>
        </p15:guide>
        <p15:guide id="10" pos="702">
          <p15:clr>
            <a:srgbClr val="F26B43"/>
          </p15:clr>
        </p15:guide>
        <p15:guide id="11" pos="64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06020" y="980728"/>
            <a:ext cx="7920880" cy="1224136"/>
          </a:xfrm>
        </p:spPr>
        <p:txBody>
          <a:bodyPr>
            <a:noAutofit/>
          </a:bodyPr>
          <a:lstStyle/>
          <a:p>
            <a:pPr algn="ctr"/>
            <a:r>
              <a:rPr lang="en-US" sz="2800" dirty="0">
                <a:effectLst/>
              </a:rPr>
              <a:t>Ministry of Health of Ukraine</a:t>
            </a:r>
            <a:r>
              <a:rPr lang="ru-RU" sz="2800" dirty="0">
                <a:effectLst/>
              </a:rPr>
              <a:t/>
            </a:r>
            <a:br>
              <a:rPr lang="ru-RU" sz="2800" dirty="0">
                <a:effectLst/>
              </a:rPr>
            </a:br>
            <a:r>
              <a:rPr lang="en-US" sz="2800" dirty="0">
                <a:effectLst/>
              </a:rPr>
              <a:t>Odesa National Medical University</a:t>
            </a:r>
            <a:r>
              <a:rPr lang="ru-RU" sz="2800" dirty="0">
                <a:effectLst/>
              </a:rPr>
              <a:t/>
            </a:r>
            <a:br>
              <a:rPr lang="ru-RU" sz="2800" dirty="0">
                <a:effectLst/>
              </a:rPr>
            </a:br>
            <a:endParaRPr lang="ru-RU" sz="2800" dirty="0"/>
          </a:p>
        </p:txBody>
      </p:sp>
      <p:sp>
        <p:nvSpPr>
          <p:cNvPr id="3" name="Подзаголовок 2"/>
          <p:cNvSpPr>
            <a:spLocks noGrp="1"/>
          </p:cNvSpPr>
          <p:nvPr>
            <p:ph type="subTitle" idx="1"/>
          </p:nvPr>
        </p:nvSpPr>
        <p:spPr>
          <a:xfrm>
            <a:off x="899592" y="2204864"/>
            <a:ext cx="7406640" cy="3960440"/>
          </a:xfrm>
        </p:spPr>
        <p:txBody>
          <a:bodyPr>
            <a:normAutofit lnSpcReduction="10000"/>
          </a:bodyPr>
          <a:lstStyle/>
          <a:p>
            <a:pPr algn="ctr"/>
            <a:r>
              <a:rPr lang="en-US" sz="2200" b="1" dirty="0" smtClean="0">
                <a:solidFill>
                  <a:schemeClr val="tx1"/>
                </a:solidFill>
              </a:rPr>
              <a:t>LECTURE</a:t>
            </a:r>
            <a:endParaRPr lang="uk-UA" sz="2200" b="1" dirty="0">
              <a:solidFill>
                <a:schemeClr val="tx1"/>
              </a:solidFill>
            </a:endParaRPr>
          </a:p>
          <a:p>
            <a:r>
              <a:rPr lang="en-US" sz="3600" b="1" dirty="0" smtClean="0">
                <a:solidFill>
                  <a:schemeClr val="tx1"/>
                </a:solidFill>
              </a:rPr>
              <a:t>“</a:t>
            </a:r>
            <a:r>
              <a:rPr lang="en-US" sz="4400" b="1" dirty="0">
                <a:solidFill>
                  <a:schemeClr val="tx1"/>
                </a:solidFill>
              </a:rPr>
              <a:t>Marketing </a:t>
            </a:r>
            <a:r>
              <a:rPr lang="en-US" sz="4400" b="1" dirty="0" smtClean="0">
                <a:solidFill>
                  <a:schemeClr val="tx1"/>
                </a:solidFill>
              </a:rPr>
              <a:t>communications policy</a:t>
            </a:r>
            <a:r>
              <a:rPr lang="en-US" sz="4800" b="1" dirty="0" smtClean="0">
                <a:solidFill>
                  <a:schemeClr val="tx1"/>
                </a:solidFill>
              </a:rPr>
              <a:t>”</a:t>
            </a:r>
            <a:endParaRPr lang="uk-UA" sz="4800" b="1" dirty="0">
              <a:solidFill>
                <a:schemeClr val="tx1"/>
              </a:solidFill>
            </a:endParaRPr>
          </a:p>
          <a:p>
            <a:pPr algn="ctr"/>
            <a:endParaRPr lang="en-US" sz="2800" b="1" dirty="0" smtClean="0">
              <a:solidFill>
                <a:schemeClr val="bg1"/>
              </a:solidFill>
            </a:endParaRPr>
          </a:p>
          <a:p>
            <a:pPr algn="ctr"/>
            <a:endParaRPr lang="en-US" sz="2800" b="1" dirty="0">
              <a:solidFill>
                <a:schemeClr val="bg1"/>
              </a:solidFill>
            </a:endParaRPr>
          </a:p>
          <a:p>
            <a:pPr algn="ctr"/>
            <a:endParaRPr lang="en-US" sz="2800" b="1" dirty="0" smtClean="0">
              <a:solidFill>
                <a:schemeClr val="bg1"/>
              </a:solidFill>
            </a:endParaRPr>
          </a:p>
          <a:p>
            <a:pPr algn="ctr"/>
            <a:endParaRPr lang="uk-UA" sz="2800" b="1" dirty="0">
              <a:solidFill>
                <a:schemeClr val="bg1"/>
              </a:solidFill>
            </a:endParaRPr>
          </a:p>
          <a:p>
            <a:pPr algn="ctr"/>
            <a:r>
              <a:rPr lang="en-US" b="1" dirty="0">
                <a:solidFill>
                  <a:schemeClr val="tx1"/>
                </a:solidFill>
              </a:rPr>
              <a:t>Odessa</a:t>
            </a:r>
            <a:r>
              <a:rPr lang="uk-UA" b="1" dirty="0">
                <a:solidFill>
                  <a:schemeClr val="tx1"/>
                </a:solidFill>
              </a:rPr>
              <a:t> – </a:t>
            </a:r>
            <a:r>
              <a:rPr lang="en-US" b="1" smtClean="0">
                <a:solidFill>
                  <a:schemeClr val="tx1"/>
                </a:solidFill>
              </a:rPr>
              <a:t>2025</a:t>
            </a:r>
          </a:p>
          <a:p>
            <a:pPr algn="ctr"/>
            <a:endParaRPr lang="ru-RU" b="1" dirty="0">
              <a:solidFill>
                <a:schemeClr val="tx1"/>
              </a:solidFill>
            </a:endParaRPr>
          </a:p>
          <a:p>
            <a:endParaRPr lang="ru-RU" dirty="0">
              <a:solidFill>
                <a:schemeClr val="bg1"/>
              </a:solidFill>
            </a:endParaRPr>
          </a:p>
        </p:txBody>
      </p:sp>
      <p:pic>
        <p:nvPicPr>
          <p:cNvPr id="1028" name="Picture 4" descr="8 Ways to Run a Promotion | EPI Marketing Servic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47864" y="3933056"/>
            <a:ext cx="2437193" cy="1584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28060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3059832" y="188640"/>
            <a:ext cx="3600400" cy="701701"/>
          </a:xfrm>
        </p:spPr>
        <p:txBody>
          <a:bodyPr>
            <a:normAutofit/>
          </a:bodyPr>
          <a:lstStyle/>
          <a:p>
            <a:pPr algn="ctr"/>
            <a:r>
              <a:rPr lang="en-US" b="1" dirty="0">
                <a:solidFill>
                  <a:schemeClr val="accent6">
                    <a:lumMod val="50000"/>
                  </a:schemeClr>
                </a:solidFill>
              </a:rPr>
              <a:t>Promotion </a:t>
            </a:r>
            <a:endParaRPr lang="uk-UA" b="1" dirty="0">
              <a:solidFill>
                <a:schemeClr val="accent6">
                  <a:lumMod val="50000"/>
                </a:schemeClr>
              </a:solidFill>
            </a:endParaRPr>
          </a:p>
        </p:txBody>
      </p:sp>
      <p:sp>
        <p:nvSpPr>
          <p:cNvPr id="7" name="Скругленный прямоугольник 6"/>
          <p:cNvSpPr/>
          <p:nvPr/>
        </p:nvSpPr>
        <p:spPr>
          <a:xfrm>
            <a:off x="683568" y="980728"/>
            <a:ext cx="7920880" cy="1800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rPr>
              <a:t>Promotion</a:t>
            </a:r>
            <a:r>
              <a:rPr lang="en-US" sz="2400">
                <a:solidFill>
                  <a:schemeClr val="tx1"/>
                </a:solidFill>
              </a:rPr>
              <a:t> is the creation and support term relations between the enterprise and the market in order to activate selling of goods and creating a positive image through information, persuasion and reminders about their activities.</a:t>
            </a:r>
            <a:endParaRPr lang="uk-UA" sz="2400">
              <a:solidFill>
                <a:schemeClr val="tx1"/>
              </a:solidFill>
            </a:endParaRPr>
          </a:p>
        </p:txBody>
      </p:sp>
      <p:pic>
        <p:nvPicPr>
          <p:cNvPr id="2050" name="Picture 2" descr="Performance vs Promo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0332" y="4221088"/>
            <a:ext cx="2819400" cy="1619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5514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755576" y="188640"/>
            <a:ext cx="8136904" cy="12241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rPr>
              <a:t>Companies various kinds of activities are constantly engaged in pro-moting their products or services, striving to achieve several purposes: </a:t>
            </a:r>
            <a:endParaRPr lang="uk-UA" sz="2400">
              <a:solidFill>
                <a:schemeClr val="tx1"/>
              </a:solidFill>
            </a:endParaRPr>
          </a:p>
        </p:txBody>
      </p:sp>
      <p:graphicFrame>
        <p:nvGraphicFramePr>
          <p:cNvPr id="3" name="Схема 2"/>
          <p:cNvGraphicFramePr/>
          <p:nvPr>
            <p:extLst>
              <p:ext uri="{D42A27DB-BD31-4B8C-83A1-F6EECF244321}">
                <p14:modId xmlns:p14="http://schemas.microsoft.com/office/powerpoint/2010/main" val="1246286814"/>
              </p:ext>
            </p:extLst>
          </p:nvPr>
        </p:nvGraphicFramePr>
        <p:xfrm>
          <a:off x="827584" y="1772816"/>
          <a:ext cx="7632848"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18135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827584" y="188641"/>
            <a:ext cx="7920880" cy="576064"/>
          </a:xfrm>
        </p:spPr>
        <p:txBody>
          <a:bodyPr>
            <a:noAutofit/>
          </a:bodyPr>
          <a:lstStyle/>
          <a:p>
            <a:pPr algn="ctr"/>
            <a:r>
              <a:rPr lang="en-US" sz="2800" b="1" dirty="0">
                <a:solidFill>
                  <a:schemeClr val="accent6">
                    <a:lumMod val="50000"/>
                  </a:schemeClr>
                </a:solidFill>
              </a:rPr>
              <a:t>The elements of marketing communications </a:t>
            </a:r>
            <a:r>
              <a:rPr lang="en-US" sz="2800" b="1" dirty="0" smtClean="0">
                <a:solidFill>
                  <a:schemeClr val="accent6">
                    <a:lumMod val="50000"/>
                  </a:schemeClr>
                </a:solidFill>
              </a:rPr>
              <a:t> </a:t>
            </a:r>
            <a:endParaRPr lang="uk-UA" sz="2800" b="1" dirty="0">
              <a:solidFill>
                <a:schemeClr val="accent6">
                  <a:lumMod val="50000"/>
                </a:schemeClr>
              </a:solidFill>
            </a:endParaRPr>
          </a:p>
        </p:txBody>
      </p:sp>
      <p:pic>
        <p:nvPicPr>
          <p:cNvPr id="2" name="Рисунок 1"/>
          <p:cNvPicPr>
            <a:picLocks noChangeAspect="1"/>
          </p:cNvPicPr>
          <p:nvPr/>
        </p:nvPicPr>
        <p:blipFill>
          <a:blip r:embed="rId2">
            <a:duotone>
              <a:prstClr val="black"/>
              <a:srgbClr val="D9C3A5">
                <a:tint val="50000"/>
                <a:satMod val="180000"/>
              </a:srgbClr>
            </a:duotone>
          </a:blip>
          <a:stretch>
            <a:fillRect/>
          </a:stretch>
        </p:blipFill>
        <p:spPr>
          <a:xfrm>
            <a:off x="1249872" y="836712"/>
            <a:ext cx="7076303" cy="547260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4057141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116632"/>
            <a:ext cx="7560840" cy="504056"/>
          </a:xfrm>
        </p:spPr>
        <p:txBody>
          <a:bodyPr>
            <a:normAutofit/>
          </a:bodyPr>
          <a:lstStyle/>
          <a:p>
            <a:pPr algn="ctr"/>
            <a:r>
              <a:rPr lang="en-US" sz="2800" b="1" dirty="0" smtClean="0">
                <a:solidFill>
                  <a:schemeClr val="accent6">
                    <a:lumMod val="50000"/>
                  </a:schemeClr>
                </a:solidFill>
              </a:rPr>
              <a:t>System of the marketing communication</a:t>
            </a:r>
            <a:endParaRPr lang="ru-RU" sz="2800" b="1" dirty="0">
              <a:solidFill>
                <a:schemeClr val="accent6">
                  <a:lumMod val="50000"/>
                </a:schemeClr>
              </a:solidFill>
            </a:endParaRPr>
          </a:p>
        </p:txBody>
      </p:sp>
      <p:sp>
        <p:nvSpPr>
          <p:cNvPr id="4" name="Прямоугольник 3"/>
          <p:cNvSpPr/>
          <p:nvPr/>
        </p:nvSpPr>
        <p:spPr>
          <a:xfrm>
            <a:off x="3563888" y="3429000"/>
            <a:ext cx="2520280" cy="64807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rPr>
              <a:t>Main</a:t>
            </a:r>
            <a:endParaRPr lang="ru-RU" sz="2800" b="1" dirty="0">
              <a:solidFill>
                <a:schemeClr val="tx1"/>
              </a:solidFill>
            </a:endParaRPr>
          </a:p>
        </p:txBody>
      </p:sp>
      <p:cxnSp>
        <p:nvCxnSpPr>
          <p:cNvPr id="6" name="Прямая со стрелкой 5"/>
          <p:cNvCxnSpPr>
            <a:stCxn id="4" idx="0"/>
          </p:cNvCxnSpPr>
          <p:nvPr/>
        </p:nvCxnSpPr>
        <p:spPr>
          <a:xfrm flipV="1">
            <a:off x="4824028" y="2780928"/>
            <a:ext cx="0" cy="64807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 name="Прямая со стрелкой 7"/>
          <p:cNvCxnSpPr>
            <a:stCxn id="4" idx="3"/>
          </p:cNvCxnSpPr>
          <p:nvPr/>
        </p:nvCxnSpPr>
        <p:spPr>
          <a:xfrm>
            <a:off x="6084168" y="3753036"/>
            <a:ext cx="504056"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0" name="Прямая со стрелкой 9"/>
          <p:cNvCxnSpPr>
            <a:stCxn id="4" idx="2"/>
          </p:cNvCxnSpPr>
          <p:nvPr/>
        </p:nvCxnSpPr>
        <p:spPr>
          <a:xfrm>
            <a:off x="4824028" y="4077072"/>
            <a:ext cx="0" cy="50405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2" name="Прямая со стрелкой 11"/>
          <p:cNvCxnSpPr>
            <a:stCxn id="4" idx="1"/>
          </p:cNvCxnSpPr>
          <p:nvPr/>
        </p:nvCxnSpPr>
        <p:spPr>
          <a:xfrm flipH="1">
            <a:off x="2843808" y="3753036"/>
            <a:ext cx="72008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3" name="Скругленный прямоугольник 12"/>
          <p:cNvSpPr/>
          <p:nvPr/>
        </p:nvSpPr>
        <p:spPr>
          <a:xfrm>
            <a:off x="3707904" y="2132856"/>
            <a:ext cx="2232248" cy="64807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Advertising</a:t>
            </a:r>
            <a:endParaRPr lang="ru-RU" b="1" u="sng" dirty="0">
              <a:solidFill>
                <a:schemeClr val="tx1"/>
              </a:solidFill>
            </a:endParaRPr>
          </a:p>
        </p:txBody>
      </p:sp>
      <p:sp>
        <p:nvSpPr>
          <p:cNvPr id="14" name="Скругленный прямоугольник 13"/>
          <p:cNvSpPr/>
          <p:nvPr/>
        </p:nvSpPr>
        <p:spPr>
          <a:xfrm rot="5400000">
            <a:off x="5796136" y="3429000"/>
            <a:ext cx="2232248" cy="64807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Sales promotion</a:t>
            </a:r>
            <a:endParaRPr lang="ru-RU" b="1" u="sng" dirty="0">
              <a:solidFill>
                <a:schemeClr val="tx1"/>
              </a:solidFill>
            </a:endParaRPr>
          </a:p>
        </p:txBody>
      </p:sp>
      <p:sp>
        <p:nvSpPr>
          <p:cNvPr id="15" name="Скругленный прямоугольник 14"/>
          <p:cNvSpPr/>
          <p:nvPr/>
        </p:nvSpPr>
        <p:spPr>
          <a:xfrm>
            <a:off x="3707904" y="4581128"/>
            <a:ext cx="2232248" cy="64807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Public relations</a:t>
            </a:r>
            <a:endParaRPr lang="ru-RU" b="1" u="sng" dirty="0">
              <a:solidFill>
                <a:schemeClr val="tx1"/>
              </a:solidFill>
            </a:endParaRPr>
          </a:p>
        </p:txBody>
      </p:sp>
      <p:sp>
        <p:nvSpPr>
          <p:cNvPr id="16" name="Скругленный прямоугольник 15"/>
          <p:cNvSpPr/>
          <p:nvPr/>
        </p:nvSpPr>
        <p:spPr>
          <a:xfrm rot="16200000">
            <a:off x="1403648" y="3429000"/>
            <a:ext cx="2232248" cy="64807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Personal selling</a:t>
            </a:r>
            <a:endParaRPr lang="ru-RU" b="1" u="sng" dirty="0">
              <a:solidFill>
                <a:schemeClr val="tx1"/>
              </a:solidFill>
            </a:endParaRPr>
          </a:p>
        </p:txBody>
      </p:sp>
      <p:sp>
        <p:nvSpPr>
          <p:cNvPr id="17" name="Скругленная прямоугольная выноска 16"/>
          <p:cNvSpPr/>
          <p:nvPr/>
        </p:nvSpPr>
        <p:spPr>
          <a:xfrm>
            <a:off x="2195736" y="692696"/>
            <a:ext cx="5472608" cy="1224136"/>
          </a:xfrm>
          <a:prstGeom prst="wedgeRoundRectCallout">
            <a:avLst>
              <a:gd name="adj1" fmla="val 8"/>
              <a:gd name="adj2" fmla="val 66291"/>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is tool convincing information about a product or company, the commercial promotion of consumer goods and the good qualities of the company, the tool that prepares an active and potential customer to purchase.</a:t>
            </a:r>
            <a:endParaRPr lang="ru-RU" sz="1600" dirty="0">
              <a:solidFill>
                <a:schemeClr val="tx1"/>
              </a:solidFill>
            </a:endParaRPr>
          </a:p>
        </p:txBody>
      </p:sp>
      <p:sp>
        <p:nvSpPr>
          <p:cNvPr id="18" name="Скругленная прямоугольная выноска 17"/>
          <p:cNvSpPr/>
          <p:nvPr/>
        </p:nvSpPr>
        <p:spPr>
          <a:xfrm>
            <a:off x="7438339" y="1844824"/>
            <a:ext cx="1817482" cy="4752528"/>
          </a:xfrm>
          <a:prstGeom prst="wedgeRoundRectCallout">
            <a:avLst>
              <a:gd name="adj1" fmla="val -59887"/>
              <a:gd name="adj2" fmla="val -638"/>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is a combination of techniques used throughout the product life cycle for the three participants in the market (consumer, wholesaler, dealer), for short-term increase in sales and increase the number of new customers. </a:t>
            </a:r>
            <a:endParaRPr lang="ru-RU" sz="1600" dirty="0">
              <a:solidFill>
                <a:schemeClr val="tx1"/>
              </a:solidFill>
            </a:endParaRPr>
          </a:p>
        </p:txBody>
      </p:sp>
      <p:sp>
        <p:nvSpPr>
          <p:cNvPr id="19" name="Скругленная прямоугольная выноска 18"/>
          <p:cNvSpPr/>
          <p:nvPr/>
        </p:nvSpPr>
        <p:spPr>
          <a:xfrm>
            <a:off x="3203848" y="5517232"/>
            <a:ext cx="3708412" cy="1080120"/>
          </a:xfrm>
          <a:prstGeom prst="wedgeRoundRectCallout">
            <a:avLst>
              <a:gd name="adj1" fmla="val -6519"/>
              <a:gd name="adj2" fmla="val -76490"/>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are a long-planned effort to create and maintain goodwill and mutual understanding between an organization and the public</a:t>
            </a:r>
            <a:endParaRPr lang="ru-RU" dirty="0">
              <a:solidFill>
                <a:schemeClr val="tx1"/>
              </a:solidFill>
            </a:endParaRPr>
          </a:p>
        </p:txBody>
      </p:sp>
      <p:sp>
        <p:nvSpPr>
          <p:cNvPr id="20" name="Скругленная прямоугольная выноска 19"/>
          <p:cNvSpPr/>
          <p:nvPr/>
        </p:nvSpPr>
        <p:spPr>
          <a:xfrm>
            <a:off x="179512" y="2456892"/>
            <a:ext cx="1817482" cy="2412268"/>
          </a:xfrm>
          <a:prstGeom prst="wedgeRoundRectCallout">
            <a:avLst>
              <a:gd name="adj1" fmla="val 61223"/>
              <a:gd name="adj2" fmla="val 48296"/>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is the process of creating by the seller </a:t>
            </a:r>
            <a:r>
              <a:rPr lang="en-US" dirty="0" smtClean="0">
                <a:solidFill>
                  <a:schemeClr val="tx1"/>
                </a:solidFill>
              </a:rPr>
              <a:t>favorable</a:t>
            </a:r>
            <a:r>
              <a:rPr lang="uk-UA" dirty="0" smtClean="0">
                <a:solidFill>
                  <a:schemeClr val="tx1"/>
                </a:solidFill>
              </a:rPr>
              <a:t> </a:t>
            </a:r>
            <a:r>
              <a:rPr lang="en-US" dirty="0" smtClean="0">
                <a:solidFill>
                  <a:schemeClr val="tx1"/>
                </a:solidFill>
              </a:rPr>
              <a:t>conditions </a:t>
            </a:r>
            <a:r>
              <a:rPr lang="en-US" dirty="0">
                <a:solidFill>
                  <a:schemeClr val="tx1"/>
                </a:solidFill>
              </a:rPr>
              <a:t>for complete the purchase potential buyer</a:t>
            </a:r>
            <a:endParaRPr lang="ru-RU" dirty="0">
              <a:solidFill>
                <a:schemeClr val="tx1"/>
              </a:solidFill>
            </a:endParaRPr>
          </a:p>
        </p:txBody>
      </p:sp>
    </p:spTree>
    <p:extLst>
      <p:ext uri="{BB962C8B-B14F-4D97-AF65-F5344CB8AC3E}">
        <p14:creationId xmlns:p14="http://schemas.microsoft.com/office/powerpoint/2010/main" val="294023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1043608" y="404664"/>
            <a:ext cx="7704856" cy="1800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schemeClr val="tx1"/>
                </a:solidFill>
              </a:rPr>
              <a:t>Marketing policy communications </a:t>
            </a:r>
            <a:r>
              <a:rPr lang="en-US" sz="2400" b="1" dirty="0">
                <a:solidFill>
                  <a:schemeClr val="tx1"/>
                </a:solidFill>
              </a:rPr>
              <a:t/>
            </a:r>
            <a:br>
              <a:rPr lang="en-US" sz="2400" b="1" dirty="0">
                <a:solidFill>
                  <a:schemeClr val="tx1"/>
                </a:solidFill>
              </a:rPr>
            </a:br>
            <a:r>
              <a:rPr lang="en-US" sz="2400" dirty="0">
                <a:solidFill>
                  <a:schemeClr val="tx1"/>
                </a:solidFill>
              </a:rPr>
              <a:t>is promising course of action which aims to ensure interaction with all subjects of the marketing system to meet the needs of customers and profit</a:t>
            </a:r>
            <a:r>
              <a:rPr lang="en-US" dirty="0"/>
              <a:t>.</a:t>
            </a:r>
            <a:endParaRPr lang="uk-UA" dirty="0"/>
          </a:p>
        </p:txBody>
      </p:sp>
      <p:sp>
        <p:nvSpPr>
          <p:cNvPr id="4" name="Скругленный прямоугольник 3"/>
          <p:cNvSpPr/>
          <p:nvPr/>
        </p:nvSpPr>
        <p:spPr>
          <a:xfrm>
            <a:off x="1151620" y="3717032"/>
            <a:ext cx="7488832" cy="22322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rPr>
              <a:t>Management of the promotion </a:t>
            </a:r>
            <a:r>
              <a:rPr lang="en-US" sz="2000" dirty="0">
                <a:solidFill>
                  <a:schemeClr val="tx1"/>
                </a:solidFill>
              </a:rPr>
              <a:t>or marketing communications is a complex of coordination of various elements of promotion; setting goals which might to be achieved through the use of these elements, estimating costs, sufficient for achieve these objectives, the development of special programs, evaluation of work and taking corrective action if the results are not consistent with the purposes. </a:t>
            </a:r>
            <a:endParaRPr lang="uk-UA" sz="2000" dirty="0">
              <a:solidFill>
                <a:schemeClr val="tx1"/>
              </a:solidFill>
            </a:endParaRPr>
          </a:p>
        </p:txBody>
      </p:sp>
      <p:sp>
        <p:nvSpPr>
          <p:cNvPr id="5" name="Стрелка вниз 4"/>
          <p:cNvSpPr/>
          <p:nvPr/>
        </p:nvSpPr>
        <p:spPr>
          <a:xfrm>
            <a:off x="4608004" y="2332043"/>
            <a:ext cx="576064" cy="1296144"/>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p14="http://schemas.microsoft.com/office/powerpoint/2010/main" val="2711113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115616" y="188640"/>
            <a:ext cx="7848872" cy="720080"/>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Management of marketing communications</a:t>
            </a:r>
            <a:endParaRPr lang="ru-RU" b="1" dirty="0">
              <a:solidFill>
                <a:schemeClr val="tx1"/>
              </a:solidFill>
            </a:endParaRPr>
          </a:p>
        </p:txBody>
      </p:sp>
      <p:sp>
        <p:nvSpPr>
          <p:cNvPr id="5" name="Прямоугольник 4"/>
          <p:cNvSpPr/>
          <p:nvPr/>
        </p:nvSpPr>
        <p:spPr>
          <a:xfrm>
            <a:off x="354271" y="1347176"/>
            <a:ext cx="1944216" cy="64807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Planning</a:t>
            </a:r>
            <a:endParaRPr lang="ru-RU" b="1" dirty="0">
              <a:solidFill>
                <a:schemeClr val="tx1"/>
              </a:solidFill>
            </a:endParaRPr>
          </a:p>
        </p:txBody>
      </p:sp>
      <p:sp>
        <p:nvSpPr>
          <p:cNvPr id="6" name="Прямоугольник 5"/>
          <p:cNvSpPr/>
          <p:nvPr/>
        </p:nvSpPr>
        <p:spPr>
          <a:xfrm>
            <a:off x="2707983" y="1349152"/>
            <a:ext cx="1944216" cy="64807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Organization</a:t>
            </a:r>
            <a:endParaRPr lang="ru-RU" b="1" dirty="0">
              <a:solidFill>
                <a:schemeClr val="tx1"/>
              </a:solidFill>
            </a:endParaRPr>
          </a:p>
        </p:txBody>
      </p:sp>
      <p:sp>
        <p:nvSpPr>
          <p:cNvPr id="7" name="Прямоугольник 6"/>
          <p:cNvSpPr/>
          <p:nvPr/>
        </p:nvSpPr>
        <p:spPr>
          <a:xfrm>
            <a:off x="4860032" y="1349152"/>
            <a:ext cx="1944216" cy="64807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Motivation</a:t>
            </a:r>
            <a:endParaRPr lang="ru-RU" b="1" dirty="0">
              <a:solidFill>
                <a:schemeClr val="tx1"/>
              </a:solidFill>
            </a:endParaRPr>
          </a:p>
        </p:txBody>
      </p:sp>
      <p:sp>
        <p:nvSpPr>
          <p:cNvPr id="8" name="Прямоугольник 7"/>
          <p:cNvSpPr/>
          <p:nvPr/>
        </p:nvSpPr>
        <p:spPr>
          <a:xfrm>
            <a:off x="7020272" y="1349152"/>
            <a:ext cx="1944216" cy="64807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Control</a:t>
            </a:r>
            <a:endParaRPr lang="ru-RU" b="1" dirty="0">
              <a:solidFill>
                <a:schemeClr val="tx1"/>
              </a:solidFill>
            </a:endParaRPr>
          </a:p>
        </p:txBody>
      </p:sp>
      <p:sp>
        <p:nvSpPr>
          <p:cNvPr id="9" name="Скругленный прямоугольник 8"/>
          <p:cNvSpPr/>
          <p:nvPr/>
        </p:nvSpPr>
        <p:spPr>
          <a:xfrm>
            <a:off x="179512" y="2192056"/>
            <a:ext cx="2232248" cy="4665944"/>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1.Identification </a:t>
            </a:r>
            <a:r>
              <a:rPr lang="en-US" sz="1600" dirty="0">
                <a:solidFill>
                  <a:schemeClr val="tx1"/>
                </a:solidFill>
              </a:rPr>
              <a:t>of purpose </a:t>
            </a:r>
            <a:endParaRPr lang="en-US" sz="1600" dirty="0" smtClean="0">
              <a:solidFill>
                <a:schemeClr val="tx1"/>
              </a:solidFill>
            </a:endParaRPr>
          </a:p>
          <a:p>
            <a:r>
              <a:rPr lang="en-US" sz="1600" dirty="0" smtClean="0">
                <a:solidFill>
                  <a:schemeClr val="tx1"/>
                </a:solidFill>
              </a:rPr>
              <a:t>2</a:t>
            </a:r>
            <a:r>
              <a:rPr lang="en-US" sz="1600" dirty="0">
                <a:solidFill>
                  <a:schemeClr val="tx1"/>
                </a:solidFill>
              </a:rPr>
              <a:t>. Identify the target audience </a:t>
            </a:r>
            <a:endParaRPr lang="en-US" sz="1600" dirty="0" smtClean="0">
              <a:solidFill>
                <a:schemeClr val="tx1"/>
              </a:solidFill>
            </a:endParaRPr>
          </a:p>
          <a:p>
            <a:r>
              <a:rPr lang="en-US" sz="1600" dirty="0" smtClean="0">
                <a:solidFill>
                  <a:schemeClr val="tx1"/>
                </a:solidFill>
              </a:rPr>
              <a:t>3</a:t>
            </a:r>
            <a:r>
              <a:rPr lang="en-US" sz="1600" dirty="0">
                <a:solidFill>
                  <a:schemeClr val="tx1"/>
                </a:solidFill>
              </a:rPr>
              <a:t>. Determination of the desired feedback </a:t>
            </a:r>
            <a:endParaRPr lang="en-US" sz="1600" dirty="0" smtClean="0">
              <a:solidFill>
                <a:schemeClr val="tx1"/>
              </a:solidFill>
            </a:endParaRPr>
          </a:p>
          <a:p>
            <a:r>
              <a:rPr lang="en-US" sz="1600" dirty="0" smtClean="0">
                <a:solidFill>
                  <a:schemeClr val="tx1"/>
                </a:solidFill>
              </a:rPr>
              <a:t>4</a:t>
            </a:r>
            <a:r>
              <a:rPr lang="en-US" sz="1600" dirty="0">
                <a:solidFill>
                  <a:schemeClr val="tx1"/>
                </a:solidFill>
              </a:rPr>
              <a:t>. Choice of appeals </a:t>
            </a:r>
            <a:endParaRPr lang="en-US" sz="1600" dirty="0" smtClean="0">
              <a:solidFill>
                <a:schemeClr val="tx1"/>
              </a:solidFill>
            </a:endParaRPr>
          </a:p>
          <a:p>
            <a:r>
              <a:rPr lang="en-US" sz="1600" dirty="0" smtClean="0">
                <a:solidFill>
                  <a:schemeClr val="tx1"/>
                </a:solidFill>
              </a:rPr>
              <a:t>5</a:t>
            </a:r>
            <a:r>
              <a:rPr lang="en-US" sz="1600" dirty="0">
                <a:solidFill>
                  <a:schemeClr val="tx1"/>
                </a:solidFill>
              </a:rPr>
              <a:t>. Select means of information dissemination or influence </a:t>
            </a:r>
            <a:endParaRPr lang="en-US" sz="1600" dirty="0" smtClean="0">
              <a:solidFill>
                <a:schemeClr val="tx1"/>
              </a:solidFill>
            </a:endParaRPr>
          </a:p>
          <a:p>
            <a:r>
              <a:rPr lang="en-US" sz="1600" dirty="0" smtClean="0">
                <a:solidFill>
                  <a:schemeClr val="tx1"/>
                </a:solidFill>
              </a:rPr>
              <a:t>6</a:t>
            </a:r>
            <a:r>
              <a:rPr lang="en-US" sz="1600" dirty="0">
                <a:solidFill>
                  <a:schemeClr val="tx1"/>
                </a:solidFill>
              </a:rPr>
              <a:t>. Determination the properties of information source </a:t>
            </a:r>
            <a:endParaRPr lang="en-US" sz="1600" dirty="0" smtClean="0">
              <a:solidFill>
                <a:schemeClr val="tx1"/>
              </a:solidFill>
            </a:endParaRPr>
          </a:p>
          <a:p>
            <a:r>
              <a:rPr lang="en-US" sz="1600" dirty="0" smtClean="0">
                <a:solidFill>
                  <a:schemeClr val="tx1"/>
                </a:solidFill>
              </a:rPr>
              <a:t>7</a:t>
            </a:r>
            <a:r>
              <a:rPr lang="en-US" sz="1600" dirty="0">
                <a:solidFill>
                  <a:schemeClr val="tx1"/>
                </a:solidFill>
              </a:rPr>
              <a:t>. Selection means of the feedback </a:t>
            </a:r>
            <a:endParaRPr lang="en-US" sz="1600" dirty="0" smtClean="0">
              <a:solidFill>
                <a:schemeClr val="tx1"/>
              </a:solidFill>
            </a:endParaRPr>
          </a:p>
          <a:p>
            <a:r>
              <a:rPr lang="en-US" sz="1600" dirty="0" smtClean="0">
                <a:solidFill>
                  <a:schemeClr val="tx1"/>
                </a:solidFill>
              </a:rPr>
              <a:t>8</a:t>
            </a:r>
            <a:r>
              <a:rPr lang="en-US" sz="1600" dirty="0">
                <a:solidFill>
                  <a:schemeClr val="tx1"/>
                </a:solidFill>
              </a:rPr>
              <a:t>. Calculation of the budget</a:t>
            </a:r>
            <a:endParaRPr lang="ru-RU" sz="1600" dirty="0">
              <a:solidFill>
                <a:schemeClr val="tx1"/>
              </a:solidFill>
            </a:endParaRPr>
          </a:p>
        </p:txBody>
      </p:sp>
      <p:sp>
        <p:nvSpPr>
          <p:cNvPr id="10" name="Скругленный прямоугольник 9"/>
          <p:cNvSpPr/>
          <p:nvPr/>
        </p:nvSpPr>
        <p:spPr>
          <a:xfrm>
            <a:off x="2593737" y="2292949"/>
            <a:ext cx="2172707" cy="4088379"/>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1. The </a:t>
            </a:r>
            <a:r>
              <a:rPr lang="en-US" dirty="0">
                <a:solidFill>
                  <a:schemeClr val="tx1"/>
                </a:solidFill>
              </a:rPr>
              <a:t>organization of the performers 2. Coordination of all elements of </a:t>
            </a:r>
            <a:r>
              <a:rPr lang="en-US" dirty="0" smtClean="0">
                <a:solidFill>
                  <a:schemeClr val="tx1"/>
                </a:solidFill>
              </a:rPr>
              <a:t>promotion</a:t>
            </a:r>
          </a:p>
          <a:p>
            <a:r>
              <a:rPr lang="en-US" dirty="0" smtClean="0">
                <a:solidFill>
                  <a:schemeClr val="tx1"/>
                </a:solidFill>
              </a:rPr>
              <a:t> </a:t>
            </a:r>
            <a:r>
              <a:rPr lang="en-US" dirty="0">
                <a:solidFill>
                  <a:schemeClr val="tx1"/>
                </a:solidFill>
              </a:rPr>
              <a:t>3. </a:t>
            </a:r>
            <a:r>
              <a:rPr lang="en-US" dirty="0" smtClean="0">
                <a:solidFill>
                  <a:schemeClr val="tx1"/>
                </a:solidFill>
              </a:rPr>
              <a:t>Implementation </a:t>
            </a:r>
            <a:r>
              <a:rPr lang="en-US" dirty="0">
                <a:solidFill>
                  <a:schemeClr val="tx1"/>
                </a:solidFill>
              </a:rPr>
              <a:t>in uniform style</a:t>
            </a:r>
            <a:endParaRPr lang="ru-RU" dirty="0">
              <a:solidFill>
                <a:schemeClr val="tx1"/>
              </a:solidFill>
            </a:endParaRPr>
          </a:p>
        </p:txBody>
      </p:sp>
      <p:sp>
        <p:nvSpPr>
          <p:cNvPr id="11" name="Скругленный прямоугольник 10"/>
          <p:cNvSpPr/>
          <p:nvPr/>
        </p:nvSpPr>
        <p:spPr>
          <a:xfrm>
            <a:off x="4932040" y="2192056"/>
            <a:ext cx="2016224" cy="4189272"/>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1.Consumer</a:t>
            </a:r>
          </a:p>
          <a:p>
            <a:r>
              <a:rPr lang="en-US" dirty="0" smtClean="0">
                <a:solidFill>
                  <a:schemeClr val="tx1"/>
                </a:solidFill>
              </a:rPr>
              <a:t>2</a:t>
            </a:r>
            <a:r>
              <a:rPr lang="en-US" dirty="0">
                <a:solidFill>
                  <a:schemeClr val="tx1"/>
                </a:solidFill>
              </a:rPr>
              <a:t>. </a:t>
            </a:r>
            <a:r>
              <a:rPr lang="en-US" dirty="0" smtClean="0">
                <a:solidFill>
                  <a:schemeClr val="tx1"/>
                </a:solidFill>
              </a:rPr>
              <a:t>Intermediaries </a:t>
            </a:r>
            <a:r>
              <a:rPr lang="en-US" dirty="0">
                <a:solidFill>
                  <a:schemeClr val="tx1"/>
                </a:solidFill>
              </a:rPr>
              <a:t>3. </a:t>
            </a:r>
            <a:r>
              <a:rPr lang="en-US" dirty="0" smtClean="0">
                <a:solidFill>
                  <a:schemeClr val="tx1"/>
                </a:solidFill>
              </a:rPr>
              <a:t>Sellers</a:t>
            </a:r>
          </a:p>
          <a:p>
            <a:r>
              <a:rPr lang="en-US" dirty="0" smtClean="0">
                <a:solidFill>
                  <a:schemeClr val="tx1"/>
                </a:solidFill>
              </a:rPr>
              <a:t> </a:t>
            </a:r>
            <a:r>
              <a:rPr lang="en-US" dirty="0">
                <a:solidFill>
                  <a:schemeClr val="tx1"/>
                </a:solidFill>
              </a:rPr>
              <a:t>4. Impact on the audience and contact regulatory agencies</a:t>
            </a:r>
            <a:endParaRPr lang="ru-RU" dirty="0">
              <a:solidFill>
                <a:schemeClr val="tx1"/>
              </a:solidFill>
            </a:endParaRPr>
          </a:p>
        </p:txBody>
      </p:sp>
      <p:sp>
        <p:nvSpPr>
          <p:cNvPr id="12" name="Скругленный прямоугольник 11"/>
          <p:cNvSpPr/>
          <p:nvPr/>
        </p:nvSpPr>
        <p:spPr>
          <a:xfrm>
            <a:off x="7096836" y="2227640"/>
            <a:ext cx="1872208" cy="4153688"/>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dirty="0" smtClean="0">
                <a:solidFill>
                  <a:schemeClr val="tx1"/>
                </a:solidFill>
              </a:rPr>
              <a:t>1.Establish </a:t>
            </a:r>
            <a:r>
              <a:rPr lang="en-US" dirty="0">
                <a:solidFill>
                  <a:schemeClr val="tx1"/>
                </a:solidFill>
              </a:rPr>
              <a:t>of feedback (surveys, tests, etc.) </a:t>
            </a:r>
            <a:endParaRPr lang="en-US" dirty="0" smtClean="0">
              <a:solidFill>
                <a:schemeClr val="tx1"/>
              </a:solidFill>
            </a:endParaRPr>
          </a:p>
          <a:p>
            <a:pPr algn="just"/>
            <a:r>
              <a:rPr lang="en-US" dirty="0" smtClean="0">
                <a:solidFill>
                  <a:schemeClr val="tx1"/>
                </a:solidFill>
              </a:rPr>
              <a:t>2.Making </a:t>
            </a:r>
            <a:r>
              <a:rPr lang="en-US" dirty="0">
                <a:solidFill>
                  <a:schemeClr val="tx1"/>
                </a:solidFill>
              </a:rPr>
              <a:t>adjustments </a:t>
            </a:r>
            <a:endParaRPr lang="en-US" dirty="0" smtClean="0">
              <a:solidFill>
                <a:schemeClr val="tx1"/>
              </a:solidFill>
            </a:endParaRPr>
          </a:p>
          <a:p>
            <a:pPr algn="just"/>
            <a:r>
              <a:rPr lang="en-US" dirty="0" smtClean="0">
                <a:solidFill>
                  <a:schemeClr val="tx1"/>
                </a:solidFill>
              </a:rPr>
              <a:t>3</a:t>
            </a:r>
            <a:r>
              <a:rPr lang="en-US" dirty="0">
                <a:solidFill>
                  <a:schemeClr val="tx1"/>
                </a:solidFill>
              </a:rPr>
              <a:t>. Evaluation of results</a:t>
            </a:r>
            <a:endParaRPr lang="ru-RU" dirty="0">
              <a:solidFill>
                <a:schemeClr val="tx1"/>
              </a:solidFill>
            </a:endParaRPr>
          </a:p>
        </p:txBody>
      </p:sp>
      <p:cxnSp>
        <p:nvCxnSpPr>
          <p:cNvPr id="14" name="Прямая со стрелкой 13"/>
          <p:cNvCxnSpPr>
            <a:stCxn id="4" idx="2"/>
            <a:endCxn id="5" idx="0"/>
          </p:cNvCxnSpPr>
          <p:nvPr/>
        </p:nvCxnSpPr>
        <p:spPr>
          <a:xfrm flipH="1">
            <a:off x="1326379" y="908720"/>
            <a:ext cx="3713673" cy="43845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6" name="Прямая со стрелкой 15"/>
          <p:cNvCxnSpPr>
            <a:stCxn id="4" idx="2"/>
            <a:endCxn id="6" idx="0"/>
          </p:cNvCxnSpPr>
          <p:nvPr/>
        </p:nvCxnSpPr>
        <p:spPr>
          <a:xfrm flipH="1">
            <a:off x="3680091" y="908720"/>
            <a:ext cx="1359961" cy="44043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8" name="Прямая со стрелкой 17"/>
          <p:cNvCxnSpPr>
            <a:stCxn id="4" idx="2"/>
            <a:endCxn id="7" idx="0"/>
          </p:cNvCxnSpPr>
          <p:nvPr/>
        </p:nvCxnSpPr>
        <p:spPr>
          <a:xfrm>
            <a:off x="5040052" y="908720"/>
            <a:ext cx="792088" cy="44043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0" name="Прямая со стрелкой 19"/>
          <p:cNvCxnSpPr>
            <a:stCxn id="4" idx="2"/>
            <a:endCxn id="8" idx="0"/>
          </p:cNvCxnSpPr>
          <p:nvPr/>
        </p:nvCxnSpPr>
        <p:spPr>
          <a:xfrm>
            <a:off x="5040052" y="908720"/>
            <a:ext cx="2952328" cy="44043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75429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1043608" y="116632"/>
            <a:ext cx="7704856" cy="1152128"/>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During planning a marketing communications communicator (</a:t>
            </a:r>
            <a:r>
              <a:rPr lang="en-US" sz="2400" b="1" dirty="0" smtClean="0">
                <a:solidFill>
                  <a:schemeClr val="tx1"/>
                </a:solidFill>
              </a:rPr>
              <a:t>company</a:t>
            </a:r>
            <a:r>
              <a:rPr lang="en-US" sz="2400" b="1" dirty="0">
                <a:solidFill>
                  <a:schemeClr val="tx1"/>
                </a:solidFill>
              </a:rPr>
              <a:t>, informant) must: </a:t>
            </a:r>
            <a:endParaRPr lang="uk-UA" b="1" dirty="0">
              <a:solidFill>
                <a:schemeClr val="tx1"/>
              </a:solidFill>
            </a:endParaRPr>
          </a:p>
        </p:txBody>
      </p:sp>
      <p:graphicFrame>
        <p:nvGraphicFramePr>
          <p:cNvPr id="2" name="Схема 1"/>
          <p:cNvGraphicFramePr/>
          <p:nvPr>
            <p:extLst>
              <p:ext uri="{D42A27DB-BD31-4B8C-83A1-F6EECF244321}">
                <p14:modId xmlns:p14="http://schemas.microsoft.com/office/powerpoint/2010/main" val="3088942015"/>
              </p:ext>
            </p:extLst>
          </p:nvPr>
        </p:nvGraphicFramePr>
        <p:xfrm>
          <a:off x="1259632" y="1556792"/>
          <a:ext cx="7416824"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3587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30862" y="28636"/>
            <a:ext cx="7498080" cy="792088"/>
          </a:xfrm>
        </p:spPr>
        <p:txBody>
          <a:bodyPr>
            <a:normAutofit/>
          </a:bodyPr>
          <a:lstStyle/>
          <a:p>
            <a:pPr algn="ctr"/>
            <a:r>
              <a:rPr lang="en-US" sz="2400" b="1" dirty="0">
                <a:solidFill>
                  <a:srgbClr val="C00000"/>
                </a:solidFill>
                <a:effectLst/>
              </a:rPr>
              <a:t>Factors that determine the structure of a marketing communications system</a:t>
            </a:r>
            <a:endParaRPr lang="ru-RU" sz="2400" dirty="0">
              <a:solidFill>
                <a:srgbClr val="C00000"/>
              </a:solidFill>
            </a:endParaRPr>
          </a:p>
        </p:txBody>
      </p:sp>
      <p:graphicFrame>
        <p:nvGraphicFramePr>
          <p:cNvPr id="3" name="Схема 2"/>
          <p:cNvGraphicFramePr/>
          <p:nvPr>
            <p:extLst>
              <p:ext uri="{D42A27DB-BD31-4B8C-83A1-F6EECF244321}">
                <p14:modId xmlns:p14="http://schemas.microsoft.com/office/powerpoint/2010/main" val="3620200402"/>
              </p:ext>
            </p:extLst>
          </p:nvPr>
        </p:nvGraphicFramePr>
        <p:xfrm>
          <a:off x="1215506" y="1124744"/>
          <a:ext cx="7128792"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406515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30862" y="116632"/>
            <a:ext cx="7498080" cy="448036"/>
          </a:xfrm>
        </p:spPr>
        <p:txBody>
          <a:bodyPr>
            <a:noAutofit/>
          </a:bodyPr>
          <a:lstStyle/>
          <a:p>
            <a:pPr algn="ctr"/>
            <a:r>
              <a:rPr lang="en-US" sz="3200" b="1" dirty="0">
                <a:solidFill>
                  <a:srgbClr val="C00000"/>
                </a:solidFill>
              </a:rPr>
              <a:t>Promotion strategies</a:t>
            </a:r>
            <a:endParaRPr lang="ru-RU" sz="3200" dirty="0">
              <a:solidFill>
                <a:srgbClr val="C00000"/>
              </a:solidFill>
            </a:endParaRPr>
          </a:p>
        </p:txBody>
      </p:sp>
      <p:pic>
        <p:nvPicPr>
          <p:cNvPr id="4" name="Рисунок 3"/>
          <p:cNvPicPr>
            <a:picLocks noChangeAspect="1"/>
          </p:cNvPicPr>
          <p:nvPr/>
        </p:nvPicPr>
        <p:blipFill>
          <a:blip r:embed="rId2">
            <a:duotone>
              <a:prstClr val="black"/>
              <a:srgbClr val="D9C3A5">
                <a:tint val="50000"/>
                <a:satMod val="180000"/>
              </a:srgbClr>
            </a:duotone>
          </a:blip>
          <a:stretch>
            <a:fillRect/>
          </a:stretch>
        </p:blipFill>
        <p:spPr>
          <a:xfrm>
            <a:off x="1475656" y="1124744"/>
            <a:ext cx="6934251" cy="2952772"/>
          </a:xfrm>
          <a:prstGeom prst="rect">
            <a:avLst/>
          </a:prstGeom>
        </p:spPr>
      </p:pic>
    </p:spTree>
    <p:extLst>
      <p:ext uri="{BB962C8B-B14F-4D97-AF65-F5344CB8AC3E}">
        <p14:creationId xmlns:p14="http://schemas.microsoft.com/office/powerpoint/2010/main" val="40518248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30862" y="28636"/>
            <a:ext cx="7498080" cy="792088"/>
          </a:xfrm>
        </p:spPr>
        <p:txBody>
          <a:bodyPr>
            <a:normAutofit/>
          </a:bodyPr>
          <a:lstStyle/>
          <a:p>
            <a:pPr algn="ctr"/>
            <a:r>
              <a:rPr lang="en-US" sz="2400" b="1" dirty="0">
                <a:solidFill>
                  <a:srgbClr val="C00000"/>
                </a:solidFill>
                <a:effectLst/>
              </a:rPr>
              <a:t>Factors that determine the structure of a marketing communications system</a:t>
            </a:r>
            <a:endParaRPr lang="ru-RU" sz="2400" dirty="0">
              <a:solidFill>
                <a:srgbClr val="C00000"/>
              </a:solidFill>
            </a:endParaRPr>
          </a:p>
        </p:txBody>
      </p:sp>
      <p:sp>
        <p:nvSpPr>
          <p:cNvPr id="5" name="Скругленный прямоугольник 4"/>
          <p:cNvSpPr/>
          <p:nvPr/>
        </p:nvSpPr>
        <p:spPr>
          <a:xfrm>
            <a:off x="608360" y="1340768"/>
            <a:ext cx="1873950" cy="100811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u="sng" dirty="0" smtClean="0"/>
              <a:t>Introduction</a:t>
            </a:r>
            <a:endParaRPr lang="ru-RU" sz="2400" u="sng" dirty="0"/>
          </a:p>
        </p:txBody>
      </p:sp>
      <p:sp>
        <p:nvSpPr>
          <p:cNvPr id="6" name="Скругленный прямоугольник 5"/>
          <p:cNvSpPr/>
          <p:nvPr/>
        </p:nvSpPr>
        <p:spPr>
          <a:xfrm>
            <a:off x="608360" y="2924944"/>
            <a:ext cx="1856440" cy="100811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u="sng" dirty="0" smtClean="0"/>
              <a:t>Growt</a:t>
            </a:r>
            <a:r>
              <a:rPr lang="en-US" sz="2400" dirty="0" smtClean="0"/>
              <a:t>h</a:t>
            </a:r>
            <a:endParaRPr lang="en-US" sz="2400" dirty="0"/>
          </a:p>
          <a:p>
            <a:pPr algn="ctr"/>
            <a:endParaRPr lang="en-US" dirty="0"/>
          </a:p>
        </p:txBody>
      </p:sp>
      <p:sp>
        <p:nvSpPr>
          <p:cNvPr id="7" name="Скругленный прямоугольник 6"/>
          <p:cNvSpPr/>
          <p:nvPr/>
        </p:nvSpPr>
        <p:spPr>
          <a:xfrm>
            <a:off x="608360" y="4221088"/>
            <a:ext cx="1856440" cy="100811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u="sng" dirty="0" smtClean="0"/>
              <a:t>Maturity</a:t>
            </a:r>
            <a:endParaRPr lang="en-US" sz="2400" u="sng" dirty="0"/>
          </a:p>
        </p:txBody>
      </p:sp>
      <p:sp>
        <p:nvSpPr>
          <p:cNvPr id="8" name="Скругленный прямоугольник 7"/>
          <p:cNvSpPr/>
          <p:nvPr/>
        </p:nvSpPr>
        <p:spPr>
          <a:xfrm>
            <a:off x="608360" y="5589240"/>
            <a:ext cx="1856440" cy="100811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u="sng" dirty="0" smtClean="0"/>
              <a:t>Decline</a:t>
            </a:r>
            <a:endParaRPr lang="ru-RU" sz="2400" u="sng" dirty="0"/>
          </a:p>
        </p:txBody>
      </p:sp>
      <p:sp>
        <p:nvSpPr>
          <p:cNvPr id="9" name="Выноска со стрелкой влево 8"/>
          <p:cNvSpPr/>
          <p:nvPr/>
        </p:nvSpPr>
        <p:spPr>
          <a:xfrm>
            <a:off x="2483768" y="980728"/>
            <a:ext cx="6552728" cy="1728192"/>
          </a:xfrm>
          <a:prstGeom prst="leftArrowCallout">
            <a:avLst>
              <a:gd name="adj1" fmla="val 13944"/>
              <a:gd name="adj2" fmla="val 15040"/>
              <a:gd name="adj3" fmla="val 33404"/>
              <a:gd name="adj4" fmla="val 82133"/>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95250" algn="l"/>
                <a:tab pos="177800" algn="l"/>
              </a:tabLst>
            </a:pPr>
            <a:r>
              <a:rPr lang="en-US" b="1" u="sng" dirty="0">
                <a:solidFill>
                  <a:schemeClr val="tx1"/>
                </a:solidFill>
              </a:rPr>
              <a:t>A</a:t>
            </a:r>
            <a:r>
              <a:rPr lang="en-US" b="1" u="sng" dirty="0" smtClean="0">
                <a:solidFill>
                  <a:schemeClr val="tx1"/>
                </a:solidFill>
              </a:rPr>
              <a:t>dvertising </a:t>
            </a:r>
            <a:r>
              <a:rPr lang="en-US" b="1" u="sng" dirty="0">
                <a:solidFill>
                  <a:schemeClr val="tx1"/>
                </a:solidFill>
              </a:rPr>
              <a:t>and public relations </a:t>
            </a:r>
            <a:r>
              <a:rPr lang="en-US" b="1" u="sng" dirty="0" smtClean="0">
                <a:solidFill>
                  <a:schemeClr val="tx1"/>
                </a:solidFill>
              </a:rPr>
              <a:t> -</a:t>
            </a:r>
            <a:r>
              <a:rPr lang="en-US" dirty="0" smtClean="0">
                <a:solidFill>
                  <a:schemeClr val="tx1"/>
                </a:solidFill>
              </a:rPr>
              <a:t>awareness-raising;</a:t>
            </a:r>
          </a:p>
          <a:p>
            <a:pPr algn="ctr">
              <a:tabLst>
                <a:tab pos="95250" algn="l"/>
                <a:tab pos="177800" algn="l"/>
              </a:tabLst>
            </a:pPr>
            <a:r>
              <a:rPr lang="en-US" b="1" u="sng" dirty="0" smtClean="0">
                <a:solidFill>
                  <a:schemeClr val="tx1"/>
                </a:solidFill>
              </a:rPr>
              <a:t>Sales </a:t>
            </a:r>
            <a:r>
              <a:rPr lang="en-US" b="1" u="sng" dirty="0">
                <a:solidFill>
                  <a:schemeClr val="tx1"/>
                </a:solidFill>
              </a:rPr>
              <a:t>promotion</a:t>
            </a:r>
            <a:r>
              <a:rPr lang="en-US" b="1" dirty="0" smtClean="0">
                <a:solidFill>
                  <a:schemeClr val="tx1"/>
                </a:solidFill>
              </a:rPr>
              <a:t>; -  </a:t>
            </a:r>
            <a:r>
              <a:rPr lang="en-US" dirty="0">
                <a:solidFill>
                  <a:schemeClr val="tx1"/>
                </a:solidFill>
              </a:rPr>
              <a:t>'pushing' doctors for drug testing</a:t>
            </a:r>
          </a:p>
          <a:p>
            <a:pPr algn="ctr"/>
            <a:r>
              <a:rPr lang="en-US" b="1" dirty="0">
                <a:solidFill>
                  <a:schemeClr val="tx1"/>
                </a:solidFill>
              </a:rPr>
              <a:t>P</a:t>
            </a:r>
            <a:r>
              <a:rPr lang="en-US" b="1" dirty="0" smtClean="0">
                <a:solidFill>
                  <a:schemeClr val="tx1"/>
                </a:solidFill>
              </a:rPr>
              <a:t>ersonal selling  - </a:t>
            </a:r>
            <a:r>
              <a:rPr lang="en-US" dirty="0" smtClean="0">
                <a:solidFill>
                  <a:schemeClr val="tx1"/>
                </a:solidFill>
              </a:rPr>
              <a:t>conviction </a:t>
            </a:r>
            <a:r>
              <a:rPr lang="en-US" dirty="0">
                <a:solidFill>
                  <a:schemeClr val="tx1"/>
                </a:solidFill>
              </a:rPr>
              <a:t>of doctors in the expediency of prescribing this drug to patients with certain pathology and urging pharmacy specialists to take up its sale</a:t>
            </a:r>
            <a:endParaRPr lang="ru-RU" dirty="0">
              <a:solidFill>
                <a:schemeClr val="tx1"/>
              </a:solidFill>
            </a:endParaRPr>
          </a:p>
        </p:txBody>
      </p:sp>
      <p:sp>
        <p:nvSpPr>
          <p:cNvPr id="10" name="Выноска со стрелкой влево 9"/>
          <p:cNvSpPr/>
          <p:nvPr/>
        </p:nvSpPr>
        <p:spPr>
          <a:xfrm>
            <a:off x="2482310" y="2780928"/>
            <a:ext cx="6526766" cy="1152128"/>
          </a:xfrm>
          <a:prstGeom prst="leftArrowCallout">
            <a:avLst>
              <a:gd name="adj1" fmla="val 13944"/>
              <a:gd name="adj2" fmla="val 23599"/>
              <a:gd name="adj3" fmla="val 48810"/>
              <a:gd name="adj4" fmla="val 81541"/>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95250" algn="l"/>
                <a:tab pos="177800" algn="l"/>
              </a:tabLst>
            </a:pPr>
            <a:r>
              <a:rPr lang="en-US" b="1" u="sng" dirty="0">
                <a:solidFill>
                  <a:schemeClr val="tx1"/>
                </a:solidFill>
              </a:rPr>
              <a:t>A</a:t>
            </a:r>
            <a:r>
              <a:rPr lang="en-US" b="1" u="sng" dirty="0" smtClean="0">
                <a:solidFill>
                  <a:schemeClr val="tx1"/>
                </a:solidFill>
              </a:rPr>
              <a:t>dvertising </a:t>
            </a:r>
            <a:r>
              <a:rPr lang="en-US" b="1" u="sng" dirty="0">
                <a:solidFill>
                  <a:schemeClr val="tx1"/>
                </a:solidFill>
              </a:rPr>
              <a:t>and public relations </a:t>
            </a:r>
            <a:r>
              <a:rPr lang="en-US" b="1" dirty="0">
                <a:solidFill>
                  <a:schemeClr val="tx1"/>
                </a:solidFill>
              </a:rPr>
              <a:t>- </a:t>
            </a:r>
            <a:r>
              <a:rPr lang="en-US" dirty="0">
                <a:solidFill>
                  <a:schemeClr val="tx1"/>
                </a:solidFill>
              </a:rPr>
              <a:t> retain their importance</a:t>
            </a:r>
            <a:r>
              <a:rPr lang="en-US" dirty="0" smtClean="0">
                <a:solidFill>
                  <a:schemeClr val="tx1"/>
                </a:solidFill>
              </a:rPr>
              <a:t>;</a:t>
            </a:r>
          </a:p>
          <a:p>
            <a:pPr>
              <a:tabLst>
                <a:tab pos="95250" algn="l"/>
                <a:tab pos="177800" algn="l"/>
              </a:tabLst>
            </a:pPr>
            <a:r>
              <a:rPr lang="en-US" b="1" u="sng" dirty="0" smtClean="0">
                <a:solidFill>
                  <a:schemeClr val="tx1"/>
                </a:solidFill>
              </a:rPr>
              <a:t>Sales promotion and </a:t>
            </a:r>
            <a:r>
              <a:rPr lang="en-US" b="1" dirty="0" smtClean="0">
                <a:solidFill>
                  <a:schemeClr val="tx1"/>
                </a:solidFill>
              </a:rPr>
              <a:t>Personal selling - </a:t>
            </a:r>
            <a:r>
              <a:rPr lang="en-US" dirty="0">
                <a:solidFill>
                  <a:schemeClr val="tx1"/>
                </a:solidFill>
              </a:rPr>
              <a:t>Reduce</a:t>
            </a:r>
            <a:endParaRPr lang="ru-RU" dirty="0">
              <a:solidFill>
                <a:schemeClr val="tx1"/>
              </a:solidFill>
            </a:endParaRPr>
          </a:p>
          <a:p>
            <a:pPr algn="ctr">
              <a:tabLst>
                <a:tab pos="95250" algn="l"/>
                <a:tab pos="177800" algn="l"/>
              </a:tabLst>
            </a:pPr>
            <a:endParaRPr lang="en-US" dirty="0">
              <a:solidFill>
                <a:schemeClr val="tx1"/>
              </a:solidFill>
            </a:endParaRPr>
          </a:p>
        </p:txBody>
      </p:sp>
      <p:sp>
        <p:nvSpPr>
          <p:cNvPr id="11" name="Выноска со стрелкой влево 10"/>
          <p:cNvSpPr/>
          <p:nvPr/>
        </p:nvSpPr>
        <p:spPr>
          <a:xfrm>
            <a:off x="2471520" y="4053516"/>
            <a:ext cx="6526766" cy="1224136"/>
          </a:xfrm>
          <a:prstGeom prst="leftArrowCallout">
            <a:avLst>
              <a:gd name="adj1" fmla="val 15702"/>
              <a:gd name="adj2" fmla="val 21045"/>
              <a:gd name="adj3" fmla="val 42576"/>
              <a:gd name="adj4" fmla="val 81541"/>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95250" algn="l"/>
                <a:tab pos="177800" algn="l"/>
              </a:tabLst>
            </a:pPr>
            <a:endParaRPr lang="en-US" b="1" u="sng" dirty="0" smtClean="0">
              <a:solidFill>
                <a:schemeClr val="tx1"/>
              </a:solidFill>
            </a:endParaRPr>
          </a:p>
          <a:p>
            <a:pPr>
              <a:tabLst>
                <a:tab pos="95250" algn="l"/>
                <a:tab pos="177800" algn="l"/>
              </a:tabLst>
            </a:pPr>
            <a:r>
              <a:rPr lang="en-US" b="1" u="sng" dirty="0" smtClean="0">
                <a:solidFill>
                  <a:schemeClr val="tx1"/>
                </a:solidFill>
              </a:rPr>
              <a:t>Advertising </a:t>
            </a:r>
            <a:r>
              <a:rPr lang="en-US" dirty="0">
                <a:solidFill>
                  <a:schemeClr val="tx1"/>
                </a:solidFill>
              </a:rPr>
              <a:t>is reminding</a:t>
            </a:r>
            <a:endParaRPr lang="en-US" dirty="0" smtClean="0">
              <a:solidFill>
                <a:schemeClr val="tx1"/>
              </a:solidFill>
            </a:endParaRPr>
          </a:p>
          <a:p>
            <a:pPr>
              <a:tabLst>
                <a:tab pos="95250" algn="l"/>
                <a:tab pos="177800" algn="l"/>
              </a:tabLst>
            </a:pPr>
            <a:r>
              <a:rPr lang="en-US" b="1" u="sng" dirty="0">
                <a:solidFill>
                  <a:schemeClr val="tx1"/>
                </a:solidFill>
              </a:rPr>
              <a:t>P</a:t>
            </a:r>
            <a:r>
              <a:rPr lang="en-US" b="1" u="sng" dirty="0" smtClean="0">
                <a:solidFill>
                  <a:schemeClr val="tx1"/>
                </a:solidFill>
              </a:rPr>
              <a:t>ublic relations, </a:t>
            </a:r>
            <a:r>
              <a:rPr lang="en-US" b="1" u="sng" dirty="0">
                <a:solidFill>
                  <a:schemeClr val="tx1"/>
                </a:solidFill>
              </a:rPr>
              <a:t>Sales promotion and </a:t>
            </a:r>
            <a:r>
              <a:rPr lang="en-US" b="1" dirty="0">
                <a:solidFill>
                  <a:schemeClr val="tx1"/>
                </a:solidFill>
              </a:rPr>
              <a:t>Personal selling</a:t>
            </a:r>
            <a:r>
              <a:rPr lang="en-US" b="1" u="sng" dirty="0" smtClean="0">
                <a:solidFill>
                  <a:schemeClr val="tx1"/>
                </a:solidFill>
              </a:rPr>
              <a:t> </a:t>
            </a:r>
            <a:r>
              <a:rPr lang="en-US" b="1" dirty="0" smtClean="0">
                <a:solidFill>
                  <a:schemeClr val="tx1"/>
                </a:solidFill>
              </a:rPr>
              <a:t>-</a:t>
            </a:r>
            <a:r>
              <a:rPr lang="en-US" dirty="0" smtClean="0">
                <a:solidFill>
                  <a:schemeClr val="tx1"/>
                </a:solidFill>
              </a:rPr>
              <a:t>Reduce</a:t>
            </a:r>
            <a:endParaRPr lang="ru-RU" dirty="0">
              <a:solidFill>
                <a:schemeClr val="tx1"/>
              </a:solidFill>
            </a:endParaRPr>
          </a:p>
          <a:p>
            <a:pPr algn="ctr">
              <a:tabLst>
                <a:tab pos="95250" algn="l"/>
                <a:tab pos="177800" algn="l"/>
              </a:tabLst>
            </a:pPr>
            <a:endParaRPr lang="en-US" dirty="0">
              <a:solidFill>
                <a:schemeClr val="tx1"/>
              </a:solidFill>
            </a:endParaRPr>
          </a:p>
        </p:txBody>
      </p:sp>
      <p:sp>
        <p:nvSpPr>
          <p:cNvPr id="12" name="Выноска со стрелкой влево 11"/>
          <p:cNvSpPr/>
          <p:nvPr/>
        </p:nvSpPr>
        <p:spPr>
          <a:xfrm>
            <a:off x="2471520" y="5481228"/>
            <a:ext cx="6526766" cy="1224136"/>
          </a:xfrm>
          <a:prstGeom prst="leftArrowCallout">
            <a:avLst>
              <a:gd name="adj1" fmla="val 13944"/>
              <a:gd name="adj2" fmla="val 19288"/>
              <a:gd name="adj3" fmla="val 42576"/>
              <a:gd name="adj4" fmla="val 81463"/>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95250" algn="l"/>
                <a:tab pos="177800" algn="l"/>
              </a:tabLst>
            </a:pPr>
            <a:r>
              <a:rPr lang="en-US" b="1" u="sng" dirty="0">
                <a:solidFill>
                  <a:schemeClr val="tx1"/>
                </a:solidFill>
              </a:rPr>
              <a:t>Sales promotion - </a:t>
            </a:r>
            <a:r>
              <a:rPr lang="en-US" dirty="0">
                <a:solidFill>
                  <a:schemeClr val="tx1"/>
                </a:solidFill>
              </a:rPr>
              <a:t>used actively</a:t>
            </a:r>
            <a:endParaRPr lang="en-US" dirty="0" smtClean="0">
              <a:solidFill>
                <a:schemeClr val="tx1"/>
              </a:solidFill>
            </a:endParaRPr>
          </a:p>
          <a:p>
            <a:pPr>
              <a:tabLst>
                <a:tab pos="95250" algn="l"/>
                <a:tab pos="177800" algn="l"/>
              </a:tabLst>
            </a:pPr>
            <a:r>
              <a:rPr lang="en-US" b="1" u="sng" dirty="0" smtClean="0">
                <a:solidFill>
                  <a:schemeClr val="tx1"/>
                </a:solidFill>
              </a:rPr>
              <a:t>Advertising , Public relations,  </a:t>
            </a:r>
            <a:r>
              <a:rPr lang="en-US" b="1" dirty="0" smtClean="0">
                <a:solidFill>
                  <a:schemeClr val="tx1"/>
                </a:solidFill>
              </a:rPr>
              <a:t>Personal </a:t>
            </a:r>
            <a:r>
              <a:rPr lang="en-US" b="1" dirty="0">
                <a:solidFill>
                  <a:schemeClr val="tx1"/>
                </a:solidFill>
              </a:rPr>
              <a:t>selling</a:t>
            </a:r>
            <a:r>
              <a:rPr lang="en-US" b="1" u="sng" dirty="0" smtClean="0">
                <a:solidFill>
                  <a:schemeClr val="tx1"/>
                </a:solidFill>
              </a:rPr>
              <a:t> </a:t>
            </a:r>
            <a:r>
              <a:rPr lang="en-US" b="1" dirty="0" smtClean="0">
                <a:solidFill>
                  <a:schemeClr val="tx1"/>
                </a:solidFill>
              </a:rPr>
              <a:t>- </a:t>
            </a:r>
            <a:r>
              <a:rPr lang="en-US" dirty="0">
                <a:solidFill>
                  <a:schemeClr val="tx1"/>
                </a:solidFill>
              </a:rPr>
              <a:t>sharply reduced</a:t>
            </a:r>
          </a:p>
        </p:txBody>
      </p:sp>
    </p:spTree>
    <p:extLst>
      <p:ext uri="{BB962C8B-B14F-4D97-AF65-F5344CB8AC3E}">
        <p14:creationId xmlns:p14="http://schemas.microsoft.com/office/powerpoint/2010/main" val="13900546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116632"/>
            <a:ext cx="7890080" cy="1008112"/>
          </a:xfrm>
        </p:spPr>
        <p:txBody>
          <a:bodyPr>
            <a:normAutofit/>
          </a:bodyPr>
          <a:lstStyle/>
          <a:p>
            <a:pPr algn="ctr"/>
            <a:r>
              <a:rPr lang="en-US" sz="2800" b="1" dirty="0">
                <a:solidFill>
                  <a:srgbClr val="C00000"/>
                </a:solidFill>
                <a:effectLst/>
              </a:rPr>
              <a:t>Characteristics of components of the marketing communications system</a:t>
            </a:r>
            <a:endParaRPr lang="ru-RU" sz="2800" b="1" dirty="0">
              <a:solidFill>
                <a:srgbClr val="C00000"/>
              </a:solidFill>
              <a:effectLst/>
            </a:endParaRPr>
          </a:p>
        </p:txBody>
      </p:sp>
      <p:sp>
        <p:nvSpPr>
          <p:cNvPr id="3" name="Объект 2"/>
          <p:cNvSpPr>
            <a:spLocks noGrp="1"/>
          </p:cNvSpPr>
          <p:nvPr>
            <p:ph idx="1"/>
          </p:nvPr>
        </p:nvSpPr>
        <p:spPr>
          <a:xfrm>
            <a:off x="1043608" y="1052736"/>
            <a:ext cx="7890080" cy="5544616"/>
          </a:xfrm>
        </p:spPr>
        <p:txBody>
          <a:bodyPr>
            <a:normAutofit/>
          </a:bodyPr>
          <a:lstStyle/>
          <a:p>
            <a:pPr marL="82296" indent="0">
              <a:buNone/>
            </a:pPr>
            <a:r>
              <a:rPr lang="en-US" b="1" u="sng" dirty="0"/>
              <a:t>Advertising</a:t>
            </a:r>
            <a:r>
              <a:rPr lang="en-US" dirty="0"/>
              <a:t> </a:t>
            </a:r>
            <a:r>
              <a:rPr lang="en-US" i="1" dirty="0"/>
              <a:t>is any paid non-personal form of distribution of information about a company and its medicines.</a:t>
            </a:r>
          </a:p>
          <a:p>
            <a:pPr marL="82296" indent="0" algn="ctr">
              <a:buNone/>
            </a:pPr>
            <a:r>
              <a:rPr lang="en-US" b="1" i="1" u="sng" dirty="0"/>
              <a:t>Its unique characteristics are</a:t>
            </a:r>
            <a:r>
              <a:rPr lang="en-US" dirty="0"/>
              <a:t>:</a:t>
            </a:r>
          </a:p>
          <a:p>
            <a:r>
              <a:rPr lang="en-US" dirty="0" smtClean="0"/>
              <a:t>expressive </a:t>
            </a:r>
            <a:r>
              <a:rPr lang="en-US" dirty="0"/>
              <a:t>in nature, able to effectively present a drug, the pharmaceutical company itself</a:t>
            </a:r>
            <a:r>
              <a:rPr lang="en-US" dirty="0" smtClean="0"/>
              <a:t>;</a:t>
            </a:r>
            <a:endParaRPr lang="ru-RU" dirty="0" smtClean="0"/>
          </a:p>
          <a:p>
            <a:r>
              <a:rPr lang="en-US" dirty="0"/>
              <a:t>mass audience </a:t>
            </a:r>
            <a:r>
              <a:rPr lang="en-US" dirty="0" smtClean="0"/>
              <a:t>reach</a:t>
            </a:r>
            <a:endParaRPr lang="ru-RU" dirty="0" smtClean="0"/>
          </a:p>
          <a:p>
            <a:r>
              <a:rPr lang="en-US" dirty="0"/>
              <a:t>possibility of repeated appeal, ability to persuade, persuasion;</a:t>
            </a:r>
          </a:p>
          <a:p>
            <a:r>
              <a:rPr lang="en-US" dirty="0" smtClean="0"/>
              <a:t>impersonality </a:t>
            </a:r>
            <a:r>
              <a:rPr lang="en-US" dirty="0"/>
              <a:t>(compared to a personal sale, advertising is only capable of monologue (except electronic “direct mail”) and not of dialogue with the audience;</a:t>
            </a:r>
          </a:p>
          <a:p>
            <a:r>
              <a:rPr lang="en-US" dirty="0" smtClean="0"/>
              <a:t>some </a:t>
            </a:r>
            <a:r>
              <a:rPr lang="en-US" dirty="0"/>
              <a:t>of its types require large allocations (TV advertising), others - much cheaper (newspaper advertising).</a:t>
            </a:r>
            <a:endParaRPr lang="ru-RU" dirty="0"/>
          </a:p>
        </p:txBody>
      </p:sp>
    </p:spTree>
    <p:extLst>
      <p:ext uri="{BB962C8B-B14F-4D97-AF65-F5344CB8AC3E}">
        <p14:creationId xmlns:p14="http://schemas.microsoft.com/office/powerpoint/2010/main" val="42852533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32404"/>
            <a:ext cx="7920880" cy="948323"/>
          </a:xfrm>
        </p:spPr>
        <p:txBody>
          <a:bodyPr>
            <a:normAutofit/>
          </a:bodyPr>
          <a:lstStyle/>
          <a:p>
            <a:pPr algn="ctr"/>
            <a:r>
              <a:rPr lang="en-US" sz="2800" b="1" dirty="0">
                <a:solidFill>
                  <a:srgbClr val="C00000"/>
                </a:solidFill>
                <a:effectLst/>
              </a:rPr>
              <a:t>Characteristics of components of the marketing communications system</a:t>
            </a:r>
            <a:endParaRPr lang="ru-RU" dirty="0">
              <a:solidFill>
                <a:srgbClr val="C00000"/>
              </a:solidFill>
            </a:endParaRPr>
          </a:p>
        </p:txBody>
      </p:sp>
      <p:sp>
        <p:nvSpPr>
          <p:cNvPr id="3" name="Объект 2"/>
          <p:cNvSpPr>
            <a:spLocks noGrp="1"/>
          </p:cNvSpPr>
          <p:nvPr>
            <p:ph idx="1"/>
          </p:nvPr>
        </p:nvSpPr>
        <p:spPr>
          <a:xfrm>
            <a:off x="1043608" y="1052736"/>
            <a:ext cx="7890080" cy="5195664"/>
          </a:xfrm>
        </p:spPr>
        <p:txBody>
          <a:bodyPr>
            <a:normAutofit/>
          </a:bodyPr>
          <a:lstStyle/>
          <a:p>
            <a:pPr marL="82296" indent="0">
              <a:buNone/>
            </a:pPr>
            <a:r>
              <a:rPr lang="en-US" sz="2400" b="1" i="1" dirty="0"/>
              <a:t>Public Relations </a:t>
            </a:r>
            <a:r>
              <a:rPr lang="en-US" i="1" dirty="0"/>
              <a:t>is an activity aimed at developing a positive image of the company, its favorable attitude towards it and its medicines.</a:t>
            </a:r>
          </a:p>
          <a:p>
            <a:pPr marL="82296" indent="0" algn="ctr">
              <a:buNone/>
            </a:pPr>
            <a:r>
              <a:rPr lang="en-US" b="1" i="1" u="sng" dirty="0"/>
              <a:t>The peculiarity of this component of the promotion of medicines are:</a:t>
            </a:r>
          </a:p>
          <a:p>
            <a:r>
              <a:rPr lang="en-US" dirty="0" smtClean="0"/>
              <a:t>high </a:t>
            </a:r>
            <a:r>
              <a:rPr lang="en-US" dirty="0"/>
              <a:t>reliability of information in the eyes of consumers, because it is presented in the form of news, not an advertisement;</a:t>
            </a:r>
          </a:p>
          <a:p>
            <a:r>
              <a:rPr lang="en-US" dirty="0" smtClean="0"/>
              <a:t>wide </a:t>
            </a:r>
            <a:r>
              <a:rPr lang="en-US" dirty="0"/>
              <a:t>audience reach;</a:t>
            </a:r>
          </a:p>
          <a:p>
            <a:r>
              <a:rPr lang="en-US" dirty="0" smtClean="0"/>
              <a:t>long-term </a:t>
            </a:r>
            <a:r>
              <a:rPr lang="en-US" dirty="0"/>
              <a:t>effect of public relations;</a:t>
            </a:r>
          </a:p>
          <a:p>
            <a:r>
              <a:rPr lang="en-US" dirty="0" smtClean="0"/>
              <a:t>the </a:t>
            </a:r>
            <a:r>
              <a:rPr lang="en-US" dirty="0"/>
              <a:t>content of the information is not always controlled by the pharmaceutical firm;</a:t>
            </a:r>
          </a:p>
          <a:p>
            <a:r>
              <a:rPr lang="en-US" dirty="0" smtClean="0"/>
              <a:t>most </a:t>
            </a:r>
            <a:r>
              <a:rPr lang="en-US" dirty="0"/>
              <a:t>often complements advertising.</a:t>
            </a:r>
            <a:endParaRPr lang="ru-RU" dirty="0"/>
          </a:p>
        </p:txBody>
      </p:sp>
    </p:spTree>
    <p:extLst>
      <p:ext uri="{BB962C8B-B14F-4D97-AF65-F5344CB8AC3E}">
        <p14:creationId xmlns:p14="http://schemas.microsoft.com/office/powerpoint/2010/main" val="34212427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16632"/>
            <a:ext cx="7848872" cy="1008112"/>
          </a:xfrm>
        </p:spPr>
        <p:txBody>
          <a:bodyPr>
            <a:normAutofit/>
          </a:bodyPr>
          <a:lstStyle/>
          <a:p>
            <a:pPr algn="ctr"/>
            <a:r>
              <a:rPr lang="en-US" sz="2800" b="1" dirty="0">
                <a:solidFill>
                  <a:srgbClr val="C00000"/>
                </a:solidFill>
                <a:effectLst/>
              </a:rPr>
              <a:t>Characteristics of components of the marketing communications system</a:t>
            </a:r>
            <a:endParaRPr lang="ru-RU" dirty="0">
              <a:solidFill>
                <a:srgbClr val="C00000"/>
              </a:solidFill>
            </a:endParaRPr>
          </a:p>
        </p:txBody>
      </p:sp>
      <p:sp>
        <p:nvSpPr>
          <p:cNvPr id="3" name="Объект 2"/>
          <p:cNvSpPr>
            <a:spLocks noGrp="1"/>
          </p:cNvSpPr>
          <p:nvPr>
            <p:ph idx="1"/>
          </p:nvPr>
        </p:nvSpPr>
        <p:spPr>
          <a:xfrm>
            <a:off x="1115616" y="1052736"/>
            <a:ext cx="7498080" cy="4800600"/>
          </a:xfrm>
        </p:spPr>
        <p:txBody>
          <a:bodyPr>
            <a:normAutofit/>
          </a:bodyPr>
          <a:lstStyle/>
          <a:p>
            <a:pPr marL="82296" indent="0">
              <a:buNone/>
            </a:pPr>
            <a:r>
              <a:rPr lang="en-US" dirty="0"/>
              <a:t>A personal </a:t>
            </a:r>
            <a:r>
              <a:rPr lang="en-US" dirty="0" smtClean="0"/>
              <a:t>selling </a:t>
            </a:r>
            <a:r>
              <a:rPr lang="en-US" dirty="0"/>
              <a:t>is an oral presentation of medicines during a conversation with one or more potential buyers for sale.</a:t>
            </a:r>
          </a:p>
          <a:p>
            <a:pPr marL="82296" indent="0" algn="ctr">
              <a:buNone/>
            </a:pPr>
            <a:r>
              <a:rPr lang="en-US" b="1" u="sng" dirty="0"/>
              <a:t>Personal sale is characterized by:</a:t>
            </a:r>
          </a:p>
          <a:p>
            <a:r>
              <a:rPr lang="en-US" dirty="0" smtClean="0"/>
              <a:t>personal </a:t>
            </a:r>
            <a:r>
              <a:rPr lang="en-US" dirty="0"/>
              <a:t>character;</a:t>
            </a:r>
          </a:p>
          <a:p>
            <a:r>
              <a:rPr lang="en-US" dirty="0" smtClean="0"/>
              <a:t>direct</a:t>
            </a:r>
            <a:r>
              <a:rPr lang="en-US" dirty="0"/>
              <a:t>, lively dialogue with the audience;</a:t>
            </a:r>
          </a:p>
          <a:p>
            <a:r>
              <a:rPr lang="en-US" dirty="0" smtClean="0"/>
              <a:t>an </a:t>
            </a:r>
            <a:r>
              <a:rPr lang="en-US" dirty="0"/>
              <a:t>incentive to respond;</a:t>
            </a:r>
          </a:p>
          <a:p>
            <a:r>
              <a:rPr lang="en-US" dirty="0" smtClean="0"/>
              <a:t>the </a:t>
            </a:r>
            <a:r>
              <a:rPr lang="en-US" dirty="0"/>
              <a:t>highest value among all promotions (per contact).</a:t>
            </a:r>
            <a:endParaRPr lang="ru-RU" dirty="0"/>
          </a:p>
        </p:txBody>
      </p:sp>
    </p:spTree>
    <p:extLst>
      <p:ext uri="{BB962C8B-B14F-4D97-AF65-F5344CB8AC3E}">
        <p14:creationId xmlns:p14="http://schemas.microsoft.com/office/powerpoint/2010/main" val="20033237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16632"/>
            <a:ext cx="8028384" cy="936104"/>
          </a:xfrm>
        </p:spPr>
        <p:txBody>
          <a:bodyPr>
            <a:normAutofit/>
          </a:bodyPr>
          <a:lstStyle/>
          <a:p>
            <a:pPr algn="ctr"/>
            <a:r>
              <a:rPr lang="en-US" sz="2800" b="1" dirty="0">
                <a:solidFill>
                  <a:srgbClr val="C00000"/>
                </a:solidFill>
                <a:effectLst/>
              </a:rPr>
              <a:t>Characteristics of components of the marketing communications system</a:t>
            </a:r>
            <a:endParaRPr lang="ru-RU" dirty="0">
              <a:solidFill>
                <a:srgbClr val="C00000"/>
              </a:solidFill>
            </a:endParaRPr>
          </a:p>
        </p:txBody>
      </p:sp>
      <p:sp>
        <p:nvSpPr>
          <p:cNvPr id="3" name="Объект 2"/>
          <p:cNvSpPr>
            <a:spLocks noGrp="1"/>
          </p:cNvSpPr>
          <p:nvPr>
            <p:ph idx="1"/>
          </p:nvPr>
        </p:nvSpPr>
        <p:spPr>
          <a:xfrm>
            <a:off x="1043608" y="980728"/>
            <a:ext cx="7890080" cy="4968552"/>
          </a:xfrm>
        </p:spPr>
        <p:txBody>
          <a:bodyPr>
            <a:normAutofit/>
          </a:bodyPr>
          <a:lstStyle/>
          <a:p>
            <a:pPr marL="82296" indent="0">
              <a:buNone/>
            </a:pPr>
            <a:r>
              <a:rPr lang="en-US" b="1" u="sng" dirty="0"/>
              <a:t>Sales </a:t>
            </a:r>
            <a:r>
              <a:rPr lang="en-US" b="1" u="sng" dirty="0" smtClean="0"/>
              <a:t>promotion</a:t>
            </a:r>
            <a:r>
              <a:rPr lang="uk-UA" b="1" u="sng" dirty="0" smtClean="0"/>
              <a:t>  - </a:t>
            </a:r>
            <a:r>
              <a:rPr lang="en-US" i="1" dirty="0" smtClean="0"/>
              <a:t>are </a:t>
            </a:r>
            <a:r>
              <a:rPr lang="en-US" i="1" dirty="0"/>
              <a:t>short-term incentives to encourage intermediaries and consumers to buy medicines (discounts, merchandise loans, support for regular customers, etc.).</a:t>
            </a:r>
          </a:p>
          <a:p>
            <a:pPr marL="82296" indent="0" algn="ctr">
              <a:buNone/>
            </a:pPr>
            <a:r>
              <a:rPr lang="en-US" b="1" i="1" u="sng" dirty="0"/>
              <a:t>Feature is:</a:t>
            </a:r>
          </a:p>
          <a:p>
            <a:r>
              <a:rPr lang="en-US" dirty="0" smtClean="0"/>
              <a:t>attractiveness </a:t>
            </a:r>
            <a:r>
              <a:rPr lang="en-US" dirty="0"/>
              <a:t>of sales promotion measures in the eyes of intermediaries and consumers;</a:t>
            </a:r>
          </a:p>
          <a:p>
            <a:r>
              <a:rPr lang="en-US" dirty="0" smtClean="0"/>
              <a:t>incentives </a:t>
            </a:r>
            <a:r>
              <a:rPr lang="en-US" dirty="0"/>
              <a:t>to purchase;</a:t>
            </a:r>
          </a:p>
          <a:p>
            <a:r>
              <a:rPr lang="en-US" dirty="0" smtClean="0"/>
              <a:t>impulsive</a:t>
            </a:r>
            <a:r>
              <a:rPr lang="en-US" dirty="0"/>
              <a:t>;</a:t>
            </a:r>
          </a:p>
          <a:p>
            <a:r>
              <a:rPr lang="en-US" dirty="0" smtClean="0"/>
              <a:t>short-term </a:t>
            </a:r>
            <a:r>
              <a:rPr lang="en-US" dirty="0"/>
              <a:t>effect; these measures are unsuitable for forming a strong commitment to a particular brand of medicinal product;</a:t>
            </a:r>
          </a:p>
          <a:p>
            <a:r>
              <a:rPr lang="en-US" dirty="0" smtClean="0"/>
              <a:t>effectiveness </a:t>
            </a:r>
            <a:r>
              <a:rPr lang="en-US" dirty="0"/>
              <a:t>when combined with advertising.</a:t>
            </a:r>
            <a:endParaRPr lang="ru-RU" dirty="0"/>
          </a:p>
        </p:txBody>
      </p:sp>
    </p:spTree>
    <p:extLst>
      <p:ext uri="{BB962C8B-B14F-4D97-AF65-F5344CB8AC3E}">
        <p14:creationId xmlns:p14="http://schemas.microsoft.com/office/powerpoint/2010/main" val="42617010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16632"/>
            <a:ext cx="7498080" cy="634082"/>
          </a:xfrm>
        </p:spPr>
        <p:txBody>
          <a:bodyPr>
            <a:normAutofit fontScale="90000"/>
          </a:bodyPr>
          <a:lstStyle/>
          <a:p>
            <a:pPr algn="ctr"/>
            <a:r>
              <a:rPr lang="en-US" dirty="0" smtClean="0">
                <a:solidFill>
                  <a:srgbClr val="C00000"/>
                </a:solidFill>
              </a:rPr>
              <a:t>Advertising roles:</a:t>
            </a:r>
            <a:endParaRPr lang="ru-RU" dirty="0">
              <a:solidFill>
                <a:srgbClr val="C00000"/>
              </a:solidFill>
            </a:endParaRPr>
          </a:p>
        </p:txBody>
      </p:sp>
      <p:sp>
        <p:nvSpPr>
          <p:cNvPr id="3" name="Объект 2"/>
          <p:cNvSpPr>
            <a:spLocks noGrp="1"/>
          </p:cNvSpPr>
          <p:nvPr>
            <p:ph idx="1"/>
          </p:nvPr>
        </p:nvSpPr>
        <p:spPr>
          <a:xfrm>
            <a:off x="1043608" y="692696"/>
            <a:ext cx="7848872" cy="5760640"/>
          </a:xfrm>
        </p:spPr>
        <p:txBody>
          <a:bodyPr>
            <a:normAutofit/>
          </a:bodyPr>
          <a:lstStyle/>
          <a:p>
            <a:pPr marL="82296" indent="0">
              <a:buNone/>
            </a:pPr>
            <a:r>
              <a:rPr lang="en-US" dirty="0" smtClean="0"/>
              <a:t>1. </a:t>
            </a:r>
            <a:r>
              <a:rPr lang="en-US" b="1" dirty="0" smtClean="0"/>
              <a:t>Marketing: </a:t>
            </a:r>
            <a:r>
              <a:rPr lang="en-US" dirty="0" smtClean="0"/>
              <a:t>consists </a:t>
            </a:r>
            <a:r>
              <a:rPr lang="en-US" dirty="0"/>
              <a:t>in influence on a target market through each of the elements of marketing,</a:t>
            </a:r>
            <a:endParaRPr lang="en-US" dirty="0" smtClean="0"/>
          </a:p>
          <a:p>
            <a:pPr marL="82296" indent="0">
              <a:buNone/>
            </a:pPr>
            <a:r>
              <a:rPr lang="en-US" dirty="0" smtClean="0"/>
              <a:t>2. </a:t>
            </a:r>
            <a:r>
              <a:rPr lang="en-US" b="1" dirty="0" smtClean="0"/>
              <a:t>Communication: </a:t>
            </a:r>
            <a:r>
              <a:rPr lang="en-US" dirty="0" smtClean="0"/>
              <a:t>is </a:t>
            </a:r>
            <a:r>
              <a:rPr lang="en-US" dirty="0"/>
              <a:t>that advertising is a form of mass communication. It transmits various types of marketing information to achieve understanding between buyers and sellers in the market. </a:t>
            </a:r>
            <a:endParaRPr lang="en-US" dirty="0" smtClean="0"/>
          </a:p>
          <a:p>
            <a:pPr marL="82296" indent="0">
              <a:buNone/>
            </a:pPr>
            <a:r>
              <a:rPr lang="en-US" dirty="0" smtClean="0"/>
              <a:t>3. </a:t>
            </a:r>
            <a:r>
              <a:rPr lang="en-US" b="1" dirty="0" smtClean="0"/>
              <a:t>Economic</a:t>
            </a:r>
            <a:r>
              <a:rPr lang="en-US" dirty="0" smtClean="0"/>
              <a:t> </a:t>
            </a:r>
            <a:r>
              <a:rPr lang="en-US" dirty="0"/>
              <a:t>is seen as a source of information, which increases the sensitivity of consumers to price and stimulate competition. </a:t>
            </a:r>
            <a:endParaRPr lang="en-US" dirty="0" smtClean="0"/>
          </a:p>
          <a:p>
            <a:pPr marL="82296" indent="0">
              <a:buNone/>
            </a:pPr>
            <a:r>
              <a:rPr lang="en-US" dirty="0" smtClean="0"/>
              <a:t>4. </a:t>
            </a:r>
            <a:r>
              <a:rPr lang="en-US" b="1" dirty="0" smtClean="0"/>
              <a:t>Social </a:t>
            </a:r>
          </a:p>
          <a:p>
            <a:pPr>
              <a:buFontTx/>
              <a:buChar char="-"/>
            </a:pPr>
            <a:r>
              <a:rPr lang="en-US" dirty="0" smtClean="0"/>
              <a:t>Advertising </a:t>
            </a:r>
            <a:r>
              <a:rPr lang="en-US" dirty="0"/>
              <a:t>informs about the new and improved products  </a:t>
            </a:r>
            <a:endParaRPr lang="en-US" dirty="0" smtClean="0"/>
          </a:p>
          <a:p>
            <a:pPr>
              <a:buFontTx/>
              <a:buChar char="-"/>
            </a:pPr>
            <a:r>
              <a:rPr lang="en-US" dirty="0" smtClean="0"/>
              <a:t>-Facilitates </a:t>
            </a:r>
            <a:r>
              <a:rPr lang="en-US" dirty="0"/>
              <a:t>comparison of products, enabling the buyer to make a decision on the purchase </a:t>
            </a:r>
            <a:endParaRPr lang="en-US" dirty="0" smtClean="0"/>
          </a:p>
          <a:p>
            <a:pPr>
              <a:buFontTx/>
              <a:buChar char="-"/>
            </a:pPr>
            <a:r>
              <a:rPr lang="en-US" dirty="0" smtClean="0"/>
              <a:t>-Advertising </a:t>
            </a:r>
            <a:r>
              <a:rPr lang="en-US" dirty="0"/>
              <a:t>has an impact on people </a:t>
            </a:r>
            <a:r>
              <a:rPr lang="en-US" dirty="0" smtClean="0"/>
              <a:t> - Development </a:t>
            </a:r>
            <a:r>
              <a:rPr lang="en-US" dirty="0"/>
              <a:t>of advertising is to some extent an indicator of social development.</a:t>
            </a:r>
            <a:endParaRPr lang="ru-RU" dirty="0"/>
          </a:p>
        </p:txBody>
      </p:sp>
    </p:spTree>
    <p:extLst>
      <p:ext uri="{BB962C8B-B14F-4D97-AF65-F5344CB8AC3E}">
        <p14:creationId xmlns:p14="http://schemas.microsoft.com/office/powerpoint/2010/main" val="17780829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16632"/>
            <a:ext cx="7498080" cy="850106"/>
          </a:xfrm>
        </p:spPr>
        <p:txBody>
          <a:bodyPr>
            <a:normAutofit/>
          </a:bodyPr>
          <a:lstStyle/>
          <a:p>
            <a:pPr algn="ctr"/>
            <a:r>
              <a:rPr lang="en-US" sz="2000" b="1" dirty="0">
                <a:effectLst/>
              </a:rPr>
              <a:t>MODEL OF ADVERTISING INFLUENCE ON POTENTIAL CONSUMER</a:t>
            </a:r>
            <a:endParaRPr lang="ru-RU" sz="2000" b="1" dirty="0">
              <a:effectLst/>
            </a:endParaRPr>
          </a:p>
        </p:txBody>
      </p:sp>
      <p:sp>
        <p:nvSpPr>
          <p:cNvPr id="4" name="Прямоугольник 3"/>
          <p:cNvSpPr/>
          <p:nvPr/>
        </p:nvSpPr>
        <p:spPr>
          <a:xfrm>
            <a:off x="107504" y="980728"/>
            <a:ext cx="864096" cy="587727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4800" b="1" dirty="0" smtClean="0"/>
              <a:t>Consumers</a:t>
            </a:r>
            <a:endParaRPr lang="ru-RU" sz="4800" b="1" dirty="0"/>
          </a:p>
        </p:txBody>
      </p:sp>
      <p:sp>
        <p:nvSpPr>
          <p:cNvPr id="5" name="Прямоугольник 4"/>
          <p:cNvSpPr/>
          <p:nvPr/>
        </p:nvSpPr>
        <p:spPr>
          <a:xfrm>
            <a:off x="1505816" y="1268760"/>
            <a:ext cx="2016224" cy="64807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Attention</a:t>
            </a:r>
            <a:endParaRPr lang="ru-RU" dirty="0"/>
          </a:p>
        </p:txBody>
      </p:sp>
      <p:sp>
        <p:nvSpPr>
          <p:cNvPr id="6" name="Прямоугольник 5"/>
          <p:cNvSpPr/>
          <p:nvPr/>
        </p:nvSpPr>
        <p:spPr>
          <a:xfrm>
            <a:off x="1532594" y="2650203"/>
            <a:ext cx="2016224" cy="64807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Interest</a:t>
            </a:r>
            <a:endParaRPr lang="ru-RU" dirty="0"/>
          </a:p>
        </p:txBody>
      </p:sp>
      <p:sp>
        <p:nvSpPr>
          <p:cNvPr id="7" name="Прямоугольник 6"/>
          <p:cNvSpPr/>
          <p:nvPr/>
        </p:nvSpPr>
        <p:spPr>
          <a:xfrm>
            <a:off x="1532594" y="3919364"/>
            <a:ext cx="2016224" cy="64807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a:t>
            </a:r>
            <a:r>
              <a:rPr lang="en-US" dirty="0" smtClean="0"/>
              <a:t>mpulsion</a:t>
            </a:r>
            <a:endParaRPr lang="ru-RU" dirty="0"/>
          </a:p>
        </p:txBody>
      </p:sp>
      <p:sp>
        <p:nvSpPr>
          <p:cNvPr id="8" name="Прямоугольник 7"/>
          <p:cNvSpPr/>
          <p:nvPr/>
        </p:nvSpPr>
        <p:spPr>
          <a:xfrm>
            <a:off x="1532594" y="5013176"/>
            <a:ext cx="2016224" cy="64807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Desire</a:t>
            </a:r>
            <a:endParaRPr lang="ru-RU" dirty="0"/>
          </a:p>
        </p:txBody>
      </p:sp>
      <p:sp>
        <p:nvSpPr>
          <p:cNvPr id="9" name="Прямоугольник 8"/>
          <p:cNvSpPr/>
          <p:nvPr/>
        </p:nvSpPr>
        <p:spPr>
          <a:xfrm>
            <a:off x="1509192" y="6201308"/>
            <a:ext cx="2016224" cy="64807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Act</a:t>
            </a:r>
            <a:endParaRPr lang="ru-RU" dirty="0"/>
          </a:p>
        </p:txBody>
      </p:sp>
      <p:sp>
        <p:nvSpPr>
          <p:cNvPr id="10" name="Прямоугольник 9"/>
          <p:cNvSpPr/>
          <p:nvPr/>
        </p:nvSpPr>
        <p:spPr>
          <a:xfrm>
            <a:off x="4644008" y="980728"/>
            <a:ext cx="4392488" cy="432048"/>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The rationality of choosing a means of advertising distribution</a:t>
            </a:r>
            <a:endParaRPr lang="ru-RU" sz="1600" b="1" dirty="0">
              <a:solidFill>
                <a:schemeClr val="tx1"/>
              </a:solidFill>
            </a:endParaRPr>
          </a:p>
        </p:txBody>
      </p:sp>
      <p:sp>
        <p:nvSpPr>
          <p:cNvPr id="11" name="Прямоугольник 10"/>
          <p:cNvSpPr/>
          <p:nvPr/>
        </p:nvSpPr>
        <p:spPr>
          <a:xfrm>
            <a:off x="4644008" y="1592796"/>
            <a:ext cx="4392488" cy="432048"/>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Form of advertisement</a:t>
            </a:r>
            <a:endParaRPr lang="ru-RU" b="1" dirty="0">
              <a:solidFill>
                <a:schemeClr val="tx1"/>
              </a:solidFill>
            </a:endParaRPr>
          </a:p>
        </p:txBody>
      </p:sp>
      <p:sp>
        <p:nvSpPr>
          <p:cNvPr id="12" name="Прямоугольник 11"/>
          <p:cNvSpPr/>
          <p:nvPr/>
        </p:nvSpPr>
        <p:spPr>
          <a:xfrm>
            <a:off x="4644008" y="2434179"/>
            <a:ext cx="4385985" cy="432048"/>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The structure of the advertising appeal</a:t>
            </a:r>
            <a:endParaRPr lang="ru-RU" b="1" dirty="0">
              <a:solidFill>
                <a:schemeClr val="tx1"/>
              </a:solidFill>
            </a:endParaRPr>
          </a:p>
        </p:txBody>
      </p:sp>
      <p:sp>
        <p:nvSpPr>
          <p:cNvPr id="13" name="Прямоугольник 12"/>
          <p:cNvSpPr/>
          <p:nvPr/>
        </p:nvSpPr>
        <p:spPr>
          <a:xfrm>
            <a:off x="4644008" y="3013206"/>
            <a:ext cx="4392488" cy="432048"/>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Content of the advertising appeal</a:t>
            </a:r>
            <a:endParaRPr lang="ru-RU" b="1" dirty="0">
              <a:solidFill>
                <a:schemeClr val="tx1"/>
              </a:solidFill>
            </a:endParaRPr>
          </a:p>
        </p:txBody>
      </p:sp>
      <p:sp>
        <p:nvSpPr>
          <p:cNvPr id="14" name="Прямоугольник 13"/>
          <p:cNvSpPr/>
          <p:nvPr/>
        </p:nvSpPr>
        <p:spPr>
          <a:xfrm>
            <a:off x="4644008" y="3789040"/>
            <a:ext cx="4385985" cy="778396"/>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The association of the advertised medicinal product with the specific needs of the consumer</a:t>
            </a:r>
            <a:endParaRPr lang="ru-RU" sz="1600" b="1" dirty="0">
              <a:solidFill>
                <a:schemeClr val="tx1"/>
              </a:solidFill>
            </a:endParaRPr>
          </a:p>
        </p:txBody>
      </p:sp>
      <p:sp>
        <p:nvSpPr>
          <p:cNvPr id="15" name="Прямоугольник 14"/>
          <p:cNvSpPr/>
          <p:nvPr/>
        </p:nvSpPr>
        <p:spPr>
          <a:xfrm>
            <a:off x="4644008" y="5643284"/>
            <a:ext cx="4415994" cy="432048"/>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Moral and social motives</a:t>
            </a:r>
            <a:endParaRPr lang="ru-RU" b="1" dirty="0">
              <a:solidFill>
                <a:schemeClr val="tx1"/>
              </a:solidFill>
            </a:endParaRPr>
          </a:p>
        </p:txBody>
      </p:sp>
      <p:sp>
        <p:nvSpPr>
          <p:cNvPr id="16" name="Прямоугольник 15"/>
          <p:cNvSpPr/>
          <p:nvPr/>
        </p:nvSpPr>
        <p:spPr>
          <a:xfrm>
            <a:off x="4644008" y="5188621"/>
            <a:ext cx="4413405" cy="432048"/>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Emotional motives</a:t>
            </a:r>
            <a:endParaRPr lang="ru-RU" b="1" dirty="0">
              <a:solidFill>
                <a:schemeClr val="tx1"/>
              </a:solidFill>
            </a:endParaRPr>
          </a:p>
        </p:txBody>
      </p:sp>
      <p:sp>
        <p:nvSpPr>
          <p:cNvPr id="17" name="Прямоугольник 16"/>
          <p:cNvSpPr/>
          <p:nvPr/>
        </p:nvSpPr>
        <p:spPr>
          <a:xfrm>
            <a:off x="4644008" y="4725144"/>
            <a:ext cx="4404831" cy="432048"/>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Rational motives</a:t>
            </a:r>
            <a:endParaRPr lang="ru-RU" b="1" dirty="0">
              <a:solidFill>
                <a:schemeClr val="tx1"/>
              </a:solidFill>
            </a:endParaRPr>
          </a:p>
        </p:txBody>
      </p:sp>
      <p:sp>
        <p:nvSpPr>
          <p:cNvPr id="18" name="Прямоугольник 17"/>
          <p:cNvSpPr/>
          <p:nvPr/>
        </p:nvSpPr>
        <p:spPr>
          <a:xfrm>
            <a:off x="4644008" y="6309320"/>
            <a:ext cx="4429766" cy="432048"/>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The decision to purchase the advertised drug</a:t>
            </a:r>
            <a:endParaRPr lang="ru-RU" b="1" dirty="0">
              <a:solidFill>
                <a:schemeClr val="tx1"/>
              </a:solidFill>
            </a:endParaRPr>
          </a:p>
        </p:txBody>
      </p:sp>
      <p:sp>
        <p:nvSpPr>
          <p:cNvPr id="19" name="Стрелка вправо 18"/>
          <p:cNvSpPr/>
          <p:nvPr/>
        </p:nvSpPr>
        <p:spPr>
          <a:xfrm rot="10800000">
            <a:off x="944441" y="1520565"/>
            <a:ext cx="534216" cy="21602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Стрелка вправо 19"/>
          <p:cNvSpPr/>
          <p:nvPr/>
        </p:nvSpPr>
        <p:spPr>
          <a:xfrm rot="10800000">
            <a:off x="974976" y="2866227"/>
            <a:ext cx="534216" cy="21602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Стрелка вправо 20"/>
          <p:cNvSpPr/>
          <p:nvPr/>
        </p:nvSpPr>
        <p:spPr>
          <a:xfrm rot="10800000">
            <a:off x="998378" y="4135388"/>
            <a:ext cx="534216" cy="21602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Стрелка вправо 21"/>
          <p:cNvSpPr/>
          <p:nvPr/>
        </p:nvSpPr>
        <p:spPr>
          <a:xfrm rot="10800000">
            <a:off x="971600" y="5229200"/>
            <a:ext cx="534216" cy="21602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Стрелка вправо 22"/>
          <p:cNvSpPr/>
          <p:nvPr/>
        </p:nvSpPr>
        <p:spPr>
          <a:xfrm rot="10800000">
            <a:off x="956607" y="6417332"/>
            <a:ext cx="534216" cy="21602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25" name="Прямая со стрелкой 24"/>
          <p:cNvCxnSpPr>
            <a:stCxn id="10" idx="1"/>
            <a:endCxn id="5" idx="3"/>
          </p:cNvCxnSpPr>
          <p:nvPr/>
        </p:nvCxnSpPr>
        <p:spPr>
          <a:xfrm flipH="1">
            <a:off x="3522040" y="1196752"/>
            <a:ext cx="1121968" cy="39604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7" name="Прямая со стрелкой 26"/>
          <p:cNvCxnSpPr>
            <a:stCxn id="11" idx="1"/>
            <a:endCxn id="5" idx="3"/>
          </p:cNvCxnSpPr>
          <p:nvPr/>
        </p:nvCxnSpPr>
        <p:spPr>
          <a:xfrm flipH="1" flipV="1">
            <a:off x="3522040" y="1592796"/>
            <a:ext cx="1121968" cy="21602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9" name="Прямая со стрелкой 28"/>
          <p:cNvCxnSpPr>
            <a:stCxn id="12" idx="1"/>
            <a:endCxn id="6" idx="3"/>
          </p:cNvCxnSpPr>
          <p:nvPr/>
        </p:nvCxnSpPr>
        <p:spPr>
          <a:xfrm flipH="1">
            <a:off x="3548818" y="2650203"/>
            <a:ext cx="1095190" cy="32403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1" name="Прямая со стрелкой 30"/>
          <p:cNvCxnSpPr>
            <a:stCxn id="13" idx="1"/>
            <a:endCxn id="6" idx="3"/>
          </p:cNvCxnSpPr>
          <p:nvPr/>
        </p:nvCxnSpPr>
        <p:spPr>
          <a:xfrm flipH="1" flipV="1">
            <a:off x="3548818" y="2974239"/>
            <a:ext cx="1095190" cy="25499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3" name="Прямая со стрелкой 32"/>
          <p:cNvCxnSpPr>
            <a:stCxn id="14" idx="1"/>
            <a:endCxn id="7" idx="3"/>
          </p:cNvCxnSpPr>
          <p:nvPr/>
        </p:nvCxnSpPr>
        <p:spPr>
          <a:xfrm flipH="1">
            <a:off x="3548818" y="4178238"/>
            <a:ext cx="1095190" cy="6516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5" name="Прямая со стрелкой 34"/>
          <p:cNvCxnSpPr>
            <a:stCxn id="17" idx="1"/>
            <a:endCxn id="8" idx="3"/>
          </p:cNvCxnSpPr>
          <p:nvPr/>
        </p:nvCxnSpPr>
        <p:spPr>
          <a:xfrm flipH="1">
            <a:off x="3548818" y="4941168"/>
            <a:ext cx="1095190" cy="39604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7" name="Прямая со стрелкой 36"/>
          <p:cNvCxnSpPr>
            <a:stCxn id="16" idx="1"/>
            <a:endCxn id="8" idx="3"/>
          </p:cNvCxnSpPr>
          <p:nvPr/>
        </p:nvCxnSpPr>
        <p:spPr>
          <a:xfrm flipH="1" flipV="1">
            <a:off x="3548818" y="5337212"/>
            <a:ext cx="1095190" cy="6743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9" name="Прямая со стрелкой 38"/>
          <p:cNvCxnSpPr>
            <a:stCxn id="15" idx="1"/>
            <a:endCxn id="8" idx="3"/>
          </p:cNvCxnSpPr>
          <p:nvPr/>
        </p:nvCxnSpPr>
        <p:spPr>
          <a:xfrm flipH="1" flipV="1">
            <a:off x="3548818" y="5337212"/>
            <a:ext cx="1095190" cy="52209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1" name="Прямая со стрелкой 40"/>
          <p:cNvCxnSpPr>
            <a:stCxn id="18" idx="1"/>
            <a:endCxn id="9" idx="3"/>
          </p:cNvCxnSpPr>
          <p:nvPr/>
        </p:nvCxnSpPr>
        <p:spPr>
          <a:xfrm flipH="1">
            <a:off x="3525416" y="6525344"/>
            <a:ext cx="1118592"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5951638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вал 3"/>
          <p:cNvSpPr/>
          <p:nvPr/>
        </p:nvSpPr>
        <p:spPr>
          <a:xfrm>
            <a:off x="1043608" y="3068960"/>
            <a:ext cx="2376264" cy="93610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Sales promotion</a:t>
            </a:r>
            <a:endParaRPr lang="ru-RU" dirty="0"/>
          </a:p>
        </p:txBody>
      </p:sp>
      <p:sp>
        <p:nvSpPr>
          <p:cNvPr id="5" name="Выноска со стрелкой вниз 4"/>
          <p:cNvSpPr/>
          <p:nvPr/>
        </p:nvSpPr>
        <p:spPr>
          <a:xfrm>
            <a:off x="107504" y="144016"/>
            <a:ext cx="3403155" cy="2924944"/>
          </a:xfrm>
          <a:prstGeom prst="downArrowCallout">
            <a:avLst>
              <a:gd name="adj1" fmla="val 10370"/>
              <a:gd name="adj2" fmla="val 9635"/>
              <a:gd name="adj3" fmla="val 25000"/>
              <a:gd name="adj4" fmla="val 79908"/>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 providing free samples of medicines for in-depth clinical research;</a:t>
            </a:r>
          </a:p>
          <a:p>
            <a:pPr algn="ctr"/>
            <a:r>
              <a:rPr lang="en-US" sz="1600" dirty="0">
                <a:solidFill>
                  <a:schemeClr val="tx1"/>
                </a:solidFill>
              </a:rPr>
              <a:t> presentations of new medicines;</a:t>
            </a:r>
          </a:p>
          <a:p>
            <a:pPr algn="ctr"/>
            <a:r>
              <a:rPr lang="en-US" sz="1600" dirty="0">
                <a:solidFill>
                  <a:schemeClr val="tx1"/>
                </a:solidFill>
              </a:rPr>
              <a:t> lotteries, contests, quizzes;</a:t>
            </a:r>
          </a:p>
          <a:p>
            <a:pPr algn="ctr"/>
            <a:r>
              <a:rPr lang="en-US" sz="1600" dirty="0">
                <a:solidFill>
                  <a:schemeClr val="tx1"/>
                </a:solidFill>
              </a:rPr>
              <a:t> different price discounts;</a:t>
            </a:r>
          </a:p>
          <a:p>
            <a:pPr algn="ctr"/>
            <a:r>
              <a:rPr lang="en-US" sz="1600" dirty="0">
                <a:solidFill>
                  <a:schemeClr val="tx1"/>
                </a:solidFill>
              </a:rPr>
              <a:t> support for regular customers, discounting</a:t>
            </a:r>
            <a:r>
              <a:rPr lang="en-US" dirty="0"/>
              <a:t>.</a:t>
            </a:r>
            <a:endParaRPr lang="ru-RU" dirty="0"/>
          </a:p>
        </p:txBody>
      </p:sp>
      <p:sp>
        <p:nvSpPr>
          <p:cNvPr id="6" name="Выноска со стрелкой вверх 5"/>
          <p:cNvSpPr/>
          <p:nvPr/>
        </p:nvSpPr>
        <p:spPr>
          <a:xfrm>
            <a:off x="107504" y="4005064"/>
            <a:ext cx="3672408" cy="2852936"/>
          </a:xfrm>
          <a:prstGeom prst="upArrowCallout">
            <a:avLst>
              <a:gd name="adj1" fmla="val 8735"/>
              <a:gd name="adj2" fmla="val 12084"/>
              <a:gd name="adj3" fmla="val 15911"/>
              <a:gd name="adj4" fmla="val 76936"/>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r>
              <a:rPr lang="en-US" sz="1600" dirty="0">
                <a:solidFill>
                  <a:schemeClr val="tx1"/>
                </a:solidFill>
              </a:rPr>
              <a:t> </a:t>
            </a:r>
            <a:r>
              <a:rPr lang="en-US" sz="1600" dirty="0" smtClean="0">
                <a:solidFill>
                  <a:schemeClr val="tx1"/>
                </a:solidFill>
              </a:rPr>
              <a:t>discounts </a:t>
            </a:r>
            <a:r>
              <a:rPr lang="en-US" sz="1600" dirty="0">
                <a:solidFill>
                  <a:schemeClr val="tx1"/>
                </a:solidFill>
              </a:rPr>
              <a:t>on the batch of purchased medicines;</a:t>
            </a:r>
          </a:p>
          <a:p>
            <a:pPr algn="ctr"/>
            <a:r>
              <a:rPr lang="en-US" sz="1600" dirty="0" smtClean="0">
                <a:solidFill>
                  <a:schemeClr val="tx1"/>
                </a:solidFill>
              </a:rPr>
              <a:t> </a:t>
            </a:r>
            <a:r>
              <a:rPr lang="en-US" sz="1600" dirty="0">
                <a:solidFill>
                  <a:schemeClr val="tx1"/>
                </a:solidFill>
              </a:rPr>
              <a:t>premiums for the level of medication sales;</a:t>
            </a:r>
          </a:p>
          <a:p>
            <a:pPr algn="ctr"/>
            <a:r>
              <a:rPr lang="en-US" sz="1600" dirty="0">
                <a:solidFill>
                  <a:schemeClr val="tx1"/>
                </a:solidFill>
              </a:rPr>
              <a:t> competitions and quizzes for pharmacy professionals;</a:t>
            </a:r>
          </a:p>
          <a:p>
            <a:pPr algn="ctr"/>
            <a:r>
              <a:rPr lang="en-US" sz="1600" dirty="0">
                <a:solidFill>
                  <a:schemeClr val="tx1"/>
                </a:solidFill>
              </a:rPr>
              <a:t> joint advertising;</a:t>
            </a:r>
          </a:p>
          <a:p>
            <a:pPr algn="ctr"/>
            <a:r>
              <a:rPr lang="en-US" sz="1600" dirty="0" err="1" smtClean="0">
                <a:solidFill>
                  <a:schemeClr val="tx1"/>
                </a:solidFill>
              </a:rPr>
              <a:t>Га</a:t>
            </a:r>
            <a:r>
              <a:rPr lang="en-US" sz="1600" dirty="0" smtClean="0">
                <a:solidFill>
                  <a:schemeClr val="tx1"/>
                </a:solidFill>
              </a:rPr>
              <a:t> </a:t>
            </a:r>
            <a:r>
              <a:rPr lang="en-US" sz="1600" dirty="0">
                <a:solidFill>
                  <a:schemeClr val="tx1"/>
                </a:solidFill>
              </a:rPr>
              <a:t>Assistance to pharmacies in the design of service halls, etc</a:t>
            </a:r>
            <a:r>
              <a:rPr lang="en-US" dirty="0"/>
              <a:t>.</a:t>
            </a:r>
            <a:endParaRPr lang="ru-RU" dirty="0"/>
          </a:p>
        </p:txBody>
      </p:sp>
      <p:sp>
        <p:nvSpPr>
          <p:cNvPr id="7" name="Выноска со стрелкой влево 6"/>
          <p:cNvSpPr/>
          <p:nvPr/>
        </p:nvSpPr>
        <p:spPr>
          <a:xfrm>
            <a:off x="3419872" y="274340"/>
            <a:ext cx="5219804" cy="6525344"/>
          </a:xfrm>
          <a:prstGeom prst="leftArrowCallout">
            <a:avLst>
              <a:gd name="adj1" fmla="val 11329"/>
              <a:gd name="adj2" fmla="val 9358"/>
              <a:gd name="adj3" fmla="val 23136"/>
              <a:gd name="adj4" fmla="val 64977"/>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 </a:t>
            </a:r>
            <a:r>
              <a:rPr lang="en-US" dirty="0" smtClean="0">
                <a:solidFill>
                  <a:schemeClr val="tx1"/>
                </a:solidFill>
              </a:rPr>
              <a:t>rewarding </a:t>
            </a:r>
            <a:r>
              <a:rPr lang="en-US" dirty="0">
                <a:solidFill>
                  <a:schemeClr val="tx1"/>
                </a:solidFill>
              </a:rPr>
              <a:t>the best employees;</a:t>
            </a:r>
          </a:p>
          <a:p>
            <a:r>
              <a:rPr lang="en-US" dirty="0">
                <a:solidFill>
                  <a:schemeClr val="tx1"/>
                </a:solidFill>
              </a:rPr>
              <a:t> </a:t>
            </a:r>
            <a:r>
              <a:rPr lang="en-US" dirty="0" smtClean="0">
                <a:solidFill>
                  <a:schemeClr val="tx1"/>
                </a:solidFill>
              </a:rPr>
              <a:t>rewarding </a:t>
            </a:r>
            <a:r>
              <a:rPr lang="en-US" dirty="0">
                <a:solidFill>
                  <a:schemeClr val="tx1"/>
                </a:solidFill>
              </a:rPr>
              <a:t>them with valuable gifts;</a:t>
            </a:r>
          </a:p>
          <a:p>
            <a:r>
              <a:rPr lang="en-US" dirty="0">
                <a:solidFill>
                  <a:schemeClr val="tx1"/>
                </a:solidFill>
              </a:rPr>
              <a:t> </a:t>
            </a:r>
            <a:r>
              <a:rPr lang="en-US" dirty="0" smtClean="0">
                <a:solidFill>
                  <a:schemeClr val="tx1"/>
                </a:solidFill>
              </a:rPr>
              <a:t>giving </a:t>
            </a:r>
            <a:r>
              <a:rPr lang="en-US" dirty="0">
                <a:solidFill>
                  <a:schemeClr val="tx1"/>
                </a:solidFill>
              </a:rPr>
              <a:t>the best employees extra days off;</a:t>
            </a:r>
          </a:p>
          <a:p>
            <a:r>
              <a:rPr lang="en-US" dirty="0">
                <a:solidFill>
                  <a:schemeClr val="tx1"/>
                </a:solidFill>
              </a:rPr>
              <a:t> allocation of travel permits, organization of tourist trips at the expense of the company;</a:t>
            </a:r>
          </a:p>
          <a:p>
            <a:r>
              <a:rPr lang="en-US" dirty="0">
                <a:solidFill>
                  <a:schemeClr val="tx1"/>
                </a:solidFill>
              </a:rPr>
              <a:t>organizing competitions of specialists with awarding of winners;</a:t>
            </a:r>
          </a:p>
          <a:p>
            <a:r>
              <a:rPr lang="en-US" dirty="0">
                <a:solidFill>
                  <a:schemeClr val="tx1"/>
                </a:solidFill>
              </a:rPr>
              <a:t> Expanding the participation of forerunners in the profits of a pharmaceutical firm</a:t>
            </a:r>
          </a:p>
          <a:p>
            <a:r>
              <a:rPr lang="en-US" dirty="0">
                <a:solidFill>
                  <a:schemeClr val="tx1"/>
                </a:solidFill>
              </a:rPr>
              <a:t> use a broad arsenal of moral incentives.</a:t>
            </a:r>
            <a:endParaRPr lang="ru-RU" dirty="0">
              <a:solidFill>
                <a:schemeClr val="tx1"/>
              </a:solidFill>
            </a:endParaRPr>
          </a:p>
        </p:txBody>
      </p:sp>
    </p:spTree>
    <p:extLst>
      <p:ext uri="{BB962C8B-B14F-4D97-AF65-F5344CB8AC3E}">
        <p14:creationId xmlns:p14="http://schemas.microsoft.com/office/powerpoint/2010/main" val="38714043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29818" y="4522230"/>
            <a:ext cx="7263985" cy="1283034"/>
          </a:xfrm>
          <a:solidFill>
            <a:schemeClr val="accent1">
              <a:lumMod val="20000"/>
              <a:lumOff val="80000"/>
            </a:schemeClr>
          </a:solidFill>
        </p:spPr>
        <p:txBody>
          <a:bodyPr>
            <a:normAutofit/>
          </a:bodyPr>
          <a:lstStyle/>
          <a:p>
            <a:pPr marL="82296" indent="0" algn="ctr">
              <a:buNone/>
            </a:pPr>
            <a:r>
              <a:rPr lang="en-US" sz="7200" b="1" dirty="0" smtClean="0"/>
              <a:t>for attention</a:t>
            </a:r>
            <a:r>
              <a:rPr lang="ru-RU" sz="7200" b="1" dirty="0" smtClean="0"/>
              <a:t>!</a:t>
            </a:r>
            <a:endParaRPr lang="ru-RU" sz="7200" b="1" dirty="0"/>
          </a:p>
        </p:txBody>
      </p:sp>
      <p:pic>
        <p:nvPicPr>
          <p:cNvPr id="9218" name="Picture 2" descr="G:\Универ\5-ммф\Marketing in Pharmacy_2019\спасибо.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430871"/>
            <a:ext cx="7262163" cy="4091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3844825"/>
      </p:ext>
    </p:extLst>
  </p:cSld>
  <p:clrMapOvr>
    <a:masterClrMapping/>
  </p:clrMapOvr>
  <p:timing>
    <p:tnLst>
      <p:par>
        <p:cTn id="1" dur="indefinite" restart="never" nodeType="tmRoot"/>
      </p:par>
    </p:tnLst>
  </p:timing>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TM10001105[[fn=Уголки]]</Template>
  <TotalTime>1123</TotalTime>
  <Words>1367</Words>
  <Application>Microsoft Office PowerPoint</Application>
  <PresentationFormat>Экран (4:3)</PresentationFormat>
  <Paragraphs>162</Paragraphs>
  <Slides>19</Slides>
  <Notes>0</Notes>
  <HiddenSlides>0</HiddenSlides>
  <MMClips>0</MMClips>
  <ScaleCrop>false</ScaleCrop>
  <HeadingPairs>
    <vt:vector size="6" baseType="variant">
      <vt:variant>
        <vt:lpstr>Использованные шрифты</vt:lpstr>
      </vt:variant>
      <vt:variant>
        <vt:i4>1</vt:i4>
      </vt:variant>
      <vt:variant>
        <vt:lpstr>Тема</vt:lpstr>
      </vt:variant>
      <vt:variant>
        <vt:i4>1</vt:i4>
      </vt:variant>
      <vt:variant>
        <vt:lpstr>Заголовки слайдов</vt:lpstr>
      </vt:variant>
      <vt:variant>
        <vt:i4>19</vt:i4>
      </vt:variant>
    </vt:vector>
  </HeadingPairs>
  <TitlesOfParts>
    <vt:vector size="21" baseType="lpstr">
      <vt:lpstr>Franklin Gothic Book</vt:lpstr>
      <vt:lpstr>Crop</vt:lpstr>
      <vt:lpstr>Ministry of Health of Ukraine Odesa National Medical University </vt:lpstr>
      <vt:lpstr>Promotion </vt:lpstr>
      <vt:lpstr>Презентация PowerPoint</vt:lpstr>
      <vt:lpstr>The elements of marketing communications  </vt:lpstr>
      <vt:lpstr>System of the marketing communication</vt:lpstr>
      <vt:lpstr>Презентация PowerPoint</vt:lpstr>
      <vt:lpstr>Презентация PowerPoint</vt:lpstr>
      <vt:lpstr>Презентация PowerPoint</vt:lpstr>
      <vt:lpstr>Factors that determine the structure of a marketing communications system</vt:lpstr>
      <vt:lpstr>Promotion strategies</vt:lpstr>
      <vt:lpstr>Factors that determine the structure of a marketing communications system</vt:lpstr>
      <vt:lpstr>Characteristics of components of the marketing communications system</vt:lpstr>
      <vt:lpstr>Characteristics of components of the marketing communications system</vt:lpstr>
      <vt:lpstr>Characteristics of components of the marketing communications system</vt:lpstr>
      <vt:lpstr>Characteristics of components of the marketing communications system</vt:lpstr>
      <vt:lpstr>Advertising roles:</vt:lpstr>
      <vt:lpstr>MODEL OF ADVERTISING INFLUENCE ON POTENTIAL CONSUMER</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Ministry of Health of Ukraine Odesa National Medical University Faculty of Pharmacy</dc:title>
  <dc:creator>Home</dc:creator>
  <cp:lastModifiedBy>Учетная запись Майкрософт</cp:lastModifiedBy>
  <cp:revision>179</cp:revision>
  <dcterms:created xsi:type="dcterms:W3CDTF">2019-09-03T08:02:15Z</dcterms:created>
  <dcterms:modified xsi:type="dcterms:W3CDTF">2025-09-07T12:26:06Z</dcterms:modified>
</cp:coreProperties>
</file>