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12" r:id="rId1"/>
  </p:sldMasterIdLst>
  <p:notesMasterIdLst>
    <p:notesMasterId r:id="rId22"/>
  </p:notesMasterIdLst>
  <p:sldIdLst>
    <p:sldId id="278" r:id="rId2"/>
    <p:sldId id="257" r:id="rId3"/>
    <p:sldId id="279" r:id="rId4"/>
    <p:sldId id="259" r:id="rId5"/>
    <p:sldId id="260" r:id="rId6"/>
    <p:sldId id="280" r:id="rId7"/>
    <p:sldId id="281" r:id="rId8"/>
    <p:sldId id="282" r:id="rId9"/>
    <p:sldId id="283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1" r:id="rId19"/>
    <p:sldId id="284" r:id="rId20"/>
    <p:sldId id="285" r:id="rId21"/>
  </p:sldIdLst>
  <p:sldSz cx="9144000" cy="5143500" type="screen16x9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9" autoAdjust="0"/>
    <p:restoredTop sz="94086" autoAdjust="0"/>
  </p:normalViewPr>
  <p:slideViewPr>
    <p:cSldViewPr>
      <p:cViewPr varScale="1">
        <p:scale>
          <a:sx n="105" d="100"/>
          <a:sy n="105" d="100"/>
        </p:scale>
        <p:origin x="730" y="29"/>
      </p:cViewPr>
      <p:guideLst>
        <p:guide orient="horz" pos="162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altLang="ru-RU"/>
          </a:p>
        </p:txBody>
      </p:sp>
      <p:sp>
        <p:nvSpPr>
          <p:cNvPr id="24579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altLang="ru-RU"/>
          </a:p>
        </p:txBody>
      </p:sp>
      <p:sp>
        <p:nvSpPr>
          <p:cNvPr id="17412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0538" y="-11796713"/>
            <a:ext cx="22199601" cy="12488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6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5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56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6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07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17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</p:spPr>
        <p:txBody>
          <a:bodyPr wrap="none" anchor="ctr"/>
          <a:lstStyle/>
          <a:p>
            <a:pPr algn="l" rtl="0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2503170"/>
            <a:ext cx="6480048" cy="172593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158609"/>
            <a:ext cx="6480048" cy="131445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9E5EB0E-63A8-493B-87F9-F67BD3B14882}" type="datetime1">
              <a:rPr lang="ru-RU" noProof="1" smtClean="0"/>
              <a:pPr rtl="0"/>
              <a:t>06.09.2024</a:t>
            </a:fld>
            <a:endParaRPr lang="ru-RU" noProof="1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64E409-DDB7-4B05-A259-784BA53B84B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687878"/>
            <a:ext cx="6629400" cy="1369772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864350"/>
            <a:ext cx="6629400" cy="800016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D36DA-FECE-4DC6-AB76-A123D9AEDB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7467600" cy="85725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3657600" cy="339447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200151"/>
            <a:ext cx="3657600" cy="339447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22863B-7825-4C08-ABBD-C19C31B188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114800"/>
            <a:ext cx="4040188" cy="62865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4114800"/>
            <a:ext cx="4041775" cy="62865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137684"/>
            <a:ext cx="4040188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137684"/>
            <a:ext cx="4041775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9ABE93-6F88-4542-A2FC-B4DA30029CB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7470648" cy="85725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CCD82BE-D541-4516-A865-03B1160827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842FAF-229C-4A25-815E-D00EEED8A9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89146"/>
            <a:ext cx="3200400" cy="547688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60818"/>
            <a:ext cx="2743200" cy="6858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485900"/>
            <a:ext cx="7086600" cy="2857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4816548"/>
            <a:ext cx="762000" cy="273844"/>
          </a:xfrm>
        </p:spPr>
        <p:txBody>
          <a:bodyPr/>
          <a:lstStyle/>
          <a:p>
            <a:pPr>
              <a:defRPr/>
            </a:pPr>
            <a:fld id="{D2D3D1A9-5141-4379-BFCE-34E622BA3D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279282"/>
            <a:ext cx="3053868" cy="940356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764930"/>
            <a:ext cx="4114800" cy="30861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249074"/>
            <a:ext cx="3053866" cy="199761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816548"/>
            <a:ext cx="2133600" cy="273844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91055-7760-463B-B67C-9E1EF707A6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59C104-AA1E-48BC-9A35-4599437658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2DD5D0-5A73-472B-B987-591F13718E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05978"/>
            <a:ext cx="7467600" cy="85725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7467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4816548"/>
            <a:ext cx="2133600" cy="273844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4816548"/>
            <a:ext cx="2895600" cy="273844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4816548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DB22863B-7825-4C08-ABBD-C19C31B188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.uk-ua.nina.az/PH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wiki.uk-ua.nina.az/w/index.php?title=POH&amp;action=edit&amp;redlink=1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0"/>
            <a:ext cx="849694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>
              <a:buClrTx/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Фармацевтичний факультет</a:t>
            </a:r>
          </a:p>
          <a:p>
            <a:pPr algn="ctr">
              <a:buClrTx/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фармацевтичної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хімії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ліків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ClrTx/>
              <a:defRPr/>
            </a:pPr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Лекц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№3</a:t>
            </a:r>
          </a:p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Застосування закону діючих мас до кислотно-основних рівноваг. Сучасні уявлення про кислотно-основну взаємодію. Порівняння теорій Арреніуса та Бренстеда-Лоурі. Класифікація розчинників. Вплив природи розчинника на силу кислот та основ. </a:t>
            </a:r>
          </a:p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Рівновага у водних розчинах кислот та основ. Обчислення рН у різних системах: розчинах сильних та слабких кислот і основ, а також солей, що гідролізуються. Буферні розчини.</a:t>
            </a:r>
            <a:endParaRPr lang="en-US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251520" y="483518"/>
            <a:ext cx="7892107" cy="443019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b="1" cap="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</a:t>
            </a:r>
            <a:endParaRPr lang="ru-RU" altLang="ru-RU" sz="2400" b="1" cap="all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Протолітична теорія кислот і основ</a:t>
            </a:r>
            <a:endParaRPr lang="ru-RU" alt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Застосування закону діючих мас до рівноваги іонізації води. Іонний добуток води. </a:t>
            </a:r>
            <a:endParaRPr lang="ru-RU" alt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Розрахунок рН розчинів кислот, основ, солей, амфолітів.</a:t>
            </a: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Механізм буферної дії.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uk-UA" sz="2400" dirty="0" smtClean="0"/>
          </a:p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alt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400" dirty="0"/>
              <a:t/>
            </a:r>
            <a:br>
              <a:rPr lang="ru-RU" sz="2400" dirty="0"/>
            </a:br>
            <a:endParaRPr lang="ru-RU" altLang="ru-R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360364" y="270273"/>
            <a:ext cx="8423275" cy="473154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spcAft>
                <a:spcPts val="1000"/>
              </a:spcAft>
            </a:pPr>
            <a:r>
              <a:rPr lang="ru-RU" sz="2800" b="1" cap="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Протолітична теорія кислот і основ </a:t>
            </a:r>
            <a:endParaRPr lang="en-US" sz="2800" b="1" cap="all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uk-UA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Наприкінці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ст. шведським хіміком Сванте Арреніусом була створена теорія кислот і основ, яка називається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класичною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згідно якої кислотами вважалися речовини, які при дисоціації утворювали іони Н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основами речовини, які при дисоціації утворювали гідроксид-іони ОН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spcAft>
                <a:spcPts val="1000"/>
              </a:spcAft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2H</a:t>
            </a:r>
            <a:r>
              <a:rPr lang="en-US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SO</a:t>
            </a:r>
            <a:r>
              <a:rPr lang="en-US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2-</a:t>
            </a:r>
          </a:p>
          <a:p>
            <a:pPr algn="ctr">
              <a:spcAft>
                <a:spcPts val="1000"/>
              </a:spcAft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Ba(OH)</a:t>
            </a:r>
            <a:r>
              <a:rPr lang="en-US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+ 2OH</a:t>
            </a:r>
            <a:r>
              <a:rPr lang="en-US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uk-UA" sz="2400" baseline="30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Поділ на кислоти і основи базувався на поведінці речовин у водних розчинах.</a:t>
            </a:r>
          </a:p>
          <a:p>
            <a:pPr algn="l" rtl="0">
              <a:spcAft>
                <a:spcPts val="1000"/>
              </a:spcAft>
            </a:pPr>
            <a:endParaRPr lang="en-US" altLang="ru-RU" sz="2600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/>
          <p:cNvSpPr txBox="1">
            <a:spLocks noChangeArrowheads="1"/>
          </p:cNvSpPr>
          <p:nvPr/>
        </p:nvSpPr>
        <p:spPr bwMode="auto">
          <a:xfrm>
            <a:off x="5364088" y="161925"/>
            <a:ext cx="3492576" cy="3381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just"/>
            <a:r>
              <a:rPr lang="uk-UA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Процеси іонізації і дисоціації речовин у розчинах пояснюються взаємодією розчиненої речовини з молекулами розчинника. В результаті такої взаємодії утворюються сполуки іонів розчиненої речовини з іонами або молекулами розчинника.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ru-RU" alt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Кристаллогидраты - All-ХИМ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59582"/>
            <a:ext cx="5292080" cy="30873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431800" y="108348"/>
            <a:ext cx="8351838" cy="3679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algn="ctr" rtl="0">
              <a:buFont typeface="Times New Roman" pitchFamily="16" charset="0"/>
              <a:buNone/>
              <a:defRPr/>
            </a:pPr>
            <a:endParaRPr lang="ru-RU" sz="26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6" charset="0"/>
            </a:endParaRP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31800" y="108348"/>
            <a:ext cx="8351838" cy="3679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algn="ctr" rtl="0">
              <a:buFont typeface="Times New Roman" pitchFamily="16" charset="0"/>
              <a:buNone/>
              <a:defRPr/>
            </a:pPr>
            <a:endParaRPr lang="ru-RU" sz="26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6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215900" y="594123"/>
            <a:ext cx="8567738" cy="424576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411510"/>
            <a:ext cx="820891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Класична теорія кислот і основ не може пояснити ряд явищ, які відбуваються при розчиненні даної речовини у різних розчинниках. </a:t>
            </a: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1923 р. Бренстед і Лоурі запропонували </a:t>
            </a:r>
            <a:r>
              <a:rPr lang="uk-UA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протолітичну теорію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кислот і основ, відповідно до якої до кислот належать ті речовини, які здатні відщеплювати протони. Речовини, які здатні приєднувати протони, називають основами.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Якщо умовно позначити протон знаком Н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то взаємозв’язок між даною кислотою і відповідною їй основою можна зобразити рівнянням:</a:t>
            </a:r>
          </a:p>
          <a:p>
            <a:pPr algn="ctr"/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Кислота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Основа + Н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Таким чином виникає поняття кислотно-основної пари. Це визначення є більш широким, ніж визначення кислот і основ за класичною теорією. </a:t>
            </a:r>
            <a:endParaRPr lang="uk-UA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431800" y="108348"/>
            <a:ext cx="8351838" cy="3679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algn="ctr" rtl="0">
              <a:buFont typeface="Times New Roman" pitchFamily="16" charset="0"/>
              <a:buNone/>
              <a:defRPr/>
            </a:pPr>
            <a:endParaRPr lang="ru-RU" sz="26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6" charset="0"/>
            </a:endParaRP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31800" y="108348"/>
            <a:ext cx="8351838" cy="3679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algn="ctr" rtl="0">
              <a:buFont typeface="Times New Roman" pitchFamily="16" charset="0"/>
              <a:buNone/>
              <a:defRPr/>
            </a:pPr>
            <a:endParaRPr lang="ru-RU" sz="26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6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215900" y="594123"/>
            <a:ext cx="8567738" cy="424576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411510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Наприклад, ацетатна кислота буде кислотою і по теорії Бренстеда, так як вона здатна відщеплювати протони: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COOH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COO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кислота                       основа</a:t>
            </a:r>
          </a:p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Аміак буде основою по теорії Бренстеда, так як він здатний приєднувати протони: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основа     кислота</a:t>
            </a:r>
          </a:p>
          <a:p>
            <a:pPr algn="just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Але згідно Бренстеду, кислотами є не тільки молекули, але й іони, які можуть відщеплювати протони: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HSO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2–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431800" y="108348"/>
            <a:ext cx="8351838" cy="3679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algn="ctr" rtl="0">
              <a:buFont typeface="Times New Roman" pitchFamily="16" charset="0"/>
              <a:buNone/>
              <a:defRPr/>
            </a:pPr>
            <a:endParaRPr lang="ru-RU" sz="26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6" charset="0"/>
            </a:endParaRP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31800" y="108348"/>
            <a:ext cx="8351838" cy="3679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algn="ctr" rtl="0">
              <a:buFont typeface="Times New Roman" pitchFamily="16" charset="0"/>
              <a:buNone/>
              <a:defRPr/>
            </a:pPr>
            <a:endParaRPr lang="ru-RU" sz="26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6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215900" y="594123"/>
            <a:ext cx="8567738" cy="424576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411510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приведених прикладів переконуємося, що протонорні властивості можуть проявляти нейтральні молекули, так й іони. Тому інколи кислоти поділяють на молекулярні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HCl, HNO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CH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COOH, 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катіонні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NH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[Zn(OH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й аніонні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HCO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HPO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HS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Аналогічно основи поділяються на молекулярні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катіонні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[Zn(OH)(H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O)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 аніонні (Cl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NO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CH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COO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HCO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OH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23528" y="228737"/>
            <a:ext cx="8316416" cy="4664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25000"/>
              </a:lnSpc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Деякі протоліти (H</a:t>
            </a:r>
            <a:r>
              <a:rPr kumimoji="0" lang="uk-UA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O, HCO</a:t>
            </a:r>
            <a:r>
              <a:rPr kumimoji="0" lang="uk-UA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володіють як протонодонорними так протоноакцепторними властивостями. Такі протоліти називають 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амфіпротонними.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Якщо при зіткненні двох молекул амфіпротонного розчинника 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olv одна з молекул проявляє протонодонорні властивості (кислота), а друга – протоноакцепторні властивості (основа), то перебігає протолітична реакція, яка називається реакцією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автопротолізу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і встановлюється рівновага:</a:t>
            </a:r>
          </a:p>
          <a:p>
            <a:pPr algn="ctr">
              <a:lnSpc>
                <a:spcPct val="125000"/>
              </a:lnSpc>
            </a:pP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olv + H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olv 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uk-UA" sz="2400" b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Solv</a:t>
            </a:r>
            <a:r>
              <a:rPr lang="uk-UA" sz="24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Solv</a:t>
            </a:r>
            <a:r>
              <a:rPr lang="uk-UA" sz="24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11510"/>
            <a:ext cx="856895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defTabSz="914400">
              <a:spcAft>
                <a:spcPts val="1200"/>
              </a:spcAft>
              <a:buClrTx/>
              <a:buSzTx/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Амфіпротонними розчинниками є вода, спирти, карбоксильні кислоти, рідкий аміак, безводна сірчана кислота: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49263" algn="ctr" defTabSz="914400" eaLnBrk="0" hangingPunct="0">
              <a:buClrTx/>
              <a:buSzTx/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+ NH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NH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NH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;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lvl="0" indent="449263" algn="ctr" defTabSz="914400" eaLnBrk="0" hangingPunct="0">
              <a:buClrTx/>
              <a:buSzTx/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 + 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 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OH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;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lvl="0" indent="449263" algn="ctr" defTabSz="914400" eaLnBrk="0" hangingPunct="0">
              <a:buClrTx/>
              <a:buSzTx/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SO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4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SO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4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SO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HSO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;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lvl="0" indent="449263" algn="ctr" defTabSz="914400" eaLnBrk="0" hangingPunct="0">
              <a:buClrTx/>
              <a:buSzTx/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5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OH + C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5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OH 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5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C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uk-UA" sz="24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5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O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931790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Іони типу 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Solv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називають іонами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ліонія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гідроксонію, Н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сульфонію, 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нітронію, C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COOH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етилоксонію), іони типу Solv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-іонами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ліата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(OH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гідроксид, C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етилат, SO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сульфат, NO</a:t>
            </a:r>
            <a:r>
              <a:rPr lang="uk-UA" sz="24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нітрат).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4067944" y="1779662"/>
            <a:ext cx="2376264" cy="8640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287338" y="161925"/>
            <a:ext cx="8712200" cy="4924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195" name="Прямоугольник 2"/>
          <p:cNvSpPr>
            <a:spLocks noChangeArrowheads="1"/>
          </p:cNvSpPr>
          <p:nvPr/>
        </p:nvSpPr>
        <p:spPr bwMode="auto">
          <a:xfrm>
            <a:off x="395289" y="195263"/>
            <a:ext cx="8353425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uk-UA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Застосування закону мас до рівноваги іонізації води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Іонний </a:t>
            </a:r>
            <a:r>
              <a:rPr lang="uk-UA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добуток води</a:t>
            </a:r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251520" y="1141461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Вода – це слабкий електроліт, який іонізує на іони за рівнянням:</a:t>
            </a: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</a:t>
            </a:r>
            <a:r>
              <a:rPr kumimoji="0" lang="ru-RU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 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↔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</a:t>
            </a:r>
            <a:r>
              <a:rPr kumimoji="0" lang="ru-RU" sz="19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+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OH</a:t>
            </a:r>
            <a:r>
              <a:rPr kumimoji="0" lang="ru-RU" sz="19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Відповідно до закону діючих мас:</a:t>
            </a: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1851670"/>
            <a:ext cx="2000383" cy="730067"/>
          </a:xfrm>
          <a:prstGeom prst="rect">
            <a:avLst/>
          </a:prstGeom>
          <a:noFill/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 rot="10800000" flipV="1">
            <a:off x="179512" y="2787774"/>
            <a:ext cx="8964488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Оскільки дисоціація є дуже незначною (за температури 25°C значення константи становить 1,8·10</a:t>
            </a:r>
            <a:r>
              <a:rPr kumimoji="0" lang="ru-RU" sz="19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-16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моль/л), знаменник [H</a:t>
            </a:r>
            <a:r>
              <a:rPr kumimoji="0" lang="ru-RU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O] приймають як недисоційовану воду, стала концентрація якої становить:</a:t>
            </a: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[H</a:t>
            </a:r>
            <a:r>
              <a:rPr kumimoji="0" lang="ru-RU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O] = 1000 г/л : 18 г/моль = 55,56 моль/л</a:t>
            </a: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Величина константи рівноваги є постійною за певної температури, тому її об'єднують з концентрацією води у величину </a:t>
            </a:r>
            <a:r>
              <a:rPr kumimoji="0" lang="ru-RU" sz="1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іонний добуток води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K</a:t>
            </a:r>
            <a:r>
              <a:rPr kumimoji="0" lang="ru-RU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:</a:t>
            </a:r>
            <a:endParaRPr kumimoji="0" lang="uk-UA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</a:t>
            </a:r>
            <a:r>
              <a:rPr kumimoji="0" lang="en-US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= K</a:t>
            </a:r>
            <a:r>
              <a:rPr kumimoji="0" lang="en-US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diss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· [H</a:t>
            </a:r>
            <a:r>
              <a:rPr kumimoji="0" lang="en-US" sz="19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O] = [H</a:t>
            </a:r>
            <a:r>
              <a:rPr kumimoji="0" lang="en-US" sz="19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][OH</a:t>
            </a:r>
            <a:r>
              <a:rPr kumimoji="0" lang="en-US" sz="19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</a:t>
            </a:r>
            <a:endParaRPr kumimoji="0" lang="en-US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0" y="53578"/>
            <a:ext cx="9144000" cy="5800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l" rt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endParaRPr lang="ru-RU" altLang="ru-RU" sz="2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323528" y="452740"/>
            <a:ext cx="864096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Значення K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розраховують, виходячи зі значень константи дисоціації. Наприклад, при температурі 25 °C воно становить: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= 1,8·10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-16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· 55,56 = 10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-14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моль²/л²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практиці часто користуються від'ємними логарифмами значень: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-lg K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= pK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 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 14</a:t>
            </a:r>
            <a:endParaRPr kumimoji="0" lang="uk-UA" sz="22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величину іонного добутку значною мірою впливає температура, оскільки при її зростанні підвищується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ступінь</a:t>
            </a:r>
            <a:r>
              <a:rPr kumimoji="0" lang="uk-UA" sz="2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дисоціації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 речовини. Так, за температури 100 °C показник pK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вже становить 12,265 (проти 14 за стандартної температури 25 °C).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49263" defTabSz="914400" eaLnBrk="0" hangingPunct="0">
              <a:buClrTx/>
              <a:buSzTx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Прикладне значення іонного добутку води спирається на рівняння</a:t>
            </a:r>
          </a:p>
          <a:p>
            <a:pPr lvl="0" indent="449263" algn="ctr" defTabSz="914400" eaLnBrk="0" hangingPunct="0">
              <a:buClrTx/>
              <a:buSzTx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 [H</a:t>
            </a:r>
            <a:r>
              <a:rPr lang="ru-RU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][OH</a:t>
            </a:r>
            <a:r>
              <a:rPr lang="ru-RU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563888" y="1707654"/>
            <a:ext cx="2592288" cy="5760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79512" y="458257"/>
            <a:ext cx="835292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Виходячи з нього стає можливим розрахунок значень 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 tooltip="PH"/>
              </a:rPr>
              <a:t>pH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та 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 tooltip="POH (ще не написана)"/>
              </a:rPr>
              <a:t>pOH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Наприклад, у нейтральному середовищі концентрації іонів H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та OH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є рівними: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[H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= [OH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=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08783" y="1851670"/>
            <a:ext cx="459361" cy="360040"/>
          </a:xfrm>
          <a:prstGeom prst="rect">
            <a:avLst/>
          </a:prstGeom>
          <a:noFill/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546489"/>
            <a:ext cx="91440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Так, за температури 25 °C значення K</a:t>
            </a:r>
            <a:r>
              <a:rPr kumimoji="0" lang="ru-RU" sz="2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становить 10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-14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тому у нейтральному середовищі pH і pOH дорівнюватимуть: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[H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= [OH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= 10</a:t>
            </a:r>
            <a:r>
              <a:rPr kumimoji="0" lang="ru-RU" sz="2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-7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моль/л; </a:t>
            </a: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або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 = pOH = ½ · 14 = 7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-144892" y="267494"/>
            <a:ext cx="92827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all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Розрахунок </a:t>
            </a:r>
            <a:r>
              <a:rPr kumimoji="0" lang="ru-RU" sz="2000" b="1" i="0" u="none" strike="noStrik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000" b="1" i="0" u="none" strike="noStrike" cap="all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 розчинів кислот, основ, солей, амфолітів.</a:t>
            </a:r>
            <a:endParaRPr kumimoji="0" lang="ru-RU" sz="2800" b="1" i="0" u="none" strike="noStrike" cap="all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251520" y="814516"/>
            <a:ext cx="8496944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Розрахунок рН розчинів сильних кислот і основ.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Запишемо реакцію дисоціації сильної кислоти</a:t>
            </a:r>
          </a:p>
          <a:p>
            <a:pPr algn="ctr"/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 + HS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SH</a:t>
            </a:r>
            <a:r>
              <a:rPr lang="uk-UA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A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endParaRPr lang="uk-UA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або для спрощення виразу:</a:t>
            </a:r>
          </a:p>
          <a:p>
            <a:pPr algn="ctr"/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А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Тут та в подальших розрахунках припустимо, що f</a:t>
            </a:r>
            <a:r>
              <a:rPr lang="uk-UA" sz="2200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1, тоді в розчині сильної кислоти  В такому випадку:</a:t>
            </a:r>
          </a:p>
          <a:p>
            <a:pPr algn="ctr"/>
            <a:r>
              <a:rPr lang="uk-UA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рН = -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lg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2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uk-UA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розчину сильної кислоти НА.</a:t>
            </a:r>
          </a:p>
          <a:p>
            <a:pPr lvl="0" indent="449263" defTabSz="914400">
              <a:buClrTx/>
              <a:buSzTx/>
            </a:pPr>
            <a:r>
              <a:rPr lang="uk-UA" sz="2200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Приклад 1.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</a:t>
            </a:r>
            <a:r>
              <a:rPr lang="uk-UA" sz="22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(HCl) = 0,01 моль/л.</a:t>
            </a:r>
            <a:endParaRPr lang="uk-UA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49263" defTabSz="914400" eaLnBrk="0" hangingPunct="0">
              <a:buClrTx/>
              <a:buSzTx/>
            </a:pP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[H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=C</a:t>
            </a:r>
            <a:r>
              <a:rPr lang="uk-UA" sz="22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HCl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0,01 = 10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–2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моль/л. </a:t>
            </a:r>
          </a:p>
          <a:p>
            <a:pPr lvl="0" indent="449263" defTabSz="914400" eaLnBrk="0" hangingPunct="0">
              <a:buClrTx/>
              <a:buSzTx/>
            </a:pP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Тоді pH = –lgC</a:t>
            </a:r>
            <a:r>
              <a:rPr lang="uk-UA" sz="2200" baseline="-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HCl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–lg10</a:t>
            </a:r>
            <a:r>
              <a:rPr lang="uk-UA" sz="2200" baseline="30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–2</a:t>
            </a:r>
            <a:r>
              <a:rPr lang="uk-UA" sz="22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2,00.</a:t>
            </a:r>
            <a:endParaRPr lang="uk-UA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-26933"/>
            <a:ext cx="889248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Аналогічно в розчині сильної основи В:</a:t>
            </a:r>
          </a:p>
          <a:p>
            <a:pPr indent="449263" defTabSz="914400" eaLnBrk="0" hangingPunct="0">
              <a:buClrTx/>
              <a:buSzTx/>
            </a:pP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ВОН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ОН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pOH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 -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log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OH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рН = 14 -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pOH</a:t>
            </a:r>
            <a:endParaRPr kumimoji="0" lang="uk-UA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49263"/>
            <a:r>
              <a:rPr kumimoji="0" lang="uk-UA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Приклад 2.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</a:t>
            </a:r>
            <a:r>
              <a:rPr kumimoji="0" lang="uk-UA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(NaOH) = 10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–2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моль/л; </a:t>
            </a:r>
          </a:p>
          <a:p>
            <a:pPr marL="449263"/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[OH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= C</a:t>
            </a:r>
            <a:r>
              <a:rPr kumimoji="0" lang="uk-UA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NaOH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моль/л; </a:t>
            </a:r>
          </a:p>
          <a:p>
            <a:pPr marL="449263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 = –lg10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–2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2,0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449263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14-2 = 12</a:t>
            </a:r>
          </a:p>
          <a:p>
            <a:pPr marL="449263"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Подібні розрахунки можна проводити лише в тому випадку, якщо в розчині немає інших джерел протонів або якщо ними можна знехтувати. Так, наприклад, при концентраціях сильних кислот (основ) менших від 1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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–4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моль/л слід враховувати дисоціацію води.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220072" y="3723878"/>
            <a:ext cx="2160240" cy="10081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67744" y="3723878"/>
            <a:ext cx="2160240" cy="10081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3867893"/>
            <a:ext cx="1810122" cy="741853"/>
          </a:xfrm>
          <a:prstGeom prst="rect">
            <a:avLst/>
          </a:prstGeom>
          <a:noFill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20883" y="3867894"/>
            <a:ext cx="1915413" cy="720080"/>
          </a:xfrm>
          <a:prstGeom prst="rect">
            <a:avLst/>
          </a:prstGeom>
          <a:noFill/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23528" y="411510"/>
            <a:ext cx="831641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Розрахунок рН розчинів слабких кислот і основ.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розчинах слабких кислот необхідно враховувати, що не всі молекули кислоти розпадаються на іони. Слабкі кислоти (НА) та основи (ВОН) у водних розчинах іонізують не повністю (частково), наприклад: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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+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A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–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ВОН 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+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 + ОН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–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Отже, іонізація в розчинах таких кислот і основ повинна підкорятися закону діючих мас: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619672" y="2643758"/>
            <a:ext cx="5688632" cy="9361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23528" y="483518"/>
            <a:ext cx="802838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аким чином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отримані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рівняння застосовують для розрахунку pH і pOH у розчинах слабких кислот та основ.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 виразу для констант рівноваги слабкої кислоти або слабкої основи можуть бути отримані формули для розрахунку рівноважних концентрацій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[H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[OH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2859782"/>
            <a:ext cx="2240582" cy="492249"/>
          </a:xfrm>
          <a:prstGeom prst="rect">
            <a:avLst/>
          </a:prstGeom>
          <a:noFill/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2859782"/>
            <a:ext cx="2246116" cy="432048"/>
          </a:xfrm>
          <a:prstGeom prst="rect">
            <a:avLst/>
          </a:prstGeom>
          <a:noFill/>
        </p:spPr>
      </p:pic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-36512" y="390099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Значення К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 К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багатьох кислот (К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та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(К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наведено в довідковій літературі.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3779912" y="4011910"/>
            <a:ext cx="1152128" cy="7200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419872" y="1419622"/>
            <a:ext cx="1656184" cy="7200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362" name="Прямоугольник 2"/>
          <p:cNvSpPr>
            <a:spLocks noChangeArrowheads="1"/>
          </p:cNvSpPr>
          <p:nvPr/>
        </p:nvSpPr>
        <p:spPr bwMode="auto">
          <a:xfrm>
            <a:off x="35496" y="339502"/>
            <a:ext cx="86409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/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Обчислити 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[H</a:t>
            </a:r>
            <a:r>
              <a:rPr lang="uk-UA" sz="20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], pH в 0,4% розчині ціановодневої (синильної) кислоти.</a:t>
            </a:r>
          </a:p>
        </p:txBody>
      </p:sp>
      <p:sp>
        <p:nvSpPr>
          <p:cNvPr id="15363" name="Прямоугольник 3"/>
          <p:cNvSpPr>
            <a:spLocks noChangeArrowheads="1"/>
          </p:cNvSpPr>
          <p:nvPr/>
        </p:nvSpPr>
        <p:spPr bwMode="auto">
          <a:xfrm>
            <a:off x="323528" y="771551"/>
            <a:ext cx="817277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/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Ціановоднева кислота - слабка кислота і в розчині вона іонізує не повністю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HCN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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uk-UA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CN</a:t>
            </a:r>
            <a:r>
              <a:rPr lang="uk-UA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5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⸱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uk-UA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-10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Вираз для константи іонізації: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uk-UA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8" name="Прямоугольник 8"/>
          <p:cNvSpPr>
            <a:spLocks noChangeArrowheads="1"/>
          </p:cNvSpPr>
          <p:nvPr/>
        </p:nvSpPr>
        <p:spPr bwMode="auto">
          <a:xfrm>
            <a:off x="323528" y="2067694"/>
            <a:ext cx="8317805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означимо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[H</a:t>
            </a:r>
            <a:r>
              <a:rPr lang="uk-UA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 = x , тоді за рівнянням іонізації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[H</a:t>
            </a:r>
            <a:r>
              <a:rPr lang="uk-UA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]=[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CN</a:t>
            </a:r>
            <a:r>
              <a:rPr lang="uk-UA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]=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Рівноважна концентрація неіонізованої кислоти дорівнює початковій концентрації кислоти (С) за вирахуванням концентрації іонізованої частини (x):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</a:rPr>
              <a:t>[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HCN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]= С –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 як ціановоднева кислота слабо іонізує на іони, то допустивши x&lt;&lt;C, можна прийняти Cx ≈ C, тоді</a:t>
            </a:r>
          </a:p>
          <a:p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1563638"/>
            <a:ext cx="1485900" cy="476250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4083918"/>
            <a:ext cx="695325" cy="4381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2339752" y="3579862"/>
            <a:ext cx="4248472" cy="9361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03848" y="1563638"/>
            <a:ext cx="2736304" cy="7200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691680" y="339502"/>
            <a:ext cx="1584176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411510"/>
            <a:ext cx="1343025" cy="276225"/>
          </a:xfrm>
          <a:prstGeom prst="rect">
            <a:avLst/>
          </a:prstGeom>
          <a:noFill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1707654"/>
            <a:ext cx="2419350" cy="419100"/>
          </a:xfrm>
          <a:prstGeom prst="rect">
            <a:avLst/>
          </a:prstGeom>
          <a:noFill/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23528" y="339502"/>
            <a:ext cx="13199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звідки: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643503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– молярна концентрація електроліту.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переведення масової процентної частки HCN у молярну концентрацію скористаємося формулою: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251520" y="2201838"/>
            <a:ext cx="864096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де: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ρ – густина розчину ціановодневої кислоти (г/см</a:t>
            </a:r>
            <a:r>
              <a:rPr kumimoji="0" lang="uk-U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), прийнята рівною 1 г/см</a:t>
            </a:r>
            <a:r>
              <a:rPr kumimoji="0" lang="uk-U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через малу концентрацію розчину;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ω – концентрація ціановодневої кислоти (%);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 – молярна маса ціановодневої кислоти.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Розрахуємо рН: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-252536" y="4155926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рН = -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lg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8,6⸱10</a:t>
            </a:r>
            <a:r>
              <a:rPr kumimoji="0" lang="uk-UA" sz="1400" b="0" i="0" u="none" strike="noStrike" cap="none" normalizeH="0" baseline="3000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-6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= 5,06</a:t>
            </a:r>
            <a:endParaRPr kumimoji="0" lang="uk-UA" sz="1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6000" y="3726160"/>
            <a:ext cx="3886200" cy="2857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83518"/>
            <a:ext cx="8424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Розчини, що зберігають постійне значення рН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додаванні невеликих кількостей сильних кислот і лугів, а також при розведенні, називаються протолітичними буферними системами.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Здатність деяких розчинів зберігати незмінною концентрацію іонів водню отримала назва буферної дії, яка є основним механізмом протолітичного гомеостазу</a:t>
            </a:r>
          </a:p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Буферні розчини - це суміші слабкої основи або слабкої кислоти та їх солі.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буферних розчинах, згідно з теорією Бренстеда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Лоурі, головними «діючими» компонентами є донор та акцептор протонів.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627534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Причина виникнення в розчинах нової якості – буферної дії – полягає у поєднанні кількох протолітичних рівноваг.</a:t>
            </a:r>
          </a:p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В(основа) + Н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⇄ НВ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(супр. кислота)</a:t>
            </a:r>
          </a:p>
          <a:p>
            <a:pPr algn="ct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НА(кислота) ⇄ Н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А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(супр. основа)</a:t>
            </a:r>
          </a:p>
          <a:p>
            <a:pPr algn="just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Сполучені кислотно-основні пари НВ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/В і НА/А</a:t>
            </a:r>
            <a:r>
              <a:rPr lang="uk-UA" sz="24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називають буферними системами, які являють собою суміщені рівноваги процесів іонізації та гідролізу. </a:t>
            </a:r>
            <a:endParaRPr lang="uk-UA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хничес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tf89910445_win32</Template>
  <TotalTime>1776</TotalTime>
  <Words>541</Words>
  <Application>Microsoft Office PowerPoint</Application>
  <PresentationFormat>Экран (16:9)</PresentationFormat>
  <Paragraphs>121</Paragraphs>
  <Slides>20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Franklin Gothic Book</vt:lpstr>
      <vt:lpstr>Symbol</vt:lpstr>
      <vt:lpstr>Times New Roman</vt:lpstr>
      <vt:lpstr>Wingdings 2</vt:lpstr>
      <vt:lpstr>Техническая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Олексій Володимирович Нікітін</cp:lastModifiedBy>
  <cp:revision>114</cp:revision>
  <cp:lastPrinted>1601-01-01T00:00:00Z</cp:lastPrinted>
  <dcterms:created xsi:type="dcterms:W3CDTF">2009-09-07T11:41:42Z</dcterms:created>
  <dcterms:modified xsi:type="dcterms:W3CDTF">2024-09-06T09:53:25Z</dcterms:modified>
</cp:coreProperties>
</file>