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8176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4402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381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638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5855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9175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3608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0416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564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574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0157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2508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6805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7229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2047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7115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3777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81B8D-BF34-416C-9474-3EB941D53AD4}" type="datetimeFigureOut">
              <a:rPr lang="uk-UA" smtClean="0"/>
              <a:t>05.10.2022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98697-AA6B-4747-BA30-C167A1778F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69585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ідентифікації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uk-UA" dirty="0" smtClean="0"/>
          </a:p>
          <a:p>
            <a:pPr algn="ctr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№2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45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327378"/>
            <a:ext cx="9905999" cy="6423378"/>
          </a:xfrm>
        </p:spPr>
        <p:txBody>
          <a:bodyPr>
            <a:noAutofit/>
          </a:bodyPr>
          <a:lstStyle/>
          <a:p>
            <a:pPr algn="ctr"/>
            <a:r>
              <a:rPr lang="uk-UA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характеристика фізико-хімічних методів</a:t>
            </a:r>
            <a:endParaRPr lang="uk-UA" sz="20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uk-UA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Фізико-хімічними називають методи кількісного аналізу, засновані на вимірі фізико-хімічних та фізичних властивостей цієї речовини. Їх разом із фізичними методами аналізу називають інструментальними, </a:t>
            </a:r>
            <a:r>
              <a:rPr lang="uk-UA" sz="20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т.к</a:t>
            </a:r>
            <a:r>
              <a:rPr lang="uk-UA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вони вимагають застосування приладів та вимірювальних пристроїв</a:t>
            </a:r>
            <a:r>
              <a:rPr lang="uk-UA" sz="20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основі фізико-хімічних методів кількісного аналізу лежить хімічна реакція чи фізико-хімічний процес.</a:t>
            </a:r>
          </a:p>
          <a:p>
            <a:r>
              <a:rPr lang="uk-UA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Характерна особливість </a:t>
            </a:r>
            <a:r>
              <a:rPr lang="uk-UA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фізичних методів</a:t>
            </a:r>
            <a:r>
              <a:rPr lang="uk-UA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тому, що вони вимірюють фізичні параметри без попереднього проведення хімічної реакції.</a:t>
            </a:r>
          </a:p>
          <a:p>
            <a:r>
              <a:rPr lang="uk-UA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 аналітичні методи мають багато спільного: склад речовини, її будову та кількість визначається за її властивостями. </a:t>
            </a:r>
            <a:r>
              <a:rPr lang="uk-UA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 речовини фіксуються з допомогою приладів</a:t>
            </a: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uk-UA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 ще називають інструментальними методами</a:t>
            </a:r>
            <a:r>
              <a:rPr lang="uk-UA" sz="20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/>
              <a:t>Революція в інструментальних методах відбулася у 30-х роках ХХ століття. Це пов'язано з бурхливим розвитком електроніки на той час.</a:t>
            </a:r>
          </a:p>
          <a:p>
            <a:endParaRPr lang="uk-UA" sz="20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391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417689"/>
            <a:ext cx="9905999" cy="5373512"/>
          </a:xfrm>
        </p:spPr>
        <p:txBody>
          <a:bodyPr>
            <a:normAutofit/>
          </a:bodyPr>
          <a:lstStyle/>
          <a:p>
            <a:endParaRPr lang="uk-UA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0578" y="417688"/>
            <a:ext cx="10780888" cy="5209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 фізико-хімічних методів</a:t>
            </a: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Залежно від вимірюваних характеристик розрізняють такі групи фізико-хімічних методів:</a:t>
            </a: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Оптичні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(спектральні), засновані на вимірі оптичних властивостей аналізованих систем (на взаємодії речовин із електромагнітним полем). Вони дозволяють визначати структуру, геометрію та полярність молекул, довжини </a:t>
            </a:r>
            <a:r>
              <a:rPr lang="uk-UA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зв'язків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також кількість речовини за інтенсивністю смуг у спектрі</a:t>
            </a:r>
            <a:r>
              <a:rPr lang="uk-UA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Електрохімічні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засновані на вимірі електрохімічних властивостей. Дозволяють проводити аналіз розчинів електролітів</a:t>
            </a:r>
            <a:r>
              <a:rPr lang="uk-UA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Фізико-хімічні методи поділу та концентрування (хроматографія, іонний обмін, діаліз, електрофорез</a:t>
            </a:r>
            <a:r>
              <a:rPr lang="uk-UA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Радіометричні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засновані на вимірі радіоактивності об'єктів, що досліджуються.</a:t>
            </a: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endParaRPr lang="uk-UA" sz="1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0"/>
              </a:spcAft>
            </a:pP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Мас-спектрометричні,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засновані на іонізації атомів і молекул речовини, що вивчається, з наступним поділом утворюються іонів у просторі та визначення їх мас. Дозволяють визначати склад та будову молекул, енергію тонізації, а також характеристики оборотних процесів.</a:t>
            </a:r>
            <a:endParaRPr lang="uk-UA" sz="1400" dirty="0">
              <a:solidFill>
                <a:schemeClr val="bg2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874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632178"/>
            <a:ext cx="9905999" cy="515902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 методи аналізу мають такі </a:t>
            </a: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переваги:</a:t>
            </a:r>
            <a:endParaRPr lang="uk-UA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селективність: деякі методи дозволяють одночасно визначати десятки компонентів, що входять до складу системи, що досліджується;</a:t>
            </a:r>
          </a:p>
          <a:p>
            <a:pPr lvl="0"/>
            <a:r>
              <a:rPr lang="uk-UA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експресність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висока швидкість виконання аналізу;</a:t>
            </a:r>
          </a:p>
          <a:p>
            <a:pPr lvl="0"/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межа виявлення нижче, ніж у хімічних методів. Фізико-хімічними методами можна проводити аналіз за змістом компонента 10-4 – 10-5 % мас, хімічними методами – 10-1 – 10-2 % мас;</a:t>
            </a:r>
          </a:p>
          <a:p>
            <a:pPr marL="0" indent="0">
              <a:buNone/>
            </a:pPr>
            <a:endParaRPr lang="uk-UA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 методи дають можливість працювати з непорушеними зразками, тому вони знайшли широке застосування у біології та медицині.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24869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282222"/>
            <a:ext cx="9905999" cy="55089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найбільш розповсюджених фізико-хімічних методів відносяться оптичні.</a:t>
            </a:r>
          </a:p>
          <a:p>
            <a:pPr marL="0" indent="0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Оптичні методи</a:t>
            </a: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засновані на вимірі оптичних властивостей розчинів: </a:t>
            </a:r>
          </a:p>
          <a:p>
            <a:pPr lvl="0"/>
            <a:r>
              <a:rPr lang="uk-UA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поляриметричні</a:t>
            </a: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вимір кута обертання площини поляризації в розчині речовини; </a:t>
            </a:r>
          </a:p>
          <a:p>
            <a:pPr lvl="0"/>
            <a:r>
              <a:rPr lang="uk-UA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рефрактометричні</a:t>
            </a: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вимір кута переломлення світла в розчині;</a:t>
            </a:r>
          </a:p>
          <a:p>
            <a:pPr lvl="0"/>
            <a:r>
              <a:rPr lang="uk-UA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фотометричні </a:t>
            </a: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вимір пучка світла, що пройшов через розчин;</a:t>
            </a:r>
          </a:p>
          <a:p>
            <a:pPr lvl="0"/>
            <a:r>
              <a:rPr lang="uk-UA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спектрофотометричні </a:t>
            </a: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вимір інтенсивності пучка світла визначеної довжини хвилі, що </a:t>
            </a:r>
            <a:r>
              <a:rPr lang="uk-UA" b="1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прошов</a:t>
            </a: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розчин.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19378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259644"/>
            <a:ext cx="9905999" cy="6062134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uk-UA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Оптичні методи аналізу</a:t>
            </a:r>
            <a:r>
              <a:rPr lang="uk-UA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класифікують на:</a:t>
            </a:r>
          </a:p>
          <a:p>
            <a:pPr marL="0" indent="0">
              <a:buNone/>
            </a:pPr>
            <a:r>
              <a:rPr lang="uk-UA" sz="2300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І. Абсорбційні методи:</a:t>
            </a: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основані на вимірюванні поглинання речовиною світлового випромінювання: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колориметрія;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uk-UA" sz="23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фотоколориметрія</a:t>
            </a: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спектрофотометрія.</a:t>
            </a:r>
          </a:p>
          <a:p>
            <a:pPr marL="0" indent="0">
              <a:buNone/>
            </a:pPr>
            <a:r>
              <a:rPr lang="uk-UA" sz="2300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ІІ. Емісійні методи:</a:t>
            </a: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засновані на вимірюванні інтенсивності світла, що випромінюється речовиною: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емісійний спектральний аналіз;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полум’яна фотометрія.</a:t>
            </a:r>
          </a:p>
          <a:p>
            <a:pPr marL="0" indent="0">
              <a:buNone/>
            </a:pPr>
            <a:r>
              <a:rPr lang="uk-UA" sz="2300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ІІІ. Методи, засновані на вимірюванні інтенсивності світла</a:t>
            </a: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після взаємодії його зі суспендованими частками в розчині (емульсії, суспензії):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uk-UA" sz="23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флуориметрія</a:t>
            </a: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uk-UA" sz="23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турбидиметрія</a:t>
            </a: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sz="23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нефелометрія.</a:t>
            </a:r>
          </a:p>
          <a:p>
            <a:pPr marL="0" indent="0">
              <a:buNone/>
            </a:pPr>
            <a:endParaRPr lang="uk-UA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81876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293511"/>
            <a:ext cx="9905999" cy="622017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uk-UA" b="1" i="1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ІV. Методи, засновані на явищі поляризації молекул під дією світлового випромінювання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uk-UA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рефрактометрія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поляриметрія</a:t>
            </a:r>
            <a:r>
              <a:rPr lang="uk-UA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спектроскопія у видимій, УФ- і ІК-області спектру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методи основані на вимірюванні поглинання речовиною монохроматичного випромінювання у видимій (360-760 нм), УФ- (180-360 нм) і ІК-області (760-1100 нм) спектру. Оптична густина розчинів підлягає закону </a:t>
            </a:r>
            <a:r>
              <a:rPr lang="uk-UA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світлопоглинання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спектральна область – 180-760 нм. Прилад – УФ-спектрофотометр. Точність вимірювань ±2%;</a:t>
            </a:r>
          </a:p>
          <a:p>
            <a:pPr marL="0" indent="0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спектральна область – 7-1100 нм. Прилад – ІК-спектрофотометр. Точність вимірювань ± 2 %.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56309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688975" y="236538"/>
            <a:ext cx="10358438" cy="6356350"/>
          </a:xfrm>
        </p:spPr>
        <p:txBody>
          <a:bodyPr/>
          <a:lstStyle/>
          <a:p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Методи, основані на явищі поляризації молекул під дією світлового випромінювання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 них відносяться:</a:t>
            </a:r>
          </a:p>
          <a:p>
            <a:r>
              <a:rPr lang="uk-UA" b="1" i="1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рефрактометрія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метод оснований на вимірюванні відносного показника відбиття світла (n) дослідною </a:t>
            </a:r>
            <a:r>
              <a:rPr lang="uk-UA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речовиною.</a:t>
            </a:r>
          </a:p>
          <a:p>
            <a:pPr lvl="0"/>
            <a:r>
              <a:rPr lang="uk-UA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поляриметрія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метод оснований на вимірюванні кута обертання плоскості поляризації (α) поляризованого променю світла, що пройшов через оптично активне </a:t>
            </a:r>
            <a:r>
              <a:rPr lang="uk-UA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середовище.</a:t>
            </a:r>
            <a:endParaRPr lang="uk-UA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i="1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Екстракційно-люмінісцентний</a:t>
            </a:r>
            <a:r>
              <a:rPr lang="uk-UA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кількісний аналіз 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 у аналізі речовин, які містять домішки, які заважають визначенню.</a:t>
            </a:r>
          </a:p>
          <a:p>
            <a:pPr marL="0" indent="0">
              <a:buNone/>
            </a:pP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Дослідна речовина екстрагує органічним розчином і визначають описаним вище засобом.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03285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587022"/>
            <a:ext cx="9905999" cy="52041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ПОЛЯРИМЕТРІЯ</a:t>
            </a:r>
            <a:endParaRPr lang="uk-UA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Поляриметрія – метод якісної та кількісної оцінки оптично-активних речовин, оснований на вимірюванні кута </a:t>
            </a:r>
            <a:r>
              <a:rPr lang="uk-UA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кута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обертання площини поляризації світла і оптичної активності, тобто величини кута повороту площини поляризації світла при проходженні його через оптично активні речовини.</a:t>
            </a:r>
          </a:p>
          <a:p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проходженні поляризованого світла через розчин оптично активної речовини відбувається обертання площини поляризації. </a:t>
            </a:r>
          </a:p>
          <a:p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порівняльної оцінки здатності різних речовин обертати площину поляризації світла обчислюють величину питомого обертання [α]</a:t>
            </a:r>
            <a:r>
              <a:rPr lang="uk-UA" baseline="30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baseline="-25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915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</a:t>
            </a:r>
            <a:r>
              <a:rPr lang="uk-UA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роботи </a:t>
            </a:r>
            <a:r>
              <a:rPr lang="uk-UA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поляріметра</a:t>
            </a:r>
            <a:endParaRPr lang="uk-UA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Поляриметрія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178" y="2630311"/>
            <a:ext cx="8353777" cy="3623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9168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553156"/>
            <a:ext cx="9905999" cy="5238045"/>
          </a:xfrm>
        </p:spPr>
        <p:txBody>
          <a:bodyPr>
            <a:normAutofit fontScale="85000" lnSpcReduction="10000"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Питоме обертання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характеризує оптичну активність речовин. </a:t>
            </a:r>
          </a:p>
          <a:p>
            <a:r>
              <a:rPr lang="uk-UA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Питоме обертання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це кут повороту площини поляризації розчином, що міститься в 1мл оптично активної сполуки при товщині шару рідини в 1дм. Його розраховують за величиною обертання розчину даного сполуки з певною процентною концентрацією. Питоме обертання визначають при 20˚С, використовуючи світло з довжиною хвилі лінії D спектра натрію (589,3 нм). При цьому питоме обертання позначають [α]</a:t>
            </a:r>
            <a:r>
              <a:rPr lang="uk-UA" baseline="30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baseline="-25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 </a:t>
            </a:r>
          </a:p>
          <a:p>
            <a:pPr marL="0" indent="0">
              <a:buNone/>
            </a:pPr>
            <a:endParaRPr lang="uk-UA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Питоме обертання змінюється із зміною температури і довжини хвилі світла. Тому визначення проводять в монохроматичному світлі при певній температурі. Величина питомого обертання часто залишається сталою тільки у певному інтервалі концентрації. Тому необхідно зазначати, при якій концентрації речовини здійснювали визначення питомого обертання. Знаючи величину [α]</a:t>
            </a:r>
            <a:r>
              <a:rPr lang="uk-UA" baseline="30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baseline="-25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визначивши кут обертання розчину α оптично активної сполуки можна розрахувати концентрацію цього розчину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r>
              <a:rPr lang="uk-UA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68585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Поляриметрия. Оптически активные вещества, природа оптической активности -  презентация онлайн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045" y="1219199"/>
            <a:ext cx="8985956" cy="48429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1425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474133"/>
            <a:ext cx="9905999" cy="5317068"/>
          </a:xfrm>
        </p:spPr>
        <p:txBody>
          <a:bodyPr>
            <a:normAutofit lnSpcReduction="10000"/>
          </a:bodyPr>
          <a:lstStyle/>
          <a:p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 речовини у розчині можна також визначити, використовуючи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градуювальний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графік, який побудований за координатами α —С. Залежність кута обертання площини поляризації від концентрації розчину оптично активної речовини Відхилення площини поляризації від початкового положення, що виражається у кутових градусах, називають кутом обертання позначають α. Його величина залежить від природи оптично активної речовини, концентрації розчину, природи розчинника, товщини шару, температури, довжини шляху поляризованого світла в оптично активному середовищі (чистій речовині або розчині) і довжини хвилі світла. Від природи речовини залежить також напрям обертання площини поляризації (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правообертаючі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лівообертаючі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оптично-активні речовини).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96943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871615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РЕФРАКТОМЕТРІЯ</a:t>
            </a:r>
            <a:endParaRPr lang="uk-UA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388532"/>
            <a:ext cx="9905999" cy="4888089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uk-UA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РЕФРАКТОМЕТРІЯ 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(лат. </a:t>
            </a:r>
            <a:r>
              <a:rPr lang="uk-UA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refractus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переломлений +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грец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uk-UA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metreo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виміряю) — оптичний метод аналізу, заснований на вимірюванні показника заломлення (n) речовини, яку визначають.</a:t>
            </a:r>
          </a:p>
          <a:p>
            <a:pPr fontAlgn="base"/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Абсолютним показником заломлення називають відношення швидкості проходження світла у вакуумі до швидкості проходження світла в речовині, що досліджується. На практиці визначають відносний показник заломлення — відношення швидкості проходження світла в повітрі до швидкості проходження світла в речовині або відношення синуса кута падіння до синуса кута заломлення n = v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/v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=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α/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β, де v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швидкість проходження світла в повітрі; v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швидкість проходження світла в речовині; α — кут падіння; β — кут заломлення. Показник заломлення залежить від довжини хвилі світла, температури, агрегатного стану, а також від концентрації речовини і природи розчинника, якщо визначають розчини.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86451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792593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РЕФРАКТОМЕТРІЯ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411111"/>
            <a:ext cx="9905999" cy="4380090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 використовується для ідентифікації речовини; для кількісного визначення одно-,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та багатокомпонентних сумішей; для визначення якості розчинів речовин та термінів їх зберігання.</a:t>
            </a:r>
          </a:p>
          <a:p>
            <a:pPr fontAlgn="base"/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Прилади, що використовують для визначення показника заломлення, називають рефрактометрами. Визначення найчастіше проводять при температурі 20 </a:t>
            </a:r>
            <a:r>
              <a:rPr lang="uk-UA" baseline="30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довжині хвилі D лінії спектра атома натрію (λ = 589,3 нм). Показник заломлення, визначений у таких умовах, позначають n</a:t>
            </a:r>
            <a:r>
              <a:rPr lang="uk-UA" baseline="30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Зазвичай вимірювання показника заломлення виконують на рефрактометрах типу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Аббе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дія яких ґрунтується на визначенні кута повного внутрішнього відбиття при проходженні світлом межі між двома середовищами з різними показниками заломлення. Діапазон вимірювання показника заломлення від 1,3 до 1,7, а точність визначення ±2·10</a:t>
            </a:r>
            <a:r>
              <a:rPr lang="uk-UA" baseline="30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–4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Менш поширені на практиці рефрактометри типу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Пульфриха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дія яких побудована на вимірюванні кута заломлення монохроматичного світла, що забезпечує високу точність визначення показника заломлення ±2·10</a:t>
            </a:r>
            <a:r>
              <a:rPr lang="uk-UA" baseline="30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–5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потребує значної кількості досліджуваного розчину і монохроматора світла.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44018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747438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РЕФРАКТОМЕТРІЯ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444978"/>
            <a:ext cx="9905999" cy="4346223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Визначити концентрацію розчинів речовин рефрактометричним методом можна двома способами: розрахунковим та графічним. При розрахунковому способі використовують формулу, що відображає залежність між концентрацією розчину та його показником заломлення: n = n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0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+ F·C → C = (n — n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0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)/F, де n — показник заломлення розчину; n</a:t>
            </a:r>
            <a:r>
              <a:rPr lang="uk-UA" baseline="-25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0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— показник заломлення розчинника; F — рефрактометричний фактор; C — концентрація розчину (%). Рефрактометричний фактор (F) демонструє зміну показника заломлення при зміні концентрації розчину на 1%. Його встановлюють експериментально або розраховують за таблицями показників заломлення. При використанні графічного способу визначення концентрації розчину речовини будують калібрувальний графік у координатах n-C, вимірюють показник заломлення розчину і за графіком знаходять відповідну концентрацію.</a:t>
            </a:r>
          </a:p>
          <a:p>
            <a:pPr fontAlgn="base"/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Рефрактометричний метод використовують на практиці для кількісного визначення концентрації речовин водних та неводних розчинів, органічних та мінеральних кислот, солей, концентрації етилового спирту, </a:t>
            </a:r>
            <a:r>
              <a:rPr lang="uk-UA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гліцеролу</a:t>
            </a:r>
            <a:r>
              <a:rPr lang="uk-UA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для визначення вмісту білка в крові та ін.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427494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55</TotalTime>
  <Words>787</Words>
  <Application>Microsoft Office PowerPoint</Application>
  <PresentationFormat>Широкоэкранный</PresentationFormat>
  <Paragraphs>74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 New Roman</vt:lpstr>
      <vt:lpstr>Trebuchet MS</vt:lpstr>
      <vt:lpstr>Tw Cen MT</vt:lpstr>
      <vt:lpstr>Контур</vt:lpstr>
      <vt:lpstr>«Фізико-хімічні методи аналізу в ідентифікації лікарських засобів»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 роботи поляріметра</vt:lpstr>
      <vt:lpstr>Презентация PowerPoint</vt:lpstr>
      <vt:lpstr>Презентация PowerPoint</vt:lpstr>
      <vt:lpstr>Презентация PowerPoint</vt:lpstr>
      <vt:lpstr>РЕФРАКТОМЕТРІЯ</vt:lpstr>
      <vt:lpstr>РЕФРАКТОМЕТРІЯ</vt:lpstr>
      <vt:lpstr>РЕФРАКТОМЕТРІЯ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«Фізико-хімічні методи аналізу в ідентифікації лікарських засобів»</dc:title>
  <dc:creator>Осійчук Ольга Володимирівна</dc:creator>
  <cp:lastModifiedBy>Осійчук Ольга Володимирівна</cp:lastModifiedBy>
  <cp:revision>11</cp:revision>
  <dcterms:created xsi:type="dcterms:W3CDTF">2022-09-02T12:08:08Z</dcterms:created>
  <dcterms:modified xsi:type="dcterms:W3CDTF">2022-10-05T13:00:26Z</dcterms:modified>
</cp:coreProperties>
</file>