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theme/theme4.xml" ContentType="application/vnd.openxmlformats-officedocument.theme+xml"/>
  <Override PartName="/ppt/slideLayouts/slideLayout7.xml" ContentType="application/vnd.openxmlformats-officedocument.presentationml.slideLayout+xml"/>
  <Override PartName="/ppt/theme/theme5.xml" ContentType="application/vnd.openxmlformats-officedocument.theme+xml"/>
  <Override PartName="/ppt/slideLayouts/slideLayout8.xml" ContentType="application/vnd.openxmlformats-officedocument.presentationml.slideLayout+xml"/>
  <Override PartName="/ppt/theme/theme6.xml" ContentType="application/vnd.openxmlformats-officedocument.theme+xml"/>
  <Override PartName="/ppt/slideLayouts/slideLayout9.xml" ContentType="application/vnd.openxmlformats-officedocument.presentationml.slideLayout+xml"/>
  <Override PartName="/ppt/theme/theme7.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8.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1" r:id="rId1"/>
    <p:sldMasterId id="2147483662" r:id="rId2"/>
    <p:sldMasterId id="2147483663" r:id="rId3"/>
    <p:sldMasterId id="2147483664" r:id="rId4"/>
    <p:sldMasterId id="2147483665" r:id="rId5"/>
    <p:sldMasterId id="2147483666" r:id="rId6"/>
    <p:sldMasterId id="2147483667" r:id="rId7"/>
    <p:sldMasterId id="2147483668" r:id="rId8"/>
    <p:sldMasterId id="2147483680" r:id="rId9"/>
  </p:sldMasterIdLst>
  <p:notesMasterIdLst>
    <p:notesMasterId r:id="rId30"/>
  </p:notesMasterIdLst>
  <p:sldIdLst>
    <p:sldId id="256" r:id="rId10"/>
    <p:sldId id="258" r:id="rId11"/>
    <p:sldId id="259" r:id="rId12"/>
    <p:sldId id="260" r:id="rId13"/>
    <p:sldId id="261" r:id="rId14"/>
    <p:sldId id="262" r:id="rId15"/>
    <p:sldId id="263" r:id="rId16"/>
    <p:sldId id="264" r:id="rId17"/>
    <p:sldId id="266" r:id="rId18"/>
    <p:sldId id="267" r:id="rId19"/>
    <p:sldId id="269" r:id="rId20"/>
    <p:sldId id="270" r:id="rId21"/>
    <p:sldId id="271" r:id="rId22"/>
    <p:sldId id="272" r:id="rId23"/>
    <p:sldId id="273" r:id="rId24"/>
    <p:sldId id="274" r:id="rId25"/>
    <p:sldId id="275" r:id="rId26"/>
    <p:sldId id="276" r:id="rId27"/>
    <p:sldId id="277" r:id="rId28"/>
    <p:sldId id="278" r:id="rId29"/>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
      <p:font typeface="Source Sans Pro" panose="020B0604020202020204"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4" d="100"/>
          <a:sy n="154" d="100"/>
        </p:scale>
        <p:origin x="2004" y="13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font" Target="fonts/font4.fntdata"/><Relationship Id="rId42"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font" Target="fonts/font3.fntdata"/><Relationship Id="rId38" Type="http://schemas.openxmlformats.org/officeDocument/2006/relationships/font" Target="fonts/font8.fntdata"/><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font" Target="fonts/font6.fntdata"/><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font" Target="fonts/font1.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notesMaster" Target="notesMasters/notesMaster1.xml"/><Relationship Id="rId35"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60" name="Google Shape;160;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73" name="Google Shape;173;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78" name="Google Shape;178;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84" name="Google Shape;184;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89" name="Google Shape;189;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94" name="Google Shape;194;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00" name="Google Shape;200;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06" name="Google Shape;206;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16" name="Google Shape;216;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22" name="Google Shape;222;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VERTICAL_TEXT">
    <p:spTree>
      <p:nvGrpSpPr>
        <p:cNvPr id="1" name="Shape 56"/>
        <p:cNvGrpSpPr/>
        <p:nvPr/>
      </p:nvGrpSpPr>
      <p:grpSpPr>
        <a:xfrm>
          <a:off x="0" y="0"/>
          <a:ext cx="0" cy="0"/>
          <a:chOff x="0" y="0"/>
          <a:chExt cx="0" cy="0"/>
        </a:xfrm>
      </p:grpSpPr>
      <p:sp>
        <p:nvSpPr>
          <p:cNvPr id="57" name="Google Shape;57;p6"/>
          <p:cNvSpPr txBox="1">
            <a:spLocks noGrp="1"/>
          </p:cNvSpPr>
          <p:nvPr>
            <p:ph type="title"/>
          </p:nvPr>
        </p:nvSpPr>
        <p:spPr>
          <a:xfrm>
            <a:off x="304800" y="457200"/>
            <a:ext cx="8686800" cy="8382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1pPr>
            <a:lvl2pPr marR="0" lvl="1"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2pPr>
            <a:lvl3pPr marR="0" lvl="2"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3pPr>
            <a:lvl4pPr marR="0" lvl="3"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4pPr>
            <a:lvl5pPr marR="0" lvl="4"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5pPr>
            <a:lvl6pPr marR="0" lvl="5"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6pPr>
            <a:lvl7pPr marR="0" lvl="6"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7pPr>
            <a:lvl8pPr marR="0" lvl="7"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8pPr>
            <a:lvl9pPr marR="0" lvl="8"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9pPr>
          </a:lstStyle>
          <a:p>
            <a:endParaRPr/>
          </a:p>
        </p:txBody>
      </p:sp>
      <p:sp>
        <p:nvSpPr>
          <p:cNvPr id="58" name="Google Shape;58;p6"/>
          <p:cNvSpPr txBox="1">
            <a:spLocks noGrp="1"/>
          </p:cNvSpPr>
          <p:nvPr>
            <p:ph type="body" idx="1"/>
          </p:nvPr>
        </p:nvSpPr>
        <p:spPr>
          <a:xfrm rot="5400000">
            <a:off x="2385219" y="-526257"/>
            <a:ext cx="4525962" cy="8686800"/>
          </a:xfrm>
          <a:prstGeom prst="rect">
            <a:avLst/>
          </a:prstGeom>
          <a:noFill/>
          <a:ln>
            <a:noFill/>
          </a:ln>
        </p:spPr>
        <p:txBody>
          <a:bodyPr spcFirstLastPara="1" wrap="square" lIns="91425" tIns="45700" rIns="91425" bIns="45700" anchor="t" anchorCtr="0"/>
          <a:lstStyle>
            <a:lvl1pPr marL="457200" marR="0" lvl="0" indent="-370840" algn="l" rtl="0">
              <a:spcBef>
                <a:spcPts val="640"/>
              </a:spcBef>
              <a:spcAft>
                <a:spcPts val="0"/>
              </a:spcAft>
              <a:buClr>
                <a:schemeClr val="accent1"/>
              </a:buClr>
              <a:buSzPts val="2240"/>
              <a:buFont typeface="Noto Sans Symbols"/>
              <a:buChar char="✕"/>
              <a:defRPr sz="3200" b="0" i="0" u="none" strike="noStrike" cap="none">
                <a:solidFill>
                  <a:schemeClr val="dk2"/>
                </a:solidFill>
                <a:latin typeface="Source Sans Pro"/>
                <a:ea typeface="Source Sans Pro"/>
                <a:cs typeface="Source Sans Pro"/>
                <a:sym typeface="Source Sans Pro"/>
              </a:defRPr>
            </a:lvl1pPr>
            <a:lvl2pPr marL="914400" marR="0" lvl="1" indent="-353060" algn="l" rtl="0">
              <a:spcBef>
                <a:spcPts val="560"/>
              </a:spcBef>
              <a:spcAft>
                <a:spcPts val="0"/>
              </a:spcAft>
              <a:buClr>
                <a:schemeClr val="accent1"/>
              </a:buClr>
              <a:buSzPts val="1960"/>
              <a:buFont typeface="Noto Sans Symbols"/>
              <a:buChar char="+"/>
              <a:defRPr sz="2800" b="0" i="0" u="none" strike="noStrike" cap="none">
                <a:solidFill>
                  <a:schemeClr val="dk2"/>
                </a:solidFill>
                <a:latin typeface="Source Sans Pro"/>
                <a:ea typeface="Source Sans Pro"/>
                <a:cs typeface="Source Sans Pro"/>
                <a:sym typeface="Source Sans Pro"/>
              </a:defRPr>
            </a:lvl2pPr>
            <a:lvl3pPr marL="1371600" marR="0" lvl="2" indent="-335280" algn="l" rtl="0">
              <a:spcBef>
                <a:spcPts val="480"/>
              </a:spcBef>
              <a:spcAft>
                <a:spcPts val="0"/>
              </a:spcAft>
              <a:buClr>
                <a:schemeClr val="accent1"/>
              </a:buClr>
              <a:buSzPts val="1680"/>
              <a:buFont typeface="Noto Sans Symbols"/>
              <a:buChar char="✕"/>
              <a:defRPr sz="2400" b="0" i="0" u="none" strike="noStrike" cap="none">
                <a:solidFill>
                  <a:schemeClr val="dk2"/>
                </a:solidFill>
                <a:latin typeface="Source Sans Pro"/>
                <a:ea typeface="Source Sans Pro"/>
                <a:cs typeface="Source Sans Pro"/>
                <a:sym typeface="Source Sans Pro"/>
              </a:defRPr>
            </a:lvl3pPr>
            <a:lvl4pPr marL="1828800" marR="0" lvl="3" indent="-317500" algn="l" rtl="0">
              <a:spcBef>
                <a:spcPts val="400"/>
              </a:spcBef>
              <a:spcAft>
                <a:spcPts val="0"/>
              </a:spcAft>
              <a:buClr>
                <a:schemeClr val="accent1"/>
              </a:buClr>
              <a:buSzPts val="1400"/>
              <a:buFont typeface="Noto Sans Symbols"/>
              <a:buChar char="✱"/>
              <a:defRPr sz="2000" b="0" i="0" u="none" strike="noStrike" cap="none">
                <a:solidFill>
                  <a:schemeClr val="dk2"/>
                </a:solidFill>
                <a:latin typeface="Source Sans Pro"/>
                <a:ea typeface="Source Sans Pro"/>
                <a:cs typeface="Source Sans Pro"/>
                <a:sym typeface="Source Sans Pro"/>
              </a:defRPr>
            </a:lvl4pPr>
            <a:lvl5pPr marL="2286000" marR="0" lvl="4"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5pPr>
            <a:lvl6pPr marL="2743200" marR="0" lvl="5"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3200400" marR="0" lvl="6" indent="-289560"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657600" marR="0" lvl="7" indent="-289559"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4114800" marR="0" lvl="8" indent="-281940" algn="l" rtl="0">
              <a:spcBef>
                <a:spcPts val="280"/>
              </a:spcBef>
              <a:spcAft>
                <a:spcPts val="0"/>
              </a:spcAft>
              <a:buClr>
                <a:schemeClr val="accent1"/>
              </a:buClr>
              <a:buSzPts val="840"/>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59" name="Google Shape;59;p6"/>
          <p:cNvSpPr txBox="1">
            <a:spLocks noGrp="1"/>
          </p:cNvSpPr>
          <p:nvPr>
            <p:ph type="dt" idx="10"/>
          </p:nvPr>
        </p:nvSpPr>
        <p:spPr>
          <a:xfrm>
            <a:off x="6477000" y="76200"/>
            <a:ext cx="2514600" cy="288925"/>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200" b="0" i="0" u="none">
                <a:solidFill>
                  <a:srgbClr val="D38E27"/>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0" name="Google Shape;60;p6"/>
          <p:cNvSpPr txBox="1">
            <a:spLocks noGrp="1"/>
          </p:cNvSpPr>
          <p:nvPr>
            <p:ph type="ftr" idx="11"/>
          </p:nvPr>
        </p:nvSpPr>
        <p:spPr>
          <a:xfrm>
            <a:off x="3124200" y="76200"/>
            <a:ext cx="3352800" cy="288925"/>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1" name="Google Shape;61;p6"/>
          <p:cNvSpPr txBox="1">
            <a:spLocks noGrp="1"/>
          </p:cNvSpPr>
          <p:nvPr>
            <p:ph type="sldNum" idx="12"/>
          </p:nvPr>
        </p:nvSpPr>
        <p:spPr>
          <a:xfrm>
            <a:off x="8229600" y="6477000"/>
            <a:ext cx="762000" cy="244475"/>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1pPr>
            <a:lvl2pPr marL="0" marR="0" lvl="1"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2pPr>
            <a:lvl3pPr marL="0" marR="0" lvl="2"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3pPr>
            <a:lvl4pPr marL="0" marR="0" lvl="3"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4pPr>
            <a:lvl5pPr marL="0" marR="0" lvl="4"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5pPr>
            <a:lvl6pPr marL="0" marR="0" lvl="5"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6pPr>
            <a:lvl7pPr marL="0" marR="0" lvl="6"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7pPr>
            <a:lvl8pPr marL="0" marR="0" lvl="7"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8pPr>
            <a:lvl9pPr marL="0" marR="0" lvl="8"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Только заголовок" type="titleOnly">
  <p:cSld name="TITLE_ONLY">
    <p:spTree>
      <p:nvGrpSpPr>
        <p:cNvPr id="1" name="Shape 62"/>
        <p:cNvGrpSpPr/>
        <p:nvPr/>
      </p:nvGrpSpPr>
      <p:grpSpPr>
        <a:xfrm>
          <a:off x="0" y="0"/>
          <a:ext cx="0" cy="0"/>
          <a:chOff x="0" y="0"/>
          <a:chExt cx="0" cy="0"/>
        </a:xfrm>
      </p:grpSpPr>
      <p:sp>
        <p:nvSpPr>
          <p:cNvPr id="63" name="Google Shape;63;p7"/>
          <p:cNvSpPr txBox="1">
            <a:spLocks noGrp="1"/>
          </p:cNvSpPr>
          <p:nvPr>
            <p:ph type="title"/>
          </p:nvPr>
        </p:nvSpPr>
        <p:spPr>
          <a:xfrm>
            <a:off x="301752" y="457200"/>
            <a:ext cx="8686800" cy="841248"/>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1pPr>
            <a:lvl2pPr marR="0" lvl="1"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2pPr>
            <a:lvl3pPr marR="0" lvl="2"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3pPr>
            <a:lvl4pPr marR="0" lvl="3"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4pPr>
            <a:lvl5pPr marR="0" lvl="4"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5pPr>
            <a:lvl6pPr marR="0" lvl="5"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6pPr>
            <a:lvl7pPr marR="0" lvl="6"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7pPr>
            <a:lvl8pPr marR="0" lvl="7"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8pPr>
            <a:lvl9pPr marR="0" lvl="8"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9pPr>
          </a:lstStyle>
          <a:p>
            <a:endParaRPr/>
          </a:p>
        </p:txBody>
      </p:sp>
      <p:sp>
        <p:nvSpPr>
          <p:cNvPr id="64" name="Google Shape;64;p7"/>
          <p:cNvSpPr txBox="1">
            <a:spLocks noGrp="1"/>
          </p:cNvSpPr>
          <p:nvPr>
            <p:ph type="dt" idx="10"/>
          </p:nvPr>
        </p:nvSpPr>
        <p:spPr>
          <a:xfrm>
            <a:off x="6477000" y="76200"/>
            <a:ext cx="2514600" cy="288925"/>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200" b="0" i="0" u="none">
                <a:solidFill>
                  <a:srgbClr val="D38E27"/>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5" name="Google Shape;65;p7"/>
          <p:cNvSpPr txBox="1">
            <a:spLocks noGrp="1"/>
          </p:cNvSpPr>
          <p:nvPr>
            <p:ph type="ftr" idx="11"/>
          </p:nvPr>
        </p:nvSpPr>
        <p:spPr>
          <a:xfrm>
            <a:off x="3124200" y="76200"/>
            <a:ext cx="3352800" cy="288925"/>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6" name="Google Shape;66;p7"/>
          <p:cNvSpPr txBox="1">
            <a:spLocks noGrp="1"/>
          </p:cNvSpPr>
          <p:nvPr>
            <p:ph type="sldNum" idx="12"/>
          </p:nvPr>
        </p:nvSpPr>
        <p:spPr>
          <a:xfrm>
            <a:off x="8229600" y="6477000"/>
            <a:ext cx="762000" cy="244475"/>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1pPr>
            <a:lvl2pPr marL="0" marR="0" lvl="1"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2pPr>
            <a:lvl3pPr marL="0" marR="0" lvl="2"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3pPr>
            <a:lvl4pPr marL="0" marR="0" lvl="3"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4pPr>
            <a:lvl5pPr marL="0" marR="0" lvl="4"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5pPr>
            <a:lvl6pPr marL="0" marR="0" lvl="5"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6pPr>
            <a:lvl7pPr marL="0" marR="0" lvl="6"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7pPr>
            <a:lvl8pPr marL="0" marR="0" lvl="7"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8pPr>
            <a:lvl9pPr marL="0" marR="0" lvl="8"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Два объекта" type="twoObj">
  <p:cSld name="TWO_OBJECTS">
    <p:spTree>
      <p:nvGrpSpPr>
        <p:cNvPr id="1" name="Shape 67"/>
        <p:cNvGrpSpPr/>
        <p:nvPr/>
      </p:nvGrpSpPr>
      <p:grpSpPr>
        <a:xfrm>
          <a:off x="0" y="0"/>
          <a:ext cx="0" cy="0"/>
          <a:chOff x="0" y="0"/>
          <a:chExt cx="0" cy="0"/>
        </a:xfrm>
      </p:grpSpPr>
      <p:sp>
        <p:nvSpPr>
          <p:cNvPr id="68" name="Google Shape;68;p8"/>
          <p:cNvSpPr txBox="1">
            <a:spLocks noGrp="1"/>
          </p:cNvSpPr>
          <p:nvPr>
            <p:ph type="title"/>
          </p:nvPr>
        </p:nvSpPr>
        <p:spPr>
          <a:xfrm>
            <a:off x="301752" y="457200"/>
            <a:ext cx="8686800" cy="841248"/>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1pPr>
            <a:lvl2pPr marR="0" lvl="1"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2pPr>
            <a:lvl3pPr marR="0" lvl="2"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3pPr>
            <a:lvl4pPr marR="0" lvl="3"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4pPr>
            <a:lvl5pPr marR="0" lvl="4"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5pPr>
            <a:lvl6pPr marR="0" lvl="5"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6pPr>
            <a:lvl7pPr marR="0" lvl="6"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7pPr>
            <a:lvl8pPr marR="0" lvl="7"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8pPr>
            <a:lvl9pPr marR="0" lvl="8"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9pPr>
          </a:lstStyle>
          <a:p>
            <a:endParaRPr/>
          </a:p>
        </p:txBody>
      </p:sp>
      <p:sp>
        <p:nvSpPr>
          <p:cNvPr id="69" name="Google Shape;69;p8"/>
          <p:cNvSpPr txBox="1">
            <a:spLocks noGrp="1"/>
          </p:cNvSpPr>
          <p:nvPr>
            <p:ph type="body" idx="1"/>
          </p:nvPr>
        </p:nvSpPr>
        <p:spPr>
          <a:xfrm>
            <a:off x="304800" y="1600200"/>
            <a:ext cx="4191000" cy="4724400"/>
          </a:xfrm>
          <a:prstGeom prst="rect">
            <a:avLst/>
          </a:prstGeom>
          <a:noFill/>
          <a:ln>
            <a:noFill/>
          </a:ln>
        </p:spPr>
        <p:txBody>
          <a:bodyPr spcFirstLastPara="1" wrap="square" lIns="91425" tIns="45700" rIns="91425" bIns="45700" anchor="t" anchorCtr="0"/>
          <a:lstStyle>
            <a:lvl1pPr marL="457200" marR="0" lvl="0" indent="-353060" algn="l" rtl="0">
              <a:spcBef>
                <a:spcPts val="560"/>
              </a:spcBef>
              <a:spcAft>
                <a:spcPts val="0"/>
              </a:spcAft>
              <a:buClr>
                <a:schemeClr val="accent1"/>
              </a:buClr>
              <a:buSzPts val="1960"/>
              <a:buFont typeface="Noto Sans Symbols"/>
              <a:buChar char="✕"/>
              <a:defRPr sz="2800" b="0" i="0" u="none" strike="noStrike" cap="none">
                <a:solidFill>
                  <a:schemeClr val="dk2"/>
                </a:solidFill>
                <a:latin typeface="Source Sans Pro"/>
                <a:ea typeface="Source Sans Pro"/>
                <a:cs typeface="Source Sans Pro"/>
                <a:sym typeface="Source Sans Pro"/>
              </a:defRPr>
            </a:lvl1pPr>
            <a:lvl2pPr marL="914400" marR="0" lvl="1" indent="-335280" algn="l" rtl="0">
              <a:spcBef>
                <a:spcPts val="480"/>
              </a:spcBef>
              <a:spcAft>
                <a:spcPts val="0"/>
              </a:spcAft>
              <a:buClr>
                <a:schemeClr val="accent1"/>
              </a:buClr>
              <a:buSzPts val="1680"/>
              <a:buFont typeface="Noto Sans Symbols"/>
              <a:buChar char="+"/>
              <a:defRPr sz="2400" b="0" i="0" u="none" strike="noStrike" cap="none">
                <a:solidFill>
                  <a:schemeClr val="dk2"/>
                </a:solidFill>
                <a:latin typeface="Source Sans Pro"/>
                <a:ea typeface="Source Sans Pro"/>
                <a:cs typeface="Source Sans Pro"/>
                <a:sym typeface="Source Sans Pro"/>
              </a:defRPr>
            </a:lvl2pPr>
            <a:lvl3pPr marL="1371600" marR="0" lvl="2" indent="-317500" algn="l" rtl="0">
              <a:spcBef>
                <a:spcPts val="400"/>
              </a:spcBef>
              <a:spcAft>
                <a:spcPts val="0"/>
              </a:spcAft>
              <a:buClr>
                <a:schemeClr val="accent1"/>
              </a:buClr>
              <a:buSzPts val="1400"/>
              <a:buFont typeface="Noto Sans Symbols"/>
              <a:buChar char="✕"/>
              <a:defRPr sz="2000" b="0" i="0" u="none" strike="noStrike" cap="none">
                <a:solidFill>
                  <a:schemeClr val="dk2"/>
                </a:solidFill>
                <a:latin typeface="Source Sans Pro"/>
                <a:ea typeface="Source Sans Pro"/>
                <a:cs typeface="Source Sans Pro"/>
                <a:sym typeface="Source Sans Pro"/>
              </a:defRPr>
            </a:lvl3pPr>
            <a:lvl4pPr marL="1828800" marR="0" lvl="3" indent="-308610" algn="l" rtl="0">
              <a:spcBef>
                <a:spcPts val="360"/>
              </a:spcBef>
              <a:spcAft>
                <a:spcPts val="0"/>
              </a:spcAft>
              <a:buClr>
                <a:schemeClr val="accent1"/>
              </a:buClr>
              <a:buSzPts val="1260"/>
              <a:buFont typeface="Noto Sans Symbols"/>
              <a:buChar char="✱"/>
              <a:defRPr sz="1800" b="0" i="0" u="none" strike="noStrike" cap="none">
                <a:solidFill>
                  <a:schemeClr val="dk2"/>
                </a:solidFill>
                <a:latin typeface="Source Sans Pro"/>
                <a:ea typeface="Source Sans Pro"/>
                <a:cs typeface="Source Sans Pro"/>
                <a:sym typeface="Source Sans Pro"/>
              </a:defRPr>
            </a:lvl4pPr>
            <a:lvl5pPr marL="2286000" marR="0" lvl="4"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5pPr>
            <a:lvl6pPr marL="2743200" marR="0" lvl="5"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3200400" marR="0" lvl="6" indent="-289560"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657600" marR="0" lvl="7" indent="-289559"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4114800" marR="0" lvl="8" indent="-281940" algn="l" rtl="0">
              <a:spcBef>
                <a:spcPts val="280"/>
              </a:spcBef>
              <a:spcAft>
                <a:spcPts val="0"/>
              </a:spcAft>
              <a:buClr>
                <a:schemeClr val="accent1"/>
              </a:buClr>
              <a:buSzPts val="840"/>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70" name="Google Shape;70;p8"/>
          <p:cNvSpPr txBox="1">
            <a:spLocks noGrp="1"/>
          </p:cNvSpPr>
          <p:nvPr>
            <p:ph type="body" idx="2"/>
          </p:nvPr>
        </p:nvSpPr>
        <p:spPr>
          <a:xfrm>
            <a:off x="4648200" y="1600200"/>
            <a:ext cx="4343400" cy="4724400"/>
          </a:xfrm>
          <a:prstGeom prst="rect">
            <a:avLst/>
          </a:prstGeom>
          <a:noFill/>
          <a:ln>
            <a:noFill/>
          </a:ln>
        </p:spPr>
        <p:txBody>
          <a:bodyPr spcFirstLastPara="1" wrap="square" lIns="91425" tIns="45700" rIns="91425" bIns="45700" anchor="t" anchorCtr="0"/>
          <a:lstStyle>
            <a:lvl1pPr marL="457200" marR="0" lvl="0" indent="-353060" algn="l" rtl="0">
              <a:spcBef>
                <a:spcPts val="560"/>
              </a:spcBef>
              <a:spcAft>
                <a:spcPts val="0"/>
              </a:spcAft>
              <a:buClr>
                <a:schemeClr val="accent1"/>
              </a:buClr>
              <a:buSzPts val="1960"/>
              <a:buFont typeface="Noto Sans Symbols"/>
              <a:buChar char="✕"/>
              <a:defRPr sz="2800" b="0" i="0" u="none" strike="noStrike" cap="none">
                <a:solidFill>
                  <a:schemeClr val="dk2"/>
                </a:solidFill>
                <a:latin typeface="Source Sans Pro"/>
                <a:ea typeface="Source Sans Pro"/>
                <a:cs typeface="Source Sans Pro"/>
                <a:sym typeface="Source Sans Pro"/>
              </a:defRPr>
            </a:lvl1pPr>
            <a:lvl2pPr marL="914400" marR="0" lvl="1" indent="-335280" algn="l" rtl="0">
              <a:spcBef>
                <a:spcPts val="480"/>
              </a:spcBef>
              <a:spcAft>
                <a:spcPts val="0"/>
              </a:spcAft>
              <a:buClr>
                <a:schemeClr val="accent1"/>
              </a:buClr>
              <a:buSzPts val="1680"/>
              <a:buFont typeface="Noto Sans Symbols"/>
              <a:buChar char="+"/>
              <a:defRPr sz="2400" b="0" i="0" u="none" strike="noStrike" cap="none">
                <a:solidFill>
                  <a:schemeClr val="dk2"/>
                </a:solidFill>
                <a:latin typeface="Source Sans Pro"/>
                <a:ea typeface="Source Sans Pro"/>
                <a:cs typeface="Source Sans Pro"/>
                <a:sym typeface="Source Sans Pro"/>
              </a:defRPr>
            </a:lvl2pPr>
            <a:lvl3pPr marL="1371600" marR="0" lvl="2" indent="-317500" algn="l" rtl="0">
              <a:spcBef>
                <a:spcPts val="400"/>
              </a:spcBef>
              <a:spcAft>
                <a:spcPts val="0"/>
              </a:spcAft>
              <a:buClr>
                <a:schemeClr val="accent1"/>
              </a:buClr>
              <a:buSzPts val="1400"/>
              <a:buFont typeface="Noto Sans Symbols"/>
              <a:buChar char="✕"/>
              <a:defRPr sz="2000" b="0" i="0" u="none" strike="noStrike" cap="none">
                <a:solidFill>
                  <a:schemeClr val="dk2"/>
                </a:solidFill>
                <a:latin typeface="Source Sans Pro"/>
                <a:ea typeface="Source Sans Pro"/>
                <a:cs typeface="Source Sans Pro"/>
                <a:sym typeface="Source Sans Pro"/>
              </a:defRPr>
            </a:lvl3pPr>
            <a:lvl4pPr marL="1828800" marR="0" lvl="3" indent="-308610" algn="l" rtl="0">
              <a:spcBef>
                <a:spcPts val="360"/>
              </a:spcBef>
              <a:spcAft>
                <a:spcPts val="0"/>
              </a:spcAft>
              <a:buClr>
                <a:schemeClr val="accent1"/>
              </a:buClr>
              <a:buSzPts val="1260"/>
              <a:buFont typeface="Noto Sans Symbols"/>
              <a:buChar char="✱"/>
              <a:defRPr sz="1800" b="0" i="0" u="none" strike="noStrike" cap="none">
                <a:solidFill>
                  <a:schemeClr val="dk2"/>
                </a:solidFill>
                <a:latin typeface="Source Sans Pro"/>
                <a:ea typeface="Source Sans Pro"/>
                <a:cs typeface="Source Sans Pro"/>
                <a:sym typeface="Source Sans Pro"/>
              </a:defRPr>
            </a:lvl4pPr>
            <a:lvl5pPr marL="2286000" marR="0" lvl="4"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5pPr>
            <a:lvl6pPr marL="2743200" marR="0" lvl="5"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3200400" marR="0" lvl="6" indent="-289560"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657600" marR="0" lvl="7" indent="-289559"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4114800" marR="0" lvl="8" indent="-281940" algn="l" rtl="0">
              <a:spcBef>
                <a:spcPts val="280"/>
              </a:spcBef>
              <a:spcAft>
                <a:spcPts val="0"/>
              </a:spcAft>
              <a:buClr>
                <a:schemeClr val="accent1"/>
              </a:buClr>
              <a:buSzPts val="840"/>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71" name="Google Shape;71;p8"/>
          <p:cNvSpPr txBox="1">
            <a:spLocks noGrp="1"/>
          </p:cNvSpPr>
          <p:nvPr>
            <p:ph type="dt" idx="10"/>
          </p:nvPr>
        </p:nvSpPr>
        <p:spPr>
          <a:xfrm>
            <a:off x="6477000" y="76200"/>
            <a:ext cx="2514600" cy="288925"/>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200" b="0" i="0" u="none">
                <a:solidFill>
                  <a:srgbClr val="D38E27"/>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2" name="Google Shape;72;p8"/>
          <p:cNvSpPr txBox="1">
            <a:spLocks noGrp="1"/>
          </p:cNvSpPr>
          <p:nvPr>
            <p:ph type="ftr" idx="11"/>
          </p:nvPr>
        </p:nvSpPr>
        <p:spPr>
          <a:xfrm>
            <a:off x="3124200" y="76200"/>
            <a:ext cx="3352800" cy="288925"/>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3" name="Google Shape;73;p8"/>
          <p:cNvSpPr txBox="1">
            <a:spLocks noGrp="1"/>
          </p:cNvSpPr>
          <p:nvPr>
            <p:ph type="sldNum" idx="12"/>
          </p:nvPr>
        </p:nvSpPr>
        <p:spPr>
          <a:xfrm>
            <a:off x="8229600" y="6477000"/>
            <a:ext cx="762000" cy="244475"/>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1pPr>
            <a:lvl2pPr marL="0" marR="0" lvl="1"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2pPr>
            <a:lvl3pPr marL="0" marR="0" lvl="2"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3pPr>
            <a:lvl4pPr marL="0" marR="0" lvl="3"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4pPr>
            <a:lvl5pPr marL="0" marR="0" lvl="4"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5pPr>
            <a:lvl6pPr marL="0" marR="0" lvl="5"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6pPr>
            <a:lvl7pPr marL="0" marR="0" lvl="6"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7pPr>
            <a:lvl8pPr marL="0" marR="0" lvl="7"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8pPr>
            <a:lvl9pPr marL="0" marR="0" lvl="8"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Заголовок раздела" type="secHead">
  <p:cSld name="SECTION_HEADER">
    <p:spTree>
      <p:nvGrpSpPr>
        <p:cNvPr id="1" name="Shape 83"/>
        <p:cNvGrpSpPr/>
        <p:nvPr/>
      </p:nvGrpSpPr>
      <p:grpSpPr>
        <a:xfrm>
          <a:off x="0" y="0"/>
          <a:ext cx="0" cy="0"/>
          <a:chOff x="0" y="0"/>
          <a:chExt cx="0" cy="0"/>
        </a:xfrm>
      </p:grpSpPr>
      <p:sp>
        <p:nvSpPr>
          <p:cNvPr id="84" name="Google Shape;84;p10"/>
          <p:cNvSpPr txBox="1">
            <a:spLocks noGrp="1"/>
          </p:cNvSpPr>
          <p:nvPr>
            <p:ph type="body" idx="1"/>
          </p:nvPr>
        </p:nvSpPr>
        <p:spPr>
          <a:xfrm>
            <a:off x="381000" y="1676400"/>
            <a:ext cx="8458200" cy="1219200"/>
          </a:xfrm>
          <a:prstGeom prst="rect">
            <a:avLst/>
          </a:prstGeom>
          <a:noFill/>
          <a:ln>
            <a:noFill/>
          </a:ln>
        </p:spPr>
        <p:txBody>
          <a:bodyPr spcFirstLastPara="1" wrap="square" lIns="91425" tIns="45700" rIns="91425" bIns="45700" anchor="b" anchorCtr="0"/>
          <a:lstStyle>
            <a:lvl1pPr marL="457200" marR="0" lvl="0" indent="-228600" algn="r" rtl="0">
              <a:spcBef>
                <a:spcPts val="400"/>
              </a:spcBef>
              <a:spcAft>
                <a:spcPts val="0"/>
              </a:spcAft>
              <a:buClr>
                <a:schemeClr val="accent1"/>
              </a:buClr>
              <a:buSzPts val="1400"/>
              <a:buFont typeface="Noto Sans Symbols"/>
              <a:buNone/>
              <a:defRPr sz="2000" b="0" i="0" u="none" strike="noStrike" cap="none">
                <a:solidFill>
                  <a:srgbClr val="DCD0B0"/>
                </a:solidFill>
                <a:latin typeface="Source Sans Pro"/>
                <a:ea typeface="Source Sans Pro"/>
                <a:cs typeface="Source Sans Pro"/>
                <a:sym typeface="Source Sans Pro"/>
              </a:defRPr>
            </a:lvl1pPr>
            <a:lvl2pPr marL="914400" marR="0" lvl="1" indent="-228600" algn="l" rtl="0">
              <a:spcBef>
                <a:spcPts val="360"/>
              </a:spcBef>
              <a:spcAft>
                <a:spcPts val="0"/>
              </a:spcAft>
              <a:buClr>
                <a:schemeClr val="accent1"/>
              </a:buClr>
              <a:buSzPts val="1260"/>
              <a:buFont typeface="Noto Sans Symbols"/>
              <a:buNone/>
              <a:defRPr sz="1800" b="0" i="0" u="none" strike="noStrike" cap="none">
                <a:solidFill>
                  <a:schemeClr val="lt1"/>
                </a:solidFill>
                <a:latin typeface="Source Sans Pro"/>
                <a:ea typeface="Source Sans Pro"/>
                <a:cs typeface="Source Sans Pro"/>
                <a:sym typeface="Source Sans Pro"/>
              </a:defRPr>
            </a:lvl2pPr>
            <a:lvl3pPr marL="1371600" marR="0" lvl="2" indent="-228600" algn="l" rtl="0">
              <a:spcBef>
                <a:spcPts val="320"/>
              </a:spcBef>
              <a:spcAft>
                <a:spcPts val="0"/>
              </a:spcAft>
              <a:buClr>
                <a:schemeClr val="accent1"/>
              </a:buClr>
              <a:buSzPts val="1120"/>
              <a:buFont typeface="Noto Sans Symbols"/>
              <a:buNone/>
              <a:defRPr sz="1600" b="0" i="0" u="none" strike="noStrike" cap="none">
                <a:solidFill>
                  <a:schemeClr val="lt1"/>
                </a:solidFill>
                <a:latin typeface="Source Sans Pro"/>
                <a:ea typeface="Source Sans Pro"/>
                <a:cs typeface="Source Sans Pro"/>
                <a:sym typeface="Source Sans Pro"/>
              </a:defRPr>
            </a:lvl3pPr>
            <a:lvl4pPr marL="1828800" marR="0" lvl="3" indent="-228600" algn="l" rtl="0">
              <a:spcBef>
                <a:spcPts val="280"/>
              </a:spcBef>
              <a:spcAft>
                <a:spcPts val="0"/>
              </a:spcAft>
              <a:buClr>
                <a:schemeClr val="accent1"/>
              </a:buClr>
              <a:buSzPts val="980"/>
              <a:buFont typeface="Noto Sans Symbols"/>
              <a:buNone/>
              <a:defRPr sz="1400" b="0" i="0" u="none" strike="noStrike" cap="none">
                <a:solidFill>
                  <a:schemeClr val="lt1"/>
                </a:solidFill>
                <a:latin typeface="Source Sans Pro"/>
                <a:ea typeface="Source Sans Pro"/>
                <a:cs typeface="Source Sans Pro"/>
                <a:sym typeface="Source Sans Pro"/>
              </a:defRPr>
            </a:lvl4pPr>
            <a:lvl5pPr marL="2286000" marR="0" lvl="4" indent="-228600" algn="l" rtl="0">
              <a:spcBef>
                <a:spcPts val="280"/>
              </a:spcBef>
              <a:spcAft>
                <a:spcPts val="0"/>
              </a:spcAft>
              <a:buClr>
                <a:schemeClr val="accent1"/>
              </a:buClr>
              <a:buSzPts val="840"/>
              <a:buFont typeface="Noto Sans Symbols"/>
              <a:buNone/>
              <a:defRPr sz="1400" b="0" i="0" u="none" strike="noStrike" cap="none">
                <a:solidFill>
                  <a:schemeClr val="lt1"/>
                </a:solidFill>
                <a:latin typeface="Source Sans Pro"/>
                <a:ea typeface="Source Sans Pro"/>
                <a:cs typeface="Source Sans Pro"/>
                <a:sym typeface="Source Sans Pro"/>
              </a:defRPr>
            </a:lvl5pPr>
            <a:lvl6pPr marL="2743200" marR="0" lvl="5" indent="-297179" algn="l" rtl="0">
              <a:spcBef>
                <a:spcPts val="360"/>
              </a:spcBef>
              <a:spcAft>
                <a:spcPts val="0"/>
              </a:spcAft>
              <a:buClr>
                <a:schemeClr val="accent1"/>
              </a:buClr>
              <a:buSzPts val="1080"/>
              <a:buFont typeface="Noto Sans Symbols"/>
              <a:buChar char="+"/>
              <a:defRPr sz="1800" b="0" i="0" u="none" strike="noStrike" cap="none">
                <a:solidFill>
                  <a:schemeClr val="lt2"/>
                </a:solidFill>
                <a:latin typeface="Source Sans Pro"/>
                <a:ea typeface="Source Sans Pro"/>
                <a:cs typeface="Source Sans Pro"/>
                <a:sym typeface="Source Sans Pro"/>
              </a:defRPr>
            </a:lvl6pPr>
            <a:lvl7pPr marL="3200400" marR="0" lvl="6" indent="-289560" algn="l" rtl="0">
              <a:spcBef>
                <a:spcPts val="320"/>
              </a:spcBef>
              <a:spcAft>
                <a:spcPts val="0"/>
              </a:spcAft>
              <a:buClr>
                <a:schemeClr val="accent1"/>
              </a:buClr>
              <a:buSzPts val="960"/>
              <a:buFont typeface="Noto Sans Symbols"/>
              <a:buChar char="✱"/>
              <a:defRPr sz="1600" b="0" i="0" u="none" strike="noStrike" cap="none">
                <a:solidFill>
                  <a:schemeClr val="lt2"/>
                </a:solidFill>
                <a:latin typeface="Source Sans Pro"/>
                <a:ea typeface="Source Sans Pro"/>
                <a:cs typeface="Source Sans Pro"/>
                <a:sym typeface="Source Sans Pro"/>
              </a:defRPr>
            </a:lvl7pPr>
            <a:lvl8pPr marL="3657600" marR="0" lvl="7" indent="-289559" algn="l" rtl="0">
              <a:spcBef>
                <a:spcPts val="320"/>
              </a:spcBef>
              <a:spcAft>
                <a:spcPts val="0"/>
              </a:spcAft>
              <a:buClr>
                <a:schemeClr val="accent1"/>
              </a:buClr>
              <a:buSzPts val="960"/>
              <a:buFont typeface="Noto Sans Symbols"/>
              <a:buChar char="◆"/>
              <a:defRPr sz="1600" b="0" i="0" u="none" strike="noStrike" cap="none">
                <a:solidFill>
                  <a:schemeClr val="lt2"/>
                </a:solidFill>
                <a:latin typeface="Source Sans Pro"/>
                <a:ea typeface="Source Sans Pro"/>
                <a:cs typeface="Source Sans Pro"/>
                <a:sym typeface="Source Sans Pro"/>
              </a:defRPr>
            </a:lvl8pPr>
            <a:lvl9pPr marL="4114800" marR="0" lvl="8" indent="-281940" algn="l" rtl="0">
              <a:spcBef>
                <a:spcPts val="280"/>
              </a:spcBef>
              <a:spcAft>
                <a:spcPts val="0"/>
              </a:spcAft>
              <a:buClr>
                <a:schemeClr val="accent1"/>
              </a:buClr>
              <a:buSzPts val="840"/>
              <a:buFont typeface="Noto Sans Symbols"/>
              <a:buChar char="◼"/>
              <a:defRPr sz="1400" b="0" i="0" u="none" strike="noStrike" cap="none">
                <a:solidFill>
                  <a:schemeClr val="lt2"/>
                </a:solidFill>
                <a:latin typeface="Source Sans Pro"/>
                <a:ea typeface="Source Sans Pro"/>
                <a:cs typeface="Source Sans Pro"/>
                <a:sym typeface="Source Sans Pro"/>
              </a:defRPr>
            </a:lvl9pPr>
          </a:lstStyle>
          <a:p>
            <a:endParaRPr/>
          </a:p>
        </p:txBody>
      </p:sp>
      <p:sp>
        <p:nvSpPr>
          <p:cNvPr id="85" name="Google Shape;85;p10"/>
          <p:cNvSpPr txBox="1">
            <a:spLocks noGrp="1"/>
          </p:cNvSpPr>
          <p:nvPr>
            <p:ph type="title"/>
          </p:nvPr>
        </p:nvSpPr>
        <p:spPr>
          <a:xfrm>
            <a:off x="180475" y="2947085"/>
            <a:ext cx="8686800" cy="1184825"/>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3600" b="0" i="0" u="none" strike="noStrike" cap="none">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3600" b="0" i="0" u="none" strike="noStrike" cap="none">
                <a:solidFill>
                  <a:schemeClr val="lt2"/>
                </a:solidFill>
                <a:latin typeface="Source Sans Pro"/>
                <a:ea typeface="Source Sans Pro"/>
                <a:cs typeface="Source Sans Pro"/>
                <a:sym typeface="Source Sans Pro"/>
              </a:defRPr>
            </a:lvl2pPr>
            <a:lvl3pPr marR="0" lvl="2" algn="l" rtl="0">
              <a:spcBef>
                <a:spcPts val="0"/>
              </a:spcBef>
              <a:spcAft>
                <a:spcPts val="0"/>
              </a:spcAft>
              <a:buSzPts val="1400"/>
              <a:buNone/>
              <a:defRPr sz="3600" b="0" i="0" u="none" strike="noStrike" cap="none">
                <a:solidFill>
                  <a:schemeClr val="lt2"/>
                </a:solidFill>
                <a:latin typeface="Source Sans Pro"/>
                <a:ea typeface="Source Sans Pro"/>
                <a:cs typeface="Source Sans Pro"/>
                <a:sym typeface="Source Sans Pro"/>
              </a:defRPr>
            </a:lvl3pPr>
            <a:lvl4pPr marR="0" lvl="3" algn="l" rtl="0">
              <a:spcBef>
                <a:spcPts val="0"/>
              </a:spcBef>
              <a:spcAft>
                <a:spcPts val="0"/>
              </a:spcAft>
              <a:buSzPts val="1400"/>
              <a:buNone/>
              <a:defRPr sz="3600" b="0" i="0" u="none" strike="noStrike" cap="none">
                <a:solidFill>
                  <a:schemeClr val="lt2"/>
                </a:solidFill>
                <a:latin typeface="Source Sans Pro"/>
                <a:ea typeface="Source Sans Pro"/>
                <a:cs typeface="Source Sans Pro"/>
                <a:sym typeface="Source Sans Pro"/>
              </a:defRPr>
            </a:lvl4pPr>
            <a:lvl5pPr marR="0" lvl="4" algn="l" rtl="0">
              <a:spcBef>
                <a:spcPts val="0"/>
              </a:spcBef>
              <a:spcAft>
                <a:spcPts val="0"/>
              </a:spcAft>
              <a:buSzPts val="1400"/>
              <a:buNone/>
              <a:defRPr sz="3600" b="0" i="0" u="none" strike="noStrike" cap="none">
                <a:solidFill>
                  <a:schemeClr val="lt2"/>
                </a:solidFill>
                <a:latin typeface="Source Sans Pro"/>
                <a:ea typeface="Source Sans Pro"/>
                <a:cs typeface="Source Sans Pro"/>
                <a:sym typeface="Source Sans Pro"/>
              </a:defRPr>
            </a:lvl5pPr>
            <a:lvl6pPr marR="0" lvl="5" algn="l" rtl="0">
              <a:spcBef>
                <a:spcPts val="0"/>
              </a:spcBef>
              <a:spcAft>
                <a:spcPts val="0"/>
              </a:spcAft>
              <a:buSzPts val="1400"/>
              <a:buNone/>
              <a:defRPr sz="3600" b="0" i="0" u="none" strike="noStrike" cap="none">
                <a:solidFill>
                  <a:schemeClr val="lt2"/>
                </a:solidFill>
                <a:latin typeface="Source Sans Pro"/>
                <a:ea typeface="Source Sans Pro"/>
                <a:cs typeface="Source Sans Pro"/>
                <a:sym typeface="Source Sans Pro"/>
              </a:defRPr>
            </a:lvl6pPr>
            <a:lvl7pPr marR="0" lvl="6" algn="l" rtl="0">
              <a:spcBef>
                <a:spcPts val="0"/>
              </a:spcBef>
              <a:spcAft>
                <a:spcPts val="0"/>
              </a:spcAft>
              <a:buSzPts val="1400"/>
              <a:buNone/>
              <a:defRPr sz="3600" b="0" i="0" u="none" strike="noStrike" cap="none">
                <a:solidFill>
                  <a:schemeClr val="lt2"/>
                </a:solidFill>
                <a:latin typeface="Source Sans Pro"/>
                <a:ea typeface="Source Sans Pro"/>
                <a:cs typeface="Source Sans Pro"/>
                <a:sym typeface="Source Sans Pro"/>
              </a:defRPr>
            </a:lvl7pPr>
            <a:lvl8pPr marR="0" lvl="7" algn="l" rtl="0">
              <a:spcBef>
                <a:spcPts val="0"/>
              </a:spcBef>
              <a:spcAft>
                <a:spcPts val="0"/>
              </a:spcAft>
              <a:buSzPts val="1400"/>
              <a:buNone/>
              <a:defRPr sz="3600" b="0" i="0" u="none" strike="noStrike" cap="none">
                <a:solidFill>
                  <a:schemeClr val="lt2"/>
                </a:solidFill>
                <a:latin typeface="Source Sans Pro"/>
                <a:ea typeface="Source Sans Pro"/>
                <a:cs typeface="Source Sans Pro"/>
                <a:sym typeface="Source Sans Pro"/>
              </a:defRPr>
            </a:lvl8pPr>
            <a:lvl9pPr marR="0" lvl="8" algn="l" rtl="0">
              <a:spcBef>
                <a:spcPts val="0"/>
              </a:spcBef>
              <a:spcAft>
                <a:spcPts val="0"/>
              </a:spcAft>
              <a:buSzPts val="1400"/>
              <a:buNone/>
              <a:defRPr sz="3600" b="0" i="0" u="none" strike="noStrike" cap="none">
                <a:solidFill>
                  <a:schemeClr val="lt2"/>
                </a:solidFill>
                <a:latin typeface="Source Sans Pro"/>
                <a:ea typeface="Source Sans Pro"/>
                <a:cs typeface="Source Sans Pro"/>
                <a:sym typeface="Source Sans Pro"/>
              </a:defRPr>
            </a:lvl9pPr>
          </a:lstStyle>
          <a:p>
            <a:endParaRPr/>
          </a:p>
        </p:txBody>
      </p:sp>
      <p:sp>
        <p:nvSpPr>
          <p:cNvPr id="86" name="Google Shape;86;p10"/>
          <p:cNvSpPr txBox="1">
            <a:spLocks noGrp="1"/>
          </p:cNvSpPr>
          <p:nvPr>
            <p:ph type="dt" idx="10"/>
          </p:nvPr>
        </p:nvSpPr>
        <p:spPr>
          <a:xfrm>
            <a:off x="6477000" y="76200"/>
            <a:ext cx="2514600" cy="288925"/>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200" b="0" i="0" u="none">
                <a:solidFill>
                  <a:srgbClr val="D38E27"/>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87" name="Google Shape;87;p10"/>
          <p:cNvSpPr txBox="1">
            <a:spLocks noGrp="1"/>
          </p:cNvSpPr>
          <p:nvPr>
            <p:ph type="ftr" idx="11"/>
          </p:nvPr>
        </p:nvSpPr>
        <p:spPr>
          <a:xfrm>
            <a:off x="3124200" y="76200"/>
            <a:ext cx="3352800" cy="288925"/>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800" b="0" i="0" u="none">
                <a:solidFill>
                  <a:schemeClr val="lt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88" name="Google Shape;88;p10"/>
          <p:cNvSpPr txBox="1">
            <a:spLocks noGrp="1"/>
          </p:cNvSpPr>
          <p:nvPr>
            <p:ph type="sldNum" idx="12"/>
          </p:nvPr>
        </p:nvSpPr>
        <p:spPr>
          <a:xfrm>
            <a:off x="8229600" y="6477000"/>
            <a:ext cx="762000" cy="244475"/>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1pPr>
            <a:lvl2pPr marL="0" marR="0" lvl="1"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2pPr>
            <a:lvl3pPr marL="0" marR="0" lvl="2"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3pPr>
            <a:lvl4pPr marL="0" marR="0" lvl="3"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4pPr>
            <a:lvl5pPr marL="0" marR="0" lvl="4"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5pPr>
            <a:lvl6pPr marL="0" marR="0" lvl="5"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6pPr>
            <a:lvl7pPr marL="0" marR="0" lvl="6"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7pPr>
            <a:lvl8pPr marL="0" marR="0" lvl="7"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8pPr>
            <a:lvl9pPr marL="0" marR="0" lvl="8"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Сравнение" type="twoTxTwoObj">
  <p:cSld name="TWO_OBJECTS_WITH_TEXT">
    <p:spTree>
      <p:nvGrpSpPr>
        <p:cNvPr id="1" name="Shape 98"/>
        <p:cNvGrpSpPr/>
        <p:nvPr/>
      </p:nvGrpSpPr>
      <p:grpSpPr>
        <a:xfrm>
          <a:off x="0" y="0"/>
          <a:ext cx="0" cy="0"/>
          <a:chOff x="0" y="0"/>
          <a:chExt cx="0" cy="0"/>
        </a:xfrm>
      </p:grpSpPr>
      <p:sp>
        <p:nvSpPr>
          <p:cNvPr id="99" name="Google Shape;99;p12"/>
          <p:cNvSpPr txBox="1">
            <a:spLocks noGrp="1"/>
          </p:cNvSpPr>
          <p:nvPr>
            <p:ph type="title"/>
          </p:nvPr>
        </p:nvSpPr>
        <p:spPr>
          <a:xfrm>
            <a:off x="304800" y="5410200"/>
            <a:ext cx="8610600" cy="88265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1pPr>
            <a:lvl2pPr marR="0" lvl="1"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2pPr>
            <a:lvl3pPr marR="0" lvl="2"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3pPr>
            <a:lvl4pPr marR="0" lvl="3"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4pPr>
            <a:lvl5pPr marR="0" lvl="4"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5pPr>
            <a:lvl6pPr marR="0" lvl="5"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6pPr>
            <a:lvl7pPr marR="0" lvl="6"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7pPr>
            <a:lvl8pPr marR="0" lvl="7"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8pPr>
            <a:lvl9pPr marR="0" lvl="8"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9pPr>
          </a:lstStyle>
          <a:p>
            <a:endParaRPr/>
          </a:p>
        </p:txBody>
      </p:sp>
      <p:sp>
        <p:nvSpPr>
          <p:cNvPr id="100" name="Google Shape;100;p12"/>
          <p:cNvSpPr txBox="1">
            <a:spLocks noGrp="1"/>
          </p:cNvSpPr>
          <p:nvPr>
            <p:ph type="body" idx="1"/>
          </p:nvPr>
        </p:nvSpPr>
        <p:spPr>
          <a:xfrm>
            <a:off x="281444" y="666750"/>
            <a:ext cx="4290556" cy="639762"/>
          </a:xfrm>
          <a:prstGeom prst="rect">
            <a:avLst/>
          </a:prstGeom>
          <a:noFill/>
          <a:ln>
            <a:noFill/>
          </a:ln>
        </p:spPr>
        <p:txBody>
          <a:bodyPr spcFirstLastPara="1" wrap="square" lIns="91425" tIns="45700" rIns="91425" bIns="45700" anchor="ctr" anchorCtr="0"/>
          <a:lstStyle>
            <a:lvl1pPr marL="457200" marR="0" lvl="0" indent="-228600" algn="l" rtl="0">
              <a:spcBef>
                <a:spcPts val="360"/>
              </a:spcBef>
              <a:spcAft>
                <a:spcPts val="0"/>
              </a:spcAft>
              <a:buClr>
                <a:schemeClr val="accent1"/>
              </a:buClr>
              <a:buSzPts val="1260"/>
              <a:buFont typeface="Noto Sans Symbols"/>
              <a:buNone/>
              <a:defRPr sz="1800" b="0" i="0" u="none" strike="noStrike" cap="none">
                <a:solidFill>
                  <a:srgbClr val="AF7621"/>
                </a:solidFill>
                <a:latin typeface="Source Sans Pro"/>
                <a:ea typeface="Source Sans Pro"/>
                <a:cs typeface="Source Sans Pro"/>
                <a:sym typeface="Source Sans Pro"/>
              </a:defRPr>
            </a:lvl1pPr>
            <a:lvl2pPr marL="914400" marR="0" lvl="1" indent="-228600" algn="l" rtl="0">
              <a:spcBef>
                <a:spcPts val="400"/>
              </a:spcBef>
              <a:spcAft>
                <a:spcPts val="0"/>
              </a:spcAft>
              <a:buClr>
                <a:schemeClr val="accent1"/>
              </a:buClr>
              <a:buSzPts val="1400"/>
              <a:buFont typeface="Noto Sans Symbols"/>
              <a:buNone/>
              <a:defRPr sz="2000" b="1" i="0" u="none" strike="noStrike" cap="none">
                <a:solidFill>
                  <a:schemeClr val="dk2"/>
                </a:solidFill>
                <a:latin typeface="Source Sans Pro"/>
                <a:ea typeface="Source Sans Pro"/>
                <a:cs typeface="Source Sans Pro"/>
                <a:sym typeface="Source Sans Pro"/>
              </a:defRPr>
            </a:lvl2pPr>
            <a:lvl3pPr marL="1371600" marR="0" lvl="2" indent="-228600" algn="l" rtl="0">
              <a:spcBef>
                <a:spcPts val="360"/>
              </a:spcBef>
              <a:spcAft>
                <a:spcPts val="0"/>
              </a:spcAft>
              <a:buClr>
                <a:schemeClr val="accent1"/>
              </a:buClr>
              <a:buSzPts val="1260"/>
              <a:buFont typeface="Noto Sans Symbols"/>
              <a:buNone/>
              <a:defRPr sz="1800" b="1" i="0" u="none" strike="noStrike" cap="none">
                <a:solidFill>
                  <a:schemeClr val="dk2"/>
                </a:solidFill>
                <a:latin typeface="Source Sans Pro"/>
                <a:ea typeface="Source Sans Pro"/>
                <a:cs typeface="Source Sans Pro"/>
                <a:sym typeface="Source Sans Pro"/>
              </a:defRPr>
            </a:lvl3pPr>
            <a:lvl4pPr marL="1828800" marR="0" lvl="3" indent="-228600" algn="l" rtl="0">
              <a:spcBef>
                <a:spcPts val="320"/>
              </a:spcBef>
              <a:spcAft>
                <a:spcPts val="0"/>
              </a:spcAft>
              <a:buClr>
                <a:schemeClr val="accent1"/>
              </a:buClr>
              <a:buSzPts val="1120"/>
              <a:buFont typeface="Noto Sans Symbols"/>
              <a:buNone/>
              <a:defRPr sz="1600" b="1" i="0" u="none" strike="noStrike" cap="none">
                <a:solidFill>
                  <a:schemeClr val="dk2"/>
                </a:solidFill>
                <a:latin typeface="Source Sans Pro"/>
                <a:ea typeface="Source Sans Pro"/>
                <a:cs typeface="Source Sans Pro"/>
                <a:sym typeface="Source Sans Pro"/>
              </a:defRPr>
            </a:lvl4pPr>
            <a:lvl5pPr marL="2286000" marR="0" lvl="4" indent="-228600" algn="l" rtl="0">
              <a:spcBef>
                <a:spcPts val="320"/>
              </a:spcBef>
              <a:spcAft>
                <a:spcPts val="0"/>
              </a:spcAft>
              <a:buClr>
                <a:schemeClr val="accent1"/>
              </a:buClr>
              <a:buSzPts val="960"/>
              <a:buFont typeface="Noto Sans Symbols"/>
              <a:buNone/>
              <a:defRPr sz="1600" b="1" i="0" u="none" strike="noStrike" cap="none">
                <a:solidFill>
                  <a:schemeClr val="dk2"/>
                </a:solidFill>
                <a:latin typeface="Source Sans Pro"/>
                <a:ea typeface="Source Sans Pro"/>
                <a:cs typeface="Source Sans Pro"/>
                <a:sym typeface="Source Sans Pro"/>
              </a:defRPr>
            </a:lvl5pPr>
            <a:lvl6pPr marL="2743200" marR="0" lvl="5"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3200400" marR="0" lvl="6" indent="-289560"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657600" marR="0" lvl="7" indent="-289559"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4114800" marR="0" lvl="8" indent="-281940" algn="l" rtl="0">
              <a:spcBef>
                <a:spcPts val="280"/>
              </a:spcBef>
              <a:spcAft>
                <a:spcPts val="0"/>
              </a:spcAft>
              <a:buClr>
                <a:schemeClr val="accent1"/>
              </a:buClr>
              <a:buSzPts val="840"/>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101" name="Google Shape;101;p12"/>
          <p:cNvSpPr txBox="1">
            <a:spLocks noGrp="1"/>
          </p:cNvSpPr>
          <p:nvPr>
            <p:ph type="body" idx="2"/>
          </p:nvPr>
        </p:nvSpPr>
        <p:spPr>
          <a:xfrm>
            <a:off x="4645025" y="666750"/>
            <a:ext cx="4292241" cy="639762"/>
          </a:xfrm>
          <a:prstGeom prst="rect">
            <a:avLst/>
          </a:prstGeom>
          <a:noFill/>
          <a:ln>
            <a:noFill/>
          </a:ln>
        </p:spPr>
        <p:txBody>
          <a:bodyPr spcFirstLastPara="1" wrap="square" lIns="91425" tIns="45700" rIns="91425" bIns="45700" anchor="ctr" anchorCtr="0"/>
          <a:lstStyle>
            <a:lvl1pPr marL="457200" marR="0" lvl="0" indent="-228600" algn="l" rtl="0">
              <a:spcBef>
                <a:spcPts val="360"/>
              </a:spcBef>
              <a:spcAft>
                <a:spcPts val="0"/>
              </a:spcAft>
              <a:buClr>
                <a:schemeClr val="accent1"/>
              </a:buClr>
              <a:buSzPts val="1260"/>
              <a:buFont typeface="Noto Sans Symbols"/>
              <a:buNone/>
              <a:defRPr sz="1800" b="0" i="0" u="none" strike="noStrike" cap="none">
                <a:solidFill>
                  <a:srgbClr val="AF7621"/>
                </a:solidFill>
                <a:latin typeface="Source Sans Pro"/>
                <a:ea typeface="Source Sans Pro"/>
                <a:cs typeface="Source Sans Pro"/>
                <a:sym typeface="Source Sans Pro"/>
              </a:defRPr>
            </a:lvl1pPr>
            <a:lvl2pPr marL="914400" marR="0" lvl="1" indent="-228600" algn="l" rtl="0">
              <a:spcBef>
                <a:spcPts val="400"/>
              </a:spcBef>
              <a:spcAft>
                <a:spcPts val="0"/>
              </a:spcAft>
              <a:buClr>
                <a:schemeClr val="accent1"/>
              </a:buClr>
              <a:buSzPts val="1400"/>
              <a:buFont typeface="Noto Sans Symbols"/>
              <a:buNone/>
              <a:defRPr sz="2000" b="1" i="0" u="none" strike="noStrike" cap="none">
                <a:solidFill>
                  <a:schemeClr val="dk2"/>
                </a:solidFill>
                <a:latin typeface="Source Sans Pro"/>
                <a:ea typeface="Source Sans Pro"/>
                <a:cs typeface="Source Sans Pro"/>
                <a:sym typeface="Source Sans Pro"/>
              </a:defRPr>
            </a:lvl2pPr>
            <a:lvl3pPr marL="1371600" marR="0" lvl="2" indent="-228600" algn="l" rtl="0">
              <a:spcBef>
                <a:spcPts val="360"/>
              </a:spcBef>
              <a:spcAft>
                <a:spcPts val="0"/>
              </a:spcAft>
              <a:buClr>
                <a:schemeClr val="accent1"/>
              </a:buClr>
              <a:buSzPts val="1260"/>
              <a:buFont typeface="Noto Sans Symbols"/>
              <a:buNone/>
              <a:defRPr sz="1800" b="1" i="0" u="none" strike="noStrike" cap="none">
                <a:solidFill>
                  <a:schemeClr val="dk2"/>
                </a:solidFill>
                <a:latin typeface="Source Sans Pro"/>
                <a:ea typeface="Source Sans Pro"/>
                <a:cs typeface="Source Sans Pro"/>
                <a:sym typeface="Source Sans Pro"/>
              </a:defRPr>
            </a:lvl3pPr>
            <a:lvl4pPr marL="1828800" marR="0" lvl="3" indent="-228600" algn="l" rtl="0">
              <a:spcBef>
                <a:spcPts val="320"/>
              </a:spcBef>
              <a:spcAft>
                <a:spcPts val="0"/>
              </a:spcAft>
              <a:buClr>
                <a:schemeClr val="accent1"/>
              </a:buClr>
              <a:buSzPts val="1120"/>
              <a:buFont typeface="Noto Sans Symbols"/>
              <a:buNone/>
              <a:defRPr sz="1600" b="1" i="0" u="none" strike="noStrike" cap="none">
                <a:solidFill>
                  <a:schemeClr val="dk2"/>
                </a:solidFill>
                <a:latin typeface="Source Sans Pro"/>
                <a:ea typeface="Source Sans Pro"/>
                <a:cs typeface="Source Sans Pro"/>
                <a:sym typeface="Source Sans Pro"/>
              </a:defRPr>
            </a:lvl4pPr>
            <a:lvl5pPr marL="2286000" marR="0" lvl="4" indent="-228600" algn="l" rtl="0">
              <a:spcBef>
                <a:spcPts val="320"/>
              </a:spcBef>
              <a:spcAft>
                <a:spcPts val="0"/>
              </a:spcAft>
              <a:buClr>
                <a:schemeClr val="accent1"/>
              </a:buClr>
              <a:buSzPts val="960"/>
              <a:buFont typeface="Noto Sans Symbols"/>
              <a:buNone/>
              <a:defRPr sz="1600" b="1" i="0" u="none" strike="noStrike" cap="none">
                <a:solidFill>
                  <a:schemeClr val="dk2"/>
                </a:solidFill>
                <a:latin typeface="Source Sans Pro"/>
                <a:ea typeface="Source Sans Pro"/>
                <a:cs typeface="Source Sans Pro"/>
                <a:sym typeface="Source Sans Pro"/>
              </a:defRPr>
            </a:lvl5pPr>
            <a:lvl6pPr marL="2743200" marR="0" lvl="5"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3200400" marR="0" lvl="6" indent="-289560"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657600" marR="0" lvl="7" indent="-289559"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4114800" marR="0" lvl="8" indent="-281940" algn="l" rtl="0">
              <a:spcBef>
                <a:spcPts val="280"/>
              </a:spcBef>
              <a:spcAft>
                <a:spcPts val="0"/>
              </a:spcAft>
              <a:buClr>
                <a:schemeClr val="accent1"/>
              </a:buClr>
              <a:buSzPts val="840"/>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102" name="Google Shape;102;p12"/>
          <p:cNvSpPr txBox="1">
            <a:spLocks noGrp="1"/>
          </p:cNvSpPr>
          <p:nvPr>
            <p:ph type="body" idx="3"/>
          </p:nvPr>
        </p:nvSpPr>
        <p:spPr>
          <a:xfrm>
            <a:off x="281444" y="1316037"/>
            <a:ext cx="4290556" cy="3941763"/>
          </a:xfrm>
          <a:prstGeom prst="rect">
            <a:avLst/>
          </a:prstGeom>
          <a:noFill/>
          <a:ln>
            <a:noFill/>
          </a:ln>
        </p:spPr>
        <p:txBody>
          <a:bodyPr spcFirstLastPara="1" wrap="square" lIns="91425" tIns="45700" rIns="91425" bIns="45700" anchor="t" anchorCtr="0"/>
          <a:lstStyle>
            <a:lvl1pPr marL="457200" marR="0" lvl="0" indent="-335280" algn="l" rtl="0">
              <a:spcBef>
                <a:spcPts val="480"/>
              </a:spcBef>
              <a:spcAft>
                <a:spcPts val="0"/>
              </a:spcAft>
              <a:buClr>
                <a:schemeClr val="accent1"/>
              </a:buClr>
              <a:buSzPts val="1680"/>
              <a:buFont typeface="Noto Sans Symbols"/>
              <a:buChar char="✕"/>
              <a:defRPr sz="2400" b="0" i="0" u="none" strike="noStrike" cap="none">
                <a:solidFill>
                  <a:schemeClr val="dk2"/>
                </a:solidFill>
                <a:latin typeface="Source Sans Pro"/>
                <a:ea typeface="Source Sans Pro"/>
                <a:cs typeface="Source Sans Pro"/>
                <a:sym typeface="Source Sans Pro"/>
              </a:defRPr>
            </a:lvl1pPr>
            <a:lvl2pPr marL="914400" marR="0" lvl="1" indent="-317500" algn="l" rtl="0">
              <a:spcBef>
                <a:spcPts val="400"/>
              </a:spcBef>
              <a:spcAft>
                <a:spcPts val="0"/>
              </a:spcAft>
              <a:buClr>
                <a:schemeClr val="accent1"/>
              </a:buClr>
              <a:buSzPts val="1400"/>
              <a:buFont typeface="Noto Sans Symbols"/>
              <a:buChar char="+"/>
              <a:defRPr sz="2000" b="0" i="0" u="none" strike="noStrike" cap="none">
                <a:solidFill>
                  <a:schemeClr val="dk2"/>
                </a:solidFill>
                <a:latin typeface="Source Sans Pro"/>
                <a:ea typeface="Source Sans Pro"/>
                <a:cs typeface="Source Sans Pro"/>
                <a:sym typeface="Source Sans Pro"/>
              </a:defRPr>
            </a:lvl2pPr>
            <a:lvl3pPr marL="1371600" marR="0" lvl="2" indent="-308610" algn="l" rtl="0">
              <a:spcBef>
                <a:spcPts val="360"/>
              </a:spcBef>
              <a:spcAft>
                <a:spcPts val="0"/>
              </a:spcAft>
              <a:buClr>
                <a:schemeClr val="accent1"/>
              </a:buClr>
              <a:buSzPts val="1260"/>
              <a:buFont typeface="Noto Sans Symbols"/>
              <a:buChar char="✕"/>
              <a:defRPr sz="1800" b="0" i="0" u="none" strike="noStrike" cap="none">
                <a:solidFill>
                  <a:schemeClr val="dk2"/>
                </a:solidFill>
                <a:latin typeface="Source Sans Pro"/>
                <a:ea typeface="Source Sans Pro"/>
                <a:cs typeface="Source Sans Pro"/>
                <a:sym typeface="Source Sans Pro"/>
              </a:defRPr>
            </a:lvl3pPr>
            <a:lvl4pPr marL="1828800" marR="0" lvl="3" indent="-299719" algn="l" rtl="0">
              <a:spcBef>
                <a:spcPts val="320"/>
              </a:spcBef>
              <a:spcAft>
                <a:spcPts val="0"/>
              </a:spcAft>
              <a:buClr>
                <a:schemeClr val="accent1"/>
              </a:buClr>
              <a:buSzPts val="1120"/>
              <a:buFont typeface="Noto Sans Symbols"/>
              <a:buChar char="✱"/>
              <a:defRPr sz="1600" b="0" i="0" u="none" strike="noStrike" cap="none">
                <a:solidFill>
                  <a:schemeClr val="dk2"/>
                </a:solidFill>
                <a:latin typeface="Source Sans Pro"/>
                <a:ea typeface="Source Sans Pro"/>
                <a:cs typeface="Source Sans Pro"/>
                <a:sym typeface="Source Sans Pro"/>
              </a:defRPr>
            </a:lvl4pPr>
            <a:lvl5pPr marL="2286000" marR="0" lvl="4" indent="-289560"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5pPr>
            <a:lvl6pPr marL="2743200" marR="0" lvl="5"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3200400" marR="0" lvl="6" indent="-289560"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657600" marR="0" lvl="7" indent="-289559"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4114800" marR="0" lvl="8" indent="-281940" algn="l" rtl="0">
              <a:spcBef>
                <a:spcPts val="280"/>
              </a:spcBef>
              <a:spcAft>
                <a:spcPts val="0"/>
              </a:spcAft>
              <a:buClr>
                <a:schemeClr val="accent1"/>
              </a:buClr>
              <a:buSzPts val="840"/>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103" name="Google Shape;103;p12"/>
          <p:cNvSpPr txBox="1">
            <a:spLocks noGrp="1"/>
          </p:cNvSpPr>
          <p:nvPr>
            <p:ph type="body" idx="4"/>
          </p:nvPr>
        </p:nvSpPr>
        <p:spPr>
          <a:xfrm>
            <a:off x="4648730" y="1316037"/>
            <a:ext cx="4288536" cy="3941763"/>
          </a:xfrm>
          <a:prstGeom prst="rect">
            <a:avLst/>
          </a:prstGeom>
          <a:noFill/>
          <a:ln>
            <a:noFill/>
          </a:ln>
        </p:spPr>
        <p:txBody>
          <a:bodyPr spcFirstLastPara="1" wrap="square" lIns="91425" tIns="45700" rIns="91425" bIns="45700" anchor="t" anchorCtr="0"/>
          <a:lstStyle>
            <a:lvl1pPr marL="457200" marR="0" lvl="0" indent="-335280" algn="l" rtl="0">
              <a:spcBef>
                <a:spcPts val="480"/>
              </a:spcBef>
              <a:spcAft>
                <a:spcPts val="0"/>
              </a:spcAft>
              <a:buClr>
                <a:schemeClr val="accent1"/>
              </a:buClr>
              <a:buSzPts val="1680"/>
              <a:buFont typeface="Noto Sans Symbols"/>
              <a:buChar char="✕"/>
              <a:defRPr sz="2400" b="0" i="0" u="none" strike="noStrike" cap="none">
                <a:solidFill>
                  <a:schemeClr val="dk2"/>
                </a:solidFill>
                <a:latin typeface="Source Sans Pro"/>
                <a:ea typeface="Source Sans Pro"/>
                <a:cs typeface="Source Sans Pro"/>
                <a:sym typeface="Source Sans Pro"/>
              </a:defRPr>
            </a:lvl1pPr>
            <a:lvl2pPr marL="914400" marR="0" lvl="1" indent="-317500" algn="l" rtl="0">
              <a:spcBef>
                <a:spcPts val="400"/>
              </a:spcBef>
              <a:spcAft>
                <a:spcPts val="0"/>
              </a:spcAft>
              <a:buClr>
                <a:schemeClr val="accent1"/>
              </a:buClr>
              <a:buSzPts val="1400"/>
              <a:buFont typeface="Noto Sans Symbols"/>
              <a:buChar char="+"/>
              <a:defRPr sz="2000" b="0" i="0" u="none" strike="noStrike" cap="none">
                <a:solidFill>
                  <a:schemeClr val="dk2"/>
                </a:solidFill>
                <a:latin typeface="Source Sans Pro"/>
                <a:ea typeface="Source Sans Pro"/>
                <a:cs typeface="Source Sans Pro"/>
                <a:sym typeface="Source Sans Pro"/>
              </a:defRPr>
            </a:lvl2pPr>
            <a:lvl3pPr marL="1371600" marR="0" lvl="2" indent="-308610" algn="l" rtl="0">
              <a:spcBef>
                <a:spcPts val="360"/>
              </a:spcBef>
              <a:spcAft>
                <a:spcPts val="0"/>
              </a:spcAft>
              <a:buClr>
                <a:schemeClr val="accent1"/>
              </a:buClr>
              <a:buSzPts val="1260"/>
              <a:buFont typeface="Noto Sans Symbols"/>
              <a:buChar char="✕"/>
              <a:defRPr sz="1800" b="0" i="0" u="none" strike="noStrike" cap="none">
                <a:solidFill>
                  <a:schemeClr val="dk2"/>
                </a:solidFill>
                <a:latin typeface="Source Sans Pro"/>
                <a:ea typeface="Source Sans Pro"/>
                <a:cs typeface="Source Sans Pro"/>
                <a:sym typeface="Source Sans Pro"/>
              </a:defRPr>
            </a:lvl3pPr>
            <a:lvl4pPr marL="1828800" marR="0" lvl="3" indent="-299719" algn="l" rtl="0">
              <a:spcBef>
                <a:spcPts val="320"/>
              </a:spcBef>
              <a:spcAft>
                <a:spcPts val="0"/>
              </a:spcAft>
              <a:buClr>
                <a:schemeClr val="accent1"/>
              </a:buClr>
              <a:buSzPts val="1120"/>
              <a:buFont typeface="Noto Sans Symbols"/>
              <a:buChar char="✱"/>
              <a:defRPr sz="1600" b="0" i="0" u="none" strike="noStrike" cap="none">
                <a:solidFill>
                  <a:schemeClr val="dk2"/>
                </a:solidFill>
                <a:latin typeface="Source Sans Pro"/>
                <a:ea typeface="Source Sans Pro"/>
                <a:cs typeface="Source Sans Pro"/>
                <a:sym typeface="Source Sans Pro"/>
              </a:defRPr>
            </a:lvl4pPr>
            <a:lvl5pPr marL="2286000" marR="0" lvl="4" indent="-289560"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5pPr>
            <a:lvl6pPr marL="2743200" marR="0" lvl="5"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3200400" marR="0" lvl="6" indent="-289560"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657600" marR="0" lvl="7" indent="-289559"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4114800" marR="0" lvl="8" indent="-281940" algn="l" rtl="0">
              <a:spcBef>
                <a:spcPts val="280"/>
              </a:spcBef>
              <a:spcAft>
                <a:spcPts val="0"/>
              </a:spcAft>
              <a:buClr>
                <a:schemeClr val="accent1"/>
              </a:buClr>
              <a:buSzPts val="840"/>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104" name="Google Shape;104;p12"/>
          <p:cNvSpPr txBox="1">
            <a:spLocks noGrp="1"/>
          </p:cNvSpPr>
          <p:nvPr>
            <p:ph type="dt" idx="10"/>
          </p:nvPr>
        </p:nvSpPr>
        <p:spPr>
          <a:xfrm>
            <a:off x="6477000" y="76200"/>
            <a:ext cx="2514600" cy="288925"/>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200" b="0" i="0" u="none">
                <a:solidFill>
                  <a:srgbClr val="D38E27"/>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5" name="Google Shape;105;p12"/>
          <p:cNvSpPr txBox="1">
            <a:spLocks noGrp="1"/>
          </p:cNvSpPr>
          <p:nvPr>
            <p:ph type="ftr" idx="11"/>
          </p:nvPr>
        </p:nvSpPr>
        <p:spPr>
          <a:xfrm>
            <a:off x="3124200" y="76200"/>
            <a:ext cx="3352800" cy="288925"/>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6" name="Google Shape;106;p12"/>
          <p:cNvSpPr txBox="1">
            <a:spLocks noGrp="1"/>
          </p:cNvSpPr>
          <p:nvPr>
            <p:ph type="sldNum" idx="12"/>
          </p:nvPr>
        </p:nvSpPr>
        <p:spPr>
          <a:xfrm>
            <a:off x="8229600" y="6477000"/>
            <a:ext cx="762000" cy="24765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1pPr>
            <a:lvl2pPr marL="0" marR="0" lvl="1"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2pPr>
            <a:lvl3pPr marL="0" marR="0" lvl="2"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3pPr>
            <a:lvl4pPr marL="0" marR="0" lvl="3"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4pPr>
            <a:lvl5pPr marL="0" marR="0" lvl="4"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5pPr>
            <a:lvl6pPr marL="0" marR="0" lvl="5"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6pPr>
            <a:lvl7pPr marL="0" marR="0" lvl="6"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7pPr>
            <a:lvl8pPr marL="0" marR="0" lvl="7"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8pPr>
            <a:lvl9pPr marL="0" marR="0" lvl="8"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Пустой слайд" type="blank">
  <p:cSld name="BLANK">
    <p:spTree>
      <p:nvGrpSpPr>
        <p:cNvPr id="1" name="Shape 113"/>
        <p:cNvGrpSpPr/>
        <p:nvPr/>
      </p:nvGrpSpPr>
      <p:grpSpPr>
        <a:xfrm>
          <a:off x="0" y="0"/>
          <a:ext cx="0" cy="0"/>
          <a:chOff x="0" y="0"/>
          <a:chExt cx="0" cy="0"/>
        </a:xfrm>
      </p:grpSpPr>
      <p:sp>
        <p:nvSpPr>
          <p:cNvPr id="114" name="Google Shape;114;p14"/>
          <p:cNvSpPr txBox="1">
            <a:spLocks noGrp="1"/>
          </p:cNvSpPr>
          <p:nvPr>
            <p:ph type="dt" idx="10"/>
          </p:nvPr>
        </p:nvSpPr>
        <p:spPr>
          <a:xfrm>
            <a:off x="6477000" y="76200"/>
            <a:ext cx="2514600" cy="288925"/>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200" b="0" i="0" u="none">
                <a:solidFill>
                  <a:srgbClr val="D38E27"/>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5" name="Google Shape;115;p14"/>
          <p:cNvSpPr txBox="1">
            <a:spLocks noGrp="1"/>
          </p:cNvSpPr>
          <p:nvPr>
            <p:ph type="ftr" idx="11"/>
          </p:nvPr>
        </p:nvSpPr>
        <p:spPr>
          <a:xfrm>
            <a:off x="3124200" y="76200"/>
            <a:ext cx="3352800" cy="288925"/>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6" name="Google Shape;116;p14"/>
          <p:cNvSpPr txBox="1">
            <a:spLocks noGrp="1"/>
          </p:cNvSpPr>
          <p:nvPr>
            <p:ph type="sldNum" idx="12"/>
          </p:nvPr>
        </p:nvSpPr>
        <p:spPr>
          <a:xfrm>
            <a:off x="8229600" y="6477000"/>
            <a:ext cx="762000" cy="244475"/>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1pPr>
            <a:lvl2pPr marL="0" marR="0" lvl="1"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2pPr>
            <a:lvl3pPr marL="0" marR="0" lvl="2"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3pPr>
            <a:lvl4pPr marL="0" marR="0" lvl="3"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4pPr>
            <a:lvl5pPr marL="0" marR="0" lvl="4"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5pPr>
            <a:lvl6pPr marL="0" marR="0" lvl="5"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6pPr>
            <a:lvl7pPr marL="0" marR="0" lvl="6"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7pPr>
            <a:lvl8pPr marL="0" marR="0" lvl="7"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8pPr>
            <a:lvl9pPr marL="0" marR="0" lvl="8"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Объект с подписью" type="objTx">
  <p:cSld name="OBJECT_WITH_CAPTION_TEXT">
    <p:spTree>
      <p:nvGrpSpPr>
        <p:cNvPr id="1" name="Shape 126"/>
        <p:cNvGrpSpPr/>
        <p:nvPr/>
      </p:nvGrpSpPr>
      <p:grpSpPr>
        <a:xfrm>
          <a:off x="0" y="0"/>
          <a:ext cx="0" cy="0"/>
          <a:chOff x="0" y="0"/>
          <a:chExt cx="0" cy="0"/>
        </a:xfrm>
      </p:grpSpPr>
      <p:sp>
        <p:nvSpPr>
          <p:cNvPr id="127" name="Google Shape;127;p16"/>
          <p:cNvSpPr txBox="1">
            <a:spLocks noGrp="1"/>
          </p:cNvSpPr>
          <p:nvPr>
            <p:ph type="title"/>
          </p:nvPr>
        </p:nvSpPr>
        <p:spPr>
          <a:xfrm>
            <a:off x="457200" y="5486400"/>
            <a:ext cx="8458200" cy="5207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dk2"/>
              </a:buClr>
              <a:buSzPts val="2000"/>
              <a:buFont typeface="Source Sans Pro"/>
              <a:buNone/>
              <a:defRPr sz="2000" b="1" i="0" u="none" strike="noStrike" cap="none">
                <a:solidFill>
                  <a:schemeClr val="dk2"/>
                </a:solidFill>
                <a:latin typeface="Source Sans Pro"/>
                <a:ea typeface="Source Sans Pro"/>
                <a:cs typeface="Source Sans Pro"/>
                <a:sym typeface="Source Sans Pro"/>
              </a:defRPr>
            </a:lvl1pPr>
            <a:lvl2pPr marR="0" lvl="1"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2pPr>
            <a:lvl3pPr marR="0" lvl="2"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3pPr>
            <a:lvl4pPr marR="0" lvl="3"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4pPr>
            <a:lvl5pPr marR="0" lvl="4"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5pPr>
            <a:lvl6pPr marR="0" lvl="5"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6pPr>
            <a:lvl7pPr marR="0" lvl="6"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7pPr>
            <a:lvl8pPr marR="0" lvl="7"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8pPr>
            <a:lvl9pPr marR="0" lvl="8"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9pPr>
          </a:lstStyle>
          <a:p>
            <a:endParaRPr/>
          </a:p>
        </p:txBody>
      </p:sp>
      <p:sp>
        <p:nvSpPr>
          <p:cNvPr id="128" name="Google Shape;128;p16"/>
          <p:cNvSpPr txBox="1">
            <a:spLocks noGrp="1"/>
          </p:cNvSpPr>
          <p:nvPr>
            <p:ph type="body" idx="1"/>
          </p:nvPr>
        </p:nvSpPr>
        <p:spPr>
          <a:xfrm>
            <a:off x="457200" y="609600"/>
            <a:ext cx="3008313" cy="4800600"/>
          </a:xfrm>
          <a:prstGeom prst="rect">
            <a:avLst/>
          </a:prstGeom>
          <a:noFill/>
          <a:ln>
            <a:noFill/>
          </a:ln>
        </p:spPr>
        <p:txBody>
          <a:bodyPr spcFirstLastPara="1" wrap="square" lIns="91425" tIns="45700" rIns="91425" bIns="45700" anchor="t" anchorCtr="0"/>
          <a:lstStyle>
            <a:lvl1pPr marL="457200" marR="0" lvl="0" indent="-228600" algn="l" rtl="0">
              <a:spcBef>
                <a:spcPts val="280"/>
              </a:spcBef>
              <a:spcAft>
                <a:spcPts val="0"/>
              </a:spcAft>
              <a:buClr>
                <a:schemeClr val="accent1"/>
              </a:buClr>
              <a:buSzPts val="980"/>
              <a:buFont typeface="Noto Sans Symbols"/>
              <a:buNone/>
              <a:defRPr sz="1400" b="0" i="0" u="none" strike="noStrike" cap="none">
                <a:solidFill>
                  <a:schemeClr val="dk2"/>
                </a:solidFill>
                <a:latin typeface="Source Sans Pro"/>
                <a:ea typeface="Source Sans Pro"/>
                <a:cs typeface="Source Sans Pro"/>
                <a:sym typeface="Source Sans Pro"/>
              </a:defRPr>
            </a:lvl1pPr>
            <a:lvl2pPr marL="914400" marR="0" lvl="1" indent="-228600" algn="l" rtl="0">
              <a:spcBef>
                <a:spcPts val="240"/>
              </a:spcBef>
              <a:spcAft>
                <a:spcPts val="0"/>
              </a:spcAft>
              <a:buClr>
                <a:schemeClr val="accent1"/>
              </a:buClr>
              <a:buSzPts val="840"/>
              <a:buFont typeface="Noto Sans Symbols"/>
              <a:buNone/>
              <a:defRPr sz="1200" b="0" i="0" u="none" strike="noStrike" cap="none">
                <a:solidFill>
                  <a:schemeClr val="dk2"/>
                </a:solidFill>
                <a:latin typeface="Source Sans Pro"/>
                <a:ea typeface="Source Sans Pro"/>
                <a:cs typeface="Source Sans Pro"/>
                <a:sym typeface="Source Sans Pro"/>
              </a:defRPr>
            </a:lvl2pPr>
            <a:lvl3pPr marL="1371600" marR="0" lvl="2" indent="-228600" algn="l" rtl="0">
              <a:spcBef>
                <a:spcPts val="200"/>
              </a:spcBef>
              <a:spcAft>
                <a:spcPts val="0"/>
              </a:spcAft>
              <a:buClr>
                <a:schemeClr val="accent1"/>
              </a:buClr>
              <a:buSzPts val="700"/>
              <a:buFont typeface="Noto Sans Symbols"/>
              <a:buNone/>
              <a:defRPr sz="1000" b="0" i="0" u="none" strike="noStrike" cap="none">
                <a:solidFill>
                  <a:schemeClr val="dk2"/>
                </a:solidFill>
                <a:latin typeface="Source Sans Pro"/>
                <a:ea typeface="Source Sans Pro"/>
                <a:cs typeface="Source Sans Pro"/>
                <a:sym typeface="Source Sans Pro"/>
              </a:defRPr>
            </a:lvl3pPr>
            <a:lvl4pPr marL="1828800" marR="0" lvl="3" indent="-228600" algn="l" rtl="0">
              <a:spcBef>
                <a:spcPts val="180"/>
              </a:spcBef>
              <a:spcAft>
                <a:spcPts val="0"/>
              </a:spcAft>
              <a:buClr>
                <a:schemeClr val="accent1"/>
              </a:buClr>
              <a:buSzPts val="630"/>
              <a:buFont typeface="Noto Sans Symbols"/>
              <a:buNone/>
              <a:defRPr sz="900" b="0" i="0" u="none" strike="noStrike" cap="none">
                <a:solidFill>
                  <a:schemeClr val="dk2"/>
                </a:solidFill>
                <a:latin typeface="Source Sans Pro"/>
                <a:ea typeface="Source Sans Pro"/>
                <a:cs typeface="Source Sans Pro"/>
                <a:sym typeface="Source Sans Pro"/>
              </a:defRPr>
            </a:lvl4pPr>
            <a:lvl5pPr marL="2286000" marR="0" lvl="4" indent="-228600" algn="l" rtl="0">
              <a:spcBef>
                <a:spcPts val="180"/>
              </a:spcBef>
              <a:spcAft>
                <a:spcPts val="0"/>
              </a:spcAft>
              <a:buClr>
                <a:schemeClr val="accent1"/>
              </a:buClr>
              <a:buSzPts val="540"/>
              <a:buFont typeface="Noto Sans Symbols"/>
              <a:buNone/>
              <a:defRPr sz="900" b="0" i="0" u="none" strike="noStrike" cap="none">
                <a:solidFill>
                  <a:schemeClr val="dk2"/>
                </a:solidFill>
                <a:latin typeface="Source Sans Pro"/>
                <a:ea typeface="Source Sans Pro"/>
                <a:cs typeface="Source Sans Pro"/>
                <a:sym typeface="Source Sans Pro"/>
              </a:defRPr>
            </a:lvl5pPr>
            <a:lvl6pPr marL="2743200" marR="0" lvl="5"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3200400" marR="0" lvl="6" indent="-289560"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657600" marR="0" lvl="7" indent="-289559"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4114800" marR="0" lvl="8" indent="-281940" algn="l" rtl="0">
              <a:spcBef>
                <a:spcPts val="280"/>
              </a:spcBef>
              <a:spcAft>
                <a:spcPts val="0"/>
              </a:spcAft>
              <a:buClr>
                <a:schemeClr val="accent1"/>
              </a:buClr>
              <a:buSzPts val="840"/>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129" name="Google Shape;129;p16"/>
          <p:cNvSpPr txBox="1">
            <a:spLocks noGrp="1"/>
          </p:cNvSpPr>
          <p:nvPr>
            <p:ph type="body" idx="2"/>
          </p:nvPr>
        </p:nvSpPr>
        <p:spPr>
          <a:xfrm>
            <a:off x="3575050" y="609600"/>
            <a:ext cx="5340350" cy="4800600"/>
          </a:xfrm>
          <a:prstGeom prst="rect">
            <a:avLst/>
          </a:prstGeom>
          <a:noFill/>
          <a:ln>
            <a:noFill/>
          </a:ln>
        </p:spPr>
        <p:txBody>
          <a:bodyPr spcFirstLastPara="1" wrap="square" lIns="91425" tIns="45700" rIns="91425" bIns="45700" anchor="t" anchorCtr="0"/>
          <a:lstStyle>
            <a:lvl1pPr marL="457200" marR="0" lvl="0" indent="-370840" algn="l" rtl="0">
              <a:spcBef>
                <a:spcPts val="640"/>
              </a:spcBef>
              <a:spcAft>
                <a:spcPts val="0"/>
              </a:spcAft>
              <a:buClr>
                <a:schemeClr val="accent1"/>
              </a:buClr>
              <a:buSzPts val="2240"/>
              <a:buFont typeface="Noto Sans Symbols"/>
              <a:buChar char="✕"/>
              <a:defRPr sz="3200" b="0" i="0" u="none" strike="noStrike" cap="none">
                <a:solidFill>
                  <a:schemeClr val="dk2"/>
                </a:solidFill>
                <a:latin typeface="Source Sans Pro"/>
                <a:ea typeface="Source Sans Pro"/>
                <a:cs typeface="Source Sans Pro"/>
                <a:sym typeface="Source Sans Pro"/>
              </a:defRPr>
            </a:lvl1pPr>
            <a:lvl2pPr marL="914400" marR="0" lvl="1" indent="-353060" algn="l" rtl="0">
              <a:spcBef>
                <a:spcPts val="560"/>
              </a:spcBef>
              <a:spcAft>
                <a:spcPts val="0"/>
              </a:spcAft>
              <a:buClr>
                <a:schemeClr val="accent1"/>
              </a:buClr>
              <a:buSzPts val="1960"/>
              <a:buFont typeface="Noto Sans Symbols"/>
              <a:buChar char="+"/>
              <a:defRPr sz="2800" b="0" i="0" u="none" strike="noStrike" cap="none">
                <a:solidFill>
                  <a:schemeClr val="dk2"/>
                </a:solidFill>
                <a:latin typeface="Source Sans Pro"/>
                <a:ea typeface="Source Sans Pro"/>
                <a:cs typeface="Source Sans Pro"/>
                <a:sym typeface="Source Sans Pro"/>
              </a:defRPr>
            </a:lvl2pPr>
            <a:lvl3pPr marL="1371600" marR="0" lvl="2" indent="-335280" algn="l" rtl="0">
              <a:spcBef>
                <a:spcPts val="480"/>
              </a:spcBef>
              <a:spcAft>
                <a:spcPts val="0"/>
              </a:spcAft>
              <a:buClr>
                <a:schemeClr val="accent1"/>
              </a:buClr>
              <a:buSzPts val="1680"/>
              <a:buFont typeface="Noto Sans Symbols"/>
              <a:buChar char="✕"/>
              <a:defRPr sz="2400" b="0" i="0" u="none" strike="noStrike" cap="none">
                <a:solidFill>
                  <a:schemeClr val="dk2"/>
                </a:solidFill>
                <a:latin typeface="Source Sans Pro"/>
                <a:ea typeface="Source Sans Pro"/>
                <a:cs typeface="Source Sans Pro"/>
                <a:sym typeface="Source Sans Pro"/>
              </a:defRPr>
            </a:lvl3pPr>
            <a:lvl4pPr marL="1828800" marR="0" lvl="3" indent="-317500" algn="l" rtl="0">
              <a:spcBef>
                <a:spcPts val="400"/>
              </a:spcBef>
              <a:spcAft>
                <a:spcPts val="0"/>
              </a:spcAft>
              <a:buClr>
                <a:schemeClr val="accent1"/>
              </a:buClr>
              <a:buSzPts val="1400"/>
              <a:buFont typeface="Noto Sans Symbols"/>
              <a:buChar char="✱"/>
              <a:defRPr sz="2000" b="0" i="0" u="none" strike="noStrike" cap="none">
                <a:solidFill>
                  <a:schemeClr val="dk2"/>
                </a:solidFill>
                <a:latin typeface="Source Sans Pro"/>
                <a:ea typeface="Source Sans Pro"/>
                <a:cs typeface="Source Sans Pro"/>
                <a:sym typeface="Source Sans Pro"/>
              </a:defRPr>
            </a:lvl4pPr>
            <a:lvl5pPr marL="2286000" marR="0" lvl="4" indent="-304800" algn="l" rtl="0">
              <a:spcBef>
                <a:spcPts val="400"/>
              </a:spcBef>
              <a:spcAft>
                <a:spcPts val="0"/>
              </a:spcAft>
              <a:buClr>
                <a:schemeClr val="accent1"/>
              </a:buClr>
              <a:buSzPts val="1200"/>
              <a:buFont typeface="Noto Sans Symbols"/>
              <a:buChar char="✕"/>
              <a:defRPr sz="2000" b="0" i="0" u="none" strike="noStrike" cap="none">
                <a:solidFill>
                  <a:schemeClr val="dk2"/>
                </a:solidFill>
                <a:latin typeface="Source Sans Pro"/>
                <a:ea typeface="Source Sans Pro"/>
                <a:cs typeface="Source Sans Pro"/>
                <a:sym typeface="Source Sans Pro"/>
              </a:defRPr>
            </a:lvl5pPr>
            <a:lvl6pPr marL="2743200" marR="0" lvl="5"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3200400" marR="0" lvl="6" indent="-289560"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657600" marR="0" lvl="7" indent="-289559"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4114800" marR="0" lvl="8" indent="-281940" algn="l" rtl="0">
              <a:spcBef>
                <a:spcPts val="280"/>
              </a:spcBef>
              <a:spcAft>
                <a:spcPts val="0"/>
              </a:spcAft>
              <a:buClr>
                <a:schemeClr val="accent1"/>
              </a:buClr>
              <a:buSzPts val="840"/>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130" name="Google Shape;130;p16"/>
          <p:cNvSpPr txBox="1">
            <a:spLocks noGrp="1"/>
          </p:cNvSpPr>
          <p:nvPr>
            <p:ph type="dt" idx="10"/>
          </p:nvPr>
        </p:nvSpPr>
        <p:spPr>
          <a:xfrm>
            <a:off x="6477000" y="76200"/>
            <a:ext cx="2514600" cy="288925"/>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200" b="0" i="0" u="none">
                <a:solidFill>
                  <a:srgbClr val="D38E27"/>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1" name="Google Shape;131;p16"/>
          <p:cNvSpPr txBox="1">
            <a:spLocks noGrp="1"/>
          </p:cNvSpPr>
          <p:nvPr>
            <p:ph type="ftr" idx="11"/>
          </p:nvPr>
        </p:nvSpPr>
        <p:spPr>
          <a:xfrm>
            <a:off x="3124200" y="76200"/>
            <a:ext cx="3352800" cy="288925"/>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2" name="Google Shape;132;p16"/>
          <p:cNvSpPr txBox="1">
            <a:spLocks noGrp="1"/>
          </p:cNvSpPr>
          <p:nvPr>
            <p:ph type="sldNum" idx="12"/>
          </p:nvPr>
        </p:nvSpPr>
        <p:spPr>
          <a:xfrm>
            <a:off x="8229600" y="6477000"/>
            <a:ext cx="762000" cy="244475"/>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1pPr>
            <a:lvl2pPr marL="0" marR="0" lvl="1"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2pPr>
            <a:lvl3pPr marL="0" marR="0" lvl="2"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3pPr>
            <a:lvl4pPr marL="0" marR="0" lvl="3"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4pPr>
            <a:lvl5pPr marL="0" marR="0" lvl="4"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5pPr>
            <a:lvl6pPr marL="0" marR="0" lvl="5"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6pPr>
            <a:lvl7pPr marL="0" marR="0" lvl="6"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7pPr>
            <a:lvl8pPr marL="0" marR="0" lvl="7"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8pPr>
            <a:lvl9pPr marL="0" marR="0" lvl="8"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Рисунок с подписью" type="picTx">
  <p:cSld name="PICTURE_WITH_CAPTION_TEXT">
    <p:spTree>
      <p:nvGrpSpPr>
        <p:cNvPr id="1" name="Shape 139"/>
        <p:cNvGrpSpPr/>
        <p:nvPr/>
      </p:nvGrpSpPr>
      <p:grpSpPr>
        <a:xfrm>
          <a:off x="0" y="0"/>
          <a:ext cx="0" cy="0"/>
          <a:chOff x="0" y="0"/>
          <a:chExt cx="0" cy="0"/>
        </a:xfrm>
      </p:grpSpPr>
      <p:sp>
        <p:nvSpPr>
          <p:cNvPr id="140" name="Google Shape;140;p18"/>
          <p:cNvSpPr>
            <a:spLocks noGrp="1"/>
          </p:cNvSpPr>
          <p:nvPr>
            <p:ph type="pic" idx="2"/>
          </p:nvPr>
        </p:nvSpPr>
        <p:spPr>
          <a:xfrm>
            <a:off x="3505200" y="616634"/>
            <a:ext cx="5029200" cy="3657600"/>
          </a:xfrm>
          <a:prstGeom prst="rect">
            <a:avLst/>
          </a:prstGeom>
          <a:solidFill>
            <a:schemeClr val="lt1"/>
          </a:solidFill>
          <a:ln w="9525" cap="flat" cmpd="sng">
            <a:solidFill>
              <a:schemeClr val="accent1"/>
            </a:solidFill>
            <a:prstDash val="solid"/>
            <a:round/>
            <a:headEnd type="none" w="sm" len="sm"/>
            <a:tailEnd type="none" w="sm" len="sm"/>
          </a:ln>
          <a:effectLst>
            <a:reflection stA="49000" endA="500" endPos="10000" dist="900" dir="5400000" sy="-90000" algn="bl" rotWithShape="0"/>
          </a:effectLst>
        </p:spPr>
        <p:txBody>
          <a:bodyPr spcFirstLastPara="1" wrap="square" lIns="91425" tIns="45700" rIns="91425" bIns="45700" anchor="t" anchorCtr="0"/>
          <a:lstStyle>
            <a:lvl1pPr marR="0" lvl="0" algn="l" rtl="0">
              <a:spcBef>
                <a:spcPts val="640"/>
              </a:spcBef>
              <a:spcAft>
                <a:spcPts val="0"/>
              </a:spcAft>
              <a:buClr>
                <a:schemeClr val="accent1"/>
              </a:buClr>
              <a:buSzPts val="2240"/>
              <a:buFont typeface="Noto Sans Symbols"/>
              <a:buNone/>
              <a:defRPr sz="3200" b="0" i="0" u="none" strike="noStrike" cap="none">
                <a:solidFill>
                  <a:schemeClr val="dk2"/>
                </a:solidFill>
                <a:latin typeface="Source Sans Pro"/>
                <a:ea typeface="Source Sans Pro"/>
                <a:cs typeface="Source Sans Pro"/>
                <a:sym typeface="Source Sans Pro"/>
              </a:defRPr>
            </a:lvl1pPr>
            <a:lvl2pPr marR="0" lvl="1" algn="l" rtl="0">
              <a:spcBef>
                <a:spcPts val="560"/>
              </a:spcBef>
              <a:spcAft>
                <a:spcPts val="0"/>
              </a:spcAft>
              <a:buClr>
                <a:schemeClr val="accent1"/>
              </a:buClr>
              <a:buSzPts val="1960"/>
              <a:buFont typeface="Noto Sans Symbols"/>
              <a:buChar char="+"/>
              <a:defRPr sz="2800" b="0" i="0" u="none" strike="noStrike" cap="none">
                <a:solidFill>
                  <a:schemeClr val="dk2"/>
                </a:solidFill>
                <a:latin typeface="Source Sans Pro"/>
                <a:ea typeface="Source Sans Pro"/>
                <a:cs typeface="Source Sans Pro"/>
                <a:sym typeface="Source Sans Pro"/>
              </a:defRPr>
            </a:lvl2pPr>
            <a:lvl3pPr marR="0" lvl="2" algn="l" rtl="0">
              <a:spcBef>
                <a:spcPts val="480"/>
              </a:spcBef>
              <a:spcAft>
                <a:spcPts val="0"/>
              </a:spcAft>
              <a:buClr>
                <a:schemeClr val="accent1"/>
              </a:buClr>
              <a:buSzPts val="1680"/>
              <a:buFont typeface="Noto Sans Symbols"/>
              <a:buChar char="✕"/>
              <a:defRPr sz="2400" b="0" i="0" u="none" strike="noStrike" cap="none">
                <a:solidFill>
                  <a:schemeClr val="dk2"/>
                </a:solidFill>
                <a:latin typeface="Source Sans Pro"/>
                <a:ea typeface="Source Sans Pro"/>
                <a:cs typeface="Source Sans Pro"/>
                <a:sym typeface="Source Sans Pro"/>
              </a:defRPr>
            </a:lvl3pPr>
            <a:lvl4pPr marR="0" lvl="3" algn="l" rtl="0">
              <a:spcBef>
                <a:spcPts val="400"/>
              </a:spcBef>
              <a:spcAft>
                <a:spcPts val="0"/>
              </a:spcAft>
              <a:buClr>
                <a:schemeClr val="accent1"/>
              </a:buClr>
              <a:buSzPts val="1400"/>
              <a:buFont typeface="Noto Sans Symbols"/>
              <a:buChar char="✱"/>
              <a:defRPr sz="2000" b="0" i="0" u="none" strike="noStrike" cap="none">
                <a:solidFill>
                  <a:schemeClr val="dk2"/>
                </a:solidFill>
                <a:latin typeface="Source Sans Pro"/>
                <a:ea typeface="Source Sans Pro"/>
                <a:cs typeface="Source Sans Pro"/>
                <a:sym typeface="Source Sans Pro"/>
              </a:defRPr>
            </a:lvl4pPr>
            <a:lvl5pPr marR="0" lvl="4"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5pPr>
            <a:lvl6pPr marR="0" lvl="5"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R="0" lvl="6"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R="0" lvl="7"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R="0" lvl="8" algn="l" rtl="0">
              <a:spcBef>
                <a:spcPts val="280"/>
              </a:spcBef>
              <a:spcAft>
                <a:spcPts val="0"/>
              </a:spcAft>
              <a:buClr>
                <a:schemeClr val="accent1"/>
              </a:buClr>
              <a:buSzPts val="840"/>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141" name="Google Shape;141;p18"/>
          <p:cNvSpPr txBox="1">
            <a:spLocks noGrp="1"/>
          </p:cNvSpPr>
          <p:nvPr>
            <p:ph type="title"/>
          </p:nvPr>
        </p:nvSpPr>
        <p:spPr>
          <a:xfrm>
            <a:off x="381000" y="4993760"/>
            <a:ext cx="5867400" cy="522288"/>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dk2"/>
              </a:buClr>
              <a:buSzPts val="2000"/>
              <a:buFont typeface="Source Sans Pro"/>
              <a:buNone/>
              <a:defRPr sz="2000" b="1" i="0" u="none" strike="noStrike" cap="none">
                <a:solidFill>
                  <a:schemeClr val="dk2"/>
                </a:solidFill>
                <a:latin typeface="Source Sans Pro"/>
                <a:ea typeface="Source Sans Pro"/>
                <a:cs typeface="Source Sans Pro"/>
                <a:sym typeface="Source Sans Pro"/>
              </a:defRPr>
            </a:lvl1pPr>
            <a:lvl2pPr marR="0" lvl="1"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2pPr>
            <a:lvl3pPr marR="0" lvl="2"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3pPr>
            <a:lvl4pPr marR="0" lvl="3"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4pPr>
            <a:lvl5pPr marR="0" lvl="4"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5pPr>
            <a:lvl6pPr marR="0" lvl="5"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6pPr>
            <a:lvl7pPr marR="0" lvl="6"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7pPr>
            <a:lvl8pPr marR="0" lvl="7"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8pPr>
            <a:lvl9pPr marR="0" lvl="8"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9pPr>
          </a:lstStyle>
          <a:p>
            <a:endParaRPr/>
          </a:p>
        </p:txBody>
      </p:sp>
      <p:sp>
        <p:nvSpPr>
          <p:cNvPr id="142" name="Google Shape;142;p18"/>
          <p:cNvSpPr txBox="1">
            <a:spLocks noGrp="1"/>
          </p:cNvSpPr>
          <p:nvPr>
            <p:ph type="body" idx="1"/>
          </p:nvPr>
        </p:nvSpPr>
        <p:spPr>
          <a:xfrm>
            <a:off x="381000" y="5533218"/>
            <a:ext cx="5867400" cy="768350"/>
          </a:xfrm>
          <a:prstGeom prst="rect">
            <a:avLst/>
          </a:prstGeom>
          <a:noFill/>
          <a:ln>
            <a:noFill/>
          </a:ln>
        </p:spPr>
        <p:txBody>
          <a:bodyPr spcFirstLastPara="1" wrap="square" lIns="109725" tIns="0" rIns="91425" bIns="45700" anchor="t" anchorCtr="0"/>
          <a:lstStyle>
            <a:lvl1pPr marL="457200" marR="0" lvl="0" indent="-228600" algn="l" rtl="0">
              <a:spcBef>
                <a:spcPts val="280"/>
              </a:spcBef>
              <a:spcAft>
                <a:spcPts val="0"/>
              </a:spcAft>
              <a:buClr>
                <a:schemeClr val="accent1"/>
              </a:buClr>
              <a:buSzPts val="980"/>
              <a:buFont typeface="Noto Sans Symbols"/>
              <a:buNone/>
              <a:defRPr sz="1400" b="0" i="0" u="none" strike="noStrike" cap="none">
                <a:solidFill>
                  <a:schemeClr val="dk2"/>
                </a:solidFill>
                <a:latin typeface="Source Sans Pro"/>
                <a:ea typeface="Source Sans Pro"/>
                <a:cs typeface="Source Sans Pro"/>
                <a:sym typeface="Source Sans Pro"/>
              </a:defRPr>
            </a:lvl1pPr>
            <a:lvl2pPr marL="914400" marR="0" lvl="1" indent="-281940" algn="l" rtl="0">
              <a:spcBef>
                <a:spcPts val="240"/>
              </a:spcBef>
              <a:spcAft>
                <a:spcPts val="0"/>
              </a:spcAft>
              <a:buClr>
                <a:schemeClr val="accent1"/>
              </a:buClr>
              <a:buSzPts val="840"/>
              <a:buFont typeface="Noto Sans Symbols"/>
              <a:buChar char="+"/>
              <a:defRPr sz="1200" b="0" i="0" u="none" strike="noStrike" cap="none">
                <a:solidFill>
                  <a:schemeClr val="dk2"/>
                </a:solidFill>
                <a:latin typeface="Source Sans Pro"/>
                <a:ea typeface="Source Sans Pro"/>
                <a:cs typeface="Source Sans Pro"/>
                <a:sym typeface="Source Sans Pro"/>
              </a:defRPr>
            </a:lvl2pPr>
            <a:lvl3pPr marL="1371600" marR="0" lvl="2" indent="-273050" algn="l" rtl="0">
              <a:spcBef>
                <a:spcPts val="200"/>
              </a:spcBef>
              <a:spcAft>
                <a:spcPts val="0"/>
              </a:spcAft>
              <a:buClr>
                <a:schemeClr val="accent1"/>
              </a:buClr>
              <a:buSzPts val="700"/>
              <a:buFont typeface="Noto Sans Symbols"/>
              <a:buChar char="✕"/>
              <a:defRPr sz="1000" b="0" i="0" u="none" strike="noStrike" cap="none">
                <a:solidFill>
                  <a:schemeClr val="dk2"/>
                </a:solidFill>
                <a:latin typeface="Source Sans Pro"/>
                <a:ea typeface="Source Sans Pro"/>
                <a:cs typeface="Source Sans Pro"/>
                <a:sym typeface="Source Sans Pro"/>
              </a:defRPr>
            </a:lvl3pPr>
            <a:lvl4pPr marL="1828800" marR="0" lvl="3" indent="-268605" algn="l" rtl="0">
              <a:spcBef>
                <a:spcPts val="180"/>
              </a:spcBef>
              <a:spcAft>
                <a:spcPts val="0"/>
              </a:spcAft>
              <a:buClr>
                <a:schemeClr val="accent1"/>
              </a:buClr>
              <a:buSzPts val="630"/>
              <a:buFont typeface="Noto Sans Symbols"/>
              <a:buChar char="✱"/>
              <a:defRPr sz="900" b="0" i="0" u="none" strike="noStrike" cap="none">
                <a:solidFill>
                  <a:schemeClr val="dk2"/>
                </a:solidFill>
                <a:latin typeface="Source Sans Pro"/>
                <a:ea typeface="Source Sans Pro"/>
                <a:cs typeface="Source Sans Pro"/>
                <a:sym typeface="Source Sans Pro"/>
              </a:defRPr>
            </a:lvl4pPr>
            <a:lvl5pPr marL="2286000" marR="0" lvl="4" indent="-262889" algn="l" rtl="0">
              <a:spcBef>
                <a:spcPts val="180"/>
              </a:spcBef>
              <a:spcAft>
                <a:spcPts val="0"/>
              </a:spcAft>
              <a:buClr>
                <a:schemeClr val="accent1"/>
              </a:buClr>
              <a:buSzPts val="540"/>
              <a:buFont typeface="Noto Sans Symbols"/>
              <a:buChar char="✕"/>
              <a:defRPr sz="900" b="0" i="0" u="none" strike="noStrike" cap="none">
                <a:solidFill>
                  <a:schemeClr val="dk2"/>
                </a:solidFill>
                <a:latin typeface="Source Sans Pro"/>
                <a:ea typeface="Source Sans Pro"/>
                <a:cs typeface="Source Sans Pro"/>
                <a:sym typeface="Source Sans Pro"/>
              </a:defRPr>
            </a:lvl5pPr>
            <a:lvl6pPr marL="2743200" marR="0" lvl="5"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3200400" marR="0" lvl="6" indent="-289560"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657600" marR="0" lvl="7" indent="-289559"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4114800" marR="0" lvl="8" indent="-281940" algn="l" rtl="0">
              <a:spcBef>
                <a:spcPts val="280"/>
              </a:spcBef>
              <a:spcAft>
                <a:spcPts val="0"/>
              </a:spcAft>
              <a:buClr>
                <a:schemeClr val="accent1"/>
              </a:buClr>
              <a:buSzPts val="840"/>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143" name="Google Shape;143;p18"/>
          <p:cNvSpPr txBox="1">
            <a:spLocks noGrp="1"/>
          </p:cNvSpPr>
          <p:nvPr>
            <p:ph type="dt" idx="10"/>
          </p:nvPr>
        </p:nvSpPr>
        <p:spPr>
          <a:xfrm>
            <a:off x="6477000" y="76200"/>
            <a:ext cx="2514600" cy="288925"/>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200" b="0" i="0" u="none">
                <a:solidFill>
                  <a:srgbClr val="D38E27"/>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4" name="Google Shape;144;p18"/>
          <p:cNvSpPr txBox="1">
            <a:spLocks noGrp="1"/>
          </p:cNvSpPr>
          <p:nvPr>
            <p:ph type="ftr" idx="11"/>
          </p:nvPr>
        </p:nvSpPr>
        <p:spPr>
          <a:xfrm>
            <a:off x="3124200" y="76200"/>
            <a:ext cx="3352800" cy="288925"/>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5" name="Google Shape;145;p18"/>
          <p:cNvSpPr txBox="1">
            <a:spLocks noGrp="1"/>
          </p:cNvSpPr>
          <p:nvPr>
            <p:ph type="sldNum" idx="12"/>
          </p:nvPr>
        </p:nvSpPr>
        <p:spPr>
          <a:xfrm>
            <a:off x="8229600" y="6477000"/>
            <a:ext cx="762000" cy="244475"/>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1pPr>
            <a:lvl2pPr marL="0" marR="0" lvl="1"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2pPr>
            <a:lvl3pPr marL="0" marR="0" lvl="2"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3pPr>
            <a:lvl4pPr marL="0" marR="0" lvl="3"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4pPr>
            <a:lvl5pPr marL="0" marR="0" lvl="4"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5pPr>
            <a:lvl6pPr marL="0" marR="0" lvl="5"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6pPr>
            <a:lvl7pPr marL="0" marR="0" lvl="6"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7pPr>
            <a:lvl8pPr marL="0" marR="0" lvl="7"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8pPr>
            <a:lvl9pPr marL="0" marR="0" lvl="8"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Вертикальный заголовок и текст" type="vertTitleAndTx">
  <p:cSld name="VERTICAL_TITLE_AND_VERTICAL_TEXT">
    <p:spTree>
      <p:nvGrpSpPr>
        <p:cNvPr id="1" name="Shape 152"/>
        <p:cNvGrpSpPr/>
        <p:nvPr/>
      </p:nvGrpSpPr>
      <p:grpSpPr>
        <a:xfrm>
          <a:off x="0" y="0"/>
          <a:ext cx="0" cy="0"/>
          <a:chOff x="0" y="0"/>
          <a:chExt cx="0" cy="0"/>
        </a:xfrm>
      </p:grpSpPr>
      <p:sp>
        <p:nvSpPr>
          <p:cNvPr id="153" name="Google Shape;153;p20"/>
          <p:cNvSpPr txBox="1">
            <a:spLocks noGrp="1"/>
          </p:cNvSpPr>
          <p:nvPr>
            <p:ph type="title"/>
          </p:nvPr>
        </p:nvSpPr>
        <p:spPr>
          <a:xfrm rot="5400000">
            <a:off x="4846637" y="2560638"/>
            <a:ext cx="5851525" cy="18288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1pPr>
            <a:lvl2pPr marR="0" lvl="1"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2pPr>
            <a:lvl3pPr marR="0" lvl="2"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3pPr>
            <a:lvl4pPr marR="0" lvl="3"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4pPr>
            <a:lvl5pPr marR="0" lvl="4"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5pPr>
            <a:lvl6pPr marR="0" lvl="5"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6pPr>
            <a:lvl7pPr marR="0" lvl="6"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7pPr>
            <a:lvl8pPr marR="0" lvl="7"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8pPr>
            <a:lvl9pPr marR="0" lvl="8"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9pPr>
          </a:lstStyle>
          <a:p>
            <a:endParaRPr/>
          </a:p>
        </p:txBody>
      </p:sp>
      <p:sp>
        <p:nvSpPr>
          <p:cNvPr id="154" name="Google Shape;154;p20"/>
          <p:cNvSpPr txBox="1">
            <a:spLocks noGrp="1"/>
          </p:cNvSpPr>
          <p:nvPr>
            <p:ph type="body" idx="1"/>
          </p:nvPr>
        </p:nvSpPr>
        <p:spPr>
          <a:xfrm rot="5400000">
            <a:off x="655638" y="350839"/>
            <a:ext cx="5851525" cy="6248400"/>
          </a:xfrm>
          <a:prstGeom prst="rect">
            <a:avLst/>
          </a:prstGeom>
          <a:noFill/>
          <a:ln>
            <a:noFill/>
          </a:ln>
        </p:spPr>
        <p:txBody>
          <a:bodyPr spcFirstLastPara="1" wrap="square" lIns="91425" tIns="45700" rIns="91425" bIns="45700" anchor="t" anchorCtr="0"/>
          <a:lstStyle>
            <a:lvl1pPr marL="457200" marR="0" lvl="0" indent="-370840" algn="l" rtl="0">
              <a:spcBef>
                <a:spcPts val="640"/>
              </a:spcBef>
              <a:spcAft>
                <a:spcPts val="0"/>
              </a:spcAft>
              <a:buClr>
                <a:schemeClr val="accent1"/>
              </a:buClr>
              <a:buSzPts val="2240"/>
              <a:buFont typeface="Noto Sans Symbols"/>
              <a:buChar char="✕"/>
              <a:defRPr sz="3200" b="0" i="0" u="none" strike="noStrike" cap="none">
                <a:solidFill>
                  <a:schemeClr val="dk2"/>
                </a:solidFill>
                <a:latin typeface="Source Sans Pro"/>
                <a:ea typeface="Source Sans Pro"/>
                <a:cs typeface="Source Sans Pro"/>
                <a:sym typeface="Source Sans Pro"/>
              </a:defRPr>
            </a:lvl1pPr>
            <a:lvl2pPr marL="914400" marR="0" lvl="1" indent="-353060" algn="l" rtl="0">
              <a:spcBef>
                <a:spcPts val="560"/>
              </a:spcBef>
              <a:spcAft>
                <a:spcPts val="0"/>
              </a:spcAft>
              <a:buClr>
                <a:schemeClr val="accent1"/>
              </a:buClr>
              <a:buSzPts val="1960"/>
              <a:buFont typeface="Noto Sans Symbols"/>
              <a:buChar char="+"/>
              <a:defRPr sz="2800" b="0" i="0" u="none" strike="noStrike" cap="none">
                <a:solidFill>
                  <a:schemeClr val="dk2"/>
                </a:solidFill>
                <a:latin typeface="Source Sans Pro"/>
                <a:ea typeface="Source Sans Pro"/>
                <a:cs typeface="Source Sans Pro"/>
                <a:sym typeface="Source Sans Pro"/>
              </a:defRPr>
            </a:lvl2pPr>
            <a:lvl3pPr marL="1371600" marR="0" lvl="2" indent="-335280" algn="l" rtl="0">
              <a:spcBef>
                <a:spcPts val="480"/>
              </a:spcBef>
              <a:spcAft>
                <a:spcPts val="0"/>
              </a:spcAft>
              <a:buClr>
                <a:schemeClr val="accent1"/>
              </a:buClr>
              <a:buSzPts val="1680"/>
              <a:buFont typeface="Noto Sans Symbols"/>
              <a:buChar char="✕"/>
              <a:defRPr sz="2400" b="0" i="0" u="none" strike="noStrike" cap="none">
                <a:solidFill>
                  <a:schemeClr val="dk2"/>
                </a:solidFill>
                <a:latin typeface="Source Sans Pro"/>
                <a:ea typeface="Source Sans Pro"/>
                <a:cs typeface="Source Sans Pro"/>
                <a:sym typeface="Source Sans Pro"/>
              </a:defRPr>
            </a:lvl3pPr>
            <a:lvl4pPr marL="1828800" marR="0" lvl="3" indent="-317500" algn="l" rtl="0">
              <a:spcBef>
                <a:spcPts val="400"/>
              </a:spcBef>
              <a:spcAft>
                <a:spcPts val="0"/>
              </a:spcAft>
              <a:buClr>
                <a:schemeClr val="accent1"/>
              </a:buClr>
              <a:buSzPts val="1400"/>
              <a:buFont typeface="Noto Sans Symbols"/>
              <a:buChar char="✱"/>
              <a:defRPr sz="2000" b="0" i="0" u="none" strike="noStrike" cap="none">
                <a:solidFill>
                  <a:schemeClr val="dk2"/>
                </a:solidFill>
                <a:latin typeface="Source Sans Pro"/>
                <a:ea typeface="Source Sans Pro"/>
                <a:cs typeface="Source Sans Pro"/>
                <a:sym typeface="Source Sans Pro"/>
              </a:defRPr>
            </a:lvl4pPr>
            <a:lvl5pPr marL="2286000" marR="0" lvl="4"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5pPr>
            <a:lvl6pPr marL="2743200" marR="0" lvl="5"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3200400" marR="0" lvl="6" indent="-289560"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657600" marR="0" lvl="7" indent="-289559"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4114800" marR="0" lvl="8" indent="-281940" algn="l" rtl="0">
              <a:spcBef>
                <a:spcPts val="280"/>
              </a:spcBef>
              <a:spcAft>
                <a:spcPts val="0"/>
              </a:spcAft>
              <a:buClr>
                <a:schemeClr val="accent1"/>
              </a:buClr>
              <a:buSzPts val="840"/>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155" name="Google Shape;155;p20"/>
          <p:cNvSpPr txBox="1">
            <a:spLocks noGrp="1"/>
          </p:cNvSpPr>
          <p:nvPr>
            <p:ph type="dt" idx="10"/>
          </p:nvPr>
        </p:nvSpPr>
        <p:spPr>
          <a:xfrm>
            <a:off x="6477000" y="76200"/>
            <a:ext cx="2514600" cy="288925"/>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200" b="0" i="0" u="none">
                <a:solidFill>
                  <a:srgbClr val="D38E27"/>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56" name="Google Shape;156;p20"/>
          <p:cNvSpPr txBox="1">
            <a:spLocks noGrp="1"/>
          </p:cNvSpPr>
          <p:nvPr>
            <p:ph type="ftr" idx="11"/>
          </p:nvPr>
        </p:nvSpPr>
        <p:spPr>
          <a:xfrm>
            <a:off x="3124200" y="76200"/>
            <a:ext cx="3352800" cy="288925"/>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57" name="Google Shape;157;p20"/>
          <p:cNvSpPr txBox="1">
            <a:spLocks noGrp="1"/>
          </p:cNvSpPr>
          <p:nvPr>
            <p:ph type="sldNum" idx="12"/>
          </p:nvPr>
        </p:nvSpPr>
        <p:spPr>
          <a:xfrm>
            <a:off x="8229600" y="6477000"/>
            <a:ext cx="762000" cy="244475"/>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1pPr>
            <a:lvl2pPr marL="0" marR="0" lvl="1"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2pPr>
            <a:lvl3pPr marL="0" marR="0" lvl="2"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3pPr>
            <a:lvl4pPr marL="0" marR="0" lvl="3"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4pPr>
            <a:lvl5pPr marL="0" marR="0" lvl="4"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5pPr>
            <a:lvl6pPr marL="0" marR="0" lvl="5"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6pPr>
            <a:lvl7pPr marL="0" marR="0" lvl="6"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7pPr>
            <a:lvl8pPr marL="0" marR="0" lvl="7"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8pPr>
            <a:lvl9pPr marL="0" marR="0" lvl="8"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sz="1400">
              <a:solidFill>
                <a:srgbClr val="000000"/>
              </a:solidFill>
            </a:endParaRPr>
          </a:p>
        </p:txBody>
      </p:sp>
    </p:spTree>
    <p:extLst>
      <p:ext uri="{BB962C8B-B14F-4D97-AF65-F5344CB8AC3E}">
        <p14:creationId xmlns:p14="http://schemas.microsoft.com/office/powerpoint/2010/main" val="198435018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4053741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sz="1400">
              <a:solidFill>
                <a:srgbClr val="000000"/>
              </a:solidFill>
            </a:endParaRPr>
          </a:p>
        </p:txBody>
      </p:sp>
    </p:spTree>
    <p:extLst>
      <p:ext uri="{BB962C8B-B14F-4D97-AF65-F5344CB8AC3E}">
        <p14:creationId xmlns:p14="http://schemas.microsoft.com/office/powerpoint/2010/main" val="324970090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sz="1400">
              <a:solidFill>
                <a:srgbClr val="000000"/>
              </a:solidFill>
            </a:endParaRPr>
          </a:p>
        </p:txBody>
      </p:sp>
    </p:spTree>
    <p:extLst>
      <p:ext uri="{BB962C8B-B14F-4D97-AF65-F5344CB8AC3E}">
        <p14:creationId xmlns:p14="http://schemas.microsoft.com/office/powerpoint/2010/main" val="799316860"/>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1"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sz="1400">
              <a:solidFill>
                <a:srgbClr val="000000"/>
              </a:solidFill>
            </a:endParaRPr>
          </a:p>
        </p:txBody>
      </p:sp>
    </p:spTree>
    <p:extLst>
      <p:ext uri="{BB962C8B-B14F-4D97-AF65-F5344CB8AC3E}">
        <p14:creationId xmlns:p14="http://schemas.microsoft.com/office/powerpoint/2010/main" val="2536522247"/>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sz="1400">
              <a:solidFill>
                <a:srgbClr val="000000"/>
              </a:solidFill>
            </a:endParaRPr>
          </a:p>
        </p:txBody>
      </p:sp>
    </p:spTree>
    <p:extLst>
      <p:ext uri="{BB962C8B-B14F-4D97-AF65-F5344CB8AC3E}">
        <p14:creationId xmlns:p14="http://schemas.microsoft.com/office/powerpoint/2010/main" val="2533355896"/>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sz="1400">
              <a:solidFill>
                <a:srgbClr val="000000"/>
              </a:solidFill>
            </a:endParaRPr>
          </a:p>
        </p:txBody>
      </p:sp>
    </p:spTree>
    <p:extLst>
      <p:ext uri="{BB962C8B-B14F-4D97-AF65-F5344CB8AC3E}">
        <p14:creationId xmlns:p14="http://schemas.microsoft.com/office/powerpoint/2010/main" val="1979034290"/>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sz="1400">
              <a:solidFill>
                <a:srgbClr val="000000"/>
              </a:solidFill>
            </a:endParaRPr>
          </a:p>
        </p:txBody>
      </p:sp>
    </p:spTree>
    <p:extLst>
      <p:ext uri="{BB962C8B-B14F-4D97-AF65-F5344CB8AC3E}">
        <p14:creationId xmlns:p14="http://schemas.microsoft.com/office/powerpoint/2010/main" val="1065102459"/>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8"/>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sz="1400">
              <a:solidFill>
                <a:srgbClr val="000000"/>
              </a:solidFill>
            </a:endParaRPr>
          </a:p>
        </p:txBody>
      </p:sp>
    </p:spTree>
    <p:extLst>
      <p:ext uri="{BB962C8B-B14F-4D97-AF65-F5344CB8AC3E}">
        <p14:creationId xmlns:p14="http://schemas.microsoft.com/office/powerpoint/2010/main" val="2592969484"/>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sz="1400">
              <a:solidFill>
                <a:srgbClr val="000000"/>
              </a:solidFill>
            </a:endParaRPr>
          </a:p>
        </p:txBody>
      </p:sp>
    </p:spTree>
    <p:extLst>
      <p:ext uri="{BB962C8B-B14F-4D97-AF65-F5344CB8AC3E}">
        <p14:creationId xmlns:p14="http://schemas.microsoft.com/office/powerpoint/2010/main" val="123782314"/>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sz="1400">
              <a:solidFill>
                <a:srgbClr val="000000"/>
              </a:solidFill>
            </a:endParaRPr>
          </a:p>
        </p:txBody>
      </p:sp>
    </p:spTree>
    <p:extLst>
      <p:ext uri="{BB962C8B-B14F-4D97-AF65-F5344CB8AC3E}">
        <p14:creationId xmlns:p14="http://schemas.microsoft.com/office/powerpoint/2010/main" val="961727371"/>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9662219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sz="1400">
              <a:solidFill>
                <a:srgbClr val="000000"/>
              </a:solidFill>
            </a:endParaRPr>
          </a:p>
        </p:txBody>
      </p:sp>
    </p:spTree>
    <p:extLst>
      <p:ext uri="{BB962C8B-B14F-4D97-AF65-F5344CB8AC3E}">
        <p14:creationId xmlns:p14="http://schemas.microsoft.com/office/powerpoint/2010/main" val="487323955"/>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sz="1400">
              <a:solidFill>
                <a:srgbClr val="000000"/>
              </a:solidFill>
            </a:endParaRPr>
          </a:p>
        </p:txBody>
      </p:sp>
    </p:spTree>
    <p:extLst>
      <p:ext uri="{BB962C8B-B14F-4D97-AF65-F5344CB8AC3E}">
        <p14:creationId xmlns:p14="http://schemas.microsoft.com/office/powerpoint/2010/main" val="4129767277"/>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sz="1400">
              <a:solidFill>
                <a:srgbClr val="000000"/>
              </a:solidFill>
            </a:endParaRPr>
          </a:p>
        </p:txBody>
      </p:sp>
    </p:spTree>
    <p:extLst>
      <p:ext uri="{BB962C8B-B14F-4D97-AF65-F5344CB8AC3E}">
        <p14:creationId xmlns:p14="http://schemas.microsoft.com/office/powerpoint/2010/main" val="782254465"/>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1"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sz="1400">
              <a:solidFill>
                <a:srgbClr val="000000"/>
              </a:solidFill>
            </a:endParaRPr>
          </a:p>
        </p:txBody>
      </p:sp>
    </p:spTree>
    <p:extLst>
      <p:ext uri="{BB962C8B-B14F-4D97-AF65-F5344CB8AC3E}">
        <p14:creationId xmlns:p14="http://schemas.microsoft.com/office/powerpoint/2010/main" val="1798395167"/>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sz="1400">
              <a:solidFill>
                <a:srgbClr val="000000"/>
              </a:solidFill>
            </a:endParaRPr>
          </a:p>
        </p:txBody>
      </p:sp>
    </p:spTree>
    <p:extLst>
      <p:ext uri="{BB962C8B-B14F-4D97-AF65-F5344CB8AC3E}">
        <p14:creationId xmlns:p14="http://schemas.microsoft.com/office/powerpoint/2010/main" val="2201851572"/>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sz="1400">
              <a:solidFill>
                <a:srgbClr val="000000"/>
              </a:solidFill>
            </a:endParaRPr>
          </a:p>
        </p:txBody>
      </p:sp>
    </p:spTree>
    <p:extLst>
      <p:ext uri="{BB962C8B-B14F-4D97-AF65-F5344CB8AC3E}">
        <p14:creationId xmlns:p14="http://schemas.microsoft.com/office/powerpoint/2010/main" val="571470609"/>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sz="1400">
              <a:solidFill>
                <a:srgbClr val="000000"/>
              </a:solidFill>
            </a:endParaRPr>
          </a:p>
        </p:txBody>
      </p:sp>
    </p:spTree>
    <p:extLst>
      <p:ext uri="{BB962C8B-B14F-4D97-AF65-F5344CB8AC3E}">
        <p14:creationId xmlns:p14="http://schemas.microsoft.com/office/powerpoint/2010/main" val="1458231500"/>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8"/>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sz="1400">
              <a:solidFill>
                <a:srgbClr val="000000"/>
              </a:solidFill>
            </a:endParaRPr>
          </a:p>
        </p:txBody>
      </p:sp>
    </p:spTree>
    <p:extLst>
      <p:ext uri="{BB962C8B-B14F-4D97-AF65-F5344CB8AC3E}">
        <p14:creationId xmlns:p14="http://schemas.microsoft.com/office/powerpoint/2010/main" val="4160346753"/>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sz="1400">
              <a:solidFill>
                <a:srgbClr val="000000"/>
              </a:solidFill>
            </a:endParaRPr>
          </a:p>
        </p:txBody>
      </p:sp>
    </p:spTree>
    <p:extLst>
      <p:ext uri="{BB962C8B-B14F-4D97-AF65-F5344CB8AC3E}">
        <p14:creationId xmlns:p14="http://schemas.microsoft.com/office/powerpoint/2010/main" val="3703349041"/>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sz="1400">
              <a:solidFill>
                <a:srgbClr val="000000"/>
              </a:solidFill>
            </a:endParaRPr>
          </a:p>
        </p:txBody>
      </p:sp>
    </p:spTree>
    <p:extLst>
      <p:ext uri="{BB962C8B-B14F-4D97-AF65-F5344CB8AC3E}">
        <p14:creationId xmlns:p14="http://schemas.microsoft.com/office/powerpoint/2010/main" val="2242297033"/>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theme" Target="../theme/theme2.xml"/><Relationship Id="rId1" Type="http://schemas.openxmlformats.org/officeDocument/2006/relationships/slideLayout" Target="../slideLayouts/slideLayout4.xml"/><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3.xml"/><Relationship Id="rId1" Type="http://schemas.openxmlformats.org/officeDocument/2006/relationships/slideLayout" Target="../slideLayouts/slideLayout5.xml"/><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4.xml"/><Relationship Id="rId1" Type="http://schemas.openxmlformats.org/officeDocument/2006/relationships/slideLayout" Target="../slideLayouts/slideLayout6.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5.xml"/><Relationship Id="rId1" Type="http://schemas.openxmlformats.org/officeDocument/2006/relationships/slideLayout" Target="../slideLayouts/slideLayout7.xml"/><Relationship Id="rId4" Type="http://schemas.openxmlformats.org/officeDocument/2006/relationships/image" Target="../media/image3.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6.xml"/><Relationship Id="rId1" Type="http://schemas.openxmlformats.org/officeDocument/2006/relationships/slideLayout" Target="../slideLayouts/slideLayout8.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7.xml"/><Relationship Id="rId1" Type="http://schemas.openxmlformats.org/officeDocument/2006/relationships/slideLayout" Target="../slideLayouts/slideLayout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image" Target="../media/image5.jp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8.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image" Target="../media/image5.jpg"/><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9.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41"/>
        <p:cNvGrpSpPr/>
        <p:nvPr/>
      </p:nvGrpSpPr>
      <p:grpSpPr>
        <a:xfrm>
          <a:off x="0" y="0"/>
          <a:ext cx="0" cy="0"/>
          <a:chOff x="0" y="0"/>
          <a:chExt cx="0" cy="0"/>
        </a:xfrm>
      </p:grpSpPr>
      <p:grpSp>
        <p:nvGrpSpPr>
          <p:cNvPr id="42" name="Google Shape;42;p5"/>
          <p:cNvGrpSpPr/>
          <p:nvPr/>
        </p:nvGrpSpPr>
        <p:grpSpPr>
          <a:xfrm>
            <a:off x="506412" y="1036637"/>
            <a:ext cx="8643937" cy="30162"/>
            <a:chOff x="506412" y="1036637"/>
            <a:chExt cx="8643937" cy="30162"/>
          </a:xfrm>
        </p:grpSpPr>
        <p:pic>
          <p:nvPicPr>
            <p:cNvPr id="43" name="Google Shape;43;p5"/>
            <p:cNvPicPr preferRelativeResize="0"/>
            <p:nvPr/>
          </p:nvPicPr>
          <p:blipFill rotWithShape="1">
            <a:blip r:embed="rId6">
              <a:alphaModFix/>
            </a:blip>
            <a:srcRect/>
            <a:stretch/>
          </p:blipFill>
          <p:spPr>
            <a:xfrm>
              <a:off x="506412" y="1036637"/>
              <a:ext cx="8643937" cy="30162"/>
            </a:xfrm>
            <a:prstGeom prst="rect">
              <a:avLst/>
            </a:prstGeom>
            <a:noFill/>
            <a:ln>
              <a:noFill/>
            </a:ln>
          </p:spPr>
        </p:pic>
        <p:sp>
          <p:nvSpPr>
            <p:cNvPr id="44" name="Google Shape;44;p5"/>
            <p:cNvSpPr txBox="1"/>
            <p:nvPr/>
          </p:nvSpPr>
          <p:spPr>
            <a:xfrm>
              <a:off x="514350" y="1050925"/>
              <a:ext cx="0" cy="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grpSp>
      <p:sp>
        <p:nvSpPr>
          <p:cNvPr id="45" name="Google Shape;45;p5"/>
          <p:cNvSpPr txBox="1">
            <a:spLocks noGrp="1"/>
          </p:cNvSpPr>
          <p:nvPr>
            <p:ph type="body" idx="1"/>
          </p:nvPr>
        </p:nvSpPr>
        <p:spPr>
          <a:xfrm>
            <a:off x="304800" y="1554162"/>
            <a:ext cx="8686800" cy="4525962"/>
          </a:xfrm>
          <a:prstGeom prst="rect">
            <a:avLst/>
          </a:prstGeom>
          <a:noFill/>
          <a:ln>
            <a:noFill/>
          </a:ln>
        </p:spPr>
        <p:txBody>
          <a:bodyPr spcFirstLastPara="1" wrap="square" lIns="91425" tIns="45700" rIns="91425" bIns="45700" anchor="t" anchorCtr="0"/>
          <a:lstStyle>
            <a:lvl1pPr marL="457200" marR="0" lvl="0" indent="-370840" algn="l" rtl="0">
              <a:spcBef>
                <a:spcPts val="640"/>
              </a:spcBef>
              <a:spcAft>
                <a:spcPts val="0"/>
              </a:spcAft>
              <a:buClr>
                <a:schemeClr val="accent1"/>
              </a:buClr>
              <a:buSzPts val="2240"/>
              <a:buFont typeface="Noto Sans Symbols"/>
              <a:buChar char="✕"/>
              <a:defRPr sz="3200" b="0" i="0" u="none" strike="noStrike" cap="none">
                <a:solidFill>
                  <a:schemeClr val="dk2"/>
                </a:solidFill>
                <a:latin typeface="Source Sans Pro"/>
                <a:ea typeface="Source Sans Pro"/>
                <a:cs typeface="Source Sans Pro"/>
                <a:sym typeface="Source Sans Pro"/>
              </a:defRPr>
            </a:lvl1pPr>
            <a:lvl2pPr marL="914400" marR="0" lvl="1" indent="-353060" algn="l" rtl="0">
              <a:spcBef>
                <a:spcPts val="560"/>
              </a:spcBef>
              <a:spcAft>
                <a:spcPts val="0"/>
              </a:spcAft>
              <a:buClr>
                <a:schemeClr val="accent1"/>
              </a:buClr>
              <a:buSzPts val="1960"/>
              <a:buFont typeface="Noto Sans Symbols"/>
              <a:buChar char="+"/>
              <a:defRPr sz="2800" b="0" i="0" u="none" strike="noStrike" cap="none">
                <a:solidFill>
                  <a:schemeClr val="dk2"/>
                </a:solidFill>
                <a:latin typeface="Source Sans Pro"/>
                <a:ea typeface="Source Sans Pro"/>
                <a:cs typeface="Source Sans Pro"/>
                <a:sym typeface="Source Sans Pro"/>
              </a:defRPr>
            </a:lvl2pPr>
            <a:lvl3pPr marL="1371600" marR="0" lvl="2" indent="-335280" algn="l" rtl="0">
              <a:spcBef>
                <a:spcPts val="480"/>
              </a:spcBef>
              <a:spcAft>
                <a:spcPts val="0"/>
              </a:spcAft>
              <a:buClr>
                <a:schemeClr val="accent1"/>
              </a:buClr>
              <a:buSzPts val="1680"/>
              <a:buFont typeface="Noto Sans Symbols"/>
              <a:buChar char="✕"/>
              <a:defRPr sz="2400" b="0" i="0" u="none" strike="noStrike" cap="none">
                <a:solidFill>
                  <a:schemeClr val="dk2"/>
                </a:solidFill>
                <a:latin typeface="Source Sans Pro"/>
                <a:ea typeface="Source Sans Pro"/>
                <a:cs typeface="Source Sans Pro"/>
                <a:sym typeface="Source Sans Pro"/>
              </a:defRPr>
            </a:lvl3pPr>
            <a:lvl4pPr marL="1828800" marR="0" lvl="3" indent="-317500" algn="l" rtl="0">
              <a:spcBef>
                <a:spcPts val="400"/>
              </a:spcBef>
              <a:spcAft>
                <a:spcPts val="0"/>
              </a:spcAft>
              <a:buClr>
                <a:schemeClr val="accent1"/>
              </a:buClr>
              <a:buSzPts val="1400"/>
              <a:buFont typeface="Noto Sans Symbols"/>
              <a:buChar char="✱"/>
              <a:defRPr sz="2000" b="0" i="0" u="none" strike="noStrike" cap="none">
                <a:solidFill>
                  <a:schemeClr val="dk2"/>
                </a:solidFill>
                <a:latin typeface="Source Sans Pro"/>
                <a:ea typeface="Source Sans Pro"/>
                <a:cs typeface="Source Sans Pro"/>
                <a:sym typeface="Source Sans Pro"/>
              </a:defRPr>
            </a:lvl4pPr>
            <a:lvl5pPr marL="2286000" marR="0" lvl="4"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5pPr>
            <a:lvl6pPr marL="2743200" marR="0" lvl="5"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3200400" marR="0" lvl="6" indent="-289560"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657600" marR="0" lvl="7" indent="-289559"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4114800" marR="0" lvl="8" indent="-281940" algn="l" rtl="0">
              <a:spcBef>
                <a:spcPts val="280"/>
              </a:spcBef>
              <a:spcAft>
                <a:spcPts val="0"/>
              </a:spcAft>
              <a:buClr>
                <a:schemeClr val="accent1"/>
              </a:buClr>
              <a:buSzPts val="840"/>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46" name="Google Shape;46;p5"/>
          <p:cNvSpPr txBox="1">
            <a:spLocks noGrp="1"/>
          </p:cNvSpPr>
          <p:nvPr>
            <p:ph type="dt" idx="10"/>
          </p:nvPr>
        </p:nvSpPr>
        <p:spPr>
          <a:xfrm>
            <a:off x="6477000" y="76200"/>
            <a:ext cx="2514600" cy="288925"/>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200" b="0" i="0" u="none">
                <a:solidFill>
                  <a:srgbClr val="D38E27"/>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Google Shape;47;p5"/>
          <p:cNvSpPr txBox="1">
            <a:spLocks noGrp="1"/>
          </p:cNvSpPr>
          <p:nvPr>
            <p:ph type="ftr" idx="11"/>
          </p:nvPr>
        </p:nvSpPr>
        <p:spPr>
          <a:xfrm>
            <a:off x="3124200" y="76200"/>
            <a:ext cx="3352800" cy="288925"/>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Google Shape;48;p5"/>
          <p:cNvSpPr txBox="1">
            <a:spLocks noGrp="1"/>
          </p:cNvSpPr>
          <p:nvPr>
            <p:ph type="sldNum" idx="12"/>
          </p:nvPr>
        </p:nvSpPr>
        <p:spPr>
          <a:xfrm>
            <a:off x="8229600" y="6477000"/>
            <a:ext cx="762000" cy="244475"/>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1pPr>
            <a:lvl2pPr marL="0" marR="0" lvl="1"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2pPr>
            <a:lvl3pPr marL="0" marR="0" lvl="2"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3pPr>
            <a:lvl4pPr marL="0" marR="0" lvl="3"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4pPr>
            <a:lvl5pPr marL="0" marR="0" lvl="4"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5pPr>
            <a:lvl6pPr marL="0" marR="0" lvl="5"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6pPr>
            <a:lvl7pPr marL="0" marR="0" lvl="6"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7pPr>
            <a:lvl8pPr marL="0" marR="0" lvl="7"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8pPr>
            <a:lvl9pPr marL="0" marR="0" lvl="8"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sz="1400">
              <a:solidFill>
                <a:srgbClr val="000000"/>
              </a:solidFill>
            </a:endParaRPr>
          </a:p>
        </p:txBody>
      </p:sp>
      <p:sp>
        <p:nvSpPr>
          <p:cNvPr id="49" name="Google Shape;49;p5"/>
          <p:cNvSpPr txBox="1">
            <a:spLocks noGrp="1"/>
          </p:cNvSpPr>
          <p:nvPr>
            <p:ph type="title"/>
          </p:nvPr>
        </p:nvSpPr>
        <p:spPr>
          <a:xfrm>
            <a:off x="304800" y="457200"/>
            <a:ext cx="8686800" cy="8382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1pPr>
            <a:lvl2pPr marR="0" lvl="1"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2pPr>
            <a:lvl3pPr marR="0" lvl="2"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3pPr>
            <a:lvl4pPr marR="0" lvl="3"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4pPr>
            <a:lvl5pPr marR="0" lvl="4"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5pPr>
            <a:lvl6pPr marR="0" lvl="5"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6pPr>
            <a:lvl7pPr marR="0" lvl="6"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7pPr>
            <a:lvl8pPr marR="0" lvl="7"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8pPr>
            <a:lvl9pPr marR="0" lvl="8"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9pPr>
          </a:lstStyle>
          <a:p>
            <a:endParaRPr/>
          </a:p>
        </p:txBody>
      </p:sp>
      <p:grpSp>
        <p:nvGrpSpPr>
          <p:cNvPr id="50" name="Google Shape;50;p5"/>
          <p:cNvGrpSpPr/>
          <p:nvPr/>
        </p:nvGrpSpPr>
        <p:grpSpPr>
          <a:xfrm>
            <a:off x="506412" y="1036637"/>
            <a:ext cx="8643937" cy="30162"/>
            <a:chOff x="506412" y="1036637"/>
            <a:chExt cx="8643937" cy="30162"/>
          </a:xfrm>
        </p:grpSpPr>
        <p:pic>
          <p:nvPicPr>
            <p:cNvPr id="51" name="Google Shape;51;p5"/>
            <p:cNvPicPr preferRelativeResize="0"/>
            <p:nvPr/>
          </p:nvPicPr>
          <p:blipFill rotWithShape="1">
            <a:blip r:embed="rId6">
              <a:alphaModFix/>
            </a:blip>
            <a:srcRect/>
            <a:stretch/>
          </p:blipFill>
          <p:spPr>
            <a:xfrm>
              <a:off x="506412" y="1036637"/>
              <a:ext cx="8643937" cy="30162"/>
            </a:xfrm>
            <a:prstGeom prst="rect">
              <a:avLst/>
            </a:prstGeom>
            <a:noFill/>
            <a:ln>
              <a:noFill/>
            </a:ln>
          </p:spPr>
        </p:pic>
        <p:sp>
          <p:nvSpPr>
            <p:cNvPr id="52" name="Google Shape;52;p5"/>
            <p:cNvSpPr txBox="1"/>
            <p:nvPr/>
          </p:nvSpPr>
          <p:spPr>
            <a:xfrm>
              <a:off x="514350" y="1050925"/>
              <a:ext cx="0" cy="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grpSp>
      <p:grpSp>
        <p:nvGrpSpPr>
          <p:cNvPr id="53" name="Google Shape;53;p5"/>
          <p:cNvGrpSpPr/>
          <p:nvPr/>
        </p:nvGrpSpPr>
        <p:grpSpPr>
          <a:xfrm>
            <a:off x="506412" y="1047750"/>
            <a:ext cx="8643937" cy="25400"/>
            <a:chOff x="506412" y="1047750"/>
            <a:chExt cx="8643937" cy="25400"/>
          </a:xfrm>
        </p:grpSpPr>
        <p:pic>
          <p:nvPicPr>
            <p:cNvPr id="54" name="Google Shape;54;p5"/>
            <p:cNvPicPr preferRelativeResize="0"/>
            <p:nvPr/>
          </p:nvPicPr>
          <p:blipFill rotWithShape="1">
            <a:blip r:embed="rId7">
              <a:alphaModFix/>
            </a:blip>
            <a:srcRect/>
            <a:stretch/>
          </p:blipFill>
          <p:spPr>
            <a:xfrm>
              <a:off x="506412" y="1047750"/>
              <a:ext cx="8643937" cy="25400"/>
            </a:xfrm>
            <a:prstGeom prst="rect">
              <a:avLst/>
            </a:prstGeom>
            <a:noFill/>
            <a:ln>
              <a:noFill/>
            </a:ln>
          </p:spPr>
        </p:pic>
        <p:sp>
          <p:nvSpPr>
            <p:cNvPr id="55" name="Google Shape;55;p5"/>
            <p:cNvSpPr txBox="1"/>
            <p:nvPr/>
          </p:nvSpPr>
          <p:spPr>
            <a:xfrm>
              <a:off x="514350" y="1057275"/>
              <a:ext cx="0" cy="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gr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4"/>
        <p:cNvGrpSpPr/>
        <p:nvPr/>
      </p:nvGrpSpPr>
      <p:grpSpPr>
        <a:xfrm>
          <a:off x="0" y="0"/>
          <a:ext cx="0" cy="0"/>
          <a:chOff x="0" y="0"/>
          <a:chExt cx="0" cy="0"/>
        </a:xfrm>
      </p:grpSpPr>
      <p:grpSp>
        <p:nvGrpSpPr>
          <p:cNvPr id="75" name="Google Shape;75;p9"/>
          <p:cNvGrpSpPr/>
          <p:nvPr/>
        </p:nvGrpSpPr>
        <p:grpSpPr>
          <a:xfrm>
            <a:off x="506412" y="3432175"/>
            <a:ext cx="8643937" cy="23812"/>
            <a:chOff x="506412" y="3432175"/>
            <a:chExt cx="8643937" cy="23812"/>
          </a:xfrm>
        </p:grpSpPr>
        <p:pic>
          <p:nvPicPr>
            <p:cNvPr id="76" name="Google Shape;76;p9"/>
            <p:cNvPicPr preferRelativeResize="0"/>
            <p:nvPr/>
          </p:nvPicPr>
          <p:blipFill rotWithShape="1">
            <a:blip r:embed="rId4">
              <a:alphaModFix/>
            </a:blip>
            <a:srcRect/>
            <a:stretch/>
          </p:blipFill>
          <p:spPr>
            <a:xfrm>
              <a:off x="506412" y="3432175"/>
              <a:ext cx="8643937" cy="23812"/>
            </a:xfrm>
            <a:prstGeom prst="rect">
              <a:avLst/>
            </a:prstGeom>
            <a:noFill/>
            <a:ln>
              <a:noFill/>
            </a:ln>
          </p:spPr>
        </p:pic>
        <p:sp>
          <p:nvSpPr>
            <p:cNvPr id="77" name="Google Shape;77;p9"/>
            <p:cNvSpPr txBox="1"/>
            <p:nvPr/>
          </p:nvSpPr>
          <p:spPr>
            <a:xfrm>
              <a:off x="514350" y="3444875"/>
              <a:ext cx="0" cy="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a:ea typeface="Arial"/>
                <a:cs typeface="Arial"/>
                <a:sym typeface="Arial"/>
              </a:endParaRPr>
            </a:p>
          </p:txBody>
        </p:sp>
      </p:grpSp>
      <p:sp>
        <p:nvSpPr>
          <p:cNvPr id="78" name="Google Shape;78;p9"/>
          <p:cNvSpPr txBox="1">
            <a:spLocks noGrp="1"/>
          </p:cNvSpPr>
          <p:nvPr>
            <p:ph type="body" idx="1"/>
          </p:nvPr>
        </p:nvSpPr>
        <p:spPr>
          <a:xfrm>
            <a:off x="304800" y="1554162"/>
            <a:ext cx="8686800" cy="4525962"/>
          </a:xfrm>
          <a:prstGeom prst="rect">
            <a:avLst/>
          </a:prstGeom>
          <a:noFill/>
          <a:ln>
            <a:noFill/>
          </a:ln>
        </p:spPr>
        <p:txBody>
          <a:bodyPr spcFirstLastPara="1" wrap="square" lIns="91425" tIns="45700" rIns="91425" bIns="45700" anchor="t" anchorCtr="0"/>
          <a:lstStyle>
            <a:lvl1pPr marL="457200" marR="0" lvl="0" indent="-370840" algn="l" rtl="0">
              <a:spcBef>
                <a:spcPts val="640"/>
              </a:spcBef>
              <a:spcAft>
                <a:spcPts val="0"/>
              </a:spcAft>
              <a:buClr>
                <a:schemeClr val="accent1"/>
              </a:buClr>
              <a:buSzPts val="2240"/>
              <a:buFont typeface="Noto Sans Symbols"/>
              <a:buChar char="✕"/>
              <a:defRPr sz="3200" b="0" i="0" u="none" strike="noStrike" cap="none">
                <a:solidFill>
                  <a:schemeClr val="lt2"/>
                </a:solidFill>
                <a:latin typeface="Source Sans Pro"/>
                <a:ea typeface="Source Sans Pro"/>
                <a:cs typeface="Source Sans Pro"/>
                <a:sym typeface="Source Sans Pro"/>
              </a:defRPr>
            </a:lvl1pPr>
            <a:lvl2pPr marL="914400" marR="0" lvl="1" indent="-353060" algn="l" rtl="0">
              <a:spcBef>
                <a:spcPts val="560"/>
              </a:spcBef>
              <a:spcAft>
                <a:spcPts val="0"/>
              </a:spcAft>
              <a:buClr>
                <a:schemeClr val="accent1"/>
              </a:buClr>
              <a:buSzPts val="1960"/>
              <a:buFont typeface="Noto Sans Symbols"/>
              <a:buChar char="+"/>
              <a:defRPr sz="2800" b="0" i="0" u="none" strike="noStrike" cap="none">
                <a:solidFill>
                  <a:schemeClr val="lt2"/>
                </a:solidFill>
                <a:latin typeface="Source Sans Pro"/>
                <a:ea typeface="Source Sans Pro"/>
                <a:cs typeface="Source Sans Pro"/>
                <a:sym typeface="Source Sans Pro"/>
              </a:defRPr>
            </a:lvl2pPr>
            <a:lvl3pPr marL="1371600" marR="0" lvl="2" indent="-335280" algn="l" rtl="0">
              <a:spcBef>
                <a:spcPts val="480"/>
              </a:spcBef>
              <a:spcAft>
                <a:spcPts val="0"/>
              </a:spcAft>
              <a:buClr>
                <a:schemeClr val="accent1"/>
              </a:buClr>
              <a:buSzPts val="1680"/>
              <a:buFont typeface="Noto Sans Symbols"/>
              <a:buChar char="✕"/>
              <a:defRPr sz="2400" b="0" i="0" u="none" strike="noStrike" cap="none">
                <a:solidFill>
                  <a:schemeClr val="lt2"/>
                </a:solidFill>
                <a:latin typeface="Source Sans Pro"/>
                <a:ea typeface="Source Sans Pro"/>
                <a:cs typeface="Source Sans Pro"/>
                <a:sym typeface="Source Sans Pro"/>
              </a:defRPr>
            </a:lvl3pPr>
            <a:lvl4pPr marL="1828800" marR="0" lvl="3" indent="-317500" algn="l" rtl="0">
              <a:spcBef>
                <a:spcPts val="400"/>
              </a:spcBef>
              <a:spcAft>
                <a:spcPts val="0"/>
              </a:spcAft>
              <a:buClr>
                <a:schemeClr val="accent1"/>
              </a:buClr>
              <a:buSzPts val="1400"/>
              <a:buFont typeface="Noto Sans Symbols"/>
              <a:buChar char="✱"/>
              <a:defRPr sz="2000" b="0" i="0" u="none" strike="noStrike" cap="none">
                <a:solidFill>
                  <a:schemeClr val="lt2"/>
                </a:solidFill>
                <a:latin typeface="Source Sans Pro"/>
                <a:ea typeface="Source Sans Pro"/>
                <a:cs typeface="Source Sans Pro"/>
                <a:sym typeface="Source Sans Pro"/>
              </a:defRPr>
            </a:lvl4pPr>
            <a:lvl5pPr marL="2286000" marR="0" lvl="4" indent="-297179" algn="l" rtl="0">
              <a:spcBef>
                <a:spcPts val="360"/>
              </a:spcBef>
              <a:spcAft>
                <a:spcPts val="0"/>
              </a:spcAft>
              <a:buClr>
                <a:schemeClr val="accent1"/>
              </a:buClr>
              <a:buSzPts val="1080"/>
              <a:buFont typeface="Noto Sans Symbols"/>
              <a:buChar char="✕"/>
              <a:defRPr sz="1800" b="0" i="0" u="none" strike="noStrike" cap="none">
                <a:solidFill>
                  <a:schemeClr val="lt2"/>
                </a:solidFill>
                <a:latin typeface="Source Sans Pro"/>
                <a:ea typeface="Source Sans Pro"/>
                <a:cs typeface="Source Sans Pro"/>
                <a:sym typeface="Source Sans Pro"/>
              </a:defRPr>
            </a:lvl5pPr>
            <a:lvl6pPr marL="2743200" marR="0" lvl="5" indent="-297179" algn="l" rtl="0">
              <a:spcBef>
                <a:spcPts val="360"/>
              </a:spcBef>
              <a:spcAft>
                <a:spcPts val="0"/>
              </a:spcAft>
              <a:buClr>
                <a:schemeClr val="accent1"/>
              </a:buClr>
              <a:buSzPts val="1080"/>
              <a:buFont typeface="Noto Sans Symbols"/>
              <a:buChar char="+"/>
              <a:defRPr sz="1800" b="0" i="0" u="none" strike="noStrike" cap="none">
                <a:solidFill>
                  <a:schemeClr val="lt2"/>
                </a:solidFill>
                <a:latin typeface="Source Sans Pro"/>
                <a:ea typeface="Source Sans Pro"/>
                <a:cs typeface="Source Sans Pro"/>
                <a:sym typeface="Source Sans Pro"/>
              </a:defRPr>
            </a:lvl6pPr>
            <a:lvl7pPr marL="3200400" marR="0" lvl="6" indent="-289560" algn="l" rtl="0">
              <a:spcBef>
                <a:spcPts val="320"/>
              </a:spcBef>
              <a:spcAft>
                <a:spcPts val="0"/>
              </a:spcAft>
              <a:buClr>
                <a:schemeClr val="accent1"/>
              </a:buClr>
              <a:buSzPts val="960"/>
              <a:buFont typeface="Noto Sans Symbols"/>
              <a:buChar char="✱"/>
              <a:defRPr sz="1600" b="0" i="0" u="none" strike="noStrike" cap="none">
                <a:solidFill>
                  <a:schemeClr val="lt2"/>
                </a:solidFill>
                <a:latin typeface="Source Sans Pro"/>
                <a:ea typeface="Source Sans Pro"/>
                <a:cs typeface="Source Sans Pro"/>
                <a:sym typeface="Source Sans Pro"/>
              </a:defRPr>
            </a:lvl7pPr>
            <a:lvl8pPr marL="3657600" marR="0" lvl="7" indent="-289559" algn="l" rtl="0">
              <a:spcBef>
                <a:spcPts val="320"/>
              </a:spcBef>
              <a:spcAft>
                <a:spcPts val="0"/>
              </a:spcAft>
              <a:buClr>
                <a:schemeClr val="accent1"/>
              </a:buClr>
              <a:buSzPts val="960"/>
              <a:buFont typeface="Noto Sans Symbols"/>
              <a:buChar char="◆"/>
              <a:defRPr sz="1600" b="0" i="0" u="none" strike="noStrike" cap="none">
                <a:solidFill>
                  <a:schemeClr val="lt2"/>
                </a:solidFill>
                <a:latin typeface="Source Sans Pro"/>
                <a:ea typeface="Source Sans Pro"/>
                <a:cs typeface="Source Sans Pro"/>
                <a:sym typeface="Source Sans Pro"/>
              </a:defRPr>
            </a:lvl8pPr>
            <a:lvl9pPr marL="4114800" marR="0" lvl="8" indent="-281940" algn="l" rtl="0">
              <a:spcBef>
                <a:spcPts val="280"/>
              </a:spcBef>
              <a:spcAft>
                <a:spcPts val="0"/>
              </a:spcAft>
              <a:buClr>
                <a:schemeClr val="accent1"/>
              </a:buClr>
              <a:buSzPts val="840"/>
              <a:buFont typeface="Noto Sans Symbols"/>
              <a:buChar char="◼"/>
              <a:defRPr sz="1400" b="0" i="0" u="none" strike="noStrike" cap="none">
                <a:solidFill>
                  <a:schemeClr val="lt2"/>
                </a:solidFill>
                <a:latin typeface="Source Sans Pro"/>
                <a:ea typeface="Source Sans Pro"/>
                <a:cs typeface="Source Sans Pro"/>
                <a:sym typeface="Source Sans Pro"/>
              </a:defRPr>
            </a:lvl9pPr>
          </a:lstStyle>
          <a:p>
            <a:endParaRPr/>
          </a:p>
        </p:txBody>
      </p:sp>
      <p:sp>
        <p:nvSpPr>
          <p:cNvPr id="79" name="Google Shape;79;p9"/>
          <p:cNvSpPr txBox="1">
            <a:spLocks noGrp="1"/>
          </p:cNvSpPr>
          <p:nvPr>
            <p:ph type="title"/>
          </p:nvPr>
        </p:nvSpPr>
        <p:spPr>
          <a:xfrm>
            <a:off x="304800" y="457200"/>
            <a:ext cx="8686800" cy="8382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3600" b="0" i="0" u="none" strike="noStrike" cap="none">
                <a:solidFill>
                  <a:schemeClr val="lt2"/>
                </a:solidFill>
                <a:latin typeface="Source Sans Pro"/>
                <a:ea typeface="Source Sans Pro"/>
                <a:cs typeface="Source Sans Pro"/>
                <a:sym typeface="Source Sans Pro"/>
              </a:defRPr>
            </a:lvl1pPr>
            <a:lvl2pPr marR="0" lvl="1" algn="l" rtl="0">
              <a:spcBef>
                <a:spcPts val="0"/>
              </a:spcBef>
              <a:spcAft>
                <a:spcPts val="0"/>
              </a:spcAft>
              <a:buSzPts val="1400"/>
              <a:buNone/>
              <a:defRPr sz="3600" b="0" i="0" u="none" strike="noStrike" cap="none">
                <a:solidFill>
                  <a:schemeClr val="lt2"/>
                </a:solidFill>
                <a:latin typeface="Source Sans Pro"/>
                <a:ea typeface="Source Sans Pro"/>
                <a:cs typeface="Source Sans Pro"/>
                <a:sym typeface="Source Sans Pro"/>
              </a:defRPr>
            </a:lvl2pPr>
            <a:lvl3pPr marR="0" lvl="2" algn="l" rtl="0">
              <a:spcBef>
                <a:spcPts val="0"/>
              </a:spcBef>
              <a:spcAft>
                <a:spcPts val="0"/>
              </a:spcAft>
              <a:buSzPts val="1400"/>
              <a:buNone/>
              <a:defRPr sz="3600" b="0" i="0" u="none" strike="noStrike" cap="none">
                <a:solidFill>
                  <a:schemeClr val="lt2"/>
                </a:solidFill>
                <a:latin typeface="Source Sans Pro"/>
                <a:ea typeface="Source Sans Pro"/>
                <a:cs typeface="Source Sans Pro"/>
                <a:sym typeface="Source Sans Pro"/>
              </a:defRPr>
            </a:lvl3pPr>
            <a:lvl4pPr marR="0" lvl="3" algn="l" rtl="0">
              <a:spcBef>
                <a:spcPts val="0"/>
              </a:spcBef>
              <a:spcAft>
                <a:spcPts val="0"/>
              </a:spcAft>
              <a:buSzPts val="1400"/>
              <a:buNone/>
              <a:defRPr sz="3600" b="0" i="0" u="none" strike="noStrike" cap="none">
                <a:solidFill>
                  <a:schemeClr val="lt2"/>
                </a:solidFill>
                <a:latin typeface="Source Sans Pro"/>
                <a:ea typeface="Source Sans Pro"/>
                <a:cs typeface="Source Sans Pro"/>
                <a:sym typeface="Source Sans Pro"/>
              </a:defRPr>
            </a:lvl4pPr>
            <a:lvl5pPr marR="0" lvl="4" algn="l" rtl="0">
              <a:spcBef>
                <a:spcPts val="0"/>
              </a:spcBef>
              <a:spcAft>
                <a:spcPts val="0"/>
              </a:spcAft>
              <a:buSzPts val="1400"/>
              <a:buNone/>
              <a:defRPr sz="3600" b="0" i="0" u="none" strike="noStrike" cap="none">
                <a:solidFill>
                  <a:schemeClr val="lt2"/>
                </a:solidFill>
                <a:latin typeface="Source Sans Pro"/>
                <a:ea typeface="Source Sans Pro"/>
                <a:cs typeface="Source Sans Pro"/>
                <a:sym typeface="Source Sans Pro"/>
              </a:defRPr>
            </a:lvl5pPr>
            <a:lvl6pPr marR="0" lvl="5" algn="l" rtl="0">
              <a:spcBef>
                <a:spcPts val="0"/>
              </a:spcBef>
              <a:spcAft>
                <a:spcPts val="0"/>
              </a:spcAft>
              <a:buSzPts val="1400"/>
              <a:buNone/>
              <a:defRPr sz="3600" b="0" i="0" u="none" strike="noStrike" cap="none">
                <a:solidFill>
                  <a:schemeClr val="lt2"/>
                </a:solidFill>
                <a:latin typeface="Source Sans Pro"/>
                <a:ea typeface="Source Sans Pro"/>
                <a:cs typeface="Source Sans Pro"/>
                <a:sym typeface="Source Sans Pro"/>
              </a:defRPr>
            </a:lvl6pPr>
            <a:lvl7pPr marR="0" lvl="6" algn="l" rtl="0">
              <a:spcBef>
                <a:spcPts val="0"/>
              </a:spcBef>
              <a:spcAft>
                <a:spcPts val="0"/>
              </a:spcAft>
              <a:buSzPts val="1400"/>
              <a:buNone/>
              <a:defRPr sz="3600" b="0" i="0" u="none" strike="noStrike" cap="none">
                <a:solidFill>
                  <a:schemeClr val="lt2"/>
                </a:solidFill>
                <a:latin typeface="Source Sans Pro"/>
                <a:ea typeface="Source Sans Pro"/>
                <a:cs typeface="Source Sans Pro"/>
                <a:sym typeface="Source Sans Pro"/>
              </a:defRPr>
            </a:lvl7pPr>
            <a:lvl8pPr marR="0" lvl="7" algn="l" rtl="0">
              <a:spcBef>
                <a:spcPts val="0"/>
              </a:spcBef>
              <a:spcAft>
                <a:spcPts val="0"/>
              </a:spcAft>
              <a:buSzPts val="1400"/>
              <a:buNone/>
              <a:defRPr sz="3600" b="0" i="0" u="none" strike="noStrike" cap="none">
                <a:solidFill>
                  <a:schemeClr val="lt2"/>
                </a:solidFill>
                <a:latin typeface="Source Sans Pro"/>
                <a:ea typeface="Source Sans Pro"/>
                <a:cs typeface="Source Sans Pro"/>
                <a:sym typeface="Source Sans Pro"/>
              </a:defRPr>
            </a:lvl8pPr>
            <a:lvl9pPr marR="0" lvl="8" algn="l" rtl="0">
              <a:spcBef>
                <a:spcPts val="0"/>
              </a:spcBef>
              <a:spcAft>
                <a:spcPts val="0"/>
              </a:spcAft>
              <a:buSzPts val="1400"/>
              <a:buNone/>
              <a:defRPr sz="3600" b="0" i="0" u="none" strike="noStrike" cap="none">
                <a:solidFill>
                  <a:schemeClr val="lt2"/>
                </a:solidFill>
                <a:latin typeface="Source Sans Pro"/>
                <a:ea typeface="Source Sans Pro"/>
                <a:cs typeface="Source Sans Pro"/>
                <a:sym typeface="Source Sans Pro"/>
              </a:defRPr>
            </a:lvl9pPr>
          </a:lstStyle>
          <a:p>
            <a:endParaRPr/>
          </a:p>
        </p:txBody>
      </p:sp>
      <p:sp>
        <p:nvSpPr>
          <p:cNvPr id="80" name="Google Shape;80;p9"/>
          <p:cNvSpPr txBox="1">
            <a:spLocks noGrp="1"/>
          </p:cNvSpPr>
          <p:nvPr>
            <p:ph type="dt" idx="10"/>
          </p:nvPr>
        </p:nvSpPr>
        <p:spPr>
          <a:xfrm>
            <a:off x="6477000" y="76200"/>
            <a:ext cx="2514600" cy="288925"/>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200" b="0" i="0" u="none">
                <a:solidFill>
                  <a:srgbClr val="D38E27"/>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81" name="Google Shape;81;p9"/>
          <p:cNvSpPr txBox="1">
            <a:spLocks noGrp="1"/>
          </p:cNvSpPr>
          <p:nvPr>
            <p:ph type="ftr" idx="11"/>
          </p:nvPr>
        </p:nvSpPr>
        <p:spPr>
          <a:xfrm>
            <a:off x="3124200" y="76200"/>
            <a:ext cx="3352800" cy="288925"/>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800" b="0" i="0" u="none">
                <a:solidFill>
                  <a:schemeClr val="lt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82" name="Google Shape;82;p9"/>
          <p:cNvSpPr txBox="1">
            <a:spLocks noGrp="1"/>
          </p:cNvSpPr>
          <p:nvPr>
            <p:ph type="sldNum" idx="12"/>
          </p:nvPr>
        </p:nvSpPr>
        <p:spPr>
          <a:xfrm>
            <a:off x="8229600" y="6477000"/>
            <a:ext cx="762000" cy="244475"/>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1pPr>
            <a:lvl2pPr marL="0" marR="0" lvl="1"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2pPr>
            <a:lvl3pPr marL="0" marR="0" lvl="2"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3pPr>
            <a:lvl4pPr marL="0" marR="0" lvl="3"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4pPr>
            <a:lvl5pPr marL="0" marR="0" lvl="4"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5pPr>
            <a:lvl6pPr marL="0" marR="0" lvl="5"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6pPr>
            <a:lvl7pPr marL="0" marR="0" lvl="6"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7pPr>
            <a:lvl8pPr marL="0" marR="0" lvl="7"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8pPr>
            <a:lvl9pPr marL="0" marR="0" lvl="8"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53"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9"/>
        <p:cNvGrpSpPr/>
        <p:nvPr/>
      </p:nvGrpSpPr>
      <p:grpSpPr>
        <a:xfrm>
          <a:off x="0" y="0"/>
          <a:ext cx="0" cy="0"/>
          <a:chOff x="0" y="0"/>
          <a:chExt cx="0" cy="0"/>
        </a:xfrm>
      </p:grpSpPr>
      <p:grpSp>
        <p:nvGrpSpPr>
          <p:cNvPr id="90" name="Google Shape;90;p11"/>
          <p:cNvGrpSpPr/>
          <p:nvPr/>
        </p:nvGrpSpPr>
        <p:grpSpPr>
          <a:xfrm>
            <a:off x="506412" y="6010275"/>
            <a:ext cx="8643937" cy="25400"/>
            <a:chOff x="506412" y="6010275"/>
            <a:chExt cx="8643937" cy="25400"/>
          </a:xfrm>
        </p:grpSpPr>
        <p:pic>
          <p:nvPicPr>
            <p:cNvPr id="91" name="Google Shape;91;p11"/>
            <p:cNvPicPr preferRelativeResize="0"/>
            <p:nvPr/>
          </p:nvPicPr>
          <p:blipFill rotWithShape="1">
            <a:blip r:embed="rId4">
              <a:alphaModFix/>
            </a:blip>
            <a:srcRect/>
            <a:stretch/>
          </p:blipFill>
          <p:spPr>
            <a:xfrm>
              <a:off x="506412" y="6010275"/>
              <a:ext cx="8643937" cy="25400"/>
            </a:xfrm>
            <a:prstGeom prst="rect">
              <a:avLst/>
            </a:prstGeom>
            <a:noFill/>
            <a:ln>
              <a:noFill/>
            </a:ln>
          </p:spPr>
        </p:pic>
        <p:sp>
          <p:nvSpPr>
            <p:cNvPr id="92" name="Google Shape;92;p11"/>
            <p:cNvSpPr txBox="1"/>
            <p:nvPr/>
          </p:nvSpPr>
          <p:spPr>
            <a:xfrm>
              <a:off x="514350" y="6019800"/>
              <a:ext cx="0" cy="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grpSp>
      <p:sp>
        <p:nvSpPr>
          <p:cNvPr id="93" name="Google Shape;93;p11"/>
          <p:cNvSpPr txBox="1">
            <a:spLocks noGrp="1"/>
          </p:cNvSpPr>
          <p:nvPr>
            <p:ph type="body" idx="1"/>
          </p:nvPr>
        </p:nvSpPr>
        <p:spPr>
          <a:xfrm>
            <a:off x="304800" y="1554162"/>
            <a:ext cx="8686800" cy="4525962"/>
          </a:xfrm>
          <a:prstGeom prst="rect">
            <a:avLst/>
          </a:prstGeom>
          <a:noFill/>
          <a:ln>
            <a:noFill/>
          </a:ln>
        </p:spPr>
        <p:txBody>
          <a:bodyPr spcFirstLastPara="1" wrap="square" lIns="91425" tIns="45700" rIns="91425" bIns="45700" anchor="t" anchorCtr="0"/>
          <a:lstStyle>
            <a:lvl1pPr marL="457200" marR="0" lvl="0" indent="-370840" algn="l" rtl="0">
              <a:spcBef>
                <a:spcPts val="640"/>
              </a:spcBef>
              <a:spcAft>
                <a:spcPts val="0"/>
              </a:spcAft>
              <a:buClr>
                <a:schemeClr val="accent1"/>
              </a:buClr>
              <a:buSzPts val="2240"/>
              <a:buFont typeface="Noto Sans Symbols"/>
              <a:buChar char="✕"/>
              <a:defRPr sz="3200" b="0" i="0" u="none" strike="noStrike" cap="none">
                <a:solidFill>
                  <a:schemeClr val="dk2"/>
                </a:solidFill>
                <a:latin typeface="Source Sans Pro"/>
                <a:ea typeface="Source Sans Pro"/>
                <a:cs typeface="Source Sans Pro"/>
                <a:sym typeface="Source Sans Pro"/>
              </a:defRPr>
            </a:lvl1pPr>
            <a:lvl2pPr marL="914400" marR="0" lvl="1" indent="-353060" algn="l" rtl="0">
              <a:spcBef>
                <a:spcPts val="560"/>
              </a:spcBef>
              <a:spcAft>
                <a:spcPts val="0"/>
              </a:spcAft>
              <a:buClr>
                <a:schemeClr val="accent1"/>
              </a:buClr>
              <a:buSzPts val="1960"/>
              <a:buFont typeface="Noto Sans Symbols"/>
              <a:buChar char="+"/>
              <a:defRPr sz="2800" b="0" i="0" u="none" strike="noStrike" cap="none">
                <a:solidFill>
                  <a:schemeClr val="dk2"/>
                </a:solidFill>
                <a:latin typeface="Source Sans Pro"/>
                <a:ea typeface="Source Sans Pro"/>
                <a:cs typeface="Source Sans Pro"/>
                <a:sym typeface="Source Sans Pro"/>
              </a:defRPr>
            </a:lvl2pPr>
            <a:lvl3pPr marL="1371600" marR="0" lvl="2" indent="-335280" algn="l" rtl="0">
              <a:spcBef>
                <a:spcPts val="480"/>
              </a:spcBef>
              <a:spcAft>
                <a:spcPts val="0"/>
              </a:spcAft>
              <a:buClr>
                <a:schemeClr val="accent1"/>
              </a:buClr>
              <a:buSzPts val="1680"/>
              <a:buFont typeface="Noto Sans Symbols"/>
              <a:buChar char="✕"/>
              <a:defRPr sz="2400" b="0" i="0" u="none" strike="noStrike" cap="none">
                <a:solidFill>
                  <a:schemeClr val="dk2"/>
                </a:solidFill>
                <a:latin typeface="Source Sans Pro"/>
                <a:ea typeface="Source Sans Pro"/>
                <a:cs typeface="Source Sans Pro"/>
                <a:sym typeface="Source Sans Pro"/>
              </a:defRPr>
            </a:lvl3pPr>
            <a:lvl4pPr marL="1828800" marR="0" lvl="3" indent="-317500" algn="l" rtl="0">
              <a:spcBef>
                <a:spcPts val="400"/>
              </a:spcBef>
              <a:spcAft>
                <a:spcPts val="0"/>
              </a:spcAft>
              <a:buClr>
                <a:schemeClr val="accent1"/>
              </a:buClr>
              <a:buSzPts val="1400"/>
              <a:buFont typeface="Noto Sans Symbols"/>
              <a:buChar char="✱"/>
              <a:defRPr sz="2000" b="0" i="0" u="none" strike="noStrike" cap="none">
                <a:solidFill>
                  <a:schemeClr val="dk2"/>
                </a:solidFill>
                <a:latin typeface="Source Sans Pro"/>
                <a:ea typeface="Source Sans Pro"/>
                <a:cs typeface="Source Sans Pro"/>
                <a:sym typeface="Source Sans Pro"/>
              </a:defRPr>
            </a:lvl4pPr>
            <a:lvl5pPr marL="2286000" marR="0" lvl="4"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5pPr>
            <a:lvl6pPr marL="2743200" marR="0" lvl="5"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3200400" marR="0" lvl="6" indent="-289560"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657600" marR="0" lvl="7" indent="-289559"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4114800" marR="0" lvl="8" indent="-281940" algn="l" rtl="0">
              <a:spcBef>
                <a:spcPts val="280"/>
              </a:spcBef>
              <a:spcAft>
                <a:spcPts val="0"/>
              </a:spcAft>
              <a:buClr>
                <a:schemeClr val="accent1"/>
              </a:buClr>
              <a:buSzPts val="840"/>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94" name="Google Shape;94;p11"/>
          <p:cNvSpPr txBox="1">
            <a:spLocks noGrp="1"/>
          </p:cNvSpPr>
          <p:nvPr>
            <p:ph type="title"/>
          </p:nvPr>
        </p:nvSpPr>
        <p:spPr>
          <a:xfrm>
            <a:off x="304800" y="457200"/>
            <a:ext cx="8686800" cy="8382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1pPr>
            <a:lvl2pPr marR="0" lvl="1"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2pPr>
            <a:lvl3pPr marR="0" lvl="2"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3pPr>
            <a:lvl4pPr marR="0" lvl="3"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4pPr>
            <a:lvl5pPr marR="0" lvl="4"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5pPr>
            <a:lvl6pPr marR="0" lvl="5"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6pPr>
            <a:lvl7pPr marR="0" lvl="6"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7pPr>
            <a:lvl8pPr marR="0" lvl="7"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8pPr>
            <a:lvl9pPr marR="0" lvl="8"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9pPr>
          </a:lstStyle>
          <a:p>
            <a:endParaRPr/>
          </a:p>
        </p:txBody>
      </p:sp>
      <p:sp>
        <p:nvSpPr>
          <p:cNvPr id="95" name="Google Shape;95;p11"/>
          <p:cNvSpPr txBox="1">
            <a:spLocks noGrp="1"/>
          </p:cNvSpPr>
          <p:nvPr>
            <p:ph type="dt" idx="10"/>
          </p:nvPr>
        </p:nvSpPr>
        <p:spPr>
          <a:xfrm>
            <a:off x="6477000" y="76200"/>
            <a:ext cx="2514600" cy="288925"/>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200" b="0" i="0" u="none">
                <a:solidFill>
                  <a:srgbClr val="D38E27"/>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6" name="Google Shape;96;p11"/>
          <p:cNvSpPr txBox="1">
            <a:spLocks noGrp="1"/>
          </p:cNvSpPr>
          <p:nvPr>
            <p:ph type="ftr" idx="11"/>
          </p:nvPr>
        </p:nvSpPr>
        <p:spPr>
          <a:xfrm>
            <a:off x="3124200" y="76200"/>
            <a:ext cx="3352800" cy="288925"/>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7" name="Google Shape;97;p11"/>
          <p:cNvSpPr txBox="1">
            <a:spLocks noGrp="1"/>
          </p:cNvSpPr>
          <p:nvPr>
            <p:ph type="sldNum" idx="12"/>
          </p:nvPr>
        </p:nvSpPr>
        <p:spPr>
          <a:xfrm>
            <a:off x="8229600" y="6477000"/>
            <a:ext cx="762000" cy="24765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1pPr>
            <a:lvl2pPr marL="0" marR="0" lvl="1"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2pPr>
            <a:lvl3pPr marL="0" marR="0" lvl="2"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3pPr>
            <a:lvl4pPr marL="0" marR="0" lvl="3"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4pPr>
            <a:lvl5pPr marL="0" marR="0" lvl="4"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5pPr>
            <a:lvl6pPr marL="0" marR="0" lvl="5"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6pPr>
            <a:lvl7pPr marL="0" marR="0" lvl="6"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7pPr>
            <a:lvl8pPr marL="0" marR="0" lvl="7"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8pPr>
            <a:lvl9pPr marL="0" marR="0" lvl="8"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54"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7"/>
        <p:cNvGrpSpPr/>
        <p:nvPr/>
      </p:nvGrpSpPr>
      <p:grpSpPr>
        <a:xfrm>
          <a:off x="0" y="0"/>
          <a:ext cx="0" cy="0"/>
          <a:chOff x="0" y="0"/>
          <a:chExt cx="0" cy="0"/>
        </a:xfrm>
      </p:grpSpPr>
      <p:sp>
        <p:nvSpPr>
          <p:cNvPr id="108" name="Google Shape;108;p13"/>
          <p:cNvSpPr txBox="1">
            <a:spLocks noGrp="1"/>
          </p:cNvSpPr>
          <p:nvPr>
            <p:ph type="body" idx="1"/>
          </p:nvPr>
        </p:nvSpPr>
        <p:spPr>
          <a:xfrm>
            <a:off x="304800" y="1554162"/>
            <a:ext cx="8686800" cy="4525962"/>
          </a:xfrm>
          <a:prstGeom prst="rect">
            <a:avLst/>
          </a:prstGeom>
          <a:noFill/>
          <a:ln>
            <a:noFill/>
          </a:ln>
        </p:spPr>
        <p:txBody>
          <a:bodyPr spcFirstLastPara="1" wrap="square" lIns="91425" tIns="45700" rIns="91425" bIns="45700" anchor="t" anchorCtr="0"/>
          <a:lstStyle>
            <a:lvl1pPr marL="457200" marR="0" lvl="0" indent="-370840" algn="l" rtl="0">
              <a:spcBef>
                <a:spcPts val="640"/>
              </a:spcBef>
              <a:spcAft>
                <a:spcPts val="0"/>
              </a:spcAft>
              <a:buClr>
                <a:schemeClr val="accent1"/>
              </a:buClr>
              <a:buSzPts val="2240"/>
              <a:buFont typeface="Noto Sans Symbols"/>
              <a:buChar char="✕"/>
              <a:defRPr sz="3200" b="0" i="0" u="none" strike="noStrike" cap="none">
                <a:solidFill>
                  <a:schemeClr val="dk2"/>
                </a:solidFill>
                <a:latin typeface="Source Sans Pro"/>
                <a:ea typeface="Source Sans Pro"/>
                <a:cs typeface="Source Sans Pro"/>
                <a:sym typeface="Source Sans Pro"/>
              </a:defRPr>
            </a:lvl1pPr>
            <a:lvl2pPr marL="914400" marR="0" lvl="1" indent="-353060" algn="l" rtl="0">
              <a:spcBef>
                <a:spcPts val="560"/>
              </a:spcBef>
              <a:spcAft>
                <a:spcPts val="0"/>
              </a:spcAft>
              <a:buClr>
                <a:schemeClr val="accent1"/>
              </a:buClr>
              <a:buSzPts val="1960"/>
              <a:buFont typeface="Noto Sans Symbols"/>
              <a:buChar char="+"/>
              <a:defRPr sz="2800" b="0" i="0" u="none" strike="noStrike" cap="none">
                <a:solidFill>
                  <a:schemeClr val="dk2"/>
                </a:solidFill>
                <a:latin typeface="Source Sans Pro"/>
                <a:ea typeface="Source Sans Pro"/>
                <a:cs typeface="Source Sans Pro"/>
                <a:sym typeface="Source Sans Pro"/>
              </a:defRPr>
            </a:lvl2pPr>
            <a:lvl3pPr marL="1371600" marR="0" lvl="2" indent="-335280" algn="l" rtl="0">
              <a:spcBef>
                <a:spcPts val="480"/>
              </a:spcBef>
              <a:spcAft>
                <a:spcPts val="0"/>
              </a:spcAft>
              <a:buClr>
                <a:schemeClr val="accent1"/>
              </a:buClr>
              <a:buSzPts val="1680"/>
              <a:buFont typeface="Noto Sans Symbols"/>
              <a:buChar char="✕"/>
              <a:defRPr sz="2400" b="0" i="0" u="none" strike="noStrike" cap="none">
                <a:solidFill>
                  <a:schemeClr val="dk2"/>
                </a:solidFill>
                <a:latin typeface="Source Sans Pro"/>
                <a:ea typeface="Source Sans Pro"/>
                <a:cs typeface="Source Sans Pro"/>
                <a:sym typeface="Source Sans Pro"/>
              </a:defRPr>
            </a:lvl3pPr>
            <a:lvl4pPr marL="1828800" marR="0" lvl="3" indent="-317500" algn="l" rtl="0">
              <a:spcBef>
                <a:spcPts val="400"/>
              </a:spcBef>
              <a:spcAft>
                <a:spcPts val="0"/>
              </a:spcAft>
              <a:buClr>
                <a:schemeClr val="accent1"/>
              </a:buClr>
              <a:buSzPts val="1400"/>
              <a:buFont typeface="Noto Sans Symbols"/>
              <a:buChar char="✱"/>
              <a:defRPr sz="2000" b="0" i="0" u="none" strike="noStrike" cap="none">
                <a:solidFill>
                  <a:schemeClr val="dk2"/>
                </a:solidFill>
                <a:latin typeface="Source Sans Pro"/>
                <a:ea typeface="Source Sans Pro"/>
                <a:cs typeface="Source Sans Pro"/>
                <a:sym typeface="Source Sans Pro"/>
              </a:defRPr>
            </a:lvl4pPr>
            <a:lvl5pPr marL="2286000" marR="0" lvl="4"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5pPr>
            <a:lvl6pPr marL="2743200" marR="0" lvl="5"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3200400" marR="0" lvl="6" indent="-289560"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657600" marR="0" lvl="7" indent="-289559"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4114800" marR="0" lvl="8" indent="-281940" algn="l" rtl="0">
              <a:spcBef>
                <a:spcPts val="280"/>
              </a:spcBef>
              <a:spcAft>
                <a:spcPts val="0"/>
              </a:spcAft>
              <a:buClr>
                <a:schemeClr val="accent1"/>
              </a:buClr>
              <a:buSzPts val="840"/>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109" name="Google Shape;109;p13"/>
          <p:cNvSpPr txBox="1">
            <a:spLocks noGrp="1"/>
          </p:cNvSpPr>
          <p:nvPr>
            <p:ph type="title"/>
          </p:nvPr>
        </p:nvSpPr>
        <p:spPr>
          <a:xfrm>
            <a:off x="304800" y="457200"/>
            <a:ext cx="8686800" cy="8382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1pPr>
            <a:lvl2pPr marR="0" lvl="1"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2pPr>
            <a:lvl3pPr marR="0" lvl="2"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3pPr>
            <a:lvl4pPr marR="0" lvl="3"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4pPr>
            <a:lvl5pPr marR="0" lvl="4"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5pPr>
            <a:lvl6pPr marR="0" lvl="5"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6pPr>
            <a:lvl7pPr marR="0" lvl="6"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7pPr>
            <a:lvl8pPr marR="0" lvl="7"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8pPr>
            <a:lvl9pPr marR="0" lvl="8"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9pPr>
          </a:lstStyle>
          <a:p>
            <a:endParaRPr/>
          </a:p>
        </p:txBody>
      </p:sp>
      <p:sp>
        <p:nvSpPr>
          <p:cNvPr id="110" name="Google Shape;110;p13"/>
          <p:cNvSpPr txBox="1">
            <a:spLocks noGrp="1"/>
          </p:cNvSpPr>
          <p:nvPr>
            <p:ph type="dt" idx="10"/>
          </p:nvPr>
        </p:nvSpPr>
        <p:spPr>
          <a:xfrm>
            <a:off x="6477000" y="76200"/>
            <a:ext cx="2514600" cy="288925"/>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200" b="0" i="0" u="none">
                <a:solidFill>
                  <a:srgbClr val="D38E27"/>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1" name="Google Shape;111;p13"/>
          <p:cNvSpPr txBox="1">
            <a:spLocks noGrp="1"/>
          </p:cNvSpPr>
          <p:nvPr>
            <p:ph type="ftr" idx="11"/>
          </p:nvPr>
        </p:nvSpPr>
        <p:spPr>
          <a:xfrm>
            <a:off x="3124200" y="76200"/>
            <a:ext cx="3352800" cy="288925"/>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2" name="Google Shape;112;p13"/>
          <p:cNvSpPr txBox="1">
            <a:spLocks noGrp="1"/>
          </p:cNvSpPr>
          <p:nvPr>
            <p:ph type="sldNum" idx="12"/>
          </p:nvPr>
        </p:nvSpPr>
        <p:spPr>
          <a:xfrm>
            <a:off x="8229600" y="6477000"/>
            <a:ext cx="762000" cy="244475"/>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1pPr>
            <a:lvl2pPr marL="0" marR="0" lvl="1"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2pPr>
            <a:lvl3pPr marL="0" marR="0" lvl="2"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3pPr>
            <a:lvl4pPr marL="0" marR="0" lvl="3"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4pPr>
            <a:lvl5pPr marL="0" marR="0" lvl="4"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5pPr>
            <a:lvl6pPr marL="0" marR="0" lvl="5"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6pPr>
            <a:lvl7pPr marL="0" marR="0" lvl="6"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7pPr>
            <a:lvl8pPr marL="0" marR="0" lvl="7"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8pPr>
            <a:lvl9pPr marL="0" marR="0" lvl="8"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55"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grpSp>
        <p:nvGrpSpPr>
          <p:cNvPr id="118" name="Google Shape;118;p15"/>
          <p:cNvGrpSpPr/>
          <p:nvPr/>
        </p:nvGrpSpPr>
        <p:grpSpPr>
          <a:xfrm>
            <a:off x="506412" y="5840412"/>
            <a:ext cx="8643937" cy="23812"/>
            <a:chOff x="506412" y="5840412"/>
            <a:chExt cx="8643937" cy="23812"/>
          </a:xfrm>
        </p:grpSpPr>
        <p:pic>
          <p:nvPicPr>
            <p:cNvPr id="119" name="Google Shape;119;p15"/>
            <p:cNvPicPr preferRelativeResize="0"/>
            <p:nvPr/>
          </p:nvPicPr>
          <p:blipFill rotWithShape="1">
            <a:blip r:embed="rId4">
              <a:alphaModFix/>
            </a:blip>
            <a:srcRect/>
            <a:stretch/>
          </p:blipFill>
          <p:spPr>
            <a:xfrm>
              <a:off x="506412" y="5840412"/>
              <a:ext cx="8643937" cy="23812"/>
            </a:xfrm>
            <a:prstGeom prst="rect">
              <a:avLst/>
            </a:prstGeom>
            <a:noFill/>
            <a:ln>
              <a:noFill/>
            </a:ln>
          </p:spPr>
        </p:pic>
        <p:sp>
          <p:nvSpPr>
            <p:cNvPr id="120" name="Google Shape;120;p15"/>
            <p:cNvSpPr txBox="1"/>
            <p:nvPr/>
          </p:nvSpPr>
          <p:spPr>
            <a:xfrm>
              <a:off x="514350" y="5848350"/>
              <a:ext cx="0" cy="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grpSp>
      <p:sp>
        <p:nvSpPr>
          <p:cNvPr id="121" name="Google Shape;121;p15"/>
          <p:cNvSpPr txBox="1">
            <a:spLocks noGrp="1"/>
          </p:cNvSpPr>
          <p:nvPr>
            <p:ph type="body" idx="1"/>
          </p:nvPr>
        </p:nvSpPr>
        <p:spPr>
          <a:xfrm>
            <a:off x="304800" y="1554162"/>
            <a:ext cx="8686800" cy="4525962"/>
          </a:xfrm>
          <a:prstGeom prst="rect">
            <a:avLst/>
          </a:prstGeom>
          <a:noFill/>
          <a:ln>
            <a:noFill/>
          </a:ln>
        </p:spPr>
        <p:txBody>
          <a:bodyPr spcFirstLastPara="1" wrap="square" lIns="91425" tIns="45700" rIns="91425" bIns="45700" anchor="t" anchorCtr="0"/>
          <a:lstStyle>
            <a:lvl1pPr marL="457200" marR="0" lvl="0" indent="-370840" algn="l" rtl="0">
              <a:spcBef>
                <a:spcPts val="640"/>
              </a:spcBef>
              <a:spcAft>
                <a:spcPts val="0"/>
              </a:spcAft>
              <a:buClr>
                <a:schemeClr val="accent1"/>
              </a:buClr>
              <a:buSzPts val="2240"/>
              <a:buFont typeface="Noto Sans Symbols"/>
              <a:buChar char="✕"/>
              <a:defRPr sz="3200" b="0" i="0" u="none" strike="noStrike" cap="none">
                <a:solidFill>
                  <a:schemeClr val="dk2"/>
                </a:solidFill>
                <a:latin typeface="Source Sans Pro"/>
                <a:ea typeface="Source Sans Pro"/>
                <a:cs typeface="Source Sans Pro"/>
                <a:sym typeface="Source Sans Pro"/>
              </a:defRPr>
            </a:lvl1pPr>
            <a:lvl2pPr marL="914400" marR="0" lvl="1" indent="-353060" algn="l" rtl="0">
              <a:spcBef>
                <a:spcPts val="560"/>
              </a:spcBef>
              <a:spcAft>
                <a:spcPts val="0"/>
              </a:spcAft>
              <a:buClr>
                <a:schemeClr val="accent1"/>
              </a:buClr>
              <a:buSzPts val="1960"/>
              <a:buFont typeface="Noto Sans Symbols"/>
              <a:buChar char="+"/>
              <a:defRPr sz="2800" b="0" i="0" u="none" strike="noStrike" cap="none">
                <a:solidFill>
                  <a:schemeClr val="dk2"/>
                </a:solidFill>
                <a:latin typeface="Source Sans Pro"/>
                <a:ea typeface="Source Sans Pro"/>
                <a:cs typeface="Source Sans Pro"/>
                <a:sym typeface="Source Sans Pro"/>
              </a:defRPr>
            </a:lvl2pPr>
            <a:lvl3pPr marL="1371600" marR="0" lvl="2" indent="-335280" algn="l" rtl="0">
              <a:spcBef>
                <a:spcPts val="480"/>
              </a:spcBef>
              <a:spcAft>
                <a:spcPts val="0"/>
              </a:spcAft>
              <a:buClr>
                <a:schemeClr val="accent1"/>
              </a:buClr>
              <a:buSzPts val="1680"/>
              <a:buFont typeface="Noto Sans Symbols"/>
              <a:buChar char="✕"/>
              <a:defRPr sz="2400" b="0" i="0" u="none" strike="noStrike" cap="none">
                <a:solidFill>
                  <a:schemeClr val="dk2"/>
                </a:solidFill>
                <a:latin typeface="Source Sans Pro"/>
                <a:ea typeface="Source Sans Pro"/>
                <a:cs typeface="Source Sans Pro"/>
                <a:sym typeface="Source Sans Pro"/>
              </a:defRPr>
            </a:lvl3pPr>
            <a:lvl4pPr marL="1828800" marR="0" lvl="3" indent="-317500" algn="l" rtl="0">
              <a:spcBef>
                <a:spcPts val="400"/>
              </a:spcBef>
              <a:spcAft>
                <a:spcPts val="0"/>
              </a:spcAft>
              <a:buClr>
                <a:schemeClr val="accent1"/>
              </a:buClr>
              <a:buSzPts val="1400"/>
              <a:buFont typeface="Noto Sans Symbols"/>
              <a:buChar char="✱"/>
              <a:defRPr sz="2000" b="0" i="0" u="none" strike="noStrike" cap="none">
                <a:solidFill>
                  <a:schemeClr val="dk2"/>
                </a:solidFill>
                <a:latin typeface="Source Sans Pro"/>
                <a:ea typeface="Source Sans Pro"/>
                <a:cs typeface="Source Sans Pro"/>
                <a:sym typeface="Source Sans Pro"/>
              </a:defRPr>
            </a:lvl4pPr>
            <a:lvl5pPr marL="2286000" marR="0" lvl="4"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5pPr>
            <a:lvl6pPr marL="2743200" marR="0" lvl="5"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3200400" marR="0" lvl="6" indent="-289560"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657600" marR="0" lvl="7" indent="-289559"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4114800" marR="0" lvl="8" indent="-281940" algn="l" rtl="0">
              <a:spcBef>
                <a:spcPts val="280"/>
              </a:spcBef>
              <a:spcAft>
                <a:spcPts val="0"/>
              </a:spcAft>
              <a:buClr>
                <a:schemeClr val="accent1"/>
              </a:buClr>
              <a:buSzPts val="840"/>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122" name="Google Shape;122;p15"/>
          <p:cNvSpPr txBox="1">
            <a:spLocks noGrp="1"/>
          </p:cNvSpPr>
          <p:nvPr>
            <p:ph type="title"/>
          </p:nvPr>
        </p:nvSpPr>
        <p:spPr>
          <a:xfrm>
            <a:off x="304800" y="457200"/>
            <a:ext cx="8686800" cy="8382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1pPr>
            <a:lvl2pPr marR="0" lvl="1"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2pPr>
            <a:lvl3pPr marR="0" lvl="2"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3pPr>
            <a:lvl4pPr marR="0" lvl="3"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4pPr>
            <a:lvl5pPr marR="0" lvl="4"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5pPr>
            <a:lvl6pPr marR="0" lvl="5"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6pPr>
            <a:lvl7pPr marR="0" lvl="6"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7pPr>
            <a:lvl8pPr marR="0" lvl="7"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8pPr>
            <a:lvl9pPr marR="0" lvl="8"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9pPr>
          </a:lstStyle>
          <a:p>
            <a:endParaRPr/>
          </a:p>
        </p:txBody>
      </p:sp>
      <p:sp>
        <p:nvSpPr>
          <p:cNvPr id="123" name="Google Shape;123;p15"/>
          <p:cNvSpPr txBox="1">
            <a:spLocks noGrp="1"/>
          </p:cNvSpPr>
          <p:nvPr>
            <p:ph type="dt" idx="10"/>
          </p:nvPr>
        </p:nvSpPr>
        <p:spPr>
          <a:xfrm>
            <a:off x="6477000" y="76200"/>
            <a:ext cx="2514600" cy="288925"/>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200" b="0" i="0" u="none">
                <a:solidFill>
                  <a:srgbClr val="D38E27"/>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24" name="Google Shape;124;p15"/>
          <p:cNvSpPr txBox="1">
            <a:spLocks noGrp="1"/>
          </p:cNvSpPr>
          <p:nvPr>
            <p:ph type="ftr" idx="11"/>
          </p:nvPr>
        </p:nvSpPr>
        <p:spPr>
          <a:xfrm>
            <a:off x="3124200" y="76200"/>
            <a:ext cx="3352800" cy="288925"/>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25" name="Google Shape;125;p15"/>
          <p:cNvSpPr txBox="1">
            <a:spLocks noGrp="1"/>
          </p:cNvSpPr>
          <p:nvPr>
            <p:ph type="sldNum" idx="12"/>
          </p:nvPr>
        </p:nvSpPr>
        <p:spPr>
          <a:xfrm>
            <a:off x="8229600" y="6477000"/>
            <a:ext cx="762000" cy="244475"/>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1pPr>
            <a:lvl2pPr marL="0" marR="0" lvl="1"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2pPr>
            <a:lvl3pPr marL="0" marR="0" lvl="2"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3pPr>
            <a:lvl4pPr marL="0" marR="0" lvl="3"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4pPr>
            <a:lvl5pPr marL="0" marR="0" lvl="4"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5pPr>
            <a:lvl6pPr marL="0" marR="0" lvl="5"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6pPr>
            <a:lvl7pPr marL="0" marR="0" lvl="6"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7pPr>
            <a:lvl8pPr marL="0" marR="0" lvl="7"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8pPr>
            <a:lvl9pPr marL="0" marR="0" lvl="8"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56"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3"/>
        <p:cNvGrpSpPr/>
        <p:nvPr/>
      </p:nvGrpSpPr>
      <p:grpSpPr>
        <a:xfrm>
          <a:off x="0" y="0"/>
          <a:ext cx="0" cy="0"/>
          <a:chOff x="0" y="0"/>
          <a:chExt cx="0" cy="0"/>
        </a:xfrm>
      </p:grpSpPr>
      <p:sp>
        <p:nvSpPr>
          <p:cNvPr id="134" name="Google Shape;134;p17"/>
          <p:cNvSpPr txBox="1">
            <a:spLocks noGrp="1"/>
          </p:cNvSpPr>
          <p:nvPr>
            <p:ph type="body" idx="1"/>
          </p:nvPr>
        </p:nvSpPr>
        <p:spPr>
          <a:xfrm>
            <a:off x="304800" y="1554162"/>
            <a:ext cx="8686800" cy="4525962"/>
          </a:xfrm>
          <a:prstGeom prst="rect">
            <a:avLst/>
          </a:prstGeom>
          <a:noFill/>
          <a:ln>
            <a:noFill/>
          </a:ln>
        </p:spPr>
        <p:txBody>
          <a:bodyPr spcFirstLastPara="1" wrap="square" lIns="91425" tIns="45700" rIns="91425" bIns="45700" anchor="t" anchorCtr="0"/>
          <a:lstStyle>
            <a:lvl1pPr marL="457200" marR="0" lvl="0" indent="-370840" algn="l" rtl="0">
              <a:spcBef>
                <a:spcPts val="640"/>
              </a:spcBef>
              <a:spcAft>
                <a:spcPts val="0"/>
              </a:spcAft>
              <a:buClr>
                <a:schemeClr val="accent1"/>
              </a:buClr>
              <a:buSzPts val="2240"/>
              <a:buFont typeface="Noto Sans Symbols"/>
              <a:buChar char="✕"/>
              <a:defRPr sz="3200" b="0" i="0" u="none" strike="noStrike" cap="none">
                <a:solidFill>
                  <a:schemeClr val="dk2"/>
                </a:solidFill>
                <a:latin typeface="Source Sans Pro"/>
                <a:ea typeface="Source Sans Pro"/>
                <a:cs typeface="Source Sans Pro"/>
                <a:sym typeface="Source Sans Pro"/>
              </a:defRPr>
            </a:lvl1pPr>
            <a:lvl2pPr marL="914400" marR="0" lvl="1" indent="-353060" algn="l" rtl="0">
              <a:spcBef>
                <a:spcPts val="560"/>
              </a:spcBef>
              <a:spcAft>
                <a:spcPts val="0"/>
              </a:spcAft>
              <a:buClr>
                <a:schemeClr val="accent1"/>
              </a:buClr>
              <a:buSzPts val="1960"/>
              <a:buFont typeface="Noto Sans Symbols"/>
              <a:buChar char="+"/>
              <a:defRPr sz="2800" b="0" i="0" u="none" strike="noStrike" cap="none">
                <a:solidFill>
                  <a:schemeClr val="dk2"/>
                </a:solidFill>
                <a:latin typeface="Source Sans Pro"/>
                <a:ea typeface="Source Sans Pro"/>
                <a:cs typeface="Source Sans Pro"/>
                <a:sym typeface="Source Sans Pro"/>
              </a:defRPr>
            </a:lvl2pPr>
            <a:lvl3pPr marL="1371600" marR="0" lvl="2" indent="-335280" algn="l" rtl="0">
              <a:spcBef>
                <a:spcPts val="480"/>
              </a:spcBef>
              <a:spcAft>
                <a:spcPts val="0"/>
              </a:spcAft>
              <a:buClr>
                <a:schemeClr val="accent1"/>
              </a:buClr>
              <a:buSzPts val="1680"/>
              <a:buFont typeface="Noto Sans Symbols"/>
              <a:buChar char="✕"/>
              <a:defRPr sz="2400" b="0" i="0" u="none" strike="noStrike" cap="none">
                <a:solidFill>
                  <a:schemeClr val="dk2"/>
                </a:solidFill>
                <a:latin typeface="Source Sans Pro"/>
                <a:ea typeface="Source Sans Pro"/>
                <a:cs typeface="Source Sans Pro"/>
                <a:sym typeface="Source Sans Pro"/>
              </a:defRPr>
            </a:lvl3pPr>
            <a:lvl4pPr marL="1828800" marR="0" lvl="3" indent="-317500" algn="l" rtl="0">
              <a:spcBef>
                <a:spcPts val="400"/>
              </a:spcBef>
              <a:spcAft>
                <a:spcPts val="0"/>
              </a:spcAft>
              <a:buClr>
                <a:schemeClr val="accent1"/>
              </a:buClr>
              <a:buSzPts val="1400"/>
              <a:buFont typeface="Noto Sans Symbols"/>
              <a:buChar char="✱"/>
              <a:defRPr sz="2000" b="0" i="0" u="none" strike="noStrike" cap="none">
                <a:solidFill>
                  <a:schemeClr val="dk2"/>
                </a:solidFill>
                <a:latin typeface="Source Sans Pro"/>
                <a:ea typeface="Source Sans Pro"/>
                <a:cs typeface="Source Sans Pro"/>
                <a:sym typeface="Source Sans Pro"/>
              </a:defRPr>
            </a:lvl4pPr>
            <a:lvl5pPr marL="2286000" marR="0" lvl="4"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5pPr>
            <a:lvl6pPr marL="2743200" marR="0" lvl="5"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3200400" marR="0" lvl="6" indent="-289560"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657600" marR="0" lvl="7" indent="-289559"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4114800" marR="0" lvl="8" indent="-281940" algn="l" rtl="0">
              <a:spcBef>
                <a:spcPts val="280"/>
              </a:spcBef>
              <a:spcAft>
                <a:spcPts val="0"/>
              </a:spcAft>
              <a:buClr>
                <a:schemeClr val="accent1"/>
              </a:buClr>
              <a:buSzPts val="840"/>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135" name="Google Shape;135;p17"/>
          <p:cNvSpPr txBox="1">
            <a:spLocks noGrp="1"/>
          </p:cNvSpPr>
          <p:nvPr>
            <p:ph type="title"/>
          </p:nvPr>
        </p:nvSpPr>
        <p:spPr>
          <a:xfrm>
            <a:off x="304800" y="457200"/>
            <a:ext cx="8686800" cy="8382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1pPr>
            <a:lvl2pPr marR="0" lvl="1"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2pPr>
            <a:lvl3pPr marR="0" lvl="2"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3pPr>
            <a:lvl4pPr marR="0" lvl="3"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4pPr>
            <a:lvl5pPr marR="0" lvl="4"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5pPr>
            <a:lvl6pPr marR="0" lvl="5"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6pPr>
            <a:lvl7pPr marR="0" lvl="6"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7pPr>
            <a:lvl8pPr marR="0" lvl="7"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8pPr>
            <a:lvl9pPr marR="0" lvl="8"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9pPr>
          </a:lstStyle>
          <a:p>
            <a:endParaRPr/>
          </a:p>
        </p:txBody>
      </p:sp>
      <p:sp>
        <p:nvSpPr>
          <p:cNvPr id="136" name="Google Shape;136;p17"/>
          <p:cNvSpPr txBox="1">
            <a:spLocks noGrp="1"/>
          </p:cNvSpPr>
          <p:nvPr>
            <p:ph type="dt" idx="10"/>
          </p:nvPr>
        </p:nvSpPr>
        <p:spPr>
          <a:xfrm>
            <a:off x="6477000" y="76200"/>
            <a:ext cx="2514600" cy="288925"/>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200" b="0" i="0" u="none">
                <a:solidFill>
                  <a:srgbClr val="D38E27"/>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7" name="Google Shape;137;p17"/>
          <p:cNvSpPr txBox="1">
            <a:spLocks noGrp="1"/>
          </p:cNvSpPr>
          <p:nvPr>
            <p:ph type="ftr" idx="11"/>
          </p:nvPr>
        </p:nvSpPr>
        <p:spPr>
          <a:xfrm>
            <a:off x="3124200" y="76200"/>
            <a:ext cx="3352800" cy="288925"/>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8" name="Google Shape;138;p17"/>
          <p:cNvSpPr txBox="1">
            <a:spLocks noGrp="1"/>
          </p:cNvSpPr>
          <p:nvPr>
            <p:ph type="sldNum" idx="12"/>
          </p:nvPr>
        </p:nvSpPr>
        <p:spPr>
          <a:xfrm>
            <a:off x="8229600" y="6477000"/>
            <a:ext cx="762000" cy="244475"/>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1pPr>
            <a:lvl2pPr marL="0" marR="0" lvl="1"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2pPr>
            <a:lvl3pPr marL="0" marR="0" lvl="2"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3pPr>
            <a:lvl4pPr marL="0" marR="0" lvl="3"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4pPr>
            <a:lvl5pPr marL="0" marR="0" lvl="4"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5pPr>
            <a:lvl6pPr marL="0" marR="0" lvl="5"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6pPr>
            <a:lvl7pPr marL="0" marR="0" lvl="6"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7pPr>
            <a:lvl8pPr marL="0" marR="0" lvl="7"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8pPr>
            <a:lvl9pPr marL="0" marR="0" lvl="8"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57"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6"/>
        <p:cNvGrpSpPr/>
        <p:nvPr/>
      </p:nvGrpSpPr>
      <p:grpSpPr>
        <a:xfrm>
          <a:off x="0" y="0"/>
          <a:ext cx="0" cy="0"/>
          <a:chOff x="0" y="0"/>
          <a:chExt cx="0" cy="0"/>
        </a:xfrm>
      </p:grpSpPr>
      <p:sp>
        <p:nvSpPr>
          <p:cNvPr id="147" name="Google Shape;147;p19"/>
          <p:cNvSpPr txBox="1">
            <a:spLocks noGrp="1"/>
          </p:cNvSpPr>
          <p:nvPr>
            <p:ph type="body" idx="1"/>
          </p:nvPr>
        </p:nvSpPr>
        <p:spPr>
          <a:xfrm>
            <a:off x="304800" y="1554162"/>
            <a:ext cx="8686800" cy="4525962"/>
          </a:xfrm>
          <a:prstGeom prst="rect">
            <a:avLst/>
          </a:prstGeom>
          <a:noFill/>
          <a:ln>
            <a:noFill/>
          </a:ln>
        </p:spPr>
        <p:txBody>
          <a:bodyPr spcFirstLastPara="1" wrap="square" lIns="91425" tIns="45700" rIns="91425" bIns="45700" anchor="t" anchorCtr="0"/>
          <a:lstStyle>
            <a:lvl1pPr marL="457200" marR="0" lvl="0" indent="-370840" algn="l" rtl="0">
              <a:spcBef>
                <a:spcPts val="640"/>
              </a:spcBef>
              <a:spcAft>
                <a:spcPts val="0"/>
              </a:spcAft>
              <a:buClr>
                <a:schemeClr val="accent1"/>
              </a:buClr>
              <a:buSzPts val="2240"/>
              <a:buFont typeface="Noto Sans Symbols"/>
              <a:buChar char="✕"/>
              <a:defRPr sz="3200" b="0" i="0" u="none" strike="noStrike" cap="none">
                <a:solidFill>
                  <a:schemeClr val="dk2"/>
                </a:solidFill>
                <a:latin typeface="Source Sans Pro"/>
                <a:ea typeface="Source Sans Pro"/>
                <a:cs typeface="Source Sans Pro"/>
                <a:sym typeface="Source Sans Pro"/>
              </a:defRPr>
            </a:lvl1pPr>
            <a:lvl2pPr marL="914400" marR="0" lvl="1" indent="-353060" algn="l" rtl="0">
              <a:spcBef>
                <a:spcPts val="560"/>
              </a:spcBef>
              <a:spcAft>
                <a:spcPts val="0"/>
              </a:spcAft>
              <a:buClr>
                <a:schemeClr val="accent1"/>
              </a:buClr>
              <a:buSzPts val="1960"/>
              <a:buFont typeface="Noto Sans Symbols"/>
              <a:buChar char="+"/>
              <a:defRPr sz="2800" b="0" i="0" u="none" strike="noStrike" cap="none">
                <a:solidFill>
                  <a:schemeClr val="dk2"/>
                </a:solidFill>
                <a:latin typeface="Source Sans Pro"/>
                <a:ea typeface="Source Sans Pro"/>
                <a:cs typeface="Source Sans Pro"/>
                <a:sym typeface="Source Sans Pro"/>
              </a:defRPr>
            </a:lvl2pPr>
            <a:lvl3pPr marL="1371600" marR="0" lvl="2" indent="-335280" algn="l" rtl="0">
              <a:spcBef>
                <a:spcPts val="480"/>
              </a:spcBef>
              <a:spcAft>
                <a:spcPts val="0"/>
              </a:spcAft>
              <a:buClr>
                <a:schemeClr val="accent1"/>
              </a:buClr>
              <a:buSzPts val="1680"/>
              <a:buFont typeface="Noto Sans Symbols"/>
              <a:buChar char="✕"/>
              <a:defRPr sz="2400" b="0" i="0" u="none" strike="noStrike" cap="none">
                <a:solidFill>
                  <a:schemeClr val="dk2"/>
                </a:solidFill>
                <a:latin typeface="Source Sans Pro"/>
                <a:ea typeface="Source Sans Pro"/>
                <a:cs typeface="Source Sans Pro"/>
                <a:sym typeface="Source Sans Pro"/>
              </a:defRPr>
            </a:lvl3pPr>
            <a:lvl4pPr marL="1828800" marR="0" lvl="3" indent="-317500" algn="l" rtl="0">
              <a:spcBef>
                <a:spcPts val="400"/>
              </a:spcBef>
              <a:spcAft>
                <a:spcPts val="0"/>
              </a:spcAft>
              <a:buClr>
                <a:schemeClr val="accent1"/>
              </a:buClr>
              <a:buSzPts val="1400"/>
              <a:buFont typeface="Noto Sans Symbols"/>
              <a:buChar char="✱"/>
              <a:defRPr sz="2000" b="0" i="0" u="none" strike="noStrike" cap="none">
                <a:solidFill>
                  <a:schemeClr val="dk2"/>
                </a:solidFill>
                <a:latin typeface="Source Sans Pro"/>
                <a:ea typeface="Source Sans Pro"/>
                <a:cs typeface="Source Sans Pro"/>
                <a:sym typeface="Source Sans Pro"/>
              </a:defRPr>
            </a:lvl4pPr>
            <a:lvl5pPr marL="2286000" marR="0" lvl="4"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5pPr>
            <a:lvl6pPr marL="2743200" marR="0" lvl="5"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3200400" marR="0" lvl="6" indent="-289560"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657600" marR="0" lvl="7" indent="-289559"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4114800" marR="0" lvl="8" indent="-281940" algn="l" rtl="0">
              <a:spcBef>
                <a:spcPts val="280"/>
              </a:spcBef>
              <a:spcAft>
                <a:spcPts val="0"/>
              </a:spcAft>
              <a:buClr>
                <a:schemeClr val="accent1"/>
              </a:buClr>
              <a:buSzPts val="840"/>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148" name="Google Shape;148;p19"/>
          <p:cNvSpPr txBox="1">
            <a:spLocks noGrp="1"/>
          </p:cNvSpPr>
          <p:nvPr>
            <p:ph type="title"/>
          </p:nvPr>
        </p:nvSpPr>
        <p:spPr>
          <a:xfrm>
            <a:off x="304800" y="457200"/>
            <a:ext cx="8686800" cy="8382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1pPr>
            <a:lvl2pPr marR="0" lvl="1"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2pPr>
            <a:lvl3pPr marR="0" lvl="2"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3pPr>
            <a:lvl4pPr marR="0" lvl="3"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4pPr>
            <a:lvl5pPr marR="0" lvl="4"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5pPr>
            <a:lvl6pPr marR="0" lvl="5"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6pPr>
            <a:lvl7pPr marR="0" lvl="6"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7pPr>
            <a:lvl8pPr marR="0" lvl="7"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8pPr>
            <a:lvl9pPr marR="0" lvl="8" algn="l" rtl="0">
              <a:spcBef>
                <a:spcPts val="0"/>
              </a:spcBef>
              <a:spcAft>
                <a:spcPts val="0"/>
              </a:spcAft>
              <a:buSzPts val="1400"/>
              <a:buNone/>
              <a:defRPr sz="3600" b="0" i="0" u="none" strike="noStrike" cap="none">
                <a:solidFill>
                  <a:schemeClr val="dk2"/>
                </a:solidFill>
                <a:latin typeface="Source Sans Pro"/>
                <a:ea typeface="Source Sans Pro"/>
                <a:cs typeface="Source Sans Pro"/>
                <a:sym typeface="Source Sans Pro"/>
              </a:defRPr>
            </a:lvl9pPr>
          </a:lstStyle>
          <a:p>
            <a:endParaRPr/>
          </a:p>
        </p:txBody>
      </p:sp>
      <p:sp>
        <p:nvSpPr>
          <p:cNvPr id="149" name="Google Shape;149;p19"/>
          <p:cNvSpPr txBox="1">
            <a:spLocks noGrp="1"/>
          </p:cNvSpPr>
          <p:nvPr>
            <p:ph type="dt" idx="10"/>
          </p:nvPr>
        </p:nvSpPr>
        <p:spPr>
          <a:xfrm>
            <a:off x="6477000" y="76200"/>
            <a:ext cx="2514600" cy="288925"/>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200" b="0" i="0" u="none">
                <a:solidFill>
                  <a:srgbClr val="D38E27"/>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50" name="Google Shape;150;p19"/>
          <p:cNvSpPr txBox="1">
            <a:spLocks noGrp="1"/>
          </p:cNvSpPr>
          <p:nvPr>
            <p:ph type="ftr" idx="11"/>
          </p:nvPr>
        </p:nvSpPr>
        <p:spPr>
          <a:xfrm>
            <a:off x="3124200" y="76200"/>
            <a:ext cx="3352800" cy="288925"/>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51" name="Google Shape;151;p19"/>
          <p:cNvSpPr txBox="1">
            <a:spLocks noGrp="1"/>
          </p:cNvSpPr>
          <p:nvPr>
            <p:ph type="sldNum" idx="12"/>
          </p:nvPr>
        </p:nvSpPr>
        <p:spPr>
          <a:xfrm>
            <a:off x="8229600" y="6477000"/>
            <a:ext cx="762000" cy="244475"/>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1pPr>
            <a:lvl2pPr marL="0" marR="0" lvl="1"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2pPr>
            <a:lvl3pPr marL="0" marR="0" lvl="2"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3pPr>
            <a:lvl4pPr marL="0" marR="0" lvl="3"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4pPr>
            <a:lvl5pPr marL="0" marR="0" lvl="4"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5pPr>
            <a:lvl6pPr marL="0" marR="0" lvl="5"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6pPr>
            <a:lvl7pPr marL="0" marR="0" lvl="6"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7pPr>
            <a:lvl8pPr marL="0" marR="0" lvl="7"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8pPr>
            <a:lvl9pPr marL="0" marR="0" lvl="8" indent="0" algn="r" rtl="0">
              <a:lnSpc>
                <a:spcPct val="100000"/>
              </a:lnSpc>
              <a:spcBef>
                <a:spcPts val="0"/>
              </a:spcBef>
              <a:spcAft>
                <a:spcPts val="0"/>
              </a:spcAft>
              <a:buClr>
                <a:srgbClr val="D38E27"/>
              </a:buClr>
              <a:buSzPts val="1200"/>
              <a:buFont typeface="Arial"/>
              <a:buNone/>
              <a:defRPr sz="1200" b="0" i="0" u="none">
                <a:solidFill>
                  <a:srgbClr val="D38E27"/>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5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3" name="Picture 2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 Placeholder 2"/>
          <p:cNvSpPr>
            <a:spLocks noGrp="1"/>
          </p:cNvSpPr>
          <p:nvPr>
            <p:ph type="body" idx="1"/>
          </p:nvPr>
        </p:nvSpPr>
        <p:spPr>
          <a:xfrm>
            <a:off x="645459" y="1287254"/>
            <a:ext cx="7869890" cy="4889709"/>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uk-UA"/>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lvl="0" indent="0">
              <a:spcBef>
                <a:spcPts val="0"/>
              </a:spcBef>
              <a:spcAft>
                <a:spcPts val="0"/>
              </a:spcAft>
              <a:buNone/>
            </a:pPr>
            <a:fld id="{00000000-1234-1234-1234-123412341234}" type="slidenum">
              <a:rPr lang="en-US" smtClean="0"/>
              <a:t>‹#›</a:t>
            </a:fld>
            <a:endParaRPr lang="en-US" sz="1400">
              <a:solidFill>
                <a:srgbClr val="000000"/>
              </a:solidFill>
            </a:endParaRPr>
          </a:p>
        </p:txBody>
      </p:sp>
      <p:sp>
        <p:nvSpPr>
          <p:cNvPr id="2" name="Title Placeholder 1"/>
          <p:cNvSpPr>
            <a:spLocks noGrp="1"/>
          </p:cNvSpPr>
          <p:nvPr>
            <p:ph type="title"/>
          </p:nvPr>
        </p:nvSpPr>
        <p:spPr>
          <a:xfrm>
            <a:off x="645460" y="151990"/>
            <a:ext cx="7869890" cy="998742"/>
          </a:xfrm>
          <a:prstGeom prst="rect">
            <a:avLst/>
          </a:prstGeom>
          <a:noFill/>
        </p:spPr>
        <p:txBody>
          <a:bodyPr vert="horz" lIns="91440" tIns="45720" rIns="91440" bIns="45720" rtlCol="0" anchor="ctr">
            <a:normAutofit/>
          </a:bodyPr>
          <a:lstStyle/>
          <a:p>
            <a:r>
              <a:rPr lang="ru-RU"/>
              <a:t>Образец заголовка</a:t>
            </a:r>
            <a:endParaRPr lang="en-US" dirty="0"/>
          </a:p>
        </p:txBody>
      </p:sp>
    </p:spTree>
    <p:extLst>
      <p:ext uri="{BB962C8B-B14F-4D97-AF65-F5344CB8AC3E}">
        <p14:creationId xmlns:p14="http://schemas.microsoft.com/office/powerpoint/2010/main" val="32485764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hf sldNum="0" hdr="0" ftr="0" dt="0"/>
  <p:txStyles>
    <p:titleStyle>
      <a:lvl1pPr algn="l" defTabSz="914400" rtl="0" eaLnBrk="1" latinLnBrk="0" hangingPunct="1">
        <a:lnSpc>
          <a:spcPct val="90000"/>
        </a:lnSpc>
        <a:spcBef>
          <a:spcPct val="0"/>
        </a:spcBef>
        <a:buNone/>
        <a:defRPr sz="40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3" name="Picture 2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 Placeholder 2"/>
          <p:cNvSpPr>
            <a:spLocks noGrp="1"/>
          </p:cNvSpPr>
          <p:nvPr>
            <p:ph type="body" idx="1"/>
          </p:nvPr>
        </p:nvSpPr>
        <p:spPr>
          <a:xfrm>
            <a:off x="645459" y="1287254"/>
            <a:ext cx="7869890" cy="4889709"/>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uk-UA"/>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lvl="0" indent="0">
              <a:spcBef>
                <a:spcPts val="0"/>
              </a:spcBef>
              <a:spcAft>
                <a:spcPts val="0"/>
              </a:spcAft>
              <a:buNone/>
            </a:pPr>
            <a:fld id="{00000000-1234-1234-1234-123412341234}" type="slidenum">
              <a:rPr lang="en-US" smtClean="0"/>
              <a:t>‹#›</a:t>
            </a:fld>
            <a:endParaRPr lang="en-US" sz="1400">
              <a:solidFill>
                <a:srgbClr val="000000"/>
              </a:solidFill>
            </a:endParaRPr>
          </a:p>
        </p:txBody>
      </p:sp>
      <p:sp>
        <p:nvSpPr>
          <p:cNvPr id="2" name="Title Placeholder 1"/>
          <p:cNvSpPr>
            <a:spLocks noGrp="1"/>
          </p:cNvSpPr>
          <p:nvPr>
            <p:ph type="title"/>
          </p:nvPr>
        </p:nvSpPr>
        <p:spPr>
          <a:xfrm>
            <a:off x="645460" y="151990"/>
            <a:ext cx="7869890" cy="998742"/>
          </a:xfrm>
          <a:prstGeom prst="rect">
            <a:avLst/>
          </a:prstGeom>
          <a:noFill/>
        </p:spPr>
        <p:txBody>
          <a:bodyPr vert="horz" lIns="91440" tIns="45720" rIns="91440" bIns="45720" rtlCol="0" anchor="ctr">
            <a:normAutofit/>
          </a:bodyPr>
          <a:lstStyle/>
          <a:p>
            <a:r>
              <a:rPr lang="ru-RU"/>
              <a:t>Образец заголовка</a:t>
            </a:r>
            <a:endParaRPr lang="en-US" dirty="0"/>
          </a:p>
        </p:txBody>
      </p:sp>
    </p:spTree>
    <p:extLst>
      <p:ext uri="{BB962C8B-B14F-4D97-AF65-F5344CB8AC3E}">
        <p14:creationId xmlns:p14="http://schemas.microsoft.com/office/powerpoint/2010/main" val="342480498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sldNum="0" hdr="0" ftr="0" dt="0"/>
  <p:txStyles>
    <p:titleStyle>
      <a:lvl1pPr algn="l" defTabSz="914400" rtl="0" eaLnBrk="1" latinLnBrk="0" hangingPunct="1">
        <a:lnSpc>
          <a:spcPct val="90000"/>
        </a:lnSpc>
        <a:spcBef>
          <a:spcPct val="0"/>
        </a:spcBef>
        <a:buNone/>
        <a:defRPr sz="40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3" Type="http://schemas.openxmlformats.org/officeDocument/2006/relationships/hyperlink" Target="https://zakon.rada.gov.ua/laws/show/80731-10?lang=en" TargetMode="External"/><Relationship Id="rId7" Type="http://schemas.openxmlformats.org/officeDocument/2006/relationships/hyperlink" Target="https://zakon.rada.gov.ua/laws/show/5065-17?lang=en" TargetMode="External"/><Relationship Id="rId2" Type="http://schemas.openxmlformats.org/officeDocument/2006/relationships/hyperlink" Target="https://zakon.rada.gov.ua/laws/show/254%D0%BA/96-%D0%B2%D1%80?lang=en" TargetMode="External"/><Relationship Id="rId1" Type="http://schemas.openxmlformats.org/officeDocument/2006/relationships/slideLayout" Target="../slideLayouts/slideLayout11.xml"/><Relationship Id="rId6" Type="http://schemas.openxmlformats.org/officeDocument/2006/relationships/hyperlink" Target="https://zakon.rada.gov.ua/laws/show/877-16?lang=en" TargetMode="External"/><Relationship Id="rId5" Type="http://schemas.openxmlformats.org/officeDocument/2006/relationships/hyperlink" Target="https://zakon.rada.gov.ua/laws/show/222-19?lang=en" TargetMode="External"/><Relationship Id="rId4" Type="http://schemas.openxmlformats.org/officeDocument/2006/relationships/hyperlink" Target="https://zakon.rada.gov.ua/laws/show/123/96-%D0%B2%D1%80?lang=en"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zakon3.rada.gov.ua/laws/show/770-2000-%D0%BF?lang=en" TargetMode="External"/><Relationship Id="rId3" Type="http://schemas.openxmlformats.org/officeDocument/2006/relationships/hyperlink" Target="https://zakon.rada.gov.ua/laws/show/3718-17?lang=en" TargetMode="External"/><Relationship Id="rId7" Type="http://schemas.openxmlformats.org/officeDocument/2006/relationships/hyperlink" Target="https://zakon.rada.gov.ua/laws/show/647-2015-%D0%BF?lang=en" TargetMode="External"/><Relationship Id="rId2" Type="http://schemas.openxmlformats.org/officeDocument/2006/relationships/hyperlink" Target="https://zakon.rada.gov.ua/laws/show/2801-12?lang=en" TargetMode="External"/><Relationship Id="rId1" Type="http://schemas.openxmlformats.org/officeDocument/2006/relationships/slideLayout" Target="../slideLayouts/slideLayout11.xml"/><Relationship Id="rId6" Type="http://schemas.openxmlformats.org/officeDocument/2006/relationships/hyperlink" Target="https://zakon.rada.gov.ua/laws/show/4908-17?lang=en" TargetMode="External"/><Relationship Id="rId5" Type="http://schemas.openxmlformats.org/officeDocument/2006/relationships/hyperlink" Target="https://zakon.rada.gov.ua/laws/show/2939-17?lang=en" TargetMode="External"/><Relationship Id="rId4" Type="http://schemas.openxmlformats.org/officeDocument/2006/relationships/hyperlink" Target="https://zakon2.rada.gov.ua/laws/show/393/96-%D0%B2%D1%80?lang=en"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zakon.rada.gov.ua/laws/show/902-2005-%D0%BF?lang=en" TargetMode="External"/><Relationship Id="rId2" Type="http://schemas.openxmlformats.org/officeDocument/2006/relationships/hyperlink" Target="https://zakon3.rada.gov.ua/laws/show/728-2000-%D0%BF?lang=en" TargetMode="External"/><Relationship Id="rId1" Type="http://schemas.openxmlformats.org/officeDocument/2006/relationships/slideLayout" Target="../slideLayouts/slideLayout11.xml"/><Relationship Id="rId5" Type="http://schemas.openxmlformats.org/officeDocument/2006/relationships/hyperlink" Target="https://zakon3.rada.gov.ua/laws/show/1280-2007-%D0%BF?lang=en" TargetMode="External"/><Relationship Id="rId4" Type="http://schemas.openxmlformats.org/officeDocument/2006/relationships/hyperlink" Target="https://zakon3.rada.gov.ua/laws/show/1279-2007-%D0%BF?lang=en"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zakon3.rada.gov.ua/laws/show/260-2010-%D0%BF?lang=en" TargetMode="External"/><Relationship Id="rId7" Type="http://schemas.openxmlformats.org/officeDocument/2006/relationships/hyperlink" Target="https://zakon3.rada.gov.ua/laws/show/z1515-14?lang=en" TargetMode="External"/><Relationship Id="rId2" Type="http://schemas.openxmlformats.org/officeDocument/2006/relationships/hyperlink" Target="https://zakon.rada.gov.ua/laws/show/376-2005-%D0%BF?lang=en" TargetMode="External"/><Relationship Id="rId1" Type="http://schemas.openxmlformats.org/officeDocument/2006/relationships/slideLayout" Target="../slideLayouts/slideLayout11.xml"/><Relationship Id="rId6" Type="http://schemas.openxmlformats.org/officeDocument/2006/relationships/hyperlink" Target="https://zakon3.rada.gov.ua/laws/show/z1846-12?lang=en" TargetMode="External"/><Relationship Id="rId5" Type="http://schemas.openxmlformats.org/officeDocument/2006/relationships/hyperlink" Target="https://zakon3.rada.gov.ua/laws/show/73-96-%D0%BF?lang=en" TargetMode="External"/><Relationship Id="rId4" Type="http://schemas.openxmlformats.org/officeDocument/2006/relationships/hyperlink" Target="https://zakon.rada.gov.ua/laws/show/1114-2010-%D0%BF?lang=en"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zakon.rada.gov.ua/laws/show/z0275-04?lang=en" TargetMode="External"/><Relationship Id="rId2" Type="http://schemas.openxmlformats.org/officeDocument/2006/relationships/hyperlink" Target="https://zakon3.rada.gov.ua/laws/show/z0126-12?lang=en" TargetMode="External"/><Relationship Id="rId1" Type="http://schemas.openxmlformats.org/officeDocument/2006/relationships/slideLayout" Target="../slideLayouts/slideLayout11.xml"/><Relationship Id="rId6" Type="http://schemas.openxmlformats.org/officeDocument/2006/relationships/hyperlink" Target="https://zakon.rada.gov.ua/laws/show/z0047-02?lang=en" TargetMode="External"/><Relationship Id="rId5" Type="http://schemas.openxmlformats.org/officeDocument/2006/relationships/hyperlink" Target="https://zakon.rada.gov.ua/laws/show/z0069-03?lang=en" TargetMode="External"/><Relationship Id="rId4" Type="http://schemas.openxmlformats.org/officeDocument/2006/relationships/hyperlink" Target="https://zakon.rada.gov.ua/laws/show/z0130-04?lang=en"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zakon.rada.gov.ua/laws/show/z0550-15?lang=en" TargetMode="External"/><Relationship Id="rId2" Type="http://schemas.openxmlformats.org/officeDocument/2006/relationships/hyperlink" Target="https://zakon.rada.gov.ua/laws/show/z1044-10?lang=en" TargetMode="External"/><Relationship Id="rId1" Type="http://schemas.openxmlformats.org/officeDocument/2006/relationships/slideLayout" Target="../slideLayouts/slideLayout11.xml"/><Relationship Id="rId6" Type="http://schemas.openxmlformats.org/officeDocument/2006/relationships/hyperlink" Target="https://zakon.rada.gov.ua/laws/show/z0073-07?lang=en" TargetMode="External"/><Relationship Id="rId5" Type="http://schemas.openxmlformats.org/officeDocument/2006/relationships/hyperlink" Target="https://zakon.rada.gov.ua/laws/show/z1189-12?lang=en" TargetMode="External"/><Relationship Id="rId4" Type="http://schemas.openxmlformats.org/officeDocument/2006/relationships/hyperlink" Target="https://zakon.rada.gov.ua/laws/show/z0965-11?lang=en"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zakon.rada.gov.ua/laws/show/z0234-13?lang=en" TargetMode="External"/><Relationship Id="rId2" Type="http://schemas.openxmlformats.org/officeDocument/2006/relationships/hyperlink" Target="https://zakon.rada.gov.ua/laws/show/z1356-14?lang=en" TargetMode="External"/><Relationship Id="rId1" Type="http://schemas.openxmlformats.org/officeDocument/2006/relationships/slideLayout" Target="../slideLayouts/slideLayout11.xml"/><Relationship Id="rId4" Type="http://schemas.openxmlformats.org/officeDocument/2006/relationships/hyperlink" Target="https://zakon.rada.gov.ua/laws/show/z0743-13?lang=en"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1"/>
        <p:cNvGrpSpPr/>
        <p:nvPr/>
      </p:nvGrpSpPr>
      <p:grpSpPr>
        <a:xfrm>
          <a:off x="0" y="0"/>
          <a:ext cx="0" cy="0"/>
          <a:chOff x="0" y="0"/>
          <a:chExt cx="0" cy="0"/>
        </a:xfrm>
      </p:grpSpPr>
      <p:sp>
        <p:nvSpPr>
          <p:cNvPr id="162" name="Google Shape;162;p21"/>
          <p:cNvSpPr txBox="1">
            <a:spLocks noGrp="1"/>
          </p:cNvSpPr>
          <p:nvPr>
            <p:ph type="ctrTitle"/>
          </p:nvPr>
        </p:nvSpPr>
        <p:spPr>
          <a:xfrm>
            <a:off x="420687" y="682625"/>
            <a:ext cx="8474075" cy="132873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52392B"/>
              </a:buClr>
              <a:buSzPts val="3600"/>
              <a:buFont typeface="Times New Roman"/>
              <a:buNone/>
            </a:pPr>
            <a:r>
              <a:rPr lang="en-US" sz="3600" b="0" i="0" u="none" strike="noStrike" cap="none" dirty="0">
                <a:solidFill>
                  <a:srgbClr val="52392B"/>
                </a:solidFill>
                <a:latin typeface="Times New Roman"/>
                <a:ea typeface="Times New Roman"/>
                <a:cs typeface="Times New Roman"/>
                <a:sym typeface="Times New Roman"/>
              </a:rPr>
              <a:t>Lecture 1</a:t>
            </a:r>
            <a:endParaRPr sz="3600" b="0" i="0" u="none" strike="noStrike" cap="none" dirty="0">
              <a:solidFill>
                <a:srgbClr val="52392B"/>
              </a:solidFill>
              <a:latin typeface="Times New Roman"/>
              <a:ea typeface="Times New Roman"/>
              <a:cs typeface="Times New Roman"/>
              <a:sym typeface="Times New Roman"/>
            </a:endParaRPr>
          </a:p>
        </p:txBody>
      </p:sp>
      <p:sp>
        <p:nvSpPr>
          <p:cNvPr id="163" name="Google Shape;163;p21"/>
          <p:cNvSpPr txBox="1">
            <a:spLocks noGrp="1"/>
          </p:cNvSpPr>
          <p:nvPr>
            <p:ph type="subTitle" idx="1"/>
          </p:nvPr>
        </p:nvSpPr>
        <p:spPr>
          <a:xfrm>
            <a:off x="900112" y="1989136"/>
            <a:ext cx="7407275" cy="2433573"/>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accent1"/>
              </a:buClr>
              <a:buSzPts val="1540"/>
              <a:buFont typeface="Noto Sans Symbols"/>
              <a:buNone/>
            </a:pPr>
            <a:r>
              <a:rPr lang="en-US" sz="2800" b="1" i="0" u="none" strike="noStrike" cap="none" dirty="0">
                <a:solidFill>
                  <a:srgbClr val="443329"/>
                </a:solidFill>
                <a:latin typeface="Times New Roman" panose="02020603050405020304" pitchFamily="18" charset="0"/>
                <a:ea typeface="Times New Roman"/>
                <a:cs typeface="Times New Roman" panose="02020603050405020304" pitchFamily="18" charset="0"/>
                <a:sym typeface="Times New Roman"/>
              </a:rPr>
              <a:t>Topic: </a:t>
            </a:r>
            <a:endParaRPr sz="2800" dirty="0">
              <a:latin typeface="Times New Roman" panose="02020603050405020304" pitchFamily="18" charset="0"/>
              <a:cs typeface="Times New Roman" panose="02020603050405020304" pitchFamily="18" charset="0"/>
            </a:endParaRPr>
          </a:p>
          <a:p>
            <a:pPr marL="0" marR="0" lvl="0" indent="0" algn="ctr" rtl="0">
              <a:lnSpc>
                <a:spcPct val="90000"/>
              </a:lnSpc>
              <a:spcBef>
                <a:spcPts val="440"/>
              </a:spcBef>
              <a:spcAft>
                <a:spcPts val="0"/>
              </a:spcAft>
              <a:buClr>
                <a:schemeClr val="accent1"/>
              </a:buClr>
              <a:buSzPts val="1540"/>
              <a:buFont typeface="Noto Sans Symbols"/>
              <a:buNone/>
            </a:pPr>
            <a:r>
              <a:rPr lang="en-US" sz="2800" b="0" i="0" dirty="0">
                <a:solidFill>
                  <a:srgbClr val="212529"/>
                </a:solidFill>
                <a:effectLst/>
                <a:latin typeface="Times New Roman" panose="02020603050405020304" pitchFamily="18" charset="0"/>
                <a:cs typeface="Times New Roman" panose="02020603050405020304" pitchFamily="18" charset="0"/>
              </a:rPr>
              <a:t>Subject and objectives of pharmaceutical chemistry, history of development. System of quality assessment of drugs. State Pharmacopoeia of Ukraine, its structure.</a:t>
            </a:r>
            <a:endParaRPr sz="2800" b="0" i="0" u="none" strike="noStrike" cap="none" dirty="0">
              <a:solidFill>
                <a:srgbClr val="443329"/>
              </a:solidFill>
              <a:latin typeface="Times New Roman" panose="02020603050405020304" pitchFamily="18" charset="0"/>
              <a:ea typeface="Times New Roman"/>
              <a:cs typeface="Times New Roman" panose="02020603050405020304" pitchFamily="18" charset="0"/>
              <a:sym typeface="Times New Roman"/>
            </a:endParaRPr>
          </a:p>
        </p:txBody>
      </p:sp>
    </p:spTree>
  </p:cSld>
  <p:clrMapOvr>
    <a:masterClrMapping/>
  </p:clrMapOvr>
  <p:transition spd="slow">
    <p:push/>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4"/>
        <p:cNvGrpSpPr/>
        <p:nvPr/>
      </p:nvGrpSpPr>
      <p:grpSpPr>
        <a:xfrm>
          <a:off x="0" y="0"/>
          <a:ext cx="0" cy="0"/>
          <a:chOff x="0" y="0"/>
          <a:chExt cx="0" cy="0"/>
        </a:xfrm>
      </p:grpSpPr>
      <p:sp>
        <p:nvSpPr>
          <p:cNvPr id="175" name="Google Shape;175;p23"/>
          <p:cNvSpPr txBox="1">
            <a:spLocks noGrp="1"/>
          </p:cNvSpPr>
          <p:nvPr>
            <p:ph idx="1"/>
          </p:nvPr>
        </p:nvSpPr>
        <p:spPr>
          <a:xfrm>
            <a:off x="796212" y="1143000"/>
            <a:ext cx="8042988" cy="5286375"/>
          </a:xfrm>
          <a:prstGeom prst="rect">
            <a:avLst/>
          </a:prstGeom>
          <a:noFill/>
          <a:ln>
            <a:noFill/>
          </a:ln>
        </p:spPr>
        <p:txBody>
          <a:bodyPr spcFirstLastPara="1" wrap="square" lIns="91425" tIns="45700" rIns="91425" bIns="45700" anchor="t" anchorCtr="0">
            <a:noAutofit/>
          </a:bodyPr>
          <a:lstStyle/>
          <a:p>
            <a:pPr marL="342900" marR="0" lvl="0" indent="-342900" algn="ctr" rtl="0">
              <a:lnSpc>
                <a:spcPct val="100000"/>
              </a:lnSpc>
              <a:spcBef>
                <a:spcPts val="0"/>
              </a:spcBef>
              <a:spcAft>
                <a:spcPts val="0"/>
              </a:spcAft>
              <a:buClr>
                <a:schemeClr val="accent1"/>
              </a:buClr>
              <a:buSzPts val="2240"/>
              <a:buFont typeface="Noto Sans Symbols"/>
              <a:buNone/>
            </a:pPr>
            <a:r>
              <a:rPr lang="en-US" sz="3200" b="0" i="0" u="none" dirty="0">
                <a:solidFill>
                  <a:schemeClr val="dk2"/>
                </a:solidFill>
                <a:latin typeface="Times New Roman"/>
                <a:ea typeface="Times New Roman"/>
                <a:cs typeface="Times New Roman"/>
                <a:sym typeface="Times New Roman"/>
              </a:rPr>
              <a:t> </a:t>
            </a:r>
            <a:r>
              <a:rPr lang="en-US" b="1" i="1" u="sng" dirty="0">
                <a:latin typeface="Times New Roman"/>
                <a:ea typeface="Times New Roman"/>
                <a:cs typeface="Times New Roman"/>
                <a:sym typeface="Times New Roman"/>
              </a:rPr>
              <a:t>P</a:t>
            </a:r>
            <a:r>
              <a:rPr lang="en-US" sz="3200" b="1" i="1" u="sng" dirty="0">
                <a:latin typeface="Times New Roman"/>
                <a:ea typeface="Times New Roman"/>
                <a:cs typeface="Times New Roman"/>
                <a:sym typeface="Times New Roman"/>
              </a:rPr>
              <a:t>harmaceutical chemistry</a:t>
            </a:r>
            <a:r>
              <a:rPr lang="en-US" sz="3200" b="1" i="1" dirty="0">
                <a:latin typeface="Times New Roman"/>
                <a:ea typeface="Times New Roman"/>
                <a:cs typeface="Times New Roman"/>
                <a:sym typeface="Times New Roman"/>
              </a:rPr>
              <a:t> </a:t>
            </a:r>
            <a:r>
              <a:rPr lang="en-US" sz="3200" b="1" i="0" u="none" dirty="0">
                <a:latin typeface="Times New Roman"/>
                <a:ea typeface="Times New Roman"/>
                <a:cs typeface="Times New Roman"/>
                <a:sym typeface="Times New Roman"/>
              </a:rPr>
              <a:t> </a:t>
            </a:r>
            <a:r>
              <a:rPr lang="en-US" sz="3200" b="0" i="0" u="none" dirty="0">
                <a:latin typeface="Times New Roman"/>
                <a:ea typeface="Times New Roman"/>
                <a:cs typeface="Times New Roman"/>
                <a:sym typeface="Times New Roman"/>
              </a:rPr>
              <a:t>a science that studies the methods of obtaining, structure, physical and chemical properties, storage of medicinal substances, as well as the relationship between the chemical structure and the effect of medicinal substances on the body.</a:t>
            </a:r>
            <a:endParaRPr dirty="0"/>
          </a:p>
        </p:txBody>
      </p:sp>
    </p:spTree>
  </p:cSld>
  <p:clrMapOvr>
    <a:masterClrMapping/>
  </p:clrMapOvr>
  <p:transition spd="slow">
    <p:fade thruBlk="1"/>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9"/>
        <p:cNvGrpSpPr/>
        <p:nvPr/>
      </p:nvGrpSpPr>
      <p:grpSpPr>
        <a:xfrm>
          <a:off x="0" y="0"/>
          <a:ext cx="0" cy="0"/>
          <a:chOff x="0" y="0"/>
          <a:chExt cx="0" cy="0"/>
        </a:xfrm>
      </p:grpSpPr>
      <p:sp>
        <p:nvSpPr>
          <p:cNvPr id="180" name="Google Shape;180;p24"/>
          <p:cNvSpPr txBox="1">
            <a:spLocks noGrp="1"/>
          </p:cNvSpPr>
          <p:nvPr>
            <p:ph idx="1"/>
          </p:nvPr>
        </p:nvSpPr>
        <p:spPr>
          <a:xfrm>
            <a:off x="901959" y="549275"/>
            <a:ext cx="7773728" cy="4824412"/>
          </a:xfrm>
          <a:prstGeom prst="rect">
            <a:avLst/>
          </a:prstGeom>
          <a:noFill/>
          <a:ln>
            <a:noFill/>
          </a:ln>
        </p:spPr>
        <p:txBody>
          <a:bodyPr spcFirstLastPara="1" wrap="square" lIns="91425" tIns="45700" rIns="91425" bIns="45700" anchor="t" anchorCtr="0">
            <a:noAutofit/>
          </a:bodyPr>
          <a:lstStyle/>
          <a:p>
            <a:pPr marL="365125" marR="0" lvl="0" indent="-282575" algn="ctr" rtl="0">
              <a:lnSpc>
                <a:spcPct val="80000"/>
              </a:lnSpc>
              <a:spcBef>
                <a:spcPts val="0"/>
              </a:spcBef>
              <a:spcAft>
                <a:spcPts val="0"/>
              </a:spcAft>
              <a:buClr>
                <a:schemeClr val="accent1"/>
              </a:buClr>
              <a:buSzPts val="1680"/>
              <a:buFont typeface="Noto Sans Symbols"/>
              <a:buNone/>
            </a:pPr>
            <a:r>
              <a:rPr lang="en-US" b="1" i="1" u="sng" dirty="0">
                <a:latin typeface="Times New Roman" panose="02020603050405020304" pitchFamily="18" charset="0"/>
                <a:ea typeface="Corsiva"/>
                <a:cs typeface="Times New Roman" panose="02020603050405020304" pitchFamily="18" charset="0"/>
                <a:sym typeface="Corsiva"/>
              </a:rPr>
              <a:t>Pharmaceutical chemistry is based on knowledge</a:t>
            </a:r>
          </a:p>
          <a:p>
            <a:pPr marL="365125" marR="0" lvl="0" indent="-282575" algn="ctr" rtl="0">
              <a:lnSpc>
                <a:spcPct val="80000"/>
              </a:lnSpc>
              <a:spcBef>
                <a:spcPts val="0"/>
              </a:spcBef>
              <a:spcAft>
                <a:spcPts val="0"/>
              </a:spcAft>
              <a:buClr>
                <a:schemeClr val="accent1"/>
              </a:buClr>
              <a:buSzPts val="1680"/>
              <a:buFont typeface="Noto Sans Symbols"/>
              <a:buNone/>
            </a:pPr>
            <a:endParaRPr sz="2400" b="0" i="0" u="none" dirty="0">
              <a:solidFill>
                <a:schemeClr val="dk2"/>
              </a:solidFill>
              <a:latin typeface="Times New Roman"/>
              <a:ea typeface="Times New Roman"/>
              <a:cs typeface="Times New Roman"/>
              <a:sym typeface="Times New Roman"/>
            </a:endParaRPr>
          </a:p>
          <a:p>
            <a:pPr marL="365125" marR="0" lvl="0" indent="-282575" algn="l" rtl="0">
              <a:lnSpc>
                <a:spcPct val="80000"/>
              </a:lnSpc>
              <a:spcBef>
                <a:spcPts val="400"/>
              </a:spcBef>
              <a:spcAft>
                <a:spcPts val="0"/>
              </a:spcAft>
              <a:buClr>
                <a:schemeClr val="accent1"/>
              </a:buClr>
              <a:buSzPts val="1400"/>
              <a:buFont typeface="Noto Sans Symbols"/>
              <a:buChar char="➢"/>
            </a:pPr>
            <a:r>
              <a:rPr lang="en-US" sz="2000" b="0" i="0" u="sng" dirty="0">
                <a:latin typeface="Times New Roman" panose="02020603050405020304" pitchFamily="18" charset="0"/>
                <a:ea typeface="Times New Roman"/>
                <a:cs typeface="Times New Roman" panose="02020603050405020304" pitchFamily="18" charset="0"/>
                <a:sym typeface="Times New Roman"/>
              </a:rPr>
              <a:t>Chemical Sciences :</a:t>
            </a:r>
            <a:r>
              <a:rPr lang="en-US" sz="2000" b="0" i="1" u="none" dirty="0">
                <a:latin typeface="Times New Roman" panose="02020603050405020304" pitchFamily="18" charset="0"/>
                <a:ea typeface="Times New Roman"/>
                <a:cs typeface="Times New Roman" panose="02020603050405020304" pitchFamily="18" charset="0"/>
                <a:sym typeface="Times New Roman"/>
              </a:rPr>
              <a:t>                       </a:t>
            </a:r>
            <a:endParaRPr dirty="0">
              <a:latin typeface="Times New Roman" panose="02020603050405020304" pitchFamily="18" charset="0"/>
              <a:cs typeface="Times New Roman" panose="02020603050405020304" pitchFamily="18" charset="0"/>
            </a:endParaRPr>
          </a:p>
          <a:p>
            <a:pPr marL="365125" marR="0" lvl="0" indent="-282575" algn="l" rtl="0">
              <a:lnSpc>
                <a:spcPct val="80000"/>
              </a:lnSpc>
              <a:spcBef>
                <a:spcPts val="400"/>
              </a:spcBef>
              <a:spcAft>
                <a:spcPts val="0"/>
              </a:spcAft>
              <a:buClr>
                <a:schemeClr val="accent1"/>
              </a:buClr>
              <a:buSzPts val="1400"/>
              <a:buFont typeface="Arial"/>
              <a:buChar char="•"/>
            </a:pPr>
            <a:r>
              <a:rPr lang="en-US" sz="2000" b="0" i="0" u="none" dirty="0">
                <a:latin typeface="Times New Roman" panose="02020603050405020304" pitchFamily="18" charset="0"/>
                <a:ea typeface="Times New Roman"/>
                <a:cs typeface="Times New Roman" panose="02020603050405020304" pitchFamily="18" charset="0"/>
                <a:sym typeface="Times New Roman"/>
              </a:rPr>
              <a:t>inorganic</a:t>
            </a:r>
            <a:endParaRPr lang="ru-RU" dirty="0">
              <a:latin typeface="Times New Roman" panose="02020603050405020304" pitchFamily="18" charset="0"/>
              <a:cs typeface="Times New Roman" panose="02020603050405020304" pitchFamily="18" charset="0"/>
            </a:endParaRPr>
          </a:p>
          <a:p>
            <a:pPr marL="365125" marR="0" lvl="0" indent="-282575" algn="l" rtl="0">
              <a:lnSpc>
                <a:spcPct val="80000"/>
              </a:lnSpc>
              <a:spcBef>
                <a:spcPts val="400"/>
              </a:spcBef>
              <a:spcAft>
                <a:spcPts val="0"/>
              </a:spcAft>
              <a:buClr>
                <a:schemeClr val="accent1"/>
              </a:buClr>
              <a:buSzPts val="1400"/>
              <a:buFont typeface="Arial"/>
              <a:buChar char="•"/>
            </a:pPr>
            <a:r>
              <a:rPr lang="en-US" sz="2000" b="0" i="0" u="none" dirty="0">
                <a:latin typeface="Times New Roman" panose="02020603050405020304" pitchFamily="18" charset="0"/>
                <a:ea typeface="Times New Roman"/>
                <a:cs typeface="Times New Roman" panose="02020603050405020304" pitchFamily="18" charset="0"/>
                <a:sym typeface="Times New Roman"/>
              </a:rPr>
              <a:t>organic</a:t>
            </a:r>
            <a:endParaRPr lang="ru-RU" dirty="0">
              <a:latin typeface="Times New Roman" panose="02020603050405020304" pitchFamily="18" charset="0"/>
              <a:cs typeface="Times New Roman" panose="02020603050405020304" pitchFamily="18" charset="0"/>
            </a:endParaRPr>
          </a:p>
          <a:p>
            <a:pPr marL="365125" marR="0" lvl="0" indent="-282575" algn="l" rtl="0">
              <a:lnSpc>
                <a:spcPct val="80000"/>
              </a:lnSpc>
              <a:spcBef>
                <a:spcPts val="400"/>
              </a:spcBef>
              <a:spcAft>
                <a:spcPts val="0"/>
              </a:spcAft>
              <a:buClr>
                <a:schemeClr val="accent1"/>
              </a:buClr>
              <a:buSzPts val="1400"/>
              <a:buFont typeface="Arial"/>
              <a:buChar char="•"/>
            </a:pPr>
            <a:r>
              <a:rPr lang="en-US" sz="2000" b="0" i="0" u="none" dirty="0">
                <a:latin typeface="Times New Roman" panose="02020603050405020304" pitchFamily="18" charset="0"/>
                <a:ea typeface="Times New Roman"/>
                <a:cs typeface="Times New Roman" panose="02020603050405020304" pitchFamily="18" charset="0"/>
                <a:sym typeface="Times New Roman"/>
              </a:rPr>
              <a:t>analytical</a:t>
            </a:r>
            <a:endParaRPr lang="ru-RU" dirty="0">
              <a:latin typeface="Times New Roman" panose="02020603050405020304" pitchFamily="18" charset="0"/>
              <a:cs typeface="Times New Roman" panose="02020603050405020304" pitchFamily="18" charset="0"/>
            </a:endParaRPr>
          </a:p>
          <a:p>
            <a:pPr marL="365125" marR="0" lvl="0" indent="-282575" algn="l" rtl="0">
              <a:lnSpc>
                <a:spcPct val="80000"/>
              </a:lnSpc>
              <a:spcBef>
                <a:spcPts val="400"/>
              </a:spcBef>
              <a:spcAft>
                <a:spcPts val="0"/>
              </a:spcAft>
              <a:buClr>
                <a:schemeClr val="accent1"/>
              </a:buClr>
              <a:buSzPts val="1400"/>
              <a:buFont typeface="Arial"/>
              <a:buChar char="•"/>
            </a:pPr>
            <a:r>
              <a:rPr lang="en-US" sz="2000" b="0" i="0" u="none" dirty="0">
                <a:latin typeface="Times New Roman" panose="02020603050405020304" pitchFamily="18" charset="0"/>
                <a:ea typeface="Times New Roman"/>
                <a:cs typeface="Times New Roman" panose="02020603050405020304" pitchFamily="18" charset="0"/>
                <a:sym typeface="Times New Roman"/>
              </a:rPr>
              <a:t>physical</a:t>
            </a:r>
            <a:endParaRPr lang="ru-RU" dirty="0">
              <a:latin typeface="Times New Roman" panose="02020603050405020304" pitchFamily="18" charset="0"/>
              <a:cs typeface="Times New Roman" panose="02020603050405020304" pitchFamily="18" charset="0"/>
            </a:endParaRPr>
          </a:p>
          <a:p>
            <a:pPr marL="365125" marR="0" lvl="0" indent="-282575" algn="l" rtl="0">
              <a:lnSpc>
                <a:spcPct val="80000"/>
              </a:lnSpc>
              <a:spcBef>
                <a:spcPts val="400"/>
              </a:spcBef>
              <a:spcAft>
                <a:spcPts val="0"/>
              </a:spcAft>
              <a:buClr>
                <a:schemeClr val="accent1"/>
              </a:buClr>
              <a:buSzPts val="1400"/>
              <a:buFont typeface="Arial"/>
              <a:buChar char="•"/>
            </a:pPr>
            <a:r>
              <a:rPr lang="en-US" sz="2000" dirty="0">
                <a:latin typeface="Times New Roman" panose="02020603050405020304" pitchFamily="18" charset="0"/>
                <a:ea typeface="Times New Roman"/>
                <a:cs typeface="Times New Roman" panose="02020603050405020304" pitchFamily="18" charset="0"/>
                <a:sym typeface="Times New Roman"/>
              </a:rPr>
              <a:t>b</a:t>
            </a:r>
            <a:r>
              <a:rPr lang="en-US" sz="2000" b="0" i="0" u="none" dirty="0">
                <a:latin typeface="Times New Roman" panose="02020603050405020304" pitchFamily="18" charset="0"/>
                <a:ea typeface="Times New Roman"/>
                <a:cs typeface="Times New Roman" panose="02020603050405020304" pitchFamily="18" charset="0"/>
                <a:sym typeface="Times New Roman"/>
              </a:rPr>
              <a:t>iological</a:t>
            </a:r>
            <a:endParaRPr lang="ru-RU" sz="2000" b="0" i="0" u="none" dirty="0">
              <a:latin typeface="Times New Roman" panose="02020603050405020304" pitchFamily="18" charset="0"/>
              <a:ea typeface="Times New Roman"/>
              <a:cs typeface="Times New Roman" panose="02020603050405020304" pitchFamily="18" charset="0"/>
              <a:sym typeface="Times New Roman"/>
            </a:endParaRPr>
          </a:p>
          <a:p>
            <a:pPr marL="365125" marR="0" lvl="0" indent="-282575" algn="l" rtl="0">
              <a:lnSpc>
                <a:spcPct val="80000"/>
              </a:lnSpc>
              <a:spcBef>
                <a:spcPts val="400"/>
              </a:spcBef>
              <a:spcAft>
                <a:spcPts val="0"/>
              </a:spcAft>
              <a:buClr>
                <a:schemeClr val="accent1"/>
              </a:buClr>
              <a:buSzPts val="1400"/>
              <a:buFont typeface="Noto Sans Symbols"/>
              <a:buNone/>
            </a:pPr>
            <a:endParaRPr lang="ru-RU" sz="2000" b="0" i="0" u="none" dirty="0">
              <a:latin typeface="Times New Roman" panose="02020603050405020304" pitchFamily="18" charset="0"/>
              <a:ea typeface="Times New Roman"/>
              <a:cs typeface="Times New Roman" panose="02020603050405020304" pitchFamily="18" charset="0"/>
              <a:sym typeface="Times New Roman"/>
            </a:endParaRPr>
          </a:p>
          <a:p>
            <a:pPr marL="365125" marR="0" lvl="0" indent="-282575" algn="l" rtl="0">
              <a:lnSpc>
                <a:spcPct val="80000"/>
              </a:lnSpc>
              <a:spcBef>
                <a:spcPts val="400"/>
              </a:spcBef>
              <a:spcAft>
                <a:spcPts val="0"/>
              </a:spcAft>
              <a:buClr>
                <a:schemeClr val="accent1"/>
              </a:buClr>
              <a:buSzPts val="1400"/>
              <a:buFont typeface="Noto Sans Symbols"/>
              <a:buChar char="➢"/>
            </a:pPr>
            <a:r>
              <a:rPr lang="en-US" sz="2000" b="0" i="0" u="sng" dirty="0">
                <a:latin typeface="Times New Roman" panose="02020603050405020304" pitchFamily="18" charset="0"/>
                <a:ea typeface="Times New Roman"/>
                <a:cs typeface="Times New Roman" panose="02020603050405020304" pitchFamily="18" charset="0"/>
                <a:sym typeface="Times New Roman"/>
              </a:rPr>
              <a:t>Physical and mathematical.</a:t>
            </a:r>
            <a:endParaRPr dirty="0">
              <a:latin typeface="Times New Roman" panose="02020603050405020304" pitchFamily="18" charset="0"/>
              <a:cs typeface="Times New Roman" panose="02020603050405020304" pitchFamily="18" charset="0"/>
            </a:endParaRPr>
          </a:p>
          <a:p>
            <a:pPr marL="365125" marR="0" lvl="0" indent="-282575" algn="l" rtl="0">
              <a:lnSpc>
                <a:spcPct val="80000"/>
              </a:lnSpc>
              <a:spcBef>
                <a:spcPts val="400"/>
              </a:spcBef>
              <a:spcAft>
                <a:spcPts val="0"/>
              </a:spcAft>
              <a:buClr>
                <a:schemeClr val="accent1"/>
              </a:buClr>
              <a:buSzPts val="1400"/>
              <a:buFont typeface="Noto Sans Symbols"/>
              <a:buNone/>
            </a:pPr>
            <a:endParaRPr sz="2000" b="0" i="0" u="none" dirty="0">
              <a:latin typeface="Times New Roman" panose="02020603050405020304" pitchFamily="18" charset="0"/>
              <a:ea typeface="Times New Roman"/>
              <a:cs typeface="Times New Roman" panose="02020603050405020304" pitchFamily="18" charset="0"/>
              <a:sym typeface="Times New Roman"/>
            </a:endParaRPr>
          </a:p>
          <a:p>
            <a:pPr marL="822325" lvl="1" indent="-282575">
              <a:lnSpc>
                <a:spcPct val="80000"/>
              </a:lnSpc>
              <a:spcBef>
                <a:spcPts val="400"/>
              </a:spcBef>
              <a:buClr>
                <a:schemeClr val="accent1"/>
              </a:buClr>
              <a:buSzPts val="1400"/>
              <a:buFont typeface="Noto Sans Symbols"/>
              <a:buChar char="➢"/>
            </a:pPr>
            <a:r>
              <a:rPr lang="en-US" sz="2000" b="0" i="0" u="sng" dirty="0">
                <a:latin typeface="Times New Roman" panose="02020603050405020304" pitchFamily="18" charset="0"/>
                <a:ea typeface="Times New Roman"/>
                <a:cs typeface="Times New Roman" panose="02020603050405020304" pitchFamily="18" charset="0"/>
                <a:sym typeface="Times New Roman"/>
              </a:rPr>
              <a:t>Biomedical :</a:t>
            </a:r>
            <a:endParaRPr sz="2000" dirty="0">
              <a:latin typeface="Times New Roman" panose="02020603050405020304" pitchFamily="18" charset="0"/>
              <a:cs typeface="Times New Roman" panose="02020603050405020304" pitchFamily="18" charset="0"/>
            </a:endParaRPr>
          </a:p>
          <a:p>
            <a:pPr marL="822325" lvl="1" indent="-282575">
              <a:lnSpc>
                <a:spcPct val="80000"/>
              </a:lnSpc>
              <a:spcBef>
                <a:spcPts val="400"/>
              </a:spcBef>
              <a:buClr>
                <a:schemeClr val="accent1"/>
              </a:buClr>
              <a:buSzPts val="1400"/>
              <a:buFont typeface="Arial"/>
              <a:buChar char="•"/>
            </a:pPr>
            <a:r>
              <a:rPr lang="en-US" sz="2000" b="0" i="0" u="none" dirty="0">
                <a:latin typeface="Times New Roman" panose="02020603050405020304" pitchFamily="18" charset="0"/>
                <a:ea typeface="Times New Roman"/>
                <a:cs typeface="Times New Roman" panose="02020603050405020304" pitchFamily="18" charset="0"/>
                <a:sym typeface="Times New Roman"/>
              </a:rPr>
              <a:t>biology </a:t>
            </a:r>
            <a:endParaRPr sz="2000" dirty="0">
              <a:latin typeface="Times New Roman" panose="02020603050405020304" pitchFamily="18" charset="0"/>
              <a:cs typeface="Times New Roman" panose="02020603050405020304" pitchFamily="18" charset="0"/>
            </a:endParaRPr>
          </a:p>
          <a:p>
            <a:pPr marL="822325" lvl="1" indent="-282575">
              <a:lnSpc>
                <a:spcPct val="80000"/>
              </a:lnSpc>
              <a:spcBef>
                <a:spcPts val="400"/>
              </a:spcBef>
              <a:buClr>
                <a:schemeClr val="accent1"/>
              </a:buClr>
              <a:buSzPts val="1400"/>
              <a:buFont typeface="Arial"/>
              <a:buChar char="•"/>
            </a:pPr>
            <a:r>
              <a:rPr lang="en-US" sz="2000" b="0" i="0" u="none" dirty="0">
                <a:latin typeface="Times New Roman" panose="02020603050405020304" pitchFamily="18" charset="0"/>
                <a:ea typeface="Times New Roman"/>
                <a:cs typeface="Times New Roman" panose="02020603050405020304" pitchFamily="18" charset="0"/>
                <a:sym typeface="Times New Roman"/>
              </a:rPr>
              <a:t>physiology</a:t>
            </a:r>
            <a:endParaRPr sz="2000" dirty="0">
              <a:latin typeface="Times New Roman" panose="02020603050405020304" pitchFamily="18" charset="0"/>
              <a:cs typeface="Times New Roman" panose="02020603050405020304" pitchFamily="18" charset="0"/>
            </a:endParaRPr>
          </a:p>
          <a:p>
            <a:pPr marL="822325" lvl="1" indent="-282575">
              <a:lnSpc>
                <a:spcPct val="80000"/>
              </a:lnSpc>
              <a:spcBef>
                <a:spcPts val="400"/>
              </a:spcBef>
              <a:buClr>
                <a:schemeClr val="accent1"/>
              </a:buClr>
              <a:buSzPts val="1400"/>
              <a:buFont typeface="Arial"/>
              <a:buChar char="•"/>
            </a:pPr>
            <a:r>
              <a:rPr lang="en-US" sz="2000" b="0" i="0" u="none" dirty="0">
                <a:latin typeface="Times New Roman" panose="02020603050405020304" pitchFamily="18" charset="0"/>
                <a:ea typeface="Times New Roman"/>
                <a:cs typeface="Times New Roman" panose="02020603050405020304" pitchFamily="18" charset="0"/>
                <a:sym typeface="Times New Roman"/>
              </a:rPr>
              <a:t>anatomy</a:t>
            </a:r>
            <a:endParaRPr sz="2000" dirty="0">
              <a:latin typeface="Times New Roman" panose="02020603050405020304" pitchFamily="18" charset="0"/>
              <a:cs typeface="Times New Roman" panose="02020603050405020304" pitchFamily="18" charset="0"/>
            </a:endParaRPr>
          </a:p>
        </p:txBody>
      </p:sp>
      <p:pic>
        <p:nvPicPr>
          <p:cNvPr id="181" name="Google Shape;181;p24"/>
          <p:cNvPicPr preferRelativeResize="0"/>
          <p:nvPr/>
        </p:nvPicPr>
        <p:blipFill rotWithShape="1">
          <a:blip r:embed="rId4">
            <a:alphaModFix/>
          </a:blip>
          <a:srcRect/>
          <a:stretch/>
        </p:blipFill>
        <p:spPr>
          <a:xfrm>
            <a:off x="4211637" y="1353943"/>
            <a:ext cx="4618037" cy="3714750"/>
          </a:xfrm>
          <a:prstGeom prst="rect">
            <a:avLst/>
          </a:prstGeom>
          <a:noFill/>
          <a:ln>
            <a:noFill/>
          </a:ln>
        </p:spPr>
      </p:pic>
    </p:spTree>
  </p:cSld>
  <p:clrMapOvr>
    <a:masterClrMapping/>
  </p:clrMapOvr>
  <p:transition spd="slow">
    <p:push dir="r"/>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5"/>
        <p:cNvGrpSpPr/>
        <p:nvPr/>
      </p:nvGrpSpPr>
      <p:grpSpPr>
        <a:xfrm>
          <a:off x="0" y="0"/>
          <a:ext cx="0" cy="0"/>
          <a:chOff x="0" y="0"/>
          <a:chExt cx="0" cy="0"/>
        </a:xfrm>
      </p:grpSpPr>
      <p:sp>
        <p:nvSpPr>
          <p:cNvPr id="186" name="Google Shape;186;p25"/>
          <p:cNvSpPr txBox="1">
            <a:spLocks noGrp="1"/>
          </p:cNvSpPr>
          <p:nvPr>
            <p:ph idx="1"/>
          </p:nvPr>
        </p:nvSpPr>
        <p:spPr>
          <a:xfrm>
            <a:off x="571500" y="93306"/>
            <a:ext cx="8291512" cy="6637176"/>
          </a:xfrm>
          <a:prstGeom prst="rect">
            <a:avLst/>
          </a:prstGeom>
          <a:noFill/>
          <a:ln>
            <a:noFill/>
          </a:ln>
        </p:spPr>
        <p:txBody>
          <a:bodyPr spcFirstLastPara="1" wrap="square" lIns="91425" tIns="45700" rIns="91425" bIns="45700" anchor="t" anchorCtr="0">
            <a:noAutofit/>
          </a:bodyPr>
          <a:lstStyle/>
          <a:p>
            <a:pPr marL="365125" marR="0" lvl="0" indent="-282575" algn="just" rtl="0">
              <a:lnSpc>
                <a:spcPct val="90000"/>
              </a:lnSpc>
              <a:spcBef>
                <a:spcPts val="0"/>
              </a:spcBef>
              <a:spcAft>
                <a:spcPts val="0"/>
              </a:spcAft>
              <a:buClr>
                <a:schemeClr val="accent1"/>
              </a:buClr>
              <a:buSzPts val="1890"/>
              <a:buFont typeface="Noto Sans Symbols"/>
              <a:buChar char="●"/>
            </a:pPr>
            <a:r>
              <a:rPr lang="en-US" b="1" i="0" u="sng" dirty="0">
                <a:latin typeface="Times New Roman" panose="02020603050405020304" pitchFamily="18" charset="0"/>
                <a:ea typeface="Times New Roman"/>
                <a:cs typeface="Times New Roman" panose="02020603050405020304" pitchFamily="18" charset="0"/>
                <a:sym typeface="Times New Roman"/>
              </a:rPr>
              <a:t>Inorganic chemistry</a:t>
            </a:r>
            <a:r>
              <a:rPr lang="en-US" b="1" i="0" dirty="0">
                <a:latin typeface="Times New Roman" panose="02020603050405020304" pitchFamily="18" charset="0"/>
                <a:ea typeface="Times New Roman"/>
                <a:cs typeface="Times New Roman" panose="02020603050405020304" pitchFamily="18" charset="0"/>
                <a:sym typeface="Times New Roman"/>
              </a:rPr>
              <a:t> </a:t>
            </a:r>
            <a:r>
              <a:rPr lang="en-US" b="1" i="0" dirty="0">
                <a:solidFill>
                  <a:schemeClr val="dk2"/>
                </a:solidFill>
                <a:latin typeface="Times New Roman" panose="02020603050405020304" pitchFamily="18" charset="0"/>
                <a:ea typeface="Times New Roman"/>
                <a:cs typeface="Times New Roman" panose="02020603050405020304" pitchFamily="18" charset="0"/>
                <a:sym typeface="Times New Roman"/>
              </a:rPr>
              <a:t>- </a:t>
            </a:r>
            <a:r>
              <a:rPr lang="en-US" i="0" dirty="0">
                <a:solidFill>
                  <a:schemeClr val="dk2"/>
                </a:solidFill>
                <a:latin typeface="Times New Roman" panose="02020603050405020304" pitchFamily="18" charset="0"/>
                <a:ea typeface="Times New Roman"/>
                <a:cs typeface="Times New Roman" panose="02020603050405020304" pitchFamily="18" charset="0"/>
                <a:sym typeface="Times New Roman"/>
              </a:rPr>
              <a:t>gives the key to understanding the properties of inorganic medicinal substances, indicates the ways to obtain them, as well as the possibility of their action on the body</a:t>
            </a:r>
            <a:r>
              <a:rPr lang="en-US"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a:t>
            </a:r>
          </a:p>
          <a:p>
            <a:pPr marL="82550" marR="0" lvl="0" indent="0" algn="just" rtl="0">
              <a:lnSpc>
                <a:spcPct val="90000"/>
              </a:lnSpc>
              <a:spcBef>
                <a:spcPts val="0"/>
              </a:spcBef>
              <a:spcAft>
                <a:spcPts val="0"/>
              </a:spcAft>
              <a:buClr>
                <a:schemeClr val="accent1"/>
              </a:buClr>
              <a:buSzPts val="1890"/>
              <a:buNone/>
            </a:pPr>
            <a:endParaRPr dirty="0">
              <a:latin typeface="Times New Roman" panose="02020603050405020304" pitchFamily="18" charset="0"/>
              <a:cs typeface="Times New Roman" panose="02020603050405020304" pitchFamily="18" charset="0"/>
            </a:endParaRPr>
          </a:p>
          <a:p>
            <a:pPr marL="365125" marR="0" lvl="0" indent="-282575" algn="just" rtl="0">
              <a:lnSpc>
                <a:spcPct val="90000"/>
              </a:lnSpc>
              <a:spcBef>
                <a:spcPts val="540"/>
              </a:spcBef>
              <a:spcAft>
                <a:spcPts val="0"/>
              </a:spcAft>
              <a:buClr>
                <a:schemeClr val="accent1"/>
              </a:buClr>
              <a:buSzPts val="1890"/>
              <a:buFont typeface="Noto Sans Symbols"/>
              <a:buChar char="●"/>
            </a:pPr>
            <a:r>
              <a:rPr lang="en-US" b="1" i="0" u="sng" dirty="0">
                <a:latin typeface="Times New Roman" panose="02020603050405020304" pitchFamily="18" charset="0"/>
                <a:ea typeface="Times New Roman"/>
                <a:cs typeface="Times New Roman" panose="02020603050405020304" pitchFamily="18" charset="0"/>
                <a:sym typeface="Times New Roman"/>
              </a:rPr>
              <a:t>Organic chemistry</a:t>
            </a:r>
            <a:r>
              <a:rPr lang="en-US" b="1" i="0" dirty="0">
                <a:latin typeface="Times New Roman" panose="02020603050405020304" pitchFamily="18" charset="0"/>
                <a:ea typeface="Times New Roman"/>
                <a:cs typeface="Times New Roman" panose="02020603050405020304" pitchFamily="18" charset="0"/>
                <a:sym typeface="Times New Roman"/>
              </a:rPr>
              <a:t> </a:t>
            </a:r>
            <a:r>
              <a:rPr lang="en-US" b="1" i="0" dirty="0">
                <a:solidFill>
                  <a:schemeClr val="dk2"/>
                </a:solidFill>
                <a:latin typeface="Times New Roman" panose="02020603050405020304" pitchFamily="18" charset="0"/>
                <a:ea typeface="Times New Roman"/>
                <a:cs typeface="Times New Roman" panose="02020603050405020304" pitchFamily="18" charset="0"/>
                <a:sym typeface="Times New Roman"/>
              </a:rPr>
              <a:t>- </a:t>
            </a:r>
            <a:r>
              <a:rPr lang="en-US" i="0" dirty="0">
                <a:solidFill>
                  <a:schemeClr val="dk2"/>
                </a:solidFill>
                <a:latin typeface="Times New Roman" panose="02020603050405020304" pitchFamily="18" charset="0"/>
                <a:ea typeface="Times New Roman"/>
                <a:cs typeface="Times New Roman" panose="02020603050405020304" pitchFamily="18" charset="0"/>
                <a:sym typeface="Times New Roman"/>
              </a:rPr>
              <a:t>helps to establish the structure of an unknown compound, develops synthesis schemes, qualitative reactions are used</a:t>
            </a:r>
            <a:r>
              <a:rPr lang="en-US"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a:t>
            </a:r>
          </a:p>
          <a:p>
            <a:pPr marL="82550" marR="0" lvl="0" indent="0" algn="just" rtl="0">
              <a:lnSpc>
                <a:spcPct val="90000"/>
              </a:lnSpc>
              <a:spcBef>
                <a:spcPts val="540"/>
              </a:spcBef>
              <a:spcAft>
                <a:spcPts val="0"/>
              </a:spcAft>
              <a:buClr>
                <a:schemeClr val="accent1"/>
              </a:buClr>
              <a:buSzPts val="1890"/>
              <a:buNone/>
            </a:pPr>
            <a:endParaRPr dirty="0">
              <a:latin typeface="Times New Roman" panose="02020603050405020304" pitchFamily="18" charset="0"/>
              <a:cs typeface="Times New Roman" panose="02020603050405020304" pitchFamily="18" charset="0"/>
            </a:endParaRPr>
          </a:p>
          <a:p>
            <a:pPr marL="1279525" lvl="2" indent="-282575">
              <a:spcBef>
                <a:spcPts val="540"/>
              </a:spcBef>
              <a:buClr>
                <a:schemeClr val="accent1"/>
              </a:buClr>
              <a:buSzPts val="1890"/>
              <a:buFont typeface="Noto Sans Symbols"/>
              <a:buChar char="●"/>
            </a:pPr>
            <a:r>
              <a:rPr lang="en-US" sz="2800" b="1" i="0" u="sng" dirty="0">
                <a:latin typeface="Times New Roman" panose="02020603050405020304" pitchFamily="18" charset="0"/>
                <a:ea typeface="Times New Roman"/>
                <a:cs typeface="Times New Roman" panose="02020603050405020304" pitchFamily="18" charset="0"/>
                <a:sym typeface="Times New Roman"/>
              </a:rPr>
              <a:t>Physical colloid chemistry</a:t>
            </a:r>
            <a:r>
              <a:rPr lang="en-US" sz="2800" b="1" i="0" dirty="0">
                <a:solidFill>
                  <a:schemeClr val="dk2"/>
                </a:solidFill>
                <a:latin typeface="Times New Roman" panose="02020603050405020304" pitchFamily="18" charset="0"/>
                <a:ea typeface="Times New Roman"/>
                <a:cs typeface="Times New Roman" panose="02020603050405020304" pitchFamily="18" charset="0"/>
                <a:sym typeface="Times New Roman"/>
              </a:rPr>
              <a:t> – </a:t>
            </a:r>
            <a:r>
              <a:rPr lang="en-US" sz="2800" i="0" dirty="0">
                <a:solidFill>
                  <a:schemeClr val="dk2"/>
                </a:solidFill>
                <a:latin typeface="Times New Roman" panose="02020603050405020304" pitchFamily="18" charset="0"/>
                <a:ea typeface="Times New Roman"/>
                <a:cs typeface="Times New Roman" panose="02020603050405020304" pitchFamily="18" charset="0"/>
                <a:sym typeface="Times New Roman"/>
              </a:rPr>
              <a:t>offers great quantitative analysis</a:t>
            </a:r>
            <a:r>
              <a:rPr lang="en-US" sz="2800"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a:t>
            </a:r>
          </a:p>
          <a:p>
            <a:pPr marL="82550" marR="0" lvl="0" indent="0" algn="l" rtl="0">
              <a:lnSpc>
                <a:spcPct val="90000"/>
              </a:lnSpc>
              <a:spcBef>
                <a:spcPts val="540"/>
              </a:spcBef>
              <a:spcAft>
                <a:spcPts val="0"/>
              </a:spcAft>
              <a:buClr>
                <a:schemeClr val="accent1"/>
              </a:buClr>
              <a:buSzPts val="1890"/>
              <a:buNone/>
            </a:pPr>
            <a:endParaRPr dirty="0">
              <a:latin typeface="Times New Roman" panose="02020603050405020304" pitchFamily="18" charset="0"/>
              <a:cs typeface="Times New Roman" panose="02020603050405020304" pitchFamily="18" charset="0"/>
            </a:endParaRPr>
          </a:p>
          <a:p>
            <a:pPr marL="1279525" lvl="2" indent="-282575">
              <a:spcBef>
                <a:spcPts val="540"/>
              </a:spcBef>
              <a:buClr>
                <a:schemeClr val="accent1"/>
              </a:buClr>
              <a:buSzPts val="1890"/>
              <a:buFont typeface="Noto Sans Symbols"/>
              <a:buChar char="●"/>
            </a:pPr>
            <a:r>
              <a:rPr lang="en-US" sz="2800" b="1" i="0" u="sng" dirty="0">
                <a:latin typeface="Times New Roman" panose="02020603050405020304" pitchFamily="18" charset="0"/>
                <a:ea typeface="Times New Roman"/>
                <a:cs typeface="Times New Roman" panose="02020603050405020304" pitchFamily="18" charset="0"/>
                <a:sym typeface="Times New Roman"/>
              </a:rPr>
              <a:t>Biological</a:t>
            </a:r>
            <a:r>
              <a:rPr lang="en-US" sz="2800" b="1" i="0" dirty="0">
                <a:solidFill>
                  <a:schemeClr val="dk2"/>
                </a:solidFill>
                <a:latin typeface="Times New Roman" panose="02020603050405020304" pitchFamily="18" charset="0"/>
                <a:ea typeface="Times New Roman"/>
                <a:cs typeface="Times New Roman" panose="02020603050405020304" pitchFamily="18" charset="0"/>
                <a:sym typeface="Times New Roman"/>
              </a:rPr>
              <a:t> - </a:t>
            </a:r>
            <a:r>
              <a:rPr lang="en-US" sz="2800" i="0" dirty="0">
                <a:solidFill>
                  <a:schemeClr val="dk2"/>
                </a:solidFill>
                <a:latin typeface="Times New Roman" panose="02020603050405020304" pitchFamily="18" charset="0"/>
                <a:ea typeface="Times New Roman"/>
                <a:cs typeface="Times New Roman" panose="02020603050405020304" pitchFamily="18" charset="0"/>
                <a:sym typeface="Times New Roman"/>
              </a:rPr>
              <a:t>indicates what transformations with medicinal substances occur in the body and in which enzyme systems of the body this drug is involved</a:t>
            </a:r>
            <a:r>
              <a:rPr lang="en-US" sz="2800"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 </a:t>
            </a:r>
            <a:endParaRPr sz="2800" dirty="0">
              <a:latin typeface="Times New Roman" panose="02020603050405020304" pitchFamily="18" charset="0"/>
              <a:cs typeface="Times New Roman" panose="02020603050405020304" pitchFamily="18" charset="0"/>
            </a:endParaRPr>
          </a:p>
          <a:p>
            <a:pPr marL="342900" marR="0" lvl="0" indent="-222884" algn="l" rtl="0">
              <a:spcBef>
                <a:spcPts val="540"/>
              </a:spcBef>
              <a:spcAft>
                <a:spcPts val="0"/>
              </a:spcAft>
              <a:buClr>
                <a:schemeClr val="accent1"/>
              </a:buClr>
              <a:buSzPts val="1890"/>
              <a:buFont typeface="Noto Sans Symbols"/>
              <a:buNone/>
            </a:pPr>
            <a:endParaRPr sz="2700" b="0" i="0" u="none" dirty="0">
              <a:solidFill>
                <a:schemeClr val="dk2"/>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0"/>
        <p:cNvGrpSpPr/>
        <p:nvPr/>
      </p:nvGrpSpPr>
      <p:grpSpPr>
        <a:xfrm>
          <a:off x="0" y="0"/>
          <a:ext cx="0" cy="0"/>
          <a:chOff x="0" y="0"/>
          <a:chExt cx="0" cy="0"/>
        </a:xfrm>
      </p:grpSpPr>
      <p:sp>
        <p:nvSpPr>
          <p:cNvPr id="191" name="Google Shape;191;p26"/>
          <p:cNvSpPr txBox="1">
            <a:spLocks noGrp="1"/>
          </p:cNvSpPr>
          <p:nvPr>
            <p:ph idx="1"/>
          </p:nvPr>
        </p:nvSpPr>
        <p:spPr>
          <a:xfrm>
            <a:off x="323850" y="404812"/>
            <a:ext cx="8539162" cy="5953125"/>
          </a:xfrm>
          <a:prstGeom prst="rect">
            <a:avLst/>
          </a:prstGeom>
          <a:noFill/>
          <a:ln>
            <a:noFill/>
          </a:ln>
        </p:spPr>
        <p:txBody>
          <a:bodyPr spcFirstLastPara="1" wrap="square" lIns="91425" tIns="45700" rIns="91425" bIns="45700" anchor="t" anchorCtr="0">
            <a:noAutofit/>
          </a:bodyPr>
          <a:lstStyle/>
          <a:p>
            <a:pPr marL="365125" marR="0" lvl="0" indent="-282575" algn="ctr" rtl="0">
              <a:lnSpc>
                <a:spcPct val="80000"/>
              </a:lnSpc>
              <a:spcBef>
                <a:spcPts val="0"/>
              </a:spcBef>
              <a:spcAft>
                <a:spcPts val="0"/>
              </a:spcAft>
              <a:buClr>
                <a:schemeClr val="accent1"/>
              </a:buClr>
              <a:buSzPts val="1540"/>
              <a:buFont typeface="Noto Sans Symbols"/>
              <a:buNone/>
            </a:pPr>
            <a:r>
              <a:rPr lang="en-US" sz="2200" b="1" i="1" u="none" dirty="0">
                <a:solidFill>
                  <a:schemeClr val="dk1"/>
                </a:solidFill>
                <a:latin typeface="Times New Roman" panose="02020603050405020304" pitchFamily="18" charset="0"/>
                <a:ea typeface="Comic Sans MS"/>
                <a:cs typeface="Times New Roman" panose="02020603050405020304" pitchFamily="18" charset="0"/>
                <a:sym typeface="Comic Sans MS"/>
              </a:rPr>
              <a:t>Pharmaceutical chemistry is closely related to the pharmaceutical sciences, occupies a central position and is a link.</a:t>
            </a:r>
            <a:endParaRPr sz="2200" b="1" i="1" u="none" dirty="0">
              <a:solidFill>
                <a:schemeClr val="dk1"/>
              </a:solidFill>
              <a:latin typeface="Times New Roman" panose="02020603050405020304" pitchFamily="18" charset="0"/>
              <a:ea typeface="Comic Sans MS"/>
              <a:cs typeface="Times New Roman" panose="02020603050405020304" pitchFamily="18" charset="0"/>
              <a:sym typeface="Comic Sans MS"/>
            </a:endParaRPr>
          </a:p>
          <a:p>
            <a:pPr marL="365125" marR="0" lvl="0" indent="-282575" algn="ctr" rtl="0">
              <a:lnSpc>
                <a:spcPct val="80000"/>
              </a:lnSpc>
              <a:spcBef>
                <a:spcPts val="440"/>
              </a:spcBef>
              <a:spcAft>
                <a:spcPts val="0"/>
              </a:spcAft>
              <a:buClr>
                <a:schemeClr val="accent1"/>
              </a:buClr>
              <a:buSzPts val="1540"/>
              <a:buFont typeface="Noto Sans Symbols"/>
              <a:buNone/>
            </a:pPr>
            <a:r>
              <a:rPr lang="en-US" sz="2200"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      </a:t>
            </a:r>
            <a:endParaRPr dirty="0">
              <a:latin typeface="Times New Roman" panose="02020603050405020304" pitchFamily="18" charset="0"/>
              <a:cs typeface="Times New Roman" panose="02020603050405020304" pitchFamily="18" charset="0"/>
            </a:endParaRPr>
          </a:p>
          <a:p>
            <a:pPr marL="822325" lvl="1" indent="-282575">
              <a:lnSpc>
                <a:spcPct val="80000"/>
              </a:lnSpc>
              <a:spcBef>
                <a:spcPts val="400"/>
              </a:spcBef>
              <a:buClr>
                <a:schemeClr val="accent1"/>
              </a:buClr>
              <a:buSzPts val="1400"/>
              <a:buFont typeface="Noto Sans Symbols"/>
              <a:buChar char="●"/>
            </a:pPr>
            <a:r>
              <a:rPr lang="en-US" sz="1600" b="1" i="0" u="sng" dirty="0">
                <a:latin typeface="Times New Roman" panose="02020603050405020304" pitchFamily="18" charset="0"/>
                <a:ea typeface="Times New Roman"/>
                <a:cs typeface="Times New Roman" panose="02020603050405020304" pitchFamily="18" charset="0"/>
                <a:sym typeface="Times New Roman"/>
              </a:rPr>
              <a:t>Pharmacognosy</a:t>
            </a:r>
            <a:r>
              <a:rPr lang="en-US" sz="1600" b="1" i="0" dirty="0">
                <a:latin typeface="Times New Roman" panose="02020603050405020304" pitchFamily="18" charset="0"/>
                <a:ea typeface="Times New Roman"/>
                <a:cs typeface="Times New Roman" panose="02020603050405020304" pitchFamily="18" charset="0"/>
                <a:sym typeface="Times New Roman"/>
              </a:rPr>
              <a:t> - </a:t>
            </a:r>
            <a:r>
              <a:rPr lang="en-US" sz="1600" b="0" i="0" dirty="0">
                <a:solidFill>
                  <a:schemeClr val="dk2"/>
                </a:solidFill>
                <a:latin typeface="Times New Roman" panose="02020603050405020304" pitchFamily="18" charset="0"/>
                <a:ea typeface="Times New Roman"/>
                <a:cs typeface="Times New Roman" panose="02020603050405020304" pitchFamily="18" charset="0"/>
                <a:sym typeface="Times New Roman"/>
              </a:rPr>
              <a:t>helps to determine the active substances from plant and animal raw materials. Pharmaceutical chemistry establishes the structure of active substances, develops industrial synthesis, gives an understanding of the proper storage, drying and use of plant materials</a:t>
            </a:r>
            <a:r>
              <a:rPr lang="en-US" sz="1600"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a:t>
            </a:r>
            <a:endParaRPr sz="1600" b="0" i="0" u="none" dirty="0">
              <a:solidFill>
                <a:schemeClr val="dk2"/>
              </a:solidFill>
              <a:latin typeface="Times New Roman" panose="02020603050405020304" pitchFamily="18" charset="0"/>
              <a:ea typeface="Times New Roman"/>
              <a:cs typeface="Times New Roman" panose="02020603050405020304" pitchFamily="18" charset="0"/>
              <a:sym typeface="Times New Roman"/>
            </a:endParaRPr>
          </a:p>
          <a:p>
            <a:pPr marL="365125" marR="0" lvl="0" indent="-282575" algn="l" rtl="0">
              <a:lnSpc>
                <a:spcPct val="80000"/>
              </a:lnSpc>
              <a:spcBef>
                <a:spcPts val="400"/>
              </a:spcBef>
              <a:spcAft>
                <a:spcPts val="0"/>
              </a:spcAft>
              <a:buClr>
                <a:schemeClr val="accent1"/>
              </a:buClr>
              <a:buSzPts val="1400"/>
              <a:buFont typeface="Noto Sans Symbols"/>
              <a:buNone/>
            </a:pPr>
            <a:endParaRPr sz="2000" b="0" i="0" u="none" dirty="0">
              <a:solidFill>
                <a:schemeClr val="dk2"/>
              </a:solidFill>
              <a:latin typeface="Times New Roman" panose="02020603050405020304" pitchFamily="18" charset="0"/>
              <a:ea typeface="Times New Roman"/>
              <a:cs typeface="Times New Roman" panose="02020603050405020304" pitchFamily="18" charset="0"/>
              <a:sym typeface="Times New Roman"/>
            </a:endParaRPr>
          </a:p>
          <a:p>
            <a:pPr marL="822325" lvl="1" indent="-282575">
              <a:lnSpc>
                <a:spcPct val="80000"/>
              </a:lnSpc>
              <a:spcBef>
                <a:spcPts val="400"/>
              </a:spcBef>
              <a:buClr>
                <a:schemeClr val="accent1"/>
              </a:buClr>
              <a:buSzPts val="1400"/>
              <a:buFont typeface="Noto Sans Symbols"/>
              <a:buChar char="●"/>
            </a:pPr>
            <a:r>
              <a:rPr lang="en-US" sz="1600" b="1" i="0" u="sng" dirty="0">
                <a:latin typeface="Times New Roman" panose="02020603050405020304" pitchFamily="18" charset="0"/>
                <a:ea typeface="Times New Roman"/>
                <a:cs typeface="Times New Roman" panose="02020603050405020304" pitchFamily="18" charset="0"/>
                <a:sym typeface="Times New Roman"/>
              </a:rPr>
              <a:t>Pharmaceutical technology</a:t>
            </a:r>
            <a:r>
              <a:rPr lang="en-US" sz="1600" b="1" i="0" dirty="0">
                <a:latin typeface="Times New Roman" panose="02020603050405020304" pitchFamily="18" charset="0"/>
                <a:ea typeface="Times New Roman"/>
                <a:cs typeface="Times New Roman" panose="02020603050405020304" pitchFamily="18" charset="0"/>
                <a:sym typeface="Times New Roman"/>
              </a:rPr>
              <a:t> </a:t>
            </a:r>
            <a:r>
              <a:rPr lang="en-US" sz="1600" b="0" i="0" dirty="0">
                <a:solidFill>
                  <a:schemeClr val="dk2"/>
                </a:solidFill>
                <a:latin typeface="Times New Roman" panose="02020603050405020304" pitchFamily="18" charset="0"/>
                <a:ea typeface="Times New Roman"/>
                <a:cs typeface="Times New Roman" panose="02020603050405020304" pitchFamily="18" charset="0"/>
                <a:sym typeface="Times New Roman"/>
              </a:rPr>
              <a:t>- pharmaceutical chemistry helps in the manufacture of drugs, as knowledge about the compatibility of substances, in combination with each other based on the physicochemical properties of drugs.</a:t>
            </a:r>
            <a:endParaRPr sz="1600" b="0" i="0" dirty="0">
              <a:solidFill>
                <a:schemeClr val="dk2"/>
              </a:solidFill>
              <a:latin typeface="Times New Roman" panose="02020603050405020304" pitchFamily="18" charset="0"/>
              <a:ea typeface="Times New Roman"/>
              <a:cs typeface="Times New Roman" panose="02020603050405020304" pitchFamily="18" charset="0"/>
              <a:sym typeface="Times New Roman"/>
            </a:endParaRPr>
          </a:p>
          <a:p>
            <a:pPr marL="365125" marR="0" lvl="0" indent="-282575" algn="l" rtl="0">
              <a:lnSpc>
                <a:spcPct val="80000"/>
              </a:lnSpc>
              <a:spcBef>
                <a:spcPts val="400"/>
              </a:spcBef>
              <a:spcAft>
                <a:spcPts val="0"/>
              </a:spcAft>
              <a:buClr>
                <a:schemeClr val="accent1"/>
              </a:buClr>
              <a:buSzPts val="1400"/>
              <a:buFont typeface="Noto Sans Symbols"/>
              <a:buNone/>
            </a:pPr>
            <a:endParaRPr sz="2000" b="0" i="0" u="none" dirty="0">
              <a:solidFill>
                <a:schemeClr val="dk2"/>
              </a:solidFill>
              <a:latin typeface="Times New Roman" panose="02020603050405020304" pitchFamily="18" charset="0"/>
              <a:ea typeface="Times New Roman"/>
              <a:cs typeface="Times New Roman" panose="02020603050405020304" pitchFamily="18" charset="0"/>
              <a:sym typeface="Times New Roman"/>
            </a:endParaRPr>
          </a:p>
          <a:p>
            <a:pPr marL="822325" lvl="1" indent="-282575">
              <a:lnSpc>
                <a:spcPct val="80000"/>
              </a:lnSpc>
              <a:spcBef>
                <a:spcPts val="400"/>
              </a:spcBef>
              <a:buClr>
                <a:schemeClr val="accent1"/>
              </a:buClr>
              <a:buSzPts val="1400"/>
              <a:buFont typeface="Noto Sans Symbols"/>
              <a:buChar char="●"/>
            </a:pPr>
            <a:r>
              <a:rPr lang="en-US" sz="1600" b="1" i="0" u="sng" dirty="0">
                <a:latin typeface="Times New Roman" panose="02020603050405020304" pitchFamily="18" charset="0"/>
                <a:ea typeface="Times New Roman"/>
                <a:cs typeface="Times New Roman" panose="02020603050405020304" pitchFamily="18" charset="0"/>
                <a:sym typeface="Times New Roman"/>
              </a:rPr>
              <a:t>Organization and Economics of Pharmacy (OEF)</a:t>
            </a:r>
            <a:r>
              <a:rPr lang="en-US" sz="1600" b="1" i="0" dirty="0">
                <a:latin typeface="Times New Roman" panose="02020603050405020304" pitchFamily="18" charset="0"/>
                <a:ea typeface="Times New Roman"/>
                <a:cs typeface="Times New Roman" panose="02020603050405020304" pitchFamily="18" charset="0"/>
                <a:sym typeface="Times New Roman"/>
              </a:rPr>
              <a:t> </a:t>
            </a:r>
            <a:r>
              <a:rPr lang="en-US" sz="1600" b="0" i="0" dirty="0">
                <a:solidFill>
                  <a:schemeClr val="dk2"/>
                </a:solidFill>
                <a:latin typeface="Times New Roman" panose="02020603050405020304" pitchFamily="18" charset="0"/>
                <a:ea typeface="Times New Roman"/>
                <a:cs typeface="Times New Roman" panose="02020603050405020304" pitchFamily="18" charset="0"/>
                <a:sym typeface="Times New Roman"/>
              </a:rPr>
              <a:t>- studies laws aimed at the correct dispensing of medicines. At the same time, knowledge in the storage of these substances is used.</a:t>
            </a:r>
            <a:endParaRPr sz="1600" b="0" i="0" dirty="0">
              <a:solidFill>
                <a:schemeClr val="dk2"/>
              </a:solidFill>
              <a:latin typeface="Times New Roman" panose="02020603050405020304" pitchFamily="18" charset="0"/>
              <a:ea typeface="Times New Roman"/>
              <a:cs typeface="Times New Roman" panose="02020603050405020304" pitchFamily="18" charset="0"/>
              <a:sym typeface="Times New Roman"/>
            </a:endParaRPr>
          </a:p>
          <a:p>
            <a:pPr marL="365125" marR="0" lvl="0" indent="-282575" algn="l" rtl="0">
              <a:lnSpc>
                <a:spcPct val="80000"/>
              </a:lnSpc>
              <a:spcBef>
                <a:spcPts val="400"/>
              </a:spcBef>
              <a:spcAft>
                <a:spcPts val="0"/>
              </a:spcAft>
              <a:buClr>
                <a:schemeClr val="accent1"/>
              </a:buClr>
              <a:buSzPts val="1400"/>
              <a:buFont typeface="Noto Sans Symbols"/>
              <a:buNone/>
            </a:pPr>
            <a:endParaRPr sz="2000" b="0" i="0" u="none" dirty="0">
              <a:solidFill>
                <a:schemeClr val="dk2"/>
              </a:solidFill>
              <a:latin typeface="Times New Roman" panose="02020603050405020304" pitchFamily="18" charset="0"/>
              <a:ea typeface="Times New Roman"/>
              <a:cs typeface="Times New Roman" panose="02020603050405020304" pitchFamily="18" charset="0"/>
              <a:sym typeface="Times New Roman"/>
            </a:endParaRPr>
          </a:p>
          <a:p>
            <a:pPr marL="1279525" lvl="2" indent="-282575">
              <a:lnSpc>
                <a:spcPct val="80000"/>
              </a:lnSpc>
              <a:spcBef>
                <a:spcPts val="400"/>
              </a:spcBef>
              <a:buClr>
                <a:schemeClr val="accent1"/>
              </a:buClr>
              <a:buSzPts val="1400"/>
              <a:buFont typeface="Noto Sans Symbols"/>
              <a:buChar char="●"/>
            </a:pPr>
            <a:r>
              <a:rPr lang="en-US" sz="1600" b="1" i="0" u="sng" dirty="0">
                <a:latin typeface="Times New Roman" panose="02020603050405020304" pitchFamily="18" charset="0"/>
                <a:ea typeface="Times New Roman"/>
                <a:cs typeface="Times New Roman" panose="02020603050405020304" pitchFamily="18" charset="0"/>
                <a:sym typeface="Times New Roman"/>
              </a:rPr>
              <a:t>Forensic, Toxicological Chemistry</a:t>
            </a:r>
            <a:r>
              <a:rPr lang="en-US" sz="1600" b="1" i="0" dirty="0">
                <a:latin typeface="Times New Roman" panose="02020603050405020304" pitchFamily="18" charset="0"/>
                <a:ea typeface="Times New Roman"/>
                <a:cs typeface="Times New Roman" panose="02020603050405020304" pitchFamily="18" charset="0"/>
                <a:sym typeface="Times New Roman"/>
              </a:rPr>
              <a:t> </a:t>
            </a:r>
            <a:r>
              <a:rPr lang="en-US" sz="1600" b="0" i="0" dirty="0">
                <a:solidFill>
                  <a:schemeClr val="dk2"/>
                </a:solidFill>
                <a:latin typeface="Times New Roman" panose="02020603050405020304" pitchFamily="18" charset="0"/>
                <a:ea typeface="Times New Roman"/>
                <a:cs typeface="Times New Roman" panose="02020603050405020304" pitchFamily="18" charset="0"/>
                <a:sym typeface="Times New Roman"/>
              </a:rPr>
              <a:t>- applies pharmaceutical chemistry techniques to detect poisonous and potent substances.</a:t>
            </a:r>
            <a:endParaRPr sz="1600" dirty="0">
              <a:latin typeface="Times New Roman" panose="02020603050405020304" pitchFamily="18" charset="0"/>
              <a:cs typeface="Times New Roman" panose="02020603050405020304" pitchFamily="18" charset="0"/>
            </a:endParaRPr>
          </a:p>
          <a:p>
            <a:pPr marL="342900" marR="0" lvl="0" indent="-254000" algn="l" rtl="0">
              <a:spcBef>
                <a:spcPts val="400"/>
              </a:spcBef>
              <a:spcAft>
                <a:spcPts val="0"/>
              </a:spcAft>
              <a:buClr>
                <a:schemeClr val="accent1"/>
              </a:buClr>
              <a:buSzPts val="1400"/>
              <a:buFont typeface="Noto Sans Symbols"/>
              <a:buNone/>
            </a:pPr>
            <a:endParaRPr sz="2000" b="0" i="0" u="none" dirty="0">
              <a:solidFill>
                <a:schemeClr val="dk2"/>
              </a:solidFill>
              <a:latin typeface="Times New Roman"/>
              <a:ea typeface="Times New Roman"/>
              <a:cs typeface="Times New Roman"/>
              <a:sym typeface="Times New Roman"/>
            </a:endParaRPr>
          </a:p>
        </p:txBody>
      </p:sp>
    </p:spTree>
  </p:cSld>
  <p:clrMapOvr>
    <a:masterClrMapping/>
  </p:clrMapOvr>
  <p:transition spd="slow">
    <p:push dir="r"/>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5"/>
        <p:cNvGrpSpPr/>
        <p:nvPr/>
      </p:nvGrpSpPr>
      <p:grpSpPr>
        <a:xfrm>
          <a:off x="0" y="0"/>
          <a:ext cx="0" cy="0"/>
          <a:chOff x="0" y="0"/>
          <a:chExt cx="0" cy="0"/>
        </a:xfrm>
      </p:grpSpPr>
      <p:sp>
        <p:nvSpPr>
          <p:cNvPr id="196" name="Google Shape;196;p27"/>
          <p:cNvSpPr txBox="1">
            <a:spLocks noGrp="1"/>
          </p:cNvSpPr>
          <p:nvPr>
            <p:ph type="title"/>
          </p:nvPr>
        </p:nvSpPr>
        <p:spPr>
          <a:xfrm>
            <a:off x="230155" y="620712"/>
            <a:ext cx="8584163" cy="1439862"/>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52392B"/>
              </a:buClr>
              <a:buSzPts val="3600"/>
              <a:buFont typeface="Times New Roman"/>
              <a:buNone/>
            </a:pPr>
            <a:r>
              <a:rPr lang="en-US" sz="3600" b="1" i="1" u="none" strike="noStrike" cap="none" dirty="0">
                <a:latin typeface="Times New Roman"/>
                <a:ea typeface="Times New Roman"/>
                <a:cs typeface="Times New Roman"/>
                <a:sym typeface="Times New Roman"/>
              </a:rPr>
              <a:t>MODERN PROBLEMS OF PHARMACEUTICAL CHEMISTRY.</a:t>
            </a:r>
            <a:endParaRPr sz="3240" b="0" i="1" u="none" strike="noStrike" cap="none" dirty="0">
              <a:latin typeface="Source Sans Pro"/>
              <a:ea typeface="Source Sans Pro"/>
              <a:cs typeface="Source Sans Pro"/>
              <a:sym typeface="Source Sans Pro"/>
            </a:endParaRPr>
          </a:p>
        </p:txBody>
      </p:sp>
      <p:sp>
        <p:nvSpPr>
          <p:cNvPr id="197" name="Google Shape;197;p27"/>
          <p:cNvSpPr txBox="1">
            <a:spLocks noGrp="1"/>
          </p:cNvSpPr>
          <p:nvPr>
            <p:ph idx="1"/>
          </p:nvPr>
        </p:nvSpPr>
        <p:spPr>
          <a:xfrm>
            <a:off x="1561322" y="2133600"/>
            <a:ext cx="6866715" cy="4471987"/>
          </a:xfrm>
          <a:prstGeom prst="rect">
            <a:avLst/>
          </a:prstGeom>
          <a:noFill/>
          <a:ln>
            <a:noFill/>
          </a:ln>
        </p:spPr>
        <p:txBody>
          <a:bodyPr spcFirstLastPara="1" wrap="square" lIns="91425" tIns="45700" rIns="91425" bIns="45700" anchor="t" anchorCtr="0">
            <a:noAutofit/>
          </a:bodyPr>
          <a:lstStyle/>
          <a:p>
            <a:pPr marL="652462" marR="0" lvl="0" indent="-571499" algn="l" rtl="0">
              <a:lnSpc>
                <a:spcPct val="100000"/>
              </a:lnSpc>
              <a:spcBef>
                <a:spcPts val="0"/>
              </a:spcBef>
              <a:spcAft>
                <a:spcPts val="0"/>
              </a:spcAft>
              <a:buClr>
                <a:schemeClr val="accent1"/>
              </a:buClr>
              <a:buSzPts val="2240"/>
              <a:buFont typeface="Source Sans Pro"/>
              <a:buAutoNum type="romanUcPeriod"/>
            </a:pPr>
            <a:r>
              <a:rPr lang="en-US" sz="3200"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Creation and research of new medicines.</a:t>
            </a:r>
            <a:endParaRPr dirty="0">
              <a:latin typeface="Times New Roman" panose="02020603050405020304" pitchFamily="18" charset="0"/>
              <a:cs typeface="Times New Roman" panose="02020603050405020304" pitchFamily="18" charset="0"/>
            </a:endParaRPr>
          </a:p>
          <a:p>
            <a:pPr marL="652462" marR="0" lvl="0" indent="-571499" algn="l" rtl="0">
              <a:lnSpc>
                <a:spcPct val="100000"/>
              </a:lnSpc>
              <a:spcBef>
                <a:spcPts val="640"/>
              </a:spcBef>
              <a:spcAft>
                <a:spcPts val="0"/>
              </a:spcAft>
              <a:buClr>
                <a:schemeClr val="accent1"/>
              </a:buClr>
              <a:buSzPts val="2240"/>
              <a:buFont typeface="Source Sans Pro"/>
              <a:buAutoNum type="romanUcPeriod"/>
            </a:pPr>
            <a:r>
              <a:rPr lang="en-US" sz="3200"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Development of pharmaceutical and biopharmaceutical assay methods.</a:t>
            </a:r>
            <a:endParaRPr dirty="0">
              <a:latin typeface="Times New Roman" panose="02020603050405020304" pitchFamily="18" charset="0"/>
              <a:cs typeface="Times New Roman" panose="02020603050405020304" pitchFamily="18" charset="0"/>
            </a:endParaRPr>
          </a:p>
          <a:p>
            <a:pPr marL="652462" marR="0" lvl="0" indent="-571499" algn="l" rtl="0">
              <a:lnSpc>
                <a:spcPct val="100000"/>
              </a:lnSpc>
              <a:spcBef>
                <a:spcPts val="640"/>
              </a:spcBef>
              <a:spcAft>
                <a:spcPts val="0"/>
              </a:spcAft>
              <a:buClr>
                <a:schemeClr val="accent1"/>
              </a:buClr>
              <a:buSzPts val="2240"/>
              <a:buFont typeface="Source Sans Pro"/>
              <a:buAutoNum type="romanUcPeriod"/>
            </a:pPr>
            <a:r>
              <a:rPr lang="en-US" sz="3200"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Quality control of medicines used on the territory of Ukraine.</a:t>
            </a:r>
            <a:endParaRPr dirty="0">
              <a:latin typeface="Times New Roman" panose="02020603050405020304" pitchFamily="18" charset="0"/>
              <a:cs typeface="Times New Roman" panose="02020603050405020304" pitchFamily="18" charset="0"/>
            </a:endParaRPr>
          </a:p>
          <a:p>
            <a:pPr marL="342900" marR="0" lvl="0" indent="-200660" algn="l" rtl="0">
              <a:spcBef>
                <a:spcPts val="640"/>
              </a:spcBef>
              <a:spcAft>
                <a:spcPts val="0"/>
              </a:spcAft>
              <a:buClr>
                <a:schemeClr val="accent1"/>
              </a:buClr>
              <a:buSzPts val="2240"/>
              <a:buFont typeface="Noto Sans Symbols"/>
              <a:buNone/>
            </a:pPr>
            <a:endParaRPr sz="3200" b="0" i="0" u="none" dirty="0">
              <a:solidFill>
                <a:schemeClr val="dk2"/>
              </a:solidFill>
              <a:latin typeface="Times New Roman"/>
              <a:ea typeface="Times New Roman"/>
              <a:cs typeface="Times New Roman"/>
              <a:sym typeface="Times New Roman"/>
            </a:endParaRPr>
          </a:p>
        </p:txBody>
      </p:sp>
    </p:spTree>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1"/>
        <p:cNvGrpSpPr/>
        <p:nvPr/>
      </p:nvGrpSpPr>
      <p:grpSpPr>
        <a:xfrm>
          <a:off x="0" y="0"/>
          <a:ext cx="0" cy="0"/>
          <a:chOff x="0" y="0"/>
          <a:chExt cx="0" cy="0"/>
        </a:xfrm>
      </p:grpSpPr>
      <p:sp>
        <p:nvSpPr>
          <p:cNvPr id="202" name="Google Shape;202;p28"/>
          <p:cNvSpPr txBox="1">
            <a:spLocks noGrp="1"/>
          </p:cNvSpPr>
          <p:nvPr>
            <p:ph idx="1"/>
          </p:nvPr>
        </p:nvSpPr>
        <p:spPr>
          <a:xfrm>
            <a:off x="777551" y="144754"/>
            <a:ext cx="7834312" cy="5880100"/>
          </a:xfrm>
          <a:prstGeom prst="rect">
            <a:avLst/>
          </a:prstGeom>
          <a:noFill/>
          <a:ln>
            <a:noFill/>
          </a:ln>
        </p:spPr>
        <p:txBody>
          <a:bodyPr spcFirstLastPara="1" wrap="square" lIns="91425" tIns="45700" rIns="91425" bIns="45700" anchor="t" anchorCtr="0">
            <a:noAutofit/>
          </a:bodyPr>
          <a:lstStyle/>
          <a:p>
            <a:pPr marL="690562" marR="0" lvl="0" indent="-609599" algn="l" rtl="0">
              <a:lnSpc>
                <a:spcPct val="100000"/>
              </a:lnSpc>
              <a:spcBef>
                <a:spcPts val="0"/>
              </a:spcBef>
              <a:spcAft>
                <a:spcPts val="0"/>
              </a:spcAft>
              <a:buClr>
                <a:schemeClr val="accent1"/>
              </a:buClr>
              <a:buSzPts val="1680"/>
              <a:buFont typeface="Source Sans Pro"/>
              <a:buAutoNum type="arabicParenR"/>
            </a:pPr>
            <a:r>
              <a:rPr lang="en-US" sz="2400" b="1" i="1" u="sng" dirty="0">
                <a:latin typeface="Times New Roman" panose="02020603050405020304" pitchFamily="18" charset="0"/>
                <a:ea typeface="Times New Roman"/>
                <a:cs typeface="Times New Roman" panose="02020603050405020304" pitchFamily="18" charset="0"/>
                <a:sym typeface="Times New Roman"/>
              </a:rPr>
              <a:t>Creation and research of new medicines is necessary for the following reasons:</a:t>
            </a:r>
            <a:endParaRPr sz="2400" b="1" i="1" u="sng" dirty="0">
              <a:latin typeface="Times New Roman" panose="02020603050405020304" pitchFamily="18" charset="0"/>
              <a:ea typeface="Times New Roman"/>
              <a:cs typeface="Times New Roman" panose="02020603050405020304" pitchFamily="18" charset="0"/>
              <a:sym typeface="Times New Roman"/>
            </a:endParaRPr>
          </a:p>
          <a:p>
            <a:pPr marL="690562" marR="0" lvl="0" indent="-609599" algn="l" rtl="0">
              <a:lnSpc>
                <a:spcPct val="100000"/>
              </a:lnSpc>
              <a:spcBef>
                <a:spcPts val="480"/>
              </a:spcBef>
              <a:spcAft>
                <a:spcPts val="0"/>
              </a:spcAft>
              <a:buClr>
                <a:schemeClr val="accent1"/>
              </a:buClr>
              <a:buSzPts val="1680"/>
              <a:buFont typeface="Noto Sans Symbols"/>
              <a:buNone/>
            </a:pPr>
            <a:endParaRPr sz="2400" b="1" i="0" u="sng" dirty="0">
              <a:solidFill>
                <a:schemeClr val="dk2"/>
              </a:solidFill>
              <a:latin typeface="Times New Roman" panose="02020603050405020304" pitchFamily="18" charset="0"/>
              <a:ea typeface="Times New Roman"/>
              <a:cs typeface="Times New Roman" panose="02020603050405020304" pitchFamily="18" charset="0"/>
              <a:sym typeface="Times New Roman"/>
            </a:endParaRPr>
          </a:p>
          <a:p>
            <a:pPr marL="690562" marR="0" lvl="0" indent="-609599" algn="l" rtl="0">
              <a:lnSpc>
                <a:spcPct val="100000"/>
              </a:lnSpc>
              <a:spcBef>
                <a:spcPts val="480"/>
              </a:spcBef>
              <a:spcAft>
                <a:spcPts val="0"/>
              </a:spcAft>
              <a:buClr>
                <a:schemeClr val="accent1"/>
              </a:buClr>
              <a:buSzPts val="1680"/>
              <a:buFont typeface="Noto Sans Symbols"/>
              <a:buChar char="●"/>
            </a:pPr>
            <a:r>
              <a:rPr lang="en-US" sz="2400"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Insufficient effectiveness of some drugs.</a:t>
            </a:r>
            <a:endParaRPr dirty="0">
              <a:latin typeface="Times New Roman" panose="02020603050405020304" pitchFamily="18" charset="0"/>
              <a:cs typeface="Times New Roman" panose="02020603050405020304" pitchFamily="18" charset="0"/>
            </a:endParaRPr>
          </a:p>
          <a:p>
            <a:pPr marL="690562" marR="0" lvl="0" indent="-502919" algn="l" rtl="0">
              <a:lnSpc>
                <a:spcPct val="100000"/>
              </a:lnSpc>
              <a:spcBef>
                <a:spcPts val="480"/>
              </a:spcBef>
              <a:spcAft>
                <a:spcPts val="0"/>
              </a:spcAft>
              <a:buClr>
                <a:schemeClr val="accent1"/>
              </a:buClr>
              <a:buSzPts val="1680"/>
              <a:buFont typeface="Noto Sans Symbols"/>
              <a:buNone/>
            </a:pPr>
            <a:endParaRPr sz="2400" b="0" i="0" u="none" dirty="0">
              <a:solidFill>
                <a:schemeClr val="dk2"/>
              </a:solidFill>
              <a:latin typeface="Times New Roman" panose="02020603050405020304" pitchFamily="18" charset="0"/>
              <a:ea typeface="Times New Roman"/>
              <a:cs typeface="Times New Roman" panose="02020603050405020304" pitchFamily="18" charset="0"/>
              <a:sym typeface="Times New Roman"/>
            </a:endParaRPr>
          </a:p>
          <a:p>
            <a:pPr marL="690562" marR="0" lvl="0" indent="-609599" algn="l" rtl="0">
              <a:lnSpc>
                <a:spcPct val="100000"/>
              </a:lnSpc>
              <a:spcBef>
                <a:spcPts val="480"/>
              </a:spcBef>
              <a:spcAft>
                <a:spcPts val="0"/>
              </a:spcAft>
              <a:buClr>
                <a:schemeClr val="accent1"/>
              </a:buClr>
              <a:buSzPts val="1680"/>
              <a:buFont typeface="Noto Sans Symbols"/>
              <a:buChar char="●"/>
            </a:pPr>
            <a:r>
              <a:rPr lang="en-US" sz="2400"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The presence of a side effect.</a:t>
            </a:r>
            <a:endParaRPr dirty="0">
              <a:latin typeface="Times New Roman" panose="02020603050405020304" pitchFamily="18" charset="0"/>
              <a:cs typeface="Times New Roman" panose="02020603050405020304" pitchFamily="18" charset="0"/>
            </a:endParaRPr>
          </a:p>
          <a:p>
            <a:pPr marL="690562" marR="0" lvl="0" indent="-502919" algn="l" rtl="0">
              <a:lnSpc>
                <a:spcPct val="100000"/>
              </a:lnSpc>
              <a:spcBef>
                <a:spcPts val="480"/>
              </a:spcBef>
              <a:spcAft>
                <a:spcPts val="0"/>
              </a:spcAft>
              <a:buClr>
                <a:schemeClr val="accent1"/>
              </a:buClr>
              <a:buSzPts val="1680"/>
              <a:buFont typeface="Noto Sans Symbols"/>
              <a:buNone/>
            </a:pPr>
            <a:endParaRPr sz="2400" b="0" i="0" u="none" dirty="0">
              <a:solidFill>
                <a:schemeClr val="dk2"/>
              </a:solidFill>
              <a:latin typeface="Times New Roman" panose="02020603050405020304" pitchFamily="18" charset="0"/>
              <a:ea typeface="Times New Roman"/>
              <a:cs typeface="Times New Roman" panose="02020603050405020304" pitchFamily="18" charset="0"/>
              <a:sym typeface="Times New Roman"/>
            </a:endParaRPr>
          </a:p>
          <a:p>
            <a:pPr marL="690562" marR="0" lvl="0" indent="-609599" algn="l" rtl="0">
              <a:lnSpc>
                <a:spcPct val="100000"/>
              </a:lnSpc>
              <a:spcBef>
                <a:spcPts val="480"/>
              </a:spcBef>
              <a:spcAft>
                <a:spcPts val="0"/>
              </a:spcAft>
              <a:buClr>
                <a:schemeClr val="accent1"/>
              </a:buClr>
              <a:buSzPts val="1680"/>
              <a:buFont typeface="Noto Sans Symbols"/>
              <a:buChar char="●"/>
            </a:pPr>
            <a:r>
              <a:rPr lang="en-US" sz="2400"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Limitation of expiration dates. </a:t>
            </a:r>
            <a:endParaRPr dirty="0">
              <a:latin typeface="Times New Roman" panose="02020603050405020304" pitchFamily="18" charset="0"/>
              <a:cs typeface="Times New Roman" panose="02020603050405020304" pitchFamily="18" charset="0"/>
            </a:endParaRPr>
          </a:p>
          <a:p>
            <a:pPr marL="690562" marR="0" lvl="0" indent="-502919" algn="l" rtl="0">
              <a:lnSpc>
                <a:spcPct val="100000"/>
              </a:lnSpc>
              <a:spcBef>
                <a:spcPts val="480"/>
              </a:spcBef>
              <a:spcAft>
                <a:spcPts val="0"/>
              </a:spcAft>
              <a:buClr>
                <a:schemeClr val="accent1"/>
              </a:buClr>
              <a:buSzPts val="1680"/>
              <a:buFont typeface="Noto Sans Symbols"/>
              <a:buNone/>
            </a:pPr>
            <a:endParaRPr sz="2400" b="0" i="0" u="none" dirty="0">
              <a:solidFill>
                <a:schemeClr val="dk2"/>
              </a:solidFill>
              <a:latin typeface="Times New Roman" panose="02020603050405020304" pitchFamily="18" charset="0"/>
              <a:ea typeface="Times New Roman"/>
              <a:cs typeface="Times New Roman" panose="02020603050405020304" pitchFamily="18" charset="0"/>
              <a:sym typeface="Times New Roman"/>
            </a:endParaRPr>
          </a:p>
          <a:p>
            <a:pPr marL="690562" marR="0" lvl="0" indent="-609599" algn="l" rtl="0">
              <a:lnSpc>
                <a:spcPct val="100000"/>
              </a:lnSpc>
              <a:spcBef>
                <a:spcPts val="480"/>
              </a:spcBef>
              <a:spcAft>
                <a:spcPts val="0"/>
              </a:spcAft>
              <a:buClr>
                <a:schemeClr val="accent1"/>
              </a:buClr>
              <a:buSzPts val="1680"/>
              <a:buFont typeface="Noto Sans Symbols"/>
              <a:buChar char="●"/>
            </a:pPr>
            <a:r>
              <a:rPr lang="en-US" sz="2400"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In connection with new achievements in the field of medical, biological and chemical sciences.  </a:t>
            </a:r>
            <a:endParaRPr dirty="0">
              <a:latin typeface="Times New Roman" panose="02020603050405020304" pitchFamily="18" charset="0"/>
              <a:cs typeface="Times New Roman" panose="02020603050405020304" pitchFamily="18" charset="0"/>
            </a:endParaRPr>
          </a:p>
        </p:txBody>
      </p:sp>
      <p:pic>
        <p:nvPicPr>
          <p:cNvPr id="203" name="Google Shape;203;p28"/>
          <p:cNvPicPr preferRelativeResize="0"/>
          <p:nvPr/>
        </p:nvPicPr>
        <p:blipFill rotWithShape="1">
          <a:blip r:embed="rId4">
            <a:alphaModFix/>
          </a:blip>
          <a:srcRect/>
          <a:stretch/>
        </p:blipFill>
        <p:spPr>
          <a:xfrm>
            <a:off x="5760454" y="4685911"/>
            <a:ext cx="3303587" cy="2108200"/>
          </a:xfrm>
          <a:prstGeom prst="rect">
            <a:avLst/>
          </a:prstGeom>
          <a:noFill/>
          <a:ln>
            <a:noFill/>
          </a:ln>
        </p:spPr>
      </p:pic>
    </p:spTree>
  </p:cSld>
  <p:clrMapOvr>
    <a:masterClrMapping/>
  </p:clrMapOvr>
  <p:transition spd="slow">
    <p:push dir="r"/>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7"/>
        <p:cNvGrpSpPr/>
        <p:nvPr/>
      </p:nvGrpSpPr>
      <p:grpSpPr>
        <a:xfrm>
          <a:off x="0" y="0"/>
          <a:ext cx="0" cy="0"/>
          <a:chOff x="0" y="0"/>
          <a:chExt cx="0" cy="0"/>
        </a:xfrm>
      </p:grpSpPr>
      <p:sp>
        <p:nvSpPr>
          <p:cNvPr id="208" name="Google Shape;208;p29"/>
          <p:cNvSpPr txBox="1">
            <a:spLocks noGrp="1"/>
          </p:cNvSpPr>
          <p:nvPr>
            <p:ph idx="1"/>
          </p:nvPr>
        </p:nvSpPr>
        <p:spPr>
          <a:xfrm>
            <a:off x="323850" y="692150"/>
            <a:ext cx="8714403" cy="5627687"/>
          </a:xfrm>
          <a:prstGeom prst="rect">
            <a:avLst/>
          </a:prstGeom>
          <a:noFill/>
          <a:ln>
            <a:noFill/>
          </a:ln>
        </p:spPr>
        <p:txBody>
          <a:bodyPr spcFirstLastPara="1" wrap="square" lIns="91425" tIns="45700" rIns="91425" bIns="45700" anchor="t" anchorCtr="0">
            <a:noAutofit/>
          </a:bodyPr>
          <a:lstStyle/>
          <a:p>
            <a:pPr marL="715962" marR="0" lvl="0" indent="-633412" algn="l" rtl="0">
              <a:lnSpc>
                <a:spcPct val="80000"/>
              </a:lnSpc>
              <a:spcBef>
                <a:spcPts val="0"/>
              </a:spcBef>
              <a:spcAft>
                <a:spcPts val="0"/>
              </a:spcAft>
              <a:buClr>
                <a:schemeClr val="accent1"/>
              </a:buClr>
              <a:buSzPts val="1680"/>
              <a:buFont typeface="Noto Sans Symbols"/>
              <a:buNone/>
            </a:pPr>
            <a:r>
              <a:rPr lang="en-US" sz="2400" b="1" i="0" u="none" dirty="0">
                <a:latin typeface="Times New Roman" panose="02020603050405020304" pitchFamily="18" charset="0"/>
                <a:ea typeface="Times New Roman"/>
                <a:cs typeface="Times New Roman" panose="02020603050405020304" pitchFamily="18" charset="0"/>
                <a:sym typeface="Times New Roman"/>
              </a:rPr>
              <a:t>2) 	</a:t>
            </a:r>
            <a:r>
              <a:rPr lang="en-US" sz="2400" b="1" i="1" u="sng" dirty="0">
                <a:latin typeface="Times New Roman" panose="02020603050405020304" pitchFamily="18" charset="0"/>
                <a:ea typeface="Times New Roman"/>
                <a:cs typeface="Times New Roman" panose="02020603050405020304" pitchFamily="18" charset="0"/>
                <a:sym typeface="Times New Roman"/>
              </a:rPr>
              <a:t>Development of pharmaceutical and</a:t>
            </a:r>
            <a:r>
              <a:rPr lang="ru-RU" sz="2400" b="1" i="1" u="sng" dirty="0">
                <a:latin typeface="Times New Roman" panose="02020603050405020304" pitchFamily="18" charset="0"/>
                <a:ea typeface="Times New Roman"/>
                <a:cs typeface="Times New Roman" panose="02020603050405020304" pitchFamily="18" charset="0"/>
                <a:sym typeface="Times New Roman"/>
              </a:rPr>
              <a:t> </a:t>
            </a:r>
            <a:r>
              <a:rPr lang="en-US" sz="2400" b="1" i="1" u="sng" dirty="0">
                <a:latin typeface="Times New Roman" panose="02020603050405020304" pitchFamily="18" charset="0"/>
                <a:ea typeface="Times New Roman"/>
                <a:cs typeface="Times New Roman" panose="02020603050405020304" pitchFamily="18" charset="0"/>
                <a:sym typeface="Times New Roman"/>
              </a:rPr>
              <a:t>biopharmaceutical assay methods.</a:t>
            </a:r>
            <a:endParaRPr i="1" dirty="0">
              <a:latin typeface="Times New Roman" panose="02020603050405020304" pitchFamily="18" charset="0"/>
              <a:cs typeface="Times New Roman" panose="02020603050405020304" pitchFamily="18" charset="0"/>
            </a:endParaRPr>
          </a:p>
          <a:p>
            <a:pPr marL="715962" marR="0" lvl="0" indent="-633412" algn="l" rtl="0">
              <a:lnSpc>
                <a:spcPct val="80000"/>
              </a:lnSpc>
              <a:spcBef>
                <a:spcPts val="480"/>
              </a:spcBef>
              <a:spcAft>
                <a:spcPts val="0"/>
              </a:spcAft>
              <a:buClr>
                <a:schemeClr val="accent1"/>
              </a:buClr>
              <a:buSzPts val="1680"/>
              <a:buFont typeface="Noto Sans Symbols"/>
              <a:buNone/>
            </a:pPr>
            <a:endParaRPr sz="2400" b="1" i="0" u="sng" dirty="0">
              <a:solidFill>
                <a:schemeClr val="dk2"/>
              </a:solidFill>
              <a:latin typeface="Times New Roman" panose="02020603050405020304" pitchFamily="18" charset="0"/>
              <a:ea typeface="Times New Roman"/>
              <a:cs typeface="Times New Roman" panose="02020603050405020304" pitchFamily="18" charset="0"/>
              <a:sym typeface="Times New Roman"/>
            </a:endParaRPr>
          </a:p>
          <a:p>
            <a:pPr marL="715962" marR="0" lvl="0" indent="-633412" algn="l" rtl="0">
              <a:lnSpc>
                <a:spcPct val="80000"/>
              </a:lnSpc>
              <a:spcBef>
                <a:spcPts val="440"/>
              </a:spcBef>
              <a:spcAft>
                <a:spcPts val="0"/>
              </a:spcAft>
              <a:buClr>
                <a:schemeClr val="accent1"/>
              </a:buClr>
              <a:buSzPts val="1540"/>
              <a:buFont typeface="Noto Sans Symbols"/>
              <a:buNone/>
            </a:pPr>
            <a:r>
              <a:rPr lang="ru-RU" sz="2200" b="0" i="1" u="none" dirty="0">
                <a:solidFill>
                  <a:schemeClr val="dk2"/>
                </a:solidFill>
                <a:latin typeface="Times New Roman" panose="02020603050405020304" pitchFamily="18" charset="0"/>
                <a:ea typeface="Times New Roman"/>
                <a:cs typeface="Times New Roman" panose="02020603050405020304" pitchFamily="18" charset="0"/>
                <a:sym typeface="Times New Roman"/>
              </a:rPr>
              <a:t>	</a:t>
            </a:r>
            <a:r>
              <a:rPr lang="en-US" sz="2200" b="0" i="1" u="sng" dirty="0">
                <a:solidFill>
                  <a:schemeClr val="dk2"/>
                </a:solidFill>
                <a:latin typeface="Times New Roman" panose="02020603050405020304" pitchFamily="18" charset="0"/>
                <a:ea typeface="Times New Roman"/>
                <a:cs typeface="Times New Roman" panose="02020603050405020304" pitchFamily="18" charset="0"/>
                <a:sym typeface="Times New Roman"/>
              </a:rPr>
              <a:t>A) For pharmaceutical analysis</a:t>
            </a:r>
            <a:endParaRPr lang="ru-RU" u="sng" dirty="0">
              <a:latin typeface="Times New Roman" panose="02020603050405020304" pitchFamily="18" charset="0"/>
              <a:cs typeface="Times New Roman" panose="02020603050405020304" pitchFamily="18" charset="0"/>
            </a:endParaRPr>
          </a:p>
          <a:p>
            <a:pPr marL="715962" marR="0" lvl="0" indent="-633412" algn="just" rtl="0">
              <a:lnSpc>
                <a:spcPct val="80000"/>
              </a:lnSpc>
              <a:spcBef>
                <a:spcPts val="440"/>
              </a:spcBef>
              <a:spcAft>
                <a:spcPts val="0"/>
              </a:spcAft>
              <a:buClr>
                <a:schemeClr val="accent1"/>
              </a:buClr>
              <a:buSzPts val="1540"/>
              <a:buFont typeface="Noto Sans Symbols"/>
              <a:buChar char="●"/>
            </a:pPr>
            <a:r>
              <a:rPr lang="en-US" sz="2200"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Work to improve the accuracy, specificity of pharmaceutical analysis, the desire to analyze small amounts of medicinal substances, automation and speed of analysis</a:t>
            </a:r>
            <a:r>
              <a:rPr lang="ru-RU" sz="2200"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a:t>
            </a:r>
            <a:endParaRPr lang="ru-RU" dirty="0">
              <a:latin typeface="Times New Roman" panose="02020603050405020304" pitchFamily="18" charset="0"/>
              <a:cs typeface="Times New Roman" panose="02020603050405020304" pitchFamily="18" charset="0"/>
            </a:endParaRPr>
          </a:p>
          <a:p>
            <a:pPr marL="715962" marR="0" lvl="0" indent="-633412" algn="l" rtl="0">
              <a:lnSpc>
                <a:spcPct val="80000"/>
              </a:lnSpc>
              <a:spcBef>
                <a:spcPts val="440"/>
              </a:spcBef>
              <a:spcAft>
                <a:spcPts val="0"/>
              </a:spcAft>
              <a:buClr>
                <a:schemeClr val="accent1"/>
              </a:buClr>
              <a:buSzPts val="1540"/>
              <a:buFont typeface="Noto Sans Symbols"/>
              <a:buChar char="●"/>
            </a:pPr>
            <a:r>
              <a:rPr lang="en-US" sz="2200"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Development of new titrimetric, without burette, without indicator methods of analysis</a:t>
            </a:r>
            <a:r>
              <a:rPr lang="ru-RU" sz="2200"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a:t>
            </a:r>
            <a:r>
              <a:rPr lang="en-US" sz="2200"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   </a:t>
            </a:r>
            <a:endParaRPr dirty="0">
              <a:latin typeface="Times New Roman" panose="02020603050405020304" pitchFamily="18" charset="0"/>
              <a:cs typeface="Times New Roman" panose="02020603050405020304" pitchFamily="18" charset="0"/>
            </a:endParaRPr>
          </a:p>
          <a:p>
            <a:pPr marL="715962" marR="0" lvl="0" indent="-633412" algn="l" rtl="0">
              <a:lnSpc>
                <a:spcPct val="80000"/>
              </a:lnSpc>
              <a:spcBef>
                <a:spcPts val="440"/>
              </a:spcBef>
              <a:spcAft>
                <a:spcPts val="0"/>
              </a:spcAft>
              <a:buClr>
                <a:schemeClr val="accent1"/>
              </a:buClr>
              <a:buSzPts val="1540"/>
              <a:buFont typeface="Noto Sans Symbols"/>
              <a:buChar char="●"/>
            </a:pPr>
            <a:r>
              <a:rPr lang="en-US" sz="2200"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Improvement and implementation of physical and chemical methods in express analysis.</a:t>
            </a:r>
            <a:endParaRPr sz="2200" b="0" i="0" u="none" dirty="0">
              <a:solidFill>
                <a:schemeClr val="dk2"/>
              </a:solidFill>
              <a:latin typeface="Times New Roman" panose="02020603050405020304" pitchFamily="18" charset="0"/>
              <a:ea typeface="Times New Roman"/>
              <a:cs typeface="Times New Roman" panose="02020603050405020304" pitchFamily="18" charset="0"/>
              <a:sym typeface="Times New Roman"/>
            </a:endParaRPr>
          </a:p>
          <a:p>
            <a:pPr marL="715962" marR="0" lvl="0" indent="-633412" algn="l" rtl="0">
              <a:lnSpc>
                <a:spcPct val="80000"/>
              </a:lnSpc>
              <a:spcBef>
                <a:spcPts val="440"/>
              </a:spcBef>
              <a:spcAft>
                <a:spcPts val="0"/>
              </a:spcAft>
              <a:buClr>
                <a:schemeClr val="accent1"/>
              </a:buClr>
              <a:buSzPts val="1540"/>
              <a:buFont typeface="Noto Sans Symbols"/>
              <a:buNone/>
            </a:pPr>
            <a:endParaRPr sz="2200" b="0" i="0" u="none" dirty="0">
              <a:solidFill>
                <a:schemeClr val="dk2"/>
              </a:solidFill>
              <a:latin typeface="Times New Roman" panose="02020603050405020304" pitchFamily="18" charset="0"/>
              <a:ea typeface="Times New Roman"/>
              <a:cs typeface="Times New Roman" panose="02020603050405020304" pitchFamily="18" charset="0"/>
              <a:sym typeface="Times New Roman"/>
            </a:endParaRPr>
          </a:p>
          <a:p>
            <a:pPr marL="715962" marR="0" lvl="0" indent="-633412" algn="l" rtl="0">
              <a:lnSpc>
                <a:spcPct val="80000"/>
              </a:lnSpc>
              <a:spcBef>
                <a:spcPts val="440"/>
              </a:spcBef>
              <a:spcAft>
                <a:spcPts val="0"/>
              </a:spcAft>
              <a:buClr>
                <a:schemeClr val="accent1"/>
              </a:buClr>
              <a:buSzPts val="1540"/>
              <a:buFont typeface="Noto Sans Symbols"/>
              <a:buNone/>
            </a:pPr>
            <a:r>
              <a:rPr lang="ru-RU" sz="2200" b="0" i="1" u="none" dirty="0">
                <a:solidFill>
                  <a:schemeClr val="dk2"/>
                </a:solidFill>
                <a:latin typeface="Times New Roman" panose="02020603050405020304" pitchFamily="18" charset="0"/>
                <a:ea typeface="Times New Roman"/>
                <a:cs typeface="Times New Roman" panose="02020603050405020304" pitchFamily="18" charset="0"/>
                <a:sym typeface="Times New Roman"/>
              </a:rPr>
              <a:t>			</a:t>
            </a:r>
            <a:r>
              <a:rPr lang="en-US" sz="2200" b="0" i="1" u="sng" dirty="0">
                <a:solidFill>
                  <a:schemeClr val="dk2"/>
                </a:solidFill>
                <a:latin typeface="Times New Roman" panose="02020603050405020304" pitchFamily="18" charset="0"/>
                <a:ea typeface="Times New Roman"/>
                <a:cs typeface="Times New Roman" panose="02020603050405020304" pitchFamily="18" charset="0"/>
                <a:sym typeface="Times New Roman"/>
              </a:rPr>
              <a:t>B) For biopharmaceutical analysis</a:t>
            </a:r>
            <a:endParaRPr sz="2200" b="0" i="1" u="sng" dirty="0">
              <a:solidFill>
                <a:schemeClr val="dk2"/>
              </a:solidFill>
              <a:latin typeface="Times New Roman" panose="02020603050405020304" pitchFamily="18" charset="0"/>
              <a:ea typeface="Times New Roman"/>
              <a:cs typeface="Times New Roman" panose="02020603050405020304" pitchFamily="18" charset="0"/>
              <a:sym typeface="Times New Roman"/>
            </a:endParaRPr>
          </a:p>
          <a:p>
            <a:pPr marL="1173162" lvl="1" indent="-633412">
              <a:lnSpc>
                <a:spcPct val="80000"/>
              </a:lnSpc>
              <a:spcBef>
                <a:spcPts val="440"/>
              </a:spcBef>
              <a:buClr>
                <a:schemeClr val="accent1"/>
              </a:buClr>
              <a:buSzPts val="1540"/>
              <a:buFont typeface="Noto Sans Symbols"/>
              <a:buChar char="●"/>
            </a:pPr>
            <a:r>
              <a:rPr lang="en-US" sz="1800"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Development of methods for determining metabolites in biological fluids and body tissues. </a:t>
            </a:r>
            <a:endParaRPr dirty="0">
              <a:latin typeface="Times New Roman" panose="02020603050405020304" pitchFamily="18" charset="0"/>
              <a:cs typeface="Times New Roman" panose="02020603050405020304" pitchFamily="18" charset="0"/>
            </a:endParaRPr>
          </a:p>
          <a:p>
            <a:pPr marL="1173162" lvl="1" indent="-633412">
              <a:lnSpc>
                <a:spcPct val="80000"/>
              </a:lnSpc>
              <a:spcBef>
                <a:spcPts val="440"/>
              </a:spcBef>
              <a:buClr>
                <a:schemeClr val="accent1"/>
              </a:buClr>
              <a:buSzPts val="1540"/>
              <a:buFont typeface="Noto Sans Symbols"/>
              <a:buChar char="●"/>
            </a:pPr>
            <a:r>
              <a:rPr lang="en-US" sz="1800"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Widespread introduction of electronic computing technology to optimize the processing and interpretation of results.</a:t>
            </a:r>
            <a:endParaRPr dirty="0">
              <a:latin typeface="Times New Roman" panose="02020603050405020304" pitchFamily="18" charset="0"/>
              <a:cs typeface="Times New Roman" panose="02020603050405020304" pitchFamily="18" charset="0"/>
            </a:endParaRPr>
          </a:p>
          <a:p>
            <a:pPr marL="342900" marR="0" lvl="0" indent="-245109" algn="l" rtl="0">
              <a:spcBef>
                <a:spcPts val="440"/>
              </a:spcBef>
              <a:spcAft>
                <a:spcPts val="0"/>
              </a:spcAft>
              <a:buClr>
                <a:schemeClr val="accent1"/>
              </a:buClr>
              <a:buSzPts val="1540"/>
              <a:buFont typeface="Noto Sans Symbols"/>
              <a:buNone/>
            </a:pPr>
            <a:endParaRPr sz="2200" b="0" i="0" u="none" dirty="0">
              <a:solidFill>
                <a:schemeClr val="dk2"/>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7"/>
        <p:cNvGrpSpPr/>
        <p:nvPr/>
      </p:nvGrpSpPr>
      <p:grpSpPr>
        <a:xfrm>
          <a:off x="0" y="0"/>
          <a:ext cx="0" cy="0"/>
          <a:chOff x="0" y="0"/>
          <a:chExt cx="0" cy="0"/>
        </a:xfrm>
      </p:grpSpPr>
      <p:sp>
        <p:nvSpPr>
          <p:cNvPr id="218" name="Google Shape;218;p31"/>
          <p:cNvSpPr txBox="1">
            <a:spLocks noGrp="1"/>
          </p:cNvSpPr>
          <p:nvPr>
            <p:ph idx="1"/>
          </p:nvPr>
        </p:nvSpPr>
        <p:spPr>
          <a:xfrm>
            <a:off x="516294" y="1700212"/>
            <a:ext cx="8418156" cy="4548187"/>
          </a:xfrm>
          <a:prstGeom prst="rect">
            <a:avLst/>
          </a:prstGeom>
          <a:noFill/>
          <a:ln>
            <a:noFill/>
          </a:ln>
        </p:spPr>
        <p:txBody>
          <a:bodyPr spcFirstLastPara="1" wrap="square" lIns="91425" tIns="45700" rIns="91425" bIns="45700" anchor="t" anchorCtr="0">
            <a:noAutofit/>
          </a:bodyPr>
          <a:lstStyle/>
          <a:p>
            <a:pPr marL="365125" marR="0" lvl="0" indent="-282575" algn="ctr" rtl="0">
              <a:lnSpc>
                <a:spcPct val="80000"/>
              </a:lnSpc>
              <a:spcBef>
                <a:spcPts val="0"/>
              </a:spcBef>
              <a:spcAft>
                <a:spcPts val="0"/>
              </a:spcAft>
              <a:buClr>
                <a:schemeClr val="accent1"/>
              </a:buClr>
              <a:buSzPts val="1680"/>
              <a:buFont typeface="Noto Sans Symbols"/>
              <a:buNone/>
            </a:pPr>
            <a:r>
              <a:rPr lang="en-US" sz="2400" b="0" i="0" u="sng" dirty="0">
                <a:solidFill>
                  <a:schemeClr val="dk2"/>
                </a:solidFill>
                <a:latin typeface="Times New Roman" panose="02020603050405020304" pitchFamily="18" charset="0"/>
                <a:ea typeface="Times New Roman"/>
                <a:cs typeface="Times New Roman" panose="02020603050405020304" pitchFamily="18" charset="0"/>
                <a:sym typeface="Times New Roman"/>
              </a:rPr>
              <a:t>Chemical classification </a:t>
            </a:r>
            <a:endParaRPr dirty="0">
              <a:latin typeface="Times New Roman" panose="02020603050405020304" pitchFamily="18" charset="0"/>
              <a:cs typeface="Times New Roman" panose="02020603050405020304" pitchFamily="18" charset="0"/>
            </a:endParaRPr>
          </a:p>
          <a:p>
            <a:pPr marL="365125" marR="0" lvl="0" indent="-282575" algn="just" rtl="0">
              <a:lnSpc>
                <a:spcPct val="80000"/>
              </a:lnSpc>
              <a:spcBef>
                <a:spcPts val="480"/>
              </a:spcBef>
              <a:spcAft>
                <a:spcPts val="0"/>
              </a:spcAft>
              <a:buClr>
                <a:schemeClr val="accent1"/>
              </a:buClr>
              <a:buSzPts val="1680"/>
              <a:buFont typeface="Noto Sans Symbols"/>
              <a:buNone/>
            </a:pPr>
            <a:r>
              <a:rPr lang="en-US" sz="2400"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 Divides groups according to chemical structure. Lack of</a:t>
            </a:r>
            <a:r>
              <a:rPr lang="ru-RU" sz="2400"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 </a:t>
            </a:r>
            <a:r>
              <a:rPr lang="en-US" sz="2400"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classification, substances of different actions fall into one group.</a:t>
            </a:r>
            <a:endParaRPr dirty="0">
              <a:latin typeface="Times New Roman" panose="02020603050405020304" pitchFamily="18" charset="0"/>
              <a:cs typeface="Times New Roman" panose="02020603050405020304" pitchFamily="18" charset="0"/>
            </a:endParaRPr>
          </a:p>
          <a:p>
            <a:pPr marL="365125" marR="0" lvl="0" indent="-282575" algn="ctr" rtl="0">
              <a:lnSpc>
                <a:spcPct val="80000"/>
              </a:lnSpc>
              <a:spcBef>
                <a:spcPts val="480"/>
              </a:spcBef>
              <a:spcAft>
                <a:spcPts val="0"/>
              </a:spcAft>
              <a:buClr>
                <a:schemeClr val="accent1"/>
              </a:buClr>
              <a:buSzPts val="1680"/>
              <a:buFont typeface="Noto Sans Symbols"/>
              <a:buNone/>
            </a:pPr>
            <a:r>
              <a:rPr lang="en-US" sz="2400" b="0" i="0" u="sng" dirty="0">
                <a:solidFill>
                  <a:schemeClr val="dk2"/>
                </a:solidFill>
                <a:latin typeface="Times New Roman" panose="02020603050405020304" pitchFamily="18" charset="0"/>
                <a:ea typeface="Times New Roman"/>
                <a:cs typeface="Times New Roman" panose="02020603050405020304" pitchFamily="18" charset="0"/>
                <a:sym typeface="Times New Roman"/>
              </a:rPr>
              <a:t>Pharmacological</a:t>
            </a:r>
            <a:endParaRPr dirty="0">
              <a:latin typeface="Times New Roman" panose="02020603050405020304" pitchFamily="18" charset="0"/>
              <a:cs typeface="Times New Roman" panose="02020603050405020304" pitchFamily="18" charset="0"/>
            </a:endParaRPr>
          </a:p>
          <a:p>
            <a:pPr marL="365125" marR="0" lvl="0" indent="-282575" algn="l" rtl="0">
              <a:lnSpc>
                <a:spcPct val="80000"/>
              </a:lnSpc>
              <a:spcBef>
                <a:spcPts val="480"/>
              </a:spcBef>
              <a:spcAft>
                <a:spcPts val="0"/>
              </a:spcAft>
              <a:buClr>
                <a:schemeClr val="accent1"/>
              </a:buClr>
              <a:buSzPts val="1680"/>
              <a:buFont typeface="Noto Sans Symbols"/>
              <a:buNone/>
            </a:pPr>
            <a:r>
              <a:rPr lang="en-US" sz="2400"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 </a:t>
            </a:r>
            <a:r>
              <a:rPr lang="ru-RU" sz="2400"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		</a:t>
            </a:r>
            <a:r>
              <a:rPr lang="en-US" sz="2400"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Divides all substances according to their effect on the body. The disadvantage is that substances of different chemical structures are combined into one group.. </a:t>
            </a:r>
            <a:endParaRPr dirty="0">
              <a:latin typeface="Times New Roman" panose="02020603050405020304" pitchFamily="18" charset="0"/>
              <a:cs typeface="Times New Roman" panose="02020603050405020304" pitchFamily="18" charset="0"/>
            </a:endParaRPr>
          </a:p>
          <a:p>
            <a:pPr marL="365125" marR="0" lvl="0" indent="-282575" algn="ctr" rtl="0">
              <a:lnSpc>
                <a:spcPct val="80000"/>
              </a:lnSpc>
              <a:spcBef>
                <a:spcPts val="480"/>
              </a:spcBef>
              <a:spcAft>
                <a:spcPts val="0"/>
              </a:spcAft>
              <a:buClr>
                <a:schemeClr val="accent1"/>
              </a:buClr>
              <a:buSzPts val="1680"/>
              <a:buFont typeface="Noto Sans Symbols"/>
              <a:buNone/>
            </a:pPr>
            <a:r>
              <a:rPr lang="en-US" sz="2400" b="0" i="0" u="sng" dirty="0">
                <a:solidFill>
                  <a:schemeClr val="dk2"/>
                </a:solidFill>
                <a:latin typeface="Times New Roman" panose="02020603050405020304" pitchFamily="18" charset="0"/>
                <a:ea typeface="Times New Roman"/>
                <a:cs typeface="Times New Roman" panose="02020603050405020304" pitchFamily="18" charset="0"/>
                <a:sym typeface="Times New Roman"/>
              </a:rPr>
              <a:t>Mixed</a:t>
            </a:r>
            <a:endParaRPr dirty="0">
              <a:latin typeface="Times New Roman" panose="02020603050405020304" pitchFamily="18" charset="0"/>
              <a:cs typeface="Times New Roman" panose="02020603050405020304" pitchFamily="18" charset="0"/>
            </a:endParaRPr>
          </a:p>
          <a:p>
            <a:pPr marL="365125" marR="0" lvl="0" indent="-282575" algn="ctr" rtl="0">
              <a:lnSpc>
                <a:spcPct val="80000"/>
              </a:lnSpc>
              <a:spcBef>
                <a:spcPts val="480"/>
              </a:spcBef>
              <a:spcAft>
                <a:spcPts val="0"/>
              </a:spcAft>
              <a:buClr>
                <a:schemeClr val="accent1"/>
              </a:buClr>
              <a:buSzPts val="1680"/>
              <a:buFont typeface="Noto Sans Symbols"/>
              <a:buNone/>
            </a:pPr>
            <a:r>
              <a:rPr lang="en-US" sz="2400"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     	 All substances are divided into groups that are identical in structure and effect on the body. </a:t>
            </a:r>
            <a:endParaRPr sz="2400" b="0" i="0" u="none" dirty="0">
              <a:solidFill>
                <a:schemeClr val="dk2"/>
              </a:solidFill>
              <a:latin typeface="Times New Roman" panose="02020603050405020304" pitchFamily="18" charset="0"/>
              <a:ea typeface="Times New Roman"/>
              <a:cs typeface="Times New Roman" panose="02020603050405020304" pitchFamily="18" charset="0"/>
              <a:sym typeface="Times New Roman"/>
            </a:endParaRPr>
          </a:p>
        </p:txBody>
      </p:sp>
      <p:sp>
        <p:nvSpPr>
          <p:cNvPr id="219" name="Google Shape;219;p31"/>
          <p:cNvSpPr/>
          <p:nvPr/>
        </p:nvSpPr>
        <p:spPr>
          <a:xfrm>
            <a:off x="1835150" y="333375"/>
            <a:ext cx="5219700" cy="1416050"/>
          </a:xfrm>
          <a:prstGeom prst="rect">
            <a:avLst/>
          </a:prstGeom>
        </p:spPr>
        <p:txBody>
          <a:bodyPr>
            <a:prstTxWarp prst="textPlain">
              <a:avLst/>
            </a:prstTxWarp>
          </a:bodyPr>
          <a:lstStyle/>
          <a:p>
            <a:pPr lvl="0" algn="l"/>
            <a:endParaRPr sz="100" b="0" i="0" dirty="0">
              <a:ln>
                <a:noFill/>
              </a:ln>
              <a:solidFill>
                <a:schemeClr val="accent2"/>
              </a:solidFill>
              <a:latin typeface="Times New Roman"/>
            </a:endParaRPr>
          </a:p>
        </p:txBody>
      </p:sp>
      <p:sp>
        <p:nvSpPr>
          <p:cNvPr id="5" name="TextBox 4">
            <a:extLst>
              <a:ext uri="{FF2B5EF4-FFF2-40B4-BE49-F238E27FC236}">
                <a16:creationId xmlns:a16="http://schemas.microsoft.com/office/drawing/2014/main" id="{36E0AFCF-E1C8-43EA-8205-42A0946B6590}"/>
              </a:ext>
            </a:extLst>
          </p:cNvPr>
          <p:cNvSpPr txBox="1"/>
          <p:nvPr/>
        </p:nvSpPr>
        <p:spPr>
          <a:xfrm>
            <a:off x="1066800" y="333375"/>
            <a:ext cx="7010400" cy="461665"/>
          </a:xfrm>
          <a:prstGeom prst="rect">
            <a:avLst/>
          </a:prstGeom>
          <a:noFill/>
        </p:spPr>
        <p:txBody>
          <a:bodyPr wrap="square">
            <a:spAutoFit/>
          </a:bodyPr>
          <a:lstStyle/>
          <a:p>
            <a:r>
              <a:rPr lang="uk-UA" sz="2400" b="1" i="1" u="sng" dirty="0" err="1">
                <a:latin typeface="Times New Roman" panose="02020603050405020304" pitchFamily="18" charset="0"/>
                <a:cs typeface="Times New Roman" panose="02020603050405020304" pitchFamily="18" charset="0"/>
              </a:rPr>
              <a:t>Principles</a:t>
            </a:r>
            <a:r>
              <a:rPr lang="uk-UA" sz="2400" b="1" i="1" u="sng" dirty="0">
                <a:latin typeface="Times New Roman" panose="02020603050405020304" pitchFamily="18" charset="0"/>
                <a:cs typeface="Times New Roman" panose="02020603050405020304" pitchFamily="18" charset="0"/>
              </a:rPr>
              <a:t> </a:t>
            </a:r>
            <a:r>
              <a:rPr lang="uk-UA" sz="2400" b="1" i="1" u="sng" dirty="0" err="1">
                <a:latin typeface="Times New Roman" panose="02020603050405020304" pitchFamily="18" charset="0"/>
                <a:cs typeface="Times New Roman" panose="02020603050405020304" pitchFamily="18" charset="0"/>
              </a:rPr>
              <a:t>of</a:t>
            </a:r>
            <a:r>
              <a:rPr lang="uk-UA" sz="2400" b="1" i="1" u="sng" dirty="0">
                <a:latin typeface="Times New Roman" panose="02020603050405020304" pitchFamily="18" charset="0"/>
                <a:cs typeface="Times New Roman" panose="02020603050405020304" pitchFamily="18" charset="0"/>
              </a:rPr>
              <a:t> </a:t>
            </a:r>
            <a:r>
              <a:rPr lang="uk-UA" sz="2400" b="1" i="1" u="sng" dirty="0" err="1">
                <a:latin typeface="Times New Roman" panose="02020603050405020304" pitchFamily="18" charset="0"/>
                <a:cs typeface="Times New Roman" panose="02020603050405020304" pitchFamily="18" charset="0"/>
              </a:rPr>
              <a:t>Classification</a:t>
            </a:r>
            <a:r>
              <a:rPr lang="uk-UA" sz="2400" b="1" i="1" u="sng" dirty="0">
                <a:latin typeface="Times New Roman" panose="02020603050405020304" pitchFamily="18" charset="0"/>
                <a:cs typeface="Times New Roman" panose="02020603050405020304" pitchFamily="18" charset="0"/>
              </a:rPr>
              <a:t> </a:t>
            </a:r>
            <a:r>
              <a:rPr lang="uk-UA" sz="2400" b="1" i="1" u="sng" dirty="0" err="1">
                <a:latin typeface="Times New Roman" panose="02020603050405020304" pitchFamily="18" charset="0"/>
                <a:cs typeface="Times New Roman" panose="02020603050405020304" pitchFamily="18" charset="0"/>
              </a:rPr>
              <a:t>of</a:t>
            </a:r>
            <a:r>
              <a:rPr lang="uk-UA" sz="2400" b="1" i="1" u="sng" dirty="0">
                <a:latin typeface="Times New Roman" panose="02020603050405020304" pitchFamily="18" charset="0"/>
                <a:cs typeface="Times New Roman" panose="02020603050405020304" pitchFamily="18" charset="0"/>
              </a:rPr>
              <a:t> </a:t>
            </a:r>
            <a:r>
              <a:rPr lang="uk-UA" sz="2400" b="1" i="1" u="sng" dirty="0" err="1">
                <a:latin typeface="Times New Roman" panose="02020603050405020304" pitchFamily="18" charset="0"/>
                <a:cs typeface="Times New Roman" panose="02020603050405020304" pitchFamily="18" charset="0"/>
              </a:rPr>
              <a:t>Medicinal</a:t>
            </a:r>
            <a:r>
              <a:rPr lang="uk-UA" sz="2400" b="1" i="1" u="sng" dirty="0">
                <a:latin typeface="Times New Roman" panose="02020603050405020304" pitchFamily="18" charset="0"/>
                <a:cs typeface="Times New Roman" panose="02020603050405020304" pitchFamily="18" charset="0"/>
              </a:rPr>
              <a:t> </a:t>
            </a:r>
            <a:r>
              <a:rPr lang="uk-UA" sz="2400" b="1" i="1" u="sng" dirty="0" err="1">
                <a:latin typeface="Times New Roman" panose="02020603050405020304" pitchFamily="18" charset="0"/>
                <a:cs typeface="Times New Roman" panose="02020603050405020304" pitchFamily="18" charset="0"/>
              </a:rPr>
              <a:t>Substances</a:t>
            </a:r>
            <a:endParaRPr lang="uk-UA" sz="2400" b="1" i="1" u="sng" dirty="0">
              <a:latin typeface="Times New Roman" panose="02020603050405020304" pitchFamily="18" charset="0"/>
              <a:cs typeface="Times New Roman" panose="02020603050405020304" pitchFamily="18" charset="0"/>
            </a:endParaRPr>
          </a:p>
        </p:txBody>
      </p:sp>
    </p:spTree>
  </p:cSld>
  <p:clrMapOvr>
    <a:masterClrMapping/>
  </p:clrMapOvr>
  <p:transition spd="slow">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3"/>
        <p:cNvGrpSpPr/>
        <p:nvPr/>
      </p:nvGrpSpPr>
      <p:grpSpPr>
        <a:xfrm>
          <a:off x="0" y="0"/>
          <a:ext cx="0" cy="0"/>
          <a:chOff x="0" y="0"/>
          <a:chExt cx="0" cy="0"/>
        </a:xfrm>
      </p:grpSpPr>
      <p:sp>
        <p:nvSpPr>
          <p:cNvPr id="224" name="Google Shape;224;p32"/>
          <p:cNvSpPr txBox="1">
            <a:spLocks noGrp="1"/>
          </p:cNvSpPr>
          <p:nvPr>
            <p:ph idx="1"/>
          </p:nvPr>
        </p:nvSpPr>
        <p:spPr>
          <a:xfrm>
            <a:off x="1542661" y="549275"/>
            <a:ext cx="7133026" cy="5984875"/>
          </a:xfrm>
          <a:prstGeom prst="rect">
            <a:avLst/>
          </a:prstGeom>
          <a:noFill/>
          <a:ln>
            <a:noFill/>
          </a:ln>
        </p:spPr>
        <p:txBody>
          <a:bodyPr spcFirstLastPara="1" wrap="square" lIns="91425" tIns="45700" rIns="91425" bIns="45700" anchor="t" anchorCtr="0">
            <a:noAutofit/>
          </a:bodyPr>
          <a:lstStyle/>
          <a:p>
            <a:pPr marL="365125" marR="0" lvl="0" indent="-282575" algn="ctr" rtl="0">
              <a:lnSpc>
                <a:spcPct val="80000"/>
              </a:lnSpc>
              <a:spcBef>
                <a:spcPts val="0"/>
              </a:spcBef>
              <a:spcAft>
                <a:spcPts val="0"/>
              </a:spcAft>
              <a:buClr>
                <a:schemeClr val="accent1"/>
              </a:buClr>
              <a:buSzPts val="1960"/>
              <a:buFont typeface="Noto Sans Symbols"/>
              <a:buChar char="●"/>
            </a:pPr>
            <a:r>
              <a:rPr lang="en-US" sz="2800" b="0" i="0" u="sng" dirty="0">
                <a:solidFill>
                  <a:srgbClr val="926255"/>
                </a:solidFill>
                <a:latin typeface="Times New Roman" panose="02020603050405020304" pitchFamily="18" charset="0"/>
                <a:ea typeface="Times New Roman"/>
                <a:cs typeface="Times New Roman" panose="02020603050405020304" pitchFamily="18" charset="0"/>
                <a:sym typeface="Times New Roman"/>
              </a:rPr>
              <a:t>Inorganic Medicinal Substances.</a:t>
            </a:r>
            <a:endParaRPr dirty="0">
              <a:latin typeface="Times New Roman" panose="02020603050405020304" pitchFamily="18" charset="0"/>
              <a:cs typeface="Times New Roman" panose="02020603050405020304" pitchFamily="18" charset="0"/>
            </a:endParaRPr>
          </a:p>
          <a:p>
            <a:pPr marL="365125" marR="0" lvl="0" indent="-282575" algn="ctr" rtl="0">
              <a:lnSpc>
                <a:spcPct val="80000"/>
              </a:lnSpc>
              <a:spcBef>
                <a:spcPts val="480"/>
              </a:spcBef>
              <a:spcAft>
                <a:spcPts val="0"/>
              </a:spcAft>
              <a:buClr>
                <a:schemeClr val="accent1"/>
              </a:buClr>
              <a:buSzPts val="1680"/>
              <a:buFont typeface="Noto Sans Symbols"/>
              <a:buNone/>
            </a:pPr>
            <a:r>
              <a:rPr lang="en-US" sz="2400"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		Classified according to </a:t>
            </a:r>
            <a:r>
              <a:rPr lang="en-US" sz="2400" b="0" i="0" u="none" dirty="0" err="1">
                <a:solidFill>
                  <a:schemeClr val="dk2"/>
                </a:solidFill>
                <a:latin typeface="Times New Roman" panose="02020603050405020304" pitchFamily="18" charset="0"/>
                <a:ea typeface="Times New Roman"/>
                <a:cs typeface="Times New Roman" panose="02020603050405020304" pitchFamily="18" charset="0"/>
                <a:sym typeface="Times New Roman"/>
              </a:rPr>
              <a:t>regulationselements</a:t>
            </a:r>
            <a:r>
              <a:rPr lang="en-US" sz="2400"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 in the periodic system D.I. Mendeleev.</a:t>
            </a:r>
            <a:endParaRPr dirty="0">
              <a:latin typeface="Times New Roman" panose="02020603050405020304" pitchFamily="18" charset="0"/>
              <a:cs typeface="Times New Roman" panose="02020603050405020304" pitchFamily="18" charset="0"/>
            </a:endParaRPr>
          </a:p>
          <a:p>
            <a:pPr marL="365125" marR="0" lvl="0" indent="-282575" algn="l" rtl="0">
              <a:lnSpc>
                <a:spcPct val="80000"/>
              </a:lnSpc>
              <a:spcBef>
                <a:spcPts val="480"/>
              </a:spcBef>
              <a:spcAft>
                <a:spcPts val="0"/>
              </a:spcAft>
              <a:buClr>
                <a:schemeClr val="accent1"/>
              </a:buClr>
              <a:buSzPts val="1680"/>
              <a:buFont typeface="Noto Sans Symbols"/>
              <a:buNone/>
            </a:pPr>
            <a:endParaRPr sz="2400" b="0" i="0" u="none" dirty="0">
              <a:solidFill>
                <a:schemeClr val="dk2"/>
              </a:solidFill>
              <a:latin typeface="Times New Roman" panose="02020603050405020304" pitchFamily="18" charset="0"/>
              <a:ea typeface="Times New Roman"/>
              <a:cs typeface="Times New Roman" panose="02020603050405020304" pitchFamily="18" charset="0"/>
              <a:sym typeface="Times New Roman"/>
            </a:endParaRPr>
          </a:p>
          <a:p>
            <a:pPr marL="365125" marR="0" lvl="0" indent="-282575" algn="ctr" rtl="0">
              <a:lnSpc>
                <a:spcPct val="80000"/>
              </a:lnSpc>
              <a:spcBef>
                <a:spcPts val="560"/>
              </a:spcBef>
              <a:spcAft>
                <a:spcPts val="0"/>
              </a:spcAft>
              <a:buClr>
                <a:schemeClr val="accent1"/>
              </a:buClr>
              <a:buSzPts val="1960"/>
              <a:buFont typeface="Noto Sans Symbols"/>
              <a:buChar char="●"/>
            </a:pPr>
            <a:r>
              <a:rPr lang="en-US" sz="2800" b="0" i="0" u="sng" dirty="0">
                <a:solidFill>
                  <a:srgbClr val="926255"/>
                </a:solidFill>
                <a:latin typeface="Times New Roman" panose="02020603050405020304" pitchFamily="18" charset="0"/>
                <a:ea typeface="Times New Roman"/>
                <a:cs typeface="Times New Roman" panose="02020603050405020304" pitchFamily="18" charset="0"/>
                <a:sym typeface="Times New Roman"/>
              </a:rPr>
              <a:t>Organic Medicinal Substances.</a:t>
            </a:r>
            <a:endParaRPr dirty="0">
              <a:latin typeface="Times New Roman" panose="02020603050405020304" pitchFamily="18" charset="0"/>
              <a:cs typeface="Times New Roman" panose="02020603050405020304" pitchFamily="18" charset="0"/>
            </a:endParaRPr>
          </a:p>
          <a:p>
            <a:pPr marL="365125" marR="0" lvl="0" indent="-282575" algn="l" rtl="0">
              <a:lnSpc>
                <a:spcPct val="80000"/>
              </a:lnSpc>
              <a:spcBef>
                <a:spcPts val="400"/>
              </a:spcBef>
              <a:spcAft>
                <a:spcPts val="0"/>
              </a:spcAft>
              <a:buClr>
                <a:schemeClr val="accent1"/>
              </a:buClr>
              <a:buSzPts val="1400"/>
              <a:buFont typeface="Noto Sans Symbols"/>
              <a:buNone/>
            </a:pPr>
            <a:r>
              <a:rPr lang="en-US" sz="2000" b="1"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Classified into derivatives:</a:t>
            </a:r>
            <a:r>
              <a:rPr lang="en-US" sz="2000"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 </a:t>
            </a:r>
            <a:endParaRPr dirty="0">
              <a:latin typeface="Times New Roman" panose="02020603050405020304" pitchFamily="18" charset="0"/>
              <a:cs typeface="Times New Roman" panose="02020603050405020304" pitchFamily="18" charset="0"/>
            </a:endParaRPr>
          </a:p>
          <a:p>
            <a:pPr marL="365125" marR="0" lvl="0" indent="-282575" algn="l" rtl="0">
              <a:lnSpc>
                <a:spcPct val="80000"/>
              </a:lnSpc>
              <a:spcBef>
                <a:spcPts val="400"/>
              </a:spcBef>
              <a:spcAft>
                <a:spcPts val="0"/>
              </a:spcAft>
              <a:buClr>
                <a:schemeClr val="accent1"/>
              </a:buClr>
              <a:buSzPts val="1400"/>
              <a:buFont typeface="Noto Sans Symbols"/>
              <a:buNone/>
            </a:pPr>
            <a:r>
              <a:rPr lang="en-US" sz="2000"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 aliphatic</a:t>
            </a:r>
            <a:endParaRPr dirty="0">
              <a:latin typeface="Times New Roman" panose="02020603050405020304" pitchFamily="18" charset="0"/>
              <a:cs typeface="Times New Roman" panose="02020603050405020304" pitchFamily="18" charset="0"/>
            </a:endParaRPr>
          </a:p>
          <a:p>
            <a:pPr marL="365125" marR="0" lvl="0" indent="-282575" algn="l" rtl="0">
              <a:lnSpc>
                <a:spcPct val="80000"/>
              </a:lnSpc>
              <a:spcBef>
                <a:spcPts val="400"/>
              </a:spcBef>
              <a:spcAft>
                <a:spcPts val="0"/>
              </a:spcAft>
              <a:buClr>
                <a:schemeClr val="accent1"/>
              </a:buClr>
              <a:buSzPts val="1400"/>
              <a:buFont typeface="Noto Sans Symbols"/>
              <a:buNone/>
            </a:pPr>
            <a:r>
              <a:rPr lang="en-US" sz="2000"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 aromatic</a:t>
            </a:r>
            <a:endParaRPr dirty="0">
              <a:latin typeface="Times New Roman" panose="02020603050405020304" pitchFamily="18" charset="0"/>
              <a:cs typeface="Times New Roman" panose="02020603050405020304" pitchFamily="18" charset="0"/>
            </a:endParaRPr>
          </a:p>
          <a:p>
            <a:pPr marL="365125" marR="0" lvl="0" indent="-282575" algn="l" rtl="0">
              <a:lnSpc>
                <a:spcPct val="80000"/>
              </a:lnSpc>
              <a:spcBef>
                <a:spcPts val="400"/>
              </a:spcBef>
              <a:spcAft>
                <a:spcPts val="0"/>
              </a:spcAft>
              <a:buClr>
                <a:schemeClr val="accent1"/>
              </a:buClr>
              <a:buSzPts val="1400"/>
              <a:buFont typeface="Noto Sans Symbols"/>
              <a:buNone/>
            </a:pPr>
            <a:r>
              <a:rPr lang="en-US" sz="2000"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 heterocyclic</a:t>
            </a:r>
            <a:endParaRPr dirty="0">
              <a:latin typeface="Times New Roman" panose="02020603050405020304" pitchFamily="18" charset="0"/>
              <a:cs typeface="Times New Roman" panose="02020603050405020304" pitchFamily="18" charset="0"/>
            </a:endParaRPr>
          </a:p>
          <a:p>
            <a:pPr marL="365125" marR="0" lvl="0" indent="-282575" algn="l" rtl="0">
              <a:lnSpc>
                <a:spcPct val="80000"/>
              </a:lnSpc>
              <a:spcBef>
                <a:spcPts val="400"/>
              </a:spcBef>
              <a:spcAft>
                <a:spcPts val="0"/>
              </a:spcAft>
              <a:buClr>
                <a:schemeClr val="accent1"/>
              </a:buClr>
              <a:buSzPts val="1400"/>
              <a:buFont typeface="Noto Sans Symbols"/>
              <a:buNone/>
            </a:pPr>
            <a:r>
              <a:rPr lang="en-US" sz="2000" b="1"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And then on to the main:</a:t>
            </a:r>
            <a:endParaRPr dirty="0">
              <a:latin typeface="Times New Roman" panose="02020603050405020304" pitchFamily="18" charset="0"/>
              <a:cs typeface="Times New Roman" panose="02020603050405020304" pitchFamily="18" charset="0"/>
            </a:endParaRPr>
          </a:p>
          <a:p>
            <a:pPr marL="365125" marR="0" lvl="0" indent="-282575" algn="l" rtl="0">
              <a:lnSpc>
                <a:spcPct val="80000"/>
              </a:lnSpc>
              <a:spcBef>
                <a:spcPts val="400"/>
              </a:spcBef>
              <a:spcAft>
                <a:spcPts val="0"/>
              </a:spcAft>
              <a:buClr>
                <a:schemeClr val="accent1"/>
              </a:buClr>
              <a:buSzPts val="1400"/>
              <a:buFont typeface="Noto Sans Symbols"/>
              <a:buNone/>
            </a:pPr>
            <a:r>
              <a:rPr lang="en-US" sz="2000"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 hydrocarbons</a:t>
            </a:r>
            <a:endParaRPr dirty="0">
              <a:latin typeface="Times New Roman" panose="02020603050405020304" pitchFamily="18" charset="0"/>
              <a:cs typeface="Times New Roman" panose="02020603050405020304" pitchFamily="18" charset="0"/>
            </a:endParaRPr>
          </a:p>
          <a:p>
            <a:pPr marL="365125" marR="0" lvl="0" indent="-282575" algn="l" rtl="0">
              <a:lnSpc>
                <a:spcPct val="80000"/>
              </a:lnSpc>
              <a:spcBef>
                <a:spcPts val="400"/>
              </a:spcBef>
              <a:spcAft>
                <a:spcPts val="0"/>
              </a:spcAft>
              <a:buClr>
                <a:schemeClr val="accent1"/>
              </a:buClr>
              <a:buSzPts val="1400"/>
              <a:buFont typeface="Noto Sans Symbols"/>
              <a:buNone/>
            </a:pPr>
            <a:r>
              <a:rPr lang="en-US" sz="2000"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 halogen derivatives</a:t>
            </a:r>
            <a:endParaRPr dirty="0">
              <a:latin typeface="Times New Roman" panose="02020603050405020304" pitchFamily="18" charset="0"/>
              <a:cs typeface="Times New Roman" panose="02020603050405020304" pitchFamily="18" charset="0"/>
            </a:endParaRPr>
          </a:p>
          <a:p>
            <a:pPr marL="365125" marR="0" lvl="0" indent="-282575" algn="l" rtl="0">
              <a:lnSpc>
                <a:spcPct val="80000"/>
              </a:lnSpc>
              <a:spcBef>
                <a:spcPts val="400"/>
              </a:spcBef>
              <a:spcAft>
                <a:spcPts val="0"/>
              </a:spcAft>
              <a:buClr>
                <a:schemeClr val="accent1"/>
              </a:buClr>
              <a:buSzPts val="1400"/>
              <a:buFont typeface="Noto Sans Symbols"/>
              <a:buNone/>
            </a:pPr>
            <a:r>
              <a:rPr lang="en-US" sz="2000"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 alcohols</a:t>
            </a:r>
            <a:endParaRPr dirty="0">
              <a:latin typeface="Times New Roman" panose="02020603050405020304" pitchFamily="18" charset="0"/>
              <a:cs typeface="Times New Roman" panose="02020603050405020304" pitchFamily="18" charset="0"/>
            </a:endParaRPr>
          </a:p>
          <a:p>
            <a:pPr marL="365125" marR="0" lvl="0" indent="-282575" algn="l" rtl="0">
              <a:lnSpc>
                <a:spcPct val="80000"/>
              </a:lnSpc>
              <a:spcBef>
                <a:spcPts val="400"/>
              </a:spcBef>
              <a:spcAft>
                <a:spcPts val="0"/>
              </a:spcAft>
              <a:buClr>
                <a:schemeClr val="accent1"/>
              </a:buClr>
              <a:buSzPts val="1400"/>
              <a:buFont typeface="Noto Sans Symbols"/>
              <a:buNone/>
            </a:pPr>
            <a:r>
              <a:rPr lang="en-US" sz="2000"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 ethers</a:t>
            </a:r>
            <a:endParaRPr dirty="0">
              <a:latin typeface="Times New Roman" panose="02020603050405020304" pitchFamily="18" charset="0"/>
              <a:cs typeface="Times New Roman" panose="02020603050405020304" pitchFamily="18" charset="0"/>
            </a:endParaRPr>
          </a:p>
          <a:p>
            <a:pPr marL="365125" marR="0" lvl="0" indent="-282575" algn="l" rtl="0">
              <a:lnSpc>
                <a:spcPct val="80000"/>
              </a:lnSpc>
              <a:spcBef>
                <a:spcPts val="400"/>
              </a:spcBef>
              <a:spcAft>
                <a:spcPts val="0"/>
              </a:spcAft>
              <a:buClr>
                <a:schemeClr val="accent1"/>
              </a:buClr>
              <a:buSzPts val="1400"/>
              <a:buFont typeface="Noto Sans Symbols"/>
              <a:buNone/>
            </a:pPr>
            <a:r>
              <a:rPr lang="en-US" sz="2000"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 aldehydes</a:t>
            </a:r>
            <a:endParaRPr dirty="0">
              <a:latin typeface="Times New Roman" panose="02020603050405020304" pitchFamily="18" charset="0"/>
              <a:cs typeface="Times New Roman" panose="02020603050405020304" pitchFamily="18" charset="0"/>
            </a:endParaRPr>
          </a:p>
          <a:p>
            <a:pPr marL="365125" marR="0" lvl="0" indent="-282575" algn="l" rtl="0">
              <a:lnSpc>
                <a:spcPct val="80000"/>
              </a:lnSpc>
              <a:spcBef>
                <a:spcPts val="400"/>
              </a:spcBef>
              <a:spcAft>
                <a:spcPts val="0"/>
              </a:spcAft>
              <a:buClr>
                <a:schemeClr val="accent1"/>
              </a:buClr>
              <a:buSzPts val="1400"/>
              <a:buFont typeface="Noto Sans Symbols"/>
              <a:buNone/>
            </a:pPr>
            <a:r>
              <a:rPr lang="en-US" sz="2000" b="0" i="0" u="none" dirty="0">
                <a:solidFill>
                  <a:schemeClr val="dk2"/>
                </a:solidFill>
                <a:latin typeface="Times New Roman" panose="02020603050405020304" pitchFamily="18" charset="0"/>
                <a:ea typeface="Times New Roman"/>
                <a:cs typeface="Times New Roman" panose="02020603050405020304" pitchFamily="18" charset="0"/>
                <a:sym typeface="Times New Roman"/>
              </a:rPr>
              <a:t>- acids.</a:t>
            </a:r>
            <a:endParaRPr dirty="0">
              <a:latin typeface="Times New Roman" panose="02020603050405020304" pitchFamily="18" charset="0"/>
              <a:cs typeface="Times New Roman" panose="02020603050405020304" pitchFamily="18" charset="0"/>
            </a:endParaRPr>
          </a:p>
          <a:p>
            <a:pPr marL="342900" marR="0" lvl="0" indent="-254000" algn="l" rtl="0">
              <a:spcBef>
                <a:spcPts val="400"/>
              </a:spcBef>
              <a:spcAft>
                <a:spcPts val="0"/>
              </a:spcAft>
              <a:buClr>
                <a:schemeClr val="accent1"/>
              </a:buClr>
              <a:buSzPts val="1400"/>
              <a:buFont typeface="Noto Sans Symbols"/>
              <a:buNone/>
            </a:pPr>
            <a:endParaRPr sz="2000" b="0" i="0" u="none" dirty="0">
              <a:solidFill>
                <a:schemeClr val="dk2"/>
              </a:solidFill>
              <a:latin typeface="Times New Roman"/>
              <a:ea typeface="Times New Roman"/>
              <a:cs typeface="Times New Roman"/>
              <a:sym typeface="Times New Roman"/>
            </a:endParaRPr>
          </a:p>
        </p:txBody>
      </p:sp>
      <p:pic>
        <p:nvPicPr>
          <p:cNvPr id="225" name="Google Shape;225;p32"/>
          <p:cNvPicPr preferRelativeResize="0"/>
          <p:nvPr/>
        </p:nvPicPr>
        <p:blipFill rotWithShape="1">
          <a:blip r:embed="rId4">
            <a:alphaModFix/>
          </a:blip>
          <a:srcRect/>
          <a:stretch/>
        </p:blipFill>
        <p:spPr>
          <a:xfrm>
            <a:off x="5109174" y="2442612"/>
            <a:ext cx="3392487" cy="4149725"/>
          </a:xfrm>
          <a:prstGeom prst="rect">
            <a:avLst/>
          </a:prstGeom>
          <a:noFill/>
          <a:ln>
            <a:noFill/>
          </a:ln>
        </p:spPr>
      </p:pic>
    </p:spTree>
  </p:cSld>
  <p:clrMapOvr>
    <a:masterClrMapping/>
  </p:clrMapOvr>
  <p:transition spd="slow">
    <p:push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Заголовок 1">
            <a:extLst>
              <a:ext uri="{FF2B5EF4-FFF2-40B4-BE49-F238E27FC236}">
                <a16:creationId xmlns:a16="http://schemas.microsoft.com/office/drawing/2014/main" id="{134D79BC-3309-4F02-98FE-FFEB1ABFEC17}"/>
              </a:ext>
            </a:extLst>
          </p:cNvPr>
          <p:cNvSpPr>
            <a:spLocks noGrp="1"/>
          </p:cNvSpPr>
          <p:nvPr>
            <p:ph type="title"/>
          </p:nvPr>
        </p:nvSpPr>
        <p:spPr/>
        <p:txBody>
          <a:bodyPr>
            <a:normAutofit fontScale="90000"/>
          </a:bodyPr>
          <a:lstStyle/>
          <a:p>
            <a:pPr algn="ctr"/>
            <a:r>
              <a:rPr lang="en-US" altLang="uk-UA" b="1" dirty="0"/>
              <a:t>Legislation of Ukraine on the above mentioned issues:</a:t>
            </a:r>
            <a:endParaRPr lang="ru-RU" altLang="uk-UA" dirty="0"/>
          </a:p>
        </p:txBody>
      </p:sp>
      <p:sp>
        <p:nvSpPr>
          <p:cNvPr id="3" name="Объект 2">
            <a:extLst>
              <a:ext uri="{FF2B5EF4-FFF2-40B4-BE49-F238E27FC236}">
                <a16:creationId xmlns:a16="http://schemas.microsoft.com/office/drawing/2014/main" id="{F5DDDBF4-0B53-4549-AEEC-E9D122CB52D3}"/>
              </a:ext>
            </a:extLst>
          </p:cNvPr>
          <p:cNvSpPr>
            <a:spLocks noGrp="1"/>
          </p:cNvSpPr>
          <p:nvPr>
            <p:ph idx="1"/>
          </p:nvPr>
        </p:nvSpPr>
        <p:spPr>
          <a:xfrm>
            <a:off x="1579983" y="1274813"/>
            <a:ext cx="7302369" cy="4889709"/>
          </a:xfrm>
        </p:spPr>
        <p:txBody>
          <a:bodyPr rtlCol="0">
            <a:normAutofit fontScale="62500" lnSpcReduction="20000"/>
          </a:bodyPr>
          <a:lstStyle/>
          <a:p>
            <a:pPr>
              <a:defRPr/>
            </a:pPr>
            <a:r>
              <a:rPr lang="en-US" dirty="0"/>
              <a:t>1. Constitution of Ukraine</a:t>
            </a:r>
          </a:p>
          <a:p>
            <a:pPr marL="0" indent="0">
              <a:buNone/>
              <a:defRPr/>
            </a:pPr>
            <a:r>
              <a:rPr lang="en-US" dirty="0">
                <a:hlinkClick r:id="rId2"/>
              </a:rPr>
              <a:t>https://zakon.rada.gov.ua/laws/show/254%D0%BA/96-%D0%B2%D1%80?lang=en</a:t>
            </a:r>
            <a:endParaRPr lang="en-US" dirty="0"/>
          </a:p>
          <a:p>
            <a:pPr>
              <a:defRPr/>
            </a:pPr>
            <a:r>
              <a:rPr lang="en-US" dirty="0"/>
              <a:t>2. Code of Ukraine on Administrative Offenses</a:t>
            </a:r>
          </a:p>
          <a:p>
            <a:pPr marL="0" indent="0">
              <a:buNone/>
              <a:defRPr/>
            </a:pPr>
            <a:r>
              <a:rPr lang="en-US" dirty="0">
                <a:hlinkClick r:id="rId3"/>
              </a:rPr>
              <a:t>https://zakon.rada.gov.ua/laws/show/80731-10?lang=en</a:t>
            </a:r>
            <a:endParaRPr lang="en-US" dirty="0"/>
          </a:p>
          <a:p>
            <a:pPr>
              <a:defRPr/>
            </a:pPr>
            <a:r>
              <a:rPr lang="en-US" dirty="0"/>
              <a:t>3. Law of Ukraine “On Medicines”</a:t>
            </a:r>
          </a:p>
          <a:p>
            <a:pPr marL="0" indent="0">
              <a:buNone/>
              <a:defRPr/>
            </a:pPr>
            <a:r>
              <a:rPr lang="en-US" dirty="0">
                <a:hlinkClick r:id="rId4"/>
              </a:rPr>
              <a:t>https://zakon.rada.gov.ua/laws/show/123/96-%D0%B2%D1%80?lang=en</a:t>
            </a:r>
            <a:endParaRPr lang="en-US" dirty="0"/>
          </a:p>
          <a:p>
            <a:pPr>
              <a:defRPr/>
            </a:pPr>
            <a:r>
              <a:rPr lang="en-US" dirty="0"/>
              <a:t>4. Law of Ukraine “Licensing of Different Types of Economic Activities”</a:t>
            </a:r>
          </a:p>
          <a:p>
            <a:pPr marL="0" indent="0">
              <a:buNone/>
              <a:defRPr/>
            </a:pPr>
            <a:r>
              <a:rPr lang="en-US" dirty="0">
                <a:hlinkClick r:id="rId5"/>
              </a:rPr>
              <a:t>https://zakon.rada.gov.ua/laws/show/222-19?lang=en</a:t>
            </a:r>
            <a:endParaRPr lang="ru-RU" dirty="0"/>
          </a:p>
          <a:p>
            <a:pPr>
              <a:defRPr/>
            </a:pPr>
            <a:r>
              <a:rPr lang="en-US" dirty="0"/>
              <a:t>5. Law of Ukraine “On the Main Principles of State Supervision (Oversight) in the Area of Commercial Activity”</a:t>
            </a:r>
          </a:p>
          <a:p>
            <a:pPr marL="0" indent="0">
              <a:buNone/>
              <a:defRPr/>
            </a:pPr>
            <a:r>
              <a:rPr lang="en-US" dirty="0">
                <a:hlinkClick r:id="rId6"/>
              </a:rPr>
              <a:t>https://zakon.rada.gov.ua/laws/show/877-16?lang=en</a:t>
            </a:r>
            <a:endParaRPr lang="ru-RU" dirty="0"/>
          </a:p>
          <a:p>
            <a:pPr>
              <a:defRPr/>
            </a:pPr>
            <a:r>
              <a:rPr lang="en-US" dirty="0"/>
              <a:t>6. Law of Ukraine “On Amendments to Certain Legislative Acts of Ukraine to Increase Liability for the Falsification or Circulation of Falsified Medicinal Products”</a:t>
            </a:r>
          </a:p>
          <a:p>
            <a:pPr marL="0" indent="0">
              <a:buNone/>
              <a:defRPr/>
            </a:pPr>
            <a:r>
              <a:rPr lang="en-US" dirty="0">
                <a:hlinkClick r:id="rId7"/>
              </a:rPr>
              <a:t>https://zakon.rada.gov.ua/laws/show/5065-17?lang=en</a:t>
            </a:r>
            <a:endParaRPr lang="en-US" dirty="0"/>
          </a:p>
          <a:p>
            <a:pPr>
              <a:defRPr/>
            </a:pPr>
            <a:endParaRPr lang="en-US" dirty="0"/>
          </a:p>
          <a:p>
            <a:pPr>
              <a:defRPr/>
            </a:pPr>
            <a:endParaRPr lang="en-US" dirty="0"/>
          </a:p>
          <a:p>
            <a:pPr>
              <a:defRPr/>
            </a:pP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83DAF81-157A-4064-9289-95C381FB286D}"/>
              </a:ext>
            </a:extLst>
          </p:cNvPr>
          <p:cNvSpPr>
            <a:spLocks noGrp="1"/>
          </p:cNvSpPr>
          <p:nvPr>
            <p:ph idx="1"/>
          </p:nvPr>
        </p:nvSpPr>
        <p:spPr>
          <a:xfrm>
            <a:off x="1741713" y="422988"/>
            <a:ext cx="6793877" cy="6145763"/>
          </a:xfrm>
        </p:spPr>
        <p:txBody>
          <a:bodyPr rtlCol="0">
            <a:normAutofit fontScale="32500" lnSpcReduction="20000"/>
          </a:bodyPr>
          <a:lstStyle/>
          <a:p>
            <a:pPr>
              <a:defRPr/>
            </a:pPr>
            <a:r>
              <a:rPr lang="en-US" sz="4500" dirty="0"/>
              <a:t>7. Law of Ukraine “Fundamentals of the Legislation of Ukraine on Health Care”</a:t>
            </a:r>
          </a:p>
          <a:p>
            <a:pPr marL="0" indent="0">
              <a:buNone/>
              <a:defRPr/>
            </a:pPr>
            <a:r>
              <a:rPr lang="en-US" sz="4500" dirty="0">
                <a:hlinkClick r:id="rId2"/>
              </a:rPr>
              <a:t>https://zakon.rada.gov.ua/laws/show/2801-12?lang=en</a:t>
            </a:r>
            <a:endParaRPr lang="en-US" sz="4500" dirty="0"/>
          </a:p>
          <a:p>
            <a:pPr>
              <a:defRPr/>
            </a:pPr>
            <a:r>
              <a:rPr lang="en-US" sz="4500" dirty="0"/>
              <a:t>8. Law of Ukraine “On Amendments to Certain Legislative Acts of Ukraine Regarding Preventing Falsification of Medicines”</a:t>
            </a:r>
          </a:p>
          <a:p>
            <a:pPr marL="0" indent="0">
              <a:buNone/>
              <a:defRPr/>
            </a:pPr>
            <a:r>
              <a:rPr lang="en-US" sz="4500" dirty="0">
                <a:hlinkClick r:id="rId3"/>
              </a:rPr>
              <a:t>https://zakon.rada.gov.ua/laws/show/3718-17?lang=en</a:t>
            </a:r>
            <a:endParaRPr lang="en-US" sz="4500" dirty="0"/>
          </a:p>
          <a:p>
            <a:pPr>
              <a:defRPr/>
            </a:pPr>
            <a:r>
              <a:rPr lang="en-US" sz="4500" dirty="0"/>
              <a:t>9. Law of Ukraine «On Citizens’ Appeals»</a:t>
            </a:r>
          </a:p>
          <a:p>
            <a:pPr marL="0" indent="0">
              <a:buNone/>
              <a:defRPr/>
            </a:pPr>
            <a:r>
              <a:rPr lang="en-US" sz="4500" dirty="0">
                <a:hlinkClick r:id="rId4"/>
              </a:rPr>
              <a:t>https://zakon2.rada.gov.ua/laws/show/393/96-%D0%B2%D1%80?lang=en</a:t>
            </a:r>
            <a:endParaRPr lang="en-US" sz="4500" dirty="0"/>
          </a:p>
          <a:p>
            <a:pPr>
              <a:defRPr/>
            </a:pPr>
            <a:r>
              <a:rPr lang="en-US" sz="4500" dirty="0"/>
              <a:t>10. Law of Ukraine “On Access to Public Information”</a:t>
            </a:r>
          </a:p>
          <a:p>
            <a:pPr marL="0" indent="0">
              <a:buNone/>
              <a:defRPr/>
            </a:pPr>
            <a:r>
              <a:rPr lang="en-US" sz="4500" dirty="0">
                <a:hlinkClick r:id="rId5"/>
              </a:rPr>
              <a:t>https://zakon.rada.gov.ua/laws/show/2939-17?lang=en</a:t>
            </a:r>
            <a:endParaRPr lang="en-US" sz="4500" dirty="0"/>
          </a:p>
          <a:p>
            <a:pPr>
              <a:defRPr/>
            </a:pPr>
            <a:r>
              <a:rPr lang="en-US" sz="4500" dirty="0"/>
              <a:t>11. Law of Ukraine «On Ratification of the Council of Europe Convention on the Counterfeiting of Medical Products and Similar Crimes Involving Threats to Public Health»</a:t>
            </a:r>
          </a:p>
          <a:p>
            <a:pPr marL="0" indent="0">
              <a:buNone/>
              <a:defRPr/>
            </a:pPr>
            <a:r>
              <a:rPr lang="en-US" sz="4500" dirty="0">
                <a:hlinkClick r:id="rId6"/>
              </a:rPr>
              <a:t>https://zakon.rada.gov.ua/laws/show/4908-17?lang=en</a:t>
            </a:r>
            <a:endParaRPr lang="en-US" sz="4500" dirty="0"/>
          </a:p>
          <a:p>
            <a:pPr>
              <a:defRPr/>
            </a:pPr>
            <a:r>
              <a:rPr lang="en-US" sz="4500" dirty="0"/>
              <a:t>12. Resolution of the Cabinet of Ministers of Ukraine of August 12, 2015 No. 647 “On Approval of the Regulation on the State Service of Ukraine for Drugs and Drug Control”</a:t>
            </a:r>
          </a:p>
          <a:p>
            <a:pPr marL="0" indent="0">
              <a:buNone/>
              <a:defRPr/>
            </a:pPr>
            <a:r>
              <a:rPr lang="en-US" sz="4500" dirty="0">
                <a:hlinkClick r:id="rId7"/>
              </a:rPr>
              <a:t>https://zakon.rada.gov.ua/laws/show/647-2015-%D0%BF?lang=en</a:t>
            </a:r>
            <a:endParaRPr lang="en-US" sz="4500" dirty="0"/>
          </a:p>
          <a:p>
            <a:pPr>
              <a:defRPr/>
            </a:pPr>
            <a:r>
              <a:rPr lang="en-US" sz="4500" dirty="0"/>
              <a:t>13. Resolution of the Cabinet of Ministers of Ukraine of May 6, 2000 No. 770 “On Approval of the List of Narcotic Drugs, Psychotropic Substances and Precursors”</a:t>
            </a:r>
          </a:p>
          <a:p>
            <a:pPr marL="0" indent="0">
              <a:buNone/>
              <a:defRPr/>
            </a:pPr>
            <a:r>
              <a:rPr lang="en-US" sz="4500" dirty="0">
                <a:hlinkClick r:id="rId8"/>
              </a:rPr>
              <a:t>https://zakon3.rada.gov.ua/laws/show/770-2000-%D0%BF?lang=en</a:t>
            </a:r>
            <a:endParaRPr lang="en-US" sz="4500" dirty="0"/>
          </a:p>
          <a:p>
            <a:pPr>
              <a:defRPr/>
            </a:pPr>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B59C22BE-A96F-4583-B4A4-323F352B870D}"/>
              </a:ext>
            </a:extLst>
          </p:cNvPr>
          <p:cNvSpPr>
            <a:spLocks noGrp="1"/>
          </p:cNvSpPr>
          <p:nvPr>
            <p:ph idx="1"/>
          </p:nvPr>
        </p:nvSpPr>
        <p:spPr>
          <a:xfrm>
            <a:off x="1654628" y="734008"/>
            <a:ext cx="6891677" cy="5306008"/>
          </a:xfrm>
        </p:spPr>
        <p:txBody>
          <a:bodyPr rtlCol="0">
            <a:normAutofit lnSpcReduction="10000"/>
          </a:bodyPr>
          <a:lstStyle/>
          <a:p>
            <a:pPr>
              <a:defRPr/>
            </a:pPr>
            <a:r>
              <a:rPr lang="en-US" sz="1800" dirty="0"/>
              <a:t>14. Resolution of the Cabinet of Ministers of Ukraine of April 28, 2000, No. 728 “On Approval of the Procedure for the Exit to Ukraine or Destruction of Non-Qualitative and Unusable Goods (Objects) of Humanitarian Aid” (as amended)</a:t>
            </a:r>
          </a:p>
          <a:p>
            <a:pPr marL="0" indent="0">
              <a:buNone/>
              <a:defRPr/>
            </a:pPr>
            <a:r>
              <a:rPr lang="en-US" sz="1800" dirty="0">
                <a:hlinkClick r:id="rId2"/>
              </a:rPr>
              <a:t>https://zakon3.rada.gov.ua/laws/show/728-2000-%D0%BF?lang=en</a:t>
            </a:r>
            <a:endParaRPr lang="en-US" sz="1800" dirty="0"/>
          </a:p>
          <a:p>
            <a:pPr>
              <a:defRPr/>
            </a:pPr>
            <a:r>
              <a:rPr lang="en-US" sz="1800" dirty="0"/>
              <a:t>15. Resolution of the Cabinet of Ministers of Ukraine of September 14, 2005 No. 902 “On Approval of the Procedure of State Quality Control of Medicinal Products, imported into Ukraine ”</a:t>
            </a:r>
          </a:p>
          <a:p>
            <a:pPr marL="0" indent="0">
              <a:buNone/>
              <a:defRPr/>
            </a:pPr>
            <a:r>
              <a:rPr lang="en-US" sz="1800" dirty="0">
                <a:hlinkClick r:id="rId3"/>
              </a:rPr>
              <a:t>https://zakon.rada.gov.ua/laws/show/902-2005-%D0%BF?lang=en</a:t>
            </a:r>
            <a:endParaRPr lang="en-US" sz="1800" dirty="0"/>
          </a:p>
          <a:p>
            <a:pPr>
              <a:defRPr/>
            </a:pPr>
            <a:r>
              <a:rPr lang="en-US" sz="1800" dirty="0"/>
              <a:t>16. Resolution of the Cabinet of Ministers of Ukraine of October 31, 2007 No. 1279 “On Approval of the Procedure for Compensation by the Subject of Expenses Related to the Examination (Testing) of Samples of Products” (as amended)</a:t>
            </a:r>
            <a:endParaRPr lang="ru-RU" sz="1800" dirty="0"/>
          </a:p>
          <a:p>
            <a:pPr marL="0" indent="0">
              <a:buNone/>
              <a:defRPr/>
            </a:pPr>
            <a:r>
              <a:rPr lang="en-US" sz="1800" dirty="0">
                <a:hlinkClick r:id="rId4"/>
              </a:rPr>
              <a:t> https://zakon3.rada.gov.ua/laws/show/1279-2007-%D0%BF?lang=en</a:t>
            </a:r>
            <a:endParaRPr lang="ru-RU" sz="1800" dirty="0"/>
          </a:p>
          <a:p>
            <a:pPr>
              <a:defRPr/>
            </a:pPr>
            <a:r>
              <a:rPr lang="en-US" sz="1800" dirty="0"/>
              <a:t>17. Resolution of the Cabinet of Ministers of Ukraine of October 31, 2007, No. 1280 “On Approval of the Procedure for Sampling for the Determination of Its Quality Indicators and the Form of a Sample Product Sample”</a:t>
            </a:r>
          </a:p>
          <a:p>
            <a:pPr marL="0" indent="0">
              <a:buNone/>
              <a:defRPr/>
            </a:pPr>
            <a:r>
              <a:rPr lang="en-US" sz="1800" dirty="0">
                <a:hlinkClick r:id="rId5"/>
              </a:rPr>
              <a:t>https://zakon3.rada.gov.ua/laws/show/1280-2007-%D0%BF?lang=en</a:t>
            </a:r>
            <a:endParaRPr lang="en-US" sz="1800" dirty="0"/>
          </a:p>
          <a:p>
            <a:pPr>
              <a:defRPr/>
            </a:pPr>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7D1904D8-FD73-4FE4-BBF4-F3FFA509B730}"/>
              </a:ext>
            </a:extLst>
          </p:cNvPr>
          <p:cNvSpPr>
            <a:spLocks noGrp="1"/>
          </p:cNvSpPr>
          <p:nvPr>
            <p:ph idx="1"/>
          </p:nvPr>
        </p:nvSpPr>
        <p:spPr>
          <a:xfrm>
            <a:off x="1642187" y="578499"/>
            <a:ext cx="6893403" cy="5952930"/>
          </a:xfrm>
        </p:spPr>
        <p:txBody>
          <a:bodyPr rtlCol="0">
            <a:normAutofit fontScale="55000" lnSpcReduction="20000"/>
          </a:bodyPr>
          <a:lstStyle/>
          <a:p>
            <a:pPr>
              <a:defRPr/>
            </a:pPr>
            <a:r>
              <a:rPr lang="en-US" dirty="0"/>
              <a:t>18. Resolution of the Cabinet of Ministers of Ukraine of May 26, 2005 No. 376 “On Approval of the Procedure for State Registration (Re-registration) of Medicinal Products and Amounts of Dues for their State Registration (Re-registration)” (as amended)</a:t>
            </a:r>
          </a:p>
          <a:p>
            <a:pPr marL="0" indent="0">
              <a:buNone/>
              <a:defRPr/>
            </a:pPr>
            <a:r>
              <a:rPr lang="en-US" dirty="0">
                <a:hlinkClick r:id="rId2"/>
              </a:rPr>
              <a:t>https://zakon.rada.gov.ua/laws/show/376-2005-%D0%BF?lang=en</a:t>
            </a:r>
            <a:endParaRPr lang="en-US" dirty="0"/>
          </a:p>
          <a:p>
            <a:pPr>
              <a:defRPr/>
            </a:pPr>
            <a:r>
              <a:rPr lang="en-US" dirty="0"/>
              <a:t>19. Resolution of the Cabinet of Ministers of Ukraine of February 3, 2010 No. 260 “Some Issues of State Quality Control of Medicinal Products” (as amended)</a:t>
            </a:r>
          </a:p>
          <a:p>
            <a:pPr marL="0" indent="0">
              <a:buNone/>
              <a:defRPr/>
            </a:pPr>
            <a:r>
              <a:rPr lang="en-US" dirty="0">
                <a:hlinkClick r:id="rId3"/>
              </a:rPr>
              <a:t>https://zakon3.rada.gov.ua/laws/show/260-2010-%D0%BF?lang=en</a:t>
            </a:r>
            <a:endParaRPr lang="en-US" dirty="0"/>
          </a:p>
          <a:p>
            <a:pPr>
              <a:defRPr/>
            </a:pPr>
            <a:r>
              <a:rPr lang="en-US" dirty="0"/>
              <a:t>20. Resolution of the Cabinet of Ministers of Ukraine of 08.12.2010 No. 1114 “On Approval of the Agreement on Cooperation in Combating the Circulation of Falsified Medicinal Products”</a:t>
            </a:r>
          </a:p>
          <a:p>
            <a:pPr marL="0" indent="0">
              <a:buNone/>
              <a:defRPr/>
            </a:pPr>
            <a:r>
              <a:rPr lang="en-US" dirty="0">
                <a:hlinkClick r:id="rId4"/>
              </a:rPr>
              <a:t>https://zakon.rada.gov.ua/laws/show/1114-2010-%D0%BF?lang=en</a:t>
            </a:r>
            <a:endParaRPr lang="en-US" dirty="0"/>
          </a:p>
          <a:p>
            <a:pPr>
              <a:defRPr/>
            </a:pPr>
            <a:r>
              <a:rPr lang="en-US" dirty="0"/>
              <a:t>21. Resolution of the Cabinet of Ministers of Ukraine of January 15, 1996 No. 73 “On Approval of the Regulation on the Control of the Compliance of </a:t>
            </a:r>
            <a:r>
              <a:rPr lang="en-US" dirty="0" err="1"/>
              <a:t>Immunobiological</a:t>
            </a:r>
            <a:r>
              <a:rPr lang="en-US" dirty="0"/>
              <a:t> Preparations Applied in Medical Practice with the Requirements of State and International Standards”</a:t>
            </a:r>
          </a:p>
          <a:p>
            <a:pPr marL="0" indent="0">
              <a:buNone/>
              <a:defRPr/>
            </a:pPr>
            <a:r>
              <a:rPr lang="en-US" dirty="0">
                <a:hlinkClick r:id="rId5"/>
              </a:rPr>
              <a:t>https://zakon3.rada.gov.ua/laws/show/73-96-%D0%BF?lang=en</a:t>
            </a:r>
            <a:endParaRPr lang="en-US" dirty="0"/>
          </a:p>
          <a:p>
            <a:pPr>
              <a:defRPr/>
            </a:pPr>
            <a:r>
              <a:rPr lang="en-US" dirty="0"/>
              <a:t>22. Order of the Ministry of Health of Ukraine of October 17, 2012 No. 812 “On Approval of the Rules for Production (Manufacturing) and Quality Control of Medicines in Pharmacies” (as amended), registered by the Ministry of Justice of Ukraine of November 2, 2012 No. 1846/22158, </a:t>
            </a:r>
          </a:p>
          <a:p>
            <a:pPr marL="0" indent="0">
              <a:buNone/>
              <a:defRPr/>
            </a:pPr>
            <a:r>
              <a:rPr lang="en-US" dirty="0">
                <a:hlinkClick r:id="rId6"/>
              </a:rPr>
              <a:t>https://zakon3.rada.gov.ua/laws/show/z1846-12?lang=en</a:t>
            </a:r>
            <a:endParaRPr lang="ru-RU" dirty="0"/>
          </a:p>
          <a:p>
            <a:pPr>
              <a:defRPr/>
            </a:pPr>
            <a:r>
              <a:rPr lang="en-US" dirty="0"/>
              <a:t>23. Order of the Ministry of Health of Ukraine of September 29, 2014 No. 677 “On Approval of the Procedure for Quality Control of Medicinal Products during Wholesale and Retail Trade”, registered by the Ministry of Justice of Ukraine of November 26, 2014 No. 1515/26292</a:t>
            </a:r>
          </a:p>
          <a:p>
            <a:pPr marL="0" indent="0">
              <a:buNone/>
              <a:defRPr/>
            </a:pPr>
            <a:r>
              <a:rPr lang="en-US" dirty="0">
                <a:hlinkClick r:id="rId7"/>
              </a:rPr>
              <a:t>https://zakon3.rada.gov.ua/laws/show/z1515-14?lang=en</a:t>
            </a:r>
            <a:endParaRPr lang="en-US" dirty="0"/>
          </a:p>
          <a:p>
            <a:pPr>
              <a:defRPr/>
            </a:pPr>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1BEF9B70-E96F-4B45-B3F5-E536970B3237}"/>
              </a:ext>
            </a:extLst>
          </p:cNvPr>
          <p:cNvSpPr>
            <a:spLocks noGrp="1"/>
          </p:cNvSpPr>
          <p:nvPr>
            <p:ph idx="1"/>
          </p:nvPr>
        </p:nvSpPr>
        <p:spPr>
          <a:xfrm>
            <a:off x="1673290" y="379446"/>
            <a:ext cx="6944454" cy="6425682"/>
          </a:xfrm>
        </p:spPr>
        <p:txBody>
          <a:bodyPr rtlCol="0">
            <a:normAutofit fontScale="55000" lnSpcReduction="20000"/>
          </a:bodyPr>
          <a:lstStyle/>
          <a:p>
            <a:pPr>
              <a:defRPr/>
            </a:pPr>
            <a:r>
              <a:rPr lang="en-US" dirty="0"/>
              <a:t>24. Order of the Ministry of Health of Ukraine of November 22, 2011 No. 809 “On Approval of the Procedure for Prohibiting (Stoppage) and Renewing the Market Circulation of Medicinal Products on the Territory of Ukraine”, registered by the Ministry of Justice of Ukraine of January 30, 2912 No. 126/20439</a:t>
            </a:r>
          </a:p>
          <a:p>
            <a:pPr marL="0" indent="0">
              <a:buNone/>
              <a:defRPr/>
            </a:pPr>
            <a:r>
              <a:rPr lang="en-US" dirty="0">
                <a:hlinkClick r:id="rId2"/>
              </a:rPr>
              <a:t>https://zakon3.rada.gov.ua/laws/show/z0126-12?lang=en</a:t>
            </a:r>
            <a:r>
              <a:rPr lang="en-US" dirty="0"/>
              <a:t> </a:t>
            </a:r>
          </a:p>
          <a:p>
            <a:pPr>
              <a:defRPr/>
            </a:pPr>
            <a:r>
              <a:rPr lang="en-US" dirty="0"/>
              <a:t>25. Order of the Ministry of Health of Ukraine of June 17, 2005, No. 287 “On Approval of the Procedure for Interaction between the State Inspection for Drug Quality Control of the Ministry of Health of Ukraine and the State Pharmacological Center of the Ministry of Health of Ukraine in the Sphere of Medicinal Products” </a:t>
            </a:r>
          </a:p>
          <a:p>
            <a:pPr>
              <a:defRPr/>
            </a:pPr>
            <a:r>
              <a:rPr lang="en-US" dirty="0"/>
              <a:t>26. Order of the Ministry of Health of Ukraine of December 16, 2003, No. 584″ On approval of the Rules for Storage and Control of the Quality of Medicinal Products in Health Care Institutions”, registered by the Ministry of Justice of Ukraine on March 03, 2004 No. 275/8874</a:t>
            </a:r>
          </a:p>
          <a:p>
            <a:pPr marL="0" indent="0">
              <a:buNone/>
              <a:defRPr/>
            </a:pPr>
            <a:r>
              <a:rPr lang="en-US" dirty="0">
                <a:hlinkClick r:id="rId3"/>
              </a:rPr>
              <a:t>https://zakon.rada.gov.ua/laws/show/z0275-04?lang=en</a:t>
            </a:r>
            <a:r>
              <a:rPr lang="en-US" dirty="0"/>
              <a:t> </a:t>
            </a:r>
          </a:p>
          <a:p>
            <a:pPr>
              <a:defRPr/>
            </a:pPr>
            <a:r>
              <a:rPr lang="en-US" dirty="0"/>
              <a:t>27. Order of the Ministry of Health of Ukraine of January 14, 2004 No. 10 “On approval of the procedure for conducting sector certification of laboratories for quality control and safety of medicinal products” (as amended), registered by the Ministry of Justice of Ukraine on January 30, 2004 No. 130/8729</a:t>
            </a:r>
          </a:p>
          <a:p>
            <a:pPr marL="0" indent="0">
              <a:buNone/>
              <a:defRPr/>
            </a:pPr>
            <a:r>
              <a:rPr lang="en-US" dirty="0">
                <a:hlinkClick r:id="rId4"/>
              </a:rPr>
              <a:t>https://zakon.rada.gov.ua/laws/show/z0130-04?lang=en</a:t>
            </a:r>
            <a:endParaRPr lang="en-US" dirty="0"/>
          </a:p>
          <a:p>
            <a:pPr>
              <a:defRPr/>
            </a:pPr>
            <a:r>
              <a:rPr lang="en-US" dirty="0"/>
              <a:t>28. Order of the Ministry of Health of Ukraine of January 15, 2003 No. 8 “On approval of lists of auxiliary substances and dyes authorized for use in the manufacture of medicinal products that (medicines) are registered in Ukraine and are made in pharmacy conditions on prescriptions of doctors and orders of medical and preventive establishments “(with changes), registered by the Ministry of Justice of Ukraine on January 29, 2003 No. 69/7390</a:t>
            </a:r>
            <a:r>
              <a:rPr lang="en-US" dirty="0">
                <a:hlinkClick r:id="rId5"/>
              </a:rPr>
              <a:t>https://zakon.rada.gov.ua/laws/show/z0069-03?lang=</a:t>
            </a:r>
            <a:r>
              <a:rPr lang="en-US" dirty="0" err="1">
                <a:hlinkClick r:id="rId5"/>
              </a:rPr>
              <a:t>en</a:t>
            </a:r>
            <a:r>
              <a:rPr lang="en-US" dirty="0"/>
              <a:t> </a:t>
            </a:r>
          </a:p>
          <a:p>
            <a:pPr>
              <a:defRPr/>
            </a:pPr>
            <a:r>
              <a:rPr lang="en-US" dirty="0"/>
              <a:t>29. Order of the Ministry of Health of Ukraine of October 26, 2001 No.428 “On Approval of the Instruction on Registration of Administrative Violations of the Ukrainian Laws regarding the Quality Assurance of Medicinal Products”, registered by the Ministry of Justice of Ukraine of January 18, 2002 No. 47/6335</a:t>
            </a:r>
          </a:p>
          <a:p>
            <a:pPr marL="0" indent="0">
              <a:buNone/>
              <a:defRPr/>
            </a:pPr>
            <a:r>
              <a:rPr lang="en-US" dirty="0">
                <a:hlinkClick r:id="rId6"/>
              </a:rPr>
              <a:t>https://zakon.rada.gov.ua/laws/show/z0047-02?lang=en</a:t>
            </a:r>
            <a:endParaRPr lang="en-US" dirty="0"/>
          </a:p>
          <a:p>
            <a:pPr>
              <a:defRPr/>
            </a:pPr>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F4F22E2-6CE7-44C8-9F08-6F356906DB3B}"/>
              </a:ext>
            </a:extLst>
          </p:cNvPr>
          <p:cNvSpPr>
            <a:spLocks noGrp="1"/>
          </p:cNvSpPr>
          <p:nvPr>
            <p:ph idx="1"/>
          </p:nvPr>
        </p:nvSpPr>
        <p:spPr>
          <a:xfrm>
            <a:off x="1629746" y="559837"/>
            <a:ext cx="6967757" cy="5648130"/>
          </a:xfrm>
        </p:spPr>
        <p:txBody>
          <a:bodyPr rtlCol="0">
            <a:normAutofit/>
          </a:bodyPr>
          <a:lstStyle/>
          <a:p>
            <a:pPr>
              <a:defRPr/>
            </a:pPr>
            <a:r>
              <a:rPr lang="en-US" sz="1350" dirty="0"/>
              <a:t>30. Order of the Ministry of Health of Ukraine of August 25, 2010, No. 722 “On Approval of the Procedure for Marking Drugs in Braille”, registered by the Ministry of Justice of Ukraine on November 5, 2010 No. 1044/18339</a:t>
            </a:r>
          </a:p>
          <a:p>
            <a:pPr marL="0" indent="0">
              <a:buNone/>
              <a:defRPr/>
            </a:pPr>
            <a:r>
              <a:rPr lang="en-US" sz="1350" dirty="0">
                <a:hlinkClick r:id="rId2"/>
              </a:rPr>
              <a:t>https://zakon.rada.gov.ua/laws/show/z1044-10?lang=en</a:t>
            </a:r>
            <a:r>
              <a:rPr lang="en-US" sz="1350" dirty="0"/>
              <a:t> </a:t>
            </a:r>
          </a:p>
          <a:p>
            <a:pPr>
              <a:defRPr/>
            </a:pPr>
            <a:r>
              <a:rPr lang="en-US" sz="1350" dirty="0"/>
              <a:t>31. Order of the Ministry of Health of Ukraine of April 24, 2015, No. 242 “On Approval of the Rules for the Utilization and Destruction of Medicinal Products”, registered by the Ministry of Justice of Ukraine on May 18, 2015 No. 550/26995</a:t>
            </a:r>
          </a:p>
          <a:p>
            <a:pPr marL="0" indent="0">
              <a:buNone/>
              <a:defRPr/>
            </a:pPr>
            <a:r>
              <a:rPr lang="en-US" sz="1350" dirty="0">
                <a:hlinkClick r:id="rId3"/>
              </a:rPr>
              <a:t>https://zakon.rada.gov.ua/laws/show/z0550-15?lang=en</a:t>
            </a:r>
            <a:r>
              <a:rPr lang="en-US" sz="1350" dirty="0"/>
              <a:t> </a:t>
            </a:r>
          </a:p>
          <a:p>
            <a:pPr>
              <a:defRPr/>
            </a:pPr>
            <a:r>
              <a:rPr lang="en-US" sz="1350" dirty="0"/>
              <a:t>32. Order of the Ministry of Health of Ukraine of April 26, 2011, No. 237 “On Approval of the Procedure for Importation of Unregistered Medicinal Products, Standard Samples, Reagents into the Territory of Ukraine” (with changes), registered by the Ministry of Justice of Ukraine on August 11, 2011, No. 965/19703</a:t>
            </a:r>
          </a:p>
          <a:p>
            <a:pPr marL="0" indent="0">
              <a:buNone/>
              <a:defRPr/>
            </a:pPr>
            <a:r>
              <a:rPr lang="en-US" sz="1350" dirty="0">
                <a:hlinkClick r:id="rId4"/>
              </a:rPr>
              <a:t>https://zakon.rada.gov.ua/laws/show/z0965-11?lang=en</a:t>
            </a:r>
            <a:r>
              <a:rPr lang="en-US" sz="1350" dirty="0"/>
              <a:t> </a:t>
            </a:r>
          </a:p>
          <a:p>
            <a:pPr>
              <a:defRPr/>
            </a:pPr>
            <a:r>
              <a:rPr lang="en-US" sz="1350" dirty="0"/>
              <a:t>33. Order of the Ministry of Health of Ukraine of June 06, 2012, No. 422 “On Certain Issues of the Prohibition of the Advertising of Medicinal Products”, registered by the Ministry of Justice of Ukraine on July 16, 2012, No. 1189/21501</a:t>
            </a:r>
          </a:p>
          <a:p>
            <a:pPr marL="0" indent="0">
              <a:buNone/>
              <a:defRPr/>
            </a:pPr>
            <a:r>
              <a:rPr lang="en-US" sz="1350" dirty="0">
                <a:hlinkClick r:id="rId5"/>
              </a:rPr>
              <a:t>https://zakon.rada.gov.ua/laws/show/z1189-12?lang=en</a:t>
            </a:r>
            <a:r>
              <a:rPr lang="en-US" sz="1350" dirty="0"/>
              <a:t> </a:t>
            </a:r>
          </a:p>
          <a:p>
            <a:pPr>
              <a:defRPr/>
            </a:pPr>
            <a:r>
              <a:rPr lang="en-US" sz="1350" dirty="0"/>
              <a:t>34. Order of the Ministry of Health of Ukraine of December 27, 2006, No. 898 “On Approval of the Procedure for Pharmacovigilance” (as amended), registered by the Ministry of Justice of Ukraine on January 29, 2007 No. 73/13340</a:t>
            </a:r>
          </a:p>
          <a:p>
            <a:pPr marL="0" indent="0">
              <a:buNone/>
              <a:defRPr/>
            </a:pPr>
            <a:r>
              <a:rPr lang="en-US" sz="1350" dirty="0">
                <a:hlinkClick r:id="rId6"/>
              </a:rPr>
              <a:t>https://zakon.rada.gov.ua/laws/show/z0073-07?lang=en</a:t>
            </a:r>
            <a:r>
              <a:rPr lang="en-US" sz="1350" dirty="0"/>
              <a:t> </a:t>
            </a:r>
          </a:p>
          <a:p>
            <a:pPr>
              <a:defRPr/>
            </a:pPr>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65DA568D-A91D-455F-A609-5BCA1D2787CA}"/>
              </a:ext>
            </a:extLst>
          </p:cNvPr>
          <p:cNvSpPr>
            <a:spLocks noGrp="1"/>
          </p:cNvSpPr>
          <p:nvPr>
            <p:ph idx="1"/>
          </p:nvPr>
        </p:nvSpPr>
        <p:spPr>
          <a:xfrm>
            <a:off x="1598644" y="435430"/>
            <a:ext cx="6998859" cy="5478406"/>
          </a:xfrm>
        </p:spPr>
        <p:txBody>
          <a:bodyPr rtlCol="0">
            <a:normAutofit fontScale="92500"/>
          </a:bodyPr>
          <a:lstStyle/>
          <a:p>
            <a:pPr>
              <a:defRPr/>
            </a:pPr>
            <a:r>
              <a:rPr lang="en-US" sz="1425" dirty="0"/>
              <a:t>35. Order of the Ministry of Health of Ukraine of October, 01, 2014, No. 698 “On Approval of the Procedure for Controlling the Compliance of </a:t>
            </a:r>
            <a:r>
              <a:rPr lang="en-US" sz="1425" dirty="0" err="1"/>
              <a:t>Immunobiological</a:t>
            </a:r>
            <a:r>
              <a:rPr lang="en-US" sz="1425" dirty="0"/>
              <a:t> Preparations Applied in Medical Practice, with the Requirements of the National and International Standards», registered by the Ministry of Justice of Ukraine on October 29, 2014 No. 1356/26133</a:t>
            </a:r>
          </a:p>
          <a:p>
            <a:pPr marL="0" indent="0">
              <a:buNone/>
              <a:defRPr/>
            </a:pPr>
            <a:r>
              <a:rPr lang="en-US" sz="1425" dirty="0">
                <a:hlinkClick r:id="rId2"/>
              </a:rPr>
              <a:t>https://zakon.rada.gov.ua/laws/show/z1356-14?lang=en</a:t>
            </a:r>
            <a:r>
              <a:rPr lang="en-US" sz="1425" dirty="0"/>
              <a:t> </a:t>
            </a:r>
          </a:p>
          <a:p>
            <a:pPr>
              <a:defRPr/>
            </a:pPr>
            <a:r>
              <a:rPr lang="en-US" sz="1425" dirty="0"/>
              <a:t>36. Order of the Ministry of Health of Ukraine of January 21, 2013, No. 39 “On Approval of Forms of Documents Applicable to the State Control of the Quality of Medicinal Products Imported into Ukraine”, registered by the Ministry of Justice of Ukraine on February 08, 2013 under No. 234/22766</a:t>
            </a:r>
          </a:p>
          <a:p>
            <a:pPr marL="0" indent="0">
              <a:buNone/>
              <a:defRPr/>
            </a:pPr>
            <a:r>
              <a:rPr lang="en-US" sz="1425" dirty="0">
                <a:hlinkClick r:id="rId3"/>
              </a:rPr>
              <a:t>https://zakon.rada.gov.ua/laws/show/z0234-13?lang=en</a:t>
            </a:r>
            <a:endParaRPr lang="en-US" sz="1425" dirty="0"/>
          </a:p>
          <a:p>
            <a:pPr>
              <a:defRPr/>
            </a:pPr>
            <a:r>
              <a:rPr lang="en-US" sz="1425" dirty="0"/>
              <a:t>37. Order of the Ministry of Health of Ukraine of December 8, 2015, No. 830 “On Approval and Entry into Effect of the State Pharmacopoeia of Ukraine (II Edition)”</a:t>
            </a:r>
            <a:endParaRPr lang="ru-RU" sz="1425" dirty="0"/>
          </a:p>
          <a:p>
            <a:pPr>
              <a:defRPr/>
            </a:pPr>
            <a:r>
              <a:rPr lang="en-US" sz="1425" dirty="0"/>
              <a:t>38. Order of the Ministry of Health of Ukraine of December 05, 2016, No. 1308 “On Approval and Entry into Force of the Supplement No. 1 to the State Pharmacopoeia of Ukraine (II Edition)”</a:t>
            </a:r>
            <a:endParaRPr lang="ru-RU" sz="1425" dirty="0"/>
          </a:p>
          <a:p>
            <a:pPr>
              <a:defRPr/>
            </a:pPr>
            <a:r>
              <a:rPr lang="en-US" sz="1425" dirty="0"/>
              <a:t>39. Order of the Ministry of Health of Ukraine of March 14, 2018, No. 476 “On Approval and Entry into Force of the Supplement No. 2 to the State Pharmacopoeia of Ukraine (II Edition)”</a:t>
            </a:r>
            <a:endParaRPr lang="ru-RU" sz="1425" dirty="0"/>
          </a:p>
          <a:p>
            <a:pPr>
              <a:defRPr/>
            </a:pPr>
            <a:r>
              <a:rPr lang="en-US" sz="1425" dirty="0"/>
              <a:t>40. Order of the Ministry of Health of Ukraine of June 20, 2018, No. 1178 “On Approval and Entry into Force of the Supplement No. 3 to the State Pharmacopoeia of Ukraine (II Edition)”</a:t>
            </a:r>
            <a:endParaRPr lang="ru-RU" sz="1425" dirty="0"/>
          </a:p>
          <a:p>
            <a:pPr>
              <a:defRPr/>
            </a:pPr>
            <a:r>
              <a:rPr lang="en-US" sz="1425" dirty="0"/>
              <a:t>41. Order of the Ministry of Health of Ukraine of April 22, 2013, No. 321 “On Definition of concepts of” large “and” extra Large “quantities of Falsified Medicinal Products”, registered by the Ministry of Justice of Ukraine on May 15, 2013 No. 743/23275 </a:t>
            </a:r>
          </a:p>
          <a:p>
            <a:pPr marL="0" indent="0">
              <a:buNone/>
              <a:defRPr/>
            </a:pPr>
            <a:r>
              <a:rPr lang="en-US" sz="1425" dirty="0">
                <a:hlinkClick r:id="rId4"/>
              </a:rPr>
              <a:t>https://zakon.rada.gov.ua/laws/show/z0743-13?lang=en</a:t>
            </a:r>
            <a:endParaRPr lang="en-US" sz="1425" dirty="0"/>
          </a:p>
          <a:p>
            <a:pPr>
              <a:defRPr/>
            </a:pPr>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Заголовок 1">
            <a:extLst>
              <a:ext uri="{FF2B5EF4-FFF2-40B4-BE49-F238E27FC236}">
                <a16:creationId xmlns:a16="http://schemas.microsoft.com/office/drawing/2014/main" id="{6AA35351-9FAB-4B37-B62C-9620FDD21E1B}"/>
              </a:ext>
            </a:extLst>
          </p:cNvPr>
          <p:cNvSpPr>
            <a:spLocks noGrp="1"/>
          </p:cNvSpPr>
          <p:nvPr>
            <p:ph type="title"/>
          </p:nvPr>
        </p:nvSpPr>
        <p:spPr/>
        <p:txBody>
          <a:bodyPr>
            <a:normAutofit/>
          </a:bodyPr>
          <a:lstStyle/>
          <a:p>
            <a:pPr algn="ctr"/>
            <a:r>
              <a:rPr lang="en-US" altLang="uk-UA" b="1" dirty="0"/>
              <a:t>State Pharmacopoeia of Ukraine</a:t>
            </a:r>
            <a:endParaRPr lang="ru-RU" altLang="uk-UA" dirty="0"/>
          </a:p>
        </p:txBody>
      </p:sp>
      <p:sp>
        <p:nvSpPr>
          <p:cNvPr id="20483" name="Объект 2">
            <a:extLst>
              <a:ext uri="{FF2B5EF4-FFF2-40B4-BE49-F238E27FC236}">
                <a16:creationId xmlns:a16="http://schemas.microsoft.com/office/drawing/2014/main" id="{FC9AFB78-524A-43D1-BF99-161FF66F29EA}"/>
              </a:ext>
            </a:extLst>
          </p:cNvPr>
          <p:cNvSpPr>
            <a:spLocks noGrp="1"/>
          </p:cNvSpPr>
          <p:nvPr>
            <p:ph idx="1"/>
          </p:nvPr>
        </p:nvSpPr>
        <p:spPr>
          <a:xfrm>
            <a:off x="1530219" y="1287255"/>
            <a:ext cx="6985129" cy="1244452"/>
          </a:xfrm>
        </p:spPr>
        <p:txBody>
          <a:bodyPr/>
          <a:lstStyle/>
          <a:p>
            <a:pPr marL="0" indent="0">
              <a:buNone/>
            </a:pPr>
            <a:r>
              <a:rPr lang="en-US" altLang="uk-UA" sz="1350" dirty="0"/>
              <a:t>STATE PHARMACOPOEIA OF UKRAINE (</a:t>
            </a:r>
            <a:r>
              <a:rPr lang="en-US" altLang="uk-UA" sz="1350" dirty="0" err="1"/>
              <a:t>SPhU</a:t>
            </a:r>
            <a:r>
              <a:rPr lang="en-US" altLang="uk-UA" sz="1350" dirty="0"/>
              <a:t>) is a legal document that contains general requirements for drugs, FS (monographs), as well as methods of quality control (Law of Ukraine "On Medicinal Products", Article 2). SPU has a legislative nature. Its requirements for medicines are mandatory for all enterprises and institutions of Ukraine, regardless of their form of ownership, which manufacture, store, control and use drugs.</a:t>
            </a:r>
            <a:endParaRPr lang="ru-RU" altLang="uk-UA" sz="13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8F083486-C8F3-4359-96EE-D9D72DADDD1E}"/>
              </a:ext>
            </a:extLst>
          </p:cNvPr>
          <p:cNvSpPr>
            <a:spLocks noGrp="1"/>
          </p:cNvSpPr>
          <p:nvPr>
            <p:ph idx="1"/>
          </p:nvPr>
        </p:nvSpPr>
        <p:spPr>
          <a:xfrm>
            <a:off x="1654628" y="2167938"/>
            <a:ext cx="7327641" cy="4394593"/>
          </a:xfrm>
        </p:spPr>
        <p:txBody>
          <a:bodyPr rtlCol="0">
            <a:normAutofit/>
          </a:bodyPr>
          <a:lstStyle/>
          <a:p>
            <a:pPr marL="0" indent="0">
              <a:buNone/>
              <a:defRPr/>
            </a:pPr>
            <a:r>
              <a:rPr lang="en-US" sz="1350" dirty="0"/>
              <a:t>The </a:t>
            </a:r>
            <a:r>
              <a:rPr lang="en-US" sz="1350" b="1" dirty="0"/>
              <a:t>national part </a:t>
            </a:r>
            <a:r>
              <a:rPr lang="en-US" sz="1350" dirty="0"/>
              <a:t>does not contradict the European one, but contains additional requirements for LP, which are not issued under the conditions of good manufacturing practice (GMP) established in the EU. The national part also includes additional information materials and alternative methods. </a:t>
            </a:r>
            <a:endParaRPr lang="ru-RU" sz="1350" dirty="0"/>
          </a:p>
          <a:p>
            <a:pPr marL="0" indent="0">
              <a:buNone/>
              <a:defRPr/>
            </a:pPr>
            <a:r>
              <a:rPr lang="en-US" sz="1350" b="1" dirty="0" err="1"/>
              <a:t>SPhU</a:t>
            </a:r>
            <a:r>
              <a:rPr lang="en-US" sz="1350" b="1" dirty="0"/>
              <a:t> contains </a:t>
            </a:r>
            <a:r>
              <a:rPr lang="en-US" sz="1350" dirty="0"/>
              <a:t>the following sections:</a:t>
            </a:r>
            <a:endParaRPr lang="ru-RU" sz="1350" dirty="0"/>
          </a:p>
          <a:p>
            <a:pPr>
              <a:defRPr/>
            </a:pPr>
            <a:r>
              <a:rPr lang="en-US" sz="1350" dirty="0"/>
              <a:t> "General remarks",</a:t>
            </a:r>
            <a:endParaRPr lang="ru-RU" sz="1350" dirty="0"/>
          </a:p>
          <a:p>
            <a:pPr>
              <a:defRPr/>
            </a:pPr>
            <a:r>
              <a:rPr lang="en-US" sz="1350" dirty="0"/>
              <a:t> "Methods of analysis", </a:t>
            </a:r>
            <a:endParaRPr lang="ru-RU" sz="1350" dirty="0"/>
          </a:p>
          <a:p>
            <a:pPr>
              <a:defRPr/>
            </a:pPr>
            <a:r>
              <a:rPr lang="en-US" sz="1350" dirty="0"/>
              <a:t>"Reagents", </a:t>
            </a:r>
            <a:endParaRPr lang="ru-RU" sz="1350" dirty="0"/>
          </a:p>
          <a:p>
            <a:pPr>
              <a:defRPr/>
            </a:pPr>
            <a:r>
              <a:rPr lang="en-US" sz="1350" dirty="0"/>
              <a:t>"General texts",</a:t>
            </a:r>
            <a:endParaRPr lang="ru-RU" sz="1350" dirty="0"/>
          </a:p>
          <a:p>
            <a:pPr>
              <a:defRPr/>
            </a:pPr>
            <a:r>
              <a:rPr lang="en-US" sz="1350" dirty="0"/>
              <a:t> "General articles on dosage forms",</a:t>
            </a:r>
            <a:endParaRPr lang="ru-RU" sz="1350" dirty="0"/>
          </a:p>
          <a:p>
            <a:pPr>
              <a:defRPr/>
            </a:pPr>
            <a:r>
              <a:rPr lang="en-US" sz="1350" dirty="0"/>
              <a:t> "General monographs", </a:t>
            </a:r>
            <a:endParaRPr lang="ru-RU" sz="1350" dirty="0"/>
          </a:p>
          <a:p>
            <a:pPr>
              <a:defRPr/>
            </a:pPr>
            <a:r>
              <a:rPr lang="en-US" sz="1350" dirty="0"/>
              <a:t>"Monographs",</a:t>
            </a:r>
            <a:endParaRPr lang="ru-RU" sz="1350" dirty="0"/>
          </a:p>
          <a:p>
            <a:pPr>
              <a:defRPr/>
            </a:pPr>
            <a:r>
              <a:rPr lang="en-US" sz="1350" dirty="0"/>
              <a:t> "Homeopathic medicines", etc. </a:t>
            </a:r>
            <a:endParaRPr lang="ru-RU" sz="1350" dirty="0"/>
          </a:p>
          <a:p>
            <a:pPr marL="0" indent="0">
              <a:buNone/>
              <a:defRPr/>
            </a:pPr>
            <a:r>
              <a:rPr lang="en-US" sz="1350" dirty="0"/>
              <a:t>To maintain harmonization with the European Pharmacopoeia, which is updated annually, the </a:t>
            </a:r>
            <a:r>
              <a:rPr lang="en-US" sz="1350" dirty="0" err="1"/>
              <a:t>SPhU</a:t>
            </a:r>
            <a:r>
              <a:rPr lang="en-US" sz="1350" dirty="0"/>
              <a:t> is supplemented.</a:t>
            </a:r>
            <a:endParaRPr lang="ru-RU" sz="1350" dirty="0"/>
          </a:p>
        </p:txBody>
      </p:sp>
      <p:sp>
        <p:nvSpPr>
          <p:cNvPr id="4" name="Заголовок 1">
            <a:extLst>
              <a:ext uri="{FF2B5EF4-FFF2-40B4-BE49-F238E27FC236}">
                <a16:creationId xmlns:a16="http://schemas.microsoft.com/office/drawing/2014/main" id="{9A2A2A58-905C-48F6-AB43-EEFAEC4B7F15}"/>
              </a:ext>
            </a:extLst>
          </p:cNvPr>
          <p:cNvSpPr>
            <a:spLocks noGrp="1"/>
          </p:cNvSpPr>
          <p:nvPr>
            <p:ph type="title"/>
          </p:nvPr>
        </p:nvSpPr>
        <p:spPr>
          <a:xfrm>
            <a:off x="645460" y="151990"/>
            <a:ext cx="7869890" cy="998742"/>
          </a:xfrm>
        </p:spPr>
        <p:txBody>
          <a:bodyPr>
            <a:normAutofit/>
          </a:bodyPr>
          <a:lstStyle/>
          <a:p>
            <a:pPr algn="ctr"/>
            <a:r>
              <a:rPr lang="en-US" altLang="uk-UA" b="1" dirty="0"/>
              <a:t>State Pharmacopoeia of Ukraine</a:t>
            </a:r>
            <a:endParaRPr lang="ru-RU" altLang="uk-UA" dirty="0"/>
          </a:p>
        </p:txBody>
      </p:sp>
      <p:sp>
        <p:nvSpPr>
          <p:cNvPr id="5" name="Объект 2">
            <a:extLst>
              <a:ext uri="{FF2B5EF4-FFF2-40B4-BE49-F238E27FC236}">
                <a16:creationId xmlns:a16="http://schemas.microsoft.com/office/drawing/2014/main" id="{B31FCF30-619F-448C-BBAD-69A10C815276}"/>
              </a:ext>
            </a:extLst>
          </p:cNvPr>
          <p:cNvSpPr txBox="1">
            <a:spLocks/>
          </p:cNvSpPr>
          <p:nvPr/>
        </p:nvSpPr>
        <p:spPr>
          <a:xfrm>
            <a:off x="1079435" y="970014"/>
            <a:ext cx="6985129" cy="12444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ClrTx/>
              <a:buFont typeface="Arial" panose="020B0604020202020204" pitchFamily="34" charset="0"/>
              <a:buNone/>
            </a:pPr>
            <a:r>
              <a:rPr lang="en-US" altLang="uk-UA" sz="1350" dirty="0"/>
              <a:t>STATE PHARMACOPOEIA OF UKRAINE (</a:t>
            </a:r>
            <a:r>
              <a:rPr lang="en-US" altLang="uk-UA" sz="1350" dirty="0" err="1"/>
              <a:t>SPhU</a:t>
            </a:r>
            <a:r>
              <a:rPr lang="en-US" altLang="uk-UA" sz="1350" dirty="0"/>
              <a:t>) is a legal document that contains general requirements for drugs, FS (monographs), as well as methods of quality control (Law of Ukraine "On Medicinal Products", Article 2). </a:t>
            </a:r>
            <a:r>
              <a:rPr lang="en-US" altLang="uk-UA" sz="1350" dirty="0" err="1"/>
              <a:t>SPhU</a:t>
            </a:r>
            <a:r>
              <a:rPr lang="en-US" altLang="uk-UA" sz="1350" dirty="0"/>
              <a:t> has a legislative nature. Its requirements for medicines are mandatory for all enterprises and institutions of Ukraine, regardless of their form of ownership, which manufacture, store, control and use drugs.</a:t>
            </a:r>
            <a:endParaRPr lang="ru-RU" altLang="uk-UA" sz="13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7559899B-49CA-4F91-8EA3-9F4204D52627}"/>
              </a:ext>
            </a:extLst>
          </p:cNvPr>
          <p:cNvSpPr>
            <a:spLocks noGrp="1"/>
          </p:cNvSpPr>
          <p:nvPr>
            <p:ph idx="1"/>
          </p:nvPr>
        </p:nvSpPr>
        <p:spPr>
          <a:xfrm>
            <a:off x="1604864" y="684245"/>
            <a:ext cx="7146229" cy="5096240"/>
          </a:xfrm>
        </p:spPr>
        <p:txBody>
          <a:bodyPr rtlCol="0">
            <a:normAutofit/>
          </a:bodyPr>
          <a:lstStyle/>
          <a:p>
            <a:pPr marL="0" indent="0">
              <a:buNone/>
              <a:defRPr/>
            </a:pPr>
            <a:r>
              <a:rPr lang="en-US" sz="1350" b="1" dirty="0"/>
              <a:t>The State Pharmacopoeia of Ukraine (</a:t>
            </a:r>
            <a:r>
              <a:rPr lang="en-US" sz="1350" b="1" dirty="0" err="1"/>
              <a:t>SPhU</a:t>
            </a:r>
            <a:r>
              <a:rPr lang="en-US" sz="1350" b="1" dirty="0"/>
              <a:t>)</a:t>
            </a:r>
            <a:r>
              <a:rPr lang="en-US" sz="1350" dirty="0"/>
              <a:t> – is the normative document, which is contains general requirements for medicines, monographs and methods of control of active ingredients, medicines products, reagents and etc. Requirements of the </a:t>
            </a:r>
            <a:r>
              <a:rPr lang="en-US" sz="1350" dirty="0" err="1"/>
              <a:t>SPhU</a:t>
            </a:r>
            <a:r>
              <a:rPr lang="en-US" sz="1350" dirty="0"/>
              <a:t> are mandatory for all enterprises and institutions of Ukraine regardless of their form of ownership, which produce, maintain, monitor and implement medicines.</a:t>
            </a:r>
          </a:p>
          <a:p>
            <a:pPr marL="0" indent="0">
              <a:buNone/>
              <a:defRPr/>
            </a:pPr>
            <a:r>
              <a:rPr lang="en-US" sz="1350" dirty="0"/>
              <a:t>Ukraine is the first country between the countries of former Soviet Union, which had worked out the national Pharmacopoeia. The 1-st edition of the </a:t>
            </a:r>
            <a:r>
              <a:rPr lang="en-US" sz="1350" dirty="0" err="1"/>
              <a:t>SPhU</a:t>
            </a:r>
            <a:r>
              <a:rPr lang="en-US" sz="1350" dirty="0"/>
              <a:t> was installed at the 1 of October of 2001 year.</a:t>
            </a:r>
          </a:p>
          <a:p>
            <a:pPr marL="0" indent="0">
              <a:buNone/>
              <a:defRPr/>
            </a:pPr>
            <a:r>
              <a:rPr lang="en-US" sz="1350" dirty="0"/>
              <a:t>The second volume (The Supplement 1) was installed at the 1 of April of 2004 year. The third volume (The Supplement 2) was installed at the 1 of February of 2008 year. The forth volume (The Supplement 3) was installed at the 1 of January of 2010 year. The fifth volume (The Supplement 4) was installed at the 1 of May of 2011 year.</a:t>
            </a:r>
          </a:p>
          <a:p>
            <a:pPr marL="0" indent="0">
              <a:buNone/>
              <a:defRPr/>
            </a:pPr>
            <a:r>
              <a:rPr lang="en-US" sz="1350" dirty="0"/>
              <a:t>The Ukrainian Scientific </a:t>
            </a:r>
            <a:r>
              <a:rPr lang="en-US" sz="1350" dirty="0" err="1"/>
              <a:t>Pharmacopoeial</a:t>
            </a:r>
            <a:r>
              <a:rPr lang="en-US" sz="1350" dirty="0"/>
              <a:t> Centre for Quality of Medicines takes a part in the working out the State Pharmacopoeia of Republic Kazakhstan.</a:t>
            </a:r>
          </a:p>
          <a:p>
            <a:pPr marL="0" indent="0">
              <a:buNone/>
              <a:defRPr/>
            </a:pPr>
            <a:r>
              <a:rPr lang="en-US" sz="1350" dirty="0"/>
              <a:t>The present time the Department of the </a:t>
            </a:r>
            <a:r>
              <a:rPr lang="en-US" sz="1350" dirty="0" err="1"/>
              <a:t>SPhU</a:t>
            </a:r>
            <a:r>
              <a:rPr lang="en-US" sz="1350" dirty="0"/>
              <a:t> had become the work as for working out the Second edition of the </a:t>
            </a:r>
            <a:r>
              <a:rPr lang="en-US" sz="1350" dirty="0" err="1"/>
              <a:t>SPhU</a:t>
            </a:r>
            <a:r>
              <a:rPr lang="en-US" sz="1350" dirty="0"/>
              <a:t>.</a:t>
            </a:r>
          </a:p>
          <a:p>
            <a:pPr marL="0" indent="0">
              <a:buNone/>
              <a:defRPr/>
            </a:pPr>
            <a:r>
              <a:rPr lang="en-US" sz="1350" dirty="0"/>
              <a:t>The most important projects of monographs are publishing in the scientific edition of Ukrainian Scientific </a:t>
            </a:r>
            <a:r>
              <a:rPr lang="en-US" sz="1350" dirty="0" err="1"/>
              <a:t>Pharmacopoeial</a:t>
            </a:r>
            <a:r>
              <a:rPr lang="en-US" sz="1350" dirty="0"/>
              <a:t> Centre for Quality of Medicines “</a:t>
            </a:r>
            <a:r>
              <a:rPr lang="en-US" sz="1350" dirty="0" err="1"/>
              <a:t>Pharmacom</a:t>
            </a:r>
            <a:r>
              <a:rPr lang="en-US" sz="1350" dirty="0"/>
              <a:t>”.</a:t>
            </a:r>
          </a:p>
          <a:p>
            <a:pPr>
              <a:defRPr/>
            </a:pPr>
            <a:endParaRPr lang="ru-RU" sz="1350" dirty="0"/>
          </a:p>
        </p:txBody>
      </p:sp>
    </p:spTree>
  </p:cSld>
  <p:clrMapOvr>
    <a:masterClrMapping/>
  </p:clrMapOvr>
</p:sld>
</file>

<file path=ppt/theme/theme1.xml><?xml version="1.0" encoding="utf-8"?>
<a:theme xmlns:a="http://schemas.openxmlformats.org/drawingml/2006/main" name="Трек">
  <a:themeElements>
    <a:clrScheme name="Трек">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Трек">
  <a:themeElements>
    <a:clrScheme name="Трек">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4_Трек">
  <a:themeElements>
    <a:clrScheme name="Трек">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5_Трек">
  <a:themeElements>
    <a:clrScheme name="Трек">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6_Трек">
  <a:themeElements>
    <a:clrScheme name="Трек">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7_Трек">
  <a:themeElements>
    <a:clrScheme name="Трек">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8_Трек">
  <a:themeElements>
    <a:clrScheme name="Трек">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Тема2">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Тема2" id="{94F04C68-B027-4E7E-8E6D-90F90224A70D}" vid="{988641B8-1D6C-4D02-8B9C-80B3C890273B}"/>
    </a:ext>
  </a:extLst>
</a:theme>
</file>

<file path=ppt/theme/theme9.xml><?xml version="1.0" encoding="utf-8"?>
<a:theme xmlns:a="http://schemas.openxmlformats.org/drawingml/2006/main" name="1_Тема2">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Тема2" id="{94F04C68-B027-4E7E-8E6D-90F90224A70D}" vid="{988641B8-1D6C-4D02-8B9C-80B3C890273B}"/>
    </a:ext>
  </a:extLst>
</a:theme>
</file>

<file path=ppt/theme/theme10.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TotalTime>
  <Words>3595</Words>
  <Application>Microsoft Office PowerPoint</Application>
  <PresentationFormat>Экран (4:3)</PresentationFormat>
  <Paragraphs>179</Paragraphs>
  <Slides>20</Slides>
  <Notes>10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9</vt:i4>
      </vt:variant>
      <vt:variant>
        <vt:lpstr>Заголовки слайдов</vt:lpstr>
      </vt:variant>
      <vt:variant>
        <vt:i4>20</vt:i4>
      </vt:variant>
    </vt:vector>
  </HeadingPairs>
  <TitlesOfParts>
    <vt:vector size="34" baseType="lpstr">
      <vt:lpstr>Calibri</vt:lpstr>
      <vt:lpstr>Source Sans Pro</vt:lpstr>
      <vt:lpstr>Arial</vt:lpstr>
      <vt:lpstr>Noto Sans Symbols</vt:lpstr>
      <vt:lpstr>Times New Roman</vt:lpstr>
      <vt:lpstr>Трек</vt:lpstr>
      <vt:lpstr>3_Трек</vt:lpstr>
      <vt:lpstr>4_Трек</vt:lpstr>
      <vt:lpstr>5_Трек</vt:lpstr>
      <vt:lpstr>6_Трек</vt:lpstr>
      <vt:lpstr>7_Трек</vt:lpstr>
      <vt:lpstr>8_Трек</vt:lpstr>
      <vt:lpstr>Тема2</vt:lpstr>
      <vt:lpstr>1_Тема2</vt:lpstr>
      <vt:lpstr>Lecture 1</vt:lpstr>
      <vt:lpstr>Презентация PowerPoint</vt:lpstr>
      <vt:lpstr>Презентация PowerPoint</vt:lpstr>
      <vt:lpstr>Презентация PowerPoint</vt:lpstr>
      <vt:lpstr>Презентация PowerPoint</vt:lpstr>
      <vt:lpstr>MODERN PROBLEMS OF PHARMACEUTICAL CHEMISTRY.</vt:lpstr>
      <vt:lpstr>Презентация PowerPoint</vt:lpstr>
      <vt:lpstr>Презентация PowerPoint</vt:lpstr>
      <vt:lpstr>Презентация PowerPoint</vt:lpstr>
      <vt:lpstr>Презентация PowerPoint</vt:lpstr>
      <vt:lpstr>Legislation of Ukraine on the above mentioned issues: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State Pharmacopoeia of Ukraine</vt:lpstr>
      <vt:lpstr>State Pharmacopoeia of Ukraine</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dc:title>
  <cp:lastModifiedBy>Іван Олегович Шишкін</cp:lastModifiedBy>
  <cp:revision>5</cp:revision>
  <dcterms:modified xsi:type="dcterms:W3CDTF">2022-09-14T16:51:24Z</dcterms:modified>
</cp:coreProperties>
</file>