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8.jpg" ContentType="image/jpeg"/>
  <Override PartName="/ppt/media/image51.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85" r:id="rId15"/>
    <p:sldId id="286" r:id="rId16"/>
    <p:sldId id="270" r:id="rId17"/>
    <p:sldId id="271" r:id="rId18"/>
    <p:sldId id="284" r:id="rId19"/>
    <p:sldId id="275" r:id="rId20"/>
    <p:sldId id="276" r:id="rId21"/>
    <p:sldId id="277" r:id="rId22"/>
    <p:sldId id="278" r:id="rId23"/>
    <p:sldId id="279" r:id="rId24"/>
    <p:sldId id="280" r:id="rId25"/>
    <p:sldId id="281" r:id="rId26"/>
    <p:sldId id="282" r:id="rId27"/>
    <p:sldId id="272" r:id="rId28"/>
    <p:sldId id="274" r:id="rId29"/>
    <p:sldId id="273" r:id="rId30"/>
  </p:sldIdLst>
  <p:sldSz cx="9144000" cy="6858000" type="screen4x3"/>
  <p:notesSz cx="9144000" cy="6858000"/>
  <p:embeddedFontLst>
    <p:embeddedFont>
      <p:font typeface="Times New Roman" panose="02020603050405020304" pitchFamily="18" charset="0"/>
      <p:regular r:id="rId31"/>
      <p:bold r:id="rId32"/>
      <p:italic r:id="rId33"/>
      <p:boldItalic r:id="rId34"/>
    </p:embeddedFont>
    <p:embeddedFont>
      <p:font typeface="Wingdings 2" panose="05020102010507070707" pitchFamily="18" charset="2"/>
      <p:regular r:id="rId35"/>
    </p:embeddedFont>
    <p:embeddedFont>
      <p:font typeface="Arial" panose="020B0604020202020204" pitchFamily="34" charset="0"/>
      <p:regular r:id="rId36"/>
      <p:bold r:id="rId37"/>
    </p:embeddedFont>
    <p:embeddedFont>
      <p:font typeface="Symbol" panose="05050102010706020507" pitchFamily="18" charset="2"/>
      <p:regular r:id="rId38"/>
    </p:embeddedFont>
    <p:embeddedFont>
      <p:font typeface="Trebuchet MS" panose="020B0603020202020204" pitchFamily="3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Wingdings" panose="05000000000000000000" pitchFamily="2" charset="2"/>
      <p:regular r:id="rId47"/>
    </p:embeddedFont>
  </p:embeddedFont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970"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1" i="0">
                <a:solidFill>
                  <a:srgbClr val="B03E9A"/>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1" i="0">
                <a:solidFill>
                  <a:srgbClr val="B03E9A"/>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1" i="0">
                <a:solidFill>
                  <a:srgbClr val="B03E9A"/>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3999" cy="6857999"/>
          </a:xfrm>
          <a:prstGeom prst="rect">
            <a:avLst/>
          </a:prstGeom>
        </p:spPr>
      </p:pic>
      <p:pic>
        <p:nvPicPr>
          <p:cNvPr id="17" name="bg object 17"/>
          <p:cNvPicPr/>
          <p:nvPr/>
        </p:nvPicPr>
        <p:blipFill>
          <a:blip r:embed="rId3" cstate="print"/>
          <a:stretch>
            <a:fillRect/>
          </a:stretch>
        </p:blipFill>
        <p:spPr>
          <a:xfrm>
            <a:off x="2665476" y="0"/>
            <a:ext cx="6478523" cy="6857999"/>
          </a:xfrm>
          <a:prstGeom prst="rect">
            <a:avLst/>
          </a:prstGeom>
        </p:spPr>
      </p:pic>
      <p:sp>
        <p:nvSpPr>
          <p:cNvPr id="18" name="bg object 18"/>
          <p:cNvSpPr/>
          <p:nvPr/>
        </p:nvSpPr>
        <p:spPr>
          <a:xfrm>
            <a:off x="2667000" y="0"/>
            <a:ext cx="0" cy="6858000"/>
          </a:xfrm>
          <a:custGeom>
            <a:avLst/>
            <a:gdLst/>
            <a:ahLst/>
            <a:cxnLst/>
            <a:rect l="l" t="t" r="r" b="b"/>
            <a:pathLst>
              <a:path h="6858000">
                <a:moveTo>
                  <a:pt x="0" y="6858000"/>
                </a:moveTo>
                <a:lnTo>
                  <a:pt x="0" y="0"/>
                </a:lnTo>
              </a:path>
            </a:pathLst>
          </a:custGeom>
          <a:ln w="12192">
            <a:solidFill>
              <a:srgbClr val="F8F8F8"/>
            </a:solidFill>
          </a:ln>
        </p:spPr>
        <p:txBody>
          <a:bodyPr wrap="square" lIns="0" tIns="0" rIns="0" bIns="0" rtlCol="0"/>
          <a:lstStyle/>
          <a:p>
            <a:endParaRPr/>
          </a:p>
        </p:txBody>
      </p:sp>
      <p:pic>
        <p:nvPicPr>
          <p:cNvPr id="19" name="bg object 19"/>
          <p:cNvPicPr/>
          <p:nvPr/>
        </p:nvPicPr>
        <p:blipFill>
          <a:blip r:embed="rId4" cstate="print"/>
          <a:stretch>
            <a:fillRect/>
          </a:stretch>
        </p:blipFill>
        <p:spPr>
          <a:xfrm>
            <a:off x="0" y="0"/>
            <a:ext cx="2703575" cy="184403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8151876" y="0"/>
            <a:ext cx="992123" cy="6857999"/>
          </a:xfrm>
          <a:prstGeom prst="rect">
            <a:avLst/>
          </a:prstGeom>
        </p:spPr>
      </p:pic>
      <p:sp>
        <p:nvSpPr>
          <p:cNvPr id="2" name="Holder 2"/>
          <p:cNvSpPr>
            <a:spLocks noGrp="1"/>
          </p:cNvSpPr>
          <p:nvPr>
            <p:ph type="title"/>
          </p:nvPr>
        </p:nvSpPr>
        <p:spPr>
          <a:xfrm>
            <a:off x="2189670" y="11660"/>
            <a:ext cx="4862830" cy="628650"/>
          </a:xfrm>
          <a:prstGeom prst="rect">
            <a:avLst/>
          </a:prstGeom>
        </p:spPr>
        <p:txBody>
          <a:bodyPr wrap="square" lIns="0" tIns="0" rIns="0" bIns="0">
            <a:spAutoFit/>
          </a:bodyPr>
          <a:lstStyle>
            <a:lvl1pPr>
              <a:defRPr sz="1900" b="1" i="0">
                <a:solidFill>
                  <a:srgbClr val="B03E9A"/>
                </a:solidFill>
                <a:latin typeface="Times New Roman"/>
                <a:cs typeface="Times New Roman"/>
              </a:defRPr>
            </a:lvl1pPr>
          </a:lstStyle>
          <a:p>
            <a:endParaRPr/>
          </a:p>
        </p:txBody>
      </p:sp>
      <p:sp>
        <p:nvSpPr>
          <p:cNvPr id="3" name="Holder 3"/>
          <p:cNvSpPr>
            <a:spLocks noGrp="1"/>
          </p:cNvSpPr>
          <p:nvPr>
            <p:ph type="body" idx="1"/>
          </p:nvPr>
        </p:nvSpPr>
        <p:spPr>
          <a:xfrm>
            <a:off x="1695379" y="1965942"/>
            <a:ext cx="5753241" cy="17913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2/14/2021</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fi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jfif"/><Relationship Id="rId2" Type="http://schemas.openxmlformats.org/officeDocument/2006/relationships/image" Target="../media/image46.jfif"/><Relationship Id="rId1" Type="http://schemas.openxmlformats.org/officeDocument/2006/relationships/slideLayout" Target="../slideLayouts/slideLayout2.xml"/><Relationship Id="rId5" Type="http://schemas.openxmlformats.org/officeDocument/2006/relationships/image" Target="../media/image49.jfif"/><Relationship Id="rId4" Type="http://schemas.openxmlformats.org/officeDocument/2006/relationships/image" Target="../media/image48.jfif"/></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4713" y="-78502"/>
            <a:ext cx="9143999" cy="6858000"/>
            <a:chOff x="0" y="0"/>
            <a:chExt cx="9143999" cy="6858000"/>
          </a:xfrm>
        </p:grpSpPr>
        <p:pic>
          <p:nvPicPr>
            <p:cNvPr id="3" name="object 3"/>
            <p:cNvPicPr/>
            <p:nvPr/>
          </p:nvPicPr>
          <p:blipFill>
            <a:blip r:embed="rId2" cstate="print"/>
            <a:stretch>
              <a:fillRect/>
            </a:stretch>
          </p:blipFill>
          <p:spPr>
            <a:xfrm>
              <a:off x="0" y="0"/>
              <a:ext cx="9143999" cy="6857999"/>
            </a:xfrm>
            <a:prstGeom prst="rect">
              <a:avLst/>
            </a:prstGeom>
          </p:spPr>
        </p:pic>
        <p:pic>
          <p:nvPicPr>
            <p:cNvPr id="4" name="object 4"/>
            <p:cNvPicPr/>
            <p:nvPr/>
          </p:nvPicPr>
          <p:blipFill>
            <a:blip r:embed="rId3" cstate="print"/>
            <a:stretch>
              <a:fillRect/>
            </a:stretch>
          </p:blipFill>
          <p:spPr>
            <a:xfrm>
              <a:off x="2665476" y="0"/>
              <a:ext cx="6478523" cy="6857999"/>
            </a:xfrm>
            <a:prstGeom prst="rect">
              <a:avLst/>
            </a:prstGeom>
          </p:spPr>
        </p:pic>
        <p:sp>
          <p:nvSpPr>
            <p:cNvPr id="5" name="object 5"/>
            <p:cNvSpPr/>
            <p:nvPr/>
          </p:nvSpPr>
          <p:spPr>
            <a:xfrm>
              <a:off x="2667000" y="0"/>
              <a:ext cx="0" cy="6858000"/>
            </a:xfrm>
            <a:custGeom>
              <a:avLst/>
              <a:gdLst/>
              <a:ahLst/>
              <a:cxnLst/>
              <a:rect l="l" t="t" r="r" b="b"/>
              <a:pathLst>
                <a:path h="6858000">
                  <a:moveTo>
                    <a:pt x="0" y="6858000"/>
                  </a:moveTo>
                  <a:lnTo>
                    <a:pt x="0" y="0"/>
                  </a:lnTo>
                </a:path>
              </a:pathLst>
            </a:custGeom>
            <a:ln w="12192">
              <a:solidFill>
                <a:srgbClr val="F8F8F8"/>
              </a:solidFill>
            </a:ln>
          </p:spPr>
          <p:txBody>
            <a:bodyPr wrap="square" lIns="0" tIns="0" rIns="0" bIns="0" rtlCol="0"/>
            <a:lstStyle/>
            <a:p>
              <a:endParaRPr/>
            </a:p>
          </p:txBody>
        </p:sp>
        <p:pic>
          <p:nvPicPr>
            <p:cNvPr id="6" name="object 6"/>
            <p:cNvPicPr/>
            <p:nvPr/>
          </p:nvPicPr>
          <p:blipFill>
            <a:blip r:embed="rId4" cstate="print"/>
            <a:stretch>
              <a:fillRect/>
            </a:stretch>
          </p:blipFill>
          <p:spPr>
            <a:xfrm>
              <a:off x="7330440" y="687324"/>
              <a:ext cx="294131" cy="403859"/>
            </a:xfrm>
            <a:prstGeom prst="rect">
              <a:avLst/>
            </a:prstGeom>
          </p:spPr>
        </p:pic>
      </p:grpSp>
      <p:sp>
        <p:nvSpPr>
          <p:cNvPr id="12" name="object 12"/>
          <p:cNvSpPr txBox="1">
            <a:spLocks noGrp="1"/>
          </p:cNvSpPr>
          <p:nvPr>
            <p:ph type="title"/>
          </p:nvPr>
        </p:nvSpPr>
        <p:spPr>
          <a:xfrm>
            <a:off x="3256051" y="1828800"/>
            <a:ext cx="5758180" cy="1367041"/>
          </a:xfrm>
          <a:prstGeom prst="rect">
            <a:avLst/>
          </a:prstGeom>
        </p:spPr>
        <p:txBody>
          <a:bodyPr vert="horz" wrap="square" lIns="0" tIns="12700" rIns="0" bIns="0" rtlCol="0">
            <a:spAutoFit/>
          </a:bodyPr>
          <a:lstStyle/>
          <a:p>
            <a:pPr marL="12700" marR="5080" indent="-12700" algn="ctr">
              <a:lnSpc>
                <a:spcPct val="100000"/>
              </a:lnSpc>
              <a:spcBef>
                <a:spcPts val="100"/>
              </a:spcBef>
            </a:pPr>
            <a:r>
              <a:rPr lang="uk-UA" sz="4400" dirty="0">
                <a:solidFill>
                  <a:schemeClr val="tx1"/>
                </a:solidFill>
              </a:rPr>
              <a:t>Мазі комбіновані. Креми. Гелі.</a:t>
            </a:r>
            <a:endParaRPr sz="4400" dirty="0">
              <a:solidFill>
                <a:schemeClr val="tx1"/>
              </a:solidFill>
            </a:endParaRPr>
          </a:p>
        </p:txBody>
      </p:sp>
      <p:sp>
        <p:nvSpPr>
          <p:cNvPr id="28" name="TextBox 27"/>
          <p:cNvSpPr txBox="1"/>
          <p:nvPr/>
        </p:nvSpPr>
        <p:spPr>
          <a:xfrm>
            <a:off x="5348953" y="5127687"/>
            <a:ext cx="3696170" cy="163121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r"/>
            <a:r>
              <a:rPr lang="ru-RU" altLang="ru-RU" sz="2000" b="1" dirty="0" err="1" smtClean="0">
                <a:solidFill>
                  <a:schemeClr val="tx1"/>
                </a:solidFill>
              </a:rPr>
              <a:t>Презентацію</a:t>
            </a:r>
            <a:r>
              <a:rPr lang="ru-RU" altLang="ru-RU" sz="2000" b="1" dirty="0" smtClean="0">
                <a:solidFill>
                  <a:schemeClr val="tx1"/>
                </a:solidFill>
              </a:rPr>
              <a:t> </a:t>
            </a:r>
            <a:r>
              <a:rPr lang="ru-RU" altLang="ru-RU" sz="2000" b="1" dirty="0" err="1" smtClean="0">
                <a:solidFill>
                  <a:schemeClr val="tx1"/>
                </a:solidFill>
              </a:rPr>
              <a:t>підготував</a:t>
            </a:r>
            <a:r>
              <a:rPr lang="ru-RU" altLang="ru-RU" sz="2000" b="1" dirty="0" smtClean="0">
                <a:solidFill>
                  <a:schemeClr val="tx1"/>
                </a:solidFill>
              </a:rPr>
              <a:t>:</a:t>
            </a:r>
            <a:endParaRPr lang="uk-UA" sz="2000" b="1" dirty="0" smtClean="0">
              <a:solidFill>
                <a:schemeClr val="tx1"/>
              </a:solidFill>
            </a:endParaRPr>
          </a:p>
          <a:p>
            <a:pPr algn="r"/>
            <a:r>
              <a:rPr lang="uk-UA" sz="2000" dirty="0" err="1" smtClean="0">
                <a:solidFill>
                  <a:schemeClr val="tx1"/>
                </a:solidFill>
              </a:rPr>
              <a:t>д.фарм.н</a:t>
            </a:r>
            <a:r>
              <a:rPr lang="uk-UA" sz="2000" dirty="0" smtClean="0">
                <a:solidFill>
                  <a:schemeClr val="tx1"/>
                </a:solidFill>
              </a:rPr>
              <a:t>. Борисюк І.Ю.</a:t>
            </a:r>
          </a:p>
          <a:p>
            <a:pPr algn="r"/>
            <a:r>
              <a:rPr lang="uk-UA" sz="2000" dirty="0" smtClean="0">
                <a:solidFill>
                  <a:schemeClr val="tx1"/>
                </a:solidFill>
              </a:rPr>
              <a:t>доц. </a:t>
            </a:r>
            <a:r>
              <a:rPr lang="uk-UA" sz="2000" dirty="0" err="1" smtClean="0">
                <a:solidFill>
                  <a:schemeClr val="tx1"/>
                </a:solidFill>
              </a:rPr>
              <a:t>Фізор</a:t>
            </a:r>
            <a:r>
              <a:rPr lang="uk-UA" sz="2000" dirty="0" smtClean="0">
                <a:solidFill>
                  <a:schemeClr val="tx1"/>
                </a:solidFill>
              </a:rPr>
              <a:t> Н.С.</a:t>
            </a:r>
          </a:p>
          <a:p>
            <a:pPr algn="r"/>
            <a:r>
              <a:rPr lang="uk-UA" sz="2000" dirty="0" smtClean="0">
                <a:solidFill>
                  <a:schemeClr val="tx1"/>
                </a:solidFill>
              </a:rPr>
              <a:t>ас. Молодан Ю.О.</a:t>
            </a:r>
          </a:p>
          <a:p>
            <a:pPr algn="r"/>
            <a:r>
              <a:rPr lang="uk-UA" sz="2000" dirty="0" smtClean="0">
                <a:solidFill>
                  <a:schemeClr val="tx1"/>
                </a:solidFill>
              </a:rPr>
              <a:t>ас. </a:t>
            </a:r>
            <a:r>
              <a:rPr lang="uk-UA" sz="2000" dirty="0" err="1" smtClean="0">
                <a:solidFill>
                  <a:schemeClr val="tx1"/>
                </a:solidFill>
              </a:rPr>
              <a:t>Акішева</a:t>
            </a:r>
            <a:r>
              <a:rPr lang="uk-UA" sz="2000" dirty="0" smtClean="0">
                <a:solidFill>
                  <a:schemeClr val="tx1"/>
                </a:solidFill>
              </a:rPr>
              <a:t> А.С. </a:t>
            </a:r>
            <a:endParaRPr lang="uk-UA" sz="2000" dirty="0">
              <a:solidFill>
                <a:schemeClr val="tx1"/>
              </a:solidFill>
            </a:endParaRPr>
          </a:p>
        </p:txBody>
      </p:sp>
      <p:sp>
        <p:nvSpPr>
          <p:cNvPr id="34" name="object 5"/>
          <p:cNvSpPr txBox="1"/>
          <p:nvPr/>
        </p:nvSpPr>
        <p:spPr>
          <a:xfrm>
            <a:off x="2074936" y="250662"/>
            <a:ext cx="6988756" cy="1120178"/>
          </a:xfrm>
          <a:prstGeom prst="rect">
            <a:avLst/>
          </a:prstGeom>
        </p:spPr>
        <p:txBody>
          <a:bodyPr vert="horz" wrap="square" lIns="0" tIns="12065" rIns="0" bIns="0" rtlCol="0">
            <a:spAutoFit/>
          </a:bodyPr>
          <a:lstStyle/>
          <a:p>
            <a:pPr algn="ctr"/>
            <a:r>
              <a:rPr lang="ru-RU" sz="2400" b="1" dirty="0" smtClean="0">
                <a:solidFill>
                  <a:srgbClr val="FFC000"/>
                </a:solidFill>
                <a:latin typeface="Times New Roman" panose="02020603050405020304" pitchFamily="18" charset="0"/>
                <a:cs typeface="Times New Roman" panose="02020603050405020304" pitchFamily="18" charset="0"/>
              </a:rPr>
              <a:t>ОДЕСЬКИЙ НАЦ</a:t>
            </a:r>
            <a:r>
              <a:rPr lang="uk-UA" sz="2400" b="1" dirty="0" smtClean="0">
                <a:solidFill>
                  <a:srgbClr val="FFC000"/>
                </a:solidFill>
                <a:latin typeface="Times New Roman" panose="02020603050405020304" pitchFamily="18" charset="0"/>
                <a:cs typeface="Times New Roman" panose="02020603050405020304" pitchFamily="18" charset="0"/>
              </a:rPr>
              <a:t>І</a:t>
            </a:r>
            <a:r>
              <a:rPr lang="ru-RU" sz="2400" b="1" dirty="0" smtClean="0">
                <a:solidFill>
                  <a:srgbClr val="FFC000"/>
                </a:solidFill>
                <a:latin typeface="Times New Roman" panose="02020603050405020304" pitchFamily="18" charset="0"/>
                <a:cs typeface="Times New Roman" panose="02020603050405020304" pitchFamily="18" charset="0"/>
              </a:rPr>
              <a:t>ОНАЛЬНИЙ МЕДИЧНИЙ УНІВЕРСИТЕТ</a:t>
            </a:r>
          </a:p>
          <a:p>
            <a:pPr algn="ctr"/>
            <a:r>
              <a:rPr lang="uk-UA" sz="2400" b="1" dirty="0" smtClean="0">
                <a:solidFill>
                  <a:srgbClr val="FFC000"/>
                </a:solidFill>
                <a:latin typeface="Times New Roman" panose="02020603050405020304" pitchFamily="18" charset="0"/>
                <a:cs typeface="Times New Roman" panose="02020603050405020304" pitchFamily="18" charset="0"/>
              </a:rPr>
              <a:t>КАФЕДРА ТЕХНОЛОГІЇ ЛІКІВ</a:t>
            </a:r>
            <a:endParaRPr lang="uk-UA" sz="2400" b="1" dirty="0">
              <a:solidFill>
                <a:srgbClr val="FFC000"/>
              </a:solidFill>
              <a:latin typeface="Times New Roman" panose="02020603050405020304" pitchFamily="18" charset="0"/>
              <a:cs typeface="Times New Roman" panose="02020603050405020304" pitchFamily="18" charset="0"/>
            </a:endParaRPr>
          </a:p>
        </p:txBody>
      </p:sp>
      <p:pic>
        <p:nvPicPr>
          <p:cNvPr id="35" name="object 14"/>
          <p:cNvPicPr/>
          <p:nvPr/>
        </p:nvPicPr>
        <p:blipFill>
          <a:blip r:embed="rId5" cstate="print"/>
          <a:stretch>
            <a:fillRect/>
          </a:stretch>
        </p:blipFill>
        <p:spPr>
          <a:xfrm>
            <a:off x="170197" y="3535163"/>
            <a:ext cx="4343400" cy="2468942"/>
          </a:xfrm>
          <a:prstGeom prst="rect">
            <a:avLst/>
          </a:prstGeom>
        </p:spPr>
      </p:pic>
      <p:sp>
        <p:nvSpPr>
          <p:cNvPr id="36" name="Прямоугольник 35"/>
          <p:cNvSpPr/>
          <p:nvPr/>
        </p:nvSpPr>
        <p:spPr>
          <a:xfrm>
            <a:off x="2445114" y="3165831"/>
            <a:ext cx="6248400" cy="369332"/>
          </a:xfrm>
          <a:prstGeom prst="rect">
            <a:avLst/>
          </a:prstGeom>
        </p:spPr>
        <p:txBody>
          <a:bodyPr wrap="square">
            <a:spAutoFit/>
          </a:bodyPr>
          <a:lstStyle/>
          <a:p>
            <a:pPr algn="ctr"/>
            <a:r>
              <a:rPr lang="uk-UA" dirty="0"/>
              <a:t>Практичне заняття з дисципліни «Технологія ліків»</a:t>
            </a:r>
            <a:endParaRPr lang="uk-UA" dirty="0"/>
          </a:p>
        </p:txBody>
      </p:sp>
      <p:sp>
        <p:nvSpPr>
          <p:cNvPr id="38" name="Прямоугольник 37"/>
          <p:cNvSpPr/>
          <p:nvPr/>
        </p:nvSpPr>
        <p:spPr>
          <a:xfrm>
            <a:off x="4038599" y="6181540"/>
            <a:ext cx="1503451" cy="371660"/>
          </a:xfrm>
          <a:prstGeom prst="rect">
            <a:avLst/>
          </a:prstGeom>
        </p:spPr>
        <p:txBody>
          <a:bodyPr wrap="square">
            <a:spAutoFit/>
          </a:bodyPr>
          <a:lstStyle/>
          <a:p>
            <a:pPr algn="ctr"/>
            <a:r>
              <a:rPr lang="uk-UA" dirty="0" smtClean="0"/>
              <a:t>Одеса 2021</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txBox="1"/>
          <p:nvPr/>
        </p:nvSpPr>
        <p:spPr>
          <a:xfrm>
            <a:off x="2980597" y="770679"/>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1</a:t>
            </a:r>
            <a:endParaRPr sz="1800">
              <a:latin typeface="Trebuchet MS"/>
              <a:cs typeface="Trebuchet MS"/>
            </a:endParaRPr>
          </a:p>
        </p:txBody>
      </p:sp>
      <p:sp>
        <p:nvSpPr>
          <p:cNvPr id="29" name="object 29"/>
          <p:cNvSpPr txBox="1"/>
          <p:nvPr/>
        </p:nvSpPr>
        <p:spPr>
          <a:xfrm>
            <a:off x="2980597" y="1635866"/>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2</a:t>
            </a:r>
            <a:endParaRPr sz="1800">
              <a:latin typeface="Trebuchet MS"/>
              <a:cs typeface="Trebuchet MS"/>
            </a:endParaRPr>
          </a:p>
        </p:txBody>
      </p:sp>
      <p:sp>
        <p:nvSpPr>
          <p:cNvPr id="33" name="object 33"/>
          <p:cNvSpPr txBox="1"/>
          <p:nvPr/>
        </p:nvSpPr>
        <p:spPr>
          <a:xfrm>
            <a:off x="2980597" y="2355004"/>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3</a:t>
            </a:r>
          </a:p>
        </p:txBody>
      </p:sp>
      <p:sp>
        <p:nvSpPr>
          <p:cNvPr id="37" name="object 37"/>
          <p:cNvSpPr txBox="1"/>
          <p:nvPr/>
        </p:nvSpPr>
        <p:spPr>
          <a:xfrm>
            <a:off x="3053304" y="3886200"/>
            <a:ext cx="145415" cy="299720"/>
          </a:xfrm>
          <a:prstGeom prst="rect">
            <a:avLst/>
          </a:prstGeom>
        </p:spPr>
        <p:txBody>
          <a:bodyPr vert="horz" wrap="square" lIns="0" tIns="12700" rIns="0" bIns="0" rtlCol="0">
            <a:spAutoFit/>
          </a:bodyPr>
          <a:lstStyle/>
          <a:p>
            <a:pPr marL="12700">
              <a:lnSpc>
                <a:spcPct val="100000"/>
              </a:lnSpc>
              <a:spcBef>
                <a:spcPts val="100"/>
              </a:spcBef>
            </a:pPr>
            <a:r>
              <a:rPr lang="uk-UA" dirty="0">
                <a:latin typeface="Trebuchet MS"/>
                <a:cs typeface="Trebuchet MS"/>
              </a:rPr>
              <a:t>6</a:t>
            </a:r>
            <a:endParaRPr sz="1800" dirty="0">
              <a:latin typeface="Trebuchet MS"/>
              <a:cs typeface="Trebuchet MS"/>
            </a:endParaRPr>
          </a:p>
        </p:txBody>
      </p:sp>
      <p:sp>
        <p:nvSpPr>
          <p:cNvPr id="38" name="object 38"/>
          <p:cNvSpPr txBox="1"/>
          <p:nvPr/>
        </p:nvSpPr>
        <p:spPr>
          <a:xfrm>
            <a:off x="3445569" y="785962"/>
            <a:ext cx="387604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Times New Roman"/>
                <a:cs typeface="Times New Roman"/>
              </a:rPr>
              <a:t>Характеристика</a:t>
            </a:r>
            <a:r>
              <a:rPr sz="1800" b="1" spc="10" dirty="0">
                <a:solidFill>
                  <a:srgbClr val="FFFFFF"/>
                </a:solidFill>
                <a:latin typeface="Times New Roman"/>
                <a:cs typeface="Times New Roman"/>
              </a:rPr>
              <a:t> </a:t>
            </a:r>
            <a:r>
              <a:rPr sz="1800" b="1" spc="-15" dirty="0">
                <a:solidFill>
                  <a:srgbClr val="FFFFFF"/>
                </a:solidFill>
                <a:latin typeface="Times New Roman"/>
                <a:cs typeface="Times New Roman"/>
              </a:rPr>
              <a:t>комбінованих</a:t>
            </a:r>
            <a:r>
              <a:rPr sz="1800" b="1" spc="25"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a:latin typeface="Times New Roman"/>
              <a:cs typeface="Times New Roman"/>
            </a:endParaRPr>
          </a:p>
        </p:txBody>
      </p:sp>
      <p:sp>
        <p:nvSpPr>
          <p:cNvPr id="39" name="object 39"/>
          <p:cNvSpPr txBox="1"/>
          <p:nvPr/>
        </p:nvSpPr>
        <p:spPr>
          <a:xfrm>
            <a:off x="3445569" y="1491650"/>
            <a:ext cx="4813935" cy="683895"/>
          </a:xfrm>
          <a:prstGeom prst="rect">
            <a:avLst/>
          </a:prstGeom>
        </p:spPr>
        <p:txBody>
          <a:bodyPr vert="horz" wrap="square" lIns="0" tIns="12700" rIns="0" bIns="0" rtlCol="0">
            <a:spAutoFit/>
          </a:bodyPr>
          <a:lstStyle/>
          <a:p>
            <a:pPr marL="469900" marR="5080" indent="-457834">
              <a:lnSpc>
                <a:spcPct val="120000"/>
              </a:lnSpc>
              <a:spcBef>
                <a:spcPts val="100"/>
              </a:spcBef>
            </a:pPr>
            <a:r>
              <a:rPr sz="1800" b="1" spc="-5" dirty="0">
                <a:solidFill>
                  <a:srgbClr val="FFFFFF"/>
                </a:solidFill>
                <a:latin typeface="Times New Roman"/>
                <a:cs typeface="Times New Roman"/>
              </a:rPr>
              <a:t>Загальні </a:t>
            </a:r>
            <a:r>
              <a:rPr sz="1800" b="1" spc="-10" dirty="0">
                <a:solidFill>
                  <a:srgbClr val="FFFFFF"/>
                </a:solidFill>
                <a:latin typeface="Times New Roman"/>
                <a:cs typeface="Times New Roman"/>
              </a:rPr>
              <a:t>правила</a:t>
            </a:r>
            <a:r>
              <a:rPr sz="1800" b="1" spc="30" dirty="0">
                <a:solidFill>
                  <a:srgbClr val="FFFFFF"/>
                </a:solidFill>
                <a:latin typeface="Times New Roman"/>
                <a:cs typeface="Times New Roman"/>
              </a:rPr>
              <a:t> </a:t>
            </a:r>
            <a:r>
              <a:rPr sz="1800" b="1" spc="-20" dirty="0">
                <a:solidFill>
                  <a:srgbClr val="FFFFFF"/>
                </a:solidFill>
                <a:latin typeface="Times New Roman"/>
                <a:cs typeface="Times New Roman"/>
              </a:rPr>
              <a:t>виготовлення</a:t>
            </a:r>
            <a:r>
              <a:rPr sz="1800" b="1" spc="40" dirty="0">
                <a:solidFill>
                  <a:srgbClr val="FFFFFF"/>
                </a:solidFill>
                <a:latin typeface="Times New Roman"/>
                <a:cs typeface="Times New Roman"/>
              </a:rPr>
              <a:t> </a:t>
            </a:r>
            <a:r>
              <a:rPr sz="1800" b="1" spc="-15" dirty="0">
                <a:solidFill>
                  <a:srgbClr val="FFFFFF"/>
                </a:solidFill>
                <a:latin typeface="Times New Roman"/>
                <a:cs typeface="Times New Roman"/>
              </a:rPr>
              <a:t>комбінованих </a:t>
            </a:r>
            <a:r>
              <a:rPr sz="1800" b="1" spc="-434"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a:latin typeface="Times New Roman"/>
              <a:cs typeface="Times New Roman"/>
            </a:endParaRPr>
          </a:p>
        </p:txBody>
      </p:sp>
      <p:sp>
        <p:nvSpPr>
          <p:cNvPr id="40" name="object 40"/>
          <p:cNvSpPr txBox="1"/>
          <p:nvPr/>
        </p:nvSpPr>
        <p:spPr>
          <a:xfrm>
            <a:off x="3598197" y="3136473"/>
            <a:ext cx="3293745" cy="299720"/>
          </a:xfrm>
          <a:prstGeom prst="rect">
            <a:avLst/>
          </a:prstGeom>
        </p:spPr>
        <p:txBody>
          <a:bodyPr vert="horz" wrap="square" lIns="0" tIns="12700" rIns="0" bIns="0" rtlCol="0">
            <a:spAutoFit/>
          </a:bodyPr>
          <a:lstStyle/>
          <a:p>
            <a:pPr marL="12700">
              <a:lnSpc>
                <a:spcPct val="100000"/>
              </a:lnSpc>
              <a:spcBef>
                <a:spcPts val="100"/>
              </a:spcBef>
            </a:pPr>
            <a:r>
              <a:rPr lang="uk-UA" sz="1800" b="1" spc="-20" dirty="0" smtClean="0">
                <a:solidFill>
                  <a:srgbClr val="FFFFFF"/>
                </a:solidFill>
                <a:latin typeface="Times New Roman"/>
                <a:cs typeface="Times New Roman"/>
              </a:rPr>
              <a:t>Характеристика гелів</a:t>
            </a:r>
            <a:endParaRPr sz="1800" dirty="0">
              <a:latin typeface="Times New Roman"/>
              <a:cs typeface="Times New Roman"/>
            </a:endParaRPr>
          </a:p>
        </p:txBody>
      </p:sp>
      <p:sp>
        <p:nvSpPr>
          <p:cNvPr id="41" name="object 41"/>
          <p:cNvSpPr txBox="1"/>
          <p:nvPr/>
        </p:nvSpPr>
        <p:spPr>
          <a:xfrm>
            <a:off x="3657600" y="3886200"/>
            <a:ext cx="212471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Times New Roman"/>
                <a:cs typeface="Times New Roman"/>
              </a:rPr>
              <a:t>Оцінка</a:t>
            </a:r>
            <a:r>
              <a:rPr sz="1800" b="1" spc="-30" dirty="0">
                <a:solidFill>
                  <a:srgbClr val="FFFFFF"/>
                </a:solidFill>
                <a:latin typeface="Times New Roman"/>
                <a:cs typeface="Times New Roman"/>
              </a:rPr>
              <a:t> </a:t>
            </a:r>
            <a:r>
              <a:rPr sz="1800" b="1" spc="-10" dirty="0">
                <a:solidFill>
                  <a:srgbClr val="FFFFFF"/>
                </a:solidFill>
                <a:latin typeface="Times New Roman"/>
                <a:cs typeface="Times New Roman"/>
              </a:rPr>
              <a:t>якості</a:t>
            </a:r>
            <a:r>
              <a:rPr sz="1800" b="1" spc="-20"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dirty="0">
              <a:latin typeface="Times New Roman"/>
              <a:cs typeface="Times New Roman"/>
            </a:endParaRPr>
          </a:p>
        </p:txBody>
      </p:sp>
      <p:sp>
        <p:nvSpPr>
          <p:cNvPr id="43" name="Заголовок 1"/>
          <p:cNvSpPr txBox="1">
            <a:spLocks/>
          </p:cNvSpPr>
          <p:nvPr/>
        </p:nvSpPr>
        <p:spPr>
          <a:xfrm>
            <a:off x="3445569" y="207785"/>
            <a:ext cx="5029200" cy="578177"/>
          </a:xfrm>
          <a:prstGeom prst="rect">
            <a:avLst/>
          </a:prstGeom>
        </p:spPr>
        <p:style>
          <a:lnRef idx="2">
            <a:schemeClr val="accent1"/>
          </a:lnRef>
          <a:fillRef idx="1">
            <a:schemeClr val="lt1"/>
          </a:fillRef>
          <a:effectRef idx="0">
            <a:schemeClr val="accent1"/>
          </a:effectRef>
          <a:fontRef idx="minor">
            <a:schemeClr val="dk1"/>
          </a:fontRef>
        </p:style>
        <p:txBody>
          <a:bodyPr>
            <a:normAutofit fontScale="97500"/>
          </a:bodyP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ru-RU" sz="2800" b="1" u="sng" kern="0" dirty="0" smtClean="0">
                <a:solidFill>
                  <a:schemeClr val="tx1"/>
                </a:solidFill>
              </a:rPr>
              <a:t>План практичного </a:t>
            </a:r>
            <a:r>
              <a:rPr lang="ru-RU" sz="2800" b="1" u="sng" kern="0" dirty="0" err="1" smtClean="0">
                <a:solidFill>
                  <a:schemeClr val="tx1"/>
                </a:solidFill>
              </a:rPr>
              <a:t>заняття</a:t>
            </a:r>
            <a:r>
              <a:rPr lang="ru-RU" sz="2800" b="1" u="sng" kern="0" dirty="0" smtClean="0">
                <a:solidFill>
                  <a:schemeClr val="tx1"/>
                </a:solidFill>
              </a:rPr>
              <a:t>:</a:t>
            </a:r>
            <a:endParaRPr lang="uk-UA" sz="2800" b="1" u="sng" kern="0" dirty="0">
              <a:solidFill>
                <a:schemeClr val="tx1"/>
              </a:solidFill>
            </a:endParaRPr>
          </a:p>
        </p:txBody>
      </p:sp>
      <p:pic>
        <p:nvPicPr>
          <p:cNvPr id="44" name="Рисунок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54791"/>
            <a:ext cx="2820819" cy="2181226"/>
          </a:xfrm>
          <a:prstGeom prst="rect">
            <a:avLst/>
          </a:prstGeom>
        </p:spPr>
      </p:pic>
      <p:sp>
        <p:nvSpPr>
          <p:cNvPr id="45" name="object 40"/>
          <p:cNvSpPr txBox="1"/>
          <p:nvPr/>
        </p:nvSpPr>
        <p:spPr>
          <a:xfrm>
            <a:off x="3598198" y="2686466"/>
            <a:ext cx="3293745" cy="299720"/>
          </a:xfrm>
          <a:prstGeom prst="rect">
            <a:avLst/>
          </a:prstGeom>
        </p:spPr>
        <p:txBody>
          <a:bodyPr vert="horz" wrap="square" lIns="0" tIns="12700" rIns="0" bIns="0" rtlCol="0">
            <a:spAutoFit/>
          </a:bodyPr>
          <a:lstStyle/>
          <a:p>
            <a:pPr marL="12700">
              <a:lnSpc>
                <a:spcPct val="100000"/>
              </a:lnSpc>
              <a:spcBef>
                <a:spcPts val="100"/>
              </a:spcBef>
            </a:pPr>
            <a:r>
              <a:rPr sz="1800" b="1" spc="-20" dirty="0">
                <a:solidFill>
                  <a:srgbClr val="FFFFFF"/>
                </a:solidFill>
                <a:latin typeface="Times New Roman"/>
                <a:cs typeface="Times New Roman"/>
              </a:rPr>
              <a:t>Технологія</a:t>
            </a:r>
            <a:r>
              <a:rPr sz="1800" b="1" spc="-10" dirty="0">
                <a:solidFill>
                  <a:srgbClr val="FFFFFF"/>
                </a:solidFill>
                <a:latin typeface="Times New Roman"/>
                <a:cs typeface="Times New Roman"/>
              </a:rPr>
              <a:t> </a:t>
            </a:r>
            <a:r>
              <a:rPr sz="1800" b="1" spc="-15" dirty="0">
                <a:solidFill>
                  <a:srgbClr val="FFFFFF"/>
                </a:solidFill>
                <a:latin typeface="Times New Roman"/>
                <a:cs typeface="Times New Roman"/>
              </a:rPr>
              <a:t>комбінованих</a:t>
            </a:r>
            <a:r>
              <a:rPr sz="1800" b="1" spc="15"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dirty="0">
              <a:latin typeface="Times New Roman"/>
              <a:cs typeface="Times New Roman"/>
            </a:endParaRPr>
          </a:p>
        </p:txBody>
      </p:sp>
      <p:sp>
        <p:nvSpPr>
          <p:cNvPr id="46" name="object 37"/>
          <p:cNvSpPr txBox="1"/>
          <p:nvPr/>
        </p:nvSpPr>
        <p:spPr>
          <a:xfrm>
            <a:off x="3050189" y="3092868"/>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4</a:t>
            </a:r>
          </a:p>
        </p:txBody>
      </p:sp>
      <p:sp>
        <p:nvSpPr>
          <p:cNvPr id="47" name="object 40"/>
          <p:cNvSpPr txBox="1"/>
          <p:nvPr/>
        </p:nvSpPr>
        <p:spPr>
          <a:xfrm>
            <a:off x="3598197" y="3511336"/>
            <a:ext cx="3293745" cy="299720"/>
          </a:xfrm>
          <a:prstGeom prst="rect">
            <a:avLst/>
          </a:prstGeom>
        </p:spPr>
        <p:txBody>
          <a:bodyPr vert="horz" wrap="square" lIns="0" tIns="12700" rIns="0" bIns="0" rtlCol="0">
            <a:spAutoFit/>
          </a:bodyPr>
          <a:lstStyle/>
          <a:p>
            <a:pPr marL="12700">
              <a:lnSpc>
                <a:spcPct val="100000"/>
              </a:lnSpc>
              <a:spcBef>
                <a:spcPts val="100"/>
              </a:spcBef>
            </a:pPr>
            <a:r>
              <a:rPr lang="uk-UA" sz="1800" b="1" spc="-20" dirty="0" smtClean="0">
                <a:solidFill>
                  <a:srgbClr val="FFFFFF"/>
                </a:solidFill>
                <a:latin typeface="Times New Roman"/>
                <a:cs typeface="Times New Roman"/>
              </a:rPr>
              <a:t>Характеристика кремів</a:t>
            </a:r>
            <a:endParaRPr sz="1800" dirty="0">
              <a:latin typeface="Times New Roman"/>
              <a:cs typeface="Times New Roman"/>
            </a:endParaRPr>
          </a:p>
        </p:txBody>
      </p:sp>
      <p:sp>
        <p:nvSpPr>
          <p:cNvPr id="48" name="object 37"/>
          <p:cNvSpPr txBox="1"/>
          <p:nvPr/>
        </p:nvSpPr>
        <p:spPr>
          <a:xfrm>
            <a:off x="3050189" y="3542242"/>
            <a:ext cx="145415" cy="299720"/>
          </a:xfrm>
          <a:prstGeom prst="rect">
            <a:avLst/>
          </a:prstGeom>
        </p:spPr>
        <p:txBody>
          <a:bodyPr vert="horz" wrap="square" lIns="0" tIns="12700" rIns="0" bIns="0" rtlCol="0">
            <a:spAutoFit/>
          </a:bodyPr>
          <a:lstStyle/>
          <a:p>
            <a:pPr marL="12700">
              <a:lnSpc>
                <a:spcPct val="100000"/>
              </a:lnSpc>
              <a:spcBef>
                <a:spcPts val="100"/>
              </a:spcBef>
            </a:pPr>
            <a:r>
              <a:rPr lang="uk-UA" dirty="0" smtClean="0">
                <a:latin typeface="Trebuchet MS"/>
                <a:cs typeface="Trebuchet MS"/>
              </a:rPr>
              <a:t>5</a:t>
            </a:r>
            <a:endParaRPr sz="1800" dirty="0">
              <a:latin typeface="Trebuchet MS"/>
              <a:cs typeface="Trebuchet MS"/>
            </a:endParaRPr>
          </a:p>
        </p:txBody>
      </p:sp>
      <p:pic>
        <p:nvPicPr>
          <p:cNvPr id="49" name="Рисунок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554" y="4185920"/>
            <a:ext cx="4636732" cy="26081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151876" y="0"/>
            <a:ext cx="992123" cy="6857999"/>
          </a:xfrm>
          <a:prstGeom prst="rect">
            <a:avLst/>
          </a:prstGeom>
        </p:spPr>
      </p:pic>
      <p:grpSp>
        <p:nvGrpSpPr>
          <p:cNvPr id="3" name="object 3"/>
          <p:cNvGrpSpPr/>
          <p:nvPr/>
        </p:nvGrpSpPr>
        <p:grpSpPr>
          <a:xfrm>
            <a:off x="4623815" y="6045708"/>
            <a:ext cx="3208020" cy="643255"/>
            <a:chOff x="4623815" y="6045708"/>
            <a:chExt cx="3208020" cy="643255"/>
          </a:xfrm>
        </p:grpSpPr>
        <p:sp>
          <p:nvSpPr>
            <p:cNvPr id="4" name="object 4"/>
            <p:cNvSpPr/>
            <p:nvPr/>
          </p:nvSpPr>
          <p:spPr>
            <a:xfrm>
              <a:off x="4643627" y="6065520"/>
              <a:ext cx="3168650" cy="603885"/>
            </a:xfrm>
            <a:custGeom>
              <a:avLst/>
              <a:gdLst/>
              <a:ahLst/>
              <a:cxnLst/>
              <a:rect l="l" t="t" r="r" b="b"/>
              <a:pathLst>
                <a:path w="3168650" h="603884">
                  <a:moveTo>
                    <a:pt x="2866644" y="0"/>
                  </a:moveTo>
                  <a:lnTo>
                    <a:pt x="0" y="0"/>
                  </a:lnTo>
                  <a:lnTo>
                    <a:pt x="301752" y="301751"/>
                  </a:lnTo>
                  <a:lnTo>
                    <a:pt x="0" y="603503"/>
                  </a:lnTo>
                  <a:lnTo>
                    <a:pt x="2866644" y="603503"/>
                  </a:lnTo>
                  <a:lnTo>
                    <a:pt x="3168396" y="301751"/>
                  </a:lnTo>
                  <a:lnTo>
                    <a:pt x="2866644" y="0"/>
                  </a:lnTo>
                  <a:close/>
                </a:path>
              </a:pathLst>
            </a:custGeom>
            <a:solidFill>
              <a:srgbClr val="B03E9A"/>
            </a:solidFill>
          </p:spPr>
          <p:txBody>
            <a:bodyPr wrap="square" lIns="0" tIns="0" rIns="0" bIns="0" rtlCol="0"/>
            <a:lstStyle/>
            <a:p>
              <a:endParaRPr/>
            </a:p>
          </p:txBody>
        </p:sp>
        <p:sp>
          <p:nvSpPr>
            <p:cNvPr id="5" name="object 5"/>
            <p:cNvSpPr/>
            <p:nvPr/>
          </p:nvSpPr>
          <p:spPr>
            <a:xfrm>
              <a:off x="4643627" y="6065520"/>
              <a:ext cx="3168650" cy="603885"/>
            </a:xfrm>
            <a:custGeom>
              <a:avLst/>
              <a:gdLst/>
              <a:ahLst/>
              <a:cxnLst/>
              <a:rect l="l" t="t" r="r" b="b"/>
              <a:pathLst>
                <a:path w="3168650" h="603884">
                  <a:moveTo>
                    <a:pt x="0" y="0"/>
                  </a:moveTo>
                  <a:lnTo>
                    <a:pt x="2866644" y="0"/>
                  </a:lnTo>
                  <a:lnTo>
                    <a:pt x="3168396" y="301751"/>
                  </a:lnTo>
                  <a:lnTo>
                    <a:pt x="2866644" y="603503"/>
                  </a:lnTo>
                  <a:lnTo>
                    <a:pt x="0" y="603503"/>
                  </a:lnTo>
                  <a:lnTo>
                    <a:pt x="301752" y="301751"/>
                  </a:lnTo>
                  <a:lnTo>
                    <a:pt x="0" y="0"/>
                  </a:lnTo>
                  <a:close/>
                </a:path>
              </a:pathLst>
            </a:custGeom>
            <a:ln w="39624">
              <a:solidFill>
                <a:srgbClr val="B03E9A"/>
              </a:solidFill>
            </a:ln>
          </p:spPr>
          <p:txBody>
            <a:bodyPr wrap="square" lIns="0" tIns="0" rIns="0" bIns="0" rtlCol="0"/>
            <a:lstStyle/>
            <a:p>
              <a:endParaRPr/>
            </a:p>
          </p:txBody>
        </p:sp>
      </p:grpSp>
      <p:grpSp>
        <p:nvGrpSpPr>
          <p:cNvPr id="6" name="object 6"/>
          <p:cNvGrpSpPr/>
          <p:nvPr/>
        </p:nvGrpSpPr>
        <p:grpSpPr>
          <a:xfrm>
            <a:off x="1671637" y="4777549"/>
            <a:ext cx="5060315" cy="881380"/>
            <a:chOff x="1671637" y="4777549"/>
            <a:chExt cx="5060315" cy="881380"/>
          </a:xfrm>
        </p:grpSpPr>
        <p:sp>
          <p:nvSpPr>
            <p:cNvPr id="7" name="object 7"/>
            <p:cNvSpPr/>
            <p:nvPr/>
          </p:nvSpPr>
          <p:spPr>
            <a:xfrm>
              <a:off x="1691640" y="4797551"/>
              <a:ext cx="5020310" cy="841375"/>
            </a:xfrm>
            <a:custGeom>
              <a:avLst/>
              <a:gdLst/>
              <a:ahLst/>
              <a:cxnLst/>
              <a:rect l="l" t="t" r="r" b="b"/>
              <a:pathLst>
                <a:path w="5020309" h="841375">
                  <a:moveTo>
                    <a:pt x="5020056" y="0"/>
                  </a:moveTo>
                  <a:lnTo>
                    <a:pt x="0" y="0"/>
                  </a:lnTo>
                  <a:lnTo>
                    <a:pt x="0" y="546620"/>
                  </a:lnTo>
                  <a:lnTo>
                    <a:pt x="2468359" y="546620"/>
                  </a:lnTo>
                  <a:lnTo>
                    <a:pt x="2468359" y="630936"/>
                  </a:lnTo>
                  <a:lnTo>
                    <a:pt x="2371140" y="630936"/>
                  </a:lnTo>
                  <a:lnTo>
                    <a:pt x="2510028" y="841247"/>
                  </a:lnTo>
                  <a:lnTo>
                    <a:pt x="2648915" y="630936"/>
                  </a:lnTo>
                  <a:lnTo>
                    <a:pt x="2551696" y="630936"/>
                  </a:lnTo>
                  <a:lnTo>
                    <a:pt x="2551696" y="546620"/>
                  </a:lnTo>
                  <a:lnTo>
                    <a:pt x="5020056" y="546620"/>
                  </a:lnTo>
                  <a:lnTo>
                    <a:pt x="5020056" y="0"/>
                  </a:lnTo>
                  <a:close/>
                </a:path>
              </a:pathLst>
            </a:custGeom>
            <a:solidFill>
              <a:srgbClr val="B03E9A"/>
            </a:solidFill>
          </p:spPr>
          <p:txBody>
            <a:bodyPr wrap="square" lIns="0" tIns="0" rIns="0" bIns="0" rtlCol="0"/>
            <a:lstStyle/>
            <a:p>
              <a:endParaRPr/>
            </a:p>
          </p:txBody>
        </p:sp>
        <p:sp>
          <p:nvSpPr>
            <p:cNvPr id="8" name="object 8"/>
            <p:cNvSpPr/>
            <p:nvPr/>
          </p:nvSpPr>
          <p:spPr>
            <a:xfrm>
              <a:off x="1691640" y="4797551"/>
              <a:ext cx="5020310" cy="841375"/>
            </a:xfrm>
            <a:custGeom>
              <a:avLst/>
              <a:gdLst/>
              <a:ahLst/>
              <a:cxnLst/>
              <a:rect l="l" t="t" r="r" b="b"/>
              <a:pathLst>
                <a:path w="5020309" h="841375">
                  <a:moveTo>
                    <a:pt x="0" y="0"/>
                  </a:moveTo>
                  <a:lnTo>
                    <a:pt x="5020056" y="0"/>
                  </a:lnTo>
                  <a:lnTo>
                    <a:pt x="5020056" y="546620"/>
                  </a:lnTo>
                  <a:lnTo>
                    <a:pt x="2551696" y="546620"/>
                  </a:lnTo>
                  <a:lnTo>
                    <a:pt x="2551696" y="630936"/>
                  </a:lnTo>
                  <a:lnTo>
                    <a:pt x="2648915" y="630936"/>
                  </a:lnTo>
                  <a:lnTo>
                    <a:pt x="2510028" y="841247"/>
                  </a:lnTo>
                  <a:lnTo>
                    <a:pt x="2371140" y="630936"/>
                  </a:lnTo>
                  <a:lnTo>
                    <a:pt x="2468359" y="630936"/>
                  </a:lnTo>
                  <a:lnTo>
                    <a:pt x="2468359" y="546620"/>
                  </a:lnTo>
                  <a:lnTo>
                    <a:pt x="0" y="546620"/>
                  </a:lnTo>
                  <a:lnTo>
                    <a:pt x="0" y="0"/>
                  </a:lnTo>
                  <a:close/>
                </a:path>
              </a:pathLst>
            </a:custGeom>
            <a:ln w="39624">
              <a:solidFill>
                <a:srgbClr val="B03E9A"/>
              </a:solidFill>
            </a:ln>
          </p:spPr>
          <p:txBody>
            <a:bodyPr wrap="square" lIns="0" tIns="0" rIns="0" bIns="0" rtlCol="0"/>
            <a:lstStyle/>
            <a:p>
              <a:endParaRPr/>
            </a:p>
          </p:txBody>
        </p:sp>
      </p:grpSp>
      <p:sp>
        <p:nvSpPr>
          <p:cNvPr id="9" name="object 9"/>
          <p:cNvSpPr txBox="1"/>
          <p:nvPr/>
        </p:nvSpPr>
        <p:spPr>
          <a:xfrm>
            <a:off x="2119153" y="4776134"/>
            <a:ext cx="4164965" cy="574040"/>
          </a:xfrm>
          <a:prstGeom prst="rect">
            <a:avLst/>
          </a:prstGeom>
        </p:spPr>
        <p:txBody>
          <a:bodyPr vert="horz" wrap="square" lIns="0" tIns="12700" rIns="0" bIns="0" rtlCol="0">
            <a:spAutoFit/>
          </a:bodyPr>
          <a:lstStyle/>
          <a:p>
            <a:pPr marL="1729739" marR="5080" indent="-1717675">
              <a:lnSpc>
                <a:spcPct val="100000"/>
              </a:lnSpc>
              <a:spcBef>
                <a:spcPts val="100"/>
              </a:spcBef>
            </a:pPr>
            <a:r>
              <a:rPr sz="1800" b="1" spc="-10" dirty="0">
                <a:solidFill>
                  <a:srgbClr val="FFFFFF"/>
                </a:solidFill>
                <a:latin typeface="Times New Roman"/>
                <a:cs typeface="Times New Roman"/>
              </a:rPr>
              <a:t>послідовність</a:t>
            </a:r>
            <a:r>
              <a:rPr sz="1800" b="1" spc="15" dirty="0">
                <a:solidFill>
                  <a:srgbClr val="FFFFFF"/>
                </a:solidFill>
                <a:latin typeface="Times New Roman"/>
                <a:cs typeface="Times New Roman"/>
              </a:rPr>
              <a:t> </a:t>
            </a:r>
            <a:r>
              <a:rPr sz="1800" b="1" spc="-20" dirty="0">
                <a:solidFill>
                  <a:srgbClr val="FFFFFF"/>
                </a:solidFill>
                <a:latin typeface="Times New Roman"/>
                <a:cs typeface="Times New Roman"/>
              </a:rPr>
              <a:t>виготовлення</a:t>
            </a:r>
            <a:r>
              <a:rPr sz="1800" b="1" spc="40" dirty="0">
                <a:solidFill>
                  <a:srgbClr val="FFFFFF"/>
                </a:solidFill>
                <a:latin typeface="Times New Roman"/>
                <a:cs typeface="Times New Roman"/>
              </a:rPr>
              <a:t> </a:t>
            </a:r>
            <a:r>
              <a:rPr sz="1800" b="1" spc="-10" dirty="0">
                <a:solidFill>
                  <a:srgbClr val="FFFFFF"/>
                </a:solidFill>
                <a:latin typeface="Times New Roman"/>
                <a:cs typeface="Times New Roman"/>
              </a:rPr>
              <a:t>дисперсних </a:t>
            </a:r>
            <a:r>
              <a:rPr sz="1800" b="1" spc="-434" dirty="0">
                <a:solidFill>
                  <a:srgbClr val="FFFFFF"/>
                </a:solidFill>
                <a:latin typeface="Times New Roman"/>
                <a:cs typeface="Times New Roman"/>
              </a:rPr>
              <a:t> </a:t>
            </a:r>
            <a:r>
              <a:rPr sz="1800" b="1" dirty="0">
                <a:solidFill>
                  <a:srgbClr val="FFFFFF"/>
                </a:solidFill>
                <a:latin typeface="Times New Roman"/>
                <a:cs typeface="Times New Roman"/>
              </a:rPr>
              <a:t>систем</a:t>
            </a:r>
            <a:endParaRPr sz="1800">
              <a:latin typeface="Times New Roman"/>
              <a:cs typeface="Times New Roman"/>
            </a:endParaRPr>
          </a:p>
        </p:txBody>
      </p:sp>
      <p:grpSp>
        <p:nvGrpSpPr>
          <p:cNvPr id="10" name="object 10"/>
          <p:cNvGrpSpPr/>
          <p:nvPr/>
        </p:nvGrpSpPr>
        <p:grpSpPr>
          <a:xfrm>
            <a:off x="246697" y="3352609"/>
            <a:ext cx="4257040" cy="1393825"/>
            <a:chOff x="246697" y="3352609"/>
            <a:chExt cx="4257040" cy="1393825"/>
          </a:xfrm>
        </p:grpSpPr>
        <p:sp>
          <p:nvSpPr>
            <p:cNvPr id="11" name="object 11"/>
            <p:cNvSpPr/>
            <p:nvPr/>
          </p:nvSpPr>
          <p:spPr>
            <a:xfrm>
              <a:off x="251459" y="3357371"/>
              <a:ext cx="4247515" cy="1384300"/>
            </a:xfrm>
            <a:custGeom>
              <a:avLst/>
              <a:gdLst/>
              <a:ahLst/>
              <a:cxnLst/>
              <a:rect l="l" t="t" r="r" b="b"/>
              <a:pathLst>
                <a:path w="4247515" h="1384300">
                  <a:moveTo>
                    <a:pt x="3679685" y="0"/>
                  </a:moveTo>
                  <a:lnTo>
                    <a:pt x="0" y="0"/>
                  </a:lnTo>
                  <a:lnTo>
                    <a:pt x="0" y="1383792"/>
                  </a:lnTo>
                  <a:lnTo>
                    <a:pt x="3679685" y="1383792"/>
                  </a:lnTo>
                  <a:lnTo>
                    <a:pt x="3679685" y="796124"/>
                  </a:lnTo>
                  <a:lnTo>
                    <a:pt x="3853586" y="796124"/>
                  </a:lnTo>
                  <a:lnTo>
                    <a:pt x="3853586" y="992606"/>
                  </a:lnTo>
                  <a:lnTo>
                    <a:pt x="4247388" y="691896"/>
                  </a:lnTo>
                  <a:lnTo>
                    <a:pt x="3853586" y="391185"/>
                  </a:lnTo>
                  <a:lnTo>
                    <a:pt x="3853586" y="587667"/>
                  </a:lnTo>
                  <a:lnTo>
                    <a:pt x="3679685" y="587667"/>
                  </a:lnTo>
                  <a:lnTo>
                    <a:pt x="3679685" y="0"/>
                  </a:lnTo>
                  <a:close/>
                </a:path>
              </a:pathLst>
            </a:custGeom>
            <a:solidFill>
              <a:srgbClr val="B03E9A"/>
            </a:solidFill>
          </p:spPr>
          <p:txBody>
            <a:bodyPr wrap="square" lIns="0" tIns="0" rIns="0" bIns="0" rtlCol="0"/>
            <a:lstStyle/>
            <a:p>
              <a:endParaRPr/>
            </a:p>
          </p:txBody>
        </p:sp>
        <p:sp>
          <p:nvSpPr>
            <p:cNvPr id="12" name="object 12"/>
            <p:cNvSpPr/>
            <p:nvPr/>
          </p:nvSpPr>
          <p:spPr>
            <a:xfrm>
              <a:off x="251459" y="3357371"/>
              <a:ext cx="4247515" cy="1384300"/>
            </a:xfrm>
            <a:custGeom>
              <a:avLst/>
              <a:gdLst/>
              <a:ahLst/>
              <a:cxnLst/>
              <a:rect l="l" t="t" r="r" b="b"/>
              <a:pathLst>
                <a:path w="4247515" h="1384300">
                  <a:moveTo>
                    <a:pt x="0" y="0"/>
                  </a:moveTo>
                  <a:lnTo>
                    <a:pt x="3679685" y="0"/>
                  </a:lnTo>
                  <a:lnTo>
                    <a:pt x="3679685" y="587667"/>
                  </a:lnTo>
                  <a:lnTo>
                    <a:pt x="3853586" y="587667"/>
                  </a:lnTo>
                  <a:lnTo>
                    <a:pt x="3853586" y="391185"/>
                  </a:lnTo>
                  <a:lnTo>
                    <a:pt x="4247388" y="691896"/>
                  </a:lnTo>
                  <a:lnTo>
                    <a:pt x="3853586" y="992606"/>
                  </a:lnTo>
                  <a:lnTo>
                    <a:pt x="3853586" y="796124"/>
                  </a:lnTo>
                  <a:lnTo>
                    <a:pt x="3679685" y="796124"/>
                  </a:lnTo>
                  <a:lnTo>
                    <a:pt x="3679685" y="1383792"/>
                  </a:lnTo>
                  <a:lnTo>
                    <a:pt x="0" y="1383792"/>
                  </a:lnTo>
                  <a:lnTo>
                    <a:pt x="0" y="0"/>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427695" y="3343592"/>
            <a:ext cx="3413125" cy="1397000"/>
          </a:xfrm>
          <a:prstGeom prst="rect">
            <a:avLst/>
          </a:prstGeom>
        </p:spPr>
        <p:txBody>
          <a:bodyPr vert="horz" wrap="square" lIns="0" tIns="12700" rIns="0" bIns="0" rtlCol="0">
            <a:spAutoFit/>
          </a:bodyPr>
          <a:lstStyle/>
          <a:p>
            <a:pPr marL="12700" marR="5080" indent="26034" algn="ctr">
              <a:lnSpc>
                <a:spcPct val="100000"/>
              </a:lnSpc>
              <a:spcBef>
                <a:spcPts val="100"/>
              </a:spcBef>
            </a:pPr>
            <a:r>
              <a:rPr sz="1800" b="1" spc="-15" dirty="0">
                <a:solidFill>
                  <a:srgbClr val="FFFFFF"/>
                </a:solidFill>
                <a:latin typeface="Times New Roman"/>
                <a:cs typeface="Times New Roman"/>
              </a:rPr>
              <a:t>комбіновані</a:t>
            </a:r>
            <a:r>
              <a:rPr sz="1800" b="1" spc="15" dirty="0">
                <a:solidFill>
                  <a:srgbClr val="FFFFFF"/>
                </a:solidFill>
                <a:latin typeface="Times New Roman"/>
                <a:cs typeface="Times New Roman"/>
              </a:rPr>
              <a:t> </a:t>
            </a:r>
            <a:r>
              <a:rPr sz="1800" b="1" spc="-10" dirty="0">
                <a:solidFill>
                  <a:srgbClr val="FFFFFF"/>
                </a:solidFill>
                <a:latin typeface="Times New Roman"/>
                <a:cs typeface="Times New Roman"/>
              </a:rPr>
              <a:t>мазі</a:t>
            </a:r>
            <a:r>
              <a:rPr sz="1800" b="1" spc="5" dirty="0">
                <a:solidFill>
                  <a:srgbClr val="FFFFFF"/>
                </a:solidFill>
                <a:latin typeface="Times New Roman"/>
                <a:cs typeface="Times New Roman"/>
              </a:rPr>
              <a:t> </a:t>
            </a:r>
            <a:r>
              <a:rPr sz="1800" b="1" spc="-20" dirty="0">
                <a:solidFill>
                  <a:srgbClr val="FFFFFF"/>
                </a:solidFill>
                <a:latin typeface="Times New Roman"/>
                <a:cs typeface="Times New Roman"/>
              </a:rPr>
              <a:t>готують </a:t>
            </a:r>
            <a:r>
              <a:rPr sz="1800" b="1" spc="-15" dirty="0">
                <a:solidFill>
                  <a:srgbClr val="FFFFFF"/>
                </a:solidFill>
                <a:latin typeface="Times New Roman"/>
                <a:cs typeface="Times New Roman"/>
              </a:rPr>
              <a:t> </a:t>
            </a:r>
            <a:r>
              <a:rPr sz="1800" b="1" spc="-25" dirty="0">
                <a:solidFill>
                  <a:srgbClr val="FFFFFF"/>
                </a:solidFill>
                <a:latin typeface="Times New Roman"/>
                <a:cs typeface="Times New Roman"/>
              </a:rPr>
              <a:t>шляхом</a:t>
            </a:r>
            <a:r>
              <a:rPr sz="1800" b="1" spc="35" dirty="0">
                <a:solidFill>
                  <a:srgbClr val="FFFFFF"/>
                </a:solidFill>
                <a:latin typeface="Times New Roman"/>
                <a:cs typeface="Times New Roman"/>
              </a:rPr>
              <a:t> </a:t>
            </a:r>
            <a:r>
              <a:rPr sz="1800" b="1" spc="-10" dirty="0">
                <a:solidFill>
                  <a:srgbClr val="FFFFFF"/>
                </a:solidFill>
                <a:latin typeface="Times New Roman"/>
                <a:cs typeface="Times New Roman"/>
              </a:rPr>
              <a:t>поєднання</a:t>
            </a:r>
            <a:r>
              <a:rPr sz="1800" b="1" spc="15" dirty="0">
                <a:solidFill>
                  <a:srgbClr val="FFFFFF"/>
                </a:solidFill>
                <a:latin typeface="Times New Roman"/>
                <a:cs typeface="Times New Roman"/>
              </a:rPr>
              <a:t> </a:t>
            </a:r>
            <a:r>
              <a:rPr sz="1800" b="1" spc="-10" dirty="0">
                <a:solidFill>
                  <a:srgbClr val="FFFFFF"/>
                </a:solidFill>
                <a:latin typeface="Times New Roman"/>
                <a:cs typeface="Times New Roman"/>
              </a:rPr>
              <a:t>різних</a:t>
            </a:r>
            <a:r>
              <a:rPr sz="1800" b="1" spc="25" dirty="0">
                <a:solidFill>
                  <a:srgbClr val="FFFFFF"/>
                </a:solidFill>
                <a:latin typeface="Times New Roman"/>
                <a:cs typeface="Times New Roman"/>
              </a:rPr>
              <a:t> </a:t>
            </a:r>
            <a:r>
              <a:rPr sz="1800" b="1" spc="-10" dirty="0">
                <a:solidFill>
                  <a:srgbClr val="FFFFFF"/>
                </a:solidFill>
                <a:latin typeface="Times New Roman"/>
                <a:cs typeface="Times New Roman"/>
              </a:rPr>
              <a:t>типів </a:t>
            </a:r>
            <a:r>
              <a:rPr sz="1800" b="1" spc="-434" dirty="0">
                <a:solidFill>
                  <a:srgbClr val="FFFFFF"/>
                </a:solidFill>
                <a:latin typeface="Times New Roman"/>
                <a:cs typeface="Times New Roman"/>
              </a:rPr>
              <a:t> </a:t>
            </a:r>
            <a:r>
              <a:rPr sz="1800" b="1" spc="-5" dirty="0">
                <a:solidFill>
                  <a:srgbClr val="FFFFFF"/>
                </a:solidFill>
                <a:latin typeface="Times New Roman"/>
                <a:cs typeface="Times New Roman"/>
              </a:rPr>
              <a:t>мазей</a:t>
            </a:r>
            <a:r>
              <a:rPr sz="1800" spc="-5" dirty="0">
                <a:solidFill>
                  <a:srgbClr val="FFFFFF"/>
                </a:solidFill>
                <a:latin typeface="Times New Roman"/>
                <a:cs typeface="Times New Roman"/>
              </a:rPr>
              <a:t>,</a:t>
            </a:r>
            <a:r>
              <a:rPr sz="1800" spc="5" dirty="0">
                <a:solidFill>
                  <a:srgbClr val="FFFFFF"/>
                </a:solidFill>
                <a:latin typeface="Times New Roman"/>
                <a:cs typeface="Times New Roman"/>
              </a:rPr>
              <a:t> </a:t>
            </a:r>
            <a:r>
              <a:rPr sz="1800" b="1" spc="-20" dirty="0">
                <a:solidFill>
                  <a:srgbClr val="FFFFFF"/>
                </a:solidFill>
                <a:latin typeface="Times New Roman"/>
                <a:cs typeface="Times New Roman"/>
              </a:rPr>
              <a:t>виготовлених</a:t>
            </a:r>
            <a:r>
              <a:rPr sz="1800" b="1" spc="25" dirty="0">
                <a:solidFill>
                  <a:srgbClr val="FFFFFF"/>
                </a:solidFill>
                <a:latin typeface="Times New Roman"/>
                <a:cs typeface="Times New Roman"/>
              </a:rPr>
              <a:t> </a:t>
            </a:r>
            <a:r>
              <a:rPr sz="1800" b="1" spc="-5" dirty="0">
                <a:solidFill>
                  <a:srgbClr val="FFFFFF"/>
                </a:solidFill>
                <a:latin typeface="Times New Roman"/>
                <a:cs typeface="Times New Roman"/>
              </a:rPr>
              <a:t>за </a:t>
            </a:r>
            <a:r>
              <a:rPr sz="1800" b="1" dirty="0">
                <a:solidFill>
                  <a:srgbClr val="FFFFFF"/>
                </a:solidFill>
                <a:latin typeface="Times New Roman"/>
                <a:cs typeface="Times New Roman"/>
              </a:rPr>
              <a:t> </a:t>
            </a:r>
            <a:r>
              <a:rPr sz="1800" b="1" spc="-10" dirty="0">
                <a:solidFill>
                  <a:srgbClr val="FFFFFF"/>
                </a:solidFill>
                <a:latin typeface="Times New Roman"/>
                <a:cs typeface="Times New Roman"/>
              </a:rPr>
              <a:t>правилами</a:t>
            </a:r>
            <a:r>
              <a:rPr sz="1800" b="1" spc="15" dirty="0">
                <a:solidFill>
                  <a:srgbClr val="FFFFFF"/>
                </a:solidFill>
                <a:latin typeface="Times New Roman"/>
                <a:cs typeface="Times New Roman"/>
              </a:rPr>
              <a:t> </a:t>
            </a:r>
            <a:r>
              <a:rPr sz="1800" b="1" spc="-20" dirty="0">
                <a:solidFill>
                  <a:srgbClr val="FFFFFF"/>
                </a:solidFill>
                <a:latin typeface="Times New Roman"/>
                <a:cs typeface="Times New Roman"/>
              </a:rPr>
              <a:t>виготовлення</a:t>
            </a:r>
            <a:r>
              <a:rPr sz="1800" b="1" spc="60" dirty="0">
                <a:solidFill>
                  <a:srgbClr val="FFFFFF"/>
                </a:solidFill>
                <a:latin typeface="Times New Roman"/>
                <a:cs typeface="Times New Roman"/>
              </a:rPr>
              <a:t> </a:t>
            </a:r>
            <a:r>
              <a:rPr sz="1800" b="1" spc="-10" dirty="0">
                <a:solidFill>
                  <a:srgbClr val="FFFFFF"/>
                </a:solidFill>
                <a:latin typeface="Times New Roman"/>
                <a:cs typeface="Times New Roman"/>
              </a:rPr>
              <a:t>даних </a:t>
            </a:r>
            <a:r>
              <a:rPr sz="1800" b="1" spc="-434"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a:latin typeface="Times New Roman"/>
              <a:cs typeface="Times New Roman"/>
            </a:endParaRPr>
          </a:p>
        </p:txBody>
      </p:sp>
      <p:grpSp>
        <p:nvGrpSpPr>
          <p:cNvPr id="14" name="object 14"/>
          <p:cNvGrpSpPr/>
          <p:nvPr/>
        </p:nvGrpSpPr>
        <p:grpSpPr>
          <a:xfrm>
            <a:off x="4495609" y="3855532"/>
            <a:ext cx="3684270" cy="802005"/>
            <a:chOff x="4495609" y="3855532"/>
            <a:chExt cx="3684270" cy="802005"/>
          </a:xfrm>
        </p:grpSpPr>
        <p:sp>
          <p:nvSpPr>
            <p:cNvPr id="15" name="object 15"/>
            <p:cNvSpPr/>
            <p:nvPr/>
          </p:nvSpPr>
          <p:spPr>
            <a:xfrm>
              <a:off x="4500371" y="3860294"/>
              <a:ext cx="3674745" cy="792480"/>
            </a:xfrm>
            <a:custGeom>
              <a:avLst/>
              <a:gdLst/>
              <a:ahLst/>
              <a:cxnLst/>
              <a:rect l="l" t="t" r="r" b="b"/>
              <a:pathLst>
                <a:path w="3674745" h="792479">
                  <a:moveTo>
                    <a:pt x="3542284" y="0"/>
                  </a:moveTo>
                  <a:lnTo>
                    <a:pt x="132080" y="0"/>
                  </a:lnTo>
                  <a:lnTo>
                    <a:pt x="125346" y="41748"/>
                  </a:lnTo>
                  <a:lnTo>
                    <a:pt x="106597" y="78006"/>
                  </a:lnTo>
                  <a:lnTo>
                    <a:pt x="78006" y="106597"/>
                  </a:lnTo>
                  <a:lnTo>
                    <a:pt x="41748" y="125346"/>
                  </a:lnTo>
                  <a:lnTo>
                    <a:pt x="0" y="132080"/>
                  </a:lnTo>
                  <a:lnTo>
                    <a:pt x="0" y="660400"/>
                  </a:lnTo>
                  <a:lnTo>
                    <a:pt x="41748" y="667133"/>
                  </a:lnTo>
                  <a:lnTo>
                    <a:pt x="78006" y="685882"/>
                  </a:lnTo>
                  <a:lnTo>
                    <a:pt x="106597" y="714473"/>
                  </a:lnTo>
                  <a:lnTo>
                    <a:pt x="125346" y="750731"/>
                  </a:lnTo>
                  <a:lnTo>
                    <a:pt x="132080" y="792480"/>
                  </a:lnTo>
                  <a:lnTo>
                    <a:pt x="3542284" y="792480"/>
                  </a:lnTo>
                  <a:lnTo>
                    <a:pt x="3549017" y="750731"/>
                  </a:lnTo>
                  <a:lnTo>
                    <a:pt x="3567766" y="714473"/>
                  </a:lnTo>
                  <a:lnTo>
                    <a:pt x="3596357" y="685882"/>
                  </a:lnTo>
                  <a:lnTo>
                    <a:pt x="3632615" y="667133"/>
                  </a:lnTo>
                  <a:lnTo>
                    <a:pt x="3674364" y="660400"/>
                  </a:lnTo>
                  <a:lnTo>
                    <a:pt x="3674364" y="132080"/>
                  </a:lnTo>
                  <a:lnTo>
                    <a:pt x="3632615" y="125346"/>
                  </a:lnTo>
                  <a:lnTo>
                    <a:pt x="3596357" y="106597"/>
                  </a:lnTo>
                  <a:lnTo>
                    <a:pt x="3567766" y="78006"/>
                  </a:lnTo>
                  <a:lnTo>
                    <a:pt x="3549017" y="41748"/>
                  </a:lnTo>
                  <a:lnTo>
                    <a:pt x="3542284" y="0"/>
                  </a:lnTo>
                  <a:close/>
                </a:path>
              </a:pathLst>
            </a:custGeom>
            <a:solidFill>
              <a:srgbClr val="B03E9A"/>
            </a:solidFill>
          </p:spPr>
          <p:txBody>
            <a:bodyPr wrap="square" lIns="0" tIns="0" rIns="0" bIns="0" rtlCol="0"/>
            <a:lstStyle/>
            <a:p>
              <a:endParaRPr/>
            </a:p>
          </p:txBody>
        </p:sp>
        <p:sp>
          <p:nvSpPr>
            <p:cNvPr id="16" name="object 16"/>
            <p:cNvSpPr/>
            <p:nvPr/>
          </p:nvSpPr>
          <p:spPr>
            <a:xfrm>
              <a:off x="4500371" y="3860294"/>
              <a:ext cx="3674745" cy="792480"/>
            </a:xfrm>
            <a:custGeom>
              <a:avLst/>
              <a:gdLst/>
              <a:ahLst/>
              <a:cxnLst/>
              <a:rect l="l" t="t" r="r" b="b"/>
              <a:pathLst>
                <a:path w="3674745" h="792479">
                  <a:moveTo>
                    <a:pt x="0" y="132080"/>
                  </a:moveTo>
                  <a:lnTo>
                    <a:pt x="41748" y="125346"/>
                  </a:lnTo>
                  <a:lnTo>
                    <a:pt x="78006" y="106597"/>
                  </a:lnTo>
                  <a:lnTo>
                    <a:pt x="106597" y="78006"/>
                  </a:lnTo>
                  <a:lnTo>
                    <a:pt x="125346" y="41748"/>
                  </a:lnTo>
                  <a:lnTo>
                    <a:pt x="132080" y="0"/>
                  </a:lnTo>
                  <a:lnTo>
                    <a:pt x="3542284" y="0"/>
                  </a:lnTo>
                  <a:lnTo>
                    <a:pt x="3549017" y="41748"/>
                  </a:lnTo>
                  <a:lnTo>
                    <a:pt x="3567766" y="78006"/>
                  </a:lnTo>
                  <a:lnTo>
                    <a:pt x="3596357" y="106597"/>
                  </a:lnTo>
                  <a:lnTo>
                    <a:pt x="3632615" y="125346"/>
                  </a:lnTo>
                  <a:lnTo>
                    <a:pt x="3674364" y="132080"/>
                  </a:lnTo>
                  <a:lnTo>
                    <a:pt x="3674364" y="660400"/>
                  </a:lnTo>
                  <a:lnTo>
                    <a:pt x="3632615" y="667133"/>
                  </a:lnTo>
                  <a:lnTo>
                    <a:pt x="3596357" y="685882"/>
                  </a:lnTo>
                  <a:lnTo>
                    <a:pt x="3567766" y="714473"/>
                  </a:lnTo>
                  <a:lnTo>
                    <a:pt x="3549017" y="750731"/>
                  </a:lnTo>
                  <a:lnTo>
                    <a:pt x="3542284" y="792480"/>
                  </a:lnTo>
                  <a:lnTo>
                    <a:pt x="132080" y="792480"/>
                  </a:lnTo>
                  <a:lnTo>
                    <a:pt x="125346" y="750731"/>
                  </a:lnTo>
                  <a:lnTo>
                    <a:pt x="106597" y="714473"/>
                  </a:lnTo>
                  <a:lnTo>
                    <a:pt x="78006" y="685882"/>
                  </a:lnTo>
                  <a:lnTo>
                    <a:pt x="41748" y="667133"/>
                  </a:lnTo>
                  <a:lnTo>
                    <a:pt x="0" y="660400"/>
                  </a:lnTo>
                  <a:lnTo>
                    <a:pt x="0" y="132080"/>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4965604" y="3977481"/>
            <a:ext cx="2743200" cy="285115"/>
          </a:xfrm>
          <a:prstGeom prst="rect">
            <a:avLst/>
          </a:prstGeom>
        </p:spPr>
        <p:txBody>
          <a:bodyPr vert="horz" wrap="square" lIns="0" tIns="12700" rIns="0" bIns="0" rtlCol="0">
            <a:spAutoFit/>
          </a:bodyPr>
          <a:lstStyle/>
          <a:p>
            <a:pPr marL="12700">
              <a:lnSpc>
                <a:spcPct val="100000"/>
              </a:lnSpc>
              <a:spcBef>
                <a:spcPts val="100"/>
              </a:spcBef>
            </a:pPr>
            <a:r>
              <a:rPr sz="1700" b="1" spc="-5" dirty="0">
                <a:solidFill>
                  <a:srgbClr val="FFFFFF"/>
                </a:solidFill>
                <a:latin typeface="Times New Roman"/>
                <a:cs typeface="Times New Roman"/>
              </a:rPr>
              <a:t>мазь</a:t>
            </a:r>
            <a:r>
              <a:rPr sz="1700" b="1" spc="-15" dirty="0">
                <a:solidFill>
                  <a:srgbClr val="FFFFFF"/>
                </a:solidFill>
                <a:latin typeface="Times New Roman"/>
                <a:cs typeface="Times New Roman"/>
              </a:rPr>
              <a:t> готують</a:t>
            </a:r>
            <a:r>
              <a:rPr sz="1700" b="1" spc="-35" dirty="0">
                <a:solidFill>
                  <a:srgbClr val="FFFFFF"/>
                </a:solidFill>
                <a:latin typeface="Times New Roman"/>
                <a:cs typeface="Times New Roman"/>
              </a:rPr>
              <a:t> </a:t>
            </a:r>
            <a:r>
              <a:rPr sz="1700" b="1" dirty="0">
                <a:solidFill>
                  <a:srgbClr val="FFFFFF"/>
                </a:solidFill>
                <a:latin typeface="Times New Roman"/>
                <a:cs typeface="Times New Roman"/>
              </a:rPr>
              <a:t>в</a:t>
            </a:r>
            <a:r>
              <a:rPr sz="1700" b="1" spc="-15" dirty="0">
                <a:solidFill>
                  <a:srgbClr val="FFFFFF"/>
                </a:solidFill>
                <a:latin typeface="Times New Roman"/>
                <a:cs typeface="Times New Roman"/>
              </a:rPr>
              <a:t> одній</a:t>
            </a:r>
            <a:r>
              <a:rPr sz="1700" b="1" spc="-20" dirty="0">
                <a:solidFill>
                  <a:srgbClr val="FFFFFF"/>
                </a:solidFill>
                <a:latin typeface="Times New Roman"/>
                <a:cs typeface="Times New Roman"/>
              </a:rPr>
              <a:t> </a:t>
            </a:r>
            <a:r>
              <a:rPr sz="1700" b="1" spc="-5" dirty="0">
                <a:solidFill>
                  <a:srgbClr val="FFFFFF"/>
                </a:solidFill>
                <a:latin typeface="Times New Roman"/>
                <a:cs typeface="Times New Roman"/>
              </a:rPr>
              <a:t>ступці</a:t>
            </a:r>
            <a:endParaRPr sz="1700">
              <a:latin typeface="Times New Roman"/>
              <a:cs typeface="Times New Roman"/>
            </a:endParaRPr>
          </a:p>
        </p:txBody>
      </p:sp>
      <p:grpSp>
        <p:nvGrpSpPr>
          <p:cNvPr id="18" name="object 18"/>
          <p:cNvGrpSpPr/>
          <p:nvPr/>
        </p:nvGrpSpPr>
        <p:grpSpPr>
          <a:xfrm>
            <a:off x="103631" y="6016752"/>
            <a:ext cx="4761230" cy="698500"/>
            <a:chOff x="103631" y="6016752"/>
            <a:chExt cx="4761230" cy="698500"/>
          </a:xfrm>
        </p:grpSpPr>
        <p:sp>
          <p:nvSpPr>
            <p:cNvPr id="19" name="object 19"/>
            <p:cNvSpPr/>
            <p:nvPr/>
          </p:nvSpPr>
          <p:spPr>
            <a:xfrm>
              <a:off x="108203" y="6021324"/>
              <a:ext cx="4752340" cy="688975"/>
            </a:xfrm>
            <a:custGeom>
              <a:avLst/>
              <a:gdLst/>
              <a:ahLst/>
              <a:cxnLst/>
              <a:rect l="l" t="t" r="r" b="b"/>
              <a:pathLst>
                <a:path w="4752340" h="688975">
                  <a:moveTo>
                    <a:pt x="4334052" y="0"/>
                  </a:moveTo>
                  <a:lnTo>
                    <a:pt x="0" y="0"/>
                  </a:lnTo>
                  <a:lnTo>
                    <a:pt x="0" y="688848"/>
                  </a:lnTo>
                  <a:lnTo>
                    <a:pt x="4334052" y="688848"/>
                  </a:lnTo>
                  <a:lnTo>
                    <a:pt x="4334052" y="440804"/>
                  </a:lnTo>
                  <a:lnTo>
                    <a:pt x="4555655" y="440804"/>
                  </a:lnTo>
                  <a:lnTo>
                    <a:pt x="4555655" y="551434"/>
                  </a:lnTo>
                  <a:lnTo>
                    <a:pt x="4751832" y="344424"/>
                  </a:lnTo>
                  <a:lnTo>
                    <a:pt x="4555655" y="137414"/>
                  </a:lnTo>
                  <a:lnTo>
                    <a:pt x="4555655" y="248043"/>
                  </a:lnTo>
                  <a:lnTo>
                    <a:pt x="4334052" y="248043"/>
                  </a:lnTo>
                  <a:lnTo>
                    <a:pt x="4334052" y="0"/>
                  </a:lnTo>
                  <a:close/>
                </a:path>
              </a:pathLst>
            </a:custGeom>
            <a:solidFill>
              <a:srgbClr val="B03E9A"/>
            </a:solidFill>
          </p:spPr>
          <p:txBody>
            <a:bodyPr wrap="square" lIns="0" tIns="0" rIns="0" bIns="0" rtlCol="0"/>
            <a:lstStyle/>
            <a:p>
              <a:endParaRPr/>
            </a:p>
          </p:txBody>
        </p:sp>
        <p:sp>
          <p:nvSpPr>
            <p:cNvPr id="20" name="object 20"/>
            <p:cNvSpPr/>
            <p:nvPr/>
          </p:nvSpPr>
          <p:spPr>
            <a:xfrm>
              <a:off x="108203" y="6021324"/>
              <a:ext cx="4752340" cy="688975"/>
            </a:xfrm>
            <a:custGeom>
              <a:avLst/>
              <a:gdLst/>
              <a:ahLst/>
              <a:cxnLst/>
              <a:rect l="l" t="t" r="r" b="b"/>
              <a:pathLst>
                <a:path w="4752340" h="688975">
                  <a:moveTo>
                    <a:pt x="0" y="0"/>
                  </a:moveTo>
                  <a:lnTo>
                    <a:pt x="4334052" y="0"/>
                  </a:lnTo>
                  <a:lnTo>
                    <a:pt x="4334052" y="248043"/>
                  </a:lnTo>
                  <a:lnTo>
                    <a:pt x="4555655" y="248043"/>
                  </a:lnTo>
                  <a:lnTo>
                    <a:pt x="4555655" y="137414"/>
                  </a:lnTo>
                  <a:lnTo>
                    <a:pt x="4751832" y="344424"/>
                  </a:lnTo>
                  <a:lnTo>
                    <a:pt x="4555655" y="551434"/>
                  </a:lnTo>
                  <a:lnTo>
                    <a:pt x="4555655" y="440804"/>
                  </a:lnTo>
                  <a:lnTo>
                    <a:pt x="4334052" y="440804"/>
                  </a:lnTo>
                  <a:lnTo>
                    <a:pt x="4334052" y="688848"/>
                  </a:lnTo>
                  <a:lnTo>
                    <a:pt x="0" y="688848"/>
                  </a:lnTo>
                  <a:lnTo>
                    <a:pt x="0" y="0"/>
                  </a:lnTo>
                  <a:close/>
                </a:path>
              </a:pathLst>
            </a:custGeom>
            <a:ln w="9143">
              <a:solidFill>
                <a:srgbClr val="000000"/>
              </a:solidFill>
            </a:ln>
          </p:spPr>
          <p:txBody>
            <a:bodyPr wrap="square" lIns="0" tIns="0" rIns="0" bIns="0" rtlCol="0"/>
            <a:lstStyle/>
            <a:p>
              <a:endParaRPr/>
            </a:p>
          </p:txBody>
        </p:sp>
      </p:grpSp>
      <p:grpSp>
        <p:nvGrpSpPr>
          <p:cNvPr id="21" name="object 21"/>
          <p:cNvGrpSpPr/>
          <p:nvPr/>
        </p:nvGrpSpPr>
        <p:grpSpPr>
          <a:xfrm>
            <a:off x="1167193" y="5641657"/>
            <a:ext cx="4152265" cy="328295"/>
            <a:chOff x="1167193" y="5641657"/>
            <a:chExt cx="4152265" cy="328295"/>
          </a:xfrm>
        </p:grpSpPr>
        <p:sp>
          <p:nvSpPr>
            <p:cNvPr id="22" name="object 22"/>
            <p:cNvSpPr/>
            <p:nvPr/>
          </p:nvSpPr>
          <p:spPr>
            <a:xfrm>
              <a:off x="1187195" y="5661660"/>
              <a:ext cx="2167255" cy="288290"/>
            </a:xfrm>
            <a:custGeom>
              <a:avLst/>
              <a:gdLst/>
              <a:ahLst/>
              <a:cxnLst/>
              <a:rect l="l" t="t" r="r" b="b"/>
              <a:pathLst>
                <a:path w="2167254" h="288289">
                  <a:moveTo>
                    <a:pt x="2023110" y="0"/>
                  </a:moveTo>
                  <a:lnTo>
                    <a:pt x="0" y="0"/>
                  </a:lnTo>
                  <a:lnTo>
                    <a:pt x="144018" y="144017"/>
                  </a:lnTo>
                  <a:lnTo>
                    <a:pt x="0" y="288035"/>
                  </a:lnTo>
                  <a:lnTo>
                    <a:pt x="2023110" y="288035"/>
                  </a:lnTo>
                  <a:lnTo>
                    <a:pt x="2167128" y="144017"/>
                  </a:lnTo>
                  <a:lnTo>
                    <a:pt x="2023110" y="0"/>
                  </a:lnTo>
                  <a:close/>
                </a:path>
              </a:pathLst>
            </a:custGeom>
            <a:solidFill>
              <a:srgbClr val="A6A6A6"/>
            </a:solidFill>
          </p:spPr>
          <p:txBody>
            <a:bodyPr wrap="square" lIns="0" tIns="0" rIns="0" bIns="0" rtlCol="0"/>
            <a:lstStyle/>
            <a:p>
              <a:endParaRPr/>
            </a:p>
          </p:txBody>
        </p:sp>
        <p:sp>
          <p:nvSpPr>
            <p:cNvPr id="23" name="object 23"/>
            <p:cNvSpPr/>
            <p:nvPr/>
          </p:nvSpPr>
          <p:spPr>
            <a:xfrm>
              <a:off x="1187195" y="5661660"/>
              <a:ext cx="2167255" cy="288290"/>
            </a:xfrm>
            <a:custGeom>
              <a:avLst/>
              <a:gdLst/>
              <a:ahLst/>
              <a:cxnLst/>
              <a:rect l="l" t="t" r="r" b="b"/>
              <a:pathLst>
                <a:path w="2167254" h="288289">
                  <a:moveTo>
                    <a:pt x="0" y="0"/>
                  </a:moveTo>
                  <a:lnTo>
                    <a:pt x="2023110" y="0"/>
                  </a:lnTo>
                  <a:lnTo>
                    <a:pt x="2167128" y="144017"/>
                  </a:lnTo>
                  <a:lnTo>
                    <a:pt x="2023110" y="288035"/>
                  </a:lnTo>
                  <a:lnTo>
                    <a:pt x="0" y="288035"/>
                  </a:lnTo>
                  <a:lnTo>
                    <a:pt x="144018" y="144017"/>
                  </a:lnTo>
                  <a:lnTo>
                    <a:pt x="0" y="0"/>
                  </a:lnTo>
                  <a:close/>
                </a:path>
              </a:pathLst>
            </a:custGeom>
            <a:ln w="39624">
              <a:solidFill>
                <a:srgbClr val="FFFFFF"/>
              </a:solidFill>
            </a:ln>
          </p:spPr>
          <p:txBody>
            <a:bodyPr wrap="square" lIns="0" tIns="0" rIns="0" bIns="0" rtlCol="0"/>
            <a:lstStyle/>
            <a:p>
              <a:endParaRPr/>
            </a:p>
          </p:txBody>
        </p:sp>
        <p:sp>
          <p:nvSpPr>
            <p:cNvPr id="24" name="object 24"/>
            <p:cNvSpPr/>
            <p:nvPr/>
          </p:nvSpPr>
          <p:spPr>
            <a:xfrm>
              <a:off x="3131820" y="5661660"/>
              <a:ext cx="2167255" cy="288290"/>
            </a:xfrm>
            <a:custGeom>
              <a:avLst/>
              <a:gdLst/>
              <a:ahLst/>
              <a:cxnLst/>
              <a:rect l="l" t="t" r="r" b="b"/>
              <a:pathLst>
                <a:path w="2167254" h="288289">
                  <a:moveTo>
                    <a:pt x="2023110" y="0"/>
                  </a:moveTo>
                  <a:lnTo>
                    <a:pt x="0" y="0"/>
                  </a:lnTo>
                  <a:lnTo>
                    <a:pt x="144018" y="144017"/>
                  </a:lnTo>
                  <a:lnTo>
                    <a:pt x="0" y="288035"/>
                  </a:lnTo>
                  <a:lnTo>
                    <a:pt x="2023110" y="288035"/>
                  </a:lnTo>
                  <a:lnTo>
                    <a:pt x="2167128" y="144017"/>
                  </a:lnTo>
                  <a:lnTo>
                    <a:pt x="2023110" y="0"/>
                  </a:lnTo>
                  <a:close/>
                </a:path>
              </a:pathLst>
            </a:custGeom>
            <a:solidFill>
              <a:srgbClr val="A6A6A6"/>
            </a:solidFill>
          </p:spPr>
          <p:txBody>
            <a:bodyPr wrap="square" lIns="0" tIns="0" rIns="0" bIns="0" rtlCol="0"/>
            <a:lstStyle/>
            <a:p>
              <a:endParaRPr/>
            </a:p>
          </p:txBody>
        </p:sp>
        <p:sp>
          <p:nvSpPr>
            <p:cNvPr id="25" name="object 25"/>
            <p:cNvSpPr/>
            <p:nvPr/>
          </p:nvSpPr>
          <p:spPr>
            <a:xfrm>
              <a:off x="3131820" y="5661660"/>
              <a:ext cx="2167255" cy="288290"/>
            </a:xfrm>
            <a:custGeom>
              <a:avLst/>
              <a:gdLst/>
              <a:ahLst/>
              <a:cxnLst/>
              <a:rect l="l" t="t" r="r" b="b"/>
              <a:pathLst>
                <a:path w="2167254" h="288289">
                  <a:moveTo>
                    <a:pt x="0" y="0"/>
                  </a:moveTo>
                  <a:lnTo>
                    <a:pt x="2023110" y="0"/>
                  </a:lnTo>
                  <a:lnTo>
                    <a:pt x="2167128" y="144017"/>
                  </a:lnTo>
                  <a:lnTo>
                    <a:pt x="2023110" y="288035"/>
                  </a:lnTo>
                  <a:lnTo>
                    <a:pt x="0" y="288035"/>
                  </a:lnTo>
                  <a:lnTo>
                    <a:pt x="144018" y="144017"/>
                  </a:lnTo>
                  <a:lnTo>
                    <a:pt x="0" y="0"/>
                  </a:lnTo>
                  <a:close/>
                </a:path>
              </a:pathLst>
            </a:custGeom>
            <a:ln w="39624">
              <a:solidFill>
                <a:srgbClr val="FFFFFF"/>
              </a:solidFill>
            </a:ln>
          </p:spPr>
          <p:txBody>
            <a:bodyPr wrap="square" lIns="0" tIns="0" rIns="0" bIns="0" rtlCol="0"/>
            <a:lstStyle/>
            <a:p>
              <a:endParaRPr/>
            </a:p>
          </p:txBody>
        </p:sp>
      </p:grpSp>
      <p:sp>
        <p:nvSpPr>
          <p:cNvPr id="26" name="object 26"/>
          <p:cNvSpPr txBox="1"/>
          <p:nvPr/>
        </p:nvSpPr>
        <p:spPr>
          <a:xfrm>
            <a:off x="562273" y="5650831"/>
            <a:ext cx="4232275" cy="995044"/>
          </a:xfrm>
          <a:prstGeom prst="rect">
            <a:avLst/>
          </a:prstGeom>
        </p:spPr>
        <p:txBody>
          <a:bodyPr vert="horz" wrap="square" lIns="0" tIns="12065" rIns="0" bIns="0" rtlCol="0">
            <a:spAutoFit/>
          </a:bodyPr>
          <a:lstStyle/>
          <a:p>
            <a:pPr marL="1076960">
              <a:lnSpc>
                <a:spcPct val="100000"/>
              </a:lnSpc>
              <a:spcBef>
                <a:spcPts val="95"/>
              </a:spcBef>
              <a:tabLst>
                <a:tab pos="3129280" algn="l"/>
              </a:tabLst>
            </a:pPr>
            <a:r>
              <a:rPr sz="1600" b="1" i="1" spc="-5" dirty="0">
                <a:latin typeface="Times New Roman"/>
                <a:cs typeface="Times New Roman"/>
              </a:rPr>
              <a:t>мазь-суспензія	</a:t>
            </a:r>
            <a:r>
              <a:rPr sz="1600" b="1" i="1" spc="-10" dirty="0">
                <a:latin typeface="Times New Roman"/>
                <a:cs typeface="Times New Roman"/>
              </a:rPr>
              <a:t>мазь-розчин</a:t>
            </a:r>
            <a:endParaRPr sz="1600">
              <a:latin typeface="Times New Roman"/>
              <a:cs typeface="Times New Roman"/>
            </a:endParaRPr>
          </a:p>
          <a:p>
            <a:pPr marL="638810" marR="755650" indent="-626745">
              <a:lnSpc>
                <a:spcPct val="100000"/>
              </a:lnSpc>
              <a:spcBef>
                <a:spcPts val="1395"/>
              </a:spcBef>
            </a:pPr>
            <a:r>
              <a:rPr sz="1800" b="1" spc="-20" dirty="0">
                <a:solidFill>
                  <a:srgbClr val="FFFFFF"/>
                </a:solidFill>
                <a:latin typeface="Times New Roman"/>
                <a:cs typeface="Times New Roman"/>
              </a:rPr>
              <a:t>можливо</a:t>
            </a:r>
            <a:r>
              <a:rPr sz="1800" b="1" spc="20" dirty="0">
                <a:solidFill>
                  <a:srgbClr val="FFFFFF"/>
                </a:solidFill>
                <a:latin typeface="Times New Roman"/>
                <a:cs typeface="Times New Roman"/>
              </a:rPr>
              <a:t> </a:t>
            </a:r>
            <a:r>
              <a:rPr sz="1800" b="1" spc="-15" dirty="0">
                <a:solidFill>
                  <a:srgbClr val="FFFFFF"/>
                </a:solidFill>
                <a:latin typeface="Times New Roman"/>
                <a:cs typeface="Times New Roman"/>
              </a:rPr>
              <a:t>поєднати</a:t>
            </a:r>
            <a:r>
              <a:rPr sz="1800" b="1" spc="5" dirty="0">
                <a:solidFill>
                  <a:srgbClr val="FFFFFF"/>
                </a:solidFill>
                <a:latin typeface="Times New Roman"/>
                <a:cs typeface="Times New Roman"/>
              </a:rPr>
              <a:t> </a:t>
            </a:r>
            <a:r>
              <a:rPr sz="1800" b="1" spc="-20" dirty="0">
                <a:solidFill>
                  <a:srgbClr val="FFFFFF"/>
                </a:solidFill>
                <a:latin typeface="Times New Roman"/>
                <a:cs typeface="Times New Roman"/>
              </a:rPr>
              <a:t>виготовлення </a:t>
            </a:r>
            <a:r>
              <a:rPr sz="1800" b="1" spc="-434" dirty="0">
                <a:solidFill>
                  <a:srgbClr val="FFFFFF"/>
                </a:solidFill>
                <a:latin typeface="Times New Roman"/>
                <a:cs typeface="Times New Roman"/>
              </a:rPr>
              <a:t> </a:t>
            </a:r>
            <a:r>
              <a:rPr sz="1800" b="1" spc="-5" dirty="0">
                <a:solidFill>
                  <a:srgbClr val="FFFFFF"/>
                </a:solidFill>
                <a:latin typeface="Times New Roman"/>
                <a:cs typeface="Times New Roman"/>
              </a:rPr>
              <a:t>окремих </a:t>
            </a:r>
            <a:r>
              <a:rPr sz="1800" b="1" spc="-10" dirty="0">
                <a:solidFill>
                  <a:srgbClr val="FFFFFF"/>
                </a:solidFill>
                <a:latin typeface="Times New Roman"/>
                <a:cs typeface="Times New Roman"/>
              </a:rPr>
              <a:t>типів</a:t>
            </a:r>
            <a:r>
              <a:rPr sz="1800" b="1" spc="25"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a:latin typeface="Times New Roman"/>
              <a:cs typeface="Times New Roman"/>
            </a:endParaRPr>
          </a:p>
        </p:txBody>
      </p:sp>
      <p:grpSp>
        <p:nvGrpSpPr>
          <p:cNvPr id="27" name="object 27"/>
          <p:cNvGrpSpPr/>
          <p:nvPr/>
        </p:nvGrpSpPr>
        <p:grpSpPr>
          <a:xfrm>
            <a:off x="5070157" y="5641657"/>
            <a:ext cx="2209165" cy="328295"/>
            <a:chOff x="5070157" y="5641657"/>
            <a:chExt cx="2209165" cy="328295"/>
          </a:xfrm>
        </p:grpSpPr>
        <p:sp>
          <p:nvSpPr>
            <p:cNvPr id="28" name="object 28"/>
            <p:cNvSpPr/>
            <p:nvPr/>
          </p:nvSpPr>
          <p:spPr>
            <a:xfrm>
              <a:off x="5090160" y="5661660"/>
              <a:ext cx="2169160" cy="288290"/>
            </a:xfrm>
            <a:custGeom>
              <a:avLst/>
              <a:gdLst/>
              <a:ahLst/>
              <a:cxnLst/>
              <a:rect l="l" t="t" r="r" b="b"/>
              <a:pathLst>
                <a:path w="2169159" h="288289">
                  <a:moveTo>
                    <a:pt x="2024633" y="0"/>
                  </a:moveTo>
                  <a:lnTo>
                    <a:pt x="0" y="0"/>
                  </a:lnTo>
                  <a:lnTo>
                    <a:pt x="144018" y="144017"/>
                  </a:lnTo>
                  <a:lnTo>
                    <a:pt x="0" y="288035"/>
                  </a:lnTo>
                  <a:lnTo>
                    <a:pt x="2024633" y="288035"/>
                  </a:lnTo>
                  <a:lnTo>
                    <a:pt x="2168652" y="144017"/>
                  </a:lnTo>
                  <a:lnTo>
                    <a:pt x="2024633" y="0"/>
                  </a:lnTo>
                  <a:close/>
                </a:path>
              </a:pathLst>
            </a:custGeom>
            <a:solidFill>
              <a:srgbClr val="A6A6A6"/>
            </a:solidFill>
          </p:spPr>
          <p:txBody>
            <a:bodyPr wrap="square" lIns="0" tIns="0" rIns="0" bIns="0" rtlCol="0"/>
            <a:lstStyle/>
            <a:p>
              <a:endParaRPr/>
            </a:p>
          </p:txBody>
        </p:sp>
        <p:sp>
          <p:nvSpPr>
            <p:cNvPr id="29" name="object 29"/>
            <p:cNvSpPr/>
            <p:nvPr/>
          </p:nvSpPr>
          <p:spPr>
            <a:xfrm>
              <a:off x="5090160" y="5661660"/>
              <a:ext cx="2169160" cy="288290"/>
            </a:xfrm>
            <a:custGeom>
              <a:avLst/>
              <a:gdLst/>
              <a:ahLst/>
              <a:cxnLst/>
              <a:rect l="l" t="t" r="r" b="b"/>
              <a:pathLst>
                <a:path w="2169159" h="288289">
                  <a:moveTo>
                    <a:pt x="0" y="0"/>
                  </a:moveTo>
                  <a:lnTo>
                    <a:pt x="2024633" y="0"/>
                  </a:lnTo>
                  <a:lnTo>
                    <a:pt x="2168652" y="144017"/>
                  </a:lnTo>
                  <a:lnTo>
                    <a:pt x="2024633" y="288035"/>
                  </a:lnTo>
                  <a:lnTo>
                    <a:pt x="0" y="288035"/>
                  </a:lnTo>
                  <a:lnTo>
                    <a:pt x="144018" y="144017"/>
                  </a:lnTo>
                  <a:lnTo>
                    <a:pt x="0" y="0"/>
                  </a:lnTo>
                  <a:close/>
                </a:path>
              </a:pathLst>
            </a:custGeom>
            <a:ln w="39624">
              <a:solidFill>
                <a:srgbClr val="FFFFFF"/>
              </a:solidFill>
            </a:ln>
          </p:spPr>
          <p:txBody>
            <a:bodyPr wrap="square" lIns="0" tIns="0" rIns="0" bIns="0" rtlCol="0"/>
            <a:lstStyle/>
            <a:p>
              <a:endParaRPr/>
            </a:p>
          </p:txBody>
        </p:sp>
      </p:grpSp>
      <p:sp>
        <p:nvSpPr>
          <p:cNvPr id="30" name="object 30"/>
          <p:cNvSpPr txBox="1"/>
          <p:nvPr/>
        </p:nvSpPr>
        <p:spPr>
          <a:xfrm>
            <a:off x="5053044" y="5507786"/>
            <a:ext cx="2421255" cy="1083310"/>
          </a:xfrm>
          <a:prstGeom prst="rect">
            <a:avLst/>
          </a:prstGeom>
        </p:spPr>
        <p:txBody>
          <a:bodyPr vert="horz" wrap="square" lIns="0" tIns="154940" rIns="0" bIns="0" rtlCol="0">
            <a:spAutoFit/>
          </a:bodyPr>
          <a:lstStyle/>
          <a:p>
            <a:pPr marL="524510">
              <a:lnSpc>
                <a:spcPct val="100000"/>
              </a:lnSpc>
              <a:spcBef>
                <a:spcPts val="1220"/>
              </a:spcBef>
            </a:pPr>
            <a:r>
              <a:rPr sz="1600" b="1" i="1" spc="-10" dirty="0">
                <a:latin typeface="Times New Roman"/>
                <a:cs typeface="Times New Roman"/>
              </a:rPr>
              <a:t>мазь-емульсія</a:t>
            </a:r>
            <a:endParaRPr sz="1600">
              <a:latin typeface="Times New Roman"/>
              <a:cs typeface="Times New Roman"/>
            </a:endParaRPr>
          </a:p>
          <a:p>
            <a:pPr marL="312420" marR="5080" indent="-300355">
              <a:lnSpc>
                <a:spcPct val="100000"/>
              </a:lnSpc>
              <a:spcBef>
                <a:spcPts val="1205"/>
              </a:spcBef>
            </a:pPr>
            <a:r>
              <a:rPr sz="1700" b="1" dirty="0">
                <a:solidFill>
                  <a:srgbClr val="FFFFFF"/>
                </a:solidFill>
                <a:latin typeface="Times New Roman"/>
                <a:cs typeface="Times New Roman"/>
              </a:rPr>
              <a:t>раціонально</a:t>
            </a:r>
            <a:r>
              <a:rPr sz="1700" b="1" spc="-95" dirty="0">
                <a:solidFill>
                  <a:srgbClr val="FFFFFF"/>
                </a:solidFill>
                <a:latin typeface="Times New Roman"/>
                <a:cs typeface="Times New Roman"/>
              </a:rPr>
              <a:t> </a:t>
            </a:r>
            <a:r>
              <a:rPr sz="1700" b="1" spc="-5" dirty="0">
                <a:solidFill>
                  <a:srgbClr val="FFFFFF"/>
                </a:solidFill>
                <a:latin typeface="Times New Roman"/>
                <a:cs typeface="Times New Roman"/>
              </a:rPr>
              <a:t>поєднувати </a:t>
            </a:r>
            <a:r>
              <a:rPr sz="1700" b="1" spc="-409" dirty="0">
                <a:solidFill>
                  <a:srgbClr val="FFFFFF"/>
                </a:solidFill>
                <a:latin typeface="Times New Roman"/>
                <a:cs typeface="Times New Roman"/>
              </a:rPr>
              <a:t> </a:t>
            </a:r>
            <a:r>
              <a:rPr sz="1700" b="1" spc="-10" dirty="0">
                <a:solidFill>
                  <a:srgbClr val="FFFFFF"/>
                </a:solidFill>
                <a:latin typeface="Times New Roman"/>
                <a:cs typeface="Times New Roman"/>
              </a:rPr>
              <a:t>суспензію</a:t>
            </a:r>
            <a:r>
              <a:rPr sz="1700" b="1" spc="-50" dirty="0">
                <a:solidFill>
                  <a:srgbClr val="FFFFFF"/>
                </a:solidFill>
                <a:latin typeface="Times New Roman"/>
                <a:cs typeface="Times New Roman"/>
              </a:rPr>
              <a:t> </a:t>
            </a:r>
            <a:r>
              <a:rPr sz="1700" b="1" dirty="0">
                <a:solidFill>
                  <a:srgbClr val="FFFFFF"/>
                </a:solidFill>
                <a:latin typeface="Times New Roman"/>
                <a:cs typeface="Times New Roman"/>
              </a:rPr>
              <a:t>і</a:t>
            </a:r>
            <a:r>
              <a:rPr sz="1700" b="1" spc="-10" dirty="0">
                <a:solidFill>
                  <a:srgbClr val="FFFFFF"/>
                </a:solidFill>
                <a:latin typeface="Times New Roman"/>
                <a:cs typeface="Times New Roman"/>
              </a:rPr>
              <a:t> розчин</a:t>
            </a:r>
            <a:endParaRPr sz="1700">
              <a:latin typeface="Times New Roman"/>
              <a:cs typeface="Times New Roman"/>
            </a:endParaRPr>
          </a:p>
        </p:txBody>
      </p:sp>
      <p:grpSp>
        <p:nvGrpSpPr>
          <p:cNvPr id="31" name="object 31"/>
          <p:cNvGrpSpPr/>
          <p:nvPr/>
        </p:nvGrpSpPr>
        <p:grpSpPr>
          <a:xfrm>
            <a:off x="-19812" y="1537714"/>
            <a:ext cx="8341359" cy="1836420"/>
            <a:chOff x="-19812" y="1537714"/>
            <a:chExt cx="8341359" cy="1836420"/>
          </a:xfrm>
        </p:grpSpPr>
        <p:sp>
          <p:nvSpPr>
            <p:cNvPr id="32" name="object 32"/>
            <p:cNvSpPr/>
            <p:nvPr/>
          </p:nvSpPr>
          <p:spPr>
            <a:xfrm>
              <a:off x="2506283" y="2374938"/>
              <a:ext cx="24130" cy="24130"/>
            </a:xfrm>
            <a:custGeom>
              <a:avLst/>
              <a:gdLst/>
              <a:ahLst/>
              <a:cxnLst/>
              <a:rect l="l" t="t" r="r" b="b"/>
              <a:pathLst>
                <a:path w="24130" h="24130">
                  <a:moveTo>
                    <a:pt x="18592" y="0"/>
                  </a:moveTo>
                  <a:lnTo>
                    <a:pt x="5359" y="0"/>
                  </a:lnTo>
                  <a:lnTo>
                    <a:pt x="0" y="5359"/>
                  </a:lnTo>
                  <a:lnTo>
                    <a:pt x="0" y="18592"/>
                  </a:lnTo>
                  <a:lnTo>
                    <a:pt x="5359" y="23952"/>
                  </a:lnTo>
                  <a:lnTo>
                    <a:pt x="18592" y="23952"/>
                  </a:lnTo>
                  <a:lnTo>
                    <a:pt x="23952" y="18592"/>
                  </a:lnTo>
                  <a:lnTo>
                    <a:pt x="23952" y="11976"/>
                  </a:lnTo>
                  <a:lnTo>
                    <a:pt x="23952" y="5359"/>
                  </a:lnTo>
                  <a:lnTo>
                    <a:pt x="18592" y="0"/>
                  </a:lnTo>
                  <a:close/>
                </a:path>
              </a:pathLst>
            </a:custGeom>
            <a:solidFill>
              <a:srgbClr val="B03E9A"/>
            </a:solidFill>
          </p:spPr>
          <p:txBody>
            <a:bodyPr wrap="square" lIns="0" tIns="0" rIns="0" bIns="0" rtlCol="0"/>
            <a:lstStyle/>
            <a:p>
              <a:endParaRPr/>
            </a:p>
          </p:txBody>
        </p:sp>
        <p:pic>
          <p:nvPicPr>
            <p:cNvPr id="33" name="object 33"/>
            <p:cNvPicPr/>
            <p:nvPr/>
          </p:nvPicPr>
          <p:blipFill>
            <a:blip r:embed="rId3" cstate="print"/>
            <a:stretch>
              <a:fillRect/>
            </a:stretch>
          </p:blipFill>
          <p:spPr>
            <a:xfrm>
              <a:off x="2486472" y="2355126"/>
              <a:ext cx="63576" cy="63576"/>
            </a:xfrm>
            <a:prstGeom prst="rect">
              <a:avLst/>
            </a:prstGeom>
          </p:spPr>
        </p:pic>
        <p:pic>
          <p:nvPicPr>
            <p:cNvPr id="34" name="object 34"/>
            <p:cNvPicPr/>
            <p:nvPr/>
          </p:nvPicPr>
          <p:blipFill>
            <a:blip r:embed="rId4" cstate="print"/>
            <a:stretch>
              <a:fillRect/>
            </a:stretch>
          </p:blipFill>
          <p:spPr>
            <a:xfrm>
              <a:off x="-19812" y="1537714"/>
              <a:ext cx="8340852" cy="1836422"/>
            </a:xfrm>
            <a:prstGeom prst="rect">
              <a:avLst/>
            </a:prstGeom>
          </p:spPr>
        </p:pic>
      </p:grpSp>
      <p:sp>
        <p:nvSpPr>
          <p:cNvPr id="35" name="object 35"/>
          <p:cNvSpPr txBox="1"/>
          <p:nvPr/>
        </p:nvSpPr>
        <p:spPr>
          <a:xfrm>
            <a:off x="1132927" y="1745579"/>
            <a:ext cx="4222115"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FFFF"/>
                </a:solidFill>
                <a:latin typeface="Times New Roman"/>
                <a:cs typeface="Times New Roman"/>
              </a:rPr>
              <a:t>Вибір</a:t>
            </a:r>
            <a:r>
              <a:rPr sz="2400" b="1" spc="-10" dirty="0">
                <a:solidFill>
                  <a:srgbClr val="FFFFFF"/>
                </a:solidFill>
                <a:latin typeface="Times New Roman"/>
                <a:cs typeface="Times New Roman"/>
              </a:rPr>
              <a:t> технології</a:t>
            </a:r>
            <a:r>
              <a:rPr sz="2400" b="1" spc="-20" dirty="0">
                <a:solidFill>
                  <a:srgbClr val="FFFFFF"/>
                </a:solidFill>
                <a:latin typeface="Times New Roman"/>
                <a:cs typeface="Times New Roman"/>
              </a:rPr>
              <a:t> </a:t>
            </a:r>
            <a:r>
              <a:rPr sz="2400" b="1" spc="-5" dirty="0">
                <a:solidFill>
                  <a:srgbClr val="FFFFFF"/>
                </a:solidFill>
                <a:latin typeface="Times New Roman"/>
                <a:cs typeface="Times New Roman"/>
              </a:rPr>
              <a:t>залежить</a:t>
            </a:r>
            <a:r>
              <a:rPr sz="2400" b="1" spc="-10" dirty="0">
                <a:solidFill>
                  <a:srgbClr val="FFFFFF"/>
                </a:solidFill>
                <a:latin typeface="Times New Roman"/>
                <a:cs typeface="Times New Roman"/>
              </a:rPr>
              <a:t> </a:t>
            </a:r>
            <a:r>
              <a:rPr sz="2400" b="1" spc="-5" dirty="0">
                <a:solidFill>
                  <a:srgbClr val="FFFFFF"/>
                </a:solidFill>
                <a:latin typeface="Times New Roman"/>
                <a:cs typeface="Times New Roman"/>
              </a:rPr>
              <a:t>від:</a:t>
            </a:r>
            <a:endParaRPr sz="2400">
              <a:latin typeface="Times New Roman"/>
              <a:cs typeface="Times New Roman"/>
            </a:endParaRPr>
          </a:p>
        </p:txBody>
      </p:sp>
      <p:sp>
        <p:nvSpPr>
          <p:cNvPr id="36" name="object 36"/>
          <p:cNvSpPr txBox="1"/>
          <p:nvPr/>
        </p:nvSpPr>
        <p:spPr>
          <a:xfrm>
            <a:off x="3672250" y="2380837"/>
            <a:ext cx="4529455" cy="941069"/>
          </a:xfrm>
          <a:prstGeom prst="rect">
            <a:avLst/>
          </a:prstGeom>
        </p:spPr>
        <p:txBody>
          <a:bodyPr vert="horz" wrap="square" lIns="0" tIns="13335" rIns="0" bIns="0" rtlCol="0">
            <a:spAutoFit/>
          </a:bodyPr>
          <a:lstStyle/>
          <a:p>
            <a:pPr marL="215265" indent="-203200">
              <a:lnSpc>
                <a:spcPct val="100000"/>
              </a:lnSpc>
              <a:spcBef>
                <a:spcPts val="105"/>
              </a:spcBef>
              <a:buSzPct val="95000"/>
              <a:buFont typeface="Wingdings"/>
              <a:buChar char=""/>
              <a:tabLst>
                <a:tab pos="215900" algn="l"/>
              </a:tabLst>
            </a:pPr>
            <a:r>
              <a:rPr sz="2000" b="1" spc="-5" dirty="0">
                <a:solidFill>
                  <a:srgbClr val="FFFFFF"/>
                </a:solidFill>
                <a:latin typeface="Times New Roman"/>
                <a:cs typeface="Times New Roman"/>
              </a:rPr>
              <a:t>фізико-хімічних</a:t>
            </a:r>
            <a:r>
              <a:rPr sz="2000" b="1" spc="-65" dirty="0">
                <a:solidFill>
                  <a:srgbClr val="FFFFFF"/>
                </a:solidFill>
                <a:latin typeface="Times New Roman"/>
                <a:cs typeface="Times New Roman"/>
              </a:rPr>
              <a:t> </a:t>
            </a:r>
            <a:r>
              <a:rPr sz="2000" b="1" spc="-5" dirty="0">
                <a:solidFill>
                  <a:srgbClr val="FFFFFF"/>
                </a:solidFill>
                <a:latin typeface="Times New Roman"/>
                <a:cs typeface="Times New Roman"/>
              </a:rPr>
              <a:t>властивостей</a:t>
            </a:r>
            <a:r>
              <a:rPr sz="2000" b="1" spc="-35" dirty="0">
                <a:solidFill>
                  <a:srgbClr val="FFFFFF"/>
                </a:solidFill>
                <a:latin typeface="Times New Roman"/>
                <a:cs typeface="Times New Roman"/>
              </a:rPr>
              <a:t> </a:t>
            </a:r>
            <a:r>
              <a:rPr sz="2000" b="1" spc="-10" dirty="0">
                <a:solidFill>
                  <a:srgbClr val="FFFFFF"/>
                </a:solidFill>
                <a:latin typeface="Times New Roman"/>
                <a:cs typeface="Times New Roman"/>
              </a:rPr>
              <a:t>ЛР</a:t>
            </a:r>
            <a:endParaRPr sz="2000">
              <a:latin typeface="Times New Roman"/>
              <a:cs typeface="Times New Roman"/>
            </a:endParaRPr>
          </a:p>
          <a:p>
            <a:pPr marL="277495" indent="-265430">
              <a:lnSpc>
                <a:spcPct val="100000"/>
              </a:lnSpc>
              <a:buSzPct val="95000"/>
              <a:buFont typeface="Wingdings"/>
              <a:buChar char=""/>
              <a:tabLst>
                <a:tab pos="278130" algn="l"/>
              </a:tabLst>
            </a:pPr>
            <a:r>
              <a:rPr sz="2000" b="1" spc="-5" dirty="0">
                <a:solidFill>
                  <a:srgbClr val="FFFFFF"/>
                </a:solidFill>
                <a:latin typeface="Times New Roman"/>
                <a:cs typeface="Times New Roman"/>
              </a:rPr>
              <a:t>дисперсної</a:t>
            </a:r>
            <a:r>
              <a:rPr sz="2000" b="1" spc="-25" dirty="0">
                <a:solidFill>
                  <a:srgbClr val="FFFFFF"/>
                </a:solidFill>
                <a:latin typeface="Times New Roman"/>
                <a:cs typeface="Times New Roman"/>
              </a:rPr>
              <a:t> </a:t>
            </a:r>
            <a:r>
              <a:rPr sz="2000" b="1" spc="-5" dirty="0">
                <a:solidFill>
                  <a:srgbClr val="FFFFFF"/>
                </a:solidFill>
                <a:latin typeface="Times New Roman"/>
                <a:cs typeface="Times New Roman"/>
              </a:rPr>
              <a:t>системи,</a:t>
            </a:r>
            <a:r>
              <a:rPr sz="2000" b="1" spc="5" dirty="0">
                <a:solidFill>
                  <a:srgbClr val="FFFFFF"/>
                </a:solidFill>
                <a:latin typeface="Times New Roman"/>
                <a:cs typeface="Times New Roman"/>
              </a:rPr>
              <a:t> </a:t>
            </a:r>
            <a:r>
              <a:rPr sz="2000" b="1" dirty="0">
                <a:solidFill>
                  <a:srgbClr val="FFFFFF"/>
                </a:solidFill>
                <a:latin typeface="Times New Roman"/>
                <a:cs typeface="Times New Roman"/>
              </a:rPr>
              <a:t>що</a:t>
            </a:r>
            <a:r>
              <a:rPr sz="2000" b="1" spc="-15" dirty="0">
                <a:solidFill>
                  <a:srgbClr val="FFFFFF"/>
                </a:solidFill>
                <a:latin typeface="Times New Roman"/>
                <a:cs typeface="Times New Roman"/>
              </a:rPr>
              <a:t> </a:t>
            </a:r>
            <a:r>
              <a:rPr sz="2000" b="1" spc="-5" dirty="0">
                <a:solidFill>
                  <a:srgbClr val="FFFFFF"/>
                </a:solidFill>
                <a:latin typeface="Times New Roman"/>
                <a:cs typeface="Times New Roman"/>
              </a:rPr>
              <a:t>утворюється</a:t>
            </a:r>
            <a:endParaRPr sz="2000">
              <a:latin typeface="Times New Roman"/>
              <a:cs typeface="Times New Roman"/>
            </a:endParaRPr>
          </a:p>
          <a:p>
            <a:pPr marL="277495" indent="-265430">
              <a:lnSpc>
                <a:spcPct val="100000"/>
              </a:lnSpc>
              <a:buSzPct val="95000"/>
              <a:buFont typeface="Wingdings"/>
              <a:buChar char=""/>
              <a:tabLst>
                <a:tab pos="278130" algn="l"/>
              </a:tabLst>
            </a:pPr>
            <a:r>
              <a:rPr sz="2000" b="1" spc="-5" dirty="0">
                <a:solidFill>
                  <a:srgbClr val="FFFFFF"/>
                </a:solidFill>
                <a:latin typeface="Times New Roman"/>
                <a:cs typeface="Times New Roman"/>
              </a:rPr>
              <a:t>маси</a:t>
            </a:r>
            <a:r>
              <a:rPr sz="2000" b="1" spc="-60" dirty="0">
                <a:solidFill>
                  <a:srgbClr val="FFFFFF"/>
                </a:solidFill>
                <a:latin typeface="Times New Roman"/>
                <a:cs typeface="Times New Roman"/>
              </a:rPr>
              <a:t> </a:t>
            </a:r>
            <a:r>
              <a:rPr sz="2000" b="1" spc="-10" dirty="0">
                <a:solidFill>
                  <a:srgbClr val="FFFFFF"/>
                </a:solidFill>
                <a:latin typeface="Times New Roman"/>
                <a:cs typeface="Times New Roman"/>
              </a:rPr>
              <a:t>ЛР</a:t>
            </a:r>
            <a:endParaRPr sz="2000">
              <a:latin typeface="Times New Roman"/>
              <a:cs typeface="Times New Roman"/>
            </a:endParaRPr>
          </a:p>
        </p:txBody>
      </p:sp>
      <p:sp>
        <p:nvSpPr>
          <p:cNvPr id="37" name="object 37"/>
          <p:cNvSpPr txBox="1"/>
          <p:nvPr/>
        </p:nvSpPr>
        <p:spPr>
          <a:xfrm>
            <a:off x="604109" y="1635866"/>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1</a:t>
            </a:r>
            <a:endParaRPr sz="1800">
              <a:latin typeface="Trebuchet MS"/>
              <a:cs typeface="Trebuchet MS"/>
            </a:endParaRPr>
          </a:p>
        </p:txBody>
      </p:sp>
      <p:sp>
        <p:nvSpPr>
          <p:cNvPr id="38" name="object 38"/>
          <p:cNvSpPr txBox="1"/>
          <p:nvPr/>
        </p:nvSpPr>
        <p:spPr>
          <a:xfrm>
            <a:off x="3340959" y="2428029"/>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2</a:t>
            </a:r>
            <a:endParaRPr sz="1800">
              <a:latin typeface="Trebuchet MS"/>
              <a:cs typeface="Trebuchet MS"/>
            </a:endParaRPr>
          </a:p>
        </p:txBody>
      </p:sp>
      <p:sp>
        <p:nvSpPr>
          <p:cNvPr id="39" name="object 39"/>
          <p:cNvSpPr/>
          <p:nvPr/>
        </p:nvSpPr>
        <p:spPr>
          <a:xfrm>
            <a:off x="1042416" y="4797550"/>
            <a:ext cx="571500" cy="500380"/>
          </a:xfrm>
          <a:custGeom>
            <a:avLst/>
            <a:gdLst/>
            <a:ahLst/>
            <a:cxnLst/>
            <a:rect l="l" t="t" r="r" b="b"/>
            <a:pathLst>
              <a:path w="571500" h="500379">
                <a:moveTo>
                  <a:pt x="285750" y="134226"/>
                </a:moveTo>
                <a:lnTo>
                  <a:pt x="384225" y="0"/>
                </a:lnTo>
                <a:lnTo>
                  <a:pt x="374523" y="123228"/>
                </a:lnTo>
                <a:lnTo>
                  <a:pt x="486308" y="103149"/>
                </a:lnTo>
                <a:lnTo>
                  <a:pt x="441909" y="169290"/>
                </a:lnTo>
                <a:lnTo>
                  <a:pt x="558190" y="188315"/>
                </a:lnTo>
                <a:lnTo>
                  <a:pt x="465848" y="242417"/>
                </a:lnTo>
                <a:lnTo>
                  <a:pt x="571500" y="307555"/>
                </a:lnTo>
                <a:lnTo>
                  <a:pt x="445477" y="299504"/>
                </a:lnTo>
                <a:lnTo>
                  <a:pt x="480085" y="418757"/>
                </a:lnTo>
                <a:lnTo>
                  <a:pt x="370941" y="334568"/>
                </a:lnTo>
                <a:lnTo>
                  <a:pt x="350494" y="456755"/>
                </a:lnTo>
                <a:lnTo>
                  <a:pt x="278663" y="345630"/>
                </a:lnTo>
                <a:lnTo>
                  <a:pt x="224497" y="499871"/>
                </a:lnTo>
                <a:lnTo>
                  <a:pt x="204127" y="361645"/>
                </a:lnTo>
                <a:lnTo>
                  <a:pt x="125996" y="407695"/>
                </a:lnTo>
                <a:lnTo>
                  <a:pt x="149936" y="322529"/>
                </a:lnTo>
                <a:lnTo>
                  <a:pt x="3568" y="337578"/>
                </a:lnTo>
                <a:lnTo>
                  <a:pt x="98475" y="272503"/>
                </a:lnTo>
                <a:lnTo>
                  <a:pt x="0" y="199377"/>
                </a:lnTo>
                <a:lnTo>
                  <a:pt x="122428" y="176275"/>
                </a:lnTo>
                <a:lnTo>
                  <a:pt x="9791" y="53111"/>
                </a:lnTo>
                <a:lnTo>
                  <a:pt x="193459" y="146265"/>
                </a:lnTo>
                <a:lnTo>
                  <a:pt x="220979" y="53111"/>
                </a:lnTo>
                <a:lnTo>
                  <a:pt x="285750" y="134226"/>
                </a:lnTo>
                <a:close/>
              </a:path>
            </a:pathLst>
          </a:custGeom>
          <a:ln w="39624">
            <a:solidFill>
              <a:srgbClr val="7E7E7E"/>
            </a:solidFill>
          </a:ln>
        </p:spPr>
        <p:txBody>
          <a:bodyPr wrap="square" lIns="0" tIns="0" rIns="0" bIns="0" rtlCol="0"/>
          <a:lstStyle/>
          <a:p>
            <a:endParaRPr/>
          </a:p>
        </p:txBody>
      </p:sp>
      <p:sp>
        <p:nvSpPr>
          <p:cNvPr id="40" name="object 40"/>
          <p:cNvSpPr txBox="1"/>
          <p:nvPr/>
        </p:nvSpPr>
        <p:spPr>
          <a:xfrm>
            <a:off x="1251809" y="4875954"/>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3</a:t>
            </a:r>
            <a:endParaRPr sz="1800">
              <a:latin typeface="Trebuchet MS"/>
              <a:cs typeface="Trebuchet MS"/>
            </a:endParaRPr>
          </a:p>
        </p:txBody>
      </p:sp>
      <p:grpSp>
        <p:nvGrpSpPr>
          <p:cNvPr id="41" name="object 41"/>
          <p:cNvGrpSpPr/>
          <p:nvPr/>
        </p:nvGrpSpPr>
        <p:grpSpPr>
          <a:xfrm>
            <a:off x="-19811" y="0"/>
            <a:ext cx="8068309" cy="1481455"/>
            <a:chOff x="-19811" y="0"/>
            <a:chExt cx="8068309" cy="1481455"/>
          </a:xfrm>
        </p:grpSpPr>
        <p:sp>
          <p:nvSpPr>
            <p:cNvPr id="42" name="object 42"/>
            <p:cNvSpPr/>
            <p:nvPr/>
          </p:nvSpPr>
          <p:spPr>
            <a:xfrm>
              <a:off x="0" y="40"/>
              <a:ext cx="8028940" cy="1442085"/>
            </a:xfrm>
            <a:custGeom>
              <a:avLst/>
              <a:gdLst/>
              <a:ahLst/>
              <a:cxnLst/>
              <a:rect l="l" t="t" r="r" b="b"/>
              <a:pathLst>
                <a:path w="8028940" h="1442085">
                  <a:moveTo>
                    <a:pt x="3912257" y="0"/>
                  </a:moveTo>
                  <a:lnTo>
                    <a:pt x="3300508" y="2104"/>
                  </a:lnTo>
                  <a:lnTo>
                    <a:pt x="2688759" y="7365"/>
                  </a:lnTo>
                  <a:lnTo>
                    <a:pt x="2077009" y="15783"/>
                  </a:lnTo>
                  <a:lnTo>
                    <a:pt x="1465260" y="27357"/>
                  </a:lnTo>
                  <a:lnTo>
                    <a:pt x="1057427" y="36827"/>
                  </a:lnTo>
                  <a:lnTo>
                    <a:pt x="1057427" y="329308"/>
                  </a:lnTo>
                  <a:lnTo>
                    <a:pt x="453183" y="345909"/>
                  </a:lnTo>
                  <a:lnTo>
                    <a:pt x="0" y="360385"/>
                  </a:lnTo>
                  <a:lnTo>
                    <a:pt x="1003554" y="871293"/>
                  </a:lnTo>
                  <a:lnTo>
                    <a:pt x="0" y="1441663"/>
                  </a:lnTo>
                  <a:lnTo>
                    <a:pt x="603214" y="1422779"/>
                  </a:lnTo>
                  <a:lnTo>
                    <a:pt x="1206428" y="1406960"/>
                  </a:lnTo>
                  <a:lnTo>
                    <a:pt x="1809642" y="1394206"/>
                  </a:lnTo>
                  <a:lnTo>
                    <a:pt x="2060981" y="1389796"/>
                  </a:lnTo>
                  <a:lnTo>
                    <a:pt x="1057427" y="1118105"/>
                  </a:lnTo>
                  <a:lnTo>
                    <a:pt x="1669176" y="1104430"/>
                  </a:lnTo>
                  <a:lnTo>
                    <a:pt x="2280926" y="1093910"/>
                  </a:lnTo>
                  <a:lnTo>
                    <a:pt x="2892675" y="1086547"/>
                  </a:lnTo>
                  <a:lnTo>
                    <a:pt x="3504424" y="1082339"/>
                  </a:lnTo>
                  <a:lnTo>
                    <a:pt x="4116174" y="1081287"/>
                  </a:lnTo>
                  <a:lnTo>
                    <a:pt x="4727923" y="1083391"/>
                  </a:lnTo>
                  <a:lnTo>
                    <a:pt x="5339672" y="1088651"/>
                  </a:lnTo>
                  <a:lnTo>
                    <a:pt x="5951422" y="1097066"/>
                  </a:lnTo>
                  <a:lnTo>
                    <a:pt x="6563171" y="1108637"/>
                  </a:lnTo>
                  <a:lnTo>
                    <a:pt x="6971004" y="1118105"/>
                  </a:lnTo>
                  <a:lnTo>
                    <a:pt x="5967450" y="1389796"/>
                  </a:lnTo>
                  <a:lnTo>
                    <a:pt x="6570664" y="1401274"/>
                  </a:lnTo>
                  <a:lnTo>
                    <a:pt x="7173878" y="1415815"/>
                  </a:lnTo>
                  <a:lnTo>
                    <a:pt x="7777092" y="1433422"/>
                  </a:lnTo>
                  <a:lnTo>
                    <a:pt x="8028432" y="1441663"/>
                  </a:lnTo>
                  <a:lnTo>
                    <a:pt x="7024878" y="871293"/>
                  </a:lnTo>
                  <a:lnTo>
                    <a:pt x="8028432" y="360385"/>
                  </a:lnTo>
                  <a:lnTo>
                    <a:pt x="7424187" y="341470"/>
                  </a:lnTo>
                  <a:lnTo>
                    <a:pt x="6971004" y="329308"/>
                  </a:lnTo>
                  <a:lnTo>
                    <a:pt x="6971004" y="36827"/>
                  </a:lnTo>
                  <a:lnTo>
                    <a:pt x="6359255" y="23148"/>
                  </a:lnTo>
                  <a:lnTo>
                    <a:pt x="5747505" y="12626"/>
                  </a:lnTo>
                  <a:lnTo>
                    <a:pt x="5135756" y="5261"/>
                  </a:lnTo>
                  <a:lnTo>
                    <a:pt x="4524007" y="1052"/>
                  </a:lnTo>
                  <a:lnTo>
                    <a:pt x="3912257" y="0"/>
                  </a:lnTo>
                  <a:close/>
                </a:path>
              </a:pathLst>
            </a:custGeom>
            <a:solidFill>
              <a:srgbClr val="B03E9A"/>
            </a:solidFill>
          </p:spPr>
          <p:txBody>
            <a:bodyPr wrap="square" lIns="0" tIns="0" rIns="0" bIns="0" rtlCol="0"/>
            <a:lstStyle/>
            <a:p>
              <a:endParaRPr/>
            </a:p>
          </p:txBody>
        </p:sp>
        <p:sp>
          <p:nvSpPr>
            <p:cNvPr id="43" name="object 43"/>
            <p:cNvSpPr/>
            <p:nvPr/>
          </p:nvSpPr>
          <p:spPr>
            <a:xfrm>
              <a:off x="1057427" y="1097140"/>
              <a:ext cx="5913755" cy="292735"/>
            </a:xfrm>
            <a:custGeom>
              <a:avLst/>
              <a:gdLst/>
              <a:ahLst/>
              <a:cxnLst/>
              <a:rect l="l" t="t" r="r" b="b"/>
              <a:pathLst>
                <a:path w="5913755" h="292734">
                  <a:moveTo>
                    <a:pt x="1003554" y="235"/>
                  </a:moveTo>
                  <a:lnTo>
                    <a:pt x="0" y="21005"/>
                  </a:lnTo>
                  <a:lnTo>
                    <a:pt x="1003554" y="292696"/>
                  </a:lnTo>
                  <a:lnTo>
                    <a:pt x="1003554" y="235"/>
                  </a:lnTo>
                  <a:close/>
                </a:path>
                <a:path w="5913755" h="292734">
                  <a:moveTo>
                    <a:pt x="4910023" y="235"/>
                  </a:moveTo>
                  <a:lnTo>
                    <a:pt x="4910023" y="292696"/>
                  </a:lnTo>
                  <a:lnTo>
                    <a:pt x="5913577" y="21005"/>
                  </a:lnTo>
                  <a:lnTo>
                    <a:pt x="4910023" y="235"/>
                  </a:lnTo>
                  <a:close/>
                </a:path>
                <a:path w="5913755" h="292734">
                  <a:moveTo>
                    <a:pt x="1017593" y="0"/>
                  </a:moveTo>
                  <a:lnTo>
                    <a:pt x="1003554" y="228"/>
                  </a:lnTo>
                  <a:lnTo>
                    <a:pt x="1017593" y="0"/>
                  </a:lnTo>
                  <a:close/>
                </a:path>
              </a:pathLst>
            </a:custGeom>
            <a:solidFill>
              <a:srgbClr val="8E337B"/>
            </a:solidFill>
          </p:spPr>
          <p:txBody>
            <a:bodyPr wrap="square" lIns="0" tIns="0" rIns="0" bIns="0" rtlCol="0"/>
            <a:lstStyle/>
            <a:p>
              <a:endParaRPr/>
            </a:p>
          </p:txBody>
        </p:sp>
        <p:sp>
          <p:nvSpPr>
            <p:cNvPr id="44" name="object 44"/>
            <p:cNvSpPr/>
            <p:nvPr/>
          </p:nvSpPr>
          <p:spPr>
            <a:xfrm>
              <a:off x="0" y="0"/>
              <a:ext cx="8028940" cy="1442085"/>
            </a:xfrm>
            <a:custGeom>
              <a:avLst/>
              <a:gdLst/>
              <a:ahLst/>
              <a:cxnLst/>
              <a:rect l="l" t="t" r="r" b="b"/>
              <a:pathLst>
                <a:path w="8028940" h="1442085">
                  <a:moveTo>
                    <a:pt x="0" y="1441707"/>
                  </a:moveTo>
                  <a:lnTo>
                    <a:pt x="1003554" y="871337"/>
                  </a:lnTo>
                  <a:lnTo>
                    <a:pt x="0" y="360429"/>
                  </a:lnTo>
                  <a:lnTo>
                    <a:pt x="50353" y="358734"/>
                  </a:lnTo>
                  <a:lnTo>
                    <a:pt x="100707" y="357061"/>
                  </a:lnTo>
                  <a:lnTo>
                    <a:pt x="151061" y="355410"/>
                  </a:lnTo>
                  <a:lnTo>
                    <a:pt x="201414" y="353780"/>
                  </a:lnTo>
                  <a:lnTo>
                    <a:pt x="251768" y="352171"/>
                  </a:lnTo>
                  <a:lnTo>
                    <a:pt x="302122" y="350584"/>
                  </a:lnTo>
                  <a:lnTo>
                    <a:pt x="352475" y="349019"/>
                  </a:lnTo>
                  <a:lnTo>
                    <a:pt x="402829" y="347475"/>
                  </a:lnTo>
                  <a:lnTo>
                    <a:pt x="453183" y="345953"/>
                  </a:lnTo>
                  <a:lnTo>
                    <a:pt x="503536" y="344452"/>
                  </a:lnTo>
                  <a:lnTo>
                    <a:pt x="553890" y="342972"/>
                  </a:lnTo>
                  <a:lnTo>
                    <a:pt x="604244" y="341514"/>
                  </a:lnTo>
                  <a:lnTo>
                    <a:pt x="654597" y="340077"/>
                  </a:lnTo>
                  <a:lnTo>
                    <a:pt x="704951" y="338662"/>
                  </a:lnTo>
                  <a:lnTo>
                    <a:pt x="755305" y="337268"/>
                  </a:lnTo>
                  <a:lnTo>
                    <a:pt x="805658" y="335895"/>
                  </a:lnTo>
                  <a:lnTo>
                    <a:pt x="856012" y="334544"/>
                  </a:lnTo>
                  <a:lnTo>
                    <a:pt x="906366" y="333214"/>
                  </a:lnTo>
                  <a:lnTo>
                    <a:pt x="956720" y="331905"/>
                  </a:lnTo>
                  <a:lnTo>
                    <a:pt x="1007073" y="330618"/>
                  </a:lnTo>
                  <a:lnTo>
                    <a:pt x="1057427" y="329352"/>
                  </a:lnTo>
                  <a:lnTo>
                    <a:pt x="1057427" y="36871"/>
                  </a:lnTo>
                  <a:lnTo>
                    <a:pt x="1108406" y="35610"/>
                  </a:lnTo>
                  <a:lnTo>
                    <a:pt x="1159385" y="34372"/>
                  </a:lnTo>
                  <a:lnTo>
                    <a:pt x="1210364" y="33155"/>
                  </a:lnTo>
                  <a:lnTo>
                    <a:pt x="1261343" y="31960"/>
                  </a:lnTo>
                  <a:lnTo>
                    <a:pt x="1312322" y="30788"/>
                  </a:lnTo>
                  <a:lnTo>
                    <a:pt x="1363302" y="29637"/>
                  </a:lnTo>
                  <a:lnTo>
                    <a:pt x="1414281" y="28508"/>
                  </a:lnTo>
                  <a:lnTo>
                    <a:pt x="1465260" y="27401"/>
                  </a:lnTo>
                  <a:lnTo>
                    <a:pt x="1516239" y="26316"/>
                  </a:lnTo>
                  <a:lnTo>
                    <a:pt x="1567218" y="25253"/>
                  </a:lnTo>
                  <a:lnTo>
                    <a:pt x="1618197" y="24211"/>
                  </a:lnTo>
                  <a:lnTo>
                    <a:pt x="1669176" y="23192"/>
                  </a:lnTo>
                  <a:lnTo>
                    <a:pt x="1720155" y="22195"/>
                  </a:lnTo>
                  <a:lnTo>
                    <a:pt x="1771134" y="21219"/>
                  </a:lnTo>
                  <a:lnTo>
                    <a:pt x="1822114" y="20266"/>
                  </a:lnTo>
                  <a:lnTo>
                    <a:pt x="1873093" y="19334"/>
                  </a:lnTo>
                  <a:lnTo>
                    <a:pt x="1924072" y="18424"/>
                  </a:lnTo>
                  <a:lnTo>
                    <a:pt x="1975051" y="17536"/>
                  </a:lnTo>
                  <a:lnTo>
                    <a:pt x="2026030" y="16670"/>
                  </a:lnTo>
                  <a:lnTo>
                    <a:pt x="2077009" y="15827"/>
                  </a:lnTo>
                  <a:lnTo>
                    <a:pt x="2127988" y="15004"/>
                  </a:lnTo>
                  <a:lnTo>
                    <a:pt x="2178967" y="14204"/>
                  </a:lnTo>
                  <a:lnTo>
                    <a:pt x="2229947" y="13426"/>
                  </a:lnTo>
                  <a:lnTo>
                    <a:pt x="2280926" y="12670"/>
                  </a:lnTo>
                  <a:lnTo>
                    <a:pt x="2331905" y="11936"/>
                  </a:lnTo>
                  <a:lnTo>
                    <a:pt x="2382884" y="11223"/>
                  </a:lnTo>
                  <a:lnTo>
                    <a:pt x="2433863" y="10533"/>
                  </a:lnTo>
                  <a:lnTo>
                    <a:pt x="2484842" y="9864"/>
                  </a:lnTo>
                  <a:lnTo>
                    <a:pt x="2535821" y="9217"/>
                  </a:lnTo>
                  <a:lnTo>
                    <a:pt x="2586800" y="8593"/>
                  </a:lnTo>
                  <a:lnTo>
                    <a:pt x="2637779" y="7990"/>
                  </a:lnTo>
                  <a:lnTo>
                    <a:pt x="2688759" y="7409"/>
                  </a:lnTo>
                  <a:lnTo>
                    <a:pt x="2739738" y="6850"/>
                  </a:lnTo>
                  <a:lnTo>
                    <a:pt x="2790717" y="6313"/>
                  </a:lnTo>
                  <a:lnTo>
                    <a:pt x="2841696" y="5798"/>
                  </a:lnTo>
                  <a:lnTo>
                    <a:pt x="2892675" y="5304"/>
                  </a:lnTo>
                  <a:lnTo>
                    <a:pt x="2943654" y="4833"/>
                  </a:lnTo>
                  <a:lnTo>
                    <a:pt x="2994633" y="4384"/>
                  </a:lnTo>
                  <a:lnTo>
                    <a:pt x="3045612" y="3956"/>
                  </a:lnTo>
                  <a:lnTo>
                    <a:pt x="3096591" y="3551"/>
                  </a:lnTo>
                  <a:lnTo>
                    <a:pt x="3147571" y="3167"/>
                  </a:lnTo>
                  <a:lnTo>
                    <a:pt x="3198550" y="2805"/>
                  </a:lnTo>
                  <a:lnTo>
                    <a:pt x="3249529" y="2466"/>
                  </a:lnTo>
                  <a:lnTo>
                    <a:pt x="3300508" y="2148"/>
                  </a:lnTo>
                  <a:lnTo>
                    <a:pt x="3351487" y="1852"/>
                  </a:lnTo>
                  <a:lnTo>
                    <a:pt x="3402466" y="1578"/>
                  </a:lnTo>
                  <a:lnTo>
                    <a:pt x="3453445" y="1326"/>
                  </a:lnTo>
                  <a:lnTo>
                    <a:pt x="3504424" y="1096"/>
                  </a:lnTo>
                  <a:lnTo>
                    <a:pt x="3555403" y="887"/>
                  </a:lnTo>
                  <a:lnTo>
                    <a:pt x="3606383" y="701"/>
                  </a:lnTo>
                  <a:lnTo>
                    <a:pt x="3657362" y="537"/>
                  </a:lnTo>
                  <a:lnTo>
                    <a:pt x="3708341" y="394"/>
                  </a:lnTo>
                  <a:lnTo>
                    <a:pt x="3759320" y="274"/>
                  </a:lnTo>
                  <a:lnTo>
                    <a:pt x="3810299" y="175"/>
                  </a:lnTo>
                  <a:lnTo>
                    <a:pt x="3861278" y="98"/>
                  </a:lnTo>
                  <a:lnTo>
                    <a:pt x="3912257" y="43"/>
                  </a:lnTo>
                  <a:lnTo>
                    <a:pt x="3963236" y="10"/>
                  </a:lnTo>
                  <a:lnTo>
                    <a:pt x="4014216" y="0"/>
                  </a:lnTo>
                  <a:lnTo>
                    <a:pt x="4065195" y="10"/>
                  </a:lnTo>
                  <a:lnTo>
                    <a:pt x="4116174" y="43"/>
                  </a:lnTo>
                  <a:lnTo>
                    <a:pt x="4167153" y="98"/>
                  </a:lnTo>
                  <a:lnTo>
                    <a:pt x="4218132" y="175"/>
                  </a:lnTo>
                  <a:lnTo>
                    <a:pt x="4269111" y="274"/>
                  </a:lnTo>
                  <a:lnTo>
                    <a:pt x="4320090" y="394"/>
                  </a:lnTo>
                  <a:lnTo>
                    <a:pt x="4371069" y="537"/>
                  </a:lnTo>
                  <a:lnTo>
                    <a:pt x="4422048" y="701"/>
                  </a:lnTo>
                  <a:lnTo>
                    <a:pt x="4473028" y="887"/>
                  </a:lnTo>
                  <a:lnTo>
                    <a:pt x="4524007" y="1096"/>
                  </a:lnTo>
                  <a:lnTo>
                    <a:pt x="4574986" y="1326"/>
                  </a:lnTo>
                  <a:lnTo>
                    <a:pt x="4625965" y="1578"/>
                  </a:lnTo>
                  <a:lnTo>
                    <a:pt x="4676944" y="1852"/>
                  </a:lnTo>
                  <a:lnTo>
                    <a:pt x="4727923" y="2148"/>
                  </a:lnTo>
                  <a:lnTo>
                    <a:pt x="4778902" y="2466"/>
                  </a:lnTo>
                  <a:lnTo>
                    <a:pt x="4829881" y="2805"/>
                  </a:lnTo>
                  <a:lnTo>
                    <a:pt x="4880860" y="3167"/>
                  </a:lnTo>
                  <a:lnTo>
                    <a:pt x="4931840" y="3551"/>
                  </a:lnTo>
                  <a:lnTo>
                    <a:pt x="4982819" y="3956"/>
                  </a:lnTo>
                  <a:lnTo>
                    <a:pt x="5033798" y="4384"/>
                  </a:lnTo>
                  <a:lnTo>
                    <a:pt x="5084777" y="4833"/>
                  </a:lnTo>
                  <a:lnTo>
                    <a:pt x="5135756" y="5304"/>
                  </a:lnTo>
                  <a:lnTo>
                    <a:pt x="5186735" y="5798"/>
                  </a:lnTo>
                  <a:lnTo>
                    <a:pt x="5237714" y="6313"/>
                  </a:lnTo>
                  <a:lnTo>
                    <a:pt x="5288693" y="6850"/>
                  </a:lnTo>
                  <a:lnTo>
                    <a:pt x="5339672" y="7409"/>
                  </a:lnTo>
                  <a:lnTo>
                    <a:pt x="5390652" y="7990"/>
                  </a:lnTo>
                  <a:lnTo>
                    <a:pt x="5441631" y="8593"/>
                  </a:lnTo>
                  <a:lnTo>
                    <a:pt x="5492610" y="9217"/>
                  </a:lnTo>
                  <a:lnTo>
                    <a:pt x="5543589" y="9864"/>
                  </a:lnTo>
                  <a:lnTo>
                    <a:pt x="5594568" y="10533"/>
                  </a:lnTo>
                  <a:lnTo>
                    <a:pt x="5645547" y="11223"/>
                  </a:lnTo>
                  <a:lnTo>
                    <a:pt x="5696526" y="11936"/>
                  </a:lnTo>
                  <a:lnTo>
                    <a:pt x="5747505" y="12670"/>
                  </a:lnTo>
                  <a:lnTo>
                    <a:pt x="5798484" y="13426"/>
                  </a:lnTo>
                  <a:lnTo>
                    <a:pt x="5849464" y="14204"/>
                  </a:lnTo>
                  <a:lnTo>
                    <a:pt x="5900443" y="15004"/>
                  </a:lnTo>
                  <a:lnTo>
                    <a:pt x="5951422" y="15827"/>
                  </a:lnTo>
                  <a:lnTo>
                    <a:pt x="6002401" y="16670"/>
                  </a:lnTo>
                  <a:lnTo>
                    <a:pt x="6053380" y="17536"/>
                  </a:lnTo>
                  <a:lnTo>
                    <a:pt x="6104359" y="18424"/>
                  </a:lnTo>
                  <a:lnTo>
                    <a:pt x="6155338" y="19334"/>
                  </a:lnTo>
                  <a:lnTo>
                    <a:pt x="6206317" y="20266"/>
                  </a:lnTo>
                  <a:lnTo>
                    <a:pt x="6257297" y="21219"/>
                  </a:lnTo>
                  <a:lnTo>
                    <a:pt x="6308276" y="22195"/>
                  </a:lnTo>
                  <a:lnTo>
                    <a:pt x="6359255" y="23192"/>
                  </a:lnTo>
                  <a:lnTo>
                    <a:pt x="6410234" y="24211"/>
                  </a:lnTo>
                  <a:lnTo>
                    <a:pt x="6461213" y="25253"/>
                  </a:lnTo>
                  <a:lnTo>
                    <a:pt x="6512192" y="26316"/>
                  </a:lnTo>
                  <a:lnTo>
                    <a:pt x="6563171" y="27401"/>
                  </a:lnTo>
                  <a:lnTo>
                    <a:pt x="6614150" y="28508"/>
                  </a:lnTo>
                  <a:lnTo>
                    <a:pt x="6665129" y="29637"/>
                  </a:lnTo>
                  <a:lnTo>
                    <a:pt x="6716109" y="30788"/>
                  </a:lnTo>
                  <a:lnTo>
                    <a:pt x="6767088" y="31960"/>
                  </a:lnTo>
                  <a:lnTo>
                    <a:pt x="6818067" y="33155"/>
                  </a:lnTo>
                  <a:lnTo>
                    <a:pt x="6869046" y="34372"/>
                  </a:lnTo>
                  <a:lnTo>
                    <a:pt x="6920025" y="35610"/>
                  </a:lnTo>
                  <a:lnTo>
                    <a:pt x="6971004" y="36871"/>
                  </a:lnTo>
                  <a:lnTo>
                    <a:pt x="6971004" y="329352"/>
                  </a:lnTo>
                  <a:lnTo>
                    <a:pt x="7021358" y="330618"/>
                  </a:lnTo>
                  <a:lnTo>
                    <a:pt x="7071711" y="331905"/>
                  </a:lnTo>
                  <a:lnTo>
                    <a:pt x="7122065" y="333214"/>
                  </a:lnTo>
                  <a:lnTo>
                    <a:pt x="7172419" y="334544"/>
                  </a:lnTo>
                  <a:lnTo>
                    <a:pt x="7222773" y="335895"/>
                  </a:lnTo>
                  <a:lnTo>
                    <a:pt x="7273126" y="337268"/>
                  </a:lnTo>
                  <a:lnTo>
                    <a:pt x="7323480" y="338662"/>
                  </a:lnTo>
                  <a:lnTo>
                    <a:pt x="7373834" y="340077"/>
                  </a:lnTo>
                  <a:lnTo>
                    <a:pt x="7424187" y="341514"/>
                  </a:lnTo>
                  <a:lnTo>
                    <a:pt x="7474541" y="342972"/>
                  </a:lnTo>
                  <a:lnTo>
                    <a:pt x="7524895" y="344452"/>
                  </a:lnTo>
                  <a:lnTo>
                    <a:pt x="7575248" y="345953"/>
                  </a:lnTo>
                  <a:lnTo>
                    <a:pt x="7625602" y="347475"/>
                  </a:lnTo>
                  <a:lnTo>
                    <a:pt x="7675956" y="349019"/>
                  </a:lnTo>
                  <a:lnTo>
                    <a:pt x="7726309" y="350584"/>
                  </a:lnTo>
                  <a:lnTo>
                    <a:pt x="7776663" y="352171"/>
                  </a:lnTo>
                  <a:lnTo>
                    <a:pt x="7827017" y="353780"/>
                  </a:lnTo>
                  <a:lnTo>
                    <a:pt x="7877370" y="355410"/>
                  </a:lnTo>
                  <a:lnTo>
                    <a:pt x="7927724" y="357061"/>
                  </a:lnTo>
                  <a:lnTo>
                    <a:pt x="7978078" y="358734"/>
                  </a:lnTo>
                  <a:lnTo>
                    <a:pt x="8028432" y="360429"/>
                  </a:lnTo>
                  <a:lnTo>
                    <a:pt x="7024878" y="871337"/>
                  </a:lnTo>
                  <a:lnTo>
                    <a:pt x="8028432" y="1441707"/>
                  </a:lnTo>
                  <a:lnTo>
                    <a:pt x="7978164" y="1440016"/>
                  </a:lnTo>
                  <a:lnTo>
                    <a:pt x="7927896" y="1438346"/>
                  </a:lnTo>
                  <a:lnTo>
                    <a:pt x="7877628" y="1436698"/>
                  </a:lnTo>
                  <a:lnTo>
                    <a:pt x="7827360" y="1435071"/>
                  </a:lnTo>
                  <a:lnTo>
                    <a:pt x="7777092" y="1433466"/>
                  </a:lnTo>
                  <a:lnTo>
                    <a:pt x="7726824" y="1431881"/>
                  </a:lnTo>
                  <a:lnTo>
                    <a:pt x="7676557" y="1430318"/>
                  </a:lnTo>
                  <a:lnTo>
                    <a:pt x="7626289" y="1428776"/>
                  </a:lnTo>
                  <a:lnTo>
                    <a:pt x="7576021" y="1427256"/>
                  </a:lnTo>
                  <a:lnTo>
                    <a:pt x="7525753" y="1425757"/>
                  </a:lnTo>
                  <a:lnTo>
                    <a:pt x="7475485" y="1424279"/>
                  </a:lnTo>
                  <a:lnTo>
                    <a:pt x="7425217" y="1422822"/>
                  </a:lnTo>
                  <a:lnTo>
                    <a:pt x="7374950" y="1421387"/>
                  </a:lnTo>
                  <a:lnTo>
                    <a:pt x="7324682" y="1419973"/>
                  </a:lnTo>
                  <a:lnTo>
                    <a:pt x="7274414" y="1418581"/>
                  </a:lnTo>
                  <a:lnTo>
                    <a:pt x="7224146" y="1417209"/>
                  </a:lnTo>
                  <a:lnTo>
                    <a:pt x="7173878" y="1415859"/>
                  </a:lnTo>
                  <a:lnTo>
                    <a:pt x="7123610" y="1414530"/>
                  </a:lnTo>
                  <a:lnTo>
                    <a:pt x="7073343" y="1413223"/>
                  </a:lnTo>
                  <a:lnTo>
                    <a:pt x="7023075" y="1411936"/>
                  </a:lnTo>
                  <a:lnTo>
                    <a:pt x="6972807" y="1410671"/>
                  </a:lnTo>
                  <a:lnTo>
                    <a:pt x="6922539" y="1409428"/>
                  </a:lnTo>
                  <a:lnTo>
                    <a:pt x="6872271" y="1408205"/>
                  </a:lnTo>
                  <a:lnTo>
                    <a:pt x="6822003" y="1407004"/>
                  </a:lnTo>
                  <a:lnTo>
                    <a:pt x="6771736" y="1405824"/>
                  </a:lnTo>
                  <a:lnTo>
                    <a:pt x="6721468" y="1404666"/>
                  </a:lnTo>
                  <a:lnTo>
                    <a:pt x="6671200" y="1403529"/>
                  </a:lnTo>
                  <a:lnTo>
                    <a:pt x="6620932" y="1402413"/>
                  </a:lnTo>
                  <a:lnTo>
                    <a:pt x="6570664" y="1401318"/>
                  </a:lnTo>
                  <a:lnTo>
                    <a:pt x="6520396" y="1400244"/>
                  </a:lnTo>
                  <a:lnTo>
                    <a:pt x="6470128" y="1399192"/>
                  </a:lnTo>
                  <a:lnTo>
                    <a:pt x="6419861" y="1398161"/>
                  </a:lnTo>
                  <a:lnTo>
                    <a:pt x="6369593" y="1397152"/>
                  </a:lnTo>
                  <a:lnTo>
                    <a:pt x="6319325" y="1396163"/>
                  </a:lnTo>
                  <a:lnTo>
                    <a:pt x="6269057" y="1395196"/>
                  </a:lnTo>
                  <a:lnTo>
                    <a:pt x="6218789" y="1394250"/>
                  </a:lnTo>
                  <a:lnTo>
                    <a:pt x="6168521" y="1393326"/>
                  </a:lnTo>
                  <a:lnTo>
                    <a:pt x="6118254" y="1392422"/>
                  </a:lnTo>
                  <a:lnTo>
                    <a:pt x="6067986" y="1391540"/>
                  </a:lnTo>
                  <a:lnTo>
                    <a:pt x="6017718" y="1390679"/>
                  </a:lnTo>
                  <a:lnTo>
                    <a:pt x="5967450" y="1389840"/>
                  </a:lnTo>
                  <a:lnTo>
                    <a:pt x="6971004" y="1118149"/>
                  </a:lnTo>
                  <a:lnTo>
                    <a:pt x="6920025" y="1116889"/>
                  </a:lnTo>
                  <a:lnTo>
                    <a:pt x="6869046" y="1115650"/>
                  </a:lnTo>
                  <a:lnTo>
                    <a:pt x="6818067" y="1114434"/>
                  </a:lnTo>
                  <a:lnTo>
                    <a:pt x="6767088" y="1113240"/>
                  </a:lnTo>
                  <a:lnTo>
                    <a:pt x="6716109" y="1112067"/>
                  </a:lnTo>
                  <a:lnTo>
                    <a:pt x="6665129" y="1110917"/>
                  </a:lnTo>
                  <a:lnTo>
                    <a:pt x="6614150" y="1109788"/>
                  </a:lnTo>
                  <a:lnTo>
                    <a:pt x="6563171" y="1108681"/>
                  </a:lnTo>
                  <a:lnTo>
                    <a:pt x="6512192" y="1107596"/>
                  </a:lnTo>
                  <a:lnTo>
                    <a:pt x="6461213" y="1106534"/>
                  </a:lnTo>
                  <a:lnTo>
                    <a:pt x="6410234" y="1105493"/>
                  </a:lnTo>
                  <a:lnTo>
                    <a:pt x="6359255" y="1104474"/>
                  </a:lnTo>
                  <a:lnTo>
                    <a:pt x="6308276" y="1103476"/>
                  </a:lnTo>
                  <a:lnTo>
                    <a:pt x="6257297" y="1102501"/>
                  </a:lnTo>
                  <a:lnTo>
                    <a:pt x="6206317" y="1101548"/>
                  </a:lnTo>
                  <a:lnTo>
                    <a:pt x="6155338" y="1100616"/>
                  </a:lnTo>
                  <a:lnTo>
                    <a:pt x="6104359" y="1099707"/>
                  </a:lnTo>
                  <a:lnTo>
                    <a:pt x="6053380" y="1098819"/>
                  </a:lnTo>
                  <a:lnTo>
                    <a:pt x="6002401" y="1097954"/>
                  </a:lnTo>
                  <a:lnTo>
                    <a:pt x="5951422" y="1097110"/>
                  </a:lnTo>
                  <a:lnTo>
                    <a:pt x="5900443" y="1096288"/>
                  </a:lnTo>
                  <a:lnTo>
                    <a:pt x="5849464" y="1095488"/>
                  </a:lnTo>
                  <a:lnTo>
                    <a:pt x="5798484" y="1094710"/>
                  </a:lnTo>
                  <a:lnTo>
                    <a:pt x="5747505" y="1093954"/>
                  </a:lnTo>
                  <a:lnTo>
                    <a:pt x="5696526" y="1093220"/>
                  </a:lnTo>
                  <a:lnTo>
                    <a:pt x="5645547" y="1092508"/>
                  </a:lnTo>
                  <a:lnTo>
                    <a:pt x="5594568" y="1091817"/>
                  </a:lnTo>
                  <a:lnTo>
                    <a:pt x="5543589" y="1091149"/>
                  </a:lnTo>
                  <a:lnTo>
                    <a:pt x="5492610" y="1090502"/>
                  </a:lnTo>
                  <a:lnTo>
                    <a:pt x="5441631" y="1089878"/>
                  </a:lnTo>
                  <a:lnTo>
                    <a:pt x="5390652" y="1089275"/>
                  </a:lnTo>
                  <a:lnTo>
                    <a:pt x="5339672" y="1088694"/>
                  </a:lnTo>
                  <a:lnTo>
                    <a:pt x="5288693" y="1088136"/>
                  </a:lnTo>
                  <a:lnTo>
                    <a:pt x="5237714" y="1087599"/>
                  </a:lnTo>
                  <a:lnTo>
                    <a:pt x="5186735" y="1087084"/>
                  </a:lnTo>
                  <a:lnTo>
                    <a:pt x="5135756" y="1086591"/>
                  </a:lnTo>
                  <a:lnTo>
                    <a:pt x="5084777" y="1086119"/>
                  </a:lnTo>
                  <a:lnTo>
                    <a:pt x="5033798" y="1085670"/>
                  </a:lnTo>
                  <a:lnTo>
                    <a:pt x="4982819" y="1085243"/>
                  </a:lnTo>
                  <a:lnTo>
                    <a:pt x="4931840" y="1084837"/>
                  </a:lnTo>
                  <a:lnTo>
                    <a:pt x="4880860" y="1084454"/>
                  </a:lnTo>
                  <a:lnTo>
                    <a:pt x="4829881" y="1084092"/>
                  </a:lnTo>
                  <a:lnTo>
                    <a:pt x="4778902" y="1083753"/>
                  </a:lnTo>
                  <a:lnTo>
                    <a:pt x="4727923" y="1083435"/>
                  </a:lnTo>
                  <a:lnTo>
                    <a:pt x="4676944" y="1083139"/>
                  </a:lnTo>
                  <a:lnTo>
                    <a:pt x="4625965" y="1082865"/>
                  </a:lnTo>
                  <a:lnTo>
                    <a:pt x="4574986" y="1082613"/>
                  </a:lnTo>
                  <a:lnTo>
                    <a:pt x="4524007" y="1082383"/>
                  </a:lnTo>
                  <a:lnTo>
                    <a:pt x="4473028" y="1082175"/>
                  </a:lnTo>
                  <a:lnTo>
                    <a:pt x="4422048" y="1081988"/>
                  </a:lnTo>
                  <a:lnTo>
                    <a:pt x="4371069" y="1081824"/>
                  </a:lnTo>
                  <a:lnTo>
                    <a:pt x="4320090" y="1081682"/>
                  </a:lnTo>
                  <a:lnTo>
                    <a:pt x="4269111" y="1081561"/>
                  </a:lnTo>
                  <a:lnTo>
                    <a:pt x="4218132" y="1081462"/>
                  </a:lnTo>
                  <a:lnTo>
                    <a:pt x="4167153" y="1081386"/>
                  </a:lnTo>
                  <a:lnTo>
                    <a:pt x="4116174" y="1081331"/>
                  </a:lnTo>
                  <a:lnTo>
                    <a:pt x="4065195" y="1081298"/>
                  </a:lnTo>
                  <a:lnTo>
                    <a:pt x="4014215" y="1081287"/>
                  </a:lnTo>
                  <a:lnTo>
                    <a:pt x="3963236" y="1081298"/>
                  </a:lnTo>
                  <a:lnTo>
                    <a:pt x="3912257" y="1081331"/>
                  </a:lnTo>
                  <a:lnTo>
                    <a:pt x="3861278" y="1081386"/>
                  </a:lnTo>
                  <a:lnTo>
                    <a:pt x="3810299" y="1081462"/>
                  </a:lnTo>
                  <a:lnTo>
                    <a:pt x="3759320" y="1081561"/>
                  </a:lnTo>
                  <a:lnTo>
                    <a:pt x="3708341" y="1081682"/>
                  </a:lnTo>
                  <a:lnTo>
                    <a:pt x="3657362" y="1081824"/>
                  </a:lnTo>
                  <a:lnTo>
                    <a:pt x="3606383" y="1081988"/>
                  </a:lnTo>
                  <a:lnTo>
                    <a:pt x="3555403" y="1082175"/>
                  </a:lnTo>
                  <a:lnTo>
                    <a:pt x="3504424" y="1082383"/>
                  </a:lnTo>
                  <a:lnTo>
                    <a:pt x="3453445" y="1082613"/>
                  </a:lnTo>
                  <a:lnTo>
                    <a:pt x="3402466" y="1082865"/>
                  </a:lnTo>
                  <a:lnTo>
                    <a:pt x="3351487" y="1083139"/>
                  </a:lnTo>
                  <a:lnTo>
                    <a:pt x="3300508" y="1083435"/>
                  </a:lnTo>
                  <a:lnTo>
                    <a:pt x="3249529" y="1083753"/>
                  </a:lnTo>
                  <a:lnTo>
                    <a:pt x="3198550" y="1084092"/>
                  </a:lnTo>
                  <a:lnTo>
                    <a:pt x="3147571" y="1084454"/>
                  </a:lnTo>
                  <a:lnTo>
                    <a:pt x="3096591" y="1084837"/>
                  </a:lnTo>
                  <a:lnTo>
                    <a:pt x="3045612" y="1085243"/>
                  </a:lnTo>
                  <a:lnTo>
                    <a:pt x="2994633" y="1085670"/>
                  </a:lnTo>
                  <a:lnTo>
                    <a:pt x="2943654" y="1086119"/>
                  </a:lnTo>
                  <a:lnTo>
                    <a:pt x="2892675" y="1086591"/>
                  </a:lnTo>
                  <a:lnTo>
                    <a:pt x="2841696" y="1087084"/>
                  </a:lnTo>
                  <a:lnTo>
                    <a:pt x="2790717" y="1087599"/>
                  </a:lnTo>
                  <a:lnTo>
                    <a:pt x="2739738" y="1088136"/>
                  </a:lnTo>
                  <a:lnTo>
                    <a:pt x="2688759" y="1088694"/>
                  </a:lnTo>
                  <a:lnTo>
                    <a:pt x="2637779" y="1089275"/>
                  </a:lnTo>
                  <a:lnTo>
                    <a:pt x="2586800" y="1089878"/>
                  </a:lnTo>
                  <a:lnTo>
                    <a:pt x="2535821" y="1090502"/>
                  </a:lnTo>
                  <a:lnTo>
                    <a:pt x="2484842" y="1091149"/>
                  </a:lnTo>
                  <a:lnTo>
                    <a:pt x="2433863" y="1091817"/>
                  </a:lnTo>
                  <a:lnTo>
                    <a:pt x="2382884" y="1092508"/>
                  </a:lnTo>
                  <a:lnTo>
                    <a:pt x="2331905" y="1093220"/>
                  </a:lnTo>
                  <a:lnTo>
                    <a:pt x="2280926" y="1093954"/>
                  </a:lnTo>
                  <a:lnTo>
                    <a:pt x="2229947" y="1094710"/>
                  </a:lnTo>
                  <a:lnTo>
                    <a:pt x="2178967" y="1095488"/>
                  </a:lnTo>
                  <a:lnTo>
                    <a:pt x="2127988" y="1096288"/>
                  </a:lnTo>
                  <a:lnTo>
                    <a:pt x="2077009" y="1097110"/>
                  </a:lnTo>
                  <a:lnTo>
                    <a:pt x="2026030" y="1097954"/>
                  </a:lnTo>
                  <a:lnTo>
                    <a:pt x="1975051" y="1098819"/>
                  </a:lnTo>
                  <a:lnTo>
                    <a:pt x="1924072" y="1099707"/>
                  </a:lnTo>
                  <a:lnTo>
                    <a:pt x="1873093" y="1100616"/>
                  </a:lnTo>
                  <a:lnTo>
                    <a:pt x="1822114" y="1101548"/>
                  </a:lnTo>
                  <a:lnTo>
                    <a:pt x="1771134" y="1102501"/>
                  </a:lnTo>
                  <a:lnTo>
                    <a:pt x="1720155" y="1103476"/>
                  </a:lnTo>
                  <a:lnTo>
                    <a:pt x="1669176" y="1104474"/>
                  </a:lnTo>
                  <a:lnTo>
                    <a:pt x="1618197" y="1105493"/>
                  </a:lnTo>
                  <a:lnTo>
                    <a:pt x="1567218" y="1106534"/>
                  </a:lnTo>
                  <a:lnTo>
                    <a:pt x="1516239" y="1107596"/>
                  </a:lnTo>
                  <a:lnTo>
                    <a:pt x="1465260" y="1108681"/>
                  </a:lnTo>
                  <a:lnTo>
                    <a:pt x="1414281" y="1109788"/>
                  </a:lnTo>
                  <a:lnTo>
                    <a:pt x="1363302" y="1110917"/>
                  </a:lnTo>
                  <a:lnTo>
                    <a:pt x="1312322" y="1112067"/>
                  </a:lnTo>
                  <a:lnTo>
                    <a:pt x="1261343" y="1113240"/>
                  </a:lnTo>
                  <a:lnTo>
                    <a:pt x="1210364" y="1114434"/>
                  </a:lnTo>
                  <a:lnTo>
                    <a:pt x="1159385" y="1115650"/>
                  </a:lnTo>
                  <a:lnTo>
                    <a:pt x="1108406" y="1116889"/>
                  </a:lnTo>
                  <a:lnTo>
                    <a:pt x="1057427" y="1118149"/>
                  </a:lnTo>
                  <a:lnTo>
                    <a:pt x="2060981" y="1389840"/>
                  </a:lnTo>
                  <a:lnTo>
                    <a:pt x="2010713" y="1390679"/>
                  </a:lnTo>
                  <a:lnTo>
                    <a:pt x="1960445" y="1391540"/>
                  </a:lnTo>
                  <a:lnTo>
                    <a:pt x="1910177" y="1392422"/>
                  </a:lnTo>
                  <a:lnTo>
                    <a:pt x="1859910" y="1393326"/>
                  </a:lnTo>
                  <a:lnTo>
                    <a:pt x="1809642" y="1394250"/>
                  </a:lnTo>
                  <a:lnTo>
                    <a:pt x="1759374" y="1395196"/>
                  </a:lnTo>
                  <a:lnTo>
                    <a:pt x="1709106" y="1396163"/>
                  </a:lnTo>
                  <a:lnTo>
                    <a:pt x="1658838" y="1397152"/>
                  </a:lnTo>
                  <a:lnTo>
                    <a:pt x="1608570" y="1398161"/>
                  </a:lnTo>
                  <a:lnTo>
                    <a:pt x="1558303" y="1399192"/>
                  </a:lnTo>
                  <a:lnTo>
                    <a:pt x="1508035" y="1400244"/>
                  </a:lnTo>
                  <a:lnTo>
                    <a:pt x="1457767" y="1401318"/>
                  </a:lnTo>
                  <a:lnTo>
                    <a:pt x="1407499" y="1402413"/>
                  </a:lnTo>
                  <a:lnTo>
                    <a:pt x="1357231" y="1403529"/>
                  </a:lnTo>
                  <a:lnTo>
                    <a:pt x="1306963" y="1404666"/>
                  </a:lnTo>
                  <a:lnTo>
                    <a:pt x="1256695" y="1405824"/>
                  </a:lnTo>
                  <a:lnTo>
                    <a:pt x="1206428" y="1407004"/>
                  </a:lnTo>
                  <a:lnTo>
                    <a:pt x="1156160" y="1408205"/>
                  </a:lnTo>
                  <a:lnTo>
                    <a:pt x="1105892" y="1409428"/>
                  </a:lnTo>
                  <a:lnTo>
                    <a:pt x="1055624" y="1410671"/>
                  </a:lnTo>
                  <a:lnTo>
                    <a:pt x="1005356" y="1411936"/>
                  </a:lnTo>
                  <a:lnTo>
                    <a:pt x="955088" y="1413223"/>
                  </a:lnTo>
                  <a:lnTo>
                    <a:pt x="904821" y="1414530"/>
                  </a:lnTo>
                  <a:lnTo>
                    <a:pt x="854553" y="1415859"/>
                  </a:lnTo>
                  <a:lnTo>
                    <a:pt x="804285" y="1417209"/>
                  </a:lnTo>
                  <a:lnTo>
                    <a:pt x="754017" y="1418581"/>
                  </a:lnTo>
                  <a:lnTo>
                    <a:pt x="703749" y="1419973"/>
                  </a:lnTo>
                  <a:lnTo>
                    <a:pt x="653481" y="1421387"/>
                  </a:lnTo>
                  <a:lnTo>
                    <a:pt x="603214" y="1422822"/>
                  </a:lnTo>
                  <a:lnTo>
                    <a:pt x="552946" y="1424279"/>
                  </a:lnTo>
                  <a:lnTo>
                    <a:pt x="502678" y="1425757"/>
                  </a:lnTo>
                  <a:lnTo>
                    <a:pt x="452410" y="1427256"/>
                  </a:lnTo>
                  <a:lnTo>
                    <a:pt x="402142" y="1428776"/>
                  </a:lnTo>
                  <a:lnTo>
                    <a:pt x="351874" y="1430318"/>
                  </a:lnTo>
                  <a:lnTo>
                    <a:pt x="301607" y="1431881"/>
                  </a:lnTo>
                  <a:lnTo>
                    <a:pt x="251339" y="1433466"/>
                  </a:lnTo>
                  <a:lnTo>
                    <a:pt x="201071" y="1435071"/>
                  </a:lnTo>
                  <a:lnTo>
                    <a:pt x="150803" y="1436698"/>
                  </a:lnTo>
                  <a:lnTo>
                    <a:pt x="100535" y="1438346"/>
                  </a:lnTo>
                  <a:lnTo>
                    <a:pt x="50267" y="1440016"/>
                  </a:lnTo>
                  <a:lnTo>
                    <a:pt x="0" y="1441707"/>
                  </a:lnTo>
                  <a:close/>
                </a:path>
                <a:path w="8028940" h="1442085">
                  <a:moveTo>
                    <a:pt x="1057427" y="1118149"/>
                  </a:moveTo>
                  <a:lnTo>
                    <a:pt x="1057427" y="329352"/>
                  </a:lnTo>
                </a:path>
                <a:path w="8028940" h="1442085">
                  <a:moveTo>
                    <a:pt x="6971004" y="329352"/>
                  </a:moveTo>
                  <a:lnTo>
                    <a:pt x="6971004" y="1118149"/>
                  </a:lnTo>
                </a:path>
                <a:path w="8028940" h="1442085">
                  <a:moveTo>
                    <a:pt x="2060981" y="1097372"/>
                  </a:moveTo>
                  <a:lnTo>
                    <a:pt x="2060981" y="1389840"/>
                  </a:lnTo>
                </a:path>
                <a:path w="8028940" h="1442085">
                  <a:moveTo>
                    <a:pt x="5967450" y="1389840"/>
                  </a:moveTo>
                  <a:lnTo>
                    <a:pt x="5967450" y="1097372"/>
                  </a:lnTo>
                </a:path>
              </a:pathLst>
            </a:custGeom>
            <a:ln w="39624">
              <a:solidFill>
                <a:srgbClr val="B03E9A"/>
              </a:solidFill>
            </a:ln>
          </p:spPr>
          <p:txBody>
            <a:bodyPr wrap="square" lIns="0" tIns="0" rIns="0" bIns="0" rtlCol="0"/>
            <a:lstStyle/>
            <a:p>
              <a:endParaRPr/>
            </a:p>
          </p:txBody>
        </p:sp>
      </p:grpSp>
      <p:sp>
        <p:nvSpPr>
          <p:cNvPr id="45" name="object 45"/>
          <p:cNvSpPr txBox="1"/>
          <p:nvPr/>
        </p:nvSpPr>
        <p:spPr>
          <a:xfrm>
            <a:off x="1226597" y="0"/>
            <a:ext cx="5571490" cy="1122680"/>
          </a:xfrm>
          <a:prstGeom prst="rect">
            <a:avLst/>
          </a:prstGeom>
        </p:spPr>
        <p:txBody>
          <a:bodyPr vert="horz" wrap="square" lIns="0" tIns="12700" rIns="0" bIns="0" rtlCol="0">
            <a:spAutoFit/>
          </a:bodyPr>
          <a:lstStyle/>
          <a:p>
            <a:pPr marL="12065" marR="5080" algn="ctr">
              <a:lnSpc>
                <a:spcPct val="100000"/>
              </a:lnSpc>
              <a:spcBef>
                <a:spcPts val="100"/>
              </a:spcBef>
            </a:pPr>
            <a:r>
              <a:rPr sz="1800" b="1" i="1" spc="-20" dirty="0">
                <a:solidFill>
                  <a:srgbClr val="FFFFFF"/>
                </a:solidFill>
                <a:latin typeface="Times New Roman"/>
                <a:cs typeface="Times New Roman"/>
              </a:rPr>
              <a:t>КОМБИНОВАНІ</a:t>
            </a:r>
            <a:r>
              <a:rPr sz="1800" b="1" i="1" spc="-5" dirty="0">
                <a:solidFill>
                  <a:srgbClr val="FFFFFF"/>
                </a:solidFill>
                <a:latin typeface="Times New Roman"/>
                <a:cs typeface="Times New Roman"/>
              </a:rPr>
              <a:t> </a:t>
            </a:r>
            <a:r>
              <a:rPr sz="1800" b="1" i="1" spc="-10" dirty="0">
                <a:solidFill>
                  <a:srgbClr val="FFFFFF"/>
                </a:solidFill>
                <a:latin typeface="Times New Roman"/>
                <a:cs typeface="Times New Roman"/>
              </a:rPr>
              <a:t>МАЗІ</a:t>
            </a:r>
            <a:r>
              <a:rPr sz="1800" b="1" i="1" dirty="0">
                <a:solidFill>
                  <a:srgbClr val="FFFFFF"/>
                </a:solidFill>
                <a:latin typeface="Times New Roman"/>
                <a:cs typeface="Times New Roman"/>
              </a:rPr>
              <a:t> </a:t>
            </a:r>
            <a:r>
              <a:rPr sz="1800" b="1" dirty="0">
                <a:solidFill>
                  <a:srgbClr val="FFFFFF"/>
                </a:solidFill>
                <a:latin typeface="Times New Roman"/>
                <a:cs typeface="Times New Roman"/>
              </a:rPr>
              <a:t>–</a:t>
            </a:r>
            <a:r>
              <a:rPr sz="1800" b="1" spc="5" dirty="0">
                <a:solidFill>
                  <a:srgbClr val="FFFFFF"/>
                </a:solidFill>
                <a:latin typeface="Times New Roman"/>
                <a:cs typeface="Times New Roman"/>
              </a:rPr>
              <a:t> </a:t>
            </a:r>
            <a:r>
              <a:rPr sz="1800" b="1" spc="-5" dirty="0">
                <a:solidFill>
                  <a:srgbClr val="FFFFFF"/>
                </a:solidFill>
                <a:latin typeface="Times New Roman"/>
                <a:cs typeface="Times New Roman"/>
              </a:rPr>
              <a:t>це </a:t>
            </a:r>
            <a:r>
              <a:rPr sz="1800" b="1" spc="-15" dirty="0">
                <a:solidFill>
                  <a:srgbClr val="FFFFFF"/>
                </a:solidFill>
                <a:latin typeface="Times New Roman"/>
                <a:cs typeface="Times New Roman"/>
              </a:rPr>
              <a:t>багатофазні</a:t>
            </a:r>
            <a:r>
              <a:rPr sz="1800" b="1" spc="30" dirty="0">
                <a:solidFill>
                  <a:srgbClr val="FFFFFF"/>
                </a:solidFill>
                <a:latin typeface="Times New Roman"/>
                <a:cs typeface="Times New Roman"/>
              </a:rPr>
              <a:t> </a:t>
            </a:r>
            <a:r>
              <a:rPr sz="1800" b="1" spc="-5" dirty="0">
                <a:solidFill>
                  <a:srgbClr val="FFFFFF"/>
                </a:solidFill>
                <a:latin typeface="Times New Roman"/>
                <a:cs typeface="Times New Roman"/>
              </a:rPr>
              <a:t>мазі,</a:t>
            </a:r>
            <a:r>
              <a:rPr sz="1800" b="1" spc="10" dirty="0">
                <a:solidFill>
                  <a:srgbClr val="FFFFFF"/>
                </a:solidFill>
                <a:latin typeface="Times New Roman"/>
                <a:cs typeface="Times New Roman"/>
              </a:rPr>
              <a:t> </a:t>
            </a:r>
            <a:r>
              <a:rPr sz="1800" b="1" spc="-10" dirty="0">
                <a:solidFill>
                  <a:srgbClr val="FFFFFF"/>
                </a:solidFill>
                <a:latin typeface="Times New Roman"/>
                <a:cs typeface="Times New Roman"/>
              </a:rPr>
              <a:t>які </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містять</a:t>
            </a:r>
            <a:r>
              <a:rPr sz="1800" b="1" spc="10" dirty="0">
                <a:solidFill>
                  <a:srgbClr val="FFFFFF"/>
                </a:solidFill>
                <a:latin typeface="Times New Roman"/>
                <a:cs typeface="Times New Roman"/>
              </a:rPr>
              <a:t> </a:t>
            </a:r>
            <a:r>
              <a:rPr sz="1800" b="1" spc="-5" dirty="0">
                <a:solidFill>
                  <a:srgbClr val="FFFFFF"/>
                </a:solidFill>
                <a:latin typeface="Times New Roman"/>
                <a:cs typeface="Times New Roman"/>
              </a:rPr>
              <a:t>різні</a:t>
            </a:r>
            <a:r>
              <a:rPr sz="1800" b="1" spc="10" dirty="0">
                <a:solidFill>
                  <a:srgbClr val="FFFFFF"/>
                </a:solidFill>
                <a:latin typeface="Times New Roman"/>
                <a:cs typeface="Times New Roman"/>
              </a:rPr>
              <a:t> </a:t>
            </a:r>
            <a:r>
              <a:rPr sz="1800" b="1" spc="-5" dirty="0">
                <a:solidFill>
                  <a:srgbClr val="FFFFFF"/>
                </a:solidFill>
                <a:latin typeface="Times New Roman"/>
                <a:cs typeface="Times New Roman"/>
              </a:rPr>
              <a:t>за</a:t>
            </a:r>
            <a:r>
              <a:rPr sz="1800" b="1" spc="20" dirty="0">
                <a:solidFill>
                  <a:srgbClr val="FFFFFF"/>
                </a:solidFill>
                <a:latin typeface="Times New Roman"/>
                <a:cs typeface="Times New Roman"/>
              </a:rPr>
              <a:t> </a:t>
            </a:r>
            <a:r>
              <a:rPr sz="1800" b="1" spc="-10" dirty="0">
                <a:solidFill>
                  <a:srgbClr val="FFFFFF"/>
                </a:solidFill>
                <a:latin typeface="Times New Roman"/>
                <a:cs typeface="Times New Roman"/>
              </a:rPr>
              <a:t>властивостями</a:t>
            </a:r>
            <a:r>
              <a:rPr sz="1800" b="1" spc="35" dirty="0">
                <a:solidFill>
                  <a:srgbClr val="FFFFFF"/>
                </a:solidFill>
                <a:latin typeface="Times New Roman"/>
                <a:cs typeface="Times New Roman"/>
              </a:rPr>
              <a:t> </a:t>
            </a:r>
            <a:r>
              <a:rPr sz="1800" b="1" spc="-75" dirty="0">
                <a:solidFill>
                  <a:srgbClr val="FFFFFF"/>
                </a:solidFill>
                <a:latin typeface="Times New Roman"/>
                <a:cs typeface="Times New Roman"/>
              </a:rPr>
              <a:t>ЛР,</a:t>
            </a:r>
            <a:r>
              <a:rPr sz="1800" b="1" spc="-15" dirty="0">
                <a:solidFill>
                  <a:srgbClr val="FFFFFF"/>
                </a:solidFill>
                <a:latin typeface="Times New Roman"/>
                <a:cs typeface="Times New Roman"/>
              </a:rPr>
              <a:t> </a:t>
            </a:r>
            <a:r>
              <a:rPr sz="1800" b="1" dirty="0">
                <a:solidFill>
                  <a:srgbClr val="FFFFFF"/>
                </a:solidFill>
                <a:latin typeface="Times New Roman"/>
                <a:cs typeface="Times New Roman"/>
              </a:rPr>
              <a:t>і</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утворюють</a:t>
            </a:r>
            <a:r>
              <a:rPr sz="1800" b="1" spc="10" dirty="0">
                <a:solidFill>
                  <a:srgbClr val="FFFFFF"/>
                </a:solidFill>
                <a:latin typeface="Times New Roman"/>
                <a:cs typeface="Times New Roman"/>
              </a:rPr>
              <a:t> </a:t>
            </a:r>
            <a:r>
              <a:rPr sz="1800" b="1" spc="-10" dirty="0">
                <a:solidFill>
                  <a:srgbClr val="FFFFFF"/>
                </a:solidFill>
                <a:latin typeface="Times New Roman"/>
                <a:cs typeface="Times New Roman"/>
              </a:rPr>
              <a:t>різні </a:t>
            </a:r>
            <a:r>
              <a:rPr sz="1800" b="1" spc="-434" dirty="0">
                <a:solidFill>
                  <a:srgbClr val="FFFFFF"/>
                </a:solidFill>
                <a:latin typeface="Times New Roman"/>
                <a:cs typeface="Times New Roman"/>
              </a:rPr>
              <a:t> </a:t>
            </a:r>
            <a:r>
              <a:rPr sz="1800" b="1" spc="-10" dirty="0">
                <a:solidFill>
                  <a:srgbClr val="FFFFFF"/>
                </a:solidFill>
                <a:latin typeface="Times New Roman"/>
                <a:cs typeface="Times New Roman"/>
              </a:rPr>
              <a:t>типи</a:t>
            </a:r>
            <a:r>
              <a:rPr sz="1800" b="1" spc="20" dirty="0">
                <a:solidFill>
                  <a:srgbClr val="FFFFFF"/>
                </a:solidFill>
                <a:latin typeface="Times New Roman"/>
                <a:cs typeface="Times New Roman"/>
              </a:rPr>
              <a:t> </a:t>
            </a:r>
            <a:r>
              <a:rPr sz="1800" b="1" spc="-5" dirty="0">
                <a:solidFill>
                  <a:srgbClr val="FFFFFF"/>
                </a:solidFill>
                <a:latin typeface="Times New Roman"/>
                <a:cs typeface="Times New Roman"/>
              </a:rPr>
              <a:t>дисперсних</a:t>
            </a:r>
            <a:r>
              <a:rPr sz="1800" b="1" spc="20" dirty="0">
                <a:solidFill>
                  <a:srgbClr val="FFFFFF"/>
                </a:solidFill>
                <a:latin typeface="Times New Roman"/>
                <a:cs typeface="Times New Roman"/>
              </a:rPr>
              <a:t> </a:t>
            </a:r>
            <a:r>
              <a:rPr sz="1800" b="1" dirty="0">
                <a:solidFill>
                  <a:srgbClr val="FFFFFF"/>
                </a:solidFill>
                <a:latin typeface="Times New Roman"/>
                <a:cs typeface="Times New Roman"/>
              </a:rPr>
              <a:t>систем</a:t>
            </a:r>
            <a:endParaRPr sz="1800">
              <a:latin typeface="Times New Roman"/>
              <a:cs typeface="Times New Roman"/>
            </a:endParaRPr>
          </a:p>
          <a:p>
            <a:pPr marL="2540" algn="ctr">
              <a:lnSpc>
                <a:spcPct val="100000"/>
              </a:lnSpc>
            </a:pPr>
            <a:r>
              <a:rPr sz="1800" b="1" spc="-10" dirty="0">
                <a:solidFill>
                  <a:srgbClr val="FFFFFF"/>
                </a:solidFill>
                <a:latin typeface="Times New Roman"/>
                <a:cs typeface="Times New Roman"/>
              </a:rPr>
              <a:t>(розчини, суспензії,</a:t>
            </a:r>
            <a:r>
              <a:rPr sz="1800" b="1" spc="-20" dirty="0">
                <a:solidFill>
                  <a:srgbClr val="FFFFFF"/>
                </a:solidFill>
                <a:latin typeface="Times New Roman"/>
                <a:cs typeface="Times New Roman"/>
              </a:rPr>
              <a:t> </a:t>
            </a:r>
            <a:r>
              <a:rPr sz="1800" b="1" spc="-5" dirty="0">
                <a:solidFill>
                  <a:srgbClr val="FFFFFF"/>
                </a:solidFill>
                <a:latin typeface="Times New Roman"/>
                <a:cs typeface="Times New Roman"/>
              </a:rPr>
              <a:t>емульсії)</a:t>
            </a:r>
            <a:endParaRPr sz="18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981790" y="0"/>
            <a:ext cx="2162810" cy="6858000"/>
            <a:chOff x="6981790" y="0"/>
            <a:chExt cx="2162810" cy="6858000"/>
          </a:xfrm>
        </p:grpSpPr>
        <p:sp>
          <p:nvSpPr>
            <p:cNvPr id="3" name="object 3"/>
            <p:cNvSpPr/>
            <p:nvPr/>
          </p:nvSpPr>
          <p:spPr>
            <a:xfrm>
              <a:off x="7001793" y="4363298"/>
              <a:ext cx="2095500" cy="974090"/>
            </a:xfrm>
            <a:custGeom>
              <a:avLst/>
              <a:gdLst/>
              <a:ahLst/>
              <a:cxnLst/>
              <a:rect l="l" t="t" r="r" b="b"/>
              <a:pathLst>
                <a:path w="2095500" h="974089">
                  <a:moveTo>
                    <a:pt x="1148732" y="0"/>
                  </a:moveTo>
                  <a:lnTo>
                    <a:pt x="1094936" y="0"/>
                  </a:lnTo>
                  <a:lnTo>
                    <a:pt x="1041016" y="1504"/>
                  </a:lnTo>
                  <a:lnTo>
                    <a:pt x="987095" y="4533"/>
                  </a:lnTo>
                  <a:lnTo>
                    <a:pt x="933295" y="9105"/>
                  </a:lnTo>
                  <a:lnTo>
                    <a:pt x="879740" y="15238"/>
                  </a:lnTo>
                  <a:lnTo>
                    <a:pt x="826554" y="22953"/>
                  </a:lnTo>
                  <a:lnTo>
                    <a:pt x="773858" y="32269"/>
                  </a:lnTo>
                  <a:lnTo>
                    <a:pt x="721777" y="43205"/>
                  </a:lnTo>
                  <a:lnTo>
                    <a:pt x="670433" y="55779"/>
                  </a:lnTo>
                  <a:lnTo>
                    <a:pt x="610097" y="73034"/>
                  </a:lnTo>
                  <a:lnTo>
                    <a:pt x="553148" y="92099"/>
                  </a:lnTo>
                  <a:lnTo>
                    <a:pt x="499655" y="112861"/>
                  </a:lnTo>
                  <a:lnTo>
                    <a:pt x="449686" y="135209"/>
                  </a:lnTo>
                  <a:lnTo>
                    <a:pt x="403310" y="159033"/>
                  </a:lnTo>
                  <a:lnTo>
                    <a:pt x="360598" y="184221"/>
                  </a:lnTo>
                  <a:lnTo>
                    <a:pt x="321617" y="210662"/>
                  </a:lnTo>
                  <a:lnTo>
                    <a:pt x="286437" y="238245"/>
                  </a:lnTo>
                  <a:lnTo>
                    <a:pt x="255128" y="266857"/>
                  </a:lnTo>
                  <a:lnTo>
                    <a:pt x="227758" y="296389"/>
                  </a:lnTo>
                  <a:lnTo>
                    <a:pt x="204397" y="326728"/>
                  </a:lnTo>
                  <a:lnTo>
                    <a:pt x="169977" y="389385"/>
                  </a:lnTo>
                  <a:lnTo>
                    <a:pt x="152420" y="453937"/>
                  </a:lnTo>
                  <a:lnTo>
                    <a:pt x="150139" y="486645"/>
                  </a:lnTo>
                  <a:lnTo>
                    <a:pt x="152281" y="519494"/>
                  </a:lnTo>
                  <a:lnTo>
                    <a:pt x="170113" y="585166"/>
                  </a:lnTo>
                  <a:lnTo>
                    <a:pt x="206467" y="650064"/>
                  </a:lnTo>
                  <a:lnTo>
                    <a:pt x="231764" y="681944"/>
                  </a:lnTo>
                  <a:lnTo>
                    <a:pt x="261899" y="713296"/>
                  </a:lnTo>
                  <a:lnTo>
                    <a:pt x="0" y="937502"/>
                  </a:lnTo>
                  <a:lnTo>
                    <a:pt x="493979" y="858279"/>
                  </a:lnTo>
                  <a:lnTo>
                    <a:pt x="535967" y="875129"/>
                  </a:lnTo>
                  <a:lnTo>
                    <a:pt x="579395" y="890674"/>
                  </a:lnTo>
                  <a:lnTo>
                    <a:pt x="624149" y="904908"/>
                  </a:lnTo>
                  <a:lnTo>
                    <a:pt x="670114" y="917824"/>
                  </a:lnTo>
                  <a:lnTo>
                    <a:pt x="717176" y="929417"/>
                  </a:lnTo>
                  <a:lnTo>
                    <a:pt x="765223" y="939680"/>
                  </a:lnTo>
                  <a:lnTo>
                    <a:pt x="814139" y="948606"/>
                  </a:lnTo>
                  <a:lnTo>
                    <a:pt x="863812" y="956190"/>
                  </a:lnTo>
                  <a:lnTo>
                    <a:pt x="914127" y="962425"/>
                  </a:lnTo>
                  <a:lnTo>
                    <a:pt x="964970" y="967305"/>
                  </a:lnTo>
                  <a:lnTo>
                    <a:pt x="1016228" y="970824"/>
                  </a:lnTo>
                  <a:lnTo>
                    <a:pt x="1067787" y="972975"/>
                  </a:lnTo>
                  <a:lnTo>
                    <a:pt x="1119532" y="973752"/>
                  </a:lnTo>
                  <a:lnTo>
                    <a:pt x="1171351" y="973149"/>
                  </a:lnTo>
                  <a:lnTo>
                    <a:pt x="1223128" y="971159"/>
                  </a:lnTo>
                  <a:lnTo>
                    <a:pt x="1274751" y="967776"/>
                  </a:lnTo>
                  <a:lnTo>
                    <a:pt x="1326105" y="962995"/>
                  </a:lnTo>
                  <a:lnTo>
                    <a:pt x="1377077" y="956808"/>
                  </a:lnTo>
                  <a:lnTo>
                    <a:pt x="1427553" y="949209"/>
                  </a:lnTo>
                  <a:lnTo>
                    <a:pt x="1477418" y="940193"/>
                  </a:lnTo>
                  <a:lnTo>
                    <a:pt x="1526559" y="929752"/>
                  </a:lnTo>
                  <a:lnTo>
                    <a:pt x="1574863" y="917881"/>
                  </a:lnTo>
                  <a:lnTo>
                    <a:pt x="1635200" y="900625"/>
                  </a:lnTo>
                  <a:lnTo>
                    <a:pt x="1692150" y="881561"/>
                  </a:lnTo>
                  <a:lnTo>
                    <a:pt x="1745645" y="860799"/>
                  </a:lnTo>
                  <a:lnTo>
                    <a:pt x="1795614" y="838450"/>
                  </a:lnTo>
                  <a:lnTo>
                    <a:pt x="1841990" y="814626"/>
                  </a:lnTo>
                  <a:lnTo>
                    <a:pt x="1884703" y="789438"/>
                  </a:lnTo>
                  <a:lnTo>
                    <a:pt x="1923684" y="762998"/>
                  </a:lnTo>
                  <a:lnTo>
                    <a:pt x="1958864" y="735415"/>
                  </a:lnTo>
                  <a:lnTo>
                    <a:pt x="1990173" y="706803"/>
                  </a:lnTo>
                  <a:lnTo>
                    <a:pt x="2017542" y="677271"/>
                  </a:lnTo>
                  <a:lnTo>
                    <a:pt x="2040903" y="646932"/>
                  </a:lnTo>
                  <a:lnTo>
                    <a:pt x="2075323" y="584275"/>
                  </a:lnTo>
                  <a:lnTo>
                    <a:pt x="2092878" y="519723"/>
                  </a:lnTo>
                  <a:lnTo>
                    <a:pt x="2095159" y="487015"/>
                  </a:lnTo>
                  <a:lnTo>
                    <a:pt x="2093016" y="454166"/>
                  </a:lnTo>
                  <a:lnTo>
                    <a:pt x="2075184" y="388493"/>
                  </a:lnTo>
                  <a:lnTo>
                    <a:pt x="2038828" y="323596"/>
                  </a:lnTo>
                  <a:lnTo>
                    <a:pt x="2013532" y="291716"/>
                  </a:lnTo>
                  <a:lnTo>
                    <a:pt x="1983397" y="260363"/>
                  </a:lnTo>
                  <a:lnTo>
                    <a:pt x="1924869" y="211618"/>
                  </a:lnTo>
                  <a:lnTo>
                    <a:pt x="1892032" y="188974"/>
                  </a:lnTo>
                  <a:lnTo>
                    <a:pt x="1856977" y="167509"/>
                  </a:lnTo>
                  <a:lnTo>
                    <a:pt x="1819827" y="147242"/>
                  </a:lnTo>
                  <a:lnTo>
                    <a:pt x="1780706" y="128191"/>
                  </a:lnTo>
                  <a:lnTo>
                    <a:pt x="1739736" y="110377"/>
                  </a:lnTo>
                  <a:lnTo>
                    <a:pt x="1697040" y="93818"/>
                  </a:lnTo>
                  <a:lnTo>
                    <a:pt x="1652743" y="78533"/>
                  </a:lnTo>
                  <a:lnTo>
                    <a:pt x="1606966" y="64542"/>
                  </a:lnTo>
                  <a:lnTo>
                    <a:pt x="1559833" y="51864"/>
                  </a:lnTo>
                  <a:lnTo>
                    <a:pt x="1511467" y="40517"/>
                  </a:lnTo>
                  <a:lnTo>
                    <a:pt x="1461992" y="30522"/>
                  </a:lnTo>
                  <a:lnTo>
                    <a:pt x="1411530" y="21897"/>
                  </a:lnTo>
                  <a:lnTo>
                    <a:pt x="1360205" y="14662"/>
                  </a:lnTo>
                  <a:lnTo>
                    <a:pt x="1308139" y="8835"/>
                  </a:lnTo>
                  <a:lnTo>
                    <a:pt x="1255456" y="4436"/>
                  </a:lnTo>
                  <a:lnTo>
                    <a:pt x="1202279" y="1485"/>
                  </a:lnTo>
                  <a:lnTo>
                    <a:pt x="1148732" y="0"/>
                  </a:lnTo>
                  <a:close/>
                </a:path>
              </a:pathLst>
            </a:custGeom>
            <a:solidFill>
              <a:srgbClr val="FFFFFF"/>
            </a:solidFill>
          </p:spPr>
          <p:txBody>
            <a:bodyPr wrap="square" lIns="0" tIns="0" rIns="0" bIns="0" rtlCol="0"/>
            <a:lstStyle/>
            <a:p>
              <a:endParaRPr/>
            </a:p>
          </p:txBody>
        </p:sp>
        <p:sp>
          <p:nvSpPr>
            <p:cNvPr id="4" name="object 4"/>
            <p:cNvSpPr/>
            <p:nvPr/>
          </p:nvSpPr>
          <p:spPr>
            <a:xfrm>
              <a:off x="7001793" y="4363298"/>
              <a:ext cx="2095500" cy="974090"/>
            </a:xfrm>
            <a:custGeom>
              <a:avLst/>
              <a:gdLst/>
              <a:ahLst/>
              <a:cxnLst/>
              <a:rect l="l" t="t" r="r" b="b"/>
              <a:pathLst>
                <a:path w="2095500" h="974089">
                  <a:moveTo>
                    <a:pt x="0" y="937502"/>
                  </a:moveTo>
                  <a:lnTo>
                    <a:pt x="261899" y="713296"/>
                  </a:lnTo>
                  <a:lnTo>
                    <a:pt x="231764" y="681944"/>
                  </a:lnTo>
                  <a:lnTo>
                    <a:pt x="206467" y="650064"/>
                  </a:lnTo>
                  <a:lnTo>
                    <a:pt x="185940" y="617768"/>
                  </a:lnTo>
                  <a:lnTo>
                    <a:pt x="158916" y="552371"/>
                  </a:lnTo>
                  <a:lnTo>
                    <a:pt x="150139" y="486645"/>
                  </a:lnTo>
                  <a:lnTo>
                    <a:pt x="152420" y="453937"/>
                  </a:lnTo>
                  <a:lnTo>
                    <a:pt x="169977" y="389385"/>
                  </a:lnTo>
                  <a:lnTo>
                    <a:pt x="204397" y="326728"/>
                  </a:lnTo>
                  <a:lnTo>
                    <a:pt x="227758" y="296389"/>
                  </a:lnTo>
                  <a:lnTo>
                    <a:pt x="255128" y="266857"/>
                  </a:lnTo>
                  <a:lnTo>
                    <a:pt x="286437" y="238245"/>
                  </a:lnTo>
                  <a:lnTo>
                    <a:pt x="321617" y="210662"/>
                  </a:lnTo>
                  <a:lnTo>
                    <a:pt x="360598" y="184221"/>
                  </a:lnTo>
                  <a:lnTo>
                    <a:pt x="403310" y="159033"/>
                  </a:lnTo>
                  <a:lnTo>
                    <a:pt x="449686" y="135209"/>
                  </a:lnTo>
                  <a:lnTo>
                    <a:pt x="499655" y="112861"/>
                  </a:lnTo>
                  <a:lnTo>
                    <a:pt x="553148" y="92099"/>
                  </a:lnTo>
                  <a:lnTo>
                    <a:pt x="610097" y="73034"/>
                  </a:lnTo>
                  <a:lnTo>
                    <a:pt x="670433" y="55779"/>
                  </a:lnTo>
                  <a:lnTo>
                    <a:pt x="721777" y="43205"/>
                  </a:lnTo>
                  <a:lnTo>
                    <a:pt x="773858" y="32269"/>
                  </a:lnTo>
                  <a:lnTo>
                    <a:pt x="826554" y="22953"/>
                  </a:lnTo>
                  <a:lnTo>
                    <a:pt x="879740" y="15238"/>
                  </a:lnTo>
                  <a:lnTo>
                    <a:pt x="933295" y="9105"/>
                  </a:lnTo>
                  <a:lnTo>
                    <a:pt x="987095" y="4533"/>
                  </a:lnTo>
                  <a:lnTo>
                    <a:pt x="1041016" y="1504"/>
                  </a:lnTo>
                  <a:lnTo>
                    <a:pt x="1094936" y="0"/>
                  </a:lnTo>
                  <a:lnTo>
                    <a:pt x="1148732" y="0"/>
                  </a:lnTo>
                  <a:lnTo>
                    <a:pt x="1202279" y="1485"/>
                  </a:lnTo>
                  <a:lnTo>
                    <a:pt x="1255456" y="4436"/>
                  </a:lnTo>
                  <a:lnTo>
                    <a:pt x="1308139" y="8835"/>
                  </a:lnTo>
                  <a:lnTo>
                    <a:pt x="1360205" y="14662"/>
                  </a:lnTo>
                  <a:lnTo>
                    <a:pt x="1411530" y="21897"/>
                  </a:lnTo>
                  <a:lnTo>
                    <a:pt x="1461992" y="30522"/>
                  </a:lnTo>
                  <a:lnTo>
                    <a:pt x="1511467" y="40517"/>
                  </a:lnTo>
                  <a:lnTo>
                    <a:pt x="1559833" y="51864"/>
                  </a:lnTo>
                  <a:lnTo>
                    <a:pt x="1606966" y="64542"/>
                  </a:lnTo>
                  <a:lnTo>
                    <a:pt x="1652743" y="78533"/>
                  </a:lnTo>
                  <a:lnTo>
                    <a:pt x="1697040" y="93818"/>
                  </a:lnTo>
                  <a:lnTo>
                    <a:pt x="1739736" y="110377"/>
                  </a:lnTo>
                  <a:lnTo>
                    <a:pt x="1780706" y="128191"/>
                  </a:lnTo>
                  <a:lnTo>
                    <a:pt x="1819827" y="147242"/>
                  </a:lnTo>
                  <a:lnTo>
                    <a:pt x="1856977" y="167509"/>
                  </a:lnTo>
                  <a:lnTo>
                    <a:pt x="1892032" y="188974"/>
                  </a:lnTo>
                  <a:lnTo>
                    <a:pt x="1924869" y="211618"/>
                  </a:lnTo>
                  <a:lnTo>
                    <a:pt x="1955365" y="235421"/>
                  </a:lnTo>
                  <a:lnTo>
                    <a:pt x="2013532" y="291716"/>
                  </a:lnTo>
                  <a:lnTo>
                    <a:pt x="2038828" y="323596"/>
                  </a:lnTo>
                  <a:lnTo>
                    <a:pt x="2059356" y="355892"/>
                  </a:lnTo>
                  <a:lnTo>
                    <a:pt x="2086381" y="421288"/>
                  </a:lnTo>
                  <a:lnTo>
                    <a:pt x="2095159" y="487015"/>
                  </a:lnTo>
                  <a:lnTo>
                    <a:pt x="2092878" y="519723"/>
                  </a:lnTo>
                  <a:lnTo>
                    <a:pt x="2075323" y="584275"/>
                  </a:lnTo>
                  <a:lnTo>
                    <a:pt x="2040903" y="646932"/>
                  </a:lnTo>
                  <a:lnTo>
                    <a:pt x="2017542" y="677271"/>
                  </a:lnTo>
                  <a:lnTo>
                    <a:pt x="1990173" y="706803"/>
                  </a:lnTo>
                  <a:lnTo>
                    <a:pt x="1958864" y="735415"/>
                  </a:lnTo>
                  <a:lnTo>
                    <a:pt x="1923684" y="762998"/>
                  </a:lnTo>
                  <a:lnTo>
                    <a:pt x="1884703" y="789438"/>
                  </a:lnTo>
                  <a:lnTo>
                    <a:pt x="1841990" y="814626"/>
                  </a:lnTo>
                  <a:lnTo>
                    <a:pt x="1795614" y="838450"/>
                  </a:lnTo>
                  <a:lnTo>
                    <a:pt x="1745645" y="860799"/>
                  </a:lnTo>
                  <a:lnTo>
                    <a:pt x="1692150" y="881561"/>
                  </a:lnTo>
                  <a:lnTo>
                    <a:pt x="1635200" y="900625"/>
                  </a:lnTo>
                  <a:lnTo>
                    <a:pt x="1574863" y="917881"/>
                  </a:lnTo>
                  <a:lnTo>
                    <a:pt x="1526559" y="929752"/>
                  </a:lnTo>
                  <a:lnTo>
                    <a:pt x="1477418" y="940193"/>
                  </a:lnTo>
                  <a:lnTo>
                    <a:pt x="1427553" y="949209"/>
                  </a:lnTo>
                  <a:lnTo>
                    <a:pt x="1377077" y="956808"/>
                  </a:lnTo>
                  <a:lnTo>
                    <a:pt x="1326105" y="962995"/>
                  </a:lnTo>
                  <a:lnTo>
                    <a:pt x="1274751" y="967776"/>
                  </a:lnTo>
                  <a:lnTo>
                    <a:pt x="1223128" y="971159"/>
                  </a:lnTo>
                  <a:lnTo>
                    <a:pt x="1171351" y="973149"/>
                  </a:lnTo>
                  <a:lnTo>
                    <a:pt x="1119532" y="973752"/>
                  </a:lnTo>
                  <a:lnTo>
                    <a:pt x="1067787" y="972975"/>
                  </a:lnTo>
                  <a:lnTo>
                    <a:pt x="1016228" y="970824"/>
                  </a:lnTo>
                  <a:lnTo>
                    <a:pt x="964970" y="967305"/>
                  </a:lnTo>
                  <a:lnTo>
                    <a:pt x="914127" y="962425"/>
                  </a:lnTo>
                  <a:lnTo>
                    <a:pt x="863812" y="956190"/>
                  </a:lnTo>
                  <a:lnTo>
                    <a:pt x="814139" y="948606"/>
                  </a:lnTo>
                  <a:lnTo>
                    <a:pt x="765223" y="939680"/>
                  </a:lnTo>
                  <a:lnTo>
                    <a:pt x="717176" y="929417"/>
                  </a:lnTo>
                  <a:lnTo>
                    <a:pt x="670114" y="917824"/>
                  </a:lnTo>
                  <a:lnTo>
                    <a:pt x="624149" y="904908"/>
                  </a:lnTo>
                  <a:lnTo>
                    <a:pt x="579395" y="890674"/>
                  </a:lnTo>
                  <a:lnTo>
                    <a:pt x="535967" y="875129"/>
                  </a:lnTo>
                  <a:lnTo>
                    <a:pt x="493979" y="858279"/>
                  </a:lnTo>
                  <a:lnTo>
                    <a:pt x="0" y="937502"/>
                  </a:lnTo>
                  <a:close/>
                </a:path>
              </a:pathLst>
            </a:custGeom>
            <a:ln w="39624">
              <a:solidFill>
                <a:srgbClr val="B03E9A"/>
              </a:solidFill>
            </a:ln>
          </p:spPr>
          <p:txBody>
            <a:bodyPr wrap="square" lIns="0" tIns="0" rIns="0" bIns="0" rtlCol="0"/>
            <a:lstStyle/>
            <a:p>
              <a:endParaRPr/>
            </a:p>
          </p:txBody>
        </p:sp>
      </p:grpSp>
      <p:sp>
        <p:nvSpPr>
          <p:cNvPr id="5" name="object 5"/>
          <p:cNvSpPr txBox="1"/>
          <p:nvPr/>
        </p:nvSpPr>
        <p:spPr>
          <a:xfrm>
            <a:off x="7547478" y="4480784"/>
            <a:ext cx="1153160" cy="666750"/>
          </a:xfrm>
          <a:prstGeom prst="rect">
            <a:avLst/>
          </a:prstGeom>
        </p:spPr>
        <p:txBody>
          <a:bodyPr vert="horz" wrap="square" lIns="0" tIns="12700" rIns="0" bIns="0" rtlCol="0">
            <a:spAutoFit/>
          </a:bodyPr>
          <a:lstStyle/>
          <a:p>
            <a:pPr marL="12700" marR="5080" algn="ctr">
              <a:lnSpc>
                <a:spcPct val="100000"/>
              </a:lnSpc>
              <a:spcBef>
                <a:spcPts val="100"/>
              </a:spcBef>
            </a:pPr>
            <a:r>
              <a:rPr sz="1400" b="1" i="1" spc="-10" dirty="0">
                <a:latin typeface="Times New Roman"/>
                <a:cs typeface="Times New Roman"/>
              </a:rPr>
              <a:t>водний</a:t>
            </a:r>
            <a:r>
              <a:rPr sz="1400" b="1" i="1" spc="-70" dirty="0">
                <a:latin typeface="Times New Roman"/>
                <a:cs typeface="Times New Roman"/>
              </a:rPr>
              <a:t> </a:t>
            </a:r>
            <a:r>
              <a:rPr sz="1400" b="1" i="1" spc="-10" dirty="0">
                <a:latin typeface="Times New Roman"/>
                <a:cs typeface="Times New Roman"/>
              </a:rPr>
              <a:t>розчин </a:t>
            </a:r>
            <a:r>
              <a:rPr sz="1400" b="1" i="1" spc="-335" dirty="0">
                <a:latin typeface="Times New Roman"/>
                <a:cs typeface="Times New Roman"/>
              </a:rPr>
              <a:t> </a:t>
            </a:r>
            <a:r>
              <a:rPr sz="1400" b="1" i="1" spc="-5" dirty="0">
                <a:latin typeface="Times New Roman"/>
                <a:cs typeface="Times New Roman"/>
              </a:rPr>
              <a:t>емульгують </a:t>
            </a:r>
            <a:r>
              <a:rPr sz="1400" b="1" i="1" dirty="0">
                <a:latin typeface="Times New Roman"/>
                <a:cs typeface="Times New Roman"/>
              </a:rPr>
              <a:t> </a:t>
            </a:r>
            <a:r>
              <a:rPr sz="1400" b="1" i="1" spc="-10" dirty="0">
                <a:latin typeface="Times New Roman"/>
                <a:cs typeface="Times New Roman"/>
              </a:rPr>
              <a:t>ланоліном</a:t>
            </a:r>
            <a:endParaRPr sz="1400">
              <a:latin typeface="Times New Roman"/>
              <a:cs typeface="Times New Roman"/>
            </a:endParaRPr>
          </a:p>
        </p:txBody>
      </p:sp>
      <p:grpSp>
        <p:nvGrpSpPr>
          <p:cNvPr id="6" name="object 6"/>
          <p:cNvGrpSpPr/>
          <p:nvPr/>
        </p:nvGrpSpPr>
        <p:grpSpPr>
          <a:xfrm>
            <a:off x="838200" y="0"/>
            <a:ext cx="7106920" cy="508000"/>
            <a:chOff x="838200" y="0"/>
            <a:chExt cx="7106920" cy="508000"/>
          </a:xfrm>
        </p:grpSpPr>
        <p:pic>
          <p:nvPicPr>
            <p:cNvPr id="7" name="object 7"/>
            <p:cNvPicPr/>
            <p:nvPr/>
          </p:nvPicPr>
          <p:blipFill>
            <a:blip r:embed="rId2" cstate="print"/>
            <a:stretch>
              <a:fillRect/>
            </a:stretch>
          </p:blipFill>
          <p:spPr>
            <a:xfrm>
              <a:off x="838200" y="0"/>
              <a:ext cx="1851659" cy="507491"/>
            </a:xfrm>
            <a:prstGeom prst="rect">
              <a:avLst/>
            </a:prstGeom>
          </p:spPr>
        </p:pic>
        <p:pic>
          <p:nvPicPr>
            <p:cNvPr id="8" name="object 8"/>
            <p:cNvPicPr/>
            <p:nvPr/>
          </p:nvPicPr>
          <p:blipFill>
            <a:blip r:embed="rId3" cstate="print"/>
            <a:stretch>
              <a:fillRect/>
            </a:stretch>
          </p:blipFill>
          <p:spPr>
            <a:xfrm>
              <a:off x="2366772" y="0"/>
              <a:ext cx="2385059" cy="507491"/>
            </a:xfrm>
            <a:prstGeom prst="rect">
              <a:avLst/>
            </a:prstGeom>
          </p:spPr>
        </p:pic>
        <p:pic>
          <p:nvPicPr>
            <p:cNvPr id="9" name="object 9"/>
            <p:cNvPicPr/>
            <p:nvPr/>
          </p:nvPicPr>
          <p:blipFill>
            <a:blip r:embed="rId4" cstate="print"/>
            <a:stretch>
              <a:fillRect/>
            </a:stretch>
          </p:blipFill>
          <p:spPr>
            <a:xfrm>
              <a:off x="4552188" y="0"/>
              <a:ext cx="3392423" cy="507491"/>
            </a:xfrm>
            <a:prstGeom prst="rect">
              <a:avLst/>
            </a:prstGeom>
          </p:spPr>
        </p:pic>
      </p:grpSp>
      <p:sp>
        <p:nvSpPr>
          <p:cNvPr id="10" name="object 10"/>
          <p:cNvSpPr txBox="1">
            <a:spLocks noGrp="1"/>
          </p:cNvSpPr>
          <p:nvPr>
            <p:ph type="title"/>
          </p:nvPr>
        </p:nvSpPr>
        <p:spPr>
          <a:xfrm>
            <a:off x="977011" y="25400"/>
            <a:ext cx="6809105" cy="314960"/>
          </a:xfrm>
          <a:prstGeom prst="rect">
            <a:avLst/>
          </a:prstGeom>
        </p:spPr>
        <p:txBody>
          <a:bodyPr vert="horz" wrap="square" lIns="0" tIns="12065" rIns="0" bIns="0" rtlCol="0">
            <a:spAutoFit/>
          </a:bodyPr>
          <a:lstStyle/>
          <a:p>
            <a:pPr marL="12700">
              <a:lnSpc>
                <a:spcPct val="100000"/>
              </a:lnSpc>
              <a:spcBef>
                <a:spcPts val="95"/>
              </a:spcBef>
            </a:pPr>
            <a:r>
              <a:rPr spc="-15" dirty="0">
                <a:solidFill>
                  <a:srgbClr val="004442"/>
                </a:solidFill>
              </a:rPr>
              <a:t>АЛГОРИТМ</a:t>
            </a:r>
            <a:r>
              <a:rPr spc="459" dirty="0">
                <a:solidFill>
                  <a:srgbClr val="004442"/>
                </a:solidFill>
              </a:rPr>
              <a:t> </a:t>
            </a:r>
            <a:r>
              <a:rPr spc="-20" dirty="0">
                <a:solidFill>
                  <a:srgbClr val="004442"/>
                </a:solidFill>
              </a:rPr>
              <a:t>ПРИГОТУВАННЯ</a:t>
            </a:r>
            <a:r>
              <a:rPr spc="490" dirty="0">
                <a:solidFill>
                  <a:srgbClr val="004442"/>
                </a:solidFill>
              </a:rPr>
              <a:t> </a:t>
            </a:r>
            <a:r>
              <a:rPr spc="-20" dirty="0">
                <a:solidFill>
                  <a:srgbClr val="004442"/>
                </a:solidFill>
              </a:rPr>
              <a:t>КОМБІНОВАНИХ</a:t>
            </a:r>
            <a:r>
              <a:rPr spc="484" dirty="0">
                <a:solidFill>
                  <a:srgbClr val="004442"/>
                </a:solidFill>
              </a:rPr>
              <a:t> </a:t>
            </a:r>
            <a:r>
              <a:rPr spc="-20" dirty="0">
                <a:solidFill>
                  <a:srgbClr val="004442"/>
                </a:solidFill>
              </a:rPr>
              <a:t>МАЗЕЙ</a:t>
            </a:r>
          </a:p>
        </p:txBody>
      </p:sp>
      <p:sp>
        <p:nvSpPr>
          <p:cNvPr id="11" name="object 11"/>
          <p:cNvSpPr txBox="1"/>
          <p:nvPr/>
        </p:nvSpPr>
        <p:spPr>
          <a:xfrm>
            <a:off x="382099" y="1512317"/>
            <a:ext cx="3296920" cy="269240"/>
          </a:xfrm>
          <a:prstGeom prst="rect">
            <a:avLst/>
          </a:prstGeom>
        </p:spPr>
        <p:txBody>
          <a:bodyPr vert="horz" wrap="square" lIns="0" tIns="12065" rIns="0" bIns="0" rtlCol="0">
            <a:spAutoFit/>
          </a:bodyPr>
          <a:lstStyle/>
          <a:p>
            <a:pPr marL="12700">
              <a:lnSpc>
                <a:spcPct val="100000"/>
              </a:lnSpc>
              <a:spcBef>
                <a:spcPts val="95"/>
              </a:spcBef>
            </a:pPr>
            <a:r>
              <a:rPr sz="1600" b="1" i="1" spc="-20" dirty="0">
                <a:latin typeface="Times New Roman"/>
                <a:cs typeface="Times New Roman"/>
              </a:rPr>
              <a:t>ЛАНОЛІН-ВАЗЕЛІНОВА</a:t>
            </a:r>
            <a:r>
              <a:rPr sz="1600" b="1" i="1" spc="25" dirty="0">
                <a:latin typeface="Times New Roman"/>
                <a:cs typeface="Times New Roman"/>
              </a:rPr>
              <a:t> </a:t>
            </a:r>
            <a:r>
              <a:rPr sz="1600" b="1" i="1" spc="-15" dirty="0">
                <a:latin typeface="Times New Roman"/>
                <a:cs typeface="Times New Roman"/>
              </a:rPr>
              <a:t>ОСНОВА:</a:t>
            </a:r>
            <a:endParaRPr sz="1600">
              <a:latin typeface="Times New Roman"/>
              <a:cs typeface="Times New Roman"/>
            </a:endParaRPr>
          </a:p>
        </p:txBody>
      </p:sp>
      <p:sp>
        <p:nvSpPr>
          <p:cNvPr id="12" name="object 12"/>
          <p:cNvSpPr txBox="1"/>
          <p:nvPr/>
        </p:nvSpPr>
        <p:spPr>
          <a:xfrm>
            <a:off x="4466546" y="1512317"/>
            <a:ext cx="3486785" cy="269240"/>
          </a:xfrm>
          <a:prstGeom prst="rect">
            <a:avLst/>
          </a:prstGeom>
        </p:spPr>
        <p:txBody>
          <a:bodyPr vert="horz" wrap="square" lIns="0" tIns="12065" rIns="0" bIns="0" rtlCol="0">
            <a:spAutoFit/>
          </a:bodyPr>
          <a:lstStyle/>
          <a:p>
            <a:pPr marL="12700">
              <a:lnSpc>
                <a:spcPct val="100000"/>
              </a:lnSpc>
              <a:spcBef>
                <a:spcPts val="95"/>
              </a:spcBef>
            </a:pPr>
            <a:r>
              <a:rPr sz="1600" b="1" i="1" spc="-15" dirty="0">
                <a:latin typeface="Times New Roman"/>
                <a:cs typeface="Times New Roman"/>
              </a:rPr>
              <a:t>емульсійна</a:t>
            </a:r>
            <a:r>
              <a:rPr sz="1600" b="1" i="1" spc="20" dirty="0">
                <a:latin typeface="Times New Roman"/>
                <a:cs typeface="Times New Roman"/>
              </a:rPr>
              <a:t> </a:t>
            </a:r>
            <a:r>
              <a:rPr sz="1600" b="1" i="1" spc="-5" dirty="0">
                <a:latin typeface="Times New Roman"/>
                <a:cs typeface="Times New Roman"/>
              </a:rPr>
              <a:t>основа</a:t>
            </a:r>
            <a:r>
              <a:rPr sz="1600" b="1" i="1" spc="-10" dirty="0">
                <a:latin typeface="Times New Roman"/>
                <a:cs typeface="Times New Roman"/>
              </a:rPr>
              <a:t> </a:t>
            </a:r>
            <a:r>
              <a:rPr sz="1600" b="1" i="1" spc="-5" dirty="0">
                <a:latin typeface="Times New Roman"/>
                <a:cs typeface="Times New Roman"/>
              </a:rPr>
              <a:t>2-го</a:t>
            </a:r>
            <a:r>
              <a:rPr sz="1600" b="1" i="1" dirty="0">
                <a:latin typeface="Times New Roman"/>
                <a:cs typeface="Times New Roman"/>
              </a:rPr>
              <a:t> </a:t>
            </a:r>
            <a:r>
              <a:rPr sz="1600" b="1" i="1" spc="-15" dirty="0">
                <a:latin typeface="Times New Roman"/>
                <a:cs typeface="Times New Roman"/>
              </a:rPr>
              <a:t>роду</a:t>
            </a:r>
            <a:r>
              <a:rPr sz="1600" b="1" i="1" spc="-5" dirty="0">
                <a:latin typeface="Times New Roman"/>
                <a:cs typeface="Times New Roman"/>
              </a:rPr>
              <a:t> </a:t>
            </a:r>
            <a:r>
              <a:rPr sz="1600" b="1" i="1" spc="-10" dirty="0">
                <a:latin typeface="Times New Roman"/>
                <a:cs typeface="Times New Roman"/>
              </a:rPr>
              <a:t>(вода/олія)</a:t>
            </a:r>
            <a:endParaRPr sz="1600">
              <a:latin typeface="Times New Roman"/>
              <a:cs typeface="Times New Roman"/>
            </a:endParaRPr>
          </a:p>
        </p:txBody>
      </p:sp>
      <p:sp>
        <p:nvSpPr>
          <p:cNvPr id="13" name="object 13"/>
          <p:cNvSpPr txBox="1"/>
          <p:nvPr/>
        </p:nvSpPr>
        <p:spPr>
          <a:xfrm>
            <a:off x="545613" y="2087054"/>
            <a:ext cx="1560830" cy="299720"/>
          </a:xfrm>
          <a:prstGeom prst="rect">
            <a:avLst/>
          </a:prstGeom>
        </p:spPr>
        <p:txBody>
          <a:bodyPr vert="horz" wrap="square" lIns="0" tIns="12700" rIns="0" bIns="0" rtlCol="0">
            <a:spAutoFit/>
          </a:bodyPr>
          <a:lstStyle/>
          <a:p>
            <a:pPr marL="12700">
              <a:lnSpc>
                <a:spcPct val="100000"/>
              </a:lnSpc>
              <a:spcBef>
                <a:spcPts val="100"/>
              </a:spcBef>
            </a:pPr>
            <a:r>
              <a:rPr sz="1800" b="1" i="1" spc="-10" dirty="0">
                <a:latin typeface="Times New Roman"/>
                <a:cs typeface="Times New Roman"/>
              </a:rPr>
              <a:t>ланолін</a:t>
            </a:r>
            <a:r>
              <a:rPr sz="1800" b="1" i="1" spc="-65" dirty="0">
                <a:latin typeface="Times New Roman"/>
                <a:cs typeface="Times New Roman"/>
              </a:rPr>
              <a:t> </a:t>
            </a:r>
            <a:r>
              <a:rPr sz="1800" b="1" i="1" spc="-15" dirty="0">
                <a:latin typeface="Times New Roman"/>
                <a:cs typeface="Times New Roman"/>
              </a:rPr>
              <a:t>водний</a:t>
            </a:r>
            <a:endParaRPr sz="1800">
              <a:latin typeface="Times New Roman"/>
              <a:cs typeface="Times New Roman"/>
            </a:endParaRPr>
          </a:p>
        </p:txBody>
      </p:sp>
      <p:sp>
        <p:nvSpPr>
          <p:cNvPr id="14" name="object 14"/>
          <p:cNvSpPr txBox="1"/>
          <p:nvPr/>
        </p:nvSpPr>
        <p:spPr>
          <a:xfrm>
            <a:off x="545613" y="2635694"/>
            <a:ext cx="734695" cy="299720"/>
          </a:xfrm>
          <a:prstGeom prst="rect">
            <a:avLst/>
          </a:prstGeom>
        </p:spPr>
        <p:txBody>
          <a:bodyPr vert="horz" wrap="square" lIns="0" tIns="12700" rIns="0" bIns="0" rtlCol="0">
            <a:spAutoFit/>
          </a:bodyPr>
          <a:lstStyle/>
          <a:p>
            <a:pPr marL="12700">
              <a:lnSpc>
                <a:spcPct val="100000"/>
              </a:lnSpc>
              <a:spcBef>
                <a:spcPts val="100"/>
              </a:spcBef>
            </a:pPr>
            <a:r>
              <a:rPr sz="1800" b="1" i="1" spc="-15" dirty="0">
                <a:latin typeface="Times New Roman"/>
                <a:cs typeface="Times New Roman"/>
              </a:rPr>
              <a:t>в</a:t>
            </a:r>
            <a:r>
              <a:rPr sz="1800" b="1" i="1" dirty="0">
                <a:latin typeface="Times New Roman"/>
                <a:cs typeface="Times New Roman"/>
              </a:rPr>
              <a:t>а</a:t>
            </a:r>
            <a:r>
              <a:rPr sz="1800" b="1" i="1" spc="5" dirty="0">
                <a:latin typeface="Times New Roman"/>
                <a:cs typeface="Times New Roman"/>
              </a:rPr>
              <a:t>з</a:t>
            </a:r>
            <a:r>
              <a:rPr sz="1800" b="1" i="1" spc="-45" dirty="0">
                <a:latin typeface="Times New Roman"/>
                <a:cs typeface="Times New Roman"/>
              </a:rPr>
              <a:t>е</a:t>
            </a:r>
            <a:r>
              <a:rPr sz="1800" b="1" i="1" spc="-5" dirty="0">
                <a:latin typeface="Times New Roman"/>
                <a:cs typeface="Times New Roman"/>
              </a:rPr>
              <a:t>л</a:t>
            </a:r>
            <a:r>
              <a:rPr sz="1800" b="1" i="1" dirty="0">
                <a:latin typeface="Times New Roman"/>
                <a:cs typeface="Times New Roman"/>
              </a:rPr>
              <a:t>ін</a:t>
            </a:r>
            <a:endParaRPr sz="1800">
              <a:latin typeface="Times New Roman"/>
              <a:cs typeface="Times New Roman"/>
            </a:endParaRPr>
          </a:p>
        </p:txBody>
      </p:sp>
      <p:sp>
        <p:nvSpPr>
          <p:cNvPr id="15" name="object 15"/>
          <p:cNvSpPr txBox="1"/>
          <p:nvPr/>
        </p:nvSpPr>
        <p:spPr>
          <a:xfrm>
            <a:off x="3712638" y="2015502"/>
            <a:ext cx="1864360" cy="848360"/>
          </a:xfrm>
          <a:prstGeom prst="rect">
            <a:avLst/>
          </a:prstGeom>
        </p:spPr>
        <p:txBody>
          <a:bodyPr vert="horz" wrap="square" lIns="0" tIns="12700" rIns="0" bIns="0" rtlCol="0">
            <a:spAutoFit/>
          </a:bodyPr>
          <a:lstStyle/>
          <a:p>
            <a:pPr marL="12700" marR="5080">
              <a:lnSpc>
                <a:spcPct val="100000"/>
              </a:lnSpc>
              <a:spcBef>
                <a:spcPts val="100"/>
              </a:spcBef>
            </a:pPr>
            <a:r>
              <a:rPr sz="1800" b="1" i="1" spc="-10" dirty="0">
                <a:latin typeface="Times New Roman"/>
                <a:cs typeface="Times New Roman"/>
              </a:rPr>
              <a:t>ланолін</a:t>
            </a:r>
            <a:r>
              <a:rPr sz="1800" b="1" i="1" spc="-85" dirty="0">
                <a:latin typeface="Times New Roman"/>
                <a:cs typeface="Times New Roman"/>
              </a:rPr>
              <a:t> </a:t>
            </a:r>
            <a:r>
              <a:rPr sz="1800" b="1" i="1" spc="-10" dirty="0">
                <a:latin typeface="Times New Roman"/>
                <a:cs typeface="Times New Roman"/>
              </a:rPr>
              <a:t>безводний </a:t>
            </a:r>
            <a:r>
              <a:rPr sz="1800" b="1" i="1" spc="-434" dirty="0">
                <a:latin typeface="Times New Roman"/>
                <a:cs typeface="Times New Roman"/>
              </a:rPr>
              <a:t> </a:t>
            </a:r>
            <a:r>
              <a:rPr sz="1800" b="1" i="1" spc="-15" dirty="0">
                <a:latin typeface="Times New Roman"/>
                <a:cs typeface="Times New Roman"/>
              </a:rPr>
              <a:t>вода </a:t>
            </a:r>
            <a:r>
              <a:rPr sz="1800" b="1" i="1" spc="-10" dirty="0">
                <a:latin typeface="Times New Roman"/>
                <a:cs typeface="Times New Roman"/>
              </a:rPr>
              <a:t>очищена </a:t>
            </a:r>
            <a:r>
              <a:rPr sz="1800" b="1" i="1" spc="-5" dirty="0">
                <a:latin typeface="Times New Roman"/>
                <a:cs typeface="Times New Roman"/>
              </a:rPr>
              <a:t> </a:t>
            </a:r>
            <a:r>
              <a:rPr sz="1800" b="1" i="1" spc="-10" dirty="0">
                <a:latin typeface="Times New Roman"/>
                <a:cs typeface="Times New Roman"/>
              </a:rPr>
              <a:t>вазелін</a:t>
            </a:r>
            <a:endParaRPr sz="1800">
              <a:latin typeface="Times New Roman"/>
              <a:cs typeface="Times New Roman"/>
            </a:endParaRPr>
          </a:p>
        </p:txBody>
      </p:sp>
      <p:grpSp>
        <p:nvGrpSpPr>
          <p:cNvPr id="16" name="object 16"/>
          <p:cNvGrpSpPr/>
          <p:nvPr/>
        </p:nvGrpSpPr>
        <p:grpSpPr>
          <a:xfrm>
            <a:off x="2189733" y="2238753"/>
            <a:ext cx="1303655" cy="342265"/>
            <a:chOff x="2189733" y="2238753"/>
            <a:chExt cx="1303655" cy="342265"/>
          </a:xfrm>
        </p:grpSpPr>
        <p:sp>
          <p:nvSpPr>
            <p:cNvPr id="17" name="object 17"/>
            <p:cNvSpPr/>
            <p:nvPr/>
          </p:nvSpPr>
          <p:spPr>
            <a:xfrm>
              <a:off x="2269235" y="2276856"/>
              <a:ext cx="1160780" cy="0"/>
            </a:xfrm>
            <a:custGeom>
              <a:avLst/>
              <a:gdLst/>
              <a:ahLst/>
              <a:cxnLst/>
              <a:rect l="l" t="t" r="r" b="b"/>
              <a:pathLst>
                <a:path w="1160779">
                  <a:moveTo>
                    <a:pt x="0" y="0"/>
                  </a:moveTo>
                  <a:lnTo>
                    <a:pt x="1160272" y="0"/>
                  </a:lnTo>
                </a:path>
              </a:pathLst>
            </a:custGeom>
            <a:ln w="12700">
              <a:solidFill>
                <a:srgbClr val="000000"/>
              </a:solidFill>
            </a:ln>
          </p:spPr>
          <p:txBody>
            <a:bodyPr wrap="square" lIns="0" tIns="0" rIns="0" bIns="0" rtlCol="0"/>
            <a:lstStyle/>
            <a:p>
              <a:endParaRPr/>
            </a:p>
          </p:txBody>
        </p:sp>
        <p:sp>
          <p:nvSpPr>
            <p:cNvPr id="18" name="object 18"/>
            <p:cNvSpPr/>
            <p:nvPr/>
          </p:nvSpPr>
          <p:spPr>
            <a:xfrm>
              <a:off x="3416810" y="2238753"/>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a:p>
          </p:txBody>
        </p:sp>
        <p:sp>
          <p:nvSpPr>
            <p:cNvPr id="19" name="object 19"/>
            <p:cNvSpPr/>
            <p:nvPr/>
          </p:nvSpPr>
          <p:spPr>
            <a:xfrm>
              <a:off x="2196083" y="2276856"/>
              <a:ext cx="1017905" cy="270510"/>
            </a:xfrm>
            <a:custGeom>
              <a:avLst/>
              <a:gdLst/>
              <a:ahLst/>
              <a:cxnLst/>
              <a:rect l="l" t="t" r="r" b="b"/>
              <a:pathLst>
                <a:path w="1017905" h="270510">
                  <a:moveTo>
                    <a:pt x="0" y="0"/>
                  </a:moveTo>
                  <a:lnTo>
                    <a:pt x="1017612" y="270217"/>
                  </a:lnTo>
                </a:path>
              </a:pathLst>
            </a:custGeom>
            <a:ln w="12700">
              <a:solidFill>
                <a:srgbClr val="000000"/>
              </a:solidFill>
            </a:ln>
          </p:spPr>
          <p:txBody>
            <a:bodyPr wrap="square" lIns="0" tIns="0" rIns="0" bIns="0" rtlCol="0"/>
            <a:lstStyle/>
            <a:p>
              <a:endParaRPr/>
            </a:p>
          </p:txBody>
        </p:sp>
        <p:sp>
          <p:nvSpPr>
            <p:cNvPr id="20" name="object 20"/>
            <p:cNvSpPr/>
            <p:nvPr/>
          </p:nvSpPr>
          <p:spPr>
            <a:xfrm>
              <a:off x="3191650" y="2506985"/>
              <a:ext cx="83820" cy="73660"/>
            </a:xfrm>
            <a:custGeom>
              <a:avLst/>
              <a:gdLst/>
              <a:ahLst/>
              <a:cxnLst/>
              <a:rect l="l" t="t" r="r" b="b"/>
              <a:pathLst>
                <a:path w="83820" h="73660">
                  <a:moveTo>
                    <a:pt x="19557" y="0"/>
                  </a:moveTo>
                  <a:lnTo>
                    <a:pt x="0" y="73647"/>
                  </a:lnTo>
                  <a:lnTo>
                    <a:pt x="83426" y="56388"/>
                  </a:lnTo>
                  <a:lnTo>
                    <a:pt x="19557" y="0"/>
                  </a:lnTo>
                  <a:close/>
                </a:path>
              </a:pathLst>
            </a:custGeom>
            <a:solidFill>
              <a:srgbClr val="000000"/>
            </a:solidFill>
          </p:spPr>
          <p:txBody>
            <a:bodyPr wrap="square" lIns="0" tIns="0" rIns="0" bIns="0" rtlCol="0"/>
            <a:lstStyle/>
            <a:p>
              <a:endParaRPr/>
            </a:p>
          </p:txBody>
        </p:sp>
      </p:grpSp>
      <p:sp>
        <p:nvSpPr>
          <p:cNvPr id="21" name="object 21"/>
          <p:cNvSpPr txBox="1"/>
          <p:nvPr/>
        </p:nvSpPr>
        <p:spPr>
          <a:xfrm>
            <a:off x="2614612" y="1970341"/>
            <a:ext cx="43370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Times New Roman"/>
                <a:cs typeface="Times New Roman"/>
              </a:rPr>
              <a:t>70%</a:t>
            </a:r>
            <a:endParaRPr sz="1600">
              <a:latin typeface="Times New Roman"/>
              <a:cs typeface="Times New Roman"/>
            </a:endParaRPr>
          </a:p>
        </p:txBody>
      </p:sp>
      <p:grpSp>
        <p:nvGrpSpPr>
          <p:cNvPr id="22" name="object 22"/>
          <p:cNvGrpSpPr/>
          <p:nvPr/>
        </p:nvGrpSpPr>
        <p:grpSpPr>
          <a:xfrm>
            <a:off x="2966935" y="2297997"/>
            <a:ext cx="3195320" cy="1310005"/>
            <a:chOff x="2966935" y="2297997"/>
            <a:chExt cx="3195320" cy="1310005"/>
          </a:xfrm>
        </p:grpSpPr>
        <p:sp>
          <p:nvSpPr>
            <p:cNvPr id="23" name="object 23"/>
            <p:cNvSpPr/>
            <p:nvPr/>
          </p:nvSpPr>
          <p:spPr>
            <a:xfrm>
              <a:off x="2966935" y="2297997"/>
              <a:ext cx="385445" cy="212725"/>
            </a:xfrm>
            <a:custGeom>
              <a:avLst/>
              <a:gdLst/>
              <a:ahLst/>
              <a:cxnLst/>
              <a:rect l="l" t="t" r="r" b="b"/>
              <a:pathLst>
                <a:path w="385445" h="212725">
                  <a:moveTo>
                    <a:pt x="11252" y="101662"/>
                  </a:moveTo>
                  <a:lnTo>
                    <a:pt x="8559" y="102119"/>
                  </a:lnTo>
                  <a:lnTo>
                    <a:pt x="3327" y="105282"/>
                  </a:lnTo>
                  <a:lnTo>
                    <a:pt x="1676" y="107555"/>
                  </a:lnTo>
                  <a:lnTo>
                    <a:pt x="0" y="114540"/>
                  </a:lnTo>
                  <a:lnTo>
                    <a:pt x="1041" y="118287"/>
                  </a:lnTo>
                  <a:lnTo>
                    <a:pt x="38935" y="134914"/>
                  </a:lnTo>
                  <a:lnTo>
                    <a:pt x="50107" y="134752"/>
                  </a:lnTo>
                  <a:lnTo>
                    <a:pt x="60451" y="132504"/>
                  </a:lnTo>
                  <a:lnTo>
                    <a:pt x="67874" y="129120"/>
                  </a:lnTo>
                  <a:lnTo>
                    <a:pt x="49060" y="129120"/>
                  </a:lnTo>
                  <a:lnTo>
                    <a:pt x="38849" y="126681"/>
                  </a:lnTo>
                  <a:lnTo>
                    <a:pt x="33604" y="122732"/>
                  </a:lnTo>
                  <a:lnTo>
                    <a:pt x="23533" y="109536"/>
                  </a:lnTo>
                  <a:lnTo>
                    <a:pt x="20561" y="105853"/>
                  </a:lnTo>
                  <a:lnTo>
                    <a:pt x="18008" y="103758"/>
                  </a:lnTo>
                  <a:lnTo>
                    <a:pt x="16128" y="102831"/>
                  </a:lnTo>
                  <a:lnTo>
                    <a:pt x="11252" y="101662"/>
                  </a:lnTo>
                  <a:close/>
                </a:path>
                <a:path w="385445" h="212725">
                  <a:moveTo>
                    <a:pt x="97731" y="15958"/>
                  </a:moveTo>
                  <a:lnTo>
                    <a:pt x="49775" y="15958"/>
                  </a:lnTo>
                  <a:lnTo>
                    <a:pt x="56537" y="16637"/>
                  </a:lnTo>
                  <a:lnTo>
                    <a:pt x="62255" y="17995"/>
                  </a:lnTo>
                  <a:lnTo>
                    <a:pt x="66624" y="21055"/>
                  </a:lnTo>
                  <a:lnTo>
                    <a:pt x="72567" y="30555"/>
                  </a:lnTo>
                  <a:lnTo>
                    <a:pt x="73405" y="35584"/>
                  </a:lnTo>
                  <a:lnTo>
                    <a:pt x="71221" y="44766"/>
                  </a:lnTo>
                  <a:lnTo>
                    <a:pt x="40385" y="60502"/>
                  </a:lnTo>
                  <a:lnTo>
                    <a:pt x="39585" y="63867"/>
                  </a:lnTo>
                  <a:lnTo>
                    <a:pt x="65652" y="92336"/>
                  </a:lnTo>
                  <a:lnTo>
                    <a:pt x="67329" y="105853"/>
                  </a:lnTo>
                  <a:lnTo>
                    <a:pt x="66395" y="112203"/>
                  </a:lnTo>
                  <a:lnTo>
                    <a:pt x="65023" y="117969"/>
                  </a:lnTo>
                  <a:lnTo>
                    <a:pt x="62179" y="122338"/>
                  </a:lnTo>
                  <a:lnTo>
                    <a:pt x="53581" y="128218"/>
                  </a:lnTo>
                  <a:lnTo>
                    <a:pt x="49060" y="129120"/>
                  </a:lnTo>
                  <a:lnTo>
                    <a:pt x="67874" y="129120"/>
                  </a:lnTo>
                  <a:lnTo>
                    <a:pt x="93027" y="96989"/>
                  </a:lnTo>
                  <a:lnTo>
                    <a:pt x="94957" y="88899"/>
                  </a:lnTo>
                  <a:lnTo>
                    <a:pt x="94589" y="81711"/>
                  </a:lnTo>
                  <a:lnTo>
                    <a:pt x="89268" y="69112"/>
                  </a:lnTo>
                  <a:lnTo>
                    <a:pt x="84607" y="63232"/>
                  </a:lnTo>
                  <a:lnTo>
                    <a:pt x="77977" y="57784"/>
                  </a:lnTo>
                  <a:lnTo>
                    <a:pt x="84632" y="55777"/>
                  </a:lnTo>
                  <a:lnTo>
                    <a:pt x="89852" y="52869"/>
                  </a:lnTo>
                  <a:lnTo>
                    <a:pt x="97447" y="45249"/>
                  </a:lnTo>
                  <a:lnTo>
                    <a:pt x="99910" y="40944"/>
                  </a:lnTo>
                  <a:lnTo>
                    <a:pt x="102831" y="28752"/>
                  </a:lnTo>
                  <a:lnTo>
                    <a:pt x="101434" y="21589"/>
                  </a:lnTo>
                  <a:lnTo>
                    <a:pt x="97731" y="15958"/>
                  </a:lnTo>
                  <a:close/>
                </a:path>
                <a:path w="385445" h="212725">
                  <a:moveTo>
                    <a:pt x="69866" y="0"/>
                  </a:moveTo>
                  <a:lnTo>
                    <a:pt x="32406" y="16637"/>
                  </a:lnTo>
                  <a:lnTo>
                    <a:pt x="26898" y="23291"/>
                  </a:lnTo>
                  <a:lnTo>
                    <a:pt x="30162" y="25386"/>
                  </a:lnTo>
                  <a:lnTo>
                    <a:pt x="36620" y="20343"/>
                  </a:lnTo>
                  <a:lnTo>
                    <a:pt x="43157" y="17199"/>
                  </a:lnTo>
                  <a:lnTo>
                    <a:pt x="49775" y="15958"/>
                  </a:lnTo>
                  <a:lnTo>
                    <a:pt x="97731" y="15958"/>
                  </a:lnTo>
                  <a:lnTo>
                    <a:pt x="92328" y="7746"/>
                  </a:lnTo>
                  <a:lnTo>
                    <a:pt x="85521" y="3212"/>
                  </a:lnTo>
                  <a:lnTo>
                    <a:pt x="76479" y="1040"/>
                  </a:lnTo>
                  <a:lnTo>
                    <a:pt x="69866" y="0"/>
                  </a:lnTo>
                  <a:close/>
                </a:path>
                <a:path w="385445" h="212725">
                  <a:moveTo>
                    <a:pt x="167665" y="22833"/>
                  </a:moveTo>
                  <a:lnTo>
                    <a:pt x="131749" y="46405"/>
                  </a:lnTo>
                  <a:lnTo>
                    <a:pt x="116433" y="84060"/>
                  </a:lnTo>
                  <a:lnTo>
                    <a:pt x="113270" y="107611"/>
                  </a:lnTo>
                  <a:lnTo>
                    <a:pt x="113309" y="115467"/>
                  </a:lnTo>
                  <a:lnTo>
                    <a:pt x="131051" y="156069"/>
                  </a:lnTo>
                  <a:lnTo>
                    <a:pt x="148145" y="161860"/>
                  </a:lnTo>
                  <a:lnTo>
                    <a:pt x="153568" y="161771"/>
                  </a:lnTo>
                  <a:lnTo>
                    <a:pt x="164172" y="158812"/>
                  </a:lnTo>
                  <a:lnTo>
                    <a:pt x="169202" y="156310"/>
                  </a:lnTo>
                  <a:lnTo>
                    <a:pt x="171836" y="154342"/>
                  </a:lnTo>
                  <a:lnTo>
                    <a:pt x="147802" y="154342"/>
                  </a:lnTo>
                  <a:lnTo>
                    <a:pt x="141643" y="152869"/>
                  </a:lnTo>
                  <a:lnTo>
                    <a:pt x="139458" y="151535"/>
                  </a:lnTo>
                  <a:lnTo>
                    <a:pt x="136601" y="147598"/>
                  </a:lnTo>
                  <a:lnTo>
                    <a:pt x="135955" y="144233"/>
                  </a:lnTo>
                  <a:lnTo>
                    <a:pt x="136080" y="139432"/>
                  </a:lnTo>
                  <a:lnTo>
                    <a:pt x="143027" y="101815"/>
                  </a:lnTo>
                  <a:lnTo>
                    <a:pt x="152979" y="61570"/>
                  </a:lnTo>
                  <a:lnTo>
                    <a:pt x="170484" y="30530"/>
                  </a:lnTo>
                  <a:lnTo>
                    <a:pt x="188873" y="30530"/>
                  </a:lnTo>
                  <a:lnTo>
                    <a:pt x="182689" y="26427"/>
                  </a:lnTo>
                  <a:lnTo>
                    <a:pt x="167665" y="22833"/>
                  </a:lnTo>
                  <a:close/>
                </a:path>
                <a:path w="385445" h="212725">
                  <a:moveTo>
                    <a:pt x="188873" y="30530"/>
                  </a:moveTo>
                  <a:lnTo>
                    <a:pt x="170484" y="30530"/>
                  </a:lnTo>
                  <a:lnTo>
                    <a:pt x="176834" y="32054"/>
                  </a:lnTo>
                  <a:lnTo>
                    <a:pt x="179184" y="33692"/>
                  </a:lnTo>
                  <a:lnTo>
                    <a:pt x="181990" y="39864"/>
                  </a:lnTo>
                  <a:lnTo>
                    <a:pt x="182057" y="46405"/>
                  </a:lnTo>
                  <a:lnTo>
                    <a:pt x="180593" y="55333"/>
                  </a:lnTo>
                  <a:lnTo>
                    <a:pt x="171437" y="95376"/>
                  </a:lnTo>
                  <a:lnTo>
                    <a:pt x="161150" y="136676"/>
                  </a:lnTo>
                  <a:lnTo>
                    <a:pt x="147802" y="154342"/>
                  </a:lnTo>
                  <a:lnTo>
                    <a:pt x="171836" y="154342"/>
                  </a:lnTo>
                  <a:lnTo>
                    <a:pt x="195149" y="121217"/>
                  </a:lnTo>
                  <a:lnTo>
                    <a:pt x="204330" y="81742"/>
                  </a:lnTo>
                  <a:lnTo>
                    <a:pt x="204616" y="71631"/>
                  </a:lnTo>
                  <a:lnTo>
                    <a:pt x="204000" y="61746"/>
                  </a:lnTo>
                  <a:lnTo>
                    <a:pt x="189141" y="30707"/>
                  </a:lnTo>
                  <a:lnTo>
                    <a:pt x="188873" y="30530"/>
                  </a:lnTo>
                  <a:close/>
                </a:path>
                <a:path w="385445" h="212725">
                  <a:moveTo>
                    <a:pt x="352881" y="140299"/>
                  </a:moveTo>
                  <a:lnTo>
                    <a:pt x="319265" y="168566"/>
                  </a:lnTo>
                  <a:lnTo>
                    <a:pt x="318096" y="176055"/>
                  </a:lnTo>
                  <a:lnTo>
                    <a:pt x="318266" y="183128"/>
                  </a:lnTo>
                  <a:lnTo>
                    <a:pt x="349686" y="212219"/>
                  </a:lnTo>
                  <a:lnTo>
                    <a:pt x="356122" y="211812"/>
                  </a:lnTo>
                  <a:lnTo>
                    <a:pt x="362360" y="210058"/>
                  </a:lnTo>
                  <a:lnTo>
                    <a:pt x="368401" y="206958"/>
                  </a:lnTo>
                  <a:lnTo>
                    <a:pt x="369303" y="206247"/>
                  </a:lnTo>
                  <a:lnTo>
                    <a:pt x="345846" y="206247"/>
                  </a:lnTo>
                  <a:lnTo>
                    <a:pt x="343280" y="205637"/>
                  </a:lnTo>
                  <a:lnTo>
                    <a:pt x="342277" y="204989"/>
                  </a:lnTo>
                  <a:lnTo>
                    <a:pt x="341629" y="204024"/>
                  </a:lnTo>
                  <a:lnTo>
                    <a:pt x="340309" y="202145"/>
                  </a:lnTo>
                  <a:lnTo>
                    <a:pt x="339686" y="199490"/>
                  </a:lnTo>
                  <a:lnTo>
                    <a:pt x="339798" y="194817"/>
                  </a:lnTo>
                  <a:lnTo>
                    <a:pt x="339925" y="191067"/>
                  </a:lnTo>
                  <a:lnTo>
                    <a:pt x="351472" y="149922"/>
                  </a:lnTo>
                  <a:lnTo>
                    <a:pt x="357390" y="146023"/>
                  </a:lnTo>
                  <a:lnTo>
                    <a:pt x="370617" y="146023"/>
                  </a:lnTo>
                  <a:lnTo>
                    <a:pt x="366128" y="143457"/>
                  </a:lnTo>
                  <a:lnTo>
                    <a:pt x="359575" y="141261"/>
                  </a:lnTo>
                  <a:lnTo>
                    <a:pt x="352881" y="140299"/>
                  </a:lnTo>
                  <a:close/>
                </a:path>
                <a:path w="385445" h="212725">
                  <a:moveTo>
                    <a:pt x="370617" y="146023"/>
                  </a:moveTo>
                  <a:lnTo>
                    <a:pt x="357390" y="146023"/>
                  </a:lnTo>
                  <a:lnTo>
                    <a:pt x="360146" y="146684"/>
                  </a:lnTo>
                  <a:lnTo>
                    <a:pt x="361187" y="147306"/>
                  </a:lnTo>
                  <a:lnTo>
                    <a:pt x="361784" y="148195"/>
                  </a:lnTo>
                  <a:lnTo>
                    <a:pt x="363006" y="149922"/>
                  </a:lnTo>
                  <a:lnTo>
                    <a:pt x="363600" y="152526"/>
                  </a:lnTo>
                  <a:lnTo>
                    <a:pt x="355358" y="194817"/>
                  </a:lnTo>
                  <a:lnTo>
                    <a:pt x="345846" y="206247"/>
                  </a:lnTo>
                  <a:lnTo>
                    <a:pt x="369303" y="206247"/>
                  </a:lnTo>
                  <a:lnTo>
                    <a:pt x="385203" y="176213"/>
                  </a:lnTo>
                  <a:lnTo>
                    <a:pt x="385032" y="169152"/>
                  </a:lnTo>
                  <a:lnTo>
                    <a:pt x="383508" y="162550"/>
                  </a:lnTo>
                  <a:lnTo>
                    <a:pt x="380631" y="156412"/>
                  </a:lnTo>
                  <a:lnTo>
                    <a:pt x="376657" y="151030"/>
                  </a:lnTo>
                  <a:lnTo>
                    <a:pt x="371772" y="146684"/>
                  </a:lnTo>
                  <a:lnTo>
                    <a:pt x="370617" y="146023"/>
                  </a:lnTo>
                  <a:close/>
                </a:path>
                <a:path w="385445" h="212725">
                  <a:moveTo>
                    <a:pt x="363727" y="69392"/>
                  </a:moveTo>
                  <a:lnTo>
                    <a:pt x="237909" y="186257"/>
                  </a:lnTo>
                  <a:lnTo>
                    <a:pt x="250812" y="189343"/>
                  </a:lnTo>
                  <a:lnTo>
                    <a:pt x="376720" y="72490"/>
                  </a:lnTo>
                  <a:lnTo>
                    <a:pt x="363727" y="69392"/>
                  </a:lnTo>
                  <a:close/>
                </a:path>
                <a:path w="385445" h="212725">
                  <a:moveTo>
                    <a:pt x="264607" y="46351"/>
                  </a:moveTo>
                  <a:lnTo>
                    <a:pt x="232857" y="67768"/>
                  </a:lnTo>
                  <a:lnTo>
                    <a:pt x="229284" y="82656"/>
                  </a:lnTo>
                  <a:lnTo>
                    <a:pt x="229414" y="89643"/>
                  </a:lnTo>
                  <a:lnTo>
                    <a:pt x="261072" y="118083"/>
                  </a:lnTo>
                  <a:lnTo>
                    <a:pt x="267641" y="117718"/>
                  </a:lnTo>
                  <a:lnTo>
                    <a:pt x="273936" y="115996"/>
                  </a:lnTo>
                  <a:lnTo>
                    <a:pt x="279958" y="112914"/>
                  </a:lnTo>
                  <a:lnTo>
                    <a:pt x="280215" y="112711"/>
                  </a:lnTo>
                  <a:lnTo>
                    <a:pt x="257174" y="112711"/>
                  </a:lnTo>
                  <a:lnTo>
                    <a:pt x="254482" y="112064"/>
                  </a:lnTo>
                  <a:lnTo>
                    <a:pt x="253466" y="111378"/>
                  </a:lnTo>
                  <a:lnTo>
                    <a:pt x="252691" y="110324"/>
                  </a:lnTo>
                  <a:lnTo>
                    <a:pt x="251498" y="108546"/>
                  </a:lnTo>
                  <a:lnTo>
                    <a:pt x="250938" y="106260"/>
                  </a:lnTo>
                  <a:lnTo>
                    <a:pt x="251028" y="97979"/>
                  </a:lnTo>
                  <a:lnTo>
                    <a:pt x="262570" y="56171"/>
                  </a:lnTo>
                  <a:lnTo>
                    <a:pt x="268681" y="52069"/>
                  </a:lnTo>
                  <a:lnTo>
                    <a:pt x="282198" y="52069"/>
                  </a:lnTo>
                  <a:lnTo>
                    <a:pt x="277742" y="49478"/>
                  </a:lnTo>
                  <a:lnTo>
                    <a:pt x="271322" y="47306"/>
                  </a:lnTo>
                  <a:lnTo>
                    <a:pt x="264607" y="46351"/>
                  </a:lnTo>
                  <a:close/>
                </a:path>
                <a:path w="385445" h="212725">
                  <a:moveTo>
                    <a:pt x="282198" y="52069"/>
                  </a:moveTo>
                  <a:lnTo>
                    <a:pt x="268681" y="52069"/>
                  </a:lnTo>
                  <a:lnTo>
                    <a:pt x="271513" y="52742"/>
                  </a:lnTo>
                  <a:lnTo>
                    <a:pt x="272516" y="53351"/>
                  </a:lnTo>
                  <a:lnTo>
                    <a:pt x="273113" y="54240"/>
                  </a:lnTo>
                  <a:lnTo>
                    <a:pt x="274360" y="56184"/>
                  </a:lnTo>
                  <a:lnTo>
                    <a:pt x="274929" y="58889"/>
                  </a:lnTo>
                  <a:lnTo>
                    <a:pt x="274713" y="67448"/>
                  </a:lnTo>
                  <a:lnTo>
                    <a:pt x="264248" y="106260"/>
                  </a:lnTo>
                  <a:lnTo>
                    <a:pt x="257174" y="112711"/>
                  </a:lnTo>
                  <a:lnTo>
                    <a:pt x="280215" y="112711"/>
                  </a:lnTo>
                  <a:lnTo>
                    <a:pt x="296635" y="82267"/>
                  </a:lnTo>
                  <a:lnTo>
                    <a:pt x="296438" y="75195"/>
                  </a:lnTo>
                  <a:lnTo>
                    <a:pt x="294926" y="68655"/>
                  </a:lnTo>
                  <a:lnTo>
                    <a:pt x="292061" y="62483"/>
                  </a:lnTo>
                  <a:lnTo>
                    <a:pt x="288114" y="57068"/>
                  </a:lnTo>
                  <a:lnTo>
                    <a:pt x="283340" y="52732"/>
                  </a:lnTo>
                  <a:lnTo>
                    <a:pt x="282198" y="52069"/>
                  </a:lnTo>
                  <a:close/>
                </a:path>
              </a:pathLst>
            </a:custGeom>
            <a:solidFill>
              <a:srgbClr val="000000"/>
            </a:solidFill>
          </p:spPr>
          <p:txBody>
            <a:bodyPr wrap="square" lIns="0" tIns="0" rIns="0" bIns="0" rtlCol="0"/>
            <a:lstStyle/>
            <a:p>
              <a:endParaRPr/>
            </a:p>
          </p:txBody>
        </p:sp>
        <p:sp>
          <p:nvSpPr>
            <p:cNvPr id="24" name="object 24"/>
            <p:cNvSpPr/>
            <p:nvPr/>
          </p:nvSpPr>
          <p:spPr>
            <a:xfrm>
              <a:off x="3348228" y="2997707"/>
              <a:ext cx="2809240" cy="605155"/>
            </a:xfrm>
            <a:custGeom>
              <a:avLst/>
              <a:gdLst/>
              <a:ahLst/>
              <a:cxnLst/>
              <a:rect l="l" t="t" r="r" b="b"/>
              <a:pathLst>
                <a:path w="2809240" h="605154">
                  <a:moveTo>
                    <a:pt x="2106549" y="37807"/>
                  </a:moveTo>
                  <a:lnTo>
                    <a:pt x="702183" y="37807"/>
                  </a:lnTo>
                  <a:lnTo>
                    <a:pt x="702183" y="75615"/>
                  </a:lnTo>
                  <a:lnTo>
                    <a:pt x="2106549" y="75615"/>
                  </a:lnTo>
                  <a:lnTo>
                    <a:pt x="2106549" y="37807"/>
                  </a:lnTo>
                  <a:close/>
                </a:path>
                <a:path w="2809240" h="605154">
                  <a:moveTo>
                    <a:pt x="2106549" y="0"/>
                  </a:moveTo>
                  <a:lnTo>
                    <a:pt x="702183" y="0"/>
                  </a:lnTo>
                  <a:lnTo>
                    <a:pt x="702183" y="18910"/>
                  </a:lnTo>
                  <a:lnTo>
                    <a:pt x="2106549" y="18910"/>
                  </a:lnTo>
                  <a:lnTo>
                    <a:pt x="2106549" y="0"/>
                  </a:lnTo>
                  <a:close/>
                </a:path>
                <a:path w="2809240" h="605154">
                  <a:moveTo>
                    <a:pt x="2808732" y="453771"/>
                  </a:moveTo>
                  <a:lnTo>
                    <a:pt x="2106549" y="453771"/>
                  </a:lnTo>
                  <a:lnTo>
                    <a:pt x="2106549" y="94538"/>
                  </a:lnTo>
                  <a:lnTo>
                    <a:pt x="702183" y="94538"/>
                  </a:lnTo>
                  <a:lnTo>
                    <a:pt x="702183" y="453771"/>
                  </a:lnTo>
                  <a:lnTo>
                    <a:pt x="0" y="453771"/>
                  </a:lnTo>
                  <a:lnTo>
                    <a:pt x="1404366" y="605028"/>
                  </a:lnTo>
                  <a:lnTo>
                    <a:pt x="2808732" y="453771"/>
                  </a:lnTo>
                  <a:close/>
                </a:path>
              </a:pathLst>
            </a:custGeom>
            <a:solidFill>
              <a:srgbClr val="B03E9A"/>
            </a:solidFill>
          </p:spPr>
          <p:txBody>
            <a:bodyPr wrap="square" lIns="0" tIns="0" rIns="0" bIns="0" rtlCol="0"/>
            <a:lstStyle/>
            <a:p>
              <a:endParaRPr/>
            </a:p>
          </p:txBody>
        </p:sp>
        <p:sp>
          <p:nvSpPr>
            <p:cNvPr id="25" name="object 25"/>
            <p:cNvSpPr/>
            <p:nvPr/>
          </p:nvSpPr>
          <p:spPr>
            <a:xfrm>
              <a:off x="3348226" y="3092246"/>
              <a:ext cx="2809240" cy="510540"/>
            </a:xfrm>
            <a:custGeom>
              <a:avLst/>
              <a:gdLst/>
              <a:ahLst/>
              <a:cxnLst/>
              <a:rect l="l" t="t" r="r" b="b"/>
              <a:pathLst>
                <a:path w="2809240" h="510539">
                  <a:moveTo>
                    <a:pt x="2808731" y="359232"/>
                  </a:moveTo>
                  <a:lnTo>
                    <a:pt x="2106548" y="359232"/>
                  </a:lnTo>
                  <a:lnTo>
                    <a:pt x="2106548" y="0"/>
                  </a:lnTo>
                  <a:lnTo>
                    <a:pt x="702182" y="0"/>
                  </a:lnTo>
                  <a:lnTo>
                    <a:pt x="702182" y="359232"/>
                  </a:lnTo>
                  <a:lnTo>
                    <a:pt x="0" y="359232"/>
                  </a:lnTo>
                  <a:lnTo>
                    <a:pt x="1404365" y="510489"/>
                  </a:lnTo>
                  <a:lnTo>
                    <a:pt x="2808731" y="359232"/>
                  </a:lnTo>
                  <a:close/>
                </a:path>
              </a:pathLst>
            </a:custGeom>
            <a:ln w="9143">
              <a:solidFill>
                <a:srgbClr val="000000"/>
              </a:solidFill>
            </a:ln>
          </p:spPr>
          <p:txBody>
            <a:bodyPr wrap="square" lIns="0" tIns="0" rIns="0" bIns="0" rtlCol="0"/>
            <a:lstStyle/>
            <a:p>
              <a:endParaRPr/>
            </a:p>
          </p:txBody>
        </p:sp>
        <p:sp>
          <p:nvSpPr>
            <p:cNvPr id="26" name="object 26"/>
            <p:cNvSpPr/>
            <p:nvPr/>
          </p:nvSpPr>
          <p:spPr>
            <a:xfrm>
              <a:off x="4050411" y="2997707"/>
              <a:ext cx="1404620" cy="76200"/>
            </a:xfrm>
            <a:custGeom>
              <a:avLst/>
              <a:gdLst/>
              <a:ahLst/>
              <a:cxnLst/>
              <a:rect l="l" t="t" r="r" b="b"/>
              <a:pathLst>
                <a:path w="1404620" h="76200">
                  <a:moveTo>
                    <a:pt x="1404365" y="37807"/>
                  </a:moveTo>
                  <a:lnTo>
                    <a:pt x="0" y="37807"/>
                  </a:lnTo>
                  <a:lnTo>
                    <a:pt x="0" y="75615"/>
                  </a:lnTo>
                  <a:lnTo>
                    <a:pt x="1404365" y="75615"/>
                  </a:lnTo>
                  <a:lnTo>
                    <a:pt x="1404365" y="37807"/>
                  </a:lnTo>
                  <a:close/>
                </a:path>
                <a:path w="1404620" h="76200">
                  <a:moveTo>
                    <a:pt x="1404365" y="0"/>
                  </a:moveTo>
                  <a:lnTo>
                    <a:pt x="0" y="0"/>
                  </a:lnTo>
                  <a:lnTo>
                    <a:pt x="0" y="18910"/>
                  </a:lnTo>
                  <a:lnTo>
                    <a:pt x="1404365" y="18910"/>
                  </a:lnTo>
                  <a:lnTo>
                    <a:pt x="1404365" y="0"/>
                  </a:lnTo>
                  <a:close/>
                </a:path>
              </a:pathLst>
            </a:custGeom>
            <a:ln w="9144">
              <a:solidFill>
                <a:srgbClr val="000000"/>
              </a:solidFill>
            </a:ln>
          </p:spPr>
          <p:txBody>
            <a:bodyPr wrap="square" lIns="0" tIns="0" rIns="0" bIns="0" rtlCol="0"/>
            <a:lstStyle/>
            <a:p>
              <a:endParaRPr/>
            </a:p>
          </p:txBody>
        </p:sp>
      </p:grpSp>
      <p:sp>
        <p:nvSpPr>
          <p:cNvPr id="27" name="object 27"/>
          <p:cNvSpPr txBox="1"/>
          <p:nvPr/>
        </p:nvSpPr>
        <p:spPr>
          <a:xfrm>
            <a:off x="5735149" y="1983868"/>
            <a:ext cx="2446655" cy="848360"/>
          </a:xfrm>
          <a:prstGeom prst="rect">
            <a:avLst/>
          </a:prstGeom>
        </p:spPr>
        <p:txBody>
          <a:bodyPr vert="horz" wrap="square" lIns="0" tIns="12700" rIns="0" bIns="0" rtlCol="0">
            <a:spAutoFit/>
          </a:bodyPr>
          <a:lstStyle/>
          <a:p>
            <a:pPr marL="12700" marR="5080">
              <a:lnSpc>
                <a:spcPct val="100000"/>
              </a:lnSpc>
              <a:spcBef>
                <a:spcPts val="100"/>
              </a:spcBef>
            </a:pPr>
            <a:r>
              <a:rPr sz="1800" b="1" i="1" spc="-15" dirty="0">
                <a:latin typeface="Times New Roman"/>
                <a:cs typeface="Times New Roman"/>
              </a:rPr>
              <a:t>емульгатор </a:t>
            </a:r>
            <a:r>
              <a:rPr sz="1800" b="1" i="1" spc="-5" dirty="0">
                <a:latin typeface="Times New Roman"/>
                <a:cs typeface="Times New Roman"/>
              </a:rPr>
              <a:t>2-го</a:t>
            </a:r>
            <a:r>
              <a:rPr sz="1800" b="1" i="1" dirty="0">
                <a:latin typeface="Times New Roman"/>
                <a:cs typeface="Times New Roman"/>
              </a:rPr>
              <a:t> </a:t>
            </a:r>
            <a:r>
              <a:rPr sz="1800" b="1" i="1" spc="-15" dirty="0">
                <a:latin typeface="Times New Roman"/>
                <a:cs typeface="Times New Roman"/>
              </a:rPr>
              <a:t>роду </a:t>
            </a:r>
            <a:r>
              <a:rPr sz="1800" b="1" i="1" spc="-10" dirty="0">
                <a:latin typeface="Times New Roman"/>
                <a:cs typeface="Times New Roman"/>
              </a:rPr>
              <a:t> </a:t>
            </a:r>
            <a:r>
              <a:rPr sz="1800" b="1" i="1" spc="-5" dirty="0">
                <a:latin typeface="Times New Roman"/>
                <a:cs typeface="Times New Roman"/>
              </a:rPr>
              <a:t>дисперсна </a:t>
            </a:r>
            <a:r>
              <a:rPr sz="1800" b="1" i="1" dirty="0">
                <a:latin typeface="Times New Roman"/>
                <a:cs typeface="Times New Roman"/>
              </a:rPr>
              <a:t>фаза </a:t>
            </a:r>
            <a:r>
              <a:rPr sz="1800" b="1" i="1" spc="5" dirty="0">
                <a:latin typeface="Times New Roman"/>
                <a:cs typeface="Times New Roman"/>
              </a:rPr>
              <a:t> </a:t>
            </a:r>
            <a:r>
              <a:rPr sz="1800" b="1" i="1" spc="-5" dirty="0">
                <a:latin typeface="Times New Roman"/>
                <a:cs typeface="Times New Roman"/>
              </a:rPr>
              <a:t>дисперсійне</a:t>
            </a:r>
            <a:r>
              <a:rPr sz="1800" b="1" i="1" spc="-50" dirty="0">
                <a:latin typeface="Times New Roman"/>
                <a:cs typeface="Times New Roman"/>
              </a:rPr>
              <a:t> </a:t>
            </a:r>
            <a:r>
              <a:rPr sz="1800" b="1" i="1" spc="-10" dirty="0">
                <a:latin typeface="Times New Roman"/>
                <a:cs typeface="Times New Roman"/>
              </a:rPr>
              <a:t>середовище</a:t>
            </a:r>
            <a:endParaRPr sz="1800">
              <a:latin typeface="Times New Roman"/>
              <a:cs typeface="Times New Roman"/>
            </a:endParaRPr>
          </a:p>
        </p:txBody>
      </p:sp>
      <p:sp>
        <p:nvSpPr>
          <p:cNvPr id="28" name="object 28"/>
          <p:cNvSpPr txBox="1"/>
          <p:nvPr/>
        </p:nvSpPr>
        <p:spPr>
          <a:xfrm>
            <a:off x="4382155" y="3014429"/>
            <a:ext cx="739775" cy="574040"/>
          </a:xfrm>
          <a:prstGeom prst="rect">
            <a:avLst/>
          </a:prstGeom>
        </p:spPr>
        <p:txBody>
          <a:bodyPr vert="horz" wrap="square" lIns="0" tIns="12700" rIns="0" bIns="0" rtlCol="0">
            <a:spAutoFit/>
          </a:bodyPr>
          <a:lstStyle/>
          <a:p>
            <a:pPr marL="12700" marR="5080" indent="33020">
              <a:lnSpc>
                <a:spcPct val="100000"/>
              </a:lnSpc>
              <a:spcBef>
                <a:spcPts val="100"/>
              </a:spcBef>
            </a:pPr>
            <a:r>
              <a:rPr sz="1800" b="1" spc="-5" dirty="0">
                <a:solidFill>
                  <a:srgbClr val="FFFFFF"/>
                </a:solidFill>
                <a:latin typeface="Times New Roman"/>
                <a:cs typeface="Times New Roman"/>
              </a:rPr>
              <a:t>таким </a:t>
            </a:r>
            <a:r>
              <a:rPr sz="1800" b="1" spc="-434" dirty="0">
                <a:solidFill>
                  <a:srgbClr val="FFFFFF"/>
                </a:solidFill>
                <a:latin typeface="Times New Roman"/>
                <a:cs typeface="Times New Roman"/>
              </a:rPr>
              <a:t> </a:t>
            </a:r>
            <a:r>
              <a:rPr sz="1800" b="1" dirty="0">
                <a:solidFill>
                  <a:srgbClr val="FFFFFF"/>
                </a:solidFill>
                <a:latin typeface="Times New Roman"/>
                <a:cs typeface="Times New Roman"/>
              </a:rPr>
              <a:t>ч</a:t>
            </a:r>
            <a:r>
              <a:rPr sz="1800" b="1" spc="-10" dirty="0">
                <a:solidFill>
                  <a:srgbClr val="FFFFFF"/>
                </a:solidFill>
                <a:latin typeface="Times New Roman"/>
                <a:cs typeface="Times New Roman"/>
              </a:rPr>
              <a:t>ин</a:t>
            </a:r>
            <a:r>
              <a:rPr sz="1800" b="1" spc="-40" dirty="0">
                <a:solidFill>
                  <a:srgbClr val="FFFFFF"/>
                </a:solidFill>
                <a:latin typeface="Times New Roman"/>
                <a:cs typeface="Times New Roman"/>
              </a:rPr>
              <a:t>о</a:t>
            </a:r>
            <a:r>
              <a:rPr sz="1800" b="1" spc="-5" dirty="0">
                <a:solidFill>
                  <a:srgbClr val="FFFFFF"/>
                </a:solidFill>
                <a:latin typeface="Times New Roman"/>
                <a:cs typeface="Times New Roman"/>
              </a:rPr>
              <a:t>м</a:t>
            </a:r>
            <a:r>
              <a:rPr sz="1800" b="1" dirty="0">
                <a:solidFill>
                  <a:srgbClr val="FFFFFF"/>
                </a:solidFill>
                <a:latin typeface="Times New Roman"/>
                <a:cs typeface="Times New Roman"/>
              </a:rPr>
              <a:t>,</a:t>
            </a:r>
            <a:endParaRPr sz="1800">
              <a:latin typeface="Times New Roman"/>
              <a:cs typeface="Times New Roman"/>
            </a:endParaRPr>
          </a:p>
        </p:txBody>
      </p:sp>
      <p:sp>
        <p:nvSpPr>
          <p:cNvPr id="29" name="object 29"/>
          <p:cNvSpPr/>
          <p:nvPr/>
        </p:nvSpPr>
        <p:spPr>
          <a:xfrm>
            <a:off x="304800" y="3704844"/>
            <a:ext cx="8763000" cy="58419"/>
          </a:xfrm>
          <a:custGeom>
            <a:avLst/>
            <a:gdLst/>
            <a:ahLst/>
            <a:cxnLst/>
            <a:rect l="l" t="t" r="r" b="b"/>
            <a:pathLst>
              <a:path w="8763000" h="58420">
                <a:moveTo>
                  <a:pt x="8763000" y="23164"/>
                </a:moveTo>
                <a:lnTo>
                  <a:pt x="0" y="23164"/>
                </a:lnTo>
                <a:lnTo>
                  <a:pt x="0" y="57912"/>
                </a:lnTo>
                <a:lnTo>
                  <a:pt x="8763000" y="57912"/>
                </a:lnTo>
                <a:lnTo>
                  <a:pt x="8763000" y="23164"/>
                </a:lnTo>
                <a:close/>
              </a:path>
              <a:path w="8763000" h="58420">
                <a:moveTo>
                  <a:pt x="8763000" y="0"/>
                </a:moveTo>
                <a:lnTo>
                  <a:pt x="0" y="0"/>
                </a:lnTo>
                <a:lnTo>
                  <a:pt x="0" y="11582"/>
                </a:lnTo>
                <a:lnTo>
                  <a:pt x="8763000" y="11582"/>
                </a:lnTo>
                <a:lnTo>
                  <a:pt x="8763000" y="0"/>
                </a:lnTo>
                <a:close/>
              </a:path>
            </a:pathLst>
          </a:custGeom>
          <a:solidFill>
            <a:srgbClr val="000000"/>
          </a:solidFill>
        </p:spPr>
        <p:txBody>
          <a:bodyPr wrap="square" lIns="0" tIns="0" rIns="0" bIns="0" rtlCol="0"/>
          <a:lstStyle/>
          <a:p>
            <a:endParaRPr/>
          </a:p>
        </p:txBody>
      </p:sp>
      <p:sp>
        <p:nvSpPr>
          <p:cNvPr id="30" name="object 30"/>
          <p:cNvSpPr txBox="1"/>
          <p:nvPr/>
        </p:nvSpPr>
        <p:spPr>
          <a:xfrm>
            <a:off x="688488" y="3888803"/>
            <a:ext cx="1619250" cy="239395"/>
          </a:xfrm>
          <a:prstGeom prst="rect">
            <a:avLst/>
          </a:prstGeom>
        </p:spPr>
        <p:txBody>
          <a:bodyPr vert="horz" wrap="square" lIns="0" tIns="12700" rIns="0" bIns="0" rtlCol="0">
            <a:spAutoFit/>
          </a:bodyPr>
          <a:lstStyle/>
          <a:p>
            <a:pPr marL="12700">
              <a:lnSpc>
                <a:spcPct val="100000"/>
              </a:lnSpc>
              <a:spcBef>
                <a:spcPts val="100"/>
              </a:spcBef>
            </a:pPr>
            <a:r>
              <a:rPr sz="1400" b="1" i="1" spc="-10" dirty="0">
                <a:latin typeface="Times New Roman"/>
                <a:cs typeface="Times New Roman"/>
              </a:rPr>
              <a:t>РОЗЧИННІСТЬ</a:t>
            </a:r>
            <a:r>
              <a:rPr sz="1400" b="1" i="1" spc="265" dirty="0">
                <a:latin typeface="Times New Roman"/>
                <a:cs typeface="Times New Roman"/>
              </a:rPr>
              <a:t> </a:t>
            </a:r>
            <a:r>
              <a:rPr sz="1400" b="1" i="1" dirty="0">
                <a:latin typeface="Times New Roman"/>
                <a:cs typeface="Times New Roman"/>
              </a:rPr>
              <a:t>ЛР</a:t>
            </a:r>
            <a:endParaRPr sz="1400">
              <a:latin typeface="Times New Roman"/>
              <a:cs typeface="Times New Roman"/>
            </a:endParaRPr>
          </a:p>
        </p:txBody>
      </p:sp>
      <p:sp>
        <p:nvSpPr>
          <p:cNvPr id="31" name="object 31"/>
          <p:cNvSpPr txBox="1"/>
          <p:nvPr/>
        </p:nvSpPr>
        <p:spPr>
          <a:xfrm>
            <a:off x="3220640" y="3817301"/>
            <a:ext cx="3063240" cy="453390"/>
          </a:xfrm>
          <a:prstGeom prst="rect">
            <a:avLst/>
          </a:prstGeom>
        </p:spPr>
        <p:txBody>
          <a:bodyPr vert="horz" wrap="square" lIns="0" tIns="12700" rIns="0" bIns="0" rtlCol="0">
            <a:spAutoFit/>
          </a:bodyPr>
          <a:lstStyle/>
          <a:p>
            <a:pPr marL="856615" marR="5080" indent="-844550">
              <a:lnSpc>
                <a:spcPct val="100000"/>
              </a:lnSpc>
              <a:spcBef>
                <a:spcPts val="100"/>
              </a:spcBef>
            </a:pPr>
            <a:r>
              <a:rPr sz="1400" b="1" i="1" spc="-5" dirty="0">
                <a:latin typeface="Times New Roman"/>
                <a:cs typeface="Times New Roman"/>
              </a:rPr>
              <a:t>ТИП</a:t>
            </a:r>
            <a:r>
              <a:rPr sz="1400" b="1" i="1" spc="-30" dirty="0">
                <a:latin typeface="Times New Roman"/>
                <a:cs typeface="Times New Roman"/>
              </a:rPr>
              <a:t> </a:t>
            </a:r>
            <a:r>
              <a:rPr sz="1400" b="1" i="1" dirty="0">
                <a:latin typeface="Times New Roman"/>
                <a:cs typeface="Times New Roman"/>
              </a:rPr>
              <a:t>ДИСПЕРСНОЇ</a:t>
            </a:r>
            <a:r>
              <a:rPr sz="1400" b="1" i="1" spc="320" dirty="0">
                <a:latin typeface="Times New Roman"/>
                <a:cs typeface="Times New Roman"/>
              </a:rPr>
              <a:t> </a:t>
            </a:r>
            <a:r>
              <a:rPr sz="1400" b="1" i="1" dirty="0">
                <a:latin typeface="Times New Roman"/>
                <a:cs typeface="Times New Roman"/>
              </a:rPr>
              <a:t>СИСТЕМИ,</a:t>
            </a:r>
            <a:r>
              <a:rPr sz="1400" b="1" i="1" spc="-20" dirty="0">
                <a:latin typeface="Times New Roman"/>
                <a:cs typeface="Times New Roman"/>
              </a:rPr>
              <a:t> </a:t>
            </a:r>
            <a:r>
              <a:rPr sz="1400" b="1" i="1" dirty="0">
                <a:latin typeface="Times New Roman"/>
                <a:cs typeface="Times New Roman"/>
              </a:rPr>
              <a:t>ШО </a:t>
            </a:r>
            <a:r>
              <a:rPr sz="1400" b="1" i="1" spc="-335" dirty="0">
                <a:latin typeface="Times New Roman"/>
                <a:cs typeface="Times New Roman"/>
              </a:rPr>
              <a:t> </a:t>
            </a:r>
            <a:r>
              <a:rPr sz="1400" b="1" i="1" spc="-15" dirty="0">
                <a:latin typeface="Times New Roman"/>
                <a:cs typeface="Times New Roman"/>
              </a:rPr>
              <a:t>УТВОРЮЄТЬСЯ</a:t>
            </a:r>
            <a:endParaRPr sz="1400">
              <a:latin typeface="Times New Roman"/>
              <a:cs typeface="Times New Roman"/>
            </a:endParaRPr>
          </a:p>
        </p:txBody>
      </p:sp>
      <p:grpSp>
        <p:nvGrpSpPr>
          <p:cNvPr id="32" name="object 32"/>
          <p:cNvGrpSpPr/>
          <p:nvPr/>
        </p:nvGrpSpPr>
        <p:grpSpPr>
          <a:xfrm>
            <a:off x="231457" y="507301"/>
            <a:ext cx="2178685" cy="946785"/>
            <a:chOff x="231457" y="507301"/>
            <a:chExt cx="2178685" cy="946785"/>
          </a:xfrm>
        </p:grpSpPr>
        <p:sp>
          <p:nvSpPr>
            <p:cNvPr id="33" name="object 33"/>
            <p:cNvSpPr/>
            <p:nvPr/>
          </p:nvSpPr>
          <p:spPr>
            <a:xfrm>
              <a:off x="251460" y="527303"/>
              <a:ext cx="2138680" cy="906780"/>
            </a:xfrm>
            <a:custGeom>
              <a:avLst/>
              <a:gdLst/>
              <a:ahLst/>
              <a:cxnLst/>
              <a:rect l="l" t="t" r="r" b="b"/>
              <a:pathLst>
                <a:path w="2138680" h="906780">
                  <a:moveTo>
                    <a:pt x="1684782" y="0"/>
                  </a:moveTo>
                  <a:lnTo>
                    <a:pt x="0" y="0"/>
                  </a:lnTo>
                  <a:lnTo>
                    <a:pt x="453390" y="453390"/>
                  </a:lnTo>
                  <a:lnTo>
                    <a:pt x="0" y="906780"/>
                  </a:lnTo>
                  <a:lnTo>
                    <a:pt x="1684782" y="906780"/>
                  </a:lnTo>
                  <a:lnTo>
                    <a:pt x="2138172" y="453390"/>
                  </a:lnTo>
                  <a:lnTo>
                    <a:pt x="1684782" y="0"/>
                  </a:lnTo>
                  <a:close/>
                </a:path>
              </a:pathLst>
            </a:custGeom>
            <a:solidFill>
              <a:srgbClr val="B03E9A"/>
            </a:solidFill>
          </p:spPr>
          <p:txBody>
            <a:bodyPr wrap="square" lIns="0" tIns="0" rIns="0" bIns="0" rtlCol="0"/>
            <a:lstStyle/>
            <a:p>
              <a:endParaRPr/>
            </a:p>
          </p:txBody>
        </p:sp>
        <p:sp>
          <p:nvSpPr>
            <p:cNvPr id="34" name="object 34"/>
            <p:cNvSpPr/>
            <p:nvPr/>
          </p:nvSpPr>
          <p:spPr>
            <a:xfrm>
              <a:off x="251460" y="527303"/>
              <a:ext cx="2138680" cy="906780"/>
            </a:xfrm>
            <a:custGeom>
              <a:avLst/>
              <a:gdLst/>
              <a:ahLst/>
              <a:cxnLst/>
              <a:rect l="l" t="t" r="r" b="b"/>
              <a:pathLst>
                <a:path w="2138680" h="906780">
                  <a:moveTo>
                    <a:pt x="0" y="0"/>
                  </a:moveTo>
                  <a:lnTo>
                    <a:pt x="1684782" y="0"/>
                  </a:lnTo>
                  <a:lnTo>
                    <a:pt x="2138172" y="453390"/>
                  </a:lnTo>
                  <a:lnTo>
                    <a:pt x="1684782" y="906780"/>
                  </a:lnTo>
                  <a:lnTo>
                    <a:pt x="0" y="906780"/>
                  </a:lnTo>
                  <a:lnTo>
                    <a:pt x="453390" y="453390"/>
                  </a:lnTo>
                  <a:lnTo>
                    <a:pt x="0" y="0"/>
                  </a:lnTo>
                  <a:close/>
                </a:path>
              </a:pathLst>
            </a:custGeom>
            <a:ln w="39623">
              <a:solidFill>
                <a:srgbClr val="FFFFFF"/>
              </a:solidFill>
            </a:ln>
          </p:spPr>
          <p:txBody>
            <a:bodyPr wrap="square" lIns="0" tIns="0" rIns="0" bIns="0" rtlCol="0"/>
            <a:lstStyle/>
            <a:p>
              <a:endParaRPr/>
            </a:p>
          </p:txBody>
        </p:sp>
      </p:grpSp>
      <p:sp>
        <p:nvSpPr>
          <p:cNvPr id="35" name="object 35"/>
          <p:cNvSpPr txBox="1"/>
          <p:nvPr/>
        </p:nvSpPr>
        <p:spPr>
          <a:xfrm>
            <a:off x="770764" y="570190"/>
            <a:ext cx="1147445" cy="563880"/>
          </a:xfrm>
          <a:prstGeom prst="rect">
            <a:avLst/>
          </a:prstGeom>
        </p:spPr>
        <p:txBody>
          <a:bodyPr vert="horz" wrap="square" lIns="0" tIns="29845" rIns="0" bIns="0" rtlCol="0">
            <a:spAutoFit/>
          </a:bodyPr>
          <a:lstStyle/>
          <a:p>
            <a:pPr marL="12700" marR="5080" indent="116839">
              <a:lnSpc>
                <a:spcPts val="2080"/>
              </a:lnSpc>
              <a:spcBef>
                <a:spcPts val="235"/>
              </a:spcBef>
            </a:pPr>
            <a:r>
              <a:rPr sz="1800" b="1" spc="-5" dirty="0">
                <a:solidFill>
                  <a:srgbClr val="FFFFFF"/>
                </a:solidFill>
                <a:latin typeface="Times New Roman"/>
                <a:cs typeface="Times New Roman"/>
              </a:rPr>
              <a:t>АНАЛІЗ </a:t>
            </a:r>
            <a:r>
              <a:rPr sz="1800" b="1" dirty="0">
                <a:solidFill>
                  <a:srgbClr val="FFFFFF"/>
                </a:solidFill>
                <a:latin typeface="Times New Roman"/>
                <a:cs typeface="Times New Roman"/>
              </a:rPr>
              <a:t> РЕЦЕПТУ</a:t>
            </a:r>
            <a:endParaRPr sz="1800">
              <a:latin typeface="Times New Roman"/>
              <a:cs typeface="Times New Roman"/>
            </a:endParaRPr>
          </a:p>
        </p:txBody>
      </p:sp>
      <p:grpSp>
        <p:nvGrpSpPr>
          <p:cNvPr id="36" name="object 36"/>
          <p:cNvGrpSpPr/>
          <p:nvPr/>
        </p:nvGrpSpPr>
        <p:grpSpPr>
          <a:xfrm>
            <a:off x="2035873" y="481393"/>
            <a:ext cx="3223895" cy="946785"/>
            <a:chOff x="2035873" y="481393"/>
            <a:chExt cx="3223895" cy="946785"/>
          </a:xfrm>
        </p:grpSpPr>
        <p:sp>
          <p:nvSpPr>
            <p:cNvPr id="37" name="object 37"/>
            <p:cNvSpPr/>
            <p:nvPr/>
          </p:nvSpPr>
          <p:spPr>
            <a:xfrm>
              <a:off x="2055875" y="501395"/>
              <a:ext cx="3183890" cy="906780"/>
            </a:xfrm>
            <a:custGeom>
              <a:avLst/>
              <a:gdLst/>
              <a:ahLst/>
              <a:cxnLst/>
              <a:rect l="l" t="t" r="r" b="b"/>
              <a:pathLst>
                <a:path w="3183890" h="906780">
                  <a:moveTo>
                    <a:pt x="2730246" y="0"/>
                  </a:moveTo>
                  <a:lnTo>
                    <a:pt x="0" y="0"/>
                  </a:lnTo>
                  <a:lnTo>
                    <a:pt x="453390" y="453390"/>
                  </a:lnTo>
                  <a:lnTo>
                    <a:pt x="0" y="906780"/>
                  </a:lnTo>
                  <a:lnTo>
                    <a:pt x="2730246" y="906780"/>
                  </a:lnTo>
                  <a:lnTo>
                    <a:pt x="3183636" y="453390"/>
                  </a:lnTo>
                  <a:lnTo>
                    <a:pt x="2730246" y="0"/>
                  </a:lnTo>
                  <a:close/>
                </a:path>
              </a:pathLst>
            </a:custGeom>
            <a:solidFill>
              <a:srgbClr val="B03E9A"/>
            </a:solidFill>
          </p:spPr>
          <p:txBody>
            <a:bodyPr wrap="square" lIns="0" tIns="0" rIns="0" bIns="0" rtlCol="0"/>
            <a:lstStyle/>
            <a:p>
              <a:endParaRPr/>
            </a:p>
          </p:txBody>
        </p:sp>
        <p:sp>
          <p:nvSpPr>
            <p:cNvPr id="38" name="object 38"/>
            <p:cNvSpPr/>
            <p:nvPr/>
          </p:nvSpPr>
          <p:spPr>
            <a:xfrm>
              <a:off x="2055875" y="501395"/>
              <a:ext cx="3183890" cy="906780"/>
            </a:xfrm>
            <a:custGeom>
              <a:avLst/>
              <a:gdLst/>
              <a:ahLst/>
              <a:cxnLst/>
              <a:rect l="l" t="t" r="r" b="b"/>
              <a:pathLst>
                <a:path w="3183890" h="906780">
                  <a:moveTo>
                    <a:pt x="0" y="0"/>
                  </a:moveTo>
                  <a:lnTo>
                    <a:pt x="2730246" y="0"/>
                  </a:lnTo>
                  <a:lnTo>
                    <a:pt x="3183636" y="453390"/>
                  </a:lnTo>
                  <a:lnTo>
                    <a:pt x="2730246" y="906780"/>
                  </a:lnTo>
                  <a:lnTo>
                    <a:pt x="0" y="906780"/>
                  </a:lnTo>
                  <a:lnTo>
                    <a:pt x="453390" y="453390"/>
                  </a:lnTo>
                  <a:lnTo>
                    <a:pt x="0" y="0"/>
                  </a:lnTo>
                  <a:close/>
                </a:path>
              </a:pathLst>
            </a:custGeom>
            <a:ln w="39624">
              <a:solidFill>
                <a:srgbClr val="FFFFFF"/>
              </a:solidFill>
            </a:ln>
          </p:spPr>
          <p:txBody>
            <a:bodyPr wrap="square" lIns="0" tIns="0" rIns="0" bIns="0" rtlCol="0"/>
            <a:lstStyle/>
            <a:p>
              <a:endParaRPr/>
            </a:p>
          </p:txBody>
        </p:sp>
      </p:grpSp>
      <p:sp>
        <p:nvSpPr>
          <p:cNvPr id="39" name="object 39"/>
          <p:cNvSpPr txBox="1"/>
          <p:nvPr/>
        </p:nvSpPr>
        <p:spPr>
          <a:xfrm>
            <a:off x="2864011" y="546366"/>
            <a:ext cx="1614805" cy="772160"/>
          </a:xfrm>
          <a:prstGeom prst="rect">
            <a:avLst/>
          </a:prstGeom>
        </p:spPr>
        <p:txBody>
          <a:bodyPr vert="horz" wrap="square" lIns="0" tIns="52069" rIns="0" bIns="0" rtlCol="0">
            <a:spAutoFit/>
          </a:bodyPr>
          <a:lstStyle/>
          <a:p>
            <a:pPr marL="12700" marR="5080" indent="31750" algn="just">
              <a:lnSpc>
                <a:spcPts val="1860"/>
              </a:lnSpc>
              <a:spcBef>
                <a:spcPts val="409"/>
              </a:spcBef>
            </a:pPr>
            <a:r>
              <a:rPr sz="1800" b="1" spc="-5" dirty="0">
                <a:solidFill>
                  <a:srgbClr val="FFFFFF"/>
                </a:solidFill>
                <a:latin typeface="Times New Roman"/>
                <a:cs typeface="Times New Roman"/>
              </a:rPr>
              <a:t>Фізико-хімічні </a:t>
            </a:r>
            <a:r>
              <a:rPr sz="1800" b="1" spc="-440" dirty="0">
                <a:solidFill>
                  <a:srgbClr val="FFFFFF"/>
                </a:solidFill>
                <a:latin typeface="Times New Roman"/>
                <a:cs typeface="Times New Roman"/>
              </a:rPr>
              <a:t> </a:t>
            </a:r>
            <a:r>
              <a:rPr sz="1800" b="1" spc="-10" dirty="0">
                <a:solidFill>
                  <a:srgbClr val="FFFFFF"/>
                </a:solidFill>
                <a:latin typeface="Times New Roman"/>
                <a:cs typeface="Times New Roman"/>
              </a:rPr>
              <a:t>властивості</a:t>
            </a:r>
            <a:r>
              <a:rPr sz="1800" b="1" spc="-50" dirty="0">
                <a:solidFill>
                  <a:srgbClr val="FFFFFF"/>
                </a:solidFill>
                <a:latin typeface="Times New Roman"/>
                <a:cs typeface="Times New Roman"/>
              </a:rPr>
              <a:t> </a:t>
            </a:r>
            <a:r>
              <a:rPr sz="1800" b="1" dirty="0">
                <a:solidFill>
                  <a:srgbClr val="FFFFFF"/>
                </a:solidFill>
                <a:latin typeface="Times New Roman"/>
                <a:cs typeface="Times New Roman"/>
              </a:rPr>
              <a:t>ЛР </a:t>
            </a:r>
            <a:r>
              <a:rPr sz="1800" b="1" spc="-434" dirty="0">
                <a:solidFill>
                  <a:srgbClr val="FFFFFF"/>
                </a:solidFill>
                <a:latin typeface="Times New Roman"/>
                <a:cs typeface="Times New Roman"/>
              </a:rPr>
              <a:t> </a:t>
            </a:r>
            <a:r>
              <a:rPr sz="1800" b="1" spc="-10" dirty="0">
                <a:solidFill>
                  <a:srgbClr val="FFFFFF"/>
                </a:solidFill>
                <a:latin typeface="Times New Roman"/>
                <a:cs typeface="Times New Roman"/>
              </a:rPr>
              <a:t>(розчинність)</a:t>
            </a:r>
            <a:endParaRPr sz="1800">
              <a:latin typeface="Times New Roman"/>
              <a:cs typeface="Times New Roman"/>
            </a:endParaRPr>
          </a:p>
        </p:txBody>
      </p:sp>
      <p:grpSp>
        <p:nvGrpSpPr>
          <p:cNvPr id="40" name="object 40"/>
          <p:cNvGrpSpPr/>
          <p:nvPr/>
        </p:nvGrpSpPr>
        <p:grpSpPr>
          <a:xfrm>
            <a:off x="5102161" y="507301"/>
            <a:ext cx="3016885" cy="946785"/>
            <a:chOff x="5102161" y="507301"/>
            <a:chExt cx="3016885" cy="946785"/>
          </a:xfrm>
        </p:grpSpPr>
        <p:sp>
          <p:nvSpPr>
            <p:cNvPr id="41" name="object 41"/>
            <p:cNvSpPr/>
            <p:nvPr/>
          </p:nvSpPr>
          <p:spPr>
            <a:xfrm>
              <a:off x="5122163" y="527303"/>
              <a:ext cx="2976880" cy="906780"/>
            </a:xfrm>
            <a:custGeom>
              <a:avLst/>
              <a:gdLst/>
              <a:ahLst/>
              <a:cxnLst/>
              <a:rect l="l" t="t" r="r" b="b"/>
              <a:pathLst>
                <a:path w="2976879" h="906780">
                  <a:moveTo>
                    <a:pt x="2522982" y="0"/>
                  </a:moveTo>
                  <a:lnTo>
                    <a:pt x="0" y="0"/>
                  </a:lnTo>
                  <a:lnTo>
                    <a:pt x="453390" y="453390"/>
                  </a:lnTo>
                  <a:lnTo>
                    <a:pt x="0" y="906780"/>
                  </a:lnTo>
                  <a:lnTo>
                    <a:pt x="2522982" y="906780"/>
                  </a:lnTo>
                  <a:lnTo>
                    <a:pt x="2976372" y="453390"/>
                  </a:lnTo>
                  <a:lnTo>
                    <a:pt x="2522982" y="0"/>
                  </a:lnTo>
                  <a:close/>
                </a:path>
              </a:pathLst>
            </a:custGeom>
            <a:solidFill>
              <a:srgbClr val="B03E9A"/>
            </a:solidFill>
          </p:spPr>
          <p:txBody>
            <a:bodyPr wrap="square" lIns="0" tIns="0" rIns="0" bIns="0" rtlCol="0"/>
            <a:lstStyle/>
            <a:p>
              <a:endParaRPr/>
            </a:p>
          </p:txBody>
        </p:sp>
        <p:sp>
          <p:nvSpPr>
            <p:cNvPr id="42" name="object 42"/>
            <p:cNvSpPr/>
            <p:nvPr/>
          </p:nvSpPr>
          <p:spPr>
            <a:xfrm>
              <a:off x="5122163" y="527303"/>
              <a:ext cx="2976880" cy="906780"/>
            </a:xfrm>
            <a:custGeom>
              <a:avLst/>
              <a:gdLst/>
              <a:ahLst/>
              <a:cxnLst/>
              <a:rect l="l" t="t" r="r" b="b"/>
              <a:pathLst>
                <a:path w="2976879" h="906780">
                  <a:moveTo>
                    <a:pt x="0" y="0"/>
                  </a:moveTo>
                  <a:lnTo>
                    <a:pt x="2522982" y="0"/>
                  </a:lnTo>
                  <a:lnTo>
                    <a:pt x="2976372" y="453390"/>
                  </a:lnTo>
                  <a:lnTo>
                    <a:pt x="2522982" y="906780"/>
                  </a:lnTo>
                  <a:lnTo>
                    <a:pt x="0" y="906780"/>
                  </a:lnTo>
                  <a:lnTo>
                    <a:pt x="453390" y="453390"/>
                  </a:lnTo>
                  <a:lnTo>
                    <a:pt x="0" y="0"/>
                  </a:lnTo>
                  <a:close/>
                </a:path>
              </a:pathLst>
            </a:custGeom>
            <a:ln w="39624">
              <a:solidFill>
                <a:srgbClr val="FFFFFF"/>
              </a:solidFill>
            </a:ln>
          </p:spPr>
          <p:txBody>
            <a:bodyPr wrap="square" lIns="0" tIns="0" rIns="0" bIns="0" rtlCol="0"/>
            <a:lstStyle/>
            <a:p>
              <a:endParaRPr/>
            </a:p>
          </p:txBody>
        </p:sp>
      </p:grpSp>
      <p:sp>
        <p:nvSpPr>
          <p:cNvPr id="43" name="object 43"/>
          <p:cNvSpPr txBox="1"/>
          <p:nvPr/>
        </p:nvSpPr>
        <p:spPr>
          <a:xfrm>
            <a:off x="5690150" y="567977"/>
            <a:ext cx="1918970" cy="607060"/>
          </a:xfrm>
          <a:prstGeom prst="rect">
            <a:avLst/>
          </a:prstGeom>
        </p:spPr>
        <p:txBody>
          <a:bodyPr vert="horz" wrap="square" lIns="0" tIns="42545" rIns="0" bIns="0" rtlCol="0">
            <a:spAutoFit/>
          </a:bodyPr>
          <a:lstStyle/>
          <a:p>
            <a:pPr marL="12700" marR="5080" indent="-45085" algn="ctr">
              <a:lnSpc>
                <a:spcPct val="86100"/>
              </a:lnSpc>
              <a:spcBef>
                <a:spcPts val="335"/>
              </a:spcBef>
            </a:pPr>
            <a:r>
              <a:rPr sz="1400" b="1" spc="-10" dirty="0">
                <a:solidFill>
                  <a:srgbClr val="FFFFFF"/>
                </a:solidFill>
                <a:latin typeface="Times New Roman"/>
                <a:cs typeface="Times New Roman"/>
              </a:rPr>
              <a:t>Визначення </a:t>
            </a:r>
            <a:r>
              <a:rPr sz="1400" b="1" spc="-5" dirty="0">
                <a:solidFill>
                  <a:srgbClr val="FFFFFF"/>
                </a:solidFill>
                <a:latin typeface="Times New Roman"/>
                <a:cs typeface="Times New Roman"/>
              </a:rPr>
              <a:t>типу </a:t>
            </a:r>
            <a:r>
              <a:rPr sz="1400" b="1" dirty="0">
                <a:solidFill>
                  <a:srgbClr val="FFFFFF"/>
                </a:solidFill>
                <a:latin typeface="Times New Roman"/>
                <a:cs typeface="Times New Roman"/>
              </a:rPr>
              <a:t> дисперсної</a:t>
            </a:r>
            <a:r>
              <a:rPr sz="1400" b="1" spc="-55" dirty="0">
                <a:solidFill>
                  <a:srgbClr val="FFFFFF"/>
                </a:solidFill>
                <a:latin typeface="Times New Roman"/>
                <a:cs typeface="Times New Roman"/>
              </a:rPr>
              <a:t> </a:t>
            </a:r>
            <a:r>
              <a:rPr sz="1400" b="1" dirty="0">
                <a:solidFill>
                  <a:srgbClr val="FFFFFF"/>
                </a:solidFill>
                <a:latin typeface="Times New Roman"/>
                <a:cs typeface="Times New Roman"/>
              </a:rPr>
              <a:t>системи,</a:t>
            </a:r>
            <a:r>
              <a:rPr sz="1400" b="1" spc="-60" dirty="0">
                <a:solidFill>
                  <a:srgbClr val="FFFFFF"/>
                </a:solidFill>
                <a:latin typeface="Times New Roman"/>
                <a:cs typeface="Times New Roman"/>
              </a:rPr>
              <a:t> </a:t>
            </a:r>
            <a:r>
              <a:rPr sz="1400" b="1" spc="-5" dirty="0">
                <a:solidFill>
                  <a:srgbClr val="FFFFFF"/>
                </a:solidFill>
                <a:latin typeface="Times New Roman"/>
                <a:cs typeface="Times New Roman"/>
              </a:rPr>
              <a:t>що </a:t>
            </a:r>
            <a:r>
              <a:rPr sz="1400" b="1" spc="-335" dirty="0">
                <a:solidFill>
                  <a:srgbClr val="FFFFFF"/>
                </a:solidFill>
                <a:latin typeface="Times New Roman"/>
                <a:cs typeface="Times New Roman"/>
              </a:rPr>
              <a:t> </a:t>
            </a:r>
            <a:r>
              <a:rPr sz="1400" b="1" dirty="0">
                <a:solidFill>
                  <a:srgbClr val="FFFFFF"/>
                </a:solidFill>
                <a:latin typeface="Times New Roman"/>
                <a:cs typeface="Times New Roman"/>
              </a:rPr>
              <a:t>утворюється</a:t>
            </a:r>
            <a:endParaRPr sz="1400">
              <a:latin typeface="Times New Roman"/>
              <a:cs typeface="Times New Roman"/>
            </a:endParaRPr>
          </a:p>
        </p:txBody>
      </p:sp>
      <p:grpSp>
        <p:nvGrpSpPr>
          <p:cNvPr id="44" name="object 44"/>
          <p:cNvGrpSpPr/>
          <p:nvPr/>
        </p:nvGrpSpPr>
        <p:grpSpPr>
          <a:xfrm>
            <a:off x="2982277" y="4282250"/>
            <a:ext cx="3982720" cy="791845"/>
            <a:chOff x="2982277" y="4282250"/>
            <a:chExt cx="3982720" cy="791845"/>
          </a:xfrm>
        </p:grpSpPr>
        <p:sp>
          <p:nvSpPr>
            <p:cNvPr id="45" name="object 45"/>
            <p:cNvSpPr/>
            <p:nvPr/>
          </p:nvSpPr>
          <p:spPr>
            <a:xfrm>
              <a:off x="3002279" y="4302253"/>
              <a:ext cx="3942715" cy="751840"/>
            </a:xfrm>
            <a:custGeom>
              <a:avLst/>
              <a:gdLst/>
              <a:ahLst/>
              <a:cxnLst/>
              <a:rect l="l" t="t" r="r" b="b"/>
              <a:pathLst>
                <a:path w="3942715" h="751839">
                  <a:moveTo>
                    <a:pt x="3817366" y="0"/>
                  </a:moveTo>
                  <a:lnTo>
                    <a:pt x="0" y="0"/>
                  </a:lnTo>
                  <a:lnTo>
                    <a:pt x="0" y="751331"/>
                  </a:lnTo>
                  <a:lnTo>
                    <a:pt x="3817366" y="751331"/>
                  </a:lnTo>
                  <a:lnTo>
                    <a:pt x="3866105" y="741490"/>
                  </a:lnTo>
                  <a:lnTo>
                    <a:pt x="3905908" y="714652"/>
                  </a:lnTo>
                  <a:lnTo>
                    <a:pt x="3932746" y="674849"/>
                  </a:lnTo>
                  <a:lnTo>
                    <a:pt x="3942588" y="626109"/>
                  </a:lnTo>
                  <a:lnTo>
                    <a:pt x="3942588" y="125221"/>
                  </a:lnTo>
                  <a:lnTo>
                    <a:pt x="3932746" y="76477"/>
                  </a:lnTo>
                  <a:lnTo>
                    <a:pt x="3905908" y="36674"/>
                  </a:lnTo>
                  <a:lnTo>
                    <a:pt x="3866105" y="9839"/>
                  </a:lnTo>
                  <a:lnTo>
                    <a:pt x="3817366" y="0"/>
                  </a:lnTo>
                  <a:close/>
                </a:path>
              </a:pathLst>
            </a:custGeom>
            <a:solidFill>
              <a:srgbClr val="E6CED3">
                <a:alpha val="90194"/>
              </a:srgbClr>
            </a:solidFill>
          </p:spPr>
          <p:txBody>
            <a:bodyPr wrap="square" lIns="0" tIns="0" rIns="0" bIns="0" rtlCol="0"/>
            <a:lstStyle/>
            <a:p>
              <a:endParaRPr/>
            </a:p>
          </p:txBody>
        </p:sp>
        <p:sp>
          <p:nvSpPr>
            <p:cNvPr id="46" name="object 46"/>
            <p:cNvSpPr/>
            <p:nvPr/>
          </p:nvSpPr>
          <p:spPr>
            <a:xfrm>
              <a:off x="3002279" y="4302253"/>
              <a:ext cx="3942715" cy="751840"/>
            </a:xfrm>
            <a:custGeom>
              <a:avLst/>
              <a:gdLst/>
              <a:ahLst/>
              <a:cxnLst/>
              <a:rect l="l" t="t" r="r" b="b"/>
              <a:pathLst>
                <a:path w="3942715" h="751839">
                  <a:moveTo>
                    <a:pt x="3942588" y="125221"/>
                  </a:moveTo>
                  <a:lnTo>
                    <a:pt x="3942588" y="626109"/>
                  </a:lnTo>
                  <a:lnTo>
                    <a:pt x="3932746" y="674849"/>
                  </a:lnTo>
                  <a:lnTo>
                    <a:pt x="3905908" y="714652"/>
                  </a:lnTo>
                  <a:lnTo>
                    <a:pt x="3866105" y="741490"/>
                  </a:lnTo>
                  <a:lnTo>
                    <a:pt x="3817366" y="751331"/>
                  </a:lnTo>
                  <a:lnTo>
                    <a:pt x="0" y="751331"/>
                  </a:lnTo>
                  <a:lnTo>
                    <a:pt x="0" y="0"/>
                  </a:lnTo>
                  <a:lnTo>
                    <a:pt x="3817366" y="0"/>
                  </a:lnTo>
                  <a:lnTo>
                    <a:pt x="3866105" y="9839"/>
                  </a:lnTo>
                  <a:lnTo>
                    <a:pt x="3905908" y="36674"/>
                  </a:lnTo>
                  <a:lnTo>
                    <a:pt x="3932746" y="76477"/>
                  </a:lnTo>
                  <a:lnTo>
                    <a:pt x="3942588" y="125221"/>
                  </a:lnTo>
                  <a:close/>
                </a:path>
              </a:pathLst>
            </a:custGeom>
            <a:ln w="39624">
              <a:solidFill>
                <a:srgbClr val="E6CED3"/>
              </a:solidFill>
            </a:ln>
          </p:spPr>
          <p:txBody>
            <a:bodyPr wrap="square" lIns="0" tIns="0" rIns="0" bIns="0" rtlCol="0"/>
            <a:lstStyle/>
            <a:p>
              <a:endParaRPr/>
            </a:p>
          </p:txBody>
        </p:sp>
      </p:grpSp>
      <p:sp>
        <p:nvSpPr>
          <p:cNvPr id="47" name="object 47"/>
          <p:cNvSpPr txBox="1"/>
          <p:nvPr/>
        </p:nvSpPr>
        <p:spPr>
          <a:xfrm>
            <a:off x="3280064" y="4431484"/>
            <a:ext cx="3348990" cy="269240"/>
          </a:xfrm>
          <a:prstGeom prst="rect">
            <a:avLst/>
          </a:prstGeom>
        </p:spPr>
        <p:txBody>
          <a:bodyPr vert="horz" wrap="square" lIns="0" tIns="12065" rIns="0" bIns="0" rtlCol="0">
            <a:spAutoFit/>
          </a:bodyPr>
          <a:lstStyle/>
          <a:p>
            <a:pPr marL="12700">
              <a:lnSpc>
                <a:spcPct val="100000"/>
              </a:lnSpc>
              <a:spcBef>
                <a:spcPts val="95"/>
              </a:spcBef>
            </a:pPr>
            <a:r>
              <a:rPr sz="1600" b="1" spc="-20" dirty="0">
                <a:latin typeface="Times New Roman"/>
                <a:cs typeface="Times New Roman"/>
              </a:rPr>
              <a:t>ВВОДЯТЬСЯ</a:t>
            </a:r>
            <a:r>
              <a:rPr sz="1600" b="1" spc="-5" dirty="0">
                <a:latin typeface="Times New Roman"/>
                <a:cs typeface="Times New Roman"/>
              </a:rPr>
              <a:t> </a:t>
            </a:r>
            <a:r>
              <a:rPr sz="1600" b="1" spc="-10" dirty="0">
                <a:latin typeface="Times New Roman"/>
                <a:cs typeface="Times New Roman"/>
              </a:rPr>
              <a:t>ПО</a:t>
            </a:r>
            <a:r>
              <a:rPr sz="1600" b="1" spc="-15" dirty="0">
                <a:latin typeface="Times New Roman"/>
                <a:cs typeface="Times New Roman"/>
              </a:rPr>
              <a:t> </a:t>
            </a:r>
            <a:r>
              <a:rPr sz="1600" b="1" spc="-10" dirty="0">
                <a:latin typeface="Times New Roman"/>
                <a:cs typeface="Times New Roman"/>
              </a:rPr>
              <a:t>ТИПУ</a:t>
            </a:r>
            <a:r>
              <a:rPr sz="1600" b="1" dirty="0">
                <a:latin typeface="Times New Roman"/>
                <a:cs typeface="Times New Roman"/>
              </a:rPr>
              <a:t> </a:t>
            </a:r>
            <a:r>
              <a:rPr sz="1600" b="1" spc="-20" dirty="0">
                <a:latin typeface="Times New Roman"/>
                <a:cs typeface="Times New Roman"/>
              </a:rPr>
              <a:t>РОЗЧИНУ</a:t>
            </a:r>
            <a:endParaRPr sz="1600">
              <a:latin typeface="Times New Roman"/>
              <a:cs typeface="Times New Roman"/>
            </a:endParaRPr>
          </a:p>
        </p:txBody>
      </p:sp>
      <p:grpSp>
        <p:nvGrpSpPr>
          <p:cNvPr id="48" name="object 48"/>
          <p:cNvGrpSpPr/>
          <p:nvPr/>
        </p:nvGrpSpPr>
        <p:grpSpPr>
          <a:xfrm>
            <a:off x="443293" y="4218244"/>
            <a:ext cx="2720975" cy="957580"/>
            <a:chOff x="443293" y="4218244"/>
            <a:chExt cx="2720975" cy="957580"/>
          </a:xfrm>
        </p:grpSpPr>
        <p:sp>
          <p:nvSpPr>
            <p:cNvPr id="49" name="object 49"/>
            <p:cNvSpPr/>
            <p:nvPr/>
          </p:nvSpPr>
          <p:spPr>
            <a:xfrm>
              <a:off x="463295" y="4238246"/>
              <a:ext cx="2680970" cy="917575"/>
            </a:xfrm>
            <a:custGeom>
              <a:avLst/>
              <a:gdLst/>
              <a:ahLst/>
              <a:cxnLst/>
              <a:rect l="l" t="t" r="r" b="b"/>
              <a:pathLst>
                <a:path w="2680970" h="917575">
                  <a:moveTo>
                    <a:pt x="2527808" y="0"/>
                  </a:moveTo>
                  <a:lnTo>
                    <a:pt x="152908" y="0"/>
                  </a:lnTo>
                  <a:lnTo>
                    <a:pt x="104579" y="7794"/>
                  </a:lnTo>
                  <a:lnTo>
                    <a:pt x="62605" y="29500"/>
                  </a:lnTo>
                  <a:lnTo>
                    <a:pt x="29504" y="62599"/>
                  </a:lnTo>
                  <a:lnTo>
                    <a:pt x="7795" y="104574"/>
                  </a:lnTo>
                  <a:lnTo>
                    <a:pt x="0" y="152908"/>
                  </a:lnTo>
                  <a:lnTo>
                    <a:pt x="0" y="764540"/>
                  </a:lnTo>
                  <a:lnTo>
                    <a:pt x="7795" y="812868"/>
                  </a:lnTo>
                  <a:lnTo>
                    <a:pt x="29504" y="854842"/>
                  </a:lnTo>
                  <a:lnTo>
                    <a:pt x="62605" y="887943"/>
                  </a:lnTo>
                  <a:lnTo>
                    <a:pt x="104579" y="909652"/>
                  </a:lnTo>
                  <a:lnTo>
                    <a:pt x="152908" y="917448"/>
                  </a:lnTo>
                  <a:lnTo>
                    <a:pt x="2527808" y="917448"/>
                  </a:lnTo>
                  <a:lnTo>
                    <a:pt x="2576136" y="909652"/>
                  </a:lnTo>
                  <a:lnTo>
                    <a:pt x="2618110" y="887943"/>
                  </a:lnTo>
                  <a:lnTo>
                    <a:pt x="2651211" y="854842"/>
                  </a:lnTo>
                  <a:lnTo>
                    <a:pt x="2672920" y="812868"/>
                  </a:lnTo>
                  <a:lnTo>
                    <a:pt x="2680716" y="764540"/>
                  </a:lnTo>
                  <a:lnTo>
                    <a:pt x="2680716" y="152908"/>
                  </a:lnTo>
                  <a:lnTo>
                    <a:pt x="2672920" y="104574"/>
                  </a:lnTo>
                  <a:lnTo>
                    <a:pt x="2651211" y="62599"/>
                  </a:lnTo>
                  <a:lnTo>
                    <a:pt x="2618110" y="29500"/>
                  </a:lnTo>
                  <a:lnTo>
                    <a:pt x="2576136" y="7794"/>
                  </a:lnTo>
                  <a:lnTo>
                    <a:pt x="2527808" y="0"/>
                  </a:lnTo>
                  <a:close/>
                </a:path>
              </a:pathLst>
            </a:custGeom>
            <a:solidFill>
              <a:srgbClr val="B03E9A"/>
            </a:solidFill>
          </p:spPr>
          <p:txBody>
            <a:bodyPr wrap="square" lIns="0" tIns="0" rIns="0" bIns="0" rtlCol="0"/>
            <a:lstStyle/>
            <a:p>
              <a:endParaRPr/>
            </a:p>
          </p:txBody>
        </p:sp>
        <p:sp>
          <p:nvSpPr>
            <p:cNvPr id="50" name="object 50"/>
            <p:cNvSpPr/>
            <p:nvPr/>
          </p:nvSpPr>
          <p:spPr>
            <a:xfrm>
              <a:off x="463295" y="4238246"/>
              <a:ext cx="2680970" cy="917575"/>
            </a:xfrm>
            <a:custGeom>
              <a:avLst/>
              <a:gdLst/>
              <a:ahLst/>
              <a:cxnLst/>
              <a:rect l="l" t="t" r="r" b="b"/>
              <a:pathLst>
                <a:path w="2680970" h="917575">
                  <a:moveTo>
                    <a:pt x="0" y="152908"/>
                  </a:moveTo>
                  <a:lnTo>
                    <a:pt x="7795" y="104574"/>
                  </a:lnTo>
                  <a:lnTo>
                    <a:pt x="29504" y="62599"/>
                  </a:lnTo>
                  <a:lnTo>
                    <a:pt x="62605" y="29500"/>
                  </a:lnTo>
                  <a:lnTo>
                    <a:pt x="104579" y="7794"/>
                  </a:lnTo>
                  <a:lnTo>
                    <a:pt x="152908" y="0"/>
                  </a:lnTo>
                  <a:lnTo>
                    <a:pt x="2527808" y="0"/>
                  </a:lnTo>
                  <a:lnTo>
                    <a:pt x="2576136" y="7794"/>
                  </a:lnTo>
                  <a:lnTo>
                    <a:pt x="2618110" y="29500"/>
                  </a:lnTo>
                  <a:lnTo>
                    <a:pt x="2651211" y="62599"/>
                  </a:lnTo>
                  <a:lnTo>
                    <a:pt x="2672920" y="104574"/>
                  </a:lnTo>
                  <a:lnTo>
                    <a:pt x="2680716" y="152908"/>
                  </a:lnTo>
                  <a:lnTo>
                    <a:pt x="2680716" y="764540"/>
                  </a:lnTo>
                  <a:lnTo>
                    <a:pt x="2672920" y="812868"/>
                  </a:lnTo>
                  <a:lnTo>
                    <a:pt x="2651211" y="854842"/>
                  </a:lnTo>
                  <a:lnTo>
                    <a:pt x="2618110" y="887943"/>
                  </a:lnTo>
                  <a:lnTo>
                    <a:pt x="2576136" y="909652"/>
                  </a:lnTo>
                  <a:lnTo>
                    <a:pt x="2527808" y="917448"/>
                  </a:lnTo>
                  <a:lnTo>
                    <a:pt x="152908" y="917448"/>
                  </a:lnTo>
                  <a:lnTo>
                    <a:pt x="104579" y="909652"/>
                  </a:lnTo>
                  <a:lnTo>
                    <a:pt x="62605" y="887943"/>
                  </a:lnTo>
                  <a:lnTo>
                    <a:pt x="29504" y="854842"/>
                  </a:lnTo>
                  <a:lnTo>
                    <a:pt x="7795" y="812868"/>
                  </a:lnTo>
                  <a:lnTo>
                    <a:pt x="0" y="764540"/>
                  </a:lnTo>
                  <a:lnTo>
                    <a:pt x="0" y="152908"/>
                  </a:lnTo>
                  <a:close/>
                </a:path>
              </a:pathLst>
            </a:custGeom>
            <a:ln w="39624">
              <a:solidFill>
                <a:srgbClr val="FFFFFF"/>
              </a:solidFill>
            </a:ln>
          </p:spPr>
          <p:txBody>
            <a:bodyPr wrap="square" lIns="0" tIns="0" rIns="0" bIns="0" rtlCol="0"/>
            <a:lstStyle/>
            <a:p>
              <a:endParaRPr/>
            </a:p>
          </p:txBody>
        </p:sp>
      </p:grpSp>
      <p:sp>
        <p:nvSpPr>
          <p:cNvPr id="51" name="object 51"/>
          <p:cNvSpPr txBox="1"/>
          <p:nvPr/>
        </p:nvSpPr>
        <p:spPr>
          <a:xfrm>
            <a:off x="742511" y="4304200"/>
            <a:ext cx="2122805" cy="735330"/>
          </a:xfrm>
          <a:prstGeom prst="rect">
            <a:avLst/>
          </a:prstGeom>
        </p:spPr>
        <p:txBody>
          <a:bodyPr vert="horz" wrap="square" lIns="0" tIns="28575" rIns="0" bIns="0" rtlCol="0">
            <a:spAutoFit/>
          </a:bodyPr>
          <a:lstStyle/>
          <a:p>
            <a:pPr marL="12700" marR="5080" algn="ctr">
              <a:lnSpc>
                <a:spcPts val="1839"/>
              </a:lnSpc>
              <a:spcBef>
                <a:spcPts val="225"/>
              </a:spcBef>
            </a:pPr>
            <a:r>
              <a:rPr sz="1600" b="1" spc="-75" dirty="0">
                <a:solidFill>
                  <a:srgbClr val="FFFFFF"/>
                </a:solidFill>
                <a:latin typeface="Times New Roman"/>
                <a:cs typeface="Times New Roman"/>
              </a:rPr>
              <a:t>ЛР,</a:t>
            </a:r>
            <a:r>
              <a:rPr sz="1600" b="1" spc="-5" dirty="0">
                <a:solidFill>
                  <a:srgbClr val="FFFFFF"/>
                </a:solidFill>
                <a:latin typeface="Times New Roman"/>
                <a:cs typeface="Times New Roman"/>
              </a:rPr>
              <a:t> </a:t>
            </a:r>
            <a:r>
              <a:rPr sz="1600" b="1" spc="-10" dirty="0">
                <a:solidFill>
                  <a:srgbClr val="FFFFFF"/>
                </a:solidFill>
                <a:latin typeface="Times New Roman"/>
                <a:cs typeface="Times New Roman"/>
              </a:rPr>
              <a:t>розчинні </a:t>
            </a:r>
            <a:r>
              <a:rPr sz="1600" b="1" spc="-5" dirty="0">
                <a:solidFill>
                  <a:srgbClr val="FFFFFF"/>
                </a:solidFill>
                <a:latin typeface="Times New Roman"/>
                <a:cs typeface="Times New Roman"/>
              </a:rPr>
              <a:t>у</a:t>
            </a:r>
            <a:r>
              <a:rPr sz="1600" b="1" spc="-15" dirty="0">
                <a:solidFill>
                  <a:srgbClr val="FFFFFF"/>
                </a:solidFill>
                <a:latin typeface="Times New Roman"/>
                <a:cs typeface="Times New Roman"/>
              </a:rPr>
              <a:t> </a:t>
            </a:r>
            <a:r>
              <a:rPr sz="1600" b="1" spc="-5" dirty="0">
                <a:solidFill>
                  <a:srgbClr val="FFFFFF"/>
                </a:solidFill>
                <a:latin typeface="Times New Roman"/>
                <a:cs typeface="Times New Roman"/>
              </a:rPr>
              <a:t>вазеліні </a:t>
            </a:r>
            <a:r>
              <a:rPr sz="1600" b="1" spc="-385" dirty="0">
                <a:solidFill>
                  <a:srgbClr val="FFFFFF"/>
                </a:solidFill>
                <a:latin typeface="Times New Roman"/>
                <a:cs typeface="Times New Roman"/>
              </a:rPr>
              <a:t> </a:t>
            </a:r>
            <a:r>
              <a:rPr sz="1600" b="1" spc="-5" dirty="0">
                <a:solidFill>
                  <a:srgbClr val="FFFFFF"/>
                </a:solidFill>
                <a:latin typeface="Times New Roman"/>
                <a:cs typeface="Times New Roman"/>
              </a:rPr>
              <a:t>(в</a:t>
            </a:r>
            <a:r>
              <a:rPr sz="1600" b="1" dirty="0">
                <a:solidFill>
                  <a:srgbClr val="FFFFFF"/>
                </a:solidFill>
                <a:latin typeface="Times New Roman"/>
                <a:cs typeface="Times New Roman"/>
              </a:rPr>
              <a:t> </a:t>
            </a:r>
            <a:r>
              <a:rPr sz="1600" b="1" spc="-5" dirty="0">
                <a:solidFill>
                  <a:srgbClr val="FFFFFF"/>
                </a:solidFill>
                <a:latin typeface="Times New Roman"/>
                <a:cs typeface="Times New Roman"/>
              </a:rPr>
              <a:t>дисперсійному </a:t>
            </a:r>
            <a:r>
              <a:rPr sz="1600" b="1" dirty="0">
                <a:solidFill>
                  <a:srgbClr val="FFFFFF"/>
                </a:solidFill>
                <a:latin typeface="Times New Roman"/>
                <a:cs typeface="Times New Roman"/>
              </a:rPr>
              <a:t> </a:t>
            </a:r>
            <a:r>
              <a:rPr sz="1600" b="1" spc="-10" dirty="0">
                <a:solidFill>
                  <a:srgbClr val="FFFFFF"/>
                </a:solidFill>
                <a:latin typeface="Times New Roman"/>
                <a:cs typeface="Times New Roman"/>
              </a:rPr>
              <a:t>середовищі)</a:t>
            </a:r>
            <a:endParaRPr sz="1600">
              <a:latin typeface="Times New Roman"/>
              <a:cs typeface="Times New Roman"/>
            </a:endParaRPr>
          </a:p>
        </p:txBody>
      </p:sp>
      <p:grpSp>
        <p:nvGrpSpPr>
          <p:cNvPr id="52" name="object 52"/>
          <p:cNvGrpSpPr/>
          <p:nvPr/>
        </p:nvGrpSpPr>
        <p:grpSpPr>
          <a:xfrm>
            <a:off x="2852737" y="5283517"/>
            <a:ext cx="4185285" cy="716915"/>
            <a:chOff x="2852737" y="5283517"/>
            <a:chExt cx="4185285" cy="716915"/>
          </a:xfrm>
        </p:grpSpPr>
        <p:sp>
          <p:nvSpPr>
            <p:cNvPr id="53" name="object 53"/>
            <p:cNvSpPr/>
            <p:nvPr/>
          </p:nvSpPr>
          <p:spPr>
            <a:xfrm>
              <a:off x="2872740" y="5303519"/>
              <a:ext cx="4145279" cy="676910"/>
            </a:xfrm>
            <a:custGeom>
              <a:avLst/>
              <a:gdLst/>
              <a:ahLst/>
              <a:cxnLst/>
              <a:rect l="l" t="t" r="r" b="b"/>
              <a:pathLst>
                <a:path w="4145279" h="676910">
                  <a:moveTo>
                    <a:pt x="4032504" y="0"/>
                  </a:moveTo>
                  <a:lnTo>
                    <a:pt x="0" y="0"/>
                  </a:lnTo>
                  <a:lnTo>
                    <a:pt x="0" y="676655"/>
                  </a:lnTo>
                  <a:lnTo>
                    <a:pt x="4032504" y="676655"/>
                  </a:lnTo>
                  <a:lnTo>
                    <a:pt x="4076399" y="667792"/>
                  </a:lnTo>
                  <a:lnTo>
                    <a:pt x="4112247" y="643623"/>
                  </a:lnTo>
                  <a:lnTo>
                    <a:pt x="4136416" y="607775"/>
                  </a:lnTo>
                  <a:lnTo>
                    <a:pt x="4145279" y="563879"/>
                  </a:lnTo>
                  <a:lnTo>
                    <a:pt x="4145279" y="112775"/>
                  </a:lnTo>
                  <a:lnTo>
                    <a:pt x="4136416" y="68880"/>
                  </a:lnTo>
                  <a:lnTo>
                    <a:pt x="4112247" y="33032"/>
                  </a:lnTo>
                  <a:lnTo>
                    <a:pt x="4076399" y="8863"/>
                  </a:lnTo>
                  <a:lnTo>
                    <a:pt x="4032504" y="0"/>
                  </a:lnTo>
                  <a:close/>
                </a:path>
              </a:pathLst>
            </a:custGeom>
            <a:solidFill>
              <a:srgbClr val="E6CED3">
                <a:alpha val="90194"/>
              </a:srgbClr>
            </a:solidFill>
          </p:spPr>
          <p:txBody>
            <a:bodyPr wrap="square" lIns="0" tIns="0" rIns="0" bIns="0" rtlCol="0"/>
            <a:lstStyle/>
            <a:p>
              <a:endParaRPr/>
            </a:p>
          </p:txBody>
        </p:sp>
        <p:sp>
          <p:nvSpPr>
            <p:cNvPr id="54" name="object 54"/>
            <p:cNvSpPr/>
            <p:nvPr/>
          </p:nvSpPr>
          <p:spPr>
            <a:xfrm>
              <a:off x="2872740" y="5303519"/>
              <a:ext cx="4145279" cy="676910"/>
            </a:xfrm>
            <a:custGeom>
              <a:avLst/>
              <a:gdLst/>
              <a:ahLst/>
              <a:cxnLst/>
              <a:rect l="l" t="t" r="r" b="b"/>
              <a:pathLst>
                <a:path w="4145279" h="676910">
                  <a:moveTo>
                    <a:pt x="4145279" y="112775"/>
                  </a:moveTo>
                  <a:lnTo>
                    <a:pt x="4145279" y="563879"/>
                  </a:lnTo>
                  <a:lnTo>
                    <a:pt x="4136416" y="607775"/>
                  </a:lnTo>
                  <a:lnTo>
                    <a:pt x="4112247" y="643623"/>
                  </a:lnTo>
                  <a:lnTo>
                    <a:pt x="4076399" y="667792"/>
                  </a:lnTo>
                  <a:lnTo>
                    <a:pt x="4032504" y="676655"/>
                  </a:lnTo>
                  <a:lnTo>
                    <a:pt x="0" y="676655"/>
                  </a:lnTo>
                  <a:lnTo>
                    <a:pt x="0" y="0"/>
                  </a:lnTo>
                  <a:lnTo>
                    <a:pt x="4032504" y="0"/>
                  </a:lnTo>
                  <a:lnTo>
                    <a:pt x="4076399" y="8863"/>
                  </a:lnTo>
                  <a:lnTo>
                    <a:pt x="4112247" y="33032"/>
                  </a:lnTo>
                  <a:lnTo>
                    <a:pt x="4136416" y="68880"/>
                  </a:lnTo>
                  <a:lnTo>
                    <a:pt x="4145279" y="112775"/>
                  </a:lnTo>
                  <a:close/>
                </a:path>
              </a:pathLst>
            </a:custGeom>
            <a:ln w="39623">
              <a:solidFill>
                <a:srgbClr val="E6CED3"/>
              </a:solidFill>
            </a:ln>
          </p:spPr>
          <p:txBody>
            <a:bodyPr wrap="square" lIns="0" tIns="0" rIns="0" bIns="0" rtlCol="0"/>
            <a:lstStyle/>
            <a:p>
              <a:endParaRPr/>
            </a:p>
          </p:txBody>
        </p:sp>
      </p:grpSp>
      <p:sp>
        <p:nvSpPr>
          <p:cNvPr id="55" name="object 55"/>
          <p:cNvSpPr txBox="1"/>
          <p:nvPr/>
        </p:nvSpPr>
        <p:spPr>
          <a:xfrm>
            <a:off x="2892551" y="5487789"/>
            <a:ext cx="4057015" cy="269240"/>
          </a:xfrm>
          <a:prstGeom prst="rect">
            <a:avLst/>
          </a:prstGeom>
        </p:spPr>
        <p:txBody>
          <a:bodyPr vert="horz" wrap="square" lIns="0" tIns="12065" rIns="0" bIns="0" rtlCol="0">
            <a:spAutoFit/>
          </a:bodyPr>
          <a:lstStyle/>
          <a:p>
            <a:pPr marL="226695">
              <a:lnSpc>
                <a:spcPct val="100000"/>
              </a:lnSpc>
              <a:spcBef>
                <a:spcPts val="95"/>
              </a:spcBef>
            </a:pPr>
            <a:r>
              <a:rPr sz="1600" b="1" spc="-20" dirty="0">
                <a:latin typeface="Arial"/>
                <a:cs typeface="Arial"/>
              </a:rPr>
              <a:t>ВВОДЯТЬСЯ</a:t>
            </a:r>
            <a:r>
              <a:rPr sz="1600" b="1" spc="5" dirty="0">
                <a:latin typeface="Arial"/>
                <a:cs typeface="Arial"/>
              </a:rPr>
              <a:t> </a:t>
            </a:r>
            <a:r>
              <a:rPr sz="1600" b="1" spc="-5" dirty="0">
                <a:latin typeface="Arial"/>
                <a:cs typeface="Arial"/>
              </a:rPr>
              <a:t>ПО ТИПУ </a:t>
            </a:r>
            <a:r>
              <a:rPr sz="1600" b="1" spc="-20" dirty="0">
                <a:latin typeface="Arial"/>
                <a:cs typeface="Arial"/>
              </a:rPr>
              <a:t>ЕМУЛЬСІЇ</a:t>
            </a:r>
            <a:endParaRPr sz="1600">
              <a:latin typeface="Arial"/>
              <a:cs typeface="Arial"/>
            </a:endParaRPr>
          </a:p>
        </p:txBody>
      </p:sp>
      <p:grpSp>
        <p:nvGrpSpPr>
          <p:cNvPr id="56" name="object 56"/>
          <p:cNvGrpSpPr/>
          <p:nvPr/>
        </p:nvGrpSpPr>
        <p:grpSpPr>
          <a:xfrm>
            <a:off x="376237" y="5228657"/>
            <a:ext cx="2515235" cy="796290"/>
            <a:chOff x="376237" y="5228657"/>
            <a:chExt cx="2515235" cy="796290"/>
          </a:xfrm>
        </p:grpSpPr>
        <p:sp>
          <p:nvSpPr>
            <p:cNvPr id="57" name="object 57"/>
            <p:cNvSpPr/>
            <p:nvPr/>
          </p:nvSpPr>
          <p:spPr>
            <a:xfrm>
              <a:off x="396240" y="5248659"/>
              <a:ext cx="2475230" cy="756285"/>
            </a:xfrm>
            <a:custGeom>
              <a:avLst/>
              <a:gdLst/>
              <a:ahLst/>
              <a:cxnLst/>
              <a:rect l="l" t="t" r="r" b="b"/>
              <a:pathLst>
                <a:path w="2475230" h="756285">
                  <a:moveTo>
                    <a:pt x="2348992" y="0"/>
                  </a:moveTo>
                  <a:lnTo>
                    <a:pt x="125984" y="0"/>
                  </a:lnTo>
                  <a:lnTo>
                    <a:pt x="76943" y="9899"/>
                  </a:lnTo>
                  <a:lnTo>
                    <a:pt x="36898" y="36898"/>
                  </a:lnTo>
                  <a:lnTo>
                    <a:pt x="9899" y="76943"/>
                  </a:lnTo>
                  <a:lnTo>
                    <a:pt x="0" y="125983"/>
                  </a:lnTo>
                  <a:lnTo>
                    <a:pt x="0" y="629907"/>
                  </a:lnTo>
                  <a:lnTo>
                    <a:pt x="9899" y="678949"/>
                  </a:lnTo>
                  <a:lnTo>
                    <a:pt x="36898" y="718999"/>
                  </a:lnTo>
                  <a:lnTo>
                    <a:pt x="76943" y="746002"/>
                  </a:lnTo>
                  <a:lnTo>
                    <a:pt x="125984" y="755903"/>
                  </a:lnTo>
                  <a:lnTo>
                    <a:pt x="2348992" y="755903"/>
                  </a:lnTo>
                  <a:lnTo>
                    <a:pt x="2398032" y="746002"/>
                  </a:lnTo>
                  <a:lnTo>
                    <a:pt x="2438077" y="718999"/>
                  </a:lnTo>
                  <a:lnTo>
                    <a:pt x="2465076" y="678949"/>
                  </a:lnTo>
                  <a:lnTo>
                    <a:pt x="2474976" y="629907"/>
                  </a:lnTo>
                  <a:lnTo>
                    <a:pt x="2474976" y="125983"/>
                  </a:lnTo>
                  <a:lnTo>
                    <a:pt x="2465076" y="76943"/>
                  </a:lnTo>
                  <a:lnTo>
                    <a:pt x="2438077" y="36898"/>
                  </a:lnTo>
                  <a:lnTo>
                    <a:pt x="2398032" y="9899"/>
                  </a:lnTo>
                  <a:lnTo>
                    <a:pt x="2348992" y="0"/>
                  </a:lnTo>
                  <a:close/>
                </a:path>
              </a:pathLst>
            </a:custGeom>
            <a:solidFill>
              <a:srgbClr val="B03E9A"/>
            </a:solidFill>
          </p:spPr>
          <p:txBody>
            <a:bodyPr wrap="square" lIns="0" tIns="0" rIns="0" bIns="0" rtlCol="0"/>
            <a:lstStyle/>
            <a:p>
              <a:endParaRPr/>
            </a:p>
          </p:txBody>
        </p:sp>
        <p:sp>
          <p:nvSpPr>
            <p:cNvPr id="58" name="object 58"/>
            <p:cNvSpPr/>
            <p:nvPr/>
          </p:nvSpPr>
          <p:spPr>
            <a:xfrm>
              <a:off x="396240" y="5248659"/>
              <a:ext cx="2475230" cy="756285"/>
            </a:xfrm>
            <a:custGeom>
              <a:avLst/>
              <a:gdLst/>
              <a:ahLst/>
              <a:cxnLst/>
              <a:rect l="l" t="t" r="r" b="b"/>
              <a:pathLst>
                <a:path w="2475230" h="756285">
                  <a:moveTo>
                    <a:pt x="0" y="125983"/>
                  </a:moveTo>
                  <a:lnTo>
                    <a:pt x="9899" y="76943"/>
                  </a:lnTo>
                  <a:lnTo>
                    <a:pt x="36898" y="36898"/>
                  </a:lnTo>
                  <a:lnTo>
                    <a:pt x="76943" y="9899"/>
                  </a:lnTo>
                  <a:lnTo>
                    <a:pt x="125984" y="0"/>
                  </a:lnTo>
                  <a:lnTo>
                    <a:pt x="2348992" y="0"/>
                  </a:lnTo>
                  <a:lnTo>
                    <a:pt x="2398032" y="9899"/>
                  </a:lnTo>
                  <a:lnTo>
                    <a:pt x="2438077" y="36898"/>
                  </a:lnTo>
                  <a:lnTo>
                    <a:pt x="2465076" y="76943"/>
                  </a:lnTo>
                  <a:lnTo>
                    <a:pt x="2474976" y="125983"/>
                  </a:lnTo>
                  <a:lnTo>
                    <a:pt x="2474976" y="629907"/>
                  </a:lnTo>
                  <a:lnTo>
                    <a:pt x="2465076" y="678949"/>
                  </a:lnTo>
                  <a:lnTo>
                    <a:pt x="2438077" y="718999"/>
                  </a:lnTo>
                  <a:lnTo>
                    <a:pt x="2398032" y="746002"/>
                  </a:lnTo>
                  <a:lnTo>
                    <a:pt x="2348992" y="755903"/>
                  </a:lnTo>
                  <a:lnTo>
                    <a:pt x="125984" y="755903"/>
                  </a:lnTo>
                  <a:lnTo>
                    <a:pt x="76943" y="746002"/>
                  </a:lnTo>
                  <a:lnTo>
                    <a:pt x="36898" y="718999"/>
                  </a:lnTo>
                  <a:lnTo>
                    <a:pt x="9899" y="678949"/>
                  </a:lnTo>
                  <a:lnTo>
                    <a:pt x="0" y="629907"/>
                  </a:lnTo>
                  <a:lnTo>
                    <a:pt x="0" y="125983"/>
                  </a:lnTo>
                  <a:close/>
                </a:path>
              </a:pathLst>
            </a:custGeom>
            <a:ln w="39624">
              <a:solidFill>
                <a:srgbClr val="FFFFFF"/>
              </a:solidFill>
            </a:ln>
          </p:spPr>
          <p:txBody>
            <a:bodyPr wrap="square" lIns="0" tIns="0" rIns="0" bIns="0" rtlCol="0"/>
            <a:lstStyle/>
            <a:p>
              <a:endParaRPr/>
            </a:p>
          </p:txBody>
        </p:sp>
      </p:grpSp>
      <p:sp>
        <p:nvSpPr>
          <p:cNvPr id="59" name="object 59"/>
          <p:cNvSpPr txBox="1"/>
          <p:nvPr/>
        </p:nvSpPr>
        <p:spPr>
          <a:xfrm>
            <a:off x="752077" y="5248049"/>
            <a:ext cx="1763395" cy="502284"/>
          </a:xfrm>
          <a:prstGeom prst="rect">
            <a:avLst/>
          </a:prstGeom>
        </p:spPr>
        <p:txBody>
          <a:bodyPr vert="horz" wrap="square" lIns="0" tIns="28575" rIns="0" bIns="0" rtlCol="0">
            <a:spAutoFit/>
          </a:bodyPr>
          <a:lstStyle/>
          <a:p>
            <a:pPr marL="12700" marR="5080" indent="1270">
              <a:lnSpc>
                <a:spcPts val="1839"/>
              </a:lnSpc>
              <a:spcBef>
                <a:spcPts val="225"/>
              </a:spcBef>
            </a:pPr>
            <a:r>
              <a:rPr sz="1600" b="1" spc="-75" dirty="0">
                <a:solidFill>
                  <a:srgbClr val="FFFFFF"/>
                </a:solidFill>
                <a:latin typeface="Times New Roman"/>
                <a:cs typeface="Times New Roman"/>
              </a:rPr>
              <a:t>ЛР,</a:t>
            </a:r>
            <a:r>
              <a:rPr sz="1600" b="1" spc="-5" dirty="0">
                <a:solidFill>
                  <a:srgbClr val="FFFFFF"/>
                </a:solidFill>
                <a:latin typeface="Times New Roman"/>
                <a:cs typeface="Times New Roman"/>
              </a:rPr>
              <a:t> </a:t>
            </a:r>
            <a:r>
              <a:rPr sz="1600" b="1" spc="-10" dirty="0">
                <a:solidFill>
                  <a:srgbClr val="FFFFFF"/>
                </a:solidFill>
                <a:latin typeface="Times New Roman"/>
                <a:cs typeface="Times New Roman"/>
              </a:rPr>
              <a:t>розчинні</a:t>
            </a:r>
            <a:r>
              <a:rPr sz="1600" b="1" spc="-15" dirty="0">
                <a:solidFill>
                  <a:srgbClr val="FFFFFF"/>
                </a:solidFill>
                <a:latin typeface="Times New Roman"/>
                <a:cs typeface="Times New Roman"/>
              </a:rPr>
              <a:t> </a:t>
            </a:r>
            <a:r>
              <a:rPr sz="1600" b="1" spc="-5" dirty="0">
                <a:solidFill>
                  <a:srgbClr val="FFFFFF"/>
                </a:solidFill>
                <a:latin typeface="Times New Roman"/>
                <a:cs typeface="Times New Roman"/>
              </a:rPr>
              <a:t>у</a:t>
            </a:r>
            <a:r>
              <a:rPr sz="1600" b="1" spc="-20" dirty="0">
                <a:solidFill>
                  <a:srgbClr val="FFFFFF"/>
                </a:solidFill>
                <a:latin typeface="Times New Roman"/>
                <a:cs typeface="Times New Roman"/>
              </a:rPr>
              <a:t> воді </a:t>
            </a:r>
            <a:r>
              <a:rPr sz="1600" b="1" spc="-385" dirty="0">
                <a:solidFill>
                  <a:srgbClr val="FFFFFF"/>
                </a:solidFill>
                <a:latin typeface="Times New Roman"/>
                <a:cs typeface="Times New Roman"/>
              </a:rPr>
              <a:t> </a:t>
            </a:r>
            <a:r>
              <a:rPr sz="1600" b="1" spc="-5" dirty="0">
                <a:solidFill>
                  <a:srgbClr val="FFFFFF"/>
                </a:solidFill>
                <a:latin typeface="Times New Roman"/>
                <a:cs typeface="Times New Roman"/>
              </a:rPr>
              <a:t>(в</a:t>
            </a:r>
            <a:r>
              <a:rPr sz="1600" b="1" spc="-20" dirty="0">
                <a:solidFill>
                  <a:srgbClr val="FFFFFF"/>
                </a:solidFill>
                <a:latin typeface="Times New Roman"/>
                <a:cs typeface="Times New Roman"/>
              </a:rPr>
              <a:t> </a:t>
            </a:r>
            <a:r>
              <a:rPr sz="1600" b="1" spc="-5" dirty="0">
                <a:solidFill>
                  <a:srgbClr val="FFFFFF"/>
                </a:solidFill>
                <a:latin typeface="Times New Roman"/>
                <a:cs typeface="Times New Roman"/>
              </a:rPr>
              <a:t>дисперсній</a:t>
            </a:r>
            <a:r>
              <a:rPr sz="1600" b="1" spc="-20" dirty="0">
                <a:solidFill>
                  <a:srgbClr val="FFFFFF"/>
                </a:solidFill>
                <a:latin typeface="Times New Roman"/>
                <a:cs typeface="Times New Roman"/>
              </a:rPr>
              <a:t> </a:t>
            </a:r>
            <a:r>
              <a:rPr sz="1600" b="1" spc="-5" dirty="0">
                <a:solidFill>
                  <a:srgbClr val="FFFFFF"/>
                </a:solidFill>
                <a:latin typeface="Times New Roman"/>
                <a:cs typeface="Times New Roman"/>
              </a:rPr>
              <a:t>фазі)</a:t>
            </a:r>
            <a:endParaRPr sz="1600">
              <a:latin typeface="Times New Roman"/>
              <a:cs typeface="Times New Roman"/>
            </a:endParaRPr>
          </a:p>
        </p:txBody>
      </p:sp>
      <p:grpSp>
        <p:nvGrpSpPr>
          <p:cNvPr id="60" name="object 60"/>
          <p:cNvGrpSpPr/>
          <p:nvPr/>
        </p:nvGrpSpPr>
        <p:grpSpPr>
          <a:xfrm>
            <a:off x="2915221" y="6214684"/>
            <a:ext cx="4123054" cy="573405"/>
            <a:chOff x="2915221" y="6214684"/>
            <a:chExt cx="4123054" cy="573405"/>
          </a:xfrm>
        </p:grpSpPr>
        <p:sp>
          <p:nvSpPr>
            <p:cNvPr id="61" name="object 61"/>
            <p:cNvSpPr/>
            <p:nvPr/>
          </p:nvSpPr>
          <p:spPr>
            <a:xfrm>
              <a:off x="2935223" y="6234686"/>
              <a:ext cx="4083050" cy="533400"/>
            </a:xfrm>
            <a:custGeom>
              <a:avLst/>
              <a:gdLst/>
              <a:ahLst/>
              <a:cxnLst/>
              <a:rect l="l" t="t" r="r" b="b"/>
              <a:pathLst>
                <a:path w="4083050" h="533400">
                  <a:moveTo>
                    <a:pt x="3993896" y="0"/>
                  </a:moveTo>
                  <a:lnTo>
                    <a:pt x="0" y="0"/>
                  </a:lnTo>
                  <a:lnTo>
                    <a:pt x="0" y="533399"/>
                  </a:lnTo>
                  <a:lnTo>
                    <a:pt x="3993896" y="533399"/>
                  </a:lnTo>
                  <a:lnTo>
                    <a:pt x="4028499" y="526413"/>
                  </a:lnTo>
                  <a:lnTo>
                    <a:pt x="4056757" y="507361"/>
                  </a:lnTo>
                  <a:lnTo>
                    <a:pt x="4075809" y="479103"/>
                  </a:lnTo>
                  <a:lnTo>
                    <a:pt x="4082796" y="444499"/>
                  </a:lnTo>
                  <a:lnTo>
                    <a:pt x="4082796" y="88899"/>
                  </a:lnTo>
                  <a:lnTo>
                    <a:pt x="4075809" y="54296"/>
                  </a:lnTo>
                  <a:lnTo>
                    <a:pt x="4056757" y="26038"/>
                  </a:lnTo>
                  <a:lnTo>
                    <a:pt x="4028499" y="6986"/>
                  </a:lnTo>
                  <a:lnTo>
                    <a:pt x="3993896" y="0"/>
                  </a:lnTo>
                  <a:close/>
                </a:path>
              </a:pathLst>
            </a:custGeom>
            <a:solidFill>
              <a:srgbClr val="E6CED3">
                <a:alpha val="90194"/>
              </a:srgbClr>
            </a:solidFill>
          </p:spPr>
          <p:txBody>
            <a:bodyPr wrap="square" lIns="0" tIns="0" rIns="0" bIns="0" rtlCol="0"/>
            <a:lstStyle/>
            <a:p>
              <a:endParaRPr/>
            </a:p>
          </p:txBody>
        </p:sp>
        <p:sp>
          <p:nvSpPr>
            <p:cNvPr id="62" name="object 62"/>
            <p:cNvSpPr/>
            <p:nvPr/>
          </p:nvSpPr>
          <p:spPr>
            <a:xfrm>
              <a:off x="2935223" y="6234686"/>
              <a:ext cx="4083050" cy="533400"/>
            </a:xfrm>
            <a:custGeom>
              <a:avLst/>
              <a:gdLst/>
              <a:ahLst/>
              <a:cxnLst/>
              <a:rect l="l" t="t" r="r" b="b"/>
              <a:pathLst>
                <a:path w="4083050" h="533400">
                  <a:moveTo>
                    <a:pt x="4082796" y="88899"/>
                  </a:moveTo>
                  <a:lnTo>
                    <a:pt x="4082796" y="444499"/>
                  </a:lnTo>
                  <a:lnTo>
                    <a:pt x="4075809" y="479103"/>
                  </a:lnTo>
                  <a:lnTo>
                    <a:pt x="4056757" y="507361"/>
                  </a:lnTo>
                  <a:lnTo>
                    <a:pt x="4028499" y="526413"/>
                  </a:lnTo>
                  <a:lnTo>
                    <a:pt x="3993896" y="533399"/>
                  </a:lnTo>
                  <a:lnTo>
                    <a:pt x="0" y="533399"/>
                  </a:lnTo>
                  <a:lnTo>
                    <a:pt x="0" y="0"/>
                  </a:lnTo>
                  <a:lnTo>
                    <a:pt x="3993896" y="0"/>
                  </a:lnTo>
                  <a:lnTo>
                    <a:pt x="4028499" y="6986"/>
                  </a:lnTo>
                  <a:lnTo>
                    <a:pt x="4056757" y="26038"/>
                  </a:lnTo>
                  <a:lnTo>
                    <a:pt x="4075809" y="54296"/>
                  </a:lnTo>
                  <a:lnTo>
                    <a:pt x="4082796" y="88899"/>
                  </a:lnTo>
                  <a:close/>
                </a:path>
              </a:pathLst>
            </a:custGeom>
            <a:ln w="39624">
              <a:solidFill>
                <a:srgbClr val="E6CED3"/>
              </a:solidFill>
            </a:ln>
          </p:spPr>
          <p:txBody>
            <a:bodyPr wrap="square" lIns="0" tIns="0" rIns="0" bIns="0" rtlCol="0"/>
            <a:lstStyle/>
            <a:p>
              <a:endParaRPr/>
            </a:p>
          </p:txBody>
        </p:sp>
      </p:grpSp>
      <p:sp>
        <p:nvSpPr>
          <p:cNvPr id="63" name="object 63"/>
          <p:cNvSpPr txBox="1"/>
          <p:nvPr/>
        </p:nvSpPr>
        <p:spPr>
          <a:xfrm>
            <a:off x="2955035" y="6358639"/>
            <a:ext cx="3974465" cy="269240"/>
          </a:xfrm>
          <a:prstGeom prst="rect">
            <a:avLst/>
          </a:prstGeom>
        </p:spPr>
        <p:txBody>
          <a:bodyPr vert="horz" wrap="square" lIns="0" tIns="12065" rIns="0" bIns="0" rtlCol="0">
            <a:spAutoFit/>
          </a:bodyPr>
          <a:lstStyle/>
          <a:p>
            <a:pPr marL="383540">
              <a:lnSpc>
                <a:spcPct val="100000"/>
              </a:lnSpc>
              <a:spcBef>
                <a:spcPts val="95"/>
              </a:spcBef>
            </a:pPr>
            <a:r>
              <a:rPr sz="1600" b="1" spc="-15" dirty="0">
                <a:latin typeface="Arial"/>
                <a:cs typeface="Arial"/>
              </a:rPr>
              <a:t>ВВОДЯТСЯ</a:t>
            </a:r>
            <a:r>
              <a:rPr sz="1600" b="1" spc="10" dirty="0">
                <a:latin typeface="Arial"/>
                <a:cs typeface="Arial"/>
              </a:rPr>
              <a:t> </a:t>
            </a:r>
            <a:r>
              <a:rPr sz="1600" b="1" spc="-5" dirty="0">
                <a:latin typeface="Arial"/>
                <a:cs typeface="Arial"/>
              </a:rPr>
              <a:t>ПО</a:t>
            </a:r>
            <a:r>
              <a:rPr sz="1600" b="1" spc="-20" dirty="0">
                <a:latin typeface="Arial"/>
                <a:cs typeface="Arial"/>
              </a:rPr>
              <a:t> </a:t>
            </a:r>
            <a:r>
              <a:rPr sz="1600" b="1" spc="-5" dirty="0">
                <a:latin typeface="Arial"/>
                <a:cs typeface="Arial"/>
              </a:rPr>
              <a:t>ТИПУ</a:t>
            </a:r>
            <a:r>
              <a:rPr sz="1600" b="1" spc="-15" dirty="0">
                <a:latin typeface="Arial"/>
                <a:cs typeface="Arial"/>
              </a:rPr>
              <a:t> </a:t>
            </a:r>
            <a:r>
              <a:rPr sz="1600" b="1" spc="-10" dirty="0">
                <a:latin typeface="Arial"/>
                <a:cs typeface="Arial"/>
              </a:rPr>
              <a:t>СУСПЕНЗІЇ</a:t>
            </a:r>
            <a:endParaRPr sz="1600">
              <a:latin typeface="Arial"/>
              <a:cs typeface="Arial"/>
            </a:endParaRPr>
          </a:p>
        </p:txBody>
      </p:sp>
      <p:grpSp>
        <p:nvGrpSpPr>
          <p:cNvPr id="64" name="object 64"/>
          <p:cNvGrpSpPr/>
          <p:nvPr/>
        </p:nvGrpSpPr>
        <p:grpSpPr>
          <a:xfrm>
            <a:off x="376237" y="6021134"/>
            <a:ext cx="2579370" cy="751840"/>
            <a:chOff x="376237" y="6021134"/>
            <a:chExt cx="2579370" cy="751840"/>
          </a:xfrm>
        </p:grpSpPr>
        <p:sp>
          <p:nvSpPr>
            <p:cNvPr id="65" name="object 65"/>
            <p:cNvSpPr/>
            <p:nvPr/>
          </p:nvSpPr>
          <p:spPr>
            <a:xfrm>
              <a:off x="396240" y="6041137"/>
              <a:ext cx="2539365" cy="711835"/>
            </a:xfrm>
            <a:custGeom>
              <a:avLst/>
              <a:gdLst/>
              <a:ahLst/>
              <a:cxnLst/>
              <a:rect l="l" t="t" r="r" b="b"/>
              <a:pathLst>
                <a:path w="2539365" h="711834">
                  <a:moveTo>
                    <a:pt x="2420366" y="0"/>
                  </a:moveTo>
                  <a:lnTo>
                    <a:pt x="118618" y="0"/>
                  </a:lnTo>
                  <a:lnTo>
                    <a:pt x="72448" y="9322"/>
                  </a:lnTo>
                  <a:lnTo>
                    <a:pt x="34744" y="34744"/>
                  </a:lnTo>
                  <a:lnTo>
                    <a:pt x="9322" y="72448"/>
                  </a:lnTo>
                  <a:lnTo>
                    <a:pt x="0" y="118618"/>
                  </a:lnTo>
                  <a:lnTo>
                    <a:pt x="0" y="593090"/>
                  </a:lnTo>
                  <a:lnTo>
                    <a:pt x="9322" y="639259"/>
                  </a:lnTo>
                  <a:lnTo>
                    <a:pt x="34744" y="676963"/>
                  </a:lnTo>
                  <a:lnTo>
                    <a:pt x="72448" y="702385"/>
                  </a:lnTo>
                  <a:lnTo>
                    <a:pt x="118618" y="711708"/>
                  </a:lnTo>
                  <a:lnTo>
                    <a:pt x="2420366" y="711708"/>
                  </a:lnTo>
                  <a:lnTo>
                    <a:pt x="2466535" y="702385"/>
                  </a:lnTo>
                  <a:lnTo>
                    <a:pt x="2504239" y="676963"/>
                  </a:lnTo>
                  <a:lnTo>
                    <a:pt x="2529661" y="639259"/>
                  </a:lnTo>
                  <a:lnTo>
                    <a:pt x="2538984" y="593090"/>
                  </a:lnTo>
                  <a:lnTo>
                    <a:pt x="2538984" y="118618"/>
                  </a:lnTo>
                  <a:lnTo>
                    <a:pt x="2529661" y="72448"/>
                  </a:lnTo>
                  <a:lnTo>
                    <a:pt x="2504239" y="34744"/>
                  </a:lnTo>
                  <a:lnTo>
                    <a:pt x="2466535" y="9322"/>
                  </a:lnTo>
                  <a:lnTo>
                    <a:pt x="2420366" y="0"/>
                  </a:lnTo>
                  <a:close/>
                </a:path>
              </a:pathLst>
            </a:custGeom>
            <a:solidFill>
              <a:srgbClr val="B03E9A"/>
            </a:solidFill>
          </p:spPr>
          <p:txBody>
            <a:bodyPr wrap="square" lIns="0" tIns="0" rIns="0" bIns="0" rtlCol="0"/>
            <a:lstStyle/>
            <a:p>
              <a:endParaRPr/>
            </a:p>
          </p:txBody>
        </p:sp>
        <p:sp>
          <p:nvSpPr>
            <p:cNvPr id="66" name="object 66"/>
            <p:cNvSpPr/>
            <p:nvPr/>
          </p:nvSpPr>
          <p:spPr>
            <a:xfrm>
              <a:off x="396240" y="6041137"/>
              <a:ext cx="2539365" cy="711835"/>
            </a:xfrm>
            <a:custGeom>
              <a:avLst/>
              <a:gdLst/>
              <a:ahLst/>
              <a:cxnLst/>
              <a:rect l="l" t="t" r="r" b="b"/>
              <a:pathLst>
                <a:path w="2539365" h="711834">
                  <a:moveTo>
                    <a:pt x="0" y="118618"/>
                  </a:moveTo>
                  <a:lnTo>
                    <a:pt x="9322" y="72448"/>
                  </a:lnTo>
                  <a:lnTo>
                    <a:pt x="34744" y="34744"/>
                  </a:lnTo>
                  <a:lnTo>
                    <a:pt x="72448" y="9322"/>
                  </a:lnTo>
                  <a:lnTo>
                    <a:pt x="118618" y="0"/>
                  </a:lnTo>
                  <a:lnTo>
                    <a:pt x="2420366" y="0"/>
                  </a:lnTo>
                  <a:lnTo>
                    <a:pt x="2466535" y="9322"/>
                  </a:lnTo>
                  <a:lnTo>
                    <a:pt x="2504239" y="34744"/>
                  </a:lnTo>
                  <a:lnTo>
                    <a:pt x="2529661" y="72448"/>
                  </a:lnTo>
                  <a:lnTo>
                    <a:pt x="2538984" y="118618"/>
                  </a:lnTo>
                  <a:lnTo>
                    <a:pt x="2538984" y="593090"/>
                  </a:lnTo>
                  <a:lnTo>
                    <a:pt x="2529661" y="639259"/>
                  </a:lnTo>
                  <a:lnTo>
                    <a:pt x="2504239" y="676963"/>
                  </a:lnTo>
                  <a:lnTo>
                    <a:pt x="2466535" y="702385"/>
                  </a:lnTo>
                  <a:lnTo>
                    <a:pt x="2420366" y="711708"/>
                  </a:lnTo>
                  <a:lnTo>
                    <a:pt x="118618" y="711708"/>
                  </a:lnTo>
                  <a:lnTo>
                    <a:pt x="72448" y="702385"/>
                  </a:lnTo>
                  <a:lnTo>
                    <a:pt x="34744" y="676963"/>
                  </a:lnTo>
                  <a:lnTo>
                    <a:pt x="9322" y="639259"/>
                  </a:lnTo>
                  <a:lnTo>
                    <a:pt x="0" y="593090"/>
                  </a:lnTo>
                  <a:lnTo>
                    <a:pt x="0" y="118618"/>
                  </a:lnTo>
                  <a:close/>
                </a:path>
              </a:pathLst>
            </a:custGeom>
            <a:ln w="39624">
              <a:solidFill>
                <a:srgbClr val="FFFFFF"/>
              </a:solidFill>
            </a:ln>
          </p:spPr>
          <p:txBody>
            <a:bodyPr wrap="square" lIns="0" tIns="0" rIns="0" bIns="0" rtlCol="0"/>
            <a:lstStyle/>
            <a:p>
              <a:endParaRPr/>
            </a:p>
          </p:txBody>
        </p:sp>
      </p:grpSp>
      <p:sp>
        <p:nvSpPr>
          <p:cNvPr id="67" name="object 67"/>
          <p:cNvSpPr txBox="1"/>
          <p:nvPr/>
        </p:nvSpPr>
        <p:spPr>
          <a:xfrm>
            <a:off x="675266" y="6135448"/>
            <a:ext cx="1979295" cy="502284"/>
          </a:xfrm>
          <a:prstGeom prst="rect">
            <a:avLst/>
          </a:prstGeom>
        </p:spPr>
        <p:txBody>
          <a:bodyPr vert="horz" wrap="square" lIns="0" tIns="12065" rIns="0" bIns="0" rtlCol="0">
            <a:spAutoFit/>
          </a:bodyPr>
          <a:lstStyle/>
          <a:p>
            <a:pPr algn="ctr">
              <a:lnSpc>
                <a:spcPts val="1880"/>
              </a:lnSpc>
              <a:spcBef>
                <a:spcPts val="95"/>
              </a:spcBef>
            </a:pPr>
            <a:r>
              <a:rPr sz="1600" b="1" spc="-75" dirty="0">
                <a:solidFill>
                  <a:srgbClr val="FFFFFF"/>
                </a:solidFill>
                <a:latin typeface="Times New Roman"/>
                <a:cs typeface="Times New Roman"/>
              </a:rPr>
              <a:t>ЛР,</a:t>
            </a:r>
            <a:r>
              <a:rPr sz="1600" b="1" spc="-15" dirty="0">
                <a:solidFill>
                  <a:srgbClr val="FFFFFF"/>
                </a:solidFill>
                <a:latin typeface="Times New Roman"/>
                <a:cs typeface="Times New Roman"/>
              </a:rPr>
              <a:t> </a:t>
            </a:r>
            <a:r>
              <a:rPr sz="1600" b="1" spc="-10" dirty="0">
                <a:solidFill>
                  <a:srgbClr val="FFFFFF"/>
                </a:solidFill>
                <a:latin typeface="Times New Roman"/>
                <a:cs typeface="Times New Roman"/>
              </a:rPr>
              <a:t>нерозчинні</a:t>
            </a:r>
            <a:endParaRPr sz="1600">
              <a:latin typeface="Times New Roman"/>
              <a:cs typeface="Times New Roman"/>
            </a:endParaRPr>
          </a:p>
          <a:p>
            <a:pPr algn="ctr">
              <a:lnSpc>
                <a:spcPts val="1880"/>
              </a:lnSpc>
            </a:pPr>
            <a:r>
              <a:rPr sz="1600" b="1" spc="-5" dirty="0">
                <a:solidFill>
                  <a:srgbClr val="FFFFFF"/>
                </a:solidFill>
                <a:latin typeface="Times New Roman"/>
                <a:cs typeface="Times New Roman"/>
              </a:rPr>
              <a:t>ні</a:t>
            </a:r>
            <a:r>
              <a:rPr sz="1600" b="1" spc="-15" dirty="0">
                <a:solidFill>
                  <a:srgbClr val="FFFFFF"/>
                </a:solidFill>
                <a:latin typeface="Times New Roman"/>
                <a:cs typeface="Times New Roman"/>
              </a:rPr>
              <a:t> </a:t>
            </a:r>
            <a:r>
              <a:rPr sz="1600" b="1" spc="-5" dirty="0">
                <a:solidFill>
                  <a:srgbClr val="FFFFFF"/>
                </a:solidFill>
                <a:latin typeface="Times New Roman"/>
                <a:cs typeface="Times New Roman"/>
              </a:rPr>
              <a:t>в</a:t>
            </a:r>
            <a:r>
              <a:rPr sz="1600" b="1" spc="5" dirty="0">
                <a:solidFill>
                  <a:srgbClr val="FFFFFF"/>
                </a:solidFill>
                <a:latin typeface="Times New Roman"/>
                <a:cs typeface="Times New Roman"/>
              </a:rPr>
              <a:t> </a:t>
            </a:r>
            <a:r>
              <a:rPr sz="1600" b="1" spc="-5" dirty="0">
                <a:solidFill>
                  <a:srgbClr val="FFFFFF"/>
                </a:solidFill>
                <a:latin typeface="Times New Roman"/>
                <a:cs typeface="Times New Roman"/>
              </a:rPr>
              <a:t>вазеліні,</a:t>
            </a:r>
            <a:r>
              <a:rPr sz="1600" b="1" spc="-20" dirty="0">
                <a:solidFill>
                  <a:srgbClr val="FFFFFF"/>
                </a:solidFill>
                <a:latin typeface="Times New Roman"/>
                <a:cs typeface="Times New Roman"/>
              </a:rPr>
              <a:t> </a:t>
            </a:r>
            <a:r>
              <a:rPr sz="1600" b="1" spc="-5" dirty="0">
                <a:solidFill>
                  <a:srgbClr val="FFFFFF"/>
                </a:solidFill>
                <a:latin typeface="Times New Roman"/>
                <a:cs typeface="Times New Roman"/>
              </a:rPr>
              <a:t>ні</a:t>
            </a:r>
            <a:r>
              <a:rPr sz="1600" b="1" dirty="0">
                <a:solidFill>
                  <a:srgbClr val="FFFFFF"/>
                </a:solidFill>
                <a:latin typeface="Times New Roman"/>
                <a:cs typeface="Times New Roman"/>
              </a:rPr>
              <a:t> </a:t>
            </a:r>
            <a:r>
              <a:rPr sz="1600" b="1" spc="-5" dirty="0">
                <a:solidFill>
                  <a:srgbClr val="FFFFFF"/>
                </a:solidFill>
                <a:latin typeface="Times New Roman"/>
                <a:cs typeface="Times New Roman"/>
              </a:rPr>
              <a:t>у </a:t>
            </a:r>
            <a:r>
              <a:rPr sz="1600" b="1" spc="-20" dirty="0">
                <a:solidFill>
                  <a:srgbClr val="FFFFFF"/>
                </a:solidFill>
                <a:latin typeface="Times New Roman"/>
                <a:cs typeface="Times New Roman"/>
              </a:rPr>
              <a:t>воді</a:t>
            </a:r>
            <a:endParaRPr sz="1600">
              <a:latin typeface="Times New Roman"/>
              <a:cs typeface="Times New Roman"/>
            </a:endParaRPr>
          </a:p>
        </p:txBody>
      </p:sp>
      <p:grpSp>
        <p:nvGrpSpPr>
          <p:cNvPr id="68" name="object 68"/>
          <p:cNvGrpSpPr/>
          <p:nvPr/>
        </p:nvGrpSpPr>
        <p:grpSpPr>
          <a:xfrm>
            <a:off x="6995506" y="5362854"/>
            <a:ext cx="2135505" cy="1012825"/>
            <a:chOff x="6995506" y="5362854"/>
            <a:chExt cx="2135505" cy="1012825"/>
          </a:xfrm>
        </p:grpSpPr>
        <p:sp>
          <p:nvSpPr>
            <p:cNvPr id="69" name="object 69"/>
            <p:cNvSpPr/>
            <p:nvPr/>
          </p:nvSpPr>
          <p:spPr>
            <a:xfrm>
              <a:off x="7015508" y="5382856"/>
              <a:ext cx="2095500" cy="972819"/>
            </a:xfrm>
            <a:custGeom>
              <a:avLst/>
              <a:gdLst/>
              <a:ahLst/>
              <a:cxnLst/>
              <a:rect l="l" t="t" r="r" b="b"/>
              <a:pathLst>
                <a:path w="2095500" h="972820">
                  <a:moveTo>
                    <a:pt x="1148732" y="0"/>
                  </a:moveTo>
                  <a:lnTo>
                    <a:pt x="1094936" y="0"/>
                  </a:lnTo>
                  <a:lnTo>
                    <a:pt x="1041016" y="1502"/>
                  </a:lnTo>
                  <a:lnTo>
                    <a:pt x="987095" y="4526"/>
                  </a:lnTo>
                  <a:lnTo>
                    <a:pt x="933295" y="9091"/>
                  </a:lnTo>
                  <a:lnTo>
                    <a:pt x="879740" y="15215"/>
                  </a:lnTo>
                  <a:lnTo>
                    <a:pt x="826554" y="22919"/>
                  </a:lnTo>
                  <a:lnTo>
                    <a:pt x="773858" y="32220"/>
                  </a:lnTo>
                  <a:lnTo>
                    <a:pt x="721777" y="43139"/>
                  </a:lnTo>
                  <a:lnTo>
                    <a:pt x="670433" y="55694"/>
                  </a:lnTo>
                  <a:lnTo>
                    <a:pt x="610097" y="72922"/>
                  </a:lnTo>
                  <a:lnTo>
                    <a:pt x="553148" y="91955"/>
                  </a:lnTo>
                  <a:lnTo>
                    <a:pt x="499655" y="112684"/>
                  </a:lnTo>
                  <a:lnTo>
                    <a:pt x="449686" y="134997"/>
                  </a:lnTo>
                  <a:lnTo>
                    <a:pt x="403310" y="158783"/>
                  </a:lnTo>
                  <a:lnTo>
                    <a:pt x="360598" y="183932"/>
                  </a:lnTo>
                  <a:lnTo>
                    <a:pt x="321617" y="210331"/>
                  </a:lnTo>
                  <a:lnTo>
                    <a:pt x="286437" y="237870"/>
                  </a:lnTo>
                  <a:lnTo>
                    <a:pt x="255128" y="266437"/>
                  </a:lnTo>
                  <a:lnTo>
                    <a:pt x="227758" y="295922"/>
                  </a:lnTo>
                  <a:lnTo>
                    <a:pt x="204397" y="326214"/>
                  </a:lnTo>
                  <a:lnTo>
                    <a:pt x="169977" y="388771"/>
                  </a:lnTo>
                  <a:lnTo>
                    <a:pt x="152420" y="453222"/>
                  </a:lnTo>
                  <a:lnTo>
                    <a:pt x="150139" y="485879"/>
                  </a:lnTo>
                  <a:lnTo>
                    <a:pt x="152281" y="518676"/>
                  </a:lnTo>
                  <a:lnTo>
                    <a:pt x="170113" y="584244"/>
                  </a:lnTo>
                  <a:lnTo>
                    <a:pt x="206467" y="649039"/>
                  </a:lnTo>
                  <a:lnTo>
                    <a:pt x="231764" y="680868"/>
                  </a:lnTo>
                  <a:lnTo>
                    <a:pt x="261899" y="712170"/>
                  </a:lnTo>
                  <a:lnTo>
                    <a:pt x="0" y="936033"/>
                  </a:lnTo>
                  <a:lnTo>
                    <a:pt x="493979" y="856925"/>
                  </a:lnTo>
                  <a:lnTo>
                    <a:pt x="535967" y="873749"/>
                  </a:lnTo>
                  <a:lnTo>
                    <a:pt x="579395" y="889271"/>
                  </a:lnTo>
                  <a:lnTo>
                    <a:pt x="624149" y="903484"/>
                  </a:lnTo>
                  <a:lnTo>
                    <a:pt x="670114" y="916381"/>
                  </a:lnTo>
                  <a:lnTo>
                    <a:pt x="717176" y="927956"/>
                  </a:lnTo>
                  <a:lnTo>
                    <a:pt x="765223" y="938203"/>
                  </a:lnTo>
                  <a:lnTo>
                    <a:pt x="814139" y="947117"/>
                  </a:lnTo>
                  <a:lnTo>
                    <a:pt x="863812" y="954689"/>
                  </a:lnTo>
                  <a:lnTo>
                    <a:pt x="914127" y="960915"/>
                  </a:lnTo>
                  <a:lnTo>
                    <a:pt x="964970" y="965787"/>
                  </a:lnTo>
                  <a:lnTo>
                    <a:pt x="1016228" y="969301"/>
                  </a:lnTo>
                  <a:lnTo>
                    <a:pt x="1067787" y="971448"/>
                  </a:lnTo>
                  <a:lnTo>
                    <a:pt x="1119532" y="972224"/>
                  </a:lnTo>
                  <a:lnTo>
                    <a:pt x="1171351" y="971622"/>
                  </a:lnTo>
                  <a:lnTo>
                    <a:pt x="1223128" y="969635"/>
                  </a:lnTo>
                  <a:lnTo>
                    <a:pt x="1274751" y="966258"/>
                  </a:lnTo>
                  <a:lnTo>
                    <a:pt x="1326105" y="961483"/>
                  </a:lnTo>
                  <a:lnTo>
                    <a:pt x="1377077" y="955305"/>
                  </a:lnTo>
                  <a:lnTo>
                    <a:pt x="1427553" y="947718"/>
                  </a:lnTo>
                  <a:lnTo>
                    <a:pt x="1477418" y="938715"/>
                  </a:lnTo>
                  <a:lnTo>
                    <a:pt x="1526559" y="928290"/>
                  </a:lnTo>
                  <a:lnTo>
                    <a:pt x="1574863" y="916437"/>
                  </a:lnTo>
                  <a:lnTo>
                    <a:pt x="1635200" y="899210"/>
                  </a:lnTo>
                  <a:lnTo>
                    <a:pt x="1692150" y="880176"/>
                  </a:lnTo>
                  <a:lnTo>
                    <a:pt x="1745645" y="859448"/>
                  </a:lnTo>
                  <a:lnTo>
                    <a:pt x="1795614" y="837135"/>
                  </a:lnTo>
                  <a:lnTo>
                    <a:pt x="1841990" y="813349"/>
                  </a:lnTo>
                  <a:lnTo>
                    <a:pt x="1884703" y="788202"/>
                  </a:lnTo>
                  <a:lnTo>
                    <a:pt x="1923684" y="761803"/>
                  </a:lnTo>
                  <a:lnTo>
                    <a:pt x="1958864" y="734265"/>
                  </a:lnTo>
                  <a:lnTo>
                    <a:pt x="1990173" y="705698"/>
                  </a:lnTo>
                  <a:lnTo>
                    <a:pt x="2017542" y="676213"/>
                  </a:lnTo>
                  <a:lnTo>
                    <a:pt x="2040903" y="645922"/>
                  </a:lnTo>
                  <a:lnTo>
                    <a:pt x="2075323" y="583365"/>
                  </a:lnTo>
                  <a:lnTo>
                    <a:pt x="2092878" y="518915"/>
                  </a:lnTo>
                  <a:lnTo>
                    <a:pt x="2095159" y="486258"/>
                  </a:lnTo>
                  <a:lnTo>
                    <a:pt x="2093016" y="453461"/>
                  </a:lnTo>
                  <a:lnTo>
                    <a:pt x="2075184" y="387892"/>
                  </a:lnTo>
                  <a:lnTo>
                    <a:pt x="2038828" y="323095"/>
                  </a:lnTo>
                  <a:lnTo>
                    <a:pt x="2013532" y="291265"/>
                  </a:lnTo>
                  <a:lnTo>
                    <a:pt x="1983397" y="259961"/>
                  </a:lnTo>
                  <a:lnTo>
                    <a:pt x="1924869" y="211291"/>
                  </a:lnTo>
                  <a:lnTo>
                    <a:pt x="1892032" y="188682"/>
                  </a:lnTo>
                  <a:lnTo>
                    <a:pt x="1856977" y="167251"/>
                  </a:lnTo>
                  <a:lnTo>
                    <a:pt x="1819827" y="147015"/>
                  </a:lnTo>
                  <a:lnTo>
                    <a:pt x="1780706" y="127994"/>
                  </a:lnTo>
                  <a:lnTo>
                    <a:pt x="1739736" y="110207"/>
                  </a:lnTo>
                  <a:lnTo>
                    <a:pt x="1697040" y="93673"/>
                  </a:lnTo>
                  <a:lnTo>
                    <a:pt x="1652743" y="78412"/>
                  </a:lnTo>
                  <a:lnTo>
                    <a:pt x="1606966" y="64442"/>
                  </a:lnTo>
                  <a:lnTo>
                    <a:pt x="1559833" y="51783"/>
                  </a:lnTo>
                  <a:lnTo>
                    <a:pt x="1511467" y="40455"/>
                  </a:lnTo>
                  <a:lnTo>
                    <a:pt x="1461992" y="30475"/>
                  </a:lnTo>
                  <a:lnTo>
                    <a:pt x="1411530" y="21863"/>
                  </a:lnTo>
                  <a:lnTo>
                    <a:pt x="1360205" y="14639"/>
                  </a:lnTo>
                  <a:lnTo>
                    <a:pt x="1308139" y="8821"/>
                  </a:lnTo>
                  <a:lnTo>
                    <a:pt x="1255456" y="4430"/>
                  </a:lnTo>
                  <a:lnTo>
                    <a:pt x="1202279" y="1483"/>
                  </a:lnTo>
                  <a:lnTo>
                    <a:pt x="1148732" y="0"/>
                  </a:lnTo>
                  <a:close/>
                </a:path>
              </a:pathLst>
            </a:custGeom>
            <a:solidFill>
              <a:srgbClr val="FFFFFF"/>
            </a:solidFill>
          </p:spPr>
          <p:txBody>
            <a:bodyPr wrap="square" lIns="0" tIns="0" rIns="0" bIns="0" rtlCol="0"/>
            <a:lstStyle/>
            <a:p>
              <a:endParaRPr/>
            </a:p>
          </p:txBody>
        </p:sp>
        <p:sp>
          <p:nvSpPr>
            <p:cNvPr id="70" name="object 70"/>
            <p:cNvSpPr/>
            <p:nvPr/>
          </p:nvSpPr>
          <p:spPr>
            <a:xfrm>
              <a:off x="7015508" y="5382856"/>
              <a:ext cx="2095500" cy="972819"/>
            </a:xfrm>
            <a:custGeom>
              <a:avLst/>
              <a:gdLst/>
              <a:ahLst/>
              <a:cxnLst/>
              <a:rect l="l" t="t" r="r" b="b"/>
              <a:pathLst>
                <a:path w="2095500" h="972820">
                  <a:moveTo>
                    <a:pt x="0" y="936033"/>
                  </a:moveTo>
                  <a:lnTo>
                    <a:pt x="261899" y="712170"/>
                  </a:lnTo>
                  <a:lnTo>
                    <a:pt x="231764" y="680868"/>
                  </a:lnTo>
                  <a:lnTo>
                    <a:pt x="206467" y="649039"/>
                  </a:lnTo>
                  <a:lnTo>
                    <a:pt x="185940" y="616794"/>
                  </a:lnTo>
                  <a:lnTo>
                    <a:pt x="158916" y="551501"/>
                  </a:lnTo>
                  <a:lnTo>
                    <a:pt x="150139" y="485879"/>
                  </a:lnTo>
                  <a:lnTo>
                    <a:pt x="152420" y="453222"/>
                  </a:lnTo>
                  <a:lnTo>
                    <a:pt x="169977" y="388771"/>
                  </a:lnTo>
                  <a:lnTo>
                    <a:pt x="204397" y="326214"/>
                  </a:lnTo>
                  <a:lnTo>
                    <a:pt x="227758" y="295922"/>
                  </a:lnTo>
                  <a:lnTo>
                    <a:pt x="255128" y="266437"/>
                  </a:lnTo>
                  <a:lnTo>
                    <a:pt x="286437" y="237870"/>
                  </a:lnTo>
                  <a:lnTo>
                    <a:pt x="321617" y="210331"/>
                  </a:lnTo>
                  <a:lnTo>
                    <a:pt x="360598" y="183932"/>
                  </a:lnTo>
                  <a:lnTo>
                    <a:pt x="403310" y="158783"/>
                  </a:lnTo>
                  <a:lnTo>
                    <a:pt x="449686" y="134997"/>
                  </a:lnTo>
                  <a:lnTo>
                    <a:pt x="499655" y="112684"/>
                  </a:lnTo>
                  <a:lnTo>
                    <a:pt x="553148" y="91955"/>
                  </a:lnTo>
                  <a:lnTo>
                    <a:pt x="610097" y="72922"/>
                  </a:lnTo>
                  <a:lnTo>
                    <a:pt x="670433" y="55694"/>
                  </a:lnTo>
                  <a:lnTo>
                    <a:pt x="721777" y="43139"/>
                  </a:lnTo>
                  <a:lnTo>
                    <a:pt x="773858" y="32220"/>
                  </a:lnTo>
                  <a:lnTo>
                    <a:pt x="826554" y="22919"/>
                  </a:lnTo>
                  <a:lnTo>
                    <a:pt x="879740" y="15215"/>
                  </a:lnTo>
                  <a:lnTo>
                    <a:pt x="933295" y="9091"/>
                  </a:lnTo>
                  <a:lnTo>
                    <a:pt x="987095" y="4526"/>
                  </a:lnTo>
                  <a:lnTo>
                    <a:pt x="1041016" y="1502"/>
                  </a:lnTo>
                  <a:lnTo>
                    <a:pt x="1094936" y="0"/>
                  </a:lnTo>
                  <a:lnTo>
                    <a:pt x="1148732" y="0"/>
                  </a:lnTo>
                  <a:lnTo>
                    <a:pt x="1202279" y="1483"/>
                  </a:lnTo>
                  <a:lnTo>
                    <a:pt x="1255456" y="4430"/>
                  </a:lnTo>
                  <a:lnTo>
                    <a:pt x="1308139" y="8821"/>
                  </a:lnTo>
                  <a:lnTo>
                    <a:pt x="1360205" y="14639"/>
                  </a:lnTo>
                  <a:lnTo>
                    <a:pt x="1411530" y="21863"/>
                  </a:lnTo>
                  <a:lnTo>
                    <a:pt x="1461992" y="30475"/>
                  </a:lnTo>
                  <a:lnTo>
                    <a:pt x="1511467" y="40455"/>
                  </a:lnTo>
                  <a:lnTo>
                    <a:pt x="1559833" y="51783"/>
                  </a:lnTo>
                  <a:lnTo>
                    <a:pt x="1606966" y="64442"/>
                  </a:lnTo>
                  <a:lnTo>
                    <a:pt x="1652743" y="78412"/>
                  </a:lnTo>
                  <a:lnTo>
                    <a:pt x="1697040" y="93673"/>
                  </a:lnTo>
                  <a:lnTo>
                    <a:pt x="1739736" y="110207"/>
                  </a:lnTo>
                  <a:lnTo>
                    <a:pt x="1780706" y="127994"/>
                  </a:lnTo>
                  <a:lnTo>
                    <a:pt x="1819827" y="147015"/>
                  </a:lnTo>
                  <a:lnTo>
                    <a:pt x="1856977" y="167251"/>
                  </a:lnTo>
                  <a:lnTo>
                    <a:pt x="1892032" y="188682"/>
                  </a:lnTo>
                  <a:lnTo>
                    <a:pt x="1924869" y="211291"/>
                  </a:lnTo>
                  <a:lnTo>
                    <a:pt x="1955365" y="235057"/>
                  </a:lnTo>
                  <a:lnTo>
                    <a:pt x="2013532" y="291265"/>
                  </a:lnTo>
                  <a:lnTo>
                    <a:pt x="2038828" y="323095"/>
                  </a:lnTo>
                  <a:lnTo>
                    <a:pt x="2059356" y="355341"/>
                  </a:lnTo>
                  <a:lnTo>
                    <a:pt x="2086381" y="420635"/>
                  </a:lnTo>
                  <a:lnTo>
                    <a:pt x="2095159" y="486258"/>
                  </a:lnTo>
                  <a:lnTo>
                    <a:pt x="2092878" y="518915"/>
                  </a:lnTo>
                  <a:lnTo>
                    <a:pt x="2075323" y="583365"/>
                  </a:lnTo>
                  <a:lnTo>
                    <a:pt x="2040903" y="645922"/>
                  </a:lnTo>
                  <a:lnTo>
                    <a:pt x="2017542" y="676213"/>
                  </a:lnTo>
                  <a:lnTo>
                    <a:pt x="1990173" y="705698"/>
                  </a:lnTo>
                  <a:lnTo>
                    <a:pt x="1958864" y="734265"/>
                  </a:lnTo>
                  <a:lnTo>
                    <a:pt x="1923684" y="761803"/>
                  </a:lnTo>
                  <a:lnTo>
                    <a:pt x="1884703" y="788202"/>
                  </a:lnTo>
                  <a:lnTo>
                    <a:pt x="1841990" y="813349"/>
                  </a:lnTo>
                  <a:lnTo>
                    <a:pt x="1795614" y="837135"/>
                  </a:lnTo>
                  <a:lnTo>
                    <a:pt x="1745645" y="859448"/>
                  </a:lnTo>
                  <a:lnTo>
                    <a:pt x="1692150" y="880176"/>
                  </a:lnTo>
                  <a:lnTo>
                    <a:pt x="1635200" y="899210"/>
                  </a:lnTo>
                  <a:lnTo>
                    <a:pt x="1574863" y="916437"/>
                  </a:lnTo>
                  <a:lnTo>
                    <a:pt x="1526559" y="928290"/>
                  </a:lnTo>
                  <a:lnTo>
                    <a:pt x="1477418" y="938715"/>
                  </a:lnTo>
                  <a:lnTo>
                    <a:pt x="1427553" y="947718"/>
                  </a:lnTo>
                  <a:lnTo>
                    <a:pt x="1377077" y="955305"/>
                  </a:lnTo>
                  <a:lnTo>
                    <a:pt x="1326105" y="961483"/>
                  </a:lnTo>
                  <a:lnTo>
                    <a:pt x="1274751" y="966258"/>
                  </a:lnTo>
                  <a:lnTo>
                    <a:pt x="1223128" y="969635"/>
                  </a:lnTo>
                  <a:lnTo>
                    <a:pt x="1171351" y="971622"/>
                  </a:lnTo>
                  <a:lnTo>
                    <a:pt x="1119532" y="972224"/>
                  </a:lnTo>
                  <a:lnTo>
                    <a:pt x="1067787" y="971448"/>
                  </a:lnTo>
                  <a:lnTo>
                    <a:pt x="1016228" y="969301"/>
                  </a:lnTo>
                  <a:lnTo>
                    <a:pt x="964970" y="965787"/>
                  </a:lnTo>
                  <a:lnTo>
                    <a:pt x="914127" y="960915"/>
                  </a:lnTo>
                  <a:lnTo>
                    <a:pt x="863812" y="954689"/>
                  </a:lnTo>
                  <a:lnTo>
                    <a:pt x="814139" y="947117"/>
                  </a:lnTo>
                  <a:lnTo>
                    <a:pt x="765223" y="938203"/>
                  </a:lnTo>
                  <a:lnTo>
                    <a:pt x="717176" y="927956"/>
                  </a:lnTo>
                  <a:lnTo>
                    <a:pt x="670114" y="916381"/>
                  </a:lnTo>
                  <a:lnTo>
                    <a:pt x="624149" y="903484"/>
                  </a:lnTo>
                  <a:lnTo>
                    <a:pt x="579395" y="889271"/>
                  </a:lnTo>
                  <a:lnTo>
                    <a:pt x="535967" y="873749"/>
                  </a:lnTo>
                  <a:lnTo>
                    <a:pt x="493979" y="856925"/>
                  </a:lnTo>
                  <a:lnTo>
                    <a:pt x="0" y="936033"/>
                  </a:lnTo>
                  <a:close/>
                </a:path>
              </a:pathLst>
            </a:custGeom>
            <a:ln w="39624">
              <a:solidFill>
                <a:srgbClr val="B03E9A"/>
              </a:solidFill>
            </a:ln>
          </p:spPr>
          <p:txBody>
            <a:bodyPr wrap="square" lIns="0" tIns="0" rIns="0" bIns="0" rtlCol="0"/>
            <a:lstStyle/>
            <a:p>
              <a:endParaRPr/>
            </a:p>
          </p:txBody>
        </p:sp>
      </p:grpSp>
      <p:sp>
        <p:nvSpPr>
          <p:cNvPr id="71" name="object 71"/>
          <p:cNvSpPr txBox="1"/>
          <p:nvPr/>
        </p:nvSpPr>
        <p:spPr>
          <a:xfrm>
            <a:off x="7582471" y="5393170"/>
            <a:ext cx="1109980" cy="880110"/>
          </a:xfrm>
          <a:prstGeom prst="rect">
            <a:avLst/>
          </a:prstGeom>
        </p:spPr>
        <p:txBody>
          <a:bodyPr vert="horz" wrap="square" lIns="0" tIns="12700" rIns="0" bIns="0" rtlCol="0">
            <a:spAutoFit/>
          </a:bodyPr>
          <a:lstStyle/>
          <a:p>
            <a:pPr algn="ctr">
              <a:lnSpc>
                <a:spcPct val="100000"/>
              </a:lnSpc>
              <a:spcBef>
                <a:spcPts val="100"/>
              </a:spcBef>
            </a:pPr>
            <a:r>
              <a:rPr sz="1400" b="1" i="1" dirty="0">
                <a:latin typeface="Times New Roman"/>
                <a:cs typeface="Times New Roman"/>
              </a:rPr>
              <a:t>ЛР</a:t>
            </a:r>
            <a:endParaRPr sz="1400">
              <a:latin typeface="Times New Roman"/>
              <a:cs typeface="Times New Roman"/>
            </a:endParaRPr>
          </a:p>
          <a:p>
            <a:pPr marL="12700" marR="5080" algn="ctr">
              <a:lnSpc>
                <a:spcPct val="100000"/>
              </a:lnSpc>
              <a:spcBef>
                <a:spcPts val="5"/>
              </a:spcBef>
            </a:pPr>
            <a:r>
              <a:rPr sz="1400" b="1" i="1" spc="-5" dirty="0">
                <a:latin typeface="Times New Roman"/>
                <a:cs typeface="Times New Roman"/>
              </a:rPr>
              <a:t>п</a:t>
            </a:r>
            <a:r>
              <a:rPr sz="1400" b="1" i="1" spc="-20" dirty="0">
                <a:latin typeface="Times New Roman"/>
                <a:cs typeface="Times New Roman"/>
              </a:rPr>
              <a:t>о</a:t>
            </a:r>
            <a:r>
              <a:rPr sz="1400" b="1" i="1" spc="-5" dirty="0">
                <a:latin typeface="Times New Roman"/>
                <a:cs typeface="Times New Roman"/>
              </a:rPr>
              <a:t>д</a:t>
            </a:r>
            <a:r>
              <a:rPr sz="1400" b="1" i="1" spc="5" dirty="0">
                <a:latin typeface="Times New Roman"/>
                <a:cs typeface="Times New Roman"/>
              </a:rPr>
              <a:t>рі</a:t>
            </a:r>
            <a:r>
              <a:rPr sz="1400" b="1" i="1" spc="-5" dirty="0">
                <a:latin typeface="Times New Roman"/>
                <a:cs typeface="Times New Roman"/>
              </a:rPr>
              <a:t>б</a:t>
            </a:r>
            <a:r>
              <a:rPr sz="1400" b="1" i="1" dirty="0">
                <a:latin typeface="Times New Roman"/>
                <a:cs typeface="Times New Roman"/>
              </a:rPr>
              <a:t>н</a:t>
            </a:r>
            <a:r>
              <a:rPr sz="1400" b="1" i="1" spc="-5" dirty="0">
                <a:latin typeface="Times New Roman"/>
                <a:cs typeface="Times New Roman"/>
              </a:rPr>
              <a:t>юю</a:t>
            </a:r>
            <a:r>
              <a:rPr sz="1400" b="1" i="1" spc="20" dirty="0">
                <a:latin typeface="Times New Roman"/>
                <a:cs typeface="Times New Roman"/>
              </a:rPr>
              <a:t>т</a:t>
            </a:r>
            <a:r>
              <a:rPr sz="1400" b="1" i="1" dirty="0">
                <a:latin typeface="Times New Roman"/>
                <a:cs typeface="Times New Roman"/>
              </a:rPr>
              <a:t>ь  </a:t>
            </a:r>
            <a:r>
              <a:rPr sz="1400" b="1" i="1" spc="-5" dirty="0">
                <a:latin typeface="Times New Roman"/>
                <a:cs typeface="Times New Roman"/>
              </a:rPr>
              <a:t>по правилу </a:t>
            </a:r>
            <a:r>
              <a:rPr sz="1400" b="1" i="1" dirty="0">
                <a:latin typeface="Times New Roman"/>
                <a:cs typeface="Times New Roman"/>
              </a:rPr>
              <a:t> </a:t>
            </a:r>
            <a:r>
              <a:rPr sz="1400" b="1" i="1" spc="-5" dirty="0">
                <a:latin typeface="Times New Roman"/>
                <a:cs typeface="Times New Roman"/>
              </a:rPr>
              <a:t>Дерягіна</a:t>
            </a:r>
            <a:endParaRPr sz="14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151876" y="0"/>
            <a:ext cx="992123" cy="6857999"/>
          </a:xfrm>
          <a:prstGeom prst="rect">
            <a:avLst/>
          </a:prstGeom>
        </p:spPr>
      </p:pic>
      <p:grpSp>
        <p:nvGrpSpPr>
          <p:cNvPr id="3" name="object 3"/>
          <p:cNvGrpSpPr/>
          <p:nvPr/>
        </p:nvGrpSpPr>
        <p:grpSpPr>
          <a:xfrm>
            <a:off x="389957" y="400621"/>
            <a:ext cx="7571740" cy="2329180"/>
            <a:chOff x="389957" y="400621"/>
            <a:chExt cx="7571740" cy="2329180"/>
          </a:xfrm>
        </p:grpSpPr>
        <p:sp>
          <p:nvSpPr>
            <p:cNvPr id="4" name="object 4"/>
            <p:cNvSpPr/>
            <p:nvPr/>
          </p:nvSpPr>
          <p:spPr>
            <a:xfrm>
              <a:off x="394715" y="405384"/>
              <a:ext cx="7562215" cy="2319655"/>
            </a:xfrm>
            <a:custGeom>
              <a:avLst/>
              <a:gdLst/>
              <a:ahLst/>
              <a:cxnLst/>
              <a:rect l="l" t="t" r="r" b="b"/>
              <a:pathLst>
                <a:path w="7562215" h="2319655">
                  <a:moveTo>
                    <a:pt x="7562088" y="0"/>
                  </a:moveTo>
                  <a:lnTo>
                    <a:pt x="0" y="0"/>
                  </a:lnTo>
                  <a:lnTo>
                    <a:pt x="0" y="2319528"/>
                  </a:lnTo>
                  <a:lnTo>
                    <a:pt x="7272147" y="2319528"/>
                  </a:lnTo>
                  <a:lnTo>
                    <a:pt x="7562088" y="2029587"/>
                  </a:lnTo>
                  <a:lnTo>
                    <a:pt x="7562088" y="0"/>
                  </a:lnTo>
                  <a:close/>
                </a:path>
              </a:pathLst>
            </a:custGeom>
            <a:solidFill>
              <a:srgbClr val="F1F1F1"/>
            </a:solidFill>
          </p:spPr>
          <p:txBody>
            <a:bodyPr wrap="square" lIns="0" tIns="0" rIns="0" bIns="0" rtlCol="0"/>
            <a:lstStyle/>
            <a:p>
              <a:endParaRPr/>
            </a:p>
          </p:txBody>
        </p:sp>
        <p:sp>
          <p:nvSpPr>
            <p:cNvPr id="5" name="object 5"/>
            <p:cNvSpPr/>
            <p:nvPr/>
          </p:nvSpPr>
          <p:spPr>
            <a:xfrm>
              <a:off x="7666866" y="2434970"/>
              <a:ext cx="290195" cy="290195"/>
            </a:xfrm>
            <a:custGeom>
              <a:avLst/>
              <a:gdLst/>
              <a:ahLst/>
              <a:cxnLst/>
              <a:rect l="l" t="t" r="r" b="b"/>
              <a:pathLst>
                <a:path w="290195" h="290194">
                  <a:moveTo>
                    <a:pt x="289941" y="0"/>
                  </a:moveTo>
                  <a:lnTo>
                    <a:pt x="57988" y="57988"/>
                  </a:lnTo>
                  <a:lnTo>
                    <a:pt x="0" y="289940"/>
                  </a:lnTo>
                  <a:lnTo>
                    <a:pt x="289941" y="0"/>
                  </a:lnTo>
                  <a:close/>
                </a:path>
              </a:pathLst>
            </a:custGeom>
            <a:solidFill>
              <a:srgbClr val="C3C3C3"/>
            </a:solidFill>
          </p:spPr>
          <p:txBody>
            <a:bodyPr wrap="square" lIns="0" tIns="0" rIns="0" bIns="0" rtlCol="0"/>
            <a:lstStyle/>
            <a:p>
              <a:endParaRPr/>
            </a:p>
          </p:txBody>
        </p:sp>
        <p:sp>
          <p:nvSpPr>
            <p:cNvPr id="6" name="object 6"/>
            <p:cNvSpPr/>
            <p:nvPr/>
          </p:nvSpPr>
          <p:spPr>
            <a:xfrm>
              <a:off x="394719" y="405384"/>
              <a:ext cx="7562215" cy="2319655"/>
            </a:xfrm>
            <a:custGeom>
              <a:avLst/>
              <a:gdLst/>
              <a:ahLst/>
              <a:cxnLst/>
              <a:rect l="l" t="t" r="r" b="b"/>
              <a:pathLst>
                <a:path w="7562215" h="2319655">
                  <a:moveTo>
                    <a:pt x="7272147" y="2319528"/>
                  </a:moveTo>
                  <a:lnTo>
                    <a:pt x="7330135" y="2087575"/>
                  </a:lnTo>
                  <a:lnTo>
                    <a:pt x="7562088" y="2029587"/>
                  </a:lnTo>
                  <a:lnTo>
                    <a:pt x="7272147" y="2319528"/>
                  </a:lnTo>
                  <a:lnTo>
                    <a:pt x="0" y="2319528"/>
                  </a:lnTo>
                  <a:lnTo>
                    <a:pt x="0" y="0"/>
                  </a:lnTo>
                  <a:lnTo>
                    <a:pt x="7562088" y="0"/>
                  </a:lnTo>
                  <a:lnTo>
                    <a:pt x="7562088" y="2029587"/>
                  </a:lnTo>
                </a:path>
              </a:pathLst>
            </a:custGeom>
            <a:ln w="9144">
              <a:solidFill>
                <a:srgbClr val="000000"/>
              </a:solidFill>
            </a:ln>
          </p:spPr>
          <p:txBody>
            <a:bodyPr wrap="square" lIns="0" tIns="0" rIns="0" bIns="0" rtlCol="0"/>
            <a:lstStyle/>
            <a:p>
              <a:endParaRPr/>
            </a:p>
          </p:txBody>
        </p:sp>
      </p:grpSp>
      <p:sp>
        <p:nvSpPr>
          <p:cNvPr id="7" name="object 7"/>
          <p:cNvSpPr txBox="1"/>
          <p:nvPr/>
        </p:nvSpPr>
        <p:spPr>
          <a:xfrm>
            <a:off x="357187" y="658812"/>
            <a:ext cx="6022975" cy="1854200"/>
          </a:xfrm>
          <a:prstGeom prst="rect">
            <a:avLst/>
          </a:prstGeom>
        </p:spPr>
        <p:txBody>
          <a:bodyPr vert="horz" wrap="square" lIns="0" tIns="12700" rIns="0" bIns="0" rtlCol="0">
            <a:spAutoFit/>
          </a:bodyPr>
          <a:lstStyle/>
          <a:p>
            <a:pPr marL="324485" indent="-287020">
              <a:lnSpc>
                <a:spcPct val="100000"/>
              </a:lnSpc>
              <a:spcBef>
                <a:spcPts val="100"/>
              </a:spcBef>
              <a:buFont typeface="Times New Roman"/>
              <a:buAutoNum type="arabicPeriod"/>
              <a:tabLst>
                <a:tab pos="325120" algn="l"/>
              </a:tabLst>
            </a:pPr>
            <a:r>
              <a:rPr sz="1800" b="1" spc="5" dirty="0">
                <a:latin typeface="Times New Roman"/>
                <a:cs typeface="Times New Roman"/>
              </a:rPr>
              <a:t>Маса</a:t>
            </a:r>
            <a:r>
              <a:rPr sz="1800" b="1" spc="430" dirty="0">
                <a:latin typeface="Times New Roman"/>
                <a:cs typeface="Times New Roman"/>
              </a:rPr>
              <a:t> </a:t>
            </a:r>
            <a:r>
              <a:rPr sz="1800" b="1" spc="-5" dirty="0">
                <a:latin typeface="Times New Roman"/>
                <a:cs typeface="Times New Roman"/>
              </a:rPr>
              <a:t>мазі</a:t>
            </a:r>
            <a:r>
              <a:rPr sz="1800" b="1" spc="450" dirty="0">
                <a:latin typeface="Times New Roman"/>
                <a:cs typeface="Times New Roman"/>
              </a:rPr>
              <a:t> </a:t>
            </a:r>
            <a:r>
              <a:rPr sz="1800" b="1" dirty="0">
                <a:latin typeface="Times New Roman"/>
                <a:cs typeface="Times New Roman"/>
              </a:rPr>
              <a:t>=</a:t>
            </a:r>
            <a:r>
              <a:rPr sz="1800" b="1" spc="445" dirty="0">
                <a:latin typeface="Times New Roman"/>
                <a:cs typeface="Times New Roman"/>
              </a:rPr>
              <a:t> </a:t>
            </a:r>
            <a:r>
              <a:rPr sz="1800" b="1" spc="-10" dirty="0">
                <a:latin typeface="Times New Roman"/>
                <a:cs typeface="Times New Roman"/>
              </a:rPr>
              <a:t>сумі</a:t>
            </a:r>
            <a:r>
              <a:rPr sz="1800" b="1" spc="434" dirty="0">
                <a:latin typeface="Times New Roman"/>
                <a:cs typeface="Times New Roman"/>
              </a:rPr>
              <a:t> </a:t>
            </a:r>
            <a:r>
              <a:rPr sz="1800" b="1" spc="-5" dirty="0">
                <a:latin typeface="Times New Roman"/>
                <a:cs typeface="Times New Roman"/>
              </a:rPr>
              <a:t>маси  </a:t>
            </a:r>
            <a:r>
              <a:rPr sz="1800" b="1" spc="-15" dirty="0">
                <a:latin typeface="Times New Roman"/>
                <a:cs typeface="Times New Roman"/>
              </a:rPr>
              <a:t>усіх</a:t>
            </a:r>
            <a:r>
              <a:rPr sz="1800" b="1" spc="434" dirty="0">
                <a:latin typeface="Times New Roman"/>
                <a:cs typeface="Times New Roman"/>
              </a:rPr>
              <a:t> </a:t>
            </a:r>
            <a:r>
              <a:rPr sz="1800" b="1" spc="-10" dirty="0">
                <a:latin typeface="Times New Roman"/>
                <a:cs typeface="Times New Roman"/>
              </a:rPr>
              <a:t>інгредієнтів</a:t>
            </a:r>
            <a:r>
              <a:rPr sz="1800" b="1" spc="450" dirty="0">
                <a:latin typeface="Times New Roman"/>
                <a:cs typeface="Times New Roman"/>
              </a:rPr>
              <a:t> </a:t>
            </a:r>
            <a:r>
              <a:rPr sz="1800" b="1" spc="-5" dirty="0">
                <a:latin typeface="Times New Roman"/>
                <a:cs typeface="Times New Roman"/>
              </a:rPr>
              <a:t>мазі</a:t>
            </a:r>
            <a:endParaRPr sz="1800">
              <a:latin typeface="Times New Roman"/>
              <a:cs typeface="Times New Roman"/>
            </a:endParaRPr>
          </a:p>
          <a:p>
            <a:pPr marL="380365" indent="-287020">
              <a:lnSpc>
                <a:spcPct val="100000"/>
              </a:lnSpc>
              <a:buAutoNum type="arabicPeriod"/>
              <a:tabLst>
                <a:tab pos="381000" algn="l"/>
              </a:tabLst>
            </a:pPr>
            <a:r>
              <a:rPr sz="1800" b="1" dirty="0">
                <a:latin typeface="Times New Roman"/>
                <a:cs typeface="Times New Roman"/>
              </a:rPr>
              <a:t>%</a:t>
            </a:r>
            <a:r>
              <a:rPr sz="1800" b="1" spc="-10" dirty="0">
                <a:latin typeface="Times New Roman"/>
                <a:cs typeface="Times New Roman"/>
              </a:rPr>
              <a:t> </a:t>
            </a:r>
            <a:r>
              <a:rPr sz="1800" b="1" dirty="0">
                <a:latin typeface="Times New Roman"/>
                <a:cs typeface="Times New Roman"/>
              </a:rPr>
              <a:t>ЛР</a:t>
            </a:r>
            <a:r>
              <a:rPr sz="1800" b="1" spc="-5" dirty="0">
                <a:latin typeface="Times New Roman"/>
                <a:cs typeface="Times New Roman"/>
              </a:rPr>
              <a:t> </a:t>
            </a:r>
            <a:r>
              <a:rPr sz="1800" b="1" spc="-10" dirty="0">
                <a:latin typeface="Times New Roman"/>
                <a:cs typeface="Times New Roman"/>
              </a:rPr>
              <a:t>(окремо</a:t>
            </a:r>
            <a:r>
              <a:rPr sz="1800" b="1" spc="10" dirty="0">
                <a:latin typeface="Times New Roman"/>
                <a:cs typeface="Times New Roman"/>
              </a:rPr>
              <a:t> </a:t>
            </a:r>
            <a:r>
              <a:rPr sz="1800" b="1" spc="-5" dirty="0">
                <a:latin typeface="Times New Roman"/>
                <a:cs typeface="Times New Roman"/>
              </a:rPr>
              <a:t>для</a:t>
            </a:r>
            <a:r>
              <a:rPr sz="1800" b="1" dirty="0">
                <a:latin typeface="Times New Roman"/>
                <a:cs typeface="Times New Roman"/>
              </a:rPr>
              <a:t> </a:t>
            </a:r>
            <a:r>
              <a:rPr sz="1800" b="1" spc="-20" dirty="0">
                <a:latin typeface="Times New Roman"/>
                <a:cs typeface="Times New Roman"/>
              </a:rPr>
              <a:t>кожної</a:t>
            </a:r>
            <a:r>
              <a:rPr sz="1800" b="1" spc="35" dirty="0">
                <a:latin typeface="Times New Roman"/>
                <a:cs typeface="Times New Roman"/>
              </a:rPr>
              <a:t> </a:t>
            </a:r>
            <a:r>
              <a:rPr sz="1800" b="1" spc="-5" dirty="0">
                <a:latin typeface="Times New Roman"/>
                <a:cs typeface="Times New Roman"/>
              </a:rPr>
              <a:t>дисперсної</a:t>
            </a:r>
            <a:r>
              <a:rPr sz="1800" b="1" spc="5" dirty="0">
                <a:latin typeface="Times New Roman"/>
                <a:cs typeface="Times New Roman"/>
              </a:rPr>
              <a:t> </a:t>
            </a:r>
            <a:r>
              <a:rPr sz="1800" b="1" spc="-5" dirty="0">
                <a:latin typeface="Times New Roman"/>
                <a:cs typeface="Times New Roman"/>
              </a:rPr>
              <a:t>системи):</a:t>
            </a:r>
            <a:endParaRPr sz="1800">
              <a:latin typeface="Times New Roman"/>
              <a:cs typeface="Times New Roman"/>
            </a:endParaRPr>
          </a:p>
          <a:p>
            <a:pPr marL="436880">
              <a:lnSpc>
                <a:spcPts val="2785"/>
              </a:lnSpc>
              <a:spcBef>
                <a:spcPts val="560"/>
              </a:spcBef>
              <a:tabLst>
                <a:tab pos="1075690" algn="l"/>
                <a:tab pos="1609090" algn="l"/>
              </a:tabLst>
            </a:pPr>
            <a:r>
              <a:rPr sz="3000" b="1" spc="-7" baseline="16666" dirty="0">
                <a:latin typeface="Times New Roman"/>
                <a:cs typeface="Times New Roman"/>
              </a:rPr>
              <a:t>m</a:t>
            </a:r>
            <a:r>
              <a:rPr sz="1600" b="1" spc="-5" dirty="0">
                <a:latin typeface="Times New Roman"/>
                <a:cs typeface="Times New Roman"/>
              </a:rPr>
              <a:t>ЛР	</a:t>
            </a:r>
            <a:r>
              <a:rPr sz="3600" b="1" baseline="13888" dirty="0">
                <a:latin typeface="Times New Roman"/>
                <a:cs typeface="Times New Roman"/>
              </a:rPr>
              <a:t>–	</a:t>
            </a:r>
            <a:r>
              <a:rPr sz="3000" b="1" spc="-15" baseline="16666" dirty="0">
                <a:latin typeface="Times New Roman"/>
                <a:cs typeface="Times New Roman"/>
              </a:rPr>
              <a:t>m</a:t>
            </a:r>
            <a:r>
              <a:rPr sz="1600" b="1" spc="-10" dirty="0">
                <a:latin typeface="Times New Roman"/>
                <a:cs typeface="Times New Roman"/>
              </a:rPr>
              <a:t>мазі</a:t>
            </a:r>
            <a:endParaRPr sz="1600">
              <a:latin typeface="Times New Roman"/>
              <a:cs typeface="Times New Roman"/>
            </a:endParaRPr>
          </a:p>
          <a:p>
            <a:pPr marL="419100">
              <a:lnSpc>
                <a:spcPts val="2305"/>
              </a:lnSpc>
              <a:tabLst>
                <a:tab pos="984250" algn="l"/>
                <a:tab pos="1428115" algn="l"/>
                <a:tab pos="2508250" algn="l"/>
                <a:tab pos="3216910" algn="l"/>
              </a:tabLst>
            </a:pPr>
            <a:r>
              <a:rPr sz="2000" b="1" dirty="0">
                <a:latin typeface="Times New Roman"/>
                <a:cs typeface="Times New Roman"/>
              </a:rPr>
              <a:t>Х	–	</a:t>
            </a:r>
            <a:r>
              <a:rPr sz="2000" b="1" spc="5" dirty="0">
                <a:latin typeface="Times New Roman"/>
                <a:cs typeface="Times New Roman"/>
              </a:rPr>
              <a:t>100	</a:t>
            </a:r>
            <a:r>
              <a:rPr sz="2000" b="1" dirty="0">
                <a:latin typeface="Times New Roman"/>
                <a:cs typeface="Times New Roman"/>
              </a:rPr>
              <a:t>Х</a:t>
            </a:r>
            <a:r>
              <a:rPr sz="2000" b="1" spc="-5" dirty="0">
                <a:latin typeface="Times New Roman"/>
                <a:cs typeface="Times New Roman"/>
              </a:rPr>
              <a:t> </a:t>
            </a:r>
            <a:r>
              <a:rPr sz="2000" b="1" dirty="0">
                <a:latin typeface="Times New Roman"/>
                <a:cs typeface="Times New Roman"/>
              </a:rPr>
              <a:t>=	%</a:t>
            </a:r>
            <a:r>
              <a:rPr sz="2000" b="1" spc="50" dirty="0">
                <a:latin typeface="Times New Roman"/>
                <a:cs typeface="Times New Roman"/>
              </a:rPr>
              <a:t> </a:t>
            </a:r>
            <a:r>
              <a:rPr sz="1800" b="1" dirty="0">
                <a:latin typeface="Times New Roman"/>
                <a:cs typeface="Times New Roman"/>
              </a:rPr>
              <a:t>ЛР</a:t>
            </a:r>
            <a:endParaRPr sz="1800">
              <a:latin typeface="Times New Roman"/>
              <a:cs typeface="Times New Roman"/>
            </a:endParaRPr>
          </a:p>
          <a:p>
            <a:pPr marL="665480" marR="17780" indent="-513715">
              <a:lnSpc>
                <a:spcPct val="100000"/>
              </a:lnSpc>
              <a:spcBef>
                <a:spcPts val="105"/>
              </a:spcBef>
              <a:tabLst>
                <a:tab pos="730885" algn="l"/>
              </a:tabLst>
            </a:pPr>
            <a:r>
              <a:rPr sz="1800" b="1" i="1" spc="-5" dirty="0">
                <a:latin typeface="Times New Roman"/>
                <a:cs typeface="Times New Roman"/>
              </a:rPr>
              <a:t>далі		</a:t>
            </a:r>
            <a:r>
              <a:rPr sz="1800" b="1" spc="-15" dirty="0">
                <a:latin typeface="Times New Roman"/>
                <a:cs typeface="Times New Roman"/>
              </a:rPr>
              <a:t>розрахунки</a:t>
            </a:r>
            <a:r>
              <a:rPr sz="1800" b="1" spc="5" dirty="0">
                <a:latin typeface="Times New Roman"/>
                <a:cs typeface="Times New Roman"/>
              </a:rPr>
              <a:t> </a:t>
            </a:r>
            <a:r>
              <a:rPr sz="1800" b="1" dirty="0">
                <a:latin typeface="Times New Roman"/>
                <a:cs typeface="Times New Roman"/>
              </a:rPr>
              <a:t>в</a:t>
            </a:r>
            <a:r>
              <a:rPr sz="1800" b="1" spc="5" dirty="0">
                <a:latin typeface="Times New Roman"/>
                <a:cs typeface="Times New Roman"/>
              </a:rPr>
              <a:t> </a:t>
            </a:r>
            <a:r>
              <a:rPr sz="1800" b="1" dirty="0">
                <a:latin typeface="Times New Roman"/>
                <a:cs typeface="Times New Roman"/>
              </a:rPr>
              <a:t>ППК</a:t>
            </a:r>
            <a:r>
              <a:rPr sz="1800" b="1" spc="-25" dirty="0">
                <a:latin typeface="Times New Roman"/>
                <a:cs typeface="Times New Roman"/>
              </a:rPr>
              <a:t> </a:t>
            </a:r>
            <a:r>
              <a:rPr sz="1800" b="1" dirty="0">
                <a:latin typeface="Times New Roman"/>
                <a:cs typeface="Times New Roman"/>
              </a:rPr>
              <a:t>(з.б.)</a:t>
            </a:r>
            <a:r>
              <a:rPr sz="1800" b="1" spc="445" dirty="0">
                <a:latin typeface="Times New Roman"/>
                <a:cs typeface="Times New Roman"/>
              </a:rPr>
              <a:t> </a:t>
            </a:r>
            <a:r>
              <a:rPr sz="1800" b="1" spc="-5" dirty="0">
                <a:latin typeface="Times New Roman"/>
                <a:cs typeface="Times New Roman"/>
              </a:rPr>
              <a:t>ведуть</a:t>
            </a:r>
            <a:r>
              <a:rPr sz="1800" b="1" spc="-10" dirty="0">
                <a:latin typeface="Times New Roman"/>
                <a:cs typeface="Times New Roman"/>
              </a:rPr>
              <a:t> відповідно</a:t>
            </a:r>
            <a:r>
              <a:rPr sz="1800" b="1" spc="10" dirty="0">
                <a:latin typeface="Times New Roman"/>
                <a:cs typeface="Times New Roman"/>
              </a:rPr>
              <a:t> </a:t>
            </a:r>
            <a:r>
              <a:rPr sz="1800" b="1" dirty="0">
                <a:latin typeface="Times New Roman"/>
                <a:cs typeface="Times New Roman"/>
              </a:rPr>
              <a:t>до</a:t>
            </a:r>
            <a:r>
              <a:rPr sz="1800" b="1" spc="5" dirty="0">
                <a:latin typeface="Times New Roman"/>
                <a:cs typeface="Times New Roman"/>
              </a:rPr>
              <a:t> </a:t>
            </a:r>
            <a:r>
              <a:rPr sz="1800" b="1" spc="-20" dirty="0">
                <a:latin typeface="Times New Roman"/>
                <a:cs typeface="Times New Roman"/>
              </a:rPr>
              <a:t>того, </a:t>
            </a:r>
            <a:r>
              <a:rPr sz="1800" b="1" spc="-434" dirty="0">
                <a:latin typeface="Times New Roman"/>
                <a:cs typeface="Times New Roman"/>
              </a:rPr>
              <a:t> </a:t>
            </a:r>
            <a:r>
              <a:rPr sz="1800" b="1" spc="-5" dirty="0">
                <a:latin typeface="Times New Roman"/>
                <a:cs typeface="Times New Roman"/>
              </a:rPr>
              <a:t>які</a:t>
            </a:r>
            <a:r>
              <a:rPr sz="1800" b="1" dirty="0">
                <a:latin typeface="Times New Roman"/>
                <a:cs typeface="Times New Roman"/>
              </a:rPr>
              <a:t> </a:t>
            </a:r>
            <a:r>
              <a:rPr sz="1800" b="1" spc="-5" dirty="0">
                <a:latin typeface="Times New Roman"/>
                <a:cs typeface="Times New Roman"/>
              </a:rPr>
              <a:t>дисперсні</a:t>
            </a:r>
            <a:r>
              <a:rPr sz="1800" b="1" spc="5" dirty="0">
                <a:latin typeface="Times New Roman"/>
                <a:cs typeface="Times New Roman"/>
              </a:rPr>
              <a:t> </a:t>
            </a:r>
            <a:r>
              <a:rPr sz="1800" b="1" spc="-5" dirty="0">
                <a:latin typeface="Times New Roman"/>
                <a:cs typeface="Times New Roman"/>
              </a:rPr>
              <a:t>системи</a:t>
            </a:r>
            <a:r>
              <a:rPr sz="1800" b="1" spc="10" dirty="0">
                <a:latin typeface="Times New Roman"/>
                <a:cs typeface="Times New Roman"/>
              </a:rPr>
              <a:t> </a:t>
            </a:r>
            <a:r>
              <a:rPr sz="1800" b="1" spc="-5" dirty="0">
                <a:latin typeface="Times New Roman"/>
                <a:cs typeface="Times New Roman"/>
              </a:rPr>
              <a:t>утворюються</a:t>
            </a:r>
            <a:r>
              <a:rPr sz="1800" b="1" spc="-10" dirty="0">
                <a:latin typeface="Times New Roman"/>
                <a:cs typeface="Times New Roman"/>
              </a:rPr>
              <a:t> </a:t>
            </a:r>
            <a:r>
              <a:rPr sz="1800" b="1" dirty="0">
                <a:latin typeface="Times New Roman"/>
                <a:cs typeface="Times New Roman"/>
              </a:rPr>
              <a:t>в</a:t>
            </a:r>
            <a:r>
              <a:rPr sz="1800" b="1" spc="5" dirty="0">
                <a:latin typeface="Times New Roman"/>
                <a:cs typeface="Times New Roman"/>
              </a:rPr>
              <a:t> </a:t>
            </a:r>
            <a:r>
              <a:rPr sz="1800" b="1" spc="-5" dirty="0">
                <a:latin typeface="Times New Roman"/>
                <a:cs typeface="Times New Roman"/>
              </a:rPr>
              <a:t>мазі</a:t>
            </a:r>
            <a:endParaRPr sz="1800">
              <a:latin typeface="Times New Roman"/>
              <a:cs typeface="Times New Roman"/>
            </a:endParaRPr>
          </a:p>
        </p:txBody>
      </p:sp>
      <p:grpSp>
        <p:nvGrpSpPr>
          <p:cNvPr id="8" name="object 8"/>
          <p:cNvGrpSpPr/>
          <p:nvPr/>
        </p:nvGrpSpPr>
        <p:grpSpPr>
          <a:xfrm>
            <a:off x="480059" y="0"/>
            <a:ext cx="7109459" cy="508000"/>
            <a:chOff x="480059" y="0"/>
            <a:chExt cx="7109459" cy="508000"/>
          </a:xfrm>
        </p:grpSpPr>
        <p:pic>
          <p:nvPicPr>
            <p:cNvPr id="9" name="object 9"/>
            <p:cNvPicPr/>
            <p:nvPr/>
          </p:nvPicPr>
          <p:blipFill>
            <a:blip r:embed="rId3" cstate="print"/>
            <a:stretch>
              <a:fillRect/>
            </a:stretch>
          </p:blipFill>
          <p:spPr>
            <a:xfrm>
              <a:off x="480059" y="0"/>
              <a:ext cx="1851659" cy="507491"/>
            </a:xfrm>
            <a:prstGeom prst="rect">
              <a:avLst/>
            </a:prstGeom>
          </p:spPr>
        </p:pic>
        <p:pic>
          <p:nvPicPr>
            <p:cNvPr id="10" name="object 10"/>
            <p:cNvPicPr/>
            <p:nvPr/>
          </p:nvPicPr>
          <p:blipFill>
            <a:blip r:embed="rId4" cstate="print"/>
            <a:stretch>
              <a:fillRect/>
            </a:stretch>
          </p:blipFill>
          <p:spPr>
            <a:xfrm>
              <a:off x="2008631" y="0"/>
              <a:ext cx="483107" cy="507491"/>
            </a:xfrm>
            <a:prstGeom prst="rect">
              <a:avLst/>
            </a:prstGeom>
          </p:spPr>
        </p:pic>
        <p:pic>
          <p:nvPicPr>
            <p:cNvPr id="11" name="object 11"/>
            <p:cNvPicPr/>
            <p:nvPr/>
          </p:nvPicPr>
          <p:blipFill>
            <a:blip r:embed="rId5" cstate="print"/>
            <a:stretch>
              <a:fillRect/>
            </a:stretch>
          </p:blipFill>
          <p:spPr>
            <a:xfrm>
              <a:off x="2168652" y="0"/>
              <a:ext cx="5420867" cy="507491"/>
            </a:xfrm>
            <a:prstGeom prst="rect">
              <a:avLst/>
            </a:prstGeom>
          </p:spPr>
        </p:pic>
      </p:grpSp>
      <p:sp>
        <p:nvSpPr>
          <p:cNvPr id="12" name="object 12"/>
          <p:cNvSpPr txBox="1"/>
          <p:nvPr/>
        </p:nvSpPr>
        <p:spPr>
          <a:xfrm>
            <a:off x="618299" y="25400"/>
            <a:ext cx="6811645" cy="314960"/>
          </a:xfrm>
          <a:prstGeom prst="rect">
            <a:avLst/>
          </a:prstGeom>
        </p:spPr>
        <p:txBody>
          <a:bodyPr vert="horz" wrap="square" lIns="0" tIns="12065" rIns="0" bIns="0" rtlCol="0">
            <a:spAutoFit/>
          </a:bodyPr>
          <a:lstStyle/>
          <a:p>
            <a:pPr marL="12700">
              <a:lnSpc>
                <a:spcPct val="100000"/>
              </a:lnSpc>
              <a:spcBef>
                <a:spcPts val="95"/>
              </a:spcBef>
            </a:pPr>
            <a:r>
              <a:rPr sz="1900" b="1" spc="-15" dirty="0">
                <a:solidFill>
                  <a:srgbClr val="B03E9A"/>
                </a:solidFill>
                <a:latin typeface="Times New Roman"/>
                <a:cs typeface="Times New Roman"/>
              </a:rPr>
              <a:t>АЛГОРИТМ</a:t>
            </a:r>
            <a:r>
              <a:rPr sz="1900" b="1" spc="465" dirty="0">
                <a:solidFill>
                  <a:srgbClr val="B03E9A"/>
                </a:solidFill>
                <a:latin typeface="Times New Roman"/>
                <a:cs typeface="Times New Roman"/>
              </a:rPr>
              <a:t> </a:t>
            </a:r>
            <a:r>
              <a:rPr sz="1900" b="1" spc="-20" dirty="0">
                <a:solidFill>
                  <a:srgbClr val="B03E9A"/>
                </a:solidFill>
                <a:latin typeface="Times New Roman"/>
                <a:cs typeface="Times New Roman"/>
              </a:rPr>
              <a:t>ВИГОТОВЛЕННЯ</a:t>
            </a:r>
            <a:r>
              <a:rPr sz="1900" b="1" spc="475" dirty="0">
                <a:solidFill>
                  <a:srgbClr val="B03E9A"/>
                </a:solidFill>
                <a:latin typeface="Times New Roman"/>
                <a:cs typeface="Times New Roman"/>
              </a:rPr>
              <a:t> </a:t>
            </a:r>
            <a:r>
              <a:rPr sz="1900" b="1" spc="-20" dirty="0">
                <a:solidFill>
                  <a:srgbClr val="B03E9A"/>
                </a:solidFill>
                <a:latin typeface="Times New Roman"/>
                <a:cs typeface="Times New Roman"/>
              </a:rPr>
              <a:t>КОМБІНОВАНИХ</a:t>
            </a:r>
            <a:r>
              <a:rPr sz="1900" b="1" spc="490" dirty="0">
                <a:solidFill>
                  <a:srgbClr val="B03E9A"/>
                </a:solidFill>
                <a:latin typeface="Times New Roman"/>
                <a:cs typeface="Times New Roman"/>
              </a:rPr>
              <a:t> </a:t>
            </a:r>
            <a:r>
              <a:rPr sz="1900" b="1" spc="-20" dirty="0">
                <a:solidFill>
                  <a:srgbClr val="B03E9A"/>
                </a:solidFill>
                <a:latin typeface="Times New Roman"/>
                <a:cs typeface="Times New Roman"/>
              </a:rPr>
              <a:t>МАЗЕЙ</a:t>
            </a:r>
            <a:endParaRPr sz="1900">
              <a:latin typeface="Times New Roman"/>
              <a:cs typeface="Times New Roman"/>
            </a:endParaRPr>
          </a:p>
        </p:txBody>
      </p:sp>
      <p:sp>
        <p:nvSpPr>
          <p:cNvPr id="13" name="object 13"/>
          <p:cNvSpPr/>
          <p:nvPr/>
        </p:nvSpPr>
        <p:spPr>
          <a:xfrm>
            <a:off x="76200" y="2929127"/>
            <a:ext cx="2496820" cy="3286125"/>
          </a:xfrm>
          <a:custGeom>
            <a:avLst/>
            <a:gdLst/>
            <a:ahLst/>
            <a:cxnLst/>
            <a:rect l="l" t="t" r="r" b="b"/>
            <a:pathLst>
              <a:path w="2496820" h="3286125">
                <a:moveTo>
                  <a:pt x="2496312" y="0"/>
                </a:moveTo>
                <a:lnTo>
                  <a:pt x="0" y="0"/>
                </a:lnTo>
                <a:lnTo>
                  <a:pt x="0" y="3285744"/>
                </a:lnTo>
                <a:lnTo>
                  <a:pt x="2496312" y="3285744"/>
                </a:lnTo>
                <a:lnTo>
                  <a:pt x="2496312" y="0"/>
                </a:lnTo>
                <a:close/>
              </a:path>
            </a:pathLst>
          </a:custGeom>
          <a:solidFill>
            <a:srgbClr val="F1F1F1"/>
          </a:solidFill>
        </p:spPr>
        <p:txBody>
          <a:bodyPr wrap="square" lIns="0" tIns="0" rIns="0" bIns="0" rtlCol="0"/>
          <a:lstStyle/>
          <a:p>
            <a:endParaRPr/>
          </a:p>
        </p:txBody>
      </p:sp>
      <p:sp>
        <p:nvSpPr>
          <p:cNvPr id="14" name="object 14"/>
          <p:cNvSpPr txBox="1"/>
          <p:nvPr/>
        </p:nvSpPr>
        <p:spPr>
          <a:xfrm>
            <a:off x="76200" y="2929127"/>
            <a:ext cx="2496820" cy="2143125"/>
          </a:xfrm>
          <a:prstGeom prst="rect">
            <a:avLst/>
          </a:prstGeom>
          <a:solidFill>
            <a:srgbClr val="F1F1F1"/>
          </a:solidFill>
          <a:ln w="9144">
            <a:solidFill>
              <a:srgbClr val="000000"/>
            </a:solidFill>
          </a:ln>
        </p:spPr>
        <p:txBody>
          <a:bodyPr vert="horz" wrap="square" lIns="0" tIns="2540" rIns="0" bIns="0" rtlCol="0">
            <a:spAutoFit/>
          </a:bodyPr>
          <a:lstStyle/>
          <a:p>
            <a:pPr marL="246379" marR="433070" indent="-228600">
              <a:lnSpc>
                <a:spcPct val="100000"/>
              </a:lnSpc>
              <a:spcBef>
                <a:spcPts val="20"/>
              </a:spcBef>
            </a:pPr>
            <a:r>
              <a:rPr sz="1800" b="1" dirty="0">
                <a:latin typeface="Times New Roman"/>
                <a:cs typeface="Times New Roman"/>
              </a:rPr>
              <a:t>3. % </a:t>
            </a:r>
            <a:r>
              <a:rPr sz="1800" b="1" spc="-75" dirty="0">
                <a:latin typeface="Times New Roman"/>
                <a:cs typeface="Times New Roman"/>
              </a:rPr>
              <a:t>ЛР, </a:t>
            </a:r>
            <a:r>
              <a:rPr sz="1800" b="1" i="1" spc="-10" dirty="0">
                <a:latin typeface="Times New Roman"/>
                <a:cs typeface="Times New Roman"/>
              </a:rPr>
              <a:t>розчинних </a:t>
            </a:r>
            <a:r>
              <a:rPr sz="1800" b="1" i="1" spc="-5" dirty="0">
                <a:latin typeface="Times New Roman"/>
                <a:cs typeface="Times New Roman"/>
              </a:rPr>
              <a:t> </a:t>
            </a:r>
            <a:r>
              <a:rPr sz="1800" b="1" i="1" dirty="0">
                <a:latin typeface="Times New Roman"/>
                <a:cs typeface="Times New Roman"/>
              </a:rPr>
              <a:t>в</a:t>
            </a:r>
            <a:r>
              <a:rPr sz="1800" b="1" i="1" spc="-35" dirty="0">
                <a:latin typeface="Times New Roman"/>
                <a:cs typeface="Times New Roman"/>
              </a:rPr>
              <a:t> </a:t>
            </a:r>
            <a:r>
              <a:rPr sz="1800" b="1" i="1" spc="-5" dirty="0">
                <a:latin typeface="Times New Roman"/>
                <a:cs typeface="Times New Roman"/>
              </a:rPr>
              <a:t>основі</a:t>
            </a:r>
            <a:r>
              <a:rPr sz="1800" b="1" i="1" spc="-30" dirty="0">
                <a:latin typeface="Times New Roman"/>
                <a:cs typeface="Times New Roman"/>
              </a:rPr>
              <a:t> </a:t>
            </a:r>
            <a:r>
              <a:rPr sz="1800" b="1" spc="-5" dirty="0">
                <a:latin typeface="Times New Roman"/>
                <a:cs typeface="Times New Roman"/>
              </a:rPr>
              <a:t>(вазеліні)</a:t>
            </a:r>
            <a:endParaRPr sz="1800">
              <a:latin typeface="Times New Roman"/>
              <a:cs typeface="Times New Roman"/>
            </a:endParaRPr>
          </a:p>
          <a:p>
            <a:pPr marL="1102360">
              <a:lnSpc>
                <a:spcPct val="100000"/>
              </a:lnSpc>
            </a:pPr>
            <a:r>
              <a:rPr sz="1800" b="1" dirty="0">
                <a:latin typeface="Times New Roman"/>
                <a:cs typeface="Times New Roman"/>
              </a:rPr>
              <a:t>&lt;</a:t>
            </a:r>
            <a:r>
              <a:rPr sz="1800" b="1" spc="-45" dirty="0">
                <a:latin typeface="Times New Roman"/>
                <a:cs typeface="Times New Roman"/>
              </a:rPr>
              <a:t> </a:t>
            </a:r>
            <a:r>
              <a:rPr sz="1800" b="1" dirty="0">
                <a:latin typeface="Times New Roman"/>
                <a:cs typeface="Times New Roman"/>
              </a:rPr>
              <a:t>5%</a:t>
            </a:r>
            <a:endParaRPr sz="1800">
              <a:latin typeface="Times New Roman"/>
              <a:cs typeface="Times New Roman"/>
            </a:endParaRPr>
          </a:p>
          <a:p>
            <a:pPr marL="245745" marR="422909">
              <a:lnSpc>
                <a:spcPct val="100000"/>
              </a:lnSpc>
            </a:pPr>
            <a:r>
              <a:rPr sz="1800" b="1" dirty="0">
                <a:latin typeface="Times New Roman"/>
                <a:cs typeface="Times New Roman"/>
              </a:rPr>
              <a:t>Масло</a:t>
            </a:r>
            <a:r>
              <a:rPr sz="1800" b="1" spc="-85" dirty="0">
                <a:latin typeface="Times New Roman"/>
                <a:cs typeface="Times New Roman"/>
              </a:rPr>
              <a:t> </a:t>
            </a:r>
            <a:r>
              <a:rPr sz="1800" b="1" spc="-10" dirty="0">
                <a:latin typeface="Times New Roman"/>
                <a:cs typeface="Times New Roman"/>
              </a:rPr>
              <a:t>вазелінове </a:t>
            </a:r>
            <a:r>
              <a:rPr sz="1800" b="1" spc="-434" dirty="0">
                <a:latin typeface="Times New Roman"/>
                <a:cs typeface="Times New Roman"/>
              </a:rPr>
              <a:t> </a:t>
            </a:r>
            <a:r>
              <a:rPr sz="1800" b="1" spc="-5" dirty="0">
                <a:latin typeface="Times New Roman"/>
                <a:cs typeface="Times New Roman"/>
              </a:rPr>
              <a:t>(для</a:t>
            </a:r>
            <a:r>
              <a:rPr sz="1800" b="1" spc="-15" dirty="0">
                <a:latin typeface="Times New Roman"/>
                <a:cs typeface="Times New Roman"/>
              </a:rPr>
              <a:t> розчинення</a:t>
            </a:r>
            <a:endParaRPr sz="1800">
              <a:latin typeface="Times New Roman"/>
              <a:cs typeface="Times New Roman"/>
            </a:endParaRPr>
          </a:p>
          <a:p>
            <a:pPr marL="302895">
              <a:lnSpc>
                <a:spcPts val="2400"/>
              </a:lnSpc>
              <a:spcBef>
                <a:spcPts val="480"/>
              </a:spcBef>
            </a:pPr>
            <a:r>
              <a:rPr sz="3300" b="1" spc="-22" baseline="12626" dirty="0">
                <a:latin typeface="Times New Roman"/>
                <a:cs typeface="Times New Roman"/>
              </a:rPr>
              <a:t>m</a:t>
            </a:r>
            <a:r>
              <a:rPr sz="1300" b="1" spc="10" dirty="0">
                <a:latin typeface="Times New Roman"/>
                <a:cs typeface="Times New Roman"/>
              </a:rPr>
              <a:t>м</a:t>
            </a:r>
            <a:r>
              <a:rPr sz="1300" b="1" spc="20" dirty="0">
                <a:latin typeface="Times New Roman"/>
                <a:cs typeface="Times New Roman"/>
              </a:rPr>
              <a:t>а</a:t>
            </a:r>
            <a:r>
              <a:rPr sz="1300" b="1" spc="10" dirty="0">
                <a:latin typeface="Times New Roman"/>
                <a:cs typeface="Times New Roman"/>
              </a:rPr>
              <a:t>сл</a:t>
            </a:r>
            <a:r>
              <a:rPr sz="1300" b="1" spc="15" dirty="0">
                <a:latin typeface="Times New Roman"/>
                <a:cs typeface="Times New Roman"/>
              </a:rPr>
              <a:t>а</a:t>
            </a:r>
            <a:r>
              <a:rPr sz="1300" b="1" spc="25" dirty="0">
                <a:latin typeface="Times New Roman"/>
                <a:cs typeface="Times New Roman"/>
              </a:rPr>
              <a:t> </a:t>
            </a:r>
            <a:r>
              <a:rPr sz="1300" b="1" spc="15" dirty="0">
                <a:latin typeface="Times New Roman"/>
                <a:cs typeface="Times New Roman"/>
              </a:rPr>
              <a:t>в</a:t>
            </a:r>
            <a:r>
              <a:rPr sz="1300" b="1" spc="20" dirty="0">
                <a:latin typeface="Times New Roman"/>
                <a:cs typeface="Times New Roman"/>
              </a:rPr>
              <a:t>а</a:t>
            </a:r>
            <a:r>
              <a:rPr sz="1300" b="1" spc="10" dirty="0">
                <a:latin typeface="Times New Roman"/>
                <a:cs typeface="Times New Roman"/>
              </a:rPr>
              <a:t>з</a:t>
            </a:r>
            <a:r>
              <a:rPr sz="1500" b="1" spc="-7" baseline="8333" dirty="0">
                <a:latin typeface="Times New Roman"/>
                <a:cs typeface="Times New Roman"/>
              </a:rPr>
              <a:t>.</a:t>
            </a:r>
            <a:r>
              <a:rPr sz="1500" b="1" spc="60" baseline="8333" dirty="0">
                <a:latin typeface="Times New Roman"/>
                <a:cs typeface="Times New Roman"/>
              </a:rPr>
              <a:t> </a:t>
            </a:r>
            <a:r>
              <a:rPr sz="2700" b="1" baseline="15432" dirty="0">
                <a:latin typeface="Times New Roman"/>
                <a:cs typeface="Times New Roman"/>
              </a:rPr>
              <a:t>= </a:t>
            </a:r>
            <a:r>
              <a:rPr sz="3300" b="1" spc="-22" baseline="12626" dirty="0">
                <a:latin typeface="Times New Roman"/>
                <a:cs typeface="Times New Roman"/>
              </a:rPr>
              <a:t>m</a:t>
            </a:r>
            <a:r>
              <a:rPr sz="1500" b="1" spc="-7" baseline="8333" dirty="0">
                <a:latin typeface="Times New Roman"/>
                <a:cs typeface="Times New Roman"/>
              </a:rPr>
              <a:t>ЛР</a:t>
            </a:r>
            <a:r>
              <a:rPr sz="2250" b="1" baseline="18518" dirty="0">
                <a:latin typeface="Times New Roman"/>
                <a:cs typeface="Times New Roman"/>
              </a:rPr>
              <a:t>)</a:t>
            </a:r>
            <a:endParaRPr sz="2250" baseline="18518">
              <a:latin typeface="Times New Roman"/>
              <a:cs typeface="Times New Roman"/>
            </a:endParaRPr>
          </a:p>
          <a:p>
            <a:pPr marL="302895">
              <a:lnSpc>
                <a:spcPts val="1920"/>
              </a:lnSpc>
            </a:pPr>
            <a:r>
              <a:rPr sz="1800" b="1" dirty="0">
                <a:latin typeface="Times New Roman"/>
                <a:cs typeface="Times New Roman"/>
              </a:rPr>
              <a:t>(</a:t>
            </a:r>
            <a:r>
              <a:rPr sz="1400" b="1" dirty="0">
                <a:latin typeface="Times New Roman"/>
                <a:cs typeface="Times New Roman"/>
              </a:rPr>
              <a:t>перевести</a:t>
            </a:r>
            <a:r>
              <a:rPr sz="1400" b="1" spc="-30" dirty="0">
                <a:latin typeface="Times New Roman"/>
                <a:cs typeface="Times New Roman"/>
              </a:rPr>
              <a:t> </a:t>
            </a:r>
            <a:r>
              <a:rPr sz="1400" b="1" dirty="0">
                <a:latin typeface="Times New Roman"/>
                <a:cs typeface="Times New Roman"/>
              </a:rPr>
              <a:t>в</a:t>
            </a:r>
            <a:r>
              <a:rPr sz="1400" b="1" spc="-35" dirty="0">
                <a:latin typeface="Times New Roman"/>
                <a:cs typeface="Times New Roman"/>
              </a:rPr>
              <a:t> </a:t>
            </a:r>
            <a:r>
              <a:rPr sz="1400" b="1" spc="-5" dirty="0">
                <a:latin typeface="Times New Roman"/>
                <a:cs typeface="Times New Roman"/>
              </a:rPr>
              <a:t>краплі)</a:t>
            </a:r>
            <a:endParaRPr sz="1400">
              <a:latin typeface="Times New Roman"/>
              <a:cs typeface="Times New Roman"/>
            </a:endParaRPr>
          </a:p>
        </p:txBody>
      </p:sp>
      <p:sp>
        <p:nvSpPr>
          <p:cNvPr id="15" name="object 15"/>
          <p:cNvSpPr txBox="1"/>
          <p:nvPr/>
        </p:nvSpPr>
        <p:spPr>
          <a:xfrm>
            <a:off x="76200" y="5071871"/>
            <a:ext cx="2496820" cy="1143000"/>
          </a:xfrm>
          <a:prstGeom prst="rect">
            <a:avLst/>
          </a:prstGeom>
          <a:solidFill>
            <a:srgbClr val="F1F1F1"/>
          </a:solidFill>
          <a:ln w="9144">
            <a:solidFill>
              <a:srgbClr val="000000"/>
            </a:solidFill>
          </a:ln>
        </p:spPr>
        <p:txBody>
          <a:bodyPr vert="horz" wrap="square" lIns="0" tIns="115570" rIns="0" bIns="0" rtlCol="0">
            <a:spAutoFit/>
          </a:bodyPr>
          <a:lstStyle/>
          <a:p>
            <a:pPr marL="1102995">
              <a:lnSpc>
                <a:spcPts val="2155"/>
              </a:lnSpc>
              <a:spcBef>
                <a:spcPts val="910"/>
              </a:spcBef>
            </a:pPr>
            <a:r>
              <a:rPr sz="1800" b="1" dirty="0">
                <a:latin typeface="Times New Roman"/>
                <a:cs typeface="Times New Roman"/>
              </a:rPr>
              <a:t>&gt;</a:t>
            </a:r>
            <a:r>
              <a:rPr sz="1800" b="1" spc="-45" dirty="0">
                <a:latin typeface="Times New Roman"/>
                <a:cs typeface="Times New Roman"/>
              </a:rPr>
              <a:t> </a:t>
            </a:r>
            <a:r>
              <a:rPr sz="1800" b="1" dirty="0">
                <a:latin typeface="Times New Roman"/>
                <a:cs typeface="Times New Roman"/>
              </a:rPr>
              <a:t>5%</a:t>
            </a:r>
            <a:endParaRPr sz="1800">
              <a:latin typeface="Times New Roman"/>
              <a:cs typeface="Times New Roman"/>
            </a:endParaRPr>
          </a:p>
          <a:p>
            <a:pPr marL="17780">
              <a:lnSpc>
                <a:spcPts val="2395"/>
              </a:lnSpc>
            </a:pPr>
            <a:r>
              <a:rPr sz="1800" b="1" dirty="0">
                <a:latin typeface="Times New Roman"/>
                <a:cs typeface="Times New Roman"/>
              </a:rPr>
              <a:t>4.</a:t>
            </a:r>
            <a:r>
              <a:rPr sz="1800" b="1" spc="-25" dirty="0">
                <a:latin typeface="Times New Roman"/>
                <a:cs typeface="Times New Roman"/>
              </a:rPr>
              <a:t> </a:t>
            </a:r>
            <a:r>
              <a:rPr sz="1800" b="1" spc="-10" dirty="0">
                <a:latin typeface="Times New Roman"/>
                <a:cs typeface="Times New Roman"/>
              </a:rPr>
              <a:t>Основа</a:t>
            </a:r>
            <a:r>
              <a:rPr sz="1800" b="1" spc="-20" dirty="0">
                <a:latin typeface="Times New Roman"/>
                <a:cs typeface="Times New Roman"/>
              </a:rPr>
              <a:t> </a:t>
            </a:r>
            <a:r>
              <a:rPr sz="1800" b="1" spc="-5" dirty="0">
                <a:latin typeface="Times New Roman"/>
                <a:cs typeface="Times New Roman"/>
              </a:rPr>
              <a:t>(</a:t>
            </a:r>
            <a:r>
              <a:rPr sz="2000" b="1" spc="-5" dirty="0">
                <a:latin typeface="Times New Roman"/>
                <a:cs typeface="Times New Roman"/>
              </a:rPr>
              <a:t>m</a:t>
            </a:r>
            <a:r>
              <a:rPr sz="1500" b="1" spc="-7" baseline="-19444" dirty="0">
                <a:latin typeface="Times New Roman"/>
                <a:cs typeface="Times New Roman"/>
              </a:rPr>
              <a:t>основи</a:t>
            </a:r>
            <a:r>
              <a:rPr sz="1800" b="1" spc="-5" dirty="0">
                <a:latin typeface="Times New Roman"/>
                <a:cs typeface="Times New Roman"/>
              </a:rPr>
              <a:t>=</a:t>
            </a:r>
            <a:r>
              <a:rPr sz="2000" b="1" spc="-5" dirty="0">
                <a:latin typeface="Times New Roman"/>
                <a:cs typeface="Times New Roman"/>
              </a:rPr>
              <a:t>m</a:t>
            </a:r>
            <a:r>
              <a:rPr sz="1500" b="1" spc="-7" baseline="-19444" dirty="0">
                <a:latin typeface="Times New Roman"/>
                <a:cs typeface="Times New Roman"/>
              </a:rPr>
              <a:t>ЛР</a:t>
            </a:r>
            <a:r>
              <a:rPr sz="1500" b="1" spc="-5" dirty="0">
                <a:latin typeface="Times New Roman"/>
                <a:cs typeface="Times New Roman"/>
              </a:rPr>
              <a:t>)</a:t>
            </a:r>
            <a:endParaRPr sz="1500">
              <a:latin typeface="Times New Roman"/>
              <a:cs typeface="Times New Roman"/>
            </a:endParaRPr>
          </a:p>
        </p:txBody>
      </p:sp>
      <p:grpSp>
        <p:nvGrpSpPr>
          <p:cNvPr id="16" name="object 16"/>
          <p:cNvGrpSpPr/>
          <p:nvPr/>
        </p:nvGrpSpPr>
        <p:grpSpPr>
          <a:xfrm>
            <a:off x="2709481" y="2781109"/>
            <a:ext cx="2725420" cy="3898900"/>
            <a:chOff x="2709481" y="2781109"/>
            <a:chExt cx="2725420" cy="3898900"/>
          </a:xfrm>
        </p:grpSpPr>
        <p:sp>
          <p:nvSpPr>
            <p:cNvPr id="17" name="object 17"/>
            <p:cNvSpPr/>
            <p:nvPr/>
          </p:nvSpPr>
          <p:spPr>
            <a:xfrm>
              <a:off x="2714244" y="2785872"/>
              <a:ext cx="2715895" cy="3889375"/>
            </a:xfrm>
            <a:custGeom>
              <a:avLst/>
              <a:gdLst/>
              <a:ahLst/>
              <a:cxnLst/>
              <a:rect l="l" t="t" r="r" b="b"/>
              <a:pathLst>
                <a:path w="2715895" h="3889375">
                  <a:moveTo>
                    <a:pt x="2715768" y="0"/>
                  </a:moveTo>
                  <a:lnTo>
                    <a:pt x="0" y="0"/>
                  </a:lnTo>
                  <a:lnTo>
                    <a:pt x="0" y="3889248"/>
                  </a:lnTo>
                  <a:lnTo>
                    <a:pt x="2715768" y="3889248"/>
                  </a:lnTo>
                  <a:lnTo>
                    <a:pt x="2715768" y="0"/>
                  </a:lnTo>
                  <a:close/>
                </a:path>
              </a:pathLst>
            </a:custGeom>
            <a:solidFill>
              <a:srgbClr val="F1F1F1"/>
            </a:solidFill>
          </p:spPr>
          <p:txBody>
            <a:bodyPr wrap="square" lIns="0" tIns="0" rIns="0" bIns="0" rtlCol="0"/>
            <a:lstStyle/>
            <a:p>
              <a:endParaRPr/>
            </a:p>
          </p:txBody>
        </p:sp>
        <p:sp>
          <p:nvSpPr>
            <p:cNvPr id="18" name="object 18"/>
            <p:cNvSpPr/>
            <p:nvPr/>
          </p:nvSpPr>
          <p:spPr>
            <a:xfrm>
              <a:off x="2714244" y="2785872"/>
              <a:ext cx="2715895" cy="3889375"/>
            </a:xfrm>
            <a:custGeom>
              <a:avLst/>
              <a:gdLst/>
              <a:ahLst/>
              <a:cxnLst/>
              <a:rect l="l" t="t" r="r" b="b"/>
              <a:pathLst>
                <a:path w="2715895" h="3889375">
                  <a:moveTo>
                    <a:pt x="0" y="0"/>
                  </a:moveTo>
                  <a:lnTo>
                    <a:pt x="2715768" y="0"/>
                  </a:lnTo>
                  <a:lnTo>
                    <a:pt x="2715768" y="3889248"/>
                  </a:lnTo>
                  <a:lnTo>
                    <a:pt x="0" y="3889248"/>
                  </a:lnTo>
                  <a:lnTo>
                    <a:pt x="0" y="0"/>
                  </a:lnTo>
                  <a:close/>
                </a:path>
              </a:pathLst>
            </a:custGeom>
            <a:ln w="9143">
              <a:solidFill>
                <a:srgbClr val="000000"/>
              </a:solidFill>
            </a:ln>
          </p:spPr>
          <p:txBody>
            <a:bodyPr wrap="square" lIns="0" tIns="0" rIns="0" bIns="0" rtlCol="0"/>
            <a:lstStyle/>
            <a:p>
              <a:endParaRPr/>
            </a:p>
          </p:txBody>
        </p:sp>
      </p:grpSp>
      <p:sp>
        <p:nvSpPr>
          <p:cNvPr id="19" name="object 19"/>
          <p:cNvSpPr txBox="1"/>
          <p:nvPr/>
        </p:nvSpPr>
        <p:spPr>
          <a:xfrm>
            <a:off x="2694448" y="2776542"/>
            <a:ext cx="2745740" cy="3347720"/>
          </a:xfrm>
          <a:prstGeom prst="rect">
            <a:avLst/>
          </a:prstGeom>
        </p:spPr>
        <p:txBody>
          <a:bodyPr vert="horz" wrap="square" lIns="0" tIns="12700" rIns="0" bIns="0" rtlCol="0">
            <a:spAutoFit/>
          </a:bodyPr>
          <a:lstStyle/>
          <a:p>
            <a:pPr marL="266700" indent="-229235">
              <a:lnSpc>
                <a:spcPts val="2155"/>
              </a:lnSpc>
              <a:spcBef>
                <a:spcPts val="100"/>
              </a:spcBef>
              <a:buAutoNum type="arabicPeriod" startAt="5"/>
              <a:tabLst>
                <a:tab pos="267335" algn="l"/>
              </a:tabLst>
            </a:pPr>
            <a:r>
              <a:rPr sz="1800" b="1" dirty="0">
                <a:latin typeface="Times New Roman"/>
                <a:cs typeface="Times New Roman"/>
              </a:rPr>
              <a:t>%</a:t>
            </a:r>
            <a:r>
              <a:rPr sz="1800" b="1" spc="-25" dirty="0">
                <a:latin typeface="Times New Roman"/>
                <a:cs typeface="Times New Roman"/>
              </a:rPr>
              <a:t> </a:t>
            </a:r>
            <a:r>
              <a:rPr sz="1800" b="1" spc="-75" dirty="0">
                <a:latin typeface="Times New Roman"/>
                <a:cs typeface="Times New Roman"/>
              </a:rPr>
              <a:t>ЛР,</a:t>
            </a:r>
            <a:r>
              <a:rPr sz="1800" b="1" spc="-15" dirty="0">
                <a:latin typeface="Times New Roman"/>
                <a:cs typeface="Times New Roman"/>
              </a:rPr>
              <a:t> </a:t>
            </a:r>
            <a:r>
              <a:rPr sz="1800" b="1" i="1" spc="-10" dirty="0">
                <a:latin typeface="Times New Roman"/>
                <a:cs typeface="Times New Roman"/>
              </a:rPr>
              <a:t>розчинних </a:t>
            </a:r>
            <a:r>
              <a:rPr sz="1800" b="1" i="1" dirty="0">
                <a:latin typeface="Times New Roman"/>
                <a:cs typeface="Times New Roman"/>
              </a:rPr>
              <a:t>у</a:t>
            </a:r>
            <a:r>
              <a:rPr sz="1800" b="1" i="1" spc="-20" dirty="0">
                <a:latin typeface="Times New Roman"/>
                <a:cs typeface="Times New Roman"/>
              </a:rPr>
              <a:t> </a:t>
            </a:r>
            <a:r>
              <a:rPr sz="1800" b="1" i="1" spc="-15" dirty="0">
                <a:latin typeface="Times New Roman"/>
                <a:cs typeface="Times New Roman"/>
              </a:rPr>
              <a:t>воді</a:t>
            </a:r>
            <a:endParaRPr sz="1800">
              <a:latin typeface="Times New Roman"/>
              <a:cs typeface="Times New Roman"/>
            </a:endParaRPr>
          </a:p>
          <a:p>
            <a:pPr marL="1866900">
              <a:lnSpc>
                <a:spcPts val="2395"/>
              </a:lnSpc>
            </a:pPr>
            <a:r>
              <a:rPr sz="2000" b="1" dirty="0">
                <a:latin typeface="Times New Roman"/>
                <a:cs typeface="Times New Roman"/>
              </a:rPr>
              <a:t>&lt;</a:t>
            </a:r>
            <a:r>
              <a:rPr sz="2000" b="1" spc="-55" dirty="0">
                <a:latin typeface="Times New Roman"/>
                <a:cs typeface="Times New Roman"/>
              </a:rPr>
              <a:t> </a:t>
            </a:r>
            <a:r>
              <a:rPr sz="2000" b="1" spc="5" dirty="0">
                <a:latin typeface="Times New Roman"/>
                <a:cs typeface="Times New Roman"/>
              </a:rPr>
              <a:t>5%</a:t>
            </a:r>
            <a:endParaRPr sz="2000">
              <a:latin typeface="Times New Roman"/>
              <a:cs typeface="Times New Roman"/>
            </a:endParaRPr>
          </a:p>
          <a:p>
            <a:pPr marL="266700" indent="-229235">
              <a:lnSpc>
                <a:spcPct val="100000"/>
              </a:lnSpc>
              <a:spcBef>
                <a:spcPts val="5"/>
              </a:spcBef>
              <a:buAutoNum type="arabicPeriod" startAt="6"/>
              <a:tabLst>
                <a:tab pos="267335" algn="l"/>
              </a:tabLst>
            </a:pPr>
            <a:r>
              <a:rPr sz="1800" b="1" spc="-15" dirty="0">
                <a:latin typeface="Times New Roman"/>
                <a:cs typeface="Times New Roman"/>
              </a:rPr>
              <a:t>Вода</a:t>
            </a:r>
            <a:r>
              <a:rPr sz="1800" b="1" spc="-50" dirty="0">
                <a:latin typeface="Times New Roman"/>
                <a:cs typeface="Times New Roman"/>
              </a:rPr>
              <a:t> </a:t>
            </a:r>
            <a:r>
              <a:rPr sz="1800" b="1" spc="-15" dirty="0">
                <a:latin typeface="Times New Roman"/>
                <a:cs typeface="Times New Roman"/>
              </a:rPr>
              <a:t>очищена</a:t>
            </a:r>
            <a:endParaRPr sz="1800">
              <a:latin typeface="Times New Roman"/>
              <a:cs typeface="Times New Roman"/>
            </a:endParaRPr>
          </a:p>
          <a:p>
            <a:pPr marL="266700">
              <a:lnSpc>
                <a:spcPct val="100000"/>
              </a:lnSpc>
            </a:pPr>
            <a:r>
              <a:rPr sz="1800" b="1" dirty="0">
                <a:latin typeface="Times New Roman"/>
                <a:cs typeface="Times New Roman"/>
              </a:rPr>
              <a:t>(30</a:t>
            </a:r>
            <a:r>
              <a:rPr sz="1800" b="1" spc="-25" dirty="0">
                <a:latin typeface="Times New Roman"/>
                <a:cs typeface="Times New Roman"/>
              </a:rPr>
              <a:t> </a:t>
            </a:r>
            <a:r>
              <a:rPr sz="1800" b="1" dirty="0">
                <a:latin typeface="Times New Roman"/>
                <a:cs typeface="Times New Roman"/>
              </a:rPr>
              <a:t>%</a:t>
            </a:r>
            <a:r>
              <a:rPr sz="1800" b="1" spc="-5" dirty="0">
                <a:latin typeface="Times New Roman"/>
                <a:cs typeface="Times New Roman"/>
              </a:rPr>
              <a:t> </a:t>
            </a:r>
            <a:r>
              <a:rPr sz="1700" b="1" spc="-5" dirty="0">
                <a:latin typeface="Times New Roman"/>
                <a:cs typeface="Times New Roman"/>
              </a:rPr>
              <a:t>із ланоліну</a:t>
            </a:r>
            <a:r>
              <a:rPr sz="1700" b="1" spc="-30" dirty="0">
                <a:latin typeface="Times New Roman"/>
                <a:cs typeface="Times New Roman"/>
              </a:rPr>
              <a:t> </a:t>
            </a:r>
            <a:r>
              <a:rPr sz="1700" b="1" spc="-10" dirty="0">
                <a:latin typeface="Times New Roman"/>
                <a:cs typeface="Times New Roman"/>
              </a:rPr>
              <a:t>водн.)</a:t>
            </a:r>
            <a:endParaRPr sz="1700">
              <a:latin typeface="Times New Roman"/>
              <a:cs typeface="Times New Roman"/>
            </a:endParaRPr>
          </a:p>
          <a:p>
            <a:pPr marL="322580" marR="448309">
              <a:lnSpc>
                <a:spcPct val="100000"/>
              </a:lnSpc>
            </a:pPr>
            <a:r>
              <a:rPr sz="1800" b="1" spc="-5" dirty="0">
                <a:latin typeface="Times New Roman"/>
                <a:cs typeface="Times New Roman"/>
              </a:rPr>
              <a:t>перевести </a:t>
            </a:r>
            <a:r>
              <a:rPr sz="1800" b="1" dirty="0">
                <a:latin typeface="Times New Roman"/>
                <a:cs typeface="Times New Roman"/>
              </a:rPr>
              <a:t>в </a:t>
            </a:r>
            <a:r>
              <a:rPr sz="1800" b="1" spc="-10" dirty="0">
                <a:latin typeface="Times New Roman"/>
                <a:cs typeface="Times New Roman"/>
              </a:rPr>
              <a:t>краплі </a:t>
            </a:r>
            <a:r>
              <a:rPr sz="1800" b="1" spc="-434" dirty="0">
                <a:latin typeface="Times New Roman"/>
                <a:cs typeface="Times New Roman"/>
              </a:rPr>
              <a:t> </a:t>
            </a:r>
            <a:r>
              <a:rPr sz="1800" b="1" dirty="0">
                <a:latin typeface="Times New Roman"/>
                <a:cs typeface="Times New Roman"/>
              </a:rPr>
              <a:t>(&lt;</a:t>
            </a:r>
            <a:r>
              <a:rPr sz="1800" b="1" spc="-5" dirty="0">
                <a:latin typeface="Times New Roman"/>
                <a:cs typeface="Times New Roman"/>
              </a:rPr>
              <a:t> </a:t>
            </a:r>
            <a:r>
              <a:rPr sz="1800" b="1" dirty="0">
                <a:latin typeface="Times New Roman"/>
                <a:cs typeface="Times New Roman"/>
              </a:rPr>
              <a:t>1 </a:t>
            </a:r>
            <a:r>
              <a:rPr sz="1800" b="1" spc="-5" dirty="0">
                <a:latin typeface="Times New Roman"/>
                <a:cs typeface="Times New Roman"/>
              </a:rPr>
              <a:t>мл)</a:t>
            </a:r>
            <a:endParaRPr sz="1800">
              <a:latin typeface="Times New Roman"/>
              <a:cs typeface="Times New Roman"/>
            </a:endParaRPr>
          </a:p>
          <a:p>
            <a:pPr marL="266700" marR="265430" indent="-228600">
              <a:lnSpc>
                <a:spcPct val="100000"/>
              </a:lnSpc>
              <a:buAutoNum type="arabicPeriod" startAt="7"/>
              <a:tabLst>
                <a:tab pos="267335" algn="l"/>
              </a:tabLst>
            </a:pPr>
            <a:r>
              <a:rPr sz="1800" b="1" spc="-10" dirty="0">
                <a:latin typeface="Times New Roman"/>
                <a:cs typeface="Times New Roman"/>
              </a:rPr>
              <a:t>Ланоліну </a:t>
            </a:r>
            <a:r>
              <a:rPr sz="1800" b="1" dirty="0">
                <a:latin typeface="Times New Roman"/>
                <a:cs typeface="Times New Roman"/>
              </a:rPr>
              <a:t>б/в = </a:t>
            </a:r>
            <a:r>
              <a:rPr sz="1800" b="1" spc="5" dirty="0">
                <a:latin typeface="Times New Roman"/>
                <a:cs typeface="Times New Roman"/>
              </a:rPr>
              <a:t> </a:t>
            </a:r>
            <a:r>
              <a:rPr sz="1800" b="1" spc="-10" dirty="0">
                <a:latin typeface="Times New Roman"/>
                <a:cs typeface="Times New Roman"/>
              </a:rPr>
              <a:t>ланоліну</a:t>
            </a:r>
            <a:r>
              <a:rPr sz="1800" b="1" spc="-5" dirty="0">
                <a:latin typeface="Times New Roman"/>
                <a:cs typeface="Times New Roman"/>
              </a:rPr>
              <a:t> </a:t>
            </a:r>
            <a:r>
              <a:rPr sz="1800" b="1" spc="-15" dirty="0">
                <a:latin typeface="Times New Roman"/>
                <a:cs typeface="Times New Roman"/>
              </a:rPr>
              <a:t>водн.</a:t>
            </a:r>
            <a:r>
              <a:rPr sz="1800" b="1" spc="-20" dirty="0">
                <a:latin typeface="Times New Roman"/>
                <a:cs typeface="Times New Roman"/>
              </a:rPr>
              <a:t> </a:t>
            </a:r>
            <a:r>
              <a:rPr sz="1800" b="1" dirty="0">
                <a:latin typeface="Times New Roman"/>
                <a:cs typeface="Times New Roman"/>
              </a:rPr>
              <a:t>–</a:t>
            </a:r>
            <a:r>
              <a:rPr sz="1800" b="1" spc="-10" dirty="0">
                <a:latin typeface="Times New Roman"/>
                <a:cs typeface="Times New Roman"/>
              </a:rPr>
              <a:t> </a:t>
            </a:r>
            <a:r>
              <a:rPr sz="1800" b="1" spc="-20" dirty="0">
                <a:latin typeface="Times New Roman"/>
                <a:cs typeface="Times New Roman"/>
              </a:rPr>
              <a:t>вода</a:t>
            </a:r>
            <a:endParaRPr sz="1800">
              <a:latin typeface="Times New Roman"/>
              <a:cs typeface="Times New Roman"/>
            </a:endParaRPr>
          </a:p>
          <a:p>
            <a:pPr marL="93980">
              <a:lnSpc>
                <a:spcPct val="100000"/>
              </a:lnSpc>
            </a:pPr>
            <a:r>
              <a:rPr sz="1800" b="1" i="1" spc="-10" dirty="0">
                <a:latin typeface="Times New Roman"/>
                <a:cs typeface="Times New Roman"/>
              </a:rPr>
              <a:t>або </a:t>
            </a:r>
            <a:r>
              <a:rPr sz="1800" b="1" i="1" spc="-5" dirty="0">
                <a:latin typeface="Times New Roman"/>
                <a:cs typeface="Times New Roman"/>
              </a:rPr>
              <a:t>(якщо </a:t>
            </a:r>
            <a:r>
              <a:rPr sz="1800" b="1" i="1" spc="-10" dirty="0">
                <a:latin typeface="Times New Roman"/>
                <a:cs typeface="Times New Roman"/>
              </a:rPr>
              <a:t>прописана:)</a:t>
            </a:r>
            <a:endParaRPr sz="1800">
              <a:latin typeface="Times New Roman"/>
              <a:cs typeface="Times New Roman"/>
            </a:endParaRPr>
          </a:p>
          <a:p>
            <a:pPr marL="266065" marR="30480" indent="-228600">
              <a:lnSpc>
                <a:spcPct val="100000"/>
              </a:lnSpc>
              <a:buAutoNum type="arabicPeriod" startAt="8"/>
              <a:tabLst>
                <a:tab pos="267335" algn="l"/>
              </a:tabLst>
            </a:pPr>
            <a:r>
              <a:rPr sz="1800" b="1" spc="-20" dirty="0">
                <a:latin typeface="Times New Roman"/>
                <a:cs typeface="Times New Roman"/>
              </a:rPr>
              <a:t>Розчин</a:t>
            </a:r>
            <a:r>
              <a:rPr sz="1800" b="1" spc="490" dirty="0">
                <a:latin typeface="Times New Roman"/>
                <a:cs typeface="Times New Roman"/>
              </a:rPr>
              <a:t> </a:t>
            </a:r>
            <a:r>
              <a:rPr sz="1800" b="1" spc="-5" dirty="0">
                <a:latin typeface="Times New Roman"/>
                <a:cs typeface="Times New Roman"/>
              </a:rPr>
              <a:t>адреналіну </a:t>
            </a:r>
            <a:r>
              <a:rPr sz="1800" b="1" dirty="0">
                <a:latin typeface="Times New Roman"/>
                <a:cs typeface="Times New Roman"/>
              </a:rPr>
              <a:t> </a:t>
            </a:r>
            <a:r>
              <a:rPr sz="1800" b="1" spc="-5" dirty="0">
                <a:latin typeface="Times New Roman"/>
                <a:cs typeface="Times New Roman"/>
              </a:rPr>
              <a:t>г/хл. </a:t>
            </a:r>
            <a:r>
              <a:rPr sz="1800" b="1" dirty="0">
                <a:latin typeface="Times New Roman"/>
                <a:cs typeface="Times New Roman"/>
              </a:rPr>
              <a:t>0,1% (КП 1,1) </a:t>
            </a:r>
            <a:r>
              <a:rPr sz="1800" b="1" spc="5" dirty="0">
                <a:latin typeface="Times New Roman"/>
                <a:cs typeface="Times New Roman"/>
              </a:rPr>
              <a:t> </a:t>
            </a:r>
            <a:r>
              <a:rPr sz="1800" b="1" spc="-10" dirty="0">
                <a:latin typeface="Times New Roman"/>
                <a:cs typeface="Times New Roman"/>
              </a:rPr>
              <a:t>краплі</a:t>
            </a:r>
            <a:r>
              <a:rPr sz="1800" b="1" dirty="0">
                <a:latin typeface="Times New Roman"/>
                <a:cs typeface="Times New Roman"/>
              </a:rPr>
              <a:t> </a:t>
            </a:r>
            <a:r>
              <a:rPr sz="1400" b="1" dirty="0">
                <a:latin typeface="Times New Roman"/>
                <a:cs typeface="Times New Roman"/>
              </a:rPr>
              <a:t>(по</a:t>
            </a:r>
            <a:r>
              <a:rPr sz="1400" b="1" spc="-10" dirty="0">
                <a:latin typeface="Times New Roman"/>
                <a:cs typeface="Times New Roman"/>
              </a:rPr>
              <a:t> </a:t>
            </a:r>
            <a:r>
              <a:rPr sz="1400" b="1" spc="-5" dirty="0">
                <a:latin typeface="Times New Roman"/>
                <a:cs typeface="Times New Roman"/>
              </a:rPr>
              <a:t>пропису)</a:t>
            </a:r>
            <a:r>
              <a:rPr sz="1400" b="1" spc="90" dirty="0">
                <a:latin typeface="Times New Roman"/>
                <a:cs typeface="Times New Roman"/>
              </a:rPr>
              <a:t> </a:t>
            </a:r>
            <a:r>
              <a:rPr sz="1350" b="1" spc="37" baseline="24691" dirty="0">
                <a:latin typeface="Times New Roman"/>
                <a:cs typeface="Times New Roman"/>
              </a:rPr>
              <a:t>Х</a:t>
            </a:r>
            <a:r>
              <a:rPr sz="1350" b="1" spc="300" baseline="24691" dirty="0">
                <a:latin typeface="Times New Roman"/>
                <a:cs typeface="Times New Roman"/>
              </a:rPr>
              <a:t> </a:t>
            </a:r>
            <a:r>
              <a:rPr sz="1800" b="1" dirty="0">
                <a:latin typeface="Times New Roman"/>
                <a:cs typeface="Times New Roman"/>
              </a:rPr>
              <a:t>1,1</a:t>
            </a:r>
            <a:r>
              <a:rPr sz="1800" b="1" spc="-25" dirty="0">
                <a:latin typeface="Times New Roman"/>
                <a:cs typeface="Times New Roman"/>
              </a:rPr>
              <a:t> </a:t>
            </a:r>
            <a:r>
              <a:rPr sz="1800" b="1" dirty="0">
                <a:latin typeface="Times New Roman"/>
                <a:cs typeface="Times New Roman"/>
              </a:rPr>
              <a:t>=</a:t>
            </a:r>
            <a:endParaRPr sz="1800">
              <a:latin typeface="Times New Roman"/>
              <a:cs typeface="Times New Roman"/>
            </a:endParaRPr>
          </a:p>
        </p:txBody>
      </p:sp>
      <p:sp>
        <p:nvSpPr>
          <p:cNvPr id="20" name="object 20"/>
          <p:cNvSpPr txBox="1"/>
          <p:nvPr/>
        </p:nvSpPr>
        <p:spPr>
          <a:xfrm>
            <a:off x="2834224" y="6097338"/>
            <a:ext cx="2020570" cy="330835"/>
          </a:xfrm>
          <a:prstGeom prst="rect">
            <a:avLst/>
          </a:prstGeom>
        </p:spPr>
        <p:txBody>
          <a:bodyPr vert="horz" wrap="square" lIns="0" tIns="12700" rIns="0" bIns="0" rtlCol="0">
            <a:spAutoFit/>
          </a:bodyPr>
          <a:lstStyle/>
          <a:p>
            <a:pPr marL="12700">
              <a:lnSpc>
                <a:spcPct val="100000"/>
              </a:lnSpc>
              <a:spcBef>
                <a:spcPts val="100"/>
              </a:spcBef>
              <a:tabLst>
                <a:tab pos="1057910" algn="l"/>
              </a:tabLst>
            </a:pPr>
            <a:r>
              <a:rPr sz="2000" b="1" dirty="0">
                <a:latin typeface="Times New Roman"/>
                <a:cs typeface="Times New Roman"/>
              </a:rPr>
              <a:t>&gt;</a:t>
            </a:r>
            <a:r>
              <a:rPr sz="2000" b="1" spc="-10" dirty="0">
                <a:latin typeface="Times New Roman"/>
                <a:cs typeface="Times New Roman"/>
              </a:rPr>
              <a:t> </a:t>
            </a:r>
            <a:r>
              <a:rPr sz="2000" b="1" spc="5" dirty="0">
                <a:latin typeface="Times New Roman"/>
                <a:cs typeface="Times New Roman"/>
              </a:rPr>
              <a:t>5%	</a:t>
            </a:r>
            <a:r>
              <a:rPr sz="1800" b="1" spc="-5" dirty="0">
                <a:latin typeface="Times New Roman"/>
                <a:cs typeface="Times New Roman"/>
              </a:rPr>
              <a:t>див.</a:t>
            </a:r>
            <a:r>
              <a:rPr sz="1800" b="1" spc="-30" dirty="0">
                <a:latin typeface="Times New Roman"/>
                <a:cs typeface="Times New Roman"/>
              </a:rPr>
              <a:t> </a:t>
            </a:r>
            <a:r>
              <a:rPr sz="1800" b="1" spc="-5" dirty="0">
                <a:latin typeface="Times New Roman"/>
                <a:cs typeface="Times New Roman"/>
              </a:rPr>
              <a:t>п.</a:t>
            </a:r>
            <a:r>
              <a:rPr sz="1800" b="1" spc="-30" dirty="0">
                <a:latin typeface="Times New Roman"/>
                <a:cs typeface="Times New Roman"/>
              </a:rPr>
              <a:t> </a:t>
            </a:r>
            <a:r>
              <a:rPr sz="1800" b="1" spc="-50" dirty="0">
                <a:latin typeface="Times New Roman"/>
                <a:cs typeface="Times New Roman"/>
              </a:rPr>
              <a:t>11</a:t>
            </a:r>
            <a:endParaRPr sz="1800">
              <a:latin typeface="Times New Roman"/>
              <a:cs typeface="Times New Roman"/>
            </a:endParaRPr>
          </a:p>
        </p:txBody>
      </p:sp>
      <p:grpSp>
        <p:nvGrpSpPr>
          <p:cNvPr id="21" name="object 21"/>
          <p:cNvGrpSpPr/>
          <p:nvPr/>
        </p:nvGrpSpPr>
        <p:grpSpPr>
          <a:xfrm>
            <a:off x="5495353" y="2852737"/>
            <a:ext cx="2582545" cy="3582035"/>
            <a:chOff x="5495353" y="2852737"/>
            <a:chExt cx="2582545" cy="3582035"/>
          </a:xfrm>
        </p:grpSpPr>
        <p:sp>
          <p:nvSpPr>
            <p:cNvPr id="22" name="object 22"/>
            <p:cNvSpPr/>
            <p:nvPr/>
          </p:nvSpPr>
          <p:spPr>
            <a:xfrm>
              <a:off x="5500115" y="2857500"/>
              <a:ext cx="2573020" cy="3572510"/>
            </a:xfrm>
            <a:custGeom>
              <a:avLst/>
              <a:gdLst/>
              <a:ahLst/>
              <a:cxnLst/>
              <a:rect l="l" t="t" r="r" b="b"/>
              <a:pathLst>
                <a:path w="2573020" h="3572510">
                  <a:moveTo>
                    <a:pt x="2572512" y="0"/>
                  </a:moveTo>
                  <a:lnTo>
                    <a:pt x="0" y="0"/>
                  </a:lnTo>
                  <a:lnTo>
                    <a:pt x="0" y="3572255"/>
                  </a:lnTo>
                  <a:lnTo>
                    <a:pt x="2572512" y="3572255"/>
                  </a:lnTo>
                  <a:lnTo>
                    <a:pt x="2572512" y="0"/>
                  </a:lnTo>
                  <a:close/>
                </a:path>
              </a:pathLst>
            </a:custGeom>
            <a:solidFill>
              <a:srgbClr val="F1F1F1"/>
            </a:solidFill>
          </p:spPr>
          <p:txBody>
            <a:bodyPr wrap="square" lIns="0" tIns="0" rIns="0" bIns="0" rtlCol="0"/>
            <a:lstStyle/>
            <a:p>
              <a:endParaRPr/>
            </a:p>
          </p:txBody>
        </p:sp>
        <p:sp>
          <p:nvSpPr>
            <p:cNvPr id="23" name="object 23"/>
            <p:cNvSpPr/>
            <p:nvPr/>
          </p:nvSpPr>
          <p:spPr>
            <a:xfrm>
              <a:off x="5500115" y="2857500"/>
              <a:ext cx="2573020" cy="3572510"/>
            </a:xfrm>
            <a:custGeom>
              <a:avLst/>
              <a:gdLst/>
              <a:ahLst/>
              <a:cxnLst/>
              <a:rect l="l" t="t" r="r" b="b"/>
              <a:pathLst>
                <a:path w="2573020" h="3572510">
                  <a:moveTo>
                    <a:pt x="0" y="0"/>
                  </a:moveTo>
                  <a:lnTo>
                    <a:pt x="2572512" y="0"/>
                  </a:lnTo>
                  <a:lnTo>
                    <a:pt x="2572512" y="3572255"/>
                  </a:lnTo>
                  <a:lnTo>
                    <a:pt x="0" y="3572255"/>
                  </a:lnTo>
                  <a:lnTo>
                    <a:pt x="0" y="0"/>
                  </a:lnTo>
                  <a:close/>
                </a:path>
              </a:pathLst>
            </a:custGeom>
            <a:ln w="9144">
              <a:solidFill>
                <a:srgbClr val="000000"/>
              </a:solidFill>
            </a:ln>
          </p:spPr>
          <p:txBody>
            <a:bodyPr wrap="square" lIns="0" tIns="0" rIns="0" bIns="0" rtlCol="0"/>
            <a:lstStyle/>
            <a:p>
              <a:endParaRPr/>
            </a:p>
          </p:txBody>
        </p:sp>
      </p:grpSp>
      <p:sp>
        <p:nvSpPr>
          <p:cNvPr id="24" name="object 24"/>
          <p:cNvSpPr txBox="1"/>
          <p:nvPr/>
        </p:nvSpPr>
        <p:spPr>
          <a:xfrm>
            <a:off x="5500115" y="2857500"/>
            <a:ext cx="2573020" cy="2214880"/>
          </a:xfrm>
          <a:prstGeom prst="rect">
            <a:avLst/>
          </a:prstGeom>
          <a:solidFill>
            <a:srgbClr val="F1F1F1"/>
          </a:solidFill>
          <a:ln w="9144">
            <a:solidFill>
              <a:srgbClr val="000000"/>
            </a:solidFill>
          </a:ln>
        </p:spPr>
        <p:txBody>
          <a:bodyPr vert="horz" wrap="square" lIns="0" tIns="3175" rIns="0" bIns="0" rtlCol="0">
            <a:spAutoFit/>
          </a:bodyPr>
          <a:lstStyle/>
          <a:p>
            <a:pPr marL="228600" marR="368300" indent="-228600" algn="r">
              <a:lnSpc>
                <a:spcPct val="100000"/>
              </a:lnSpc>
              <a:spcBef>
                <a:spcPts val="25"/>
              </a:spcBef>
              <a:buAutoNum type="arabicPeriod" startAt="9"/>
              <a:tabLst>
                <a:tab pos="228600" algn="l"/>
              </a:tabLst>
            </a:pPr>
            <a:r>
              <a:rPr sz="1800" b="1" dirty="0">
                <a:latin typeface="Times New Roman"/>
                <a:cs typeface="Times New Roman"/>
              </a:rPr>
              <a:t>%</a:t>
            </a:r>
            <a:r>
              <a:rPr sz="1800" b="1" spc="-30" dirty="0">
                <a:latin typeface="Times New Roman"/>
                <a:cs typeface="Times New Roman"/>
              </a:rPr>
              <a:t> </a:t>
            </a:r>
            <a:r>
              <a:rPr sz="1800" b="1" spc="-75" dirty="0">
                <a:latin typeface="Times New Roman"/>
                <a:cs typeface="Times New Roman"/>
              </a:rPr>
              <a:t>ЛР,</a:t>
            </a:r>
            <a:r>
              <a:rPr sz="1800" b="1" spc="-20" dirty="0">
                <a:latin typeface="Times New Roman"/>
                <a:cs typeface="Times New Roman"/>
              </a:rPr>
              <a:t> </a:t>
            </a:r>
            <a:r>
              <a:rPr sz="1700" b="1" i="1" dirty="0">
                <a:latin typeface="Times New Roman"/>
                <a:cs typeface="Times New Roman"/>
              </a:rPr>
              <a:t>не</a:t>
            </a:r>
            <a:r>
              <a:rPr sz="1700" b="1" i="1" spc="-25" dirty="0">
                <a:latin typeface="Times New Roman"/>
                <a:cs typeface="Times New Roman"/>
              </a:rPr>
              <a:t> </a:t>
            </a:r>
            <a:r>
              <a:rPr sz="1700" b="1" i="1" spc="-10" dirty="0">
                <a:latin typeface="Times New Roman"/>
                <a:cs typeface="Times New Roman"/>
              </a:rPr>
              <a:t>розчинних</a:t>
            </a:r>
            <a:endParaRPr sz="1700">
              <a:latin typeface="Times New Roman"/>
              <a:cs typeface="Times New Roman"/>
            </a:endParaRPr>
          </a:p>
          <a:p>
            <a:pPr marR="381000" algn="r">
              <a:lnSpc>
                <a:spcPts val="2155"/>
              </a:lnSpc>
            </a:pPr>
            <a:r>
              <a:rPr sz="1800" b="1" i="1" spc="-5" dirty="0">
                <a:latin typeface="Times New Roman"/>
                <a:cs typeface="Times New Roman"/>
              </a:rPr>
              <a:t>ні</a:t>
            </a:r>
            <a:r>
              <a:rPr sz="1800" b="1" i="1" spc="-15" dirty="0">
                <a:latin typeface="Times New Roman"/>
                <a:cs typeface="Times New Roman"/>
              </a:rPr>
              <a:t> </a:t>
            </a:r>
            <a:r>
              <a:rPr sz="1800" b="1" i="1" dirty="0">
                <a:latin typeface="Times New Roman"/>
                <a:cs typeface="Times New Roman"/>
              </a:rPr>
              <a:t>у </a:t>
            </a:r>
            <a:r>
              <a:rPr sz="1800" b="1" i="1" spc="-15" dirty="0">
                <a:latin typeface="Times New Roman"/>
                <a:cs typeface="Times New Roman"/>
              </a:rPr>
              <a:t>воді,</a:t>
            </a:r>
            <a:r>
              <a:rPr sz="1800" b="1" i="1" spc="-25" dirty="0">
                <a:latin typeface="Times New Roman"/>
                <a:cs typeface="Times New Roman"/>
              </a:rPr>
              <a:t> </a:t>
            </a:r>
            <a:r>
              <a:rPr sz="1800" b="1" i="1" spc="-5" dirty="0">
                <a:latin typeface="Times New Roman"/>
                <a:cs typeface="Times New Roman"/>
              </a:rPr>
              <a:t>ні</a:t>
            </a:r>
            <a:r>
              <a:rPr sz="1800" b="1" i="1" dirty="0">
                <a:latin typeface="Times New Roman"/>
                <a:cs typeface="Times New Roman"/>
              </a:rPr>
              <a:t> в</a:t>
            </a:r>
            <a:r>
              <a:rPr sz="1800" b="1" i="1" spc="-15" dirty="0">
                <a:latin typeface="Times New Roman"/>
                <a:cs typeface="Times New Roman"/>
              </a:rPr>
              <a:t> </a:t>
            </a:r>
            <a:r>
              <a:rPr sz="1800" b="1" i="1" spc="-5" dirty="0">
                <a:latin typeface="Times New Roman"/>
                <a:cs typeface="Times New Roman"/>
              </a:rPr>
              <a:t>основі</a:t>
            </a:r>
            <a:endParaRPr sz="1800">
              <a:latin typeface="Times New Roman"/>
              <a:cs typeface="Times New Roman"/>
            </a:endParaRPr>
          </a:p>
          <a:p>
            <a:pPr marL="1847214" algn="just">
              <a:lnSpc>
                <a:spcPts val="2395"/>
              </a:lnSpc>
            </a:pPr>
            <a:r>
              <a:rPr sz="2000" b="1" dirty="0">
                <a:latin typeface="Times New Roman"/>
                <a:cs typeface="Times New Roman"/>
              </a:rPr>
              <a:t>&lt;</a:t>
            </a:r>
            <a:r>
              <a:rPr sz="2000" b="1" spc="-55" dirty="0">
                <a:latin typeface="Times New Roman"/>
                <a:cs typeface="Times New Roman"/>
              </a:rPr>
              <a:t> </a:t>
            </a:r>
            <a:r>
              <a:rPr sz="2000" b="1" spc="5" dirty="0">
                <a:latin typeface="Times New Roman"/>
                <a:cs typeface="Times New Roman"/>
              </a:rPr>
              <a:t>5%</a:t>
            </a:r>
            <a:endParaRPr sz="2000">
              <a:latin typeface="Times New Roman"/>
              <a:cs typeface="Times New Roman"/>
            </a:endParaRPr>
          </a:p>
          <a:p>
            <a:pPr marL="247015" marR="79375" indent="-228600" algn="just">
              <a:lnSpc>
                <a:spcPct val="99700"/>
              </a:lnSpc>
              <a:spcBef>
                <a:spcPts val="15"/>
              </a:spcBef>
              <a:buAutoNum type="arabicPeriod" startAt="10"/>
              <a:tabLst>
                <a:tab pos="361950" algn="l"/>
              </a:tabLst>
            </a:pPr>
            <a:r>
              <a:rPr sz="1800" b="1" dirty="0">
                <a:latin typeface="Times New Roman"/>
                <a:cs typeface="Times New Roman"/>
              </a:rPr>
              <a:t>Масла </a:t>
            </a:r>
            <a:r>
              <a:rPr sz="1800" b="1" spc="-15" dirty="0">
                <a:latin typeface="Times New Roman"/>
                <a:cs typeface="Times New Roman"/>
              </a:rPr>
              <a:t>вазелінового </a:t>
            </a:r>
            <a:r>
              <a:rPr sz="1800" b="1" spc="-10" dirty="0">
                <a:latin typeface="Times New Roman"/>
                <a:cs typeface="Times New Roman"/>
              </a:rPr>
              <a:t> </a:t>
            </a:r>
            <a:r>
              <a:rPr sz="1800" b="1" dirty="0">
                <a:latin typeface="Times New Roman"/>
                <a:cs typeface="Times New Roman"/>
              </a:rPr>
              <a:t>(</a:t>
            </a:r>
            <a:r>
              <a:rPr sz="1700" b="1" dirty="0">
                <a:latin typeface="Times New Roman"/>
                <a:cs typeface="Times New Roman"/>
              </a:rPr>
              <a:t>по </a:t>
            </a:r>
            <a:r>
              <a:rPr sz="1700" b="1" spc="-5" dirty="0">
                <a:latin typeface="Times New Roman"/>
                <a:cs typeface="Times New Roman"/>
              </a:rPr>
              <a:t>правилу </a:t>
            </a:r>
            <a:r>
              <a:rPr sz="1700" b="1" dirty="0">
                <a:latin typeface="Times New Roman"/>
                <a:cs typeface="Times New Roman"/>
              </a:rPr>
              <a:t>Дерягіна</a:t>
            </a:r>
            <a:r>
              <a:rPr sz="1800" b="1" dirty="0">
                <a:latin typeface="Times New Roman"/>
                <a:cs typeface="Times New Roman"/>
              </a:rPr>
              <a:t>) </a:t>
            </a:r>
            <a:r>
              <a:rPr sz="1800" b="1" spc="-434" dirty="0">
                <a:latin typeface="Times New Roman"/>
                <a:cs typeface="Times New Roman"/>
              </a:rPr>
              <a:t> </a:t>
            </a:r>
            <a:r>
              <a:rPr sz="2200" b="1" spc="-5" dirty="0">
                <a:latin typeface="Times New Roman"/>
                <a:cs typeface="Times New Roman"/>
              </a:rPr>
              <a:t>m</a:t>
            </a:r>
            <a:r>
              <a:rPr sz="2200" b="1" spc="5" dirty="0">
                <a:latin typeface="Times New Roman"/>
                <a:cs typeface="Times New Roman"/>
              </a:rPr>
              <a:t> </a:t>
            </a:r>
            <a:r>
              <a:rPr sz="1500" b="1" spc="-15" dirty="0">
                <a:latin typeface="Times New Roman"/>
                <a:cs typeface="Times New Roman"/>
              </a:rPr>
              <a:t>м</a:t>
            </a:r>
            <a:r>
              <a:rPr sz="1500" b="1" spc="5" dirty="0">
                <a:latin typeface="Times New Roman"/>
                <a:cs typeface="Times New Roman"/>
              </a:rPr>
              <a:t>а</a:t>
            </a:r>
            <a:r>
              <a:rPr sz="1500" b="1" spc="-10" dirty="0">
                <a:latin typeface="Times New Roman"/>
                <a:cs typeface="Times New Roman"/>
              </a:rPr>
              <a:t>с</a:t>
            </a:r>
            <a:r>
              <a:rPr sz="1500" b="1" spc="-5" dirty="0">
                <a:latin typeface="Times New Roman"/>
                <a:cs typeface="Times New Roman"/>
              </a:rPr>
              <a:t>л</a:t>
            </a:r>
            <a:r>
              <a:rPr sz="1500" b="1" dirty="0">
                <a:latin typeface="Times New Roman"/>
                <a:cs typeface="Times New Roman"/>
              </a:rPr>
              <a:t>а </a:t>
            </a:r>
            <a:r>
              <a:rPr sz="1500" b="1" spc="5" dirty="0">
                <a:latin typeface="Times New Roman"/>
                <a:cs typeface="Times New Roman"/>
              </a:rPr>
              <a:t>ва</a:t>
            </a:r>
            <a:r>
              <a:rPr sz="1500" b="1" spc="-5" dirty="0">
                <a:latin typeface="Times New Roman"/>
                <a:cs typeface="Times New Roman"/>
              </a:rPr>
              <a:t>з</a:t>
            </a:r>
            <a:r>
              <a:rPr sz="1500" b="1" dirty="0">
                <a:latin typeface="Times New Roman"/>
                <a:cs typeface="Times New Roman"/>
              </a:rPr>
              <a:t>.</a:t>
            </a:r>
            <a:r>
              <a:rPr sz="1500" b="1" spc="65" dirty="0">
                <a:latin typeface="Times New Roman"/>
                <a:cs typeface="Times New Roman"/>
              </a:rPr>
              <a:t> </a:t>
            </a:r>
            <a:r>
              <a:rPr sz="1800" b="1" dirty="0">
                <a:latin typeface="Times New Roman"/>
                <a:cs typeface="Times New Roman"/>
              </a:rPr>
              <a:t>= ½ </a:t>
            </a:r>
            <a:r>
              <a:rPr sz="2200" b="1" spc="-15" dirty="0">
                <a:latin typeface="Times New Roman"/>
                <a:cs typeface="Times New Roman"/>
              </a:rPr>
              <a:t>m</a:t>
            </a:r>
            <a:r>
              <a:rPr sz="1500" b="1" spc="-7" baseline="-19444" dirty="0">
                <a:latin typeface="Times New Roman"/>
                <a:cs typeface="Times New Roman"/>
              </a:rPr>
              <a:t>ЛР</a:t>
            </a:r>
            <a:r>
              <a:rPr sz="1500" b="1" dirty="0">
                <a:latin typeface="Times New Roman"/>
                <a:cs typeface="Times New Roman"/>
              </a:rPr>
              <a:t>)</a:t>
            </a:r>
            <a:endParaRPr sz="1500">
              <a:latin typeface="Times New Roman"/>
              <a:cs typeface="Times New Roman"/>
            </a:endParaRPr>
          </a:p>
          <a:p>
            <a:pPr marL="507365">
              <a:lnSpc>
                <a:spcPct val="100000"/>
              </a:lnSpc>
              <a:spcBef>
                <a:spcPts val="30"/>
              </a:spcBef>
            </a:pPr>
            <a:r>
              <a:rPr sz="1400" b="1" dirty="0">
                <a:latin typeface="Times New Roman"/>
                <a:cs typeface="Times New Roman"/>
              </a:rPr>
              <a:t>(перевести</a:t>
            </a:r>
            <a:r>
              <a:rPr sz="1400" b="1" spc="-30" dirty="0">
                <a:latin typeface="Times New Roman"/>
                <a:cs typeface="Times New Roman"/>
              </a:rPr>
              <a:t> </a:t>
            </a:r>
            <a:r>
              <a:rPr sz="1400" b="1" dirty="0">
                <a:latin typeface="Times New Roman"/>
                <a:cs typeface="Times New Roman"/>
              </a:rPr>
              <a:t>в</a:t>
            </a:r>
            <a:r>
              <a:rPr sz="1400" b="1" spc="-25" dirty="0">
                <a:latin typeface="Times New Roman"/>
                <a:cs typeface="Times New Roman"/>
              </a:rPr>
              <a:t> </a:t>
            </a:r>
            <a:r>
              <a:rPr sz="1400" b="1" spc="-5" dirty="0">
                <a:latin typeface="Times New Roman"/>
                <a:cs typeface="Times New Roman"/>
              </a:rPr>
              <a:t>краплі)</a:t>
            </a:r>
            <a:endParaRPr sz="1400">
              <a:latin typeface="Times New Roman"/>
              <a:cs typeface="Times New Roman"/>
            </a:endParaRPr>
          </a:p>
        </p:txBody>
      </p:sp>
      <p:sp>
        <p:nvSpPr>
          <p:cNvPr id="25" name="object 25"/>
          <p:cNvSpPr txBox="1"/>
          <p:nvPr/>
        </p:nvSpPr>
        <p:spPr>
          <a:xfrm>
            <a:off x="7403876" y="5071496"/>
            <a:ext cx="604520" cy="330835"/>
          </a:xfrm>
          <a:prstGeom prst="rect">
            <a:avLst/>
          </a:prstGeom>
        </p:spPr>
        <p:txBody>
          <a:bodyPr vert="horz" wrap="square" lIns="0" tIns="12700" rIns="0" bIns="0" rtlCol="0">
            <a:spAutoFit/>
          </a:bodyPr>
          <a:lstStyle/>
          <a:p>
            <a:pPr>
              <a:lnSpc>
                <a:spcPct val="100000"/>
              </a:lnSpc>
              <a:spcBef>
                <a:spcPts val="100"/>
              </a:spcBef>
            </a:pPr>
            <a:r>
              <a:rPr sz="2000" b="1" dirty="0">
                <a:latin typeface="Times New Roman"/>
                <a:cs typeface="Times New Roman"/>
              </a:rPr>
              <a:t>&gt;</a:t>
            </a:r>
            <a:r>
              <a:rPr sz="2000" b="1" spc="-80" dirty="0">
                <a:latin typeface="Times New Roman"/>
                <a:cs typeface="Times New Roman"/>
              </a:rPr>
              <a:t> </a:t>
            </a:r>
            <a:r>
              <a:rPr sz="2000" b="1" spc="5" dirty="0">
                <a:latin typeface="Times New Roman"/>
                <a:cs typeface="Times New Roman"/>
              </a:rPr>
              <a:t>5%</a:t>
            </a:r>
            <a:endParaRPr sz="2000">
              <a:latin typeface="Times New Roman"/>
              <a:cs typeface="Times New Roman"/>
            </a:endParaRPr>
          </a:p>
        </p:txBody>
      </p:sp>
      <p:sp>
        <p:nvSpPr>
          <p:cNvPr id="26" name="object 26"/>
          <p:cNvSpPr txBox="1"/>
          <p:nvPr/>
        </p:nvSpPr>
        <p:spPr>
          <a:xfrm>
            <a:off x="5493288" y="5338123"/>
            <a:ext cx="1885950" cy="689610"/>
          </a:xfrm>
          <a:prstGeom prst="rect">
            <a:avLst/>
          </a:prstGeom>
        </p:spPr>
        <p:txBody>
          <a:bodyPr vert="horz" wrap="square" lIns="0" tIns="52069" rIns="0" bIns="0" rtlCol="0">
            <a:spAutoFit/>
          </a:bodyPr>
          <a:lstStyle/>
          <a:p>
            <a:pPr marL="25400">
              <a:lnSpc>
                <a:spcPct val="100000"/>
              </a:lnSpc>
              <a:spcBef>
                <a:spcPts val="409"/>
              </a:spcBef>
            </a:pPr>
            <a:r>
              <a:rPr sz="1800" b="1" spc="-35" dirty="0">
                <a:latin typeface="Times New Roman"/>
                <a:cs typeface="Times New Roman"/>
              </a:rPr>
              <a:t>11.</a:t>
            </a:r>
            <a:r>
              <a:rPr sz="1800" b="1" spc="-45" dirty="0">
                <a:latin typeface="Times New Roman"/>
                <a:cs typeface="Times New Roman"/>
              </a:rPr>
              <a:t> </a:t>
            </a:r>
            <a:r>
              <a:rPr sz="1800" b="1" spc="-10" dirty="0">
                <a:latin typeface="Times New Roman"/>
                <a:cs typeface="Times New Roman"/>
              </a:rPr>
              <a:t>Основа</a:t>
            </a:r>
            <a:endParaRPr sz="1800">
              <a:latin typeface="Times New Roman"/>
              <a:cs typeface="Times New Roman"/>
            </a:endParaRPr>
          </a:p>
          <a:p>
            <a:pPr marL="254000">
              <a:lnSpc>
                <a:spcPct val="100000"/>
              </a:lnSpc>
              <a:spcBef>
                <a:spcPts val="355"/>
              </a:spcBef>
            </a:pPr>
            <a:r>
              <a:rPr sz="2700" b="1" spc="-7" baseline="10802" dirty="0">
                <a:latin typeface="Times New Roman"/>
                <a:cs typeface="Times New Roman"/>
              </a:rPr>
              <a:t>(</a:t>
            </a:r>
            <a:r>
              <a:rPr sz="3000" b="1" spc="-7" baseline="9722" dirty="0">
                <a:latin typeface="Times New Roman"/>
                <a:cs typeface="Times New Roman"/>
              </a:rPr>
              <a:t>m</a:t>
            </a:r>
            <a:r>
              <a:rPr sz="1000" b="1" spc="-5" dirty="0">
                <a:latin typeface="Times New Roman"/>
                <a:cs typeface="Times New Roman"/>
              </a:rPr>
              <a:t>основи</a:t>
            </a:r>
            <a:r>
              <a:rPr sz="1000" b="1" spc="90" dirty="0">
                <a:latin typeface="Times New Roman"/>
                <a:cs typeface="Times New Roman"/>
              </a:rPr>
              <a:t> </a:t>
            </a:r>
            <a:r>
              <a:rPr sz="2700" b="1" baseline="10802" dirty="0">
                <a:latin typeface="Times New Roman"/>
                <a:cs typeface="Times New Roman"/>
              </a:rPr>
              <a:t>=</a:t>
            </a:r>
            <a:r>
              <a:rPr sz="2700" b="1" spc="-30" baseline="10802" dirty="0">
                <a:latin typeface="Times New Roman"/>
                <a:cs typeface="Times New Roman"/>
              </a:rPr>
              <a:t> </a:t>
            </a:r>
            <a:r>
              <a:rPr sz="2700" b="1" baseline="10802" dirty="0">
                <a:latin typeface="Times New Roman"/>
                <a:cs typeface="Times New Roman"/>
              </a:rPr>
              <a:t>½</a:t>
            </a:r>
            <a:r>
              <a:rPr sz="2700" b="1" spc="-37" baseline="10802" dirty="0">
                <a:latin typeface="Times New Roman"/>
                <a:cs typeface="Times New Roman"/>
              </a:rPr>
              <a:t> </a:t>
            </a:r>
            <a:r>
              <a:rPr sz="3000" b="1" spc="-7" baseline="9722" dirty="0">
                <a:latin typeface="Times New Roman"/>
                <a:cs typeface="Times New Roman"/>
              </a:rPr>
              <a:t>m</a:t>
            </a:r>
            <a:r>
              <a:rPr sz="1000" b="1" spc="-5" dirty="0">
                <a:latin typeface="Times New Roman"/>
                <a:cs typeface="Times New Roman"/>
              </a:rPr>
              <a:t>ЛР</a:t>
            </a:r>
            <a:r>
              <a:rPr sz="2250" b="1" spc="-7" baseline="12962" dirty="0">
                <a:latin typeface="Times New Roman"/>
                <a:cs typeface="Times New Roman"/>
              </a:rPr>
              <a:t>)</a:t>
            </a:r>
            <a:endParaRPr sz="2250" baseline="12962">
              <a:latin typeface="Times New Roman"/>
              <a:cs typeface="Times New Roman"/>
            </a:endParaRPr>
          </a:p>
        </p:txBody>
      </p:sp>
      <p:sp>
        <p:nvSpPr>
          <p:cNvPr id="27" name="object 27"/>
          <p:cNvSpPr/>
          <p:nvPr/>
        </p:nvSpPr>
        <p:spPr>
          <a:xfrm>
            <a:off x="0" y="5071871"/>
            <a:ext cx="2573020" cy="0"/>
          </a:xfrm>
          <a:custGeom>
            <a:avLst/>
            <a:gdLst/>
            <a:ahLst/>
            <a:cxnLst/>
            <a:rect l="l" t="t" r="r" b="b"/>
            <a:pathLst>
              <a:path w="2573020">
                <a:moveTo>
                  <a:pt x="0" y="0"/>
                </a:moveTo>
                <a:lnTo>
                  <a:pt x="2572512" y="0"/>
                </a:lnTo>
              </a:path>
            </a:pathLst>
          </a:custGeom>
          <a:ln w="9144">
            <a:solidFill>
              <a:srgbClr val="000000"/>
            </a:solidFill>
          </a:ln>
        </p:spPr>
        <p:txBody>
          <a:bodyPr wrap="square" lIns="0" tIns="0" rIns="0" bIns="0" rtlCol="0"/>
          <a:lstStyle/>
          <a:p>
            <a:endParaRPr/>
          </a:p>
        </p:txBody>
      </p:sp>
      <p:grpSp>
        <p:nvGrpSpPr>
          <p:cNvPr id="28" name="object 28"/>
          <p:cNvGrpSpPr/>
          <p:nvPr/>
        </p:nvGrpSpPr>
        <p:grpSpPr>
          <a:xfrm>
            <a:off x="2929127" y="6425184"/>
            <a:ext cx="2501265" cy="233679"/>
            <a:chOff x="2929127" y="6425184"/>
            <a:chExt cx="2501265" cy="233679"/>
          </a:xfrm>
        </p:grpSpPr>
        <p:sp>
          <p:nvSpPr>
            <p:cNvPr id="29" name="object 29"/>
            <p:cNvSpPr/>
            <p:nvPr/>
          </p:nvSpPr>
          <p:spPr>
            <a:xfrm>
              <a:off x="2929127" y="6429756"/>
              <a:ext cx="2501265" cy="0"/>
            </a:xfrm>
            <a:custGeom>
              <a:avLst/>
              <a:gdLst/>
              <a:ahLst/>
              <a:cxnLst/>
              <a:rect l="l" t="t" r="r" b="b"/>
              <a:pathLst>
                <a:path w="2501265">
                  <a:moveTo>
                    <a:pt x="0" y="0"/>
                  </a:moveTo>
                  <a:lnTo>
                    <a:pt x="2500884" y="0"/>
                  </a:lnTo>
                </a:path>
              </a:pathLst>
            </a:custGeom>
            <a:ln w="9144">
              <a:solidFill>
                <a:srgbClr val="000000"/>
              </a:solidFill>
            </a:ln>
          </p:spPr>
          <p:txBody>
            <a:bodyPr wrap="square" lIns="0" tIns="0" rIns="0" bIns="0" rtlCol="0"/>
            <a:lstStyle/>
            <a:p>
              <a:endParaRPr/>
            </a:p>
          </p:txBody>
        </p:sp>
        <p:sp>
          <p:nvSpPr>
            <p:cNvPr id="30" name="object 30"/>
            <p:cNvSpPr/>
            <p:nvPr/>
          </p:nvSpPr>
          <p:spPr>
            <a:xfrm>
              <a:off x="3548252" y="6501384"/>
              <a:ext cx="257175" cy="152400"/>
            </a:xfrm>
            <a:custGeom>
              <a:avLst/>
              <a:gdLst/>
              <a:ahLst/>
              <a:cxnLst/>
              <a:rect l="l" t="t" r="r" b="b"/>
              <a:pathLst>
                <a:path w="257175" h="152400">
                  <a:moveTo>
                    <a:pt x="180975" y="0"/>
                  </a:moveTo>
                  <a:lnTo>
                    <a:pt x="180975" y="38099"/>
                  </a:lnTo>
                  <a:lnTo>
                    <a:pt x="0" y="38099"/>
                  </a:lnTo>
                  <a:lnTo>
                    <a:pt x="0" y="114299"/>
                  </a:lnTo>
                  <a:lnTo>
                    <a:pt x="180975" y="114299"/>
                  </a:lnTo>
                  <a:lnTo>
                    <a:pt x="180975" y="152399"/>
                  </a:lnTo>
                  <a:lnTo>
                    <a:pt x="257175" y="76199"/>
                  </a:lnTo>
                  <a:lnTo>
                    <a:pt x="180975" y="0"/>
                  </a:lnTo>
                  <a:close/>
                </a:path>
              </a:pathLst>
            </a:custGeom>
            <a:solidFill>
              <a:srgbClr val="7E7E7E"/>
            </a:solidFill>
          </p:spPr>
          <p:txBody>
            <a:bodyPr wrap="square" lIns="0" tIns="0" rIns="0" bIns="0" rtlCol="0"/>
            <a:lstStyle/>
            <a:p>
              <a:endParaRPr/>
            </a:p>
          </p:txBody>
        </p:sp>
        <p:sp>
          <p:nvSpPr>
            <p:cNvPr id="31" name="object 31"/>
            <p:cNvSpPr/>
            <p:nvPr/>
          </p:nvSpPr>
          <p:spPr>
            <a:xfrm>
              <a:off x="3548252" y="6501384"/>
              <a:ext cx="257175" cy="152400"/>
            </a:xfrm>
            <a:custGeom>
              <a:avLst/>
              <a:gdLst/>
              <a:ahLst/>
              <a:cxnLst/>
              <a:rect l="l" t="t" r="r" b="b"/>
              <a:pathLst>
                <a:path w="257175" h="152400">
                  <a:moveTo>
                    <a:pt x="180975" y="0"/>
                  </a:moveTo>
                  <a:lnTo>
                    <a:pt x="180975" y="38099"/>
                  </a:lnTo>
                  <a:lnTo>
                    <a:pt x="0" y="38099"/>
                  </a:lnTo>
                  <a:lnTo>
                    <a:pt x="0" y="114299"/>
                  </a:lnTo>
                  <a:lnTo>
                    <a:pt x="180975" y="114299"/>
                  </a:lnTo>
                  <a:lnTo>
                    <a:pt x="180975" y="152399"/>
                  </a:lnTo>
                  <a:lnTo>
                    <a:pt x="257175" y="76199"/>
                  </a:lnTo>
                  <a:lnTo>
                    <a:pt x="180975" y="0"/>
                  </a:lnTo>
                  <a:close/>
                </a:path>
              </a:pathLst>
            </a:custGeom>
            <a:ln w="9144">
              <a:solidFill>
                <a:srgbClr val="B03E9A"/>
              </a:solidFill>
            </a:ln>
          </p:spPr>
          <p:txBody>
            <a:bodyPr wrap="square" lIns="0" tIns="0" rIns="0" bIns="0" rtlCol="0"/>
            <a:lstStyle/>
            <a:p>
              <a:endParaRPr/>
            </a:p>
          </p:txBody>
        </p:sp>
        <p:sp>
          <p:nvSpPr>
            <p:cNvPr id="32" name="object 32"/>
            <p:cNvSpPr/>
            <p:nvPr/>
          </p:nvSpPr>
          <p:spPr>
            <a:xfrm>
              <a:off x="3500627" y="6539484"/>
              <a:ext cx="38100" cy="76200"/>
            </a:xfrm>
            <a:custGeom>
              <a:avLst/>
              <a:gdLst/>
              <a:ahLst/>
              <a:cxnLst/>
              <a:rect l="l" t="t" r="r" b="b"/>
              <a:pathLst>
                <a:path w="38100" h="76200">
                  <a:moveTo>
                    <a:pt x="19050" y="76200"/>
                  </a:moveTo>
                  <a:lnTo>
                    <a:pt x="38100" y="76200"/>
                  </a:lnTo>
                  <a:lnTo>
                    <a:pt x="38100" y="0"/>
                  </a:lnTo>
                  <a:lnTo>
                    <a:pt x="19050" y="0"/>
                  </a:lnTo>
                  <a:lnTo>
                    <a:pt x="19050" y="76200"/>
                  </a:lnTo>
                  <a:close/>
                </a:path>
                <a:path w="38100" h="76200">
                  <a:moveTo>
                    <a:pt x="0" y="76200"/>
                  </a:moveTo>
                  <a:lnTo>
                    <a:pt x="9525" y="76200"/>
                  </a:lnTo>
                  <a:lnTo>
                    <a:pt x="9525" y="0"/>
                  </a:lnTo>
                  <a:lnTo>
                    <a:pt x="0" y="0"/>
                  </a:lnTo>
                  <a:lnTo>
                    <a:pt x="0" y="76200"/>
                  </a:lnTo>
                  <a:close/>
                </a:path>
              </a:pathLst>
            </a:custGeom>
            <a:ln w="9144">
              <a:solidFill>
                <a:srgbClr val="B03E9A"/>
              </a:solidFill>
            </a:ln>
          </p:spPr>
          <p:txBody>
            <a:bodyPr wrap="square" lIns="0" tIns="0" rIns="0" bIns="0" rtlCol="0"/>
            <a:lstStyle/>
            <a:p>
              <a:endParaRPr/>
            </a:p>
          </p:txBody>
        </p:sp>
      </p:grpSp>
      <p:sp>
        <p:nvSpPr>
          <p:cNvPr id="33" name="object 33"/>
          <p:cNvSpPr/>
          <p:nvPr/>
        </p:nvSpPr>
        <p:spPr>
          <a:xfrm>
            <a:off x="5500115" y="5071871"/>
            <a:ext cx="2573020" cy="0"/>
          </a:xfrm>
          <a:custGeom>
            <a:avLst/>
            <a:gdLst/>
            <a:ahLst/>
            <a:cxnLst/>
            <a:rect l="l" t="t" r="r" b="b"/>
            <a:pathLst>
              <a:path w="2573020">
                <a:moveTo>
                  <a:pt x="0" y="0"/>
                </a:moveTo>
                <a:lnTo>
                  <a:pt x="2572512" y="0"/>
                </a:lnTo>
              </a:path>
            </a:pathLst>
          </a:custGeom>
          <a:ln w="9144">
            <a:solidFill>
              <a:srgbClr val="000000"/>
            </a:solidFill>
          </a:ln>
        </p:spPr>
        <p:txBody>
          <a:bodyPr wrap="square" lIns="0" tIns="0" rIns="0" bIns="0" rtlCol="0"/>
          <a:lstStyle/>
          <a:p>
            <a:endParaRPr/>
          </a:p>
        </p:txBody>
      </p:sp>
      <p:grpSp>
        <p:nvGrpSpPr>
          <p:cNvPr id="34" name="object 34"/>
          <p:cNvGrpSpPr/>
          <p:nvPr/>
        </p:nvGrpSpPr>
        <p:grpSpPr>
          <a:xfrm>
            <a:off x="1736253" y="400282"/>
            <a:ext cx="3184525" cy="318135"/>
            <a:chOff x="1736253" y="400282"/>
            <a:chExt cx="3184525" cy="318135"/>
          </a:xfrm>
        </p:grpSpPr>
        <p:sp>
          <p:nvSpPr>
            <p:cNvPr id="35" name="object 35"/>
            <p:cNvSpPr/>
            <p:nvPr/>
          </p:nvSpPr>
          <p:spPr>
            <a:xfrm>
              <a:off x="4900865" y="428243"/>
              <a:ext cx="0" cy="289560"/>
            </a:xfrm>
            <a:custGeom>
              <a:avLst/>
              <a:gdLst/>
              <a:ahLst/>
              <a:cxnLst/>
              <a:rect l="l" t="t" r="r" b="b"/>
              <a:pathLst>
                <a:path h="289559">
                  <a:moveTo>
                    <a:pt x="0" y="0"/>
                  </a:moveTo>
                  <a:lnTo>
                    <a:pt x="0" y="289560"/>
                  </a:lnTo>
                  <a:lnTo>
                    <a:pt x="0" y="0"/>
                  </a:lnTo>
                  <a:close/>
                </a:path>
              </a:pathLst>
            </a:custGeom>
            <a:ln w="39624">
              <a:solidFill>
                <a:srgbClr val="B03E9A"/>
              </a:solidFill>
            </a:ln>
          </p:spPr>
          <p:txBody>
            <a:bodyPr wrap="square" lIns="0" tIns="0" rIns="0" bIns="0" rtlCol="0"/>
            <a:lstStyle/>
            <a:p>
              <a:endParaRPr/>
            </a:p>
          </p:txBody>
        </p:sp>
        <p:sp>
          <p:nvSpPr>
            <p:cNvPr id="36" name="object 36"/>
            <p:cNvSpPr/>
            <p:nvPr/>
          </p:nvSpPr>
          <p:spPr>
            <a:xfrm>
              <a:off x="1756065" y="420094"/>
              <a:ext cx="3145155" cy="224790"/>
            </a:xfrm>
            <a:custGeom>
              <a:avLst/>
              <a:gdLst/>
              <a:ahLst/>
              <a:cxnLst/>
              <a:rect l="l" t="t" r="r" b="b"/>
              <a:pathLst>
                <a:path w="3145154" h="224790">
                  <a:moveTo>
                    <a:pt x="3144799" y="0"/>
                  </a:moveTo>
                  <a:lnTo>
                    <a:pt x="0" y="224675"/>
                  </a:lnTo>
                </a:path>
              </a:pathLst>
            </a:custGeom>
            <a:ln w="39624">
              <a:solidFill>
                <a:srgbClr val="B03E9A"/>
              </a:solidFill>
            </a:ln>
          </p:spPr>
          <p:txBody>
            <a:bodyPr wrap="square" lIns="0" tIns="0" rIns="0" bIns="0" rtlCol="0"/>
            <a:lstStyle/>
            <a:p>
              <a:endParaRPr/>
            </a:p>
          </p:txBody>
        </p:sp>
      </p:grpSp>
      <p:sp>
        <p:nvSpPr>
          <p:cNvPr id="37" name="object 37"/>
          <p:cNvSpPr txBox="1"/>
          <p:nvPr/>
        </p:nvSpPr>
        <p:spPr>
          <a:xfrm>
            <a:off x="5071871" y="428244"/>
            <a:ext cx="2880360" cy="289560"/>
          </a:xfrm>
          <a:prstGeom prst="rect">
            <a:avLst/>
          </a:prstGeom>
          <a:solidFill>
            <a:srgbClr val="FFFFFF"/>
          </a:solidFill>
          <a:ln w="39623">
            <a:solidFill>
              <a:srgbClr val="B03E9A"/>
            </a:solidFill>
          </a:ln>
        </p:spPr>
        <p:txBody>
          <a:bodyPr vert="horz" wrap="square" lIns="0" tIns="32384" rIns="0" bIns="0" rtlCol="0">
            <a:spAutoFit/>
          </a:bodyPr>
          <a:lstStyle/>
          <a:p>
            <a:pPr marL="621030">
              <a:lnSpc>
                <a:spcPct val="100000"/>
              </a:lnSpc>
              <a:spcBef>
                <a:spcPts val="254"/>
              </a:spcBef>
            </a:pPr>
            <a:r>
              <a:rPr sz="1400" b="1" dirty="0">
                <a:latin typeface="Times New Roman"/>
                <a:cs typeface="Times New Roman"/>
              </a:rPr>
              <a:t>ППК</a:t>
            </a:r>
            <a:r>
              <a:rPr sz="1400" b="1" spc="-30" dirty="0">
                <a:latin typeface="Times New Roman"/>
                <a:cs typeface="Times New Roman"/>
              </a:rPr>
              <a:t> </a:t>
            </a:r>
            <a:r>
              <a:rPr sz="1400" b="1" spc="-5" dirty="0">
                <a:latin typeface="Times New Roman"/>
                <a:cs typeface="Times New Roman"/>
              </a:rPr>
              <a:t>(зворотній</a:t>
            </a:r>
            <a:r>
              <a:rPr sz="1400" b="1" spc="-50" dirty="0">
                <a:latin typeface="Times New Roman"/>
                <a:cs typeface="Times New Roman"/>
              </a:rPr>
              <a:t> </a:t>
            </a:r>
            <a:r>
              <a:rPr sz="1400" b="1" dirty="0">
                <a:latin typeface="Times New Roman"/>
                <a:cs typeface="Times New Roman"/>
              </a:rPr>
              <a:t>бік)</a:t>
            </a:r>
            <a:endParaRPr sz="14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12648" y="83819"/>
            <a:ext cx="7109459" cy="539495"/>
          </a:xfrm>
          <a:prstGeom prst="rect">
            <a:avLst/>
          </a:prstGeom>
        </p:spPr>
      </p:pic>
      <p:sp>
        <p:nvSpPr>
          <p:cNvPr id="3" name="object 3"/>
          <p:cNvSpPr txBox="1">
            <a:spLocks noGrp="1"/>
          </p:cNvSpPr>
          <p:nvPr>
            <p:ph type="title"/>
          </p:nvPr>
        </p:nvSpPr>
        <p:spPr>
          <a:xfrm>
            <a:off x="751205" y="141288"/>
            <a:ext cx="6811645" cy="314960"/>
          </a:xfrm>
          <a:prstGeom prst="rect">
            <a:avLst/>
          </a:prstGeom>
        </p:spPr>
        <p:txBody>
          <a:bodyPr vert="horz" wrap="square" lIns="0" tIns="12065" rIns="0" bIns="0" rtlCol="0">
            <a:spAutoFit/>
          </a:bodyPr>
          <a:lstStyle/>
          <a:p>
            <a:pPr marL="12700">
              <a:lnSpc>
                <a:spcPct val="100000"/>
              </a:lnSpc>
              <a:spcBef>
                <a:spcPts val="95"/>
              </a:spcBef>
            </a:pPr>
            <a:r>
              <a:rPr spc="-15" dirty="0"/>
              <a:t>АЛГОРИТМ</a:t>
            </a:r>
            <a:r>
              <a:rPr spc="465" dirty="0"/>
              <a:t> </a:t>
            </a:r>
            <a:r>
              <a:rPr spc="-20" dirty="0"/>
              <a:t>ВИГОТОВЛЕННЯ</a:t>
            </a:r>
            <a:r>
              <a:rPr spc="475" dirty="0"/>
              <a:t> </a:t>
            </a:r>
            <a:r>
              <a:rPr spc="-20" dirty="0"/>
              <a:t>КОМБІНОВАНИХ</a:t>
            </a:r>
            <a:r>
              <a:rPr spc="490" dirty="0"/>
              <a:t> </a:t>
            </a:r>
            <a:r>
              <a:rPr spc="-20" dirty="0"/>
              <a:t>МАЗЕЙ</a:t>
            </a:r>
          </a:p>
        </p:txBody>
      </p:sp>
      <p:grpSp>
        <p:nvGrpSpPr>
          <p:cNvPr id="4" name="object 4"/>
          <p:cNvGrpSpPr/>
          <p:nvPr/>
        </p:nvGrpSpPr>
        <p:grpSpPr>
          <a:xfrm>
            <a:off x="71437" y="604837"/>
            <a:ext cx="3353435" cy="923925"/>
            <a:chOff x="71437" y="604837"/>
            <a:chExt cx="3353435" cy="923925"/>
          </a:xfrm>
        </p:grpSpPr>
        <p:sp>
          <p:nvSpPr>
            <p:cNvPr id="5" name="object 5"/>
            <p:cNvSpPr/>
            <p:nvPr/>
          </p:nvSpPr>
          <p:spPr>
            <a:xfrm>
              <a:off x="76200" y="609600"/>
              <a:ext cx="3343910" cy="914400"/>
            </a:xfrm>
            <a:custGeom>
              <a:avLst/>
              <a:gdLst/>
              <a:ahLst/>
              <a:cxnLst/>
              <a:rect l="l" t="t" r="r" b="b"/>
              <a:pathLst>
                <a:path w="3343910" h="914400">
                  <a:moveTo>
                    <a:pt x="3343655" y="0"/>
                  </a:moveTo>
                  <a:lnTo>
                    <a:pt x="2500147" y="0"/>
                  </a:lnTo>
                  <a:lnTo>
                    <a:pt x="2459476" y="2246"/>
                  </a:lnTo>
                  <a:lnTo>
                    <a:pt x="2426265" y="8372"/>
                  </a:lnTo>
                  <a:lnTo>
                    <a:pt x="2403874" y="17455"/>
                  </a:lnTo>
                  <a:lnTo>
                    <a:pt x="2395664" y="28575"/>
                  </a:lnTo>
                  <a:lnTo>
                    <a:pt x="2403874" y="39699"/>
                  </a:lnTo>
                  <a:lnTo>
                    <a:pt x="2426265" y="48782"/>
                  </a:lnTo>
                  <a:lnTo>
                    <a:pt x="2459476" y="54905"/>
                  </a:lnTo>
                  <a:lnTo>
                    <a:pt x="2500147" y="57150"/>
                  </a:lnTo>
                  <a:lnTo>
                    <a:pt x="2709125" y="57150"/>
                  </a:lnTo>
                  <a:lnTo>
                    <a:pt x="2749799" y="59396"/>
                  </a:lnTo>
                  <a:lnTo>
                    <a:pt x="2783014" y="65522"/>
                  </a:lnTo>
                  <a:lnTo>
                    <a:pt x="2805409" y="74605"/>
                  </a:lnTo>
                  <a:lnTo>
                    <a:pt x="2813621" y="85725"/>
                  </a:lnTo>
                  <a:lnTo>
                    <a:pt x="2805409" y="96849"/>
                  </a:lnTo>
                  <a:lnTo>
                    <a:pt x="2783014" y="105932"/>
                  </a:lnTo>
                  <a:lnTo>
                    <a:pt x="2749799" y="112055"/>
                  </a:lnTo>
                  <a:lnTo>
                    <a:pt x="2709125" y="114300"/>
                  </a:lnTo>
                  <a:lnTo>
                    <a:pt x="634530" y="114300"/>
                  </a:lnTo>
                  <a:lnTo>
                    <a:pt x="593856" y="112053"/>
                  </a:lnTo>
                  <a:lnTo>
                    <a:pt x="560641" y="105927"/>
                  </a:lnTo>
                  <a:lnTo>
                    <a:pt x="538246" y="96844"/>
                  </a:lnTo>
                  <a:lnTo>
                    <a:pt x="530034" y="85725"/>
                  </a:lnTo>
                  <a:lnTo>
                    <a:pt x="538246" y="74600"/>
                  </a:lnTo>
                  <a:lnTo>
                    <a:pt x="560641" y="65517"/>
                  </a:lnTo>
                  <a:lnTo>
                    <a:pt x="593856" y="59394"/>
                  </a:lnTo>
                  <a:lnTo>
                    <a:pt x="634530" y="57150"/>
                  </a:lnTo>
                  <a:lnTo>
                    <a:pt x="843508" y="57150"/>
                  </a:lnTo>
                  <a:lnTo>
                    <a:pt x="884179" y="54903"/>
                  </a:lnTo>
                  <a:lnTo>
                    <a:pt x="917390" y="48777"/>
                  </a:lnTo>
                  <a:lnTo>
                    <a:pt x="939781" y="39694"/>
                  </a:lnTo>
                  <a:lnTo>
                    <a:pt x="947991" y="28575"/>
                  </a:lnTo>
                  <a:lnTo>
                    <a:pt x="939781" y="17450"/>
                  </a:lnTo>
                  <a:lnTo>
                    <a:pt x="917390" y="8367"/>
                  </a:lnTo>
                  <a:lnTo>
                    <a:pt x="884179" y="2244"/>
                  </a:lnTo>
                  <a:lnTo>
                    <a:pt x="843508" y="0"/>
                  </a:lnTo>
                  <a:lnTo>
                    <a:pt x="0" y="0"/>
                  </a:lnTo>
                  <a:lnTo>
                    <a:pt x="417956" y="400050"/>
                  </a:lnTo>
                  <a:lnTo>
                    <a:pt x="0" y="800100"/>
                  </a:lnTo>
                  <a:lnTo>
                    <a:pt x="530034" y="800100"/>
                  </a:lnTo>
                  <a:lnTo>
                    <a:pt x="530034" y="885825"/>
                  </a:lnTo>
                  <a:lnTo>
                    <a:pt x="538246" y="896949"/>
                  </a:lnTo>
                  <a:lnTo>
                    <a:pt x="560641" y="906032"/>
                  </a:lnTo>
                  <a:lnTo>
                    <a:pt x="593856" y="912155"/>
                  </a:lnTo>
                  <a:lnTo>
                    <a:pt x="634530" y="914400"/>
                  </a:lnTo>
                  <a:lnTo>
                    <a:pt x="2709125" y="914400"/>
                  </a:lnTo>
                  <a:lnTo>
                    <a:pt x="2749799" y="912155"/>
                  </a:lnTo>
                  <a:lnTo>
                    <a:pt x="2783014" y="906032"/>
                  </a:lnTo>
                  <a:lnTo>
                    <a:pt x="2805409" y="896949"/>
                  </a:lnTo>
                  <a:lnTo>
                    <a:pt x="2813621" y="885825"/>
                  </a:lnTo>
                  <a:lnTo>
                    <a:pt x="2813621" y="800100"/>
                  </a:lnTo>
                  <a:lnTo>
                    <a:pt x="3343655" y="800100"/>
                  </a:lnTo>
                  <a:lnTo>
                    <a:pt x="2925699" y="400050"/>
                  </a:lnTo>
                  <a:lnTo>
                    <a:pt x="3343655" y="0"/>
                  </a:lnTo>
                  <a:close/>
                </a:path>
              </a:pathLst>
            </a:custGeom>
            <a:solidFill>
              <a:srgbClr val="B03E9A"/>
            </a:solidFill>
          </p:spPr>
          <p:txBody>
            <a:bodyPr wrap="square" lIns="0" tIns="0" rIns="0" bIns="0" rtlCol="0"/>
            <a:lstStyle/>
            <a:p>
              <a:endParaRPr/>
            </a:p>
          </p:txBody>
        </p:sp>
        <p:sp>
          <p:nvSpPr>
            <p:cNvPr id="6" name="object 6"/>
            <p:cNvSpPr/>
            <p:nvPr/>
          </p:nvSpPr>
          <p:spPr>
            <a:xfrm>
              <a:off x="606237" y="638173"/>
              <a:ext cx="2284095" cy="85725"/>
            </a:xfrm>
            <a:custGeom>
              <a:avLst/>
              <a:gdLst/>
              <a:ahLst/>
              <a:cxnLst/>
              <a:rect l="l" t="t" r="r" b="b"/>
              <a:pathLst>
                <a:path w="2284095" h="85725">
                  <a:moveTo>
                    <a:pt x="417956" y="0"/>
                  </a:moveTo>
                  <a:lnTo>
                    <a:pt x="409744" y="11124"/>
                  </a:lnTo>
                  <a:lnTo>
                    <a:pt x="387349" y="20207"/>
                  </a:lnTo>
                  <a:lnTo>
                    <a:pt x="354134" y="26330"/>
                  </a:lnTo>
                  <a:lnTo>
                    <a:pt x="313461" y="28575"/>
                  </a:lnTo>
                  <a:lnTo>
                    <a:pt x="104482" y="28575"/>
                  </a:lnTo>
                  <a:lnTo>
                    <a:pt x="63816" y="30819"/>
                  </a:lnTo>
                  <a:lnTo>
                    <a:pt x="30605" y="36942"/>
                  </a:lnTo>
                  <a:lnTo>
                    <a:pt x="8211" y="46025"/>
                  </a:lnTo>
                  <a:lnTo>
                    <a:pt x="0" y="57150"/>
                  </a:lnTo>
                  <a:lnTo>
                    <a:pt x="8211" y="68274"/>
                  </a:lnTo>
                  <a:lnTo>
                    <a:pt x="30605" y="77357"/>
                  </a:lnTo>
                  <a:lnTo>
                    <a:pt x="63816" y="83480"/>
                  </a:lnTo>
                  <a:lnTo>
                    <a:pt x="104482" y="85725"/>
                  </a:lnTo>
                  <a:lnTo>
                    <a:pt x="417956" y="85725"/>
                  </a:lnTo>
                  <a:lnTo>
                    <a:pt x="417956" y="0"/>
                  </a:lnTo>
                  <a:close/>
                </a:path>
                <a:path w="2284095" h="85725">
                  <a:moveTo>
                    <a:pt x="1865629" y="0"/>
                  </a:moveTo>
                  <a:lnTo>
                    <a:pt x="1865629" y="85725"/>
                  </a:lnTo>
                  <a:lnTo>
                    <a:pt x="2179091" y="85725"/>
                  </a:lnTo>
                  <a:lnTo>
                    <a:pt x="2219764" y="83480"/>
                  </a:lnTo>
                  <a:lnTo>
                    <a:pt x="2252980" y="77357"/>
                  </a:lnTo>
                  <a:lnTo>
                    <a:pt x="2275374" y="68274"/>
                  </a:lnTo>
                  <a:lnTo>
                    <a:pt x="2283587" y="57150"/>
                  </a:lnTo>
                  <a:lnTo>
                    <a:pt x="2275374" y="46025"/>
                  </a:lnTo>
                  <a:lnTo>
                    <a:pt x="2252980" y="36942"/>
                  </a:lnTo>
                  <a:lnTo>
                    <a:pt x="2219764" y="30819"/>
                  </a:lnTo>
                  <a:lnTo>
                    <a:pt x="2179091" y="28575"/>
                  </a:lnTo>
                  <a:lnTo>
                    <a:pt x="1970112" y="28575"/>
                  </a:lnTo>
                  <a:lnTo>
                    <a:pt x="1929441" y="26330"/>
                  </a:lnTo>
                  <a:lnTo>
                    <a:pt x="1896230" y="20207"/>
                  </a:lnTo>
                  <a:lnTo>
                    <a:pt x="1873840" y="11124"/>
                  </a:lnTo>
                  <a:lnTo>
                    <a:pt x="1865629" y="0"/>
                  </a:lnTo>
                  <a:close/>
                </a:path>
              </a:pathLst>
            </a:custGeom>
            <a:solidFill>
              <a:srgbClr val="8E337B"/>
            </a:solidFill>
          </p:spPr>
          <p:txBody>
            <a:bodyPr wrap="square" lIns="0" tIns="0" rIns="0" bIns="0" rtlCol="0"/>
            <a:lstStyle/>
            <a:p>
              <a:endParaRPr/>
            </a:p>
          </p:txBody>
        </p:sp>
        <p:sp>
          <p:nvSpPr>
            <p:cNvPr id="7" name="object 7"/>
            <p:cNvSpPr/>
            <p:nvPr/>
          </p:nvSpPr>
          <p:spPr>
            <a:xfrm>
              <a:off x="76200" y="609600"/>
              <a:ext cx="3343910" cy="914400"/>
            </a:xfrm>
            <a:custGeom>
              <a:avLst/>
              <a:gdLst/>
              <a:ahLst/>
              <a:cxnLst/>
              <a:rect l="l" t="t" r="r" b="b"/>
              <a:pathLst>
                <a:path w="3343910" h="914400">
                  <a:moveTo>
                    <a:pt x="0" y="0"/>
                  </a:moveTo>
                  <a:lnTo>
                    <a:pt x="843508" y="0"/>
                  </a:lnTo>
                  <a:lnTo>
                    <a:pt x="884179" y="2244"/>
                  </a:lnTo>
                  <a:lnTo>
                    <a:pt x="917390" y="8367"/>
                  </a:lnTo>
                  <a:lnTo>
                    <a:pt x="939781" y="17450"/>
                  </a:lnTo>
                  <a:lnTo>
                    <a:pt x="947991" y="28575"/>
                  </a:lnTo>
                  <a:lnTo>
                    <a:pt x="939781" y="39694"/>
                  </a:lnTo>
                  <a:lnTo>
                    <a:pt x="917390" y="48777"/>
                  </a:lnTo>
                  <a:lnTo>
                    <a:pt x="884179" y="54903"/>
                  </a:lnTo>
                  <a:lnTo>
                    <a:pt x="843508" y="57150"/>
                  </a:lnTo>
                  <a:lnTo>
                    <a:pt x="634530" y="57150"/>
                  </a:lnTo>
                  <a:lnTo>
                    <a:pt x="593856" y="59394"/>
                  </a:lnTo>
                  <a:lnTo>
                    <a:pt x="560641" y="65517"/>
                  </a:lnTo>
                  <a:lnTo>
                    <a:pt x="538246" y="74600"/>
                  </a:lnTo>
                  <a:lnTo>
                    <a:pt x="530034" y="85725"/>
                  </a:lnTo>
                  <a:lnTo>
                    <a:pt x="538246" y="96844"/>
                  </a:lnTo>
                  <a:lnTo>
                    <a:pt x="560641" y="105927"/>
                  </a:lnTo>
                  <a:lnTo>
                    <a:pt x="593856" y="112053"/>
                  </a:lnTo>
                  <a:lnTo>
                    <a:pt x="634530" y="114300"/>
                  </a:lnTo>
                  <a:lnTo>
                    <a:pt x="2709125" y="114300"/>
                  </a:lnTo>
                  <a:lnTo>
                    <a:pt x="2749799" y="112055"/>
                  </a:lnTo>
                  <a:lnTo>
                    <a:pt x="2783014" y="105932"/>
                  </a:lnTo>
                  <a:lnTo>
                    <a:pt x="2805409" y="96849"/>
                  </a:lnTo>
                  <a:lnTo>
                    <a:pt x="2813621" y="85725"/>
                  </a:lnTo>
                  <a:lnTo>
                    <a:pt x="2805409" y="74605"/>
                  </a:lnTo>
                  <a:lnTo>
                    <a:pt x="2783014" y="65522"/>
                  </a:lnTo>
                  <a:lnTo>
                    <a:pt x="2749799" y="59396"/>
                  </a:lnTo>
                  <a:lnTo>
                    <a:pt x="2709125" y="57150"/>
                  </a:lnTo>
                  <a:lnTo>
                    <a:pt x="2500147" y="57150"/>
                  </a:lnTo>
                  <a:lnTo>
                    <a:pt x="2459476" y="54905"/>
                  </a:lnTo>
                  <a:lnTo>
                    <a:pt x="2426265" y="48782"/>
                  </a:lnTo>
                  <a:lnTo>
                    <a:pt x="2403874" y="39699"/>
                  </a:lnTo>
                  <a:lnTo>
                    <a:pt x="2395664" y="28575"/>
                  </a:lnTo>
                  <a:lnTo>
                    <a:pt x="2403874" y="17455"/>
                  </a:lnTo>
                  <a:lnTo>
                    <a:pt x="2426265" y="8372"/>
                  </a:lnTo>
                  <a:lnTo>
                    <a:pt x="2459476" y="2246"/>
                  </a:lnTo>
                  <a:lnTo>
                    <a:pt x="2500147" y="0"/>
                  </a:lnTo>
                  <a:lnTo>
                    <a:pt x="3343655" y="0"/>
                  </a:lnTo>
                  <a:lnTo>
                    <a:pt x="2925699" y="400050"/>
                  </a:lnTo>
                  <a:lnTo>
                    <a:pt x="3343655" y="800100"/>
                  </a:lnTo>
                  <a:lnTo>
                    <a:pt x="2813621" y="800100"/>
                  </a:lnTo>
                  <a:lnTo>
                    <a:pt x="2813621" y="885825"/>
                  </a:lnTo>
                  <a:lnTo>
                    <a:pt x="2805409" y="896949"/>
                  </a:lnTo>
                  <a:lnTo>
                    <a:pt x="2783014" y="906032"/>
                  </a:lnTo>
                  <a:lnTo>
                    <a:pt x="2749799" y="912155"/>
                  </a:lnTo>
                  <a:lnTo>
                    <a:pt x="2709125" y="914400"/>
                  </a:lnTo>
                  <a:lnTo>
                    <a:pt x="634530" y="914400"/>
                  </a:lnTo>
                  <a:lnTo>
                    <a:pt x="593856" y="912155"/>
                  </a:lnTo>
                  <a:lnTo>
                    <a:pt x="560641" y="906032"/>
                  </a:lnTo>
                  <a:lnTo>
                    <a:pt x="538246" y="896949"/>
                  </a:lnTo>
                  <a:lnTo>
                    <a:pt x="530034" y="885825"/>
                  </a:lnTo>
                  <a:lnTo>
                    <a:pt x="530034" y="800100"/>
                  </a:lnTo>
                  <a:lnTo>
                    <a:pt x="0" y="800100"/>
                  </a:lnTo>
                  <a:lnTo>
                    <a:pt x="417956" y="400050"/>
                  </a:lnTo>
                  <a:lnTo>
                    <a:pt x="0" y="0"/>
                  </a:lnTo>
                  <a:close/>
                </a:path>
                <a:path w="3343910" h="914400">
                  <a:moveTo>
                    <a:pt x="947991" y="28575"/>
                  </a:moveTo>
                  <a:lnTo>
                    <a:pt x="947991" y="114300"/>
                  </a:lnTo>
                </a:path>
                <a:path w="3343910" h="914400">
                  <a:moveTo>
                    <a:pt x="2395664" y="114300"/>
                  </a:moveTo>
                  <a:lnTo>
                    <a:pt x="2395664" y="28575"/>
                  </a:lnTo>
                </a:path>
                <a:path w="3343910" h="914400">
                  <a:moveTo>
                    <a:pt x="530034" y="800100"/>
                  </a:moveTo>
                  <a:lnTo>
                    <a:pt x="530034" y="85725"/>
                  </a:lnTo>
                </a:path>
                <a:path w="3343910" h="914400">
                  <a:moveTo>
                    <a:pt x="2813621" y="85725"/>
                  </a:moveTo>
                  <a:lnTo>
                    <a:pt x="2813621" y="800100"/>
                  </a:lnTo>
                </a:path>
              </a:pathLst>
            </a:custGeom>
            <a:ln w="9144">
              <a:solidFill>
                <a:srgbClr val="000000"/>
              </a:solidFill>
            </a:ln>
          </p:spPr>
          <p:txBody>
            <a:bodyPr wrap="square" lIns="0" tIns="0" rIns="0" bIns="0" rtlCol="0"/>
            <a:lstStyle/>
            <a:p>
              <a:endParaRPr/>
            </a:p>
          </p:txBody>
        </p:sp>
      </p:grpSp>
      <p:sp>
        <p:nvSpPr>
          <p:cNvPr id="8" name="object 8"/>
          <p:cNvSpPr txBox="1"/>
          <p:nvPr/>
        </p:nvSpPr>
        <p:spPr>
          <a:xfrm>
            <a:off x="709548" y="966470"/>
            <a:ext cx="207772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Times New Roman"/>
                <a:cs typeface="Times New Roman"/>
              </a:rPr>
              <a:t>ПОЄДНАННЯ</a:t>
            </a:r>
            <a:r>
              <a:rPr sz="1800" b="1" spc="-60" dirty="0">
                <a:solidFill>
                  <a:srgbClr val="FFFFFF"/>
                </a:solidFill>
                <a:latin typeface="Times New Roman"/>
                <a:cs typeface="Times New Roman"/>
              </a:rPr>
              <a:t> </a:t>
            </a:r>
            <a:r>
              <a:rPr sz="1800" b="1" spc="-55" dirty="0">
                <a:solidFill>
                  <a:srgbClr val="FFFFFF"/>
                </a:solidFill>
                <a:latin typeface="Times New Roman"/>
                <a:cs typeface="Times New Roman"/>
              </a:rPr>
              <a:t>ФАЗ</a:t>
            </a:r>
            <a:endParaRPr sz="1800">
              <a:latin typeface="Times New Roman"/>
              <a:cs typeface="Times New Roman"/>
            </a:endParaRPr>
          </a:p>
        </p:txBody>
      </p:sp>
      <p:sp>
        <p:nvSpPr>
          <p:cNvPr id="9" name="object 9"/>
          <p:cNvSpPr txBox="1"/>
          <p:nvPr/>
        </p:nvSpPr>
        <p:spPr>
          <a:xfrm>
            <a:off x="123647" y="1702790"/>
            <a:ext cx="3237230" cy="848360"/>
          </a:xfrm>
          <a:prstGeom prst="rect">
            <a:avLst/>
          </a:prstGeom>
        </p:spPr>
        <p:txBody>
          <a:bodyPr vert="horz" wrap="square" lIns="0" tIns="12700" rIns="0" bIns="0" rtlCol="0">
            <a:spAutoFit/>
          </a:bodyPr>
          <a:lstStyle/>
          <a:p>
            <a:pPr marL="12700" marR="5080" indent="3810" algn="ctr">
              <a:lnSpc>
                <a:spcPct val="100000"/>
              </a:lnSpc>
              <a:spcBef>
                <a:spcPts val="100"/>
              </a:spcBef>
            </a:pPr>
            <a:r>
              <a:rPr sz="1800" cap="small" spc="-120" dirty="0">
                <a:latin typeface="Times New Roman"/>
                <a:cs typeface="Times New Roman"/>
              </a:rPr>
              <a:t>в</a:t>
            </a:r>
            <a:r>
              <a:rPr sz="1800" spc="-5" dirty="0">
                <a:latin typeface="Times New Roman"/>
                <a:cs typeface="Times New Roman"/>
              </a:rPr>
              <a:t> </a:t>
            </a:r>
            <a:r>
              <a:rPr sz="1800" spc="-95" dirty="0">
                <a:latin typeface="Times New Roman"/>
                <a:cs typeface="Times New Roman"/>
              </a:rPr>
              <a:t>к</a:t>
            </a:r>
            <a:r>
              <a:rPr sz="1800" spc="-40" dirty="0">
                <a:latin typeface="Times New Roman"/>
                <a:cs typeface="Times New Roman"/>
              </a:rPr>
              <a:t>о</a:t>
            </a:r>
            <a:r>
              <a:rPr sz="1800" dirty="0">
                <a:latin typeface="Times New Roman"/>
                <a:cs typeface="Times New Roman"/>
              </a:rPr>
              <a:t>м</a:t>
            </a:r>
            <a:r>
              <a:rPr sz="1800" spc="-5" dirty="0">
                <a:latin typeface="Times New Roman"/>
                <a:cs typeface="Times New Roman"/>
              </a:rPr>
              <a:t>б</a:t>
            </a:r>
            <a:r>
              <a:rPr sz="1800" dirty="0">
                <a:latin typeface="Times New Roman"/>
                <a:cs typeface="Times New Roman"/>
              </a:rPr>
              <a:t>і</a:t>
            </a:r>
            <a:r>
              <a:rPr sz="1800" spc="-5" dirty="0">
                <a:latin typeface="Times New Roman"/>
                <a:cs typeface="Times New Roman"/>
              </a:rPr>
              <a:t>но</a:t>
            </a: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ни</a:t>
            </a:r>
            <a:r>
              <a:rPr sz="1800" dirty="0">
                <a:latin typeface="Times New Roman"/>
                <a:cs typeface="Times New Roman"/>
              </a:rPr>
              <a:t>х</a:t>
            </a:r>
            <a:r>
              <a:rPr sz="1800" spc="5" dirty="0">
                <a:latin typeface="Times New Roman"/>
                <a:cs typeface="Times New Roman"/>
              </a:rPr>
              <a:t> </a:t>
            </a:r>
            <a:r>
              <a:rPr sz="1800" spc="-15" dirty="0">
                <a:latin typeface="Times New Roman"/>
                <a:cs typeface="Times New Roman"/>
              </a:rPr>
              <a:t>м</a:t>
            </a:r>
            <a:r>
              <a:rPr sz="1800" spc="5" dirty="0">
                <a:latin typeface="Times New Roman"/>
                <a:cs typeface="Times New Roman"/>
              </a:rPr>
              <a:t>а</a:t>
            </a:r>
            <a:r>
              <a:rPr sz="1800" spc="-5" dirty="0">
                <a:latin typeface="Times New Roman"/>
                <a:cs typeface="Times New Roman"/>
              </a:rPr>
              <a:t>з</a:t>
            </a:r>
            <a:r>
              <a:rPr sz="1800" dirty="0">
                <a:latin typeface="Times New Roman"/>
                <a:cs typeface="Times New Roman"/>
              </a:rPr>
              <a:t>ях</a:t>
            </a:r>
            <a:r>
              <a:rPr sz="1800" spc="-10" dirty="0">
                <a:latin typeface="Times New Roman"/>
                <a:cs typeface="Times New Roman"/>
              </a:rPr>
              <a:t> </a:t>
            </a:r>
            <a:r>
              <a:rPr sz="1800" dirty="0">
                <a:latin typeface="Times New Roman"/>
                <a:cs typeface="Times New Roman"/>
              </a:rPr>
              <a:t>м</a:t>
            </a:r>
            <a:r>
              <a:rPr sz="1800" spc="-50" dirty="0">
                <a:latin typeface="Times New Roman"/>
                <a:cs typeface="Times New Roman"/>
              </a:rPr>
              <a:t>о</a:t>
            </a:r>
            <a:r>
              <a:rPr sz="1800" dirty="0">
                <a:latin typeface="Times New Roman"/>
                <a:cs typeface="Times New Roman"/>
              </a:rPr>
              <a:t>ж</a:t>
            </a:r>
            <a:r>
              <a:rPr sz="1800" spc="-5" dirty="0">
                <a:latin typeface="Times New Roman"/>
                <a:cs typeface="Times New Roman"/>
              </a:rPr>
              <a:t>н</a:t>
            </a:r>
            <a:r>
              <a:rPr sz="1800" dirty="0">
                <a:latin typeface="Times New Roman"/>
                <a:cs typeface="Times New Roman"/>
              </a:rPr>
              <a:t>о </a:t>
            </a:r>
            <a:r>
              <a:rPr sz="1800" spc="-5" dirty="0">
                <a:latin typeface="Times New Roman"/>
                <a:cs typeface="Times New Roman"/>
              </a:rPr>
              <a:t>поєдн</a:t>
            </a:r>
            <a:r>
              <a:rPr sz="1800" spc="20" dirty="0">
                <a:latin typeface="Times New Roman"/>
                <a:cs typeface="Times New Roman"/>
              </a:rPr>
              <a:t>у</a:t>
            </a:r>
            <a:r>
              <a:rPr sz="1800" spc="-25" dirty="0">
                <a:latin typeface="Times New Roman"/>
                <a:cs typeface="Times New Roman"/>
              </a:rPr>
              <a:t>в</a:t>
            </a:r>
            <a:r>
              <a:rPr sz="1800" spc="-45" dirty="0">
                <a:latin typeface="Times New Roman"/>
                <a:cs typeface="Times New Roman"/>
              </a:rPr>
              <a:t>а</a:t>
            </a:r>
            <a:r>
              <a:rPr sz="1800" spc="5" dirty="0">
                <a:latin typeface="Times New Roman"/>
                <a:cs typeface="Times New Roman"/>
              </a:rPr>
              <a:t>т</a:t>
            </a:r>
            <a:r>
              <a:rPr sz="1800" dirty="0">
                <a:latin typeface="Times New Roman"/>
                <a:cs typeface="Times New Roman"/>
              </a:rPr>
              <a:t>и</a:t>
            </a:r>
            <a:r>
              <a:rPr sz="1800" spc="-20" dirty="0">
                <a:latin typeface="Times New Roman"/>
                <a:cs typeface="Times New Roman"/>
              </a:rPr>
              <a:t> </a:t>
            </a:r>
            <a:r>
              <a:rPr sz="1800" dirty="0">
                <a:latin typeface="Times New Roman"/>
                <a:cs typeface="Times New Roman"/>
              </a:rPr>
              <a:t>в</a:t>
            </a:r>
            <a:r>
              <a:rPr sz="1800" spc="-5" dirty="0">
                <a:latin typeface="Times New Roman"/>
                <a:cs typeface="Times New Roman"/>
              </a:rPr>
              <a:t>и</a:t>
            </a:r>
            <a:r>
              <a:rPr sz="1800" spc="-45" dirty="0">
                <a:latin typeface="Times New Roman"/>
                <a:cs typeface="Times New Roman"/>
              </a:rPr>
              <a:t>г</a:t>
            </a:r>
            <a:r>
              <a:rPr sz="1800" spc="-25" dirty="0">
                <a:latin typeface="Times New Roman"/>
                <a:cs typeface="Times New Roman"/>
              </a:rPr>
              <a:t>о</a:t>
            </a:r>
            <a:r>
              <a:rPr sz="1800" spc="-20" dirty="0">
                <a:latin typeface="Times New Roman"/>
                <a:cs typeface="Times New Roman"/>
              </a:rPr>
              <a:t>т</a:t>
            </a:r>
            <a:r>
              <a:rPr sz="1800" dirty="0">
                <a:latin typeface="Times New Roman"/>
                <a:cs typeface="Times New Roman"/>
              </a:rPr>
              <a:t>о</a:t>
            </a:r>
            <a:r>
              <a:rPr sz="1800" spc="-25" dirty="0">
                <a:latin typeface="Times New Roman"/>
                <a:cs typeface="Times New Roman"/>
              </a:rPr>
              <a:t>в</a:t>
            </a:r>
            <a:r>
              <a:rPr sz="1800" dirty="0">
                <a:latin typeface="Times New Roman"/>
                <a:cs typeface="Times New Roman"/>
              </a:rPr>
              <a:t>л</a:t>
            </a:r>
            <a:r>
              <a:rPr sz="1800" spc="5" dirty="0">
                <a:latin typeface="Times New Roman"/>
                <a:cs typeface="Times New Roman"/>
              </a:rPr>
              <a:t>е</a:t>
            </a:r>
            <a:r>
              <a:rPr sz="1800" spc="-5" dirty="0">
                <a:latin typeface="Times New Roman"/>
                <a:cs typeface="Times New Roman"/>
              </a:rPr>
              <a:t>ння </a:t>
            </a:r>
            <a:r>
              <a:rPr sz="1800" b="1" spc="-20" dirty="0">
                <a:latin typeface="Times New Roman"/>
                <a:cs typeface="Times New Roman"/>
              </a:rPr>
              <a:t>с</a:t>
            </a:r>
            <a:r>
              <a:rPr sz="1800" b="1" spc="-50" dirty="0">
                <a:latin typeface="Times New Roman"/>
                <a:cs typeface="Times New Roman"/>
              </a:rPr>
              <a:t>у</a:t>
            </a:r>
            <a:r>
              <a:rPr sz="1800" b="1" spc="5" dirty="0">
                <a:latin typeface="Times New Roman"/>
                <a:cs typeface="Times New Roman"/>
              </a:rPr>
              <a:t>с</a:t>
            </a:r>
            <a:r>
              <a:rPr sz="1800" b="1" spc="-10" dirty="0">
                <a:latin typeface="Times New Roman"/>
                <a:cs typeface="Times New Roman"/>
              </a:rPr>
              <a:t>п</a:t>
            </a:r>
            <a:r>
              <a:rPr sz="1800" b="1" dirty="0">
                <a:latin typeface="Times New Roman"/>
                <a:cs typeface="Times New Roman"/>
              </a:rPr>
              <a:t>е</a:t>
            </a:r>
            <a:r>
              <a:rPr sz="1800" b="1" spc="-10" dirty="0">
                <a:latin typeface="Times New Roman"/>
                <a:cs typeface="Times New Roman"/>
              </a:rPr>
              <a:t>н</a:t>
            </a:r>
            <a:r>
              <a:rPr sz="1800" b="1" spc="-5" dirty="0">
                <a:latin typeface="Times New Roman"/>
                <a:cs typeface="Times New Roman"/>
              </a:rPr>
              <a:t>з</a:t>
            </a:r>
            <a:r>
              <a:rPr sz="1800" b="1" dirty="0">
                <a:latin typeface="Times New Roman"/>
                <a:cs typeface="Times New Roman"/>
              </a:rPr>
              <a:t>і</a:t>
            </a:r>
            <a:r>
              <a:rPr sz="1800" b="1" spc="-10" dirty="0">
                <a:latin typeface="Times New Roman"/>
                <a:cs typeface="Times New Roman"/>
              </a:rPr>
              <a:t>йн</a:t>
            </a:r>
            <a:r>
              <a:rPr sz="1800" b="1" spc="-5" dirty="0">
                <a:latin typeface="Times New Roman"/>
                <a:cs typeface="Times New Roman"/>
              </a:rPr>
              <a:t>о</a:t>
            </a:r>
            <a:r>
              <a:rPr sz="1800" b="1" dirty="0">
                <a:latin typeface="Times New Roman"/>
                <a:cs typeface="Times New Roman"/>
              </a:rPr>
              <a:t>ї </a:t>
            </a:r>
            <a:r>
              <a:rPr sz="1800" spc="-15" dirty="0">
                <a:latin typeface="Times New Roman"/>
                <a:cs typeface="Times New Roman"/>
              </a:rPr>
              <a:t>м</a:t>
            </a:r>
            <a:r>
              <a:rPr sz="1800" spc="5" dirty="0">
                <a:latin typeface="Times New Roman"/>
                <a:cs typeface="Times New Roman"/>
              </a:rPr>
              <a:t>а</a:t>
            </a:r>
            <a:r>
              <a:rPr sz="1800" spc="-5" dirty="0">
                <a:latin typeface="Times New Roman"/>
                <a:cs typeface="Times New Roman"/>
              </a:rPr>
              <a:t>з</a:t>
            </a:r>
            <a:r>
              <a:rPr sz="1800" dirty="0">
                <a:latin typeface="Times New Roman"/>
                <a:cs typeface="Times New Roman"/>
              </a:rPr>
              <a:t>і</a:t>
            </a:r>
            <a:r>
              <a:rPr sz="1800" spc="-5" dirty="0">
                <a:latin typeface="Times New Roman"/>
                <a:cs typeface="Times New Roman"/>
              </a:rPr>
              <a:t> </a:t>
            </a:r>
            <a:r>
              <a:rPr sz="1800" dirty="0">
                <a:latin typeface="Times New Roman"/>
                <a:cs typeface="Times New Roman"/>
              </a:rPr>
              <a:t>і</a:t>
            </a:r>
            <a:r>
              <a:rPr sz="1800" spc="5" dirty="0">
                <a:latin typeface="Times New Roman"/>
                <a:cs typeface="Times New Roman"/>
              </a:rPr>
              <a:t> </a:t>
            </a:r>
            <a:r>
              <a:rPr sz="1800" spc="-15" dirty="0">
                <a:latin typeface="Times New Roman"/>
                <a:cs typeface="Times New Roman"/>
              </a:rPr>
              <a:t>м</a:t>
            </a:r>
            <a:r>
              <a:rPr sz="1800" spc="5" dirty="0">
                <a:latin typeface="Times New Roman"/>
                <a:cs typeface="Times New Roman"/>
              </a:rPr>
              <a:t>а</a:t>
            </a:r>
            <a:r>
              <a:rPr sz="1800" spc="-5" dirty="0">
                <a:latin typeface="Times New Roman"/>
                <a:cs typeface="Times New Roman"/>
              </a:rPr>
              <a:t>з</a:t>
            </a:r>
            <a:r>
              <a:rPr sz="1800" dirty="0">
                <a:latin typeface="Times New Roman"/>
                <a:cs typeface="Times New Roman"/>
              </a:rPr>
              <a:t>і-</a:t>
            </a:r>
            <a:r>
              <a:rPr sz="1800" b="1" spc="-10" dirty="0">
                <a:latin typeface="Times New Roman"/>
                <a:cs typeface="Times New Roman"/>
              </a:rPr>
              <a:t>р</a:t>
            </a:r>
            <a:r>
              <a:rPr sz="1800" b="1" spc="-5" dirty="0">
                <a:latin typeface="Times New Roman"/>
                <a:cs typeface="Times New Roman"/>
              </a:rPr>
              <a:t>о</a:t>
            </a:r>
            <a:r>
              <a:rPr sz="1800" b="1" spc="-40" dirty="0">
                <a:latin typeface="Times New Roman"/>
                <a:cs typeface="Times New Roman"/>
              </a:rPr>
              <a:t>з</a:t>
            </a:r>
            <a:r>
              <a:rPr sz="1800" b="1" dirty="0">
                <a:latin typeface="Times New Roman"/>
                <a:cs typeface="Times New Roman"/>
              </a:rPr>
              <a:t>ч</a:t>
            </a:r>
            <a:r>
              <a:rPr sz="1800" b="1" spc="-10" dirty="0">
                <a:latin typeface="Times New Roman"/>
                <a:cs typeface="Times New Roman"/>
              </a:rPr>
              <a:t>ину</a:t>
            </a:r>
            <a:endParaRPr sz="1800">
              <a:latin typeface="Times New Roman"/>
              <a:cs typeface="Times New Roman"/>
            </a:endParaRPr>
          </a:p>
        </p:txBody>
      </p:sp>
      <p:grpSp>
        <p:nvGrpSpPr>
          <p:cNvPr id="10" name="object 10"/>
          <p:cNvGrpSpPr/>
          <p:nvPr/>
        </p:nvGrpSpPr>
        <p:grpSpPr>
          <a:xfrm>
            <a:off x="1709738" y="2727768"/>
            <a:ext cx="3007995" cy="380365"/>
            <a:chOff x="1709738" y="2727768"/>
            <a:chExt cx="3007995" cy="380365"/>
          </a:xfrm>
        </p:grpSpPr>
        <p:sp>
          <p:nvSpPr>
            <p:cNvPr id="11" name="object 11"/>
            <p:cNvSpPr/>
            <p:nvPr/>
          </p:nvSpPr>
          <p:spPr>
            <a:xfrm>
              <a:off x="3060896" y="2732531"/>
              <a:ext cx="1652270" cy="370840"/>
            </a:xfrm>
            <a:custGeom>
              <a:avLst/>
              <a:gdLst/>
              <a:ahLst/>
              <a:cxnLst/>
              <a:rect l="l" t="t" r="r" b="b"/>
              <a:pathLst>
                <a:path w="1652270" h="370839">
                  <a:moveTo>
                    <a:pt x="1161224" y="0"/>
                  </a:moveTo>
                  <a:lnTo>
                    <a:pt x="522414" y="130124"/>
                  </a:lnTo>
                  <a:lnTo>
                    <a:pt x="902004" y="130124"/>
                  </a:lnTo>
                  <a:lnTo>
                    <a:pt x="877261" y="149477"/>
                  </a:lnTo>
                  <a:lnTo>
                    <a:pt x="818368" y="186341"/>
                  </a:lnTo>
                  <a:lnTo>
                    <a:pt x="784447" y="203791"/>
                  </a:lnTo>
                  <a:lnTo>
                    <a:pt x="747695" y="220548"/>
                  </a:lnTo>
                  <a:lnTo>
                    <a:pt x="708228" y="236582"/>
                  </a:lnTo>
                  <a:lnTo>
                    <a:pt x="666158" y="251861"/>
                  </a:lnTo>
                  <a:lnTo>
                    <a:pt x="621602" y="266358"/>
                  </a:lnTo>
                  <a:lnTo>
                    <a:pt x="574672" y="280041"/>
                  </a:lnTo>
                  <a:lnTo>
                    <a:pt x="525483" y="292882"/>
                  </a:lnTo>
                  <a:lnTo>
                    <a:pt x="474149" y="304849"/>
                  </a:lnTo>
                  <a:lnTo>
                    <a:pt x="420786" y="315915"/>
                  </a:lnTo>
                  <a:lnTo>
                    <a:pt x="365506" y="326047"/>
                  </a:lnTo>
                  <a:lnTo>
                    <a:pt x="308426" y="335218"/>
                  </a:lnTo>
                  <a:lnTo>
                    <a:pt x="249657" y="343397"/>
                  </a:lnTo>
                  <a:lnTo>
                    <a:pt x="189316" y="350553"/>
                  </a:lnTo>
                  <a:lnTo>
                    <a:pt x="127517" y="356658"/>
                  </a:lnTo>
                  <a:lnTo>
                    <a:pt x="64373" y="361682"/>
                  </a:lnTo>
                  <a:lnTo>
                    <a:pt x="0" y="365594"/>
                  </a:lnTo>
                  <a:lnTo>
                    <a:pt x="62897" y="368280"/>
                  </a:lnTo>
                  <a:lnTo>
                    <a:pt x="125564" y="369863"/>
                  </a:lnTo>
                  <a:lnTo>
                    <a:pt x="187890" y="370362"/>
                  </a:lnTo>
                  <a:lnTo>
                    <a:pt x="249763" y="369799"/>
                  </a:lnTo>
                  <a:lnTo>
                    <a:pt x="311073" y="368194"/>
                  </a:lnTo>
                  <a:lnTo>
                    <a:pt x="371709" y="365568"/>
                  </a:lnTo>
                  <a:lnTo>
                    <a:pt x="431561" y="361940"/>
                  </a:lnTo>
                  <a:lnTo>
                    <a:pt x="490517" y="357333"/>
                  </a:lnTo>
                  <a:lnTo>
                    <a:pt x="548467" y="351765"/>
                  </a:lnTo>
                  <a:lnTo>
                    <a:pt x="605300" y="345258"/>
                  </a:lnTo>
                  <a:lnTo>
                    <a:pt x="660905" y="337832"/>
                  </a:lnTo>
                  <a:lnTo>
                    <a:pt x="715172" y="329508"/>
                  </a:lnTo>
                  <a:lnTo>
                    <a:pt x="767989" y="320306"/>
                  </a:lnTo>
                  <a:lnTo>
                    <a:pt x="819247" y="310247"/>
                  </a:lnTo>
                  <a:lnTo>
                    <a:pt x="868833" y="299350"/>
                  </a:lnTo>
                  <a:lnTo>
                    <a:pt x="916638" y="287638"/>
                  </a:lnTo>
                  <a:lnTo>
                    <a:pt x="962551" y="275129"/>
                  </a:lnTo>
                  <a:lnTo>
                    <a:pt x="1006461" y="261846"/>
                  </a:lnTo>
                  <a:lnTo>
                    <a:pt x="1048257" y="247807"/>
                  </a:lnTo>
                  <a:lnTo>
                    <a:pt x="1087828" y="233034"/>
                  </a:lnTo>
                  <a:lnTo>
                    <a:pt x="1125064" y="217547"/>
                  </a:lnTo>
                  <a:lnTo>
                    <a:pt x="1159854" y="201367"/>
                  </a:lnTo>
                  <a:lnTo>
                    <a:pt x="1221652" y="167009"/>
                  </a:lnTo>
                  <a:lnTo>
                    <a:pt x="1272336" y="130124"/>
                  </a:lnTo>
                  <a:lnTo>
                    <a:pt x="1651939" y="130124"/>
                  </a:lnTo>
                  <a:lnTo>
                    <a:pt x="1161224" y="0"/>
                  </a:lnTo>
                  <a:close/>
                </a:path>
              </a:pathLst>
            </a:custGeom>
            <a:solidFill>
              <a:srgbClr val="B03E9A"/>
            </a:solidFill>
          </p:spPr>
          <p:txBody>
            <a:bodyPr wrap="square" lIns="0" tIns="0" rIns="0" bIns="0" rtlCol="0"/>
            <a:lstStyle/>
            <a:p>
              <a:endParaRPr/>
            </a:p>
          </p:txBody>
        </p:sp>
        <p:sp>
          <p:nvSpPr>
            <p:cNvPr id="12" name="object 12"/>
            <p:cNvSpPr/>
            <p:nvPr/>
          </p:nvSpPr>
          <p:spPr>
            <a:xfrm>
              <a:off x="1714505" y="2732531"/>
              <a:ext cx="1531620" cy="370840"/>
            </a:xfrm>
            <a:custGeom>
              <a:avLst/>
              <a:gdLst/>
              <a:ahLst/>
              <a:cxnLst/>
              <a:rect l="l" t="t" r="r" b="b"/>
              <a:pathLst>
                <a:path w="1531620" h="370839">
                  <a:moveTo>
                    <a:pt x="370319" y="0"/>
                  </a:moveTo>
                  <a:lnTo>
                    <a:pt x="0" y="0"/>
                  </a:lnTo>
                  <a:lnTo>
                    <a:pt x="2119" y="22560"/>
                  </a:lnTo>
                  <a:lnTo>
                    <a:pt x="18708" y="66568"/>
                  </a:lnTo>
                  <a:lnTo>
                    <a:pt x="50957" y="108837"/>
                  </a:lnTo>
                  <a:lnTo>
                    <a:pt x="97891" y="149056"/>
                  </a:lnTo>
                  <a:lnTo>
                    <a:pt x="158541" y="186915"/>
                  </a:lnTo>
                  <a:lnTo>
                    <a:pt x="193705" y="204863"/>
                  </a:lnTo>
                  <a:lnTo>
                    <a:pt x="231934" y="222105"/>
                  </a:lnTo>
                  <a:lnTo>
                    <a:pt x="273106" y="238602"/>
                  </a:lnTo>
                  <a:lnTo>
                    <a:pt x="317099" y="254315"/>
                  </a:lnTo>
                  <a:lnTo>
                    <a:pt x="363791" y="269206"/>
                  </a:lnTo>
                  <a:lnTo>
                    <a:pt x="413063" y="283236"/>
                  </a:lnTo>
                  <a:lnTo>
                    <a:pt x="464791" y="296366"/>
                  </a:lnTo>
                  <a:lnTo>
                    <a:pt x="518855" y="308557"/>
                  </a:lnTo>
                  <a:lnTo>
                    <a:pt x="575133" y="319771"/>
                  </a:lnTo>
                  <a:lnTo>
                    <a:pt x="633503" y="329970"/>
                  </a:lnTo>
                  <a:lnTo>
                    <a:pt x="693845" y="339113"/>
                  </a:lnTo>
                  <a:lnTo>
                    <a:pt x="756036" y="347163"/>
                  </a:lnTo>
                  <a:lnTo>
                    <a:pt x="819955" y="354081"/>
                  </a:lnTo>
                  <a:lnTo>
                    <a:pt x="885482" y="359828"/>
                  </a:lnTo>
                  <a:lnTo>
                    <a:pt x="952493" y="364365"/>
                  </a:lnTo>
                  <a:lnTo>
                    <a:pt x="1020868" y="367654"/>
                  </a:lnTo>
                  <a:lnTo>
                    <a:pt x="1090486" y="369656"/>
                  </a:lnTo>
                  <a:lnTo>
                    <a:pt x="1161224" y="370332"/>
                  </a:lnTo>
                  <a:lnTo>
                    <a:pt x="1531556" y="370332"/>
                  </a:lnTo>
                  <a:lnTo>
                    <a:pt x="1460816" y="369656"/>
                  </a:lnTo>
                  <a:lnTo>
                    <a:pt x="1391198" y="367654"/>
                  </a:lnTo>
                  <a:lnTo>
                    <a:pt x="1322821" y="364365"/>
                  </a:lnTo>
                  <a:lnTo>
                    <a:pt x="1255809" y="359828"/>
                  </a:lnTo>
                  <a:lnTo>
                    <a:pt x="1190282" y="354081"/>
                  </a:lnTo>
                  <a:lnTo>
                    <a:pt x="1126361" y="347163"/>
                  </a:lnTo>
                  <a:lnTo>
                    <a:pt x="1064169" y="339113"/>
                  </a:lnTo>
                  <a:lnTo>
                    <a:pt x="1003827" y="329970"/>
                  </a:lnTo>
                  <a:lnTo>
                    <a:pt x="945456" y="319771"/>
                  </a:lnTo>
                  <a:lnTo>
                    <a:pt x="889177" y="308557"/>
                  </a:lnTo>
                  <a:lnTo>
                    <a:pt x="835113" y="296366"/>
                  </a:lnTo>
                  <a:lnTo>
                    <a:pt x="783384" y="283236"/>
                  </a:lnTo>
                  <a:lnTo>
                    <a:pt x="734112" y="269206"/>
                  </a:lnTo>
                  <a:lnTo>
                    <a:pt x="687419" y="254315"/>
                  </a:lnTo>
                  <a:lnTo>
                    <a:pt x="643426" y="238602"/>
                  </a:lnTo>
                  <a:lnTo>
                    <a:pt x="602254" y="222105"/>
                  </a:lnTo>
                  <a:lnTo>
                    <a:pt x="564025" y="204863"/>
                  </a:lnTo>
                  <a:lnTo>
                    <a:pt x="528861" y="186915"/>
                  </a:lnTo>
                  <a:lnTo>
                    <a:pt x="468211" y="149056"/>
                  </a:lnTo>
                  <a:lnTo>
                    <a:pt x="421276" y="108837"/>
                  </a:lnTo>
                  <a:lnTo>
                    <a:pt x="389028" y="66568"/>
                  </a:lnTo>
                  <a:lnTo>
                    <a:pt x="372438" y="22560"/>
                  </a:lnTo>
                  <a:lnTo>
                    <a:pt x="370319" y="0"/>
                  </a:lnTo>
                  <a:close/>
                </a:path>
              </a:pathLst>
            </a:custGeom>
            <a:solidFill>
              <a:srgbClr val="8E337B"/>
            </a:solidFill>
          </p:spPr>
          <p:txBody>
            <a:bodyPr wrap="square" lIns="0" tIns="0" rIns="0" bIns="0" rtlCol="0"/>
            <a:lstStyle/>
            <a:p>
              <a:endParaRPr/>
            </a:p>
          </p:txBody>
        </p:sp>
        <p:sp>
          <p:nvSpPr>
            <p:cNvPr id="13" name="object 13"/>
            <p:cNvSpPr/>
            <p:nvPr/>
          </p:nvSpPr>
          <p:spPr>
            <a:xfrm>
              <a:off x="1714501" y="2732530"/>
              <a:ext cx="2998470" cy="370840"/>
            </a:xfrm>
            <a:custGeom>
              <a:avLst/>
              <a:gdLst/>
              <a:ahLst/>
              <a:cxnLst/>
              <a:rect l="l" t="t" r="r" b="b"/>
              <a:pathLst>
                <a:path w="2998470" h="370839">
                  <a:moveTo>
                    <a:pt x="1346390" y="365594"/>
                  </a:moveTo>
                  <a:lnTo>
                    <a:pt x="1410765" y="361682"/>
                  </a:lnTo>
                  <a:lnTo>
                    <a:pt x="1473911" y="356658"/>
                  </a:lnTo>
                  <a:lnTo>
                    <a:pt x="1535711" y="350553"/>
                  </a:lnTo>
                  <a:lnTo>
                    <a:pt x="1596053" y="343397"/>
                  </a:lnTo>
                  <a:lnTo>
                    <a:pt x="1654822" y="335218"/>
                  </a:lnTo>
                  <a:lnTo>
                    <a:pt x="1711903" y="326048"/>
                  </a:lnTo>
                  <a:lnTo>
                    <a:pt x="1767183" y="315915"/>
                  </a:lnTo>
                  <a:lnTo>
                    <a:pt x="1820546" y="304850"/>
                  </a:lnTo>
                  <a:lnTo>
                    <a:pt x="1871880" y="292883"/>
                  </a:lnTo>
                  <a:lnTo>
                    <a:pt x="1921068" y="280043"/>
                  </a:lnTo>
                  <a:lnTo>
                    <a:pt x="1967999" y="266360"/>
                  </a:lnTo>
                  <a:lnTo>
                    <a:pt x="2012555" y="251865"/>
                  </a:lnTo>
                  <a:lnTo>
                    <a:pt x="2054625" y="236586"/>
                  </a:lnTo>
                  <a:lnTo>
                    <a:pt x="2094093" y="220553"/>
                  </a:lnTo>
                  <a:lnTo>
                    <a:pt x="2130845" y="203798"/>
                  </a:lnTo>
                  <a:lnTo>
                    <a:pt x="2164767" y="186348"/>
                  </a:lnTo>
                  <a:lnTo>
                    <a:pt x="2223662" y="149488"/>
                  </a:lnTo>
                  <a:lnTo>
                    <a:pt x="2248408" y="130136"/>
                  </a:lnTo>
                  <a:lnTo>
                    <a:pt x="1868805" y="130136"/>
                  </a:lnTo>
                  <a:lnTo>
                    <a:pt x="2507615" y="0"/>
                  </a:lnTo>
                  <a:lnTo>
                    <a:pt x="2998330" y="130136"/>
                  </a:lnTo>
                  <a:lnTo>
                    <a:pt x="2618727" y="130136"/>
                  </a:lnTo>
                  <a:lnTo>
                    <a:pt x="2595073" y="148702"/>
                  </a:lnTo>
                  <a:lnTo>
                    <a:pt x="2539229" y="184081"/>
                  </a:lnTo>
                  <a:lnTo>
                    <a:pt x="2472704" y="216970"/>
                  </a:lnTo>
                  <a:lnTo>
                    <a:pt x="2435697" y="232422"/>
                  </a:lnTo>
                  <a:lnTo>
                    <a:pt x="2396334" y="247182"/>
                  </a:lnTo>
                  <a:lnTo>
                    <a:pt x="2354720" y="261227"/>
                  </a:lnTo>
                  <a:lnTo>
                    <a:pt x="2310959" y="274533"/>
                  </a:lnTo>
                  <a:lnTo>
                    <a:pt x="2265156" y="287078"/>
                  </a:lnTo>
                  <a:lnTo>
                    <a:pt x="2217415" y="298838"/>
                  </a:lnTo>
                  <a:lnTo>
                    <a:pt x="2167842" y="309791"/>
                  </a:lnTo>
                  <a:lnTo>
                    <a:pt x="2116542" y="319912"/>
                  </a:lnTo>
                  <a:lnTo>
                    <a:pt x="2063618" y="329179"/>
                  </a:lnTo>
                  <a:lnTo>
                    <a:pt x="2009176" y="337569"/>
                  </a:lnTo>
                  <a:lnTo>
                    <a:pt x="1953321" y="345059"/>
                  </a:lnTo>
                  <a:lnTo>
                    <a:pt x="1896157" y="351625"/>
                  </a:lnTo>
                  <a:lnTo>
                    <a:pt x="1837789" y="357245"/>
                  </a:lnTo>
                  <a:lnTo>
                    <a:pt x="1778322" y="361894"/>
                  </a:lnTo>
                  <a:lnTo>
                    <a:pt x="1717860" y="365551"/>
                  </a:lnTo>
                  <a:lnTo>
                    <a:pt x="1656509" y="368191"/>
                  </a:lnTo>
                  <a:lnTo>
                    <a:pt x="1594373" y="369793"/>
                  </a:lnTo>
                  <a:lnTo>
                    <a:pt x="1531556" y="370331"/>
                  </a:lnTo>
                  <a:lnTo>
                    <a:pt x="1161224" y="370331"/>
                  </a:lnTo>
                  <a:lnTo>
                    <a:pt x="1090486" y="369656"/>
                  </a:lnTo>
                  <a:lnTo>
                    <a:pt x="1020868" y="367654"/>
                  </a:lnTo>
                  <a:lnTo>
                    <a:pt x="952493" y="364365"/>
                  </a:lnTo>
                  <a:lnTo>
                    <a:pt x="885482" y="359828"/>
                  </a:lnTo>
                  <a:lnTo>
                    <a:pt x="819955" y="354081"/>
                  </a:lnTo>
                  <a:lnTo>
                    <a:pt x="756036" y="347163"/>
                  </a:lnTo>
                  <a:lnTo>
                    <a:pt x="693845" y="339113"/>
                  </a:lnTo>
                  <a:lnTo>
                    <a:pt x="633503" y="329970"/>
                  </a:lnTo>
                  <a:lnTo>
                    <a:pt x="575133" y="319771"/>
                  </a:lnTo>
                  <a:lnTo>
                    <a:pt x="518855" y="308557"/>
                  </a:lnTo>
                  <a:lnTo>
                    <a:pt x="464791" y="296366"/>
                  </a:lnTo>
                  <a:lnTo>
                    <a:pt x="413063" y="283236"/>
                  </a:lnTo>
                  <a:lnTo>
                    <a:pt x="363791" y="269206"/>
                  </a:lnTo>
                  <a:lnTo>
                    <a:pt x="317099" y="254315"/>
                  </a:lnTo>
                  <a:lnTo>
                    <a:pt x="273106" y="238602"/>
                  </a:lnTo>
                  <a:lnTo>
                    <a:pt x="231934" y="222105"/>
                  </a:lnTo>
                  <a:lnTo>
                    <a:pt x="193705" y="204863"/>
                  </a:lnTo>
                  <a:lnTo>
                    <a:pt x="158541" y="186915"/>
                  </a:lnTo>
                  <a:lnTo>
                    <a:pt x="97891" y="149056"/>
                  </a:lnTo>
                  <a:lnTo>
                    <a:pt x="50957" y="108837"/>
                  </a:lnTo>
                  <a:lnTo>
                    <a:pt x="18708" y="66568"/>
                  </a:lnTo>
                  <a:lnTo>
                    <a:pt x="2119" y="22560"/>
                  </a:lnTo>
                  <a:lnTo>
                    <a:pt x="0" y="0"/>
                  </a:lnTo>
                  <a:lnTo>
                    <a:pt x="370332" y="0"/>
                  </a:lnTo>
                  <a:lnTo>
                    <a:pt x="372451" y="22560"/>
                  </a:lnTo>
                  <a:lnTo>
                    <a:pt x="378728" y="44762"/>
                  </a:lnTo>
                  <a:lnTo>
                    <a:pt x="403268" y="87940"/>
                  </a:lnTo>
                  <a:lnTo>
                    <a:pt x="442981" y="129222"/>
                  </a:lnTo>
                  <a:lnTo>
                    <a:pt x="496895" y="168300"/>
                  </a:lnTo>
                  <a:lnTo>
                    <a:pt x="564037" y="204863"/>
                  </a:lnTo>
                  <a:lnTo>
                    <a:pt x="602266" y="222105"/>
                  </a:lnTo>
                  <a:lnTo>
                    <a:pt x="643438" y="238602"/>
                  </a:lnTo>
                  <a:lnTo>
                    <a:pt x="687431" y="254315"/>
                  </a:lnTo>
                  <a:lnTo>
                    <a:pt x="734123" y="269206"/>
                  </a:lnTo>
                  <a:lnTo>
                    <a:pt x="783395" y="283236"/>
                  </a:lnTo>
                  <a:lnTo>
                    <a:pt x="835123" y="296366"/>
                  </a:lnTo>
                  <a:lnTo>
                    <a:pt x="889187" y="308557"/>
                  </a:lnTo>
                  <a:lnTo>
                    <a:pt x="945465" y="319771"/>
                  </a:lnTo>
                  <a:lnTo>
                    <a:pt x="1003835" y="329970"/>
                  </a:lnTo>
                  <a:lnTo>
                    <a:pt x="1064177" y="339113"/>
                  </a:lnTo>
                  <a:lnTo>
                    <a:pt x="1126368" y="347163"/>
                  </a:lnTo>
                  <a:lnTo>
                    <a:pt x="1190287" y="354081"/>
                  </a:lnTo>
                  <a:lnTo>
                    <a:pt x="1255814" y="359828"/>
                  </a:lnTo>
                  <a:lnTo>
                    <a:pt x="1322825" y="364365"/>
                  </a:lnTo>
                  <a:lnTo>
                    <a:pt x="1391200" y="367654"/>
                  </a:lnTo>
                  <a:lnTo>
                    <a:pt x="1460818" y="369656"/>
                  </a:lnTo>
                  <a:lnTo>
                    <a:pt x="1531556" y="370331"/>
                  </a:lnTo>
                </a:path>
              </a:pathLst>
            </a:custGeom>
            <a:ln w="9144">
              <a:solidFill>
                <a:srgbClr val="000000"/>
              </a:solidFill>
            </a:ln>
          </p:spPr>
          <p:txBody>
            <a:bodyPr wrap="square" lIns="0" tIns="0" rIns="0" bIns="0" rtlCol="0"/>
            <a:lstStyle/>
            <a:p>
              <a:endParaRPr/>
            </a:p>
          </p:txBody>
        </p:sp>
      </p:grpSp>
      <p:sp>
        <p:nvSpPr>
          <p:cNvPr id="14" name="object 14"/>
          <p:cNvSpPr txBox="1"/>
          <p:nvPr/>
        </p:nvSpPr>
        <p:spPr>
          <a:xfrm>
            <a:off x="2706199" y="2760345"/>
            <a:ext cx="1029969"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Times New Roman"/>
                <a:cs typeface="Times New Roman"/>
              </a:rPr>
              <a:t>для</a:t>
            </a:r>
            <a:r>
              <a:rPr sz="1800" b="1" spc="-75" dirty="0">
                <a:latin typeface="Times New Roman"/>
                <a:cs typeface="Times New Roman"/>
              </a:rPr>
              <a:t> </a:t>
            </a:r>
            <a:r>
              <a:rPr sz="1800" b="1" spc="-10" dirty="0">
                <a:latin typeface="Times New Roman"/>
                <a:cs typeface="Times New Roman"/>
              </a:rPr>
              <a:t>цього</a:t>
            </a:r>
            <a:endParaRPr sz="1800">
              <a:latin typeface="Times New Roman"/>
              <a:cs typeface="Times New Roman"/>
            </a:endParaRPr>
          </a:p>
        </p:txBody>
      </p:sp>
      <p:grpSp>
        <p:nvGrpSpPr>
          <p:cNvPr id="15" name="object 15"/>
          <p:cNvGrpSpPr/>
          <p:nvPr/>
        </p:nvGrpSpPr>
        <p:grpSpPr>
          <a:xfrm>
            <a:off x="3488435" y="472440"/>
            <a:ext cx="5584190" cy="1447800"/>
            <a:chOff x="3488435" y="472440"/>
            <a:chExt cx="5584190" cy="1447800"/>
          </a:xfrm>
        </p:grpSpPr>
        <p:sp>
          <p:nvSpPr>
            <p:cNvPr id="16" name="object 16"/>
            <p:cNvSpPr/>
            <p:nvPr/>
          </p:nvSpPr>
          <p:spPr>
            <a:xfrm>
              <a:off x="3493007" y="477012"/>
              <a:ext cx="5575300" cy="1438910"/>
            </a:xfrm>
            <a:custGeom>
              <a:avLst/>
              <a:gdLst/>
              <a:ahLst/>
              <a:cxnLst/>
              <a:rect l="l" t="t" r="r" b="b"/>
              <a:pathLst>
                <a:path w="5575300" h="1438910">
                  <a:moveTo>
                    <a:pt x="5574792" y="0"/>
                  </a:moveTo>
                  <a:lnTo>
                    <a:pt x="0" y="0"/>
                  </a:lnTo>
                  <a:lnTo>
                    <a:pt x="0" y="1438656"/>
                  </a:lnTo>
                  <a:lnTo>
                    <a:pt x="5394960" y="1438656"/>
                  </a:lnTo>
                  <a:lnTo>
                    <a:pt x="5574792" y="1258824"/>
                  </a:lnTo>
                  <a:lnTo>
                    <a:pt x="5574792" y="0"/>
                  </a:lnTo>
                  <a:close/>
                </a:path>
              </a:pathLst>
            </a:custGeom>
            <a:solidFill>
              <a:srgbClr val="F1F1F1"/>
            </a:solidFill>
          </p:spPr>
          <p:txBody>
            <a:bodyPr wrap="square" lIns="0" tIns="0" rIns="0" bIns="0" rtlCol="0"/>
            <a:lstStyle/>
            <a:p>
              <a:endParaRPr/>
            </a:p>
          </p:txBody>
        </p:sp>
        <p:sp>
          <p:nvSpPr>
            <p:cNvPr id="17" name="object 17"/>
            <p:cNvSpPr/>
            <p:nvPr/>
          </p:nvSpPr>
          <p:spPr>
            <a:xfrm>
              <a:off x="8887967" y="1735836"/>
              <a:ext cx="180340" cy="180340"/>
            </a:xfrm>
            <a:custGeom>
              <a:avLst/>
              <a:gdLst/>
              <a:ahLst/>
              <a:cxnLst/>
              <a:rect l="l" t="t" r="r" b="b"/>
              <a:pathLst>
                <a:path w="180340" h="180339">
                  <a:moveTo>
                    <a:pt x="179832" y="0"/>
                  </a:moveTo>
                  <a:lnTo>
                    <a:pt x="35966" y="35966"/>
                  </a:lnTo>
                  <a:lnTo>
                    <a:pt x="0" y="179832"/>
                  </a:lnTo>
                  <a:lnTo>
                    <a:pt x="179832" y="0"/>
                  </a:lnTo>
                  <a:close/>
                </a:path>
              </a:pathLst>
            </a:custGeom>
            <a:solidFill>
              <a:srgbClr val="C3C3C3"/>
            </a:solidFill>
          </p:spPr>
          <p:txBody>
            <a:bodyPr wrap="square" lIns="0" tIns="0" rIns="0" bIns="0" rtlCol="0"/>
            <a:lstStyle/>
            <a:p>
              <a:endParaRPr/>
            </a:p>
          </p:txBody>
        </p:sp>
        <p:sp>
          <p:nvSpPr>
            <p:cNvPr id="18" name="object 18"/>
            <p:cNvSpPr/>
            <p:nvPr/>
          </p:nvSpPr>
          <p:spPr>
            <a:xfrm>
              <a:off x="3493007" y="477012"/>
              <a:ext cx="5575300" cy="1438910"/>
            </a:xfrm>
            <a:custGeom>
              <a:avLst/>
              <a:gdLst/>
              <a:ahLst/>
              <a:cxnLst/>
              <a:rect l="l" t="t" r="r" b="b"/>
              <a:pathLst>
                <a:path w="5575300" h="1438910">
                  <a:moveTo>
                    <a:pt x="5394960" y="1438656"/>
                  </a:moveTo>
                  <a:lnTo>
                    <a:pt x="5430926" y="1294790"/>
                  </a:lnTo>
                  <a:lnTo>
                    <a:pt x="5574792" y="1258824"/>
                  </a:lnTo>
                  <a:lnTo>
                    <a:pt x="5394960" y="1438656"/>
                  </a:lnTo>
                  <a:lnTo>
                    <a:pt x="0" y="1438656"/>
                  </a:lnTo>
                  <a:lnTo>
                    <a:pt x="0" y="0"/>
                  </a:lnTo>
                  <a:lnTo>
                    <a:pt x="5574792" y="0"/>
                  </a:lnTo>
                  <a:lnTo>
                    <a:pt x="5574792" y="1258824"/>
                  </a:lnTo>
                </a:path>
              </a:pathLst>
            </a:custGeom>
            <a:ln w="9144">
              <a:solidFill>
                <a:srgbClr val="000000"/>
              </a:solidFill>
            </a:ln>
          </p:spPr>
          <p:txBody>
            <a:bodyPr wrap="square" lIns="0" tIns="0" rIns="0" bIns="0" rtlCol="0"/>
            <a:lstStyle/>
            <a:p>
              <a:endParaRPr/>
            </a:p>
          </p:txBody>
        </p:sp>
      </p:grpSp>
      <p:sp>
        <p:nvSpPr>
          <p:cNvPr id="19" name="object 19"/>
          <p:cNvSpPr txBox="1"/>
          <p:nvPr/>
        </p:nvSpPr>
        <p:spPr>
          <a:xfrm>
            <a:off x="3497799" y="466730"/>
            <a:ext cx="5525135" cy="1397000"/>
          </a:xfrm>
          <a:prstGeom prst="rect">
            <a:avLst/>
          </a:prstGeom>
        </p:spPr>
        <p:txBody>
          <a:bodyPr vert="horz" wrap="square" lIns="0" tIns="12700" rIns="0" bIns="0" rtlCol="0">
            <a:spAutoFit/>
          </a:bodyPr>
          <a:lstStyle/>
          <a:p>
            <a:pPr marL="12700" marR="5080" indent="-635">
              <a:lnSpc>
                <a:spcPct val="100000"/>
              </a:lnSpc>
              <a:spcBef>
                <a:spcPts val="100"/>
              </a:spcBef>
            </a:pPr>
            <a:r>
              <a:rPr sz="1800" dirty="0">
                <a:latin typeface="Times New Roman"/>
                <a:cs typeface="Times New Roman"/>
              </a:rPr>
              <a:t>ЛР</a:t>
            </a:r>
            <a:r>
              <a:rPr sz="1800" spc="5" dirty="0">
                <a:latin typeface="Times New Roman"/>
                <a:cs typeface="Times New Roman"/>
              </a:rPr>
              <a:t> </a:t>
            </a:r>
            <a:r>
              <a:rPr sz="1800" spc="-5" dirty="0">
                <a:latin typeface="Times New Roman"/>
                <a:cs typeface="Times New Roman"/>
              </a:rPr>
              <a:t>для</a:t>
            </a:r>
            <a:r>
              <a:rPr sz="1800" dirty="0">
                <a:latin typeface="Times New Roman"/>
                <a:cs typeface="Times New Roman"/>
              </a:rPr>
              <a:t> </a:t>
            </a:r>
            <a:r>
              <a:rPr sz="1800" spc="-15" dirty="0">
                <a:latin typeface="Times New Roman"/>
                <a:cs typeface="Times New Roman"/>
              </a:rPr>
              <a:t>виготовлення</a:t>
            </a:r>
            <a:r>
              <a:rPr sz="1800" dirty="0">
                <a:latin typeface="Times New Roman"/>
                <a:cs typeface="Times New Roman"/>
              </a:rPr>
              <a:t> </a:t>
            </a:r>
            <a:r>
              <a:rPr sz="1800" spc="-10" dirty="0">
                <a:latin typeface="Times New Roman"/>
                <a:cs typeface="Times New Roman"/>
              </a:rPr>
              <a:t>мазі-розчину</a:t>
            </a:r>
            <a:r>
              <a:rPr sz="1800" spc="15" dirty="0">
                <a:latin typeface="Times New Roman"/>
                <a:cs typeface="Times New Roman"/>
              </a:rPr>
              <a:t> </a:t>
            </a:r>
            <a:r>
              <a:rPr sz="1800" dirty="0">
                <a:latin typeface="Times New Roman"/>
                <a:cs typeface="Times New Roman"/>
              </a:rPr>
              <a:t>і </a:t>
            </a:r>
            <a:r>
              <a:rPr sz="1800" spc="-5" dirty="0">
                <a:latin typeface="Times New Roman"/>
                <a:cs typeface="Times New Roman"/>
              </a:rPr>
              <a:t>мазі-суспензії</a:t>
            </a:r>
            <a:r>
              <a:rPr sz="1800" spc="-25" dirty="0">
                <a:latin typeface="Times New Roman"/>
                <a:cs typeface="Times New Roman"/>
              </a:rPr>
              <a:t> </a:t>
            </a:r>
            <a:r>
              <a:rPr sz="1800" b="1" dirty="0">
                <a:latin typeface="Times New Roman"/>
                <a:cs typeface="Times New Roman"/>
              </a:rPr>
              <a:t>&lt;</a:t>
            </a:r>
            <a:r>
              <a:rPr sz="1800" b="1" spc="5" dirty="0">
                <a:latin typeface="Times New Roman"/>
                <a:cs typeface="Times New Roman"/>
              </a:rPr>
              <a:t> </a:t>
            </a:r>
            <a:r>
              <a:rPr sz="1800" dirty="0">
                <a:latin typeface="Times New Roman"/>
                <a:cs typeface="Times New Roman"/>
              </a:rPr>
              <a:t>5%, </a:t>
            </a:r>
            <a:r>
              <a:rPr sz="1800" spc="-434" dirty="0">
                <a:latin typeface="Times New Roman"/>
                <a:cs typeface="Times New Roman"/>
              </a:rPr>
              <a:t> </a:t>
            </a:r>
            <a:r>
              <a:rPr sz="1800" spc="-5" dirty="0">
                <a:latin typeface="Times New Roman"/>
                <a:cs typeface="Times New Roman"/>
              </a:rPr>
              <a:t>для</a:t>
            </a:r>
            <a:r>
              <a:rPr sz="1800" spc="-10" dirty="0">
                <a:latin typeface="Times New Roman"/>
                <a:cs typeface="Times New Roman"/>
              </a:rPr>
              <a:t> </a:t>
            </a:r>
            <a:r>
              <a:rPr sz="1800" i="1" spc="-10" dirty="0">
                <a:latin typeface="Times New Roman"/>
                <a:cs typeface="Times New Roman"/>
              </a:rPr>
              <a:t>розчинення</a:t>
            </a:r>
            <a:r>
              <a:rPr sz="1800" i="1" spc="-15" dirty="0">
                <a:latin typeface="Times New Roman"/>
                <a:cs typeface="Times New Roman"/>
              </a:rPr>
              <a:t> </a:t>
            </a:r>
            <a:r>
              <a:rPr sz="1800" i="1" spc="-5" dirty="0">
                <a:latin typeface="Times New Roman"/>
                <a:cs typeface="Times New Roman"/>
              </a:rPr>
              <a:t>речовин</a:t>
            </a:r>
            <a:r>
              <a:rPr sz="1800" i="1" spc="5" dirty="0">
                <a:latin typeface="Times New Roman"/>
                <a:cs typeface="Times New Roman"/>
              </a:rPr>
              <a:t> </a:t>
            </a:r>
            <a:r>
              <a:rPr sz="1800" i="1" spc="-10" dirty="0">
                <a:latin typeface="Times New Roman"/>
                <a:cs typeface="Times New Roman"/>
              </a:rPr>
              <a:t>(розчин)</a:t>
            </a:r>
            <a:r>
              <a:rPr sz="1800" i="1" spc="5" dirty="0">
                <a:latin typeface="Times New Roman"/>
                <a:cs typeface="Times New Roman"/>
              </a:rPr>
              <a:t> </a:t>
            </a:r>
            <a:r>
              <a:rPr sz="1800" dirty="0">
                <a:latin typeface="Times New Roman"/>
                <a:cs typeface="Times New Roman"/>
              </a:rPr>
              <a:t>і </a:t>
            </a:r>
            <a:r>
              <a:rPr sz="1800" i="1" spc="-10" dirty="0">
                <a:latin typeface="Times New Roman"/>
                <a:cs typeface="Times New Roman"/>
              </a:rPr>
              <a:t>подрібнення</a:t>
            </a:r>
            <a:r>
              <a:rPr sz="1800" i="1" spc="-5" dirty="0">
                <a:latin typeface="Times New Roman"/>
                <a:cs typeface="Times New Roman"/>
              </a:rPr>
              <a:t> </a:t>
            </a:r>
            <a:r>
              <a:rPr sz="1800" i="1" dirty="0">
                <a:latin typeface="Times New Roman"/>
                <a:cs typeface="Times New Roman"/>
              </a:rPr>
              <a:t>ЛР по </a:t>
            </a:r>
            <a:r>
              <a:rPr sz="1800" i="1" spc="5" dirty="0">
                <a:latin typeface="Times New Roman"/>
                <a:cs typeface="Times New Roman"/>
              </a:rPr>
              <a:t> </a:t>
            </a:r>
            <a:r>
              <a:rPr sz="1800" i="1" spc="-5" dirty="0">
                <a:latin typeface="Times New Roman"/>
                <a:cs typeface="Times New Roman"/>
              </a:rPr>
              <a:t>правилу</a:t>
            </a:r>
            <a:r>
              <a:rPr sz="1800" i="1" spc="5" dirty="0">
                <a:latin typeface="Times New Roman"/>
                <a:cs typeface="Times New Roman"/>
              </a:rPr>
              <a:t> </a:t>
            </a:r>
            <a:r>
              <a:rPr sz="1800" i="1" spc="-5" dirty="0">
                <a:latin typeface="Times New Roman"/>
                <a:cs typeface="Times New Roman"/>
              </a:rPr>
              <a:t>Дерягіна </a:t>
            </a:r>
            <a:r>
              <a:rPr sz="1800" spc="-5" dirty="0">
                <a:latin typeface="Times New Roman"/>
                <a:cs typeface="Times New Roman"/>
              </a:rPr>
              <a:t>(суспензія)</a:t>
            </a:r>
            <a:endParaRPr sz="1800">
              <a:latin typeface="Times New Roman"/>
              <a:cs typeface="Times New Roman"/>
            </a:endParaRPr>
          </a:p>
          <a:p>
            <a:pPr marL="12700" marR="87630" indent="56515">
              <a:lnSpc>
                <a:spcPct val="100000"/>
              </a:lnSpc>
            </a:pPr>
            <a:r>
              <a:rPr sz="1800" spc="-15" dirty="0">
                <a:latin typeface="Times New Roman"/>
                <a:cs typeface="Times New Roman"/>
              </a:rPr>
              <a:t>використовують</a:t>
            </a:r>
            <a:r>
              <a:rPr sz="1800" spc="-20" dirty="0">
                <a:latin typeface="Times New Roman"/>
                <a:cs typeface="Times New Roman"/>
              </a:rPr>
              <a:t> </a:t>
            </a:r>
            <a:r>
              <a:rPr sz="1800" b="1" spc="-5" dirty="0">
                <a:latin typeface="Times New Roman"/>
                <a:cs typeface="Times New Roman"/>
              </a:rPr>
              <a:t>більшу</a:t>
            </a:r>
            <a:r>
              <a:rPr sz="1800" b="1" dirty="0">
                <a:latin typeface="Times New Roman"/>
                <a:cs typeface="Times New Roman"/>
              </a:rPr>
              <a:t> </a:t>
            </a:r>
            <a:r>
              <a:rPr sz="1800" b="1" spc="-5" dirty="0">
                <a:latin typeface="Times New Roman"/>
                <a:cs typeface="Times New Roman"/>
              </a:rPr>
              <a:t>кількість </a:t>
            </a:r>
            <a:r>
              <a:rPr sz="1800" b="1" spc="-10" dirty="0">
                <a:latin typeface="Times New Roman"/>
                <a:cs typeface="Times New Roman"/>
              </a:rPr>
              <a:t>подібної</a:t>
            </a:r>
            <a:r>
              <a:rPr sz="1800" b="1" spc="5" dirty="0">
                <a:latin typeface="Times New Roman"/>
                <a:cs typeface="Times New Roman"/>
              </a:rPr>
              <a:t> </a:t>
            </a:r>
            <a:r>
              <a:rPr sz="1800" b="1" dirty="0">
                <a:latin typeface="Times New Roman"/>
                <a:cs typeface="Times New Roman"/>
              </a:rPr>
              <a:t>до</a:t>
            </a:r>
            <a:r>
              <a:rPr sz="1800" b="1" spc="-10" dirty="0">
                <a:latin typeface="Times New Roman"/>
                <a:cs typeface="Times New Roman"/>
              </a:rPr>
              <a:t> </a:t>
            </a:r>
            <a:r>
              <a:rPr sz="1800" b="1" spc="-15" dirty="0">
                <a:latin typeface="Times New Roman"/>
                <a:cs typeface="Times New Roman"/>
              </a:rPr>
              <a:t>основи </a:t>
            </a:r>
            <a:r>
              <a:rPr sz="1800" b="1" spc="-434" dirty="0">
                <a:latin typeface="Times New Roman"/>
                <a:cs typeface="Times New Roman"/>
              </a:rPr>
              <a:t> </a:t>
            </a:r>
            <a:r>
              <a:rPr sz="1800" b="1" spc="-5" dirty="0">
                <a:latin typeface="Times New Roman"/>
                <a:cs typeface="Times New Roman"/>
              </a:rPr>
              <a:t>рідини</a:t>
            </a:r>
            <a:r>
              <a:rPr sz="1800" b="1" spc="10" dirty="0">
                <a:latin typeface="Times New Roman"/>
                <a:cs typeface="Times New Roman"/>
              </a:rPr>
              <a:t> </a:t>
            </a:r>
            <a:r>
              <a:rPr sz="1800" b="1" spc="-15" dirty="0">
                <a:latin typeface="Times New Roman"/>
                <a:cs typeface="Times New Roman"/>
              </a:rPr>
              <a:t>(вазелінового</a:t>
            </a:r>
            <a:r>
              <a:rPr sz="1800" b="1" spc="15" dirty="0">
                <a:latin typeface="Times New Roman"/>
                <a:cs typeface="Times New Roman"/>
              </a:rPr>
              <a:t> </a:t>
            </a:r>
            <a:r>
              <a:rPr sz="1800" b="1" spc="-5" dirty="0">
                <a:latin typeface="Times New Roman"/>
                <a:cs typeface="Times New Roman"/>
              </a:rPr>
              <a:t>масла)</a:t>
            </a:r>
            <a:endParaRPr sz="1800">
              <a:latin typeface="Times New Roman"/>
              <a:cs typeface="Times New Roman"/>
            </a:endParaRPr>
          </a:p>
        </p:txBody>
      </p:sp>
      <p:grpSp>
        <p:nvGrpSpPr>
          <p:cNvPr id="20" name="object 20"/>
          <p:cNvGrpSpPr/>
          <p:nvPr/>
        </p:nvGrpSpPr>
        <p:grpSpPr>
          <a:xfrm>
            <a:off x="-4759" y="3424237"/>
            <a:ext cx="4293870" cy="3322954"/>
            <a:chOff x="-4759" y="3424237"/>
            <a:chExt cx="4293870" cy="3322954"/>
          </a:xfrm>
        </p:grpSpPr>
        <p:sp>
          <p:nvSpPr>
            <p:cNvPr id="21" name="object 21"/>
            <p:cNvSpPr/>
            <p:nvPr/>
          </p:nvSpPr>
          <p:spPr>
            <a:xfrm>
              <a:off x="0" y="3429000"/>
              <a:ext cx="4284345" cy="3313429"/>
            </a:xfrm>
            <a:custGeom>
              <a:avLst/>
              <a:gdLst/>
              <a:ahLst/>
              <a:cxnLst/>
              <a:rect l="l" t="t" r="r" b="b"/>
              <a:pathLst>
                <a:path w="4284345" h="3313429">
                  <a:moveTo>
                    <a:pt x="4283964" y="0"/>
                  </a:moveTo>
                  <a:lnTo>
                    <a:pt x="0" y="0"/>
                  </a:lnTo>
                  <a:lnTo>
                    <a:pt x="0" y="3313176"/>
                  </a:lnTo>
                  <a:lnTo>
                    <a:pt x="3869816" y="3313176"/>
                  </a:lnTo>
                  <a:lnTo>
                    <a:pt x="4283964" y="2899041"/>
                  </a:lnTo>
                  <a:lnTo>
                    <a:pt x="4283964" y="0"/>
                  </a:lnTo>
                  <a:close/>
                </a:path>
              </a:pathLst>
            </a:custGeom>
            <a:solidFill>
              <a:srgbClr val="F1F1F1"/>
            </a:solidFill>
          </p:spPr>
          <p:txBody>
            <a:bodyPr wrap="square" lIns="0" tIns="0" rIns="0" bIns="0" rtlCol="0"/>
            <a:lstStyle/>
            <a:p>
              <a:endParaRPr/>
            </a:p>
          </p:txBody>
        </p:sp>
        <p:sp>
          <p:nvSpPr>
            <p:cNvPr id="22" name="object 22"/>
            <p:cNvSpPr/>
            <p:nvPr/>
          </p:nvSpPr>
          <p:spPr>
            <a:xfrm>
              <a:off x="3869819" y="6328029"/>
              <a:ext cx="414655" cy="414655"/>
            </a:xfrm>
            <a:custGeom>
              <a:avLst/>
              <a:gdLst/>
              <a:ahLst/>
              <a:cxnLst/>
              <a:rect l="l" t="t" r="r" b="b"/>
              <a:pathLst>
                <a:path w="414654" h="414654">
                  <a:moveTo>
                    <a:pt x="414147" y="0"/>
                  </a:moveTo>
                  <a:lnTo>
                    <a:pt x="82829" y="82829"/>
                  </a:lnTo>
                  <a:lnTo>
                    <a:pt x="0" y="414147"/>
                  </a:lnTo>
                  <a:lnTo>
                    <a:pt x="414147" y="0"/>
                  </a:lnTo>
                  <a:close/>
                </a:path>
              </a:pathLst>
            </a:custGeom>
            <a:solidFill>
              <a:srgbClr val="C3C3C3"/>
            </a:solidFill>
          </p:spPr>
          <p:txBody>
            <a:bodyPr wrap="square" lIns="0" tIns="0" rIns="0" bIns="0" rtlCol="0"/>
            <a:lstStyle/>
            <a:p>
              <a:endParaRPr/>
            </a:p>
          </p:txBody>
        </p:sp>
        <p:sp>
          <p:nvSpPr>
            <p:cNvPr id="23" name="object 23"/>
            <p:cNvSpPr/>
            <p:nvPr/>
          </p:nvSpPr>
          <p:spPr>
            <a:xfrm>
              <a:off x="2" y="3429000"/>
              <a:ext cx="4284345" cy="3313429"/>
            </a:xfrm>
            <a:custGeom>
              <a:avLst/>
              <a:gdLst/>
              <a:ahLst/>
              <a:cxnLst/>
              <a:rect l="l" t="t" r="r" b="b"/>
              <a:pathLst>
                <a:path w="4284345" h="3313429">
                  <a:moveTo>
                    <a:pt x="3869816" y="3313176"/>
                  </a:moveTo>
                  <a:lnTo>
                    <a:pt x="3952646" y="2981858"/>
                  </a:lnTo>
                  <a:lnTo>
                    <a:pt x="4283964" y="2899029"/>
                  </a:lnTo>
                  <a:lnTo>
                    <a:pt x="3869816" y="3313176"/>
                  </a:lnTo>
                  <a:lnTo>
                    <a:pt x="0" y="3313176"/>
                  </a:lnTo>
                  <a:lnTo>
                    <a:pt x="0" y="0"/>
                  </a:lnTo>
                  <a:lnTo>
                    <a:pt x="4283964" y="0"/>
                  </a:lnTo>
                  <a:lnTo>
                    <a:pt x="4283964" y="2899029"/>
                  </a:lnTo>
                </a:path>
              </a:pathLst>
            </a:custGeom>
            <a:ln w="9144">
              <a:solidFill>
                <a:srgbClr val="000000"/>
              </a:solidFill>
            </a:ln>
          </p:spPr>
          <p:txBody>
            <a:bodyPr wrap="square" lIns="0" tIns="0" rIns="0" bIns="0" rtlCol="0"/>
            <a:lstStyle/>
            <a:p>
              <a:endParaRPr/>
            </a:p>
          </p:txBody>
        </p:sp>
      </p:grpSp>
      <p:sp>
        <p:nvSpPr>
          <p:cNvPr id="24" name="object 24"/>
          <p:cNvSpPr txBox="1"/>
          <p:nvPr/>
        </p:nvSpPr>
        <p:spPr>
          <a:xfrm>
            <a:off x="5909" y="3419480"/>
            <a:ext cx="3870960" cy="3317240"/>
          </a:xfrm>
          <a:prstGeom prst="rect">
            <a:avLst/>
          </a:prstGeom>
        </p:spPr>
        <p:txBody>
          <a:bodyPr vert="horz" wrap="square" lIns="0" tIns="12700" rIns="0" bIns="0" rtlCol="0">
            <a:spAutoFit/>
          </a:bodyPr>
          <a:lstStyle/>
          <a:p>
            <a:pPr marL="67945">
              <a:lnSpc>
                <a:spcPct val="100000"/>
              </a:lnSpc>
              <a:spcBef>
                <a:spcPts val="100"/>
              </a:spcBef>
            </a:pPr>
            <a:r>
              <a:rPr sz="1800" dirty="0">
                <a:latin typeface="Times New Roman"/>
                <a:cs typeface="Times New Roman"/>
              </a:rPr>
              <a:t>ЛР </a:t>
            </a:r>
            <a:r>
              <a:rPr sz="1800" spc="-5" dirty="0">
                <a:latin typeface="Times New Roman"/>
                <a:cs typeface="Times New Roman"/>
              </a:rPr>
              <a:t>для</a:t>
            </a:r>
            <a:r>
              <a:rPr sz="1800" spc="5" dirty="0">
                <a:latin typeface="Times New Roman"/>
                <a:cs typeface="Times New Roman"/>
              </a:rPr>
              <a:t> </a:t>
            </a:r>
            <a:r>
              <a:rPr sz="1800" spc="-15" dirty="0">
                <a:latin typeface="Times New Roman"/>
                <a:cs typeface="Times New Roman"/>
              </a:rPr>
              <a:t>виготовлення </a:t>
            </a:r>
            <a:r>
              <a:rPr sz="1800" spc="-10" dirty="0">
                <a:latin typeface="Times New Roman"/>
                <a:cs typeface="Times New Roman"/>
              </a:rPr>
              <a:t>мазі-розчину</a:t>
            </a:r>
            <a:r>
              <a:rPr sz="1800" spc="5" dirty="0">
                <a:latin typeface="Times New Roman"/>
                <a:cs typeface="Times New Roman"/>
              </a:rPr>
              <a:t> </a:t>
            </a:r>
            <a:r>
              <a:rPr sz="1800" dirty="0">
                <a:latin typeface="Times New Roman"/>
                <a:cs typeface="Times New Roman"/>
              </a:rPr>
              <a:t>і</a:t>
            </a:r>
            <a:endParaRPr sz="1800">
              <a:latin typeface="Times New Roman"/>
              <a:cs typeface="Times New Roman"/>
            </a:endParaRPr>
          </a:p>
          <a:p>
            <a:pPr marL="68580" marR="1179830" indent="1257300">
              <a:lnSpc>
                <a:spcPct val="100000"/>
              </a:lnSpc>
            </a:pPr>
            <a:r>
              <a:rPr sz="1800" spc="-15" dirty="0">
                <a:latin typeface="Times New Roman"/>
                <a:cs typeface="Times New Roman"/>
              </a:rPr>
              <a:t>м</a:t>
            </a:r>
            <a:r>
              <a:rPr sz="1800" spc="5" dirty="0">
                <a:latin typeface="Times New Roman"/>
                <a:cs typeface="Times New Roman"/>
              </a:rPr>
              <a:t>а</a:t>
            </a:r>
            <a:r>
              <a:rPr sz="1800" spc="-5" dirty="0">
                <a:latin typeface="Times New Roman"/>
                <a:cs typeface="Times New Roman"/>
              </a:rPr>
              <a:t>з</a:t>
            </a:r>
            <a:r>
              <a:rPr sz="1800" dirty="0">
                <a:latin typeface="Times New Roman"/>
                <a:cs typeface="Times New Roman"/>
              </a:rPr>
              <a:t>і-</a:t>
            </a:r>
            <a:r>
              <a:rPr sz="1800" spc="-20" dirty="0">
                <a:latin typeface="Times New Roman"/>
                <a:cs typeface="Times New Roman"/>
              </a:rPr>
              <a:t>с</a:t>
            </a:r>
            <a:r>
              <a:rPr sz="1800" spc="20" dirty="0">
                <a:latin typeface="Times New Roman"/>
                <a:cs typeface="Times New Roman"/>
              </a:rPr>
              <a:t>у</a:t>
            </a:r>
            <a:r>
              <a:rPr sz="1800" spc="5" dirty="0">
                <a:latin typeface="Times New Roman"/>
                <a:cs typeface="Times New Roman"/>
              </a:rPr>
              <a:t>с</a:t>
            </a:r>
            <a:r>
              <a:rPr sz="1800" spc="-5" dirty="0">
                <a:latin typeface="Times New Roman"/>
                <a:cs typeface="Times New Roman"/>
              </a:rPr>
              <a:t>п</a:t>
            </a:r>
            <a:r>
              <a:rPr sz="1800" dirty="0">
                <a:latin typeface="Times New Roman"/>
                <a:cs typeface="Times New Roman"/>
              </a:rPr>
              <a:t>е</a:t>
            </a:r>
            <a:r>
              <a:rPr sz="1800" spc="-5" dirty="0">
                <a:latin typeface="Times New Roman"/>
                <a:cs typeface="Times New Roman"/>
              </a:rPr>
              <a:t>нз</a:t>
            </a:r>
            <a:r>
              <a:rPr sz="1800" dirty="0">
                <a:latin typeface="Times New Roman"/>
                <a:cs typeface="Times New Roman"/>
              </a:rPr>
              <a:t>ії  в</a:t>
            </a:r>
            <a:r>
              <a:rPr sz="1800" spc="-5" dirty="0">
                <a:latin typeface="Times New Roman"/>
                <a:cs typeface="Times New Roman"/>
              </a:rPr>
              <a:t> </a:t>
            </a:r>
            <a:r>
              <a:rPr sz="1800" spc="-20" dirty="0">
                <a:latin typeface="Times New Roman"/>
                <a:cs typeface="Times New Roman"/>
              </a:rPr>
              <a:t>одному</a:t>
            </a:r>
            <a:r>
              <a:rPr sz="1800" spc="-10" dirty="0">
                <a:latin typeface="Times New Roman"/>
                <a:cs typeface="Times New Roman"/>
              </a:rPr>
              <a:t> випадку</a:t>
            </a:r>
            <a:r>
              <a:rPr sz="1800" spc="-15" dirty="0">
                <a:latin typeface="Times New Roman"/>
                <a:cs typeface="Times New Roman"/>
              </a:rPr>
              <a:t> </a:t>
            </a:r>
            <a:r>
              <a:rPr sz="1800" b="1" dirty="0">
                <a:latin typeface="Times New Roman"/>
                <a:cs typeface="Times New Roman"/>
              </a:rPr>
              <a:t>&lt;</a:t>
            </a:r>
            <a:r>
              <a:rPr sz="1800" b="1" spc="-5" dirty="0">
                <a:latin typeface="Times New Roman"/>
                <a:cs typeface="Times New Roman"/>
              </a:rPr>
              <a:t> </a:t>
            </a:r>
            <a:r>
              <a:rPr sz="1800" dirty="0">
                <a:latin typeface="Times New Roman"/>
                <a:cs typeface="Times New Roman"/>
              </a:rPr>
              <a:t>5%</a:t>
            </a:r>
            <a:endParaRPr sz="1800">
              <a:latin typeface="Times New Roman"/>
              <a:cs typeface="Times New Roman"/>
            </a:endParaRPr>
          </a:p>
          <a:p>
            <a:pPr marL="68580" marR="290830">
              <a:lnSpc>
                <a:spcPct val="100000"/>
              </a:lnSpc>
            </a:pPr>
            <a:r>
              <a:rPr sz="1800" spc="-15" dirty="0">
                <a:latin typeface="Times New Roman"/>
                <a:cs typeface="Times New Roman"/>
              </a:rPr>
              <a:t>(використовують </a:t>
            </a:r>
            <a:r>
              <a:rPr sz="1800" spc="-5" dirty="0">
                <a:latin typeface="Times New Roman"/>
                <a:cs typeface="Times New Roman"/>
              </a:rPr>
              <a:t>масло вазелінове), </a:t>
            </a:r>
            <a:r>
              <a:rPr sz="1800" spc="-434" dirty="0">
                <a:latin typeface="Times New Roman"/>
                <a:cs typeface="Times New Roman"/>
              </a:rPr>
              <a:t> </a:t>
            </a:r>
            <a:r>
              <a:rPr sz="1800" dirty="0">
                <a:latin typeface="Times New Roman"/>
                <a:cs typeface="Times New Roman"/>
              </a:rPr>
              <a:t>а</a:t>
            </a:r>
            <a:r>
              <a:rPr sz="1800" spc="5" dirty="0">
                <a:latin typeface="Times New Roman"/>
                <a:cs typeface="Times New Roman"/>
              </a:rPr>
              <a:t> </a:t>
            </a:r>
            <a:r>
              <a:rPr sz="1800" dirty="0">
                <a:latin typeface="Times New Roman"/>
                <a:cs typeface="Times New Roman"/>
              </a:rPr>
              <a:t>в</a:t>
            </a:r>
            <a:r>
              <a:rPr sz="1800" spc="-5" dirty="0">
                <a:latin typeface="Times New Roman"/>
                <a:cs typeface="Times New Roman"/>
              </a:rPr>
              <a:t> </a:t>
            </a:r>
            <a:r>
              <a:rPr sz="1800" spc="-10" dirty="0">
                <a:latin typeface="Times New Roman"/>
                <a:cs typeface="Times New Roman"/>
              </a:rPr>
              <a:t>іншому</a:t>
            </a:r>
            <a:r>
              <a:rPr sz="1800" spc="-15" dirty="0">
                <a:latin typeface="Times New Roman"/>
                <a:cs typeface="Times New Roman"/>
              </a:rPr>
              <a:t> </a:t>
            </a:r>
            <a:r>
              <a:rPr sz="1800" dirty="0">
                <a:latin typeface="Arial"/>
                <a:cs typeface="Arial"/>
              </a:rPr>
              <a:t>&gt;</a:t>
            </a:r>
            <a:r>
              <a:rPr sz="1800" spc="-55" dirty="0">
                <a:latin typeface="Arial"/>
                <a:cs typeface="Arial"/>
              </a:rPr>
              <a:t> </a:t>
            </a:r>
            <a:r>
              <a:rPr sz="1800" dirty="0">
                <a:latin typeface="Times New Roman"/>
                <a:cs typeface="Times New Roman"/>
              </a:rPr>
              <a:t>5%</a:t>
            </a:r>
            <a:endParaRPr sz="1800">
              <a:latin typeface="Times New Roman"/>
              <a:cs typeface="Times New Roman"/>
            </a:endParaRPr>
          </a:p>
          <a:p>
            <a:pPr marL="68580" marR="13335" indent="-635">
              <a:lnSpc>
                <a:spcPct val="100000"/>
              </a:lnSpc>
            </a:pPr>
            <a:r>
              <a:rPr sz="1800" spc="-15" dirty="0">
                <a:latin typeface="Times New Roman"/>
                <a:cs typeface="Times New Roman"/>
              </a:rPr>
              <a:t>(використовують </a:t>
            </a:r>
            <a:r>
              <a:rPr sz="1800" spc="-5" dirty="0">
                <a:latin typeface="Times New Roman"/>
                <a:cs typeface="Times New Roman"/>
              </a:rPr>
              <a:t>підплавлену </a:t>
            </a:r>
            <a:r>
              <a:rPr sz="1800" dirty="0">
                <a:latin typeface="Times New Roman"/>
                <a:cs typeface="Times New Roman"/>
              </a:rPr>
              <a:t>основу), </a:t>
            </a:r>
            <a:r>
              <a:rPr sz="1800" spc="-434" dirty="0">
                <a:latin typeface="Times New Roman"/>
                <a:cs typeface="Times New Roman"/>
              </a:rPr>
              <a:t> </a:t>
            </a:r>
            <a:r>
              <a:rPr sz="1800" spc="-10" dirty="0">
                <a:latin typeface="Times New Roman"/>
                <a:cs typeface="Times New Roman"/>
              </a:rPr>
              <a:t>то</a:t>
            </a:r>
            <a:r>
              <a:rPr sz="1800" dirty="0">
                <a:latin typeface="Times New Roman"/>
                <a:cs typeface="Times New Roman"/>
              </a:rPr>
              <a:t> </a:t>
            </a:r>
            <a:r>
              <a:rPr sz="1800" spc="-5" dirty="0">
                <a:latin typeface="Times New Roman"/>
                <a:cs typeface="Times New Roman"/>
              </a:rPr>
              <a:t>для:</a:t>
            </a:r>
            <a:endParaRPr sz="1800">
              <a:latin typeface="Times New Roman"/>
              <a:cs typeface="Times New Roman"/>
            </a:endParaRPr>
          </a:p>
          <a:p>
            <a:pPr marL="12700" marR="103505" indent="55880">
              <a:lnSpc>
                <a:spcPct val="100000"/>
              </a:lnSpc>
              <a:buChar char="-"/>
              <a:tabLst>
                <a:tab pos="203200" algn="l"/>
              </a:tabLst>
            </a:pPr>
            <a:r>
              <a:rPr sz="1800" spc="-10" dirty="0">
                <a:latin typeface="Times New Roman"/>
                <a:cs typeface="Times New Roman"/>
              </a:rPr>
              <a:t>розчинення речовини (приготування </a:t>
            </a:r>
            <a:r>
              <a:rPr sz="1800" spc="-434" dirty="0">
                <a:latin typeface="Times New Roman"/>
                <a:cs typeface="Times New Roman"/>
              </a:rPr>
              <a:t> </a:t>
            </a:r>
            <a:r>
              <a:rPr sz="1800" spc="-5" dirty="0">
                <a:latin typeface="Times New Roman"/>
                <a:cs typeface="Times New Roman"/>
              </a:rPr>
              <a:t>розчину)</a:t>
            </a:r>
            <a:endParaRPr sz="1800">
              <a:latin typeface="Times New Roman"/>
              <a:cs typeface="Times New Roman"/>
            </a:endParaRPr>
          </a:p>
          <a:p>
            <a:pPr marL="202565" indent="-134620">
              <a:lnSpc>
                <a:spcPct val="100000"/>
              </a:lnSpc>
              <a:buChar char="-"/>
              <a:tabLst>
                <a:tab pos="203200" algn="l"/>
              </a:tabLst>
            </a:pPr>
            <a:r>
              <a:rPr sz="1800" spc="-10" dirty="0">
                <a:latin typeface="Times New Roman"/>
                <a:cs typeface="Times New Roman"/>
              </a:rPr>
              <a:t>подрібнення</a:t>
            </a:r>
            <a:r>
              <a:rPr sz="1800" spc="-15" dirty="0">
                <a:latin typeface="Times New Roman"/>
                <a:cs typeface="Times New Roman"/>
              </a:rPr>
              <a:t> </a:t>
            </a:r>
            <a:r>
              <a:rPr sz="1800" dirty="0">
                <a:latin typeface="Times New Roman"/>
                <a:cs typeface="Times New Roman"/>
              </a:rPr>
              <a:t>ЛР </a:t>
            </a:r>
            <a:r>
              <a:rPr sz="1800" spc="-5" dirty="0">
                <a:latin typeface="Times New Roman"/>
                <a:cs typeface="Times New Roman"/>
              </a:rPr>
              <a:t>по</a:t>
            </a:r>
            <a:r>
              <a:rPr sz="1800" dirty="0">
                <a:latin typeface="Times New Roman"/>
                <a:cs typeface="Times New Roman"/>
              </a:rPr>
              <a:t> </a:t>
            </a:r>
            <a:r>
              <a:rPr sz="1800" spc="-5" dirty="0">
                <a:latin typeface="Times New Roman"/>
                <a:cs typeface="Times New Roman"/>
              </a:rPr>
              <a:t>правилу </a:t>
            </a:r>
            <a:r>
              <a:rPr sz="1800" dirty="0">
                <a:latin typeface="Times New Roman"/>
                <a:cs typeface="Times New Roman"/>
              </a:rPr>
              <a:t>Дерягіна</a:t>
            </a:r>
            <a:endParaRPr sz="1800">
              <a:latin typeface="Times New Roman"/>
              <a:cs typeface="Times New Roman"/>
            </a:endParaRPr>
          </a:p>
          <a:p>
            <a:pPr marL="12700">
              <a:lnSpc>
                <a:spcPct val="100000"/>
              </a:lnSpc>
            </a:pPr>
            <a:r>
              <a:rPr sz="1800" spc="-5" dirty="0">
                <a:latin typeface="Times New Roman"/>
                <a:cs typeface="Times New Roman"/>
              </a:rPr>
              <a:t>(суспензія)</a:t>
            </a:r>
            <a:endParaRPr sz="1800">
              <a:latin typeface="Times New Roman"/>
              <a:cs typeface="Times New Roman"/>
            </a:endParaRPr>
          </a:p>
          <a:p>
            <a:pPr marL="68580">
              <a:lnSpc>
                <a:spcPct val="100000"/>
              </a:lnSpc>
            </a:pPr>
            <a:r>
              <a:rPr sz="1800" b="1" spc="-20" dirty="0">
                <a:latin typeface="Times New Roman"/>
                <a:cs typeface="Times New Roman"/>
              </a:rPr>
              <a:t>використовують</a:t>
            </a:r>
            <a:r>
              <a:rPr sz="1800" b="1" spc="40" dirty="0">
                <a:latin typeface="Times New Roman"/>
                <a:cs typeface="Times New Roman"/>
              </a:rPr>
              <a:t> </a:t>
            </a:r>
            <a:r>
              <a:rPr sz="1800" b="1" spc="-10" dirty="0">
                <a:latin typeface="Times New Roman"/>
                <a:cs typeface="Times New Roman"/>
              </a:rPr>
              <a:t>підплавлену</a:t>
            </a:r>
            <a:r>
              <a:rPr sz="1800" b="1" spc="20" dirty="0">
                <a:latin typeface="Times New Roman"/>
                <a:cs typeface="Times New Roman"/>
              </a:rPr>
              <a:t> </a:t>
            </a:r>
            <a:r>
              <a:rPr sz="1800" b="1" spc="-30" dirty="0">
                <a:latin typeface="Times New Roman"/>
                <a:cs typeface="Times New Roman"/>
              </a:rPr>
              <a:t>основу</a:t>
            </a:r>
            <a:endParaRPr sz="1800">
              <a:latin typeface="Times New Roman"/>
              <a:cs typeface="Times New Roman"/>
            </a:endParaRPr>
          </a:p>
        </p:txBody>
      </p:sp>
      <p:grpSp>
        <p:nvGrpSpPr>
          <p:cNvPr id="25" name="object 25"/>
          <p:cNvGrpSpPr/>
          <p:nvPr/>
        </p:nvGrpSpPr>
        <p:grpSpPr>
          <a:xfrm>
            <a:off x="4712017" y="2486977"/>
            <a:ext cx="3319779" cy="3970654"/>
            <a:chOff x="4712017" y="2486977"/>
            <a:chExt cx="3319779" cy="3970654"/>
          </a:xfrm>
        </p:grpSpPr>
        <p:sp>
          <p:nvSpPr>
            <p:cNvPr id="26" name="object 26"/>
            <p:cNvSpPr/>
            <p:nvPr/>
          </p:nvSpPr>
          <p:spPr>
            <a:xfrm>
              <a:off x="4716779" y="2491739"/>
              <a:ext cx="3310254" cy="3961129"/>
            </a:xfrm>
            <a:custGeom>
              <a:avLst/>
              <a:gdLst/>
              <a:ahLst/>
              <a:cxnLst/>
              <a:rect l="l" t="t" r="r" b="b"/>
              <a:pathLst>
                <a:path w="3310254" h="3961129">
                  <a:moveTo>
                    <a:pt x="2947073" y="0"/>
                  </a:moveTo>
                  <a:lnTo>
                    <a:pt x="363054" y="0"/>
                  </a:lnTo>
                  <a:lnTo>
                    <a:pt x="359740" y="49263"/>
                  </a:lnTo>
                  <a:lnTo>
                    <a:pt x="350086" y="96513"/>
                  </a:lnTo>
                  <a:lnTo>
                    <a:pt x="334523" y="141316"/>
                  </a:lnTo>
                  <a:lnTo>
                    <a:pt x="313486" y="183239"/>
                  </a:lnTo>
                  <a:lnTo>
                    <a:pt x="287407" y="221851"/>
                  </a:lnTo>
                  <a:lnTo>
                    <a:pt x="256717" y="256717"/>
                  </a:lnTo>
                  <a:lnTo>
                    <a:pt x="221851" y="287407"/>
                  </a:lnTo>
                  <a:lnTo>
                    <a:pt x="183239" y="313486"/>
                  </a:lnTo>
                  <a:lnTo>
                    <a:pt x="141316" y="334523"/>
                  </a:lnTo>
                  <a:lnTo>
                    <a:pt x="96513" y="350086"/>
                  </a:lnTo>
                  <a:lnTo>
                    <a:pt x="49263" y="359740"/>
                  </a:lnTo>
                  <a:lnTo>
                    <a:pt x="0" y="363054"/>
                  </a:lnTo>
                  <a:lnTo>
                    <a:pt x="0" y="3597821"/>
                  </a:lnTo>
                  <a:lnTo>
                    <a:pt x="49263" y="3601135"/>
                  </a:lnTo>
                  <a:lnTo>
                    <a:pt x="96513" y="3610789"/>
                  </a:lnTo>
                  <a:lnTo>
                    <a:pt x="141316" y="3626352"/>
                  </a:lnTo>
                  <a:lnTo>
                    <a:pt x="183239" y="3647389"/>
                  </a:lnTo>
                  <a:lnTo>
                    <a:pt x="221851" y="3673468"/>
                  </a:lnTo>
                  <a:lnTo>
                    <a:pt x="256717" y="3704158"/>
                  </a:lnTo>
                  <a:lnTo>
                    <a:pt x="287407" y="3739024"/>
                  </a:lnTo>
                  <a:lnTo>
                    <a:pt x="313486" y="3777636"/>
                  </a:lnTo>
                  <a:lnTo>
                    <a:pt x="334523" y="3819559"/>
                  </a:lnTo>
                  <a:lnTo>
                    <a:pt x="350086" y="3864362"/>
                  </a:lnTo>
                  <a:lnTo>
                    <a:pt x="359740" y="3911612"/>
                  </a:lnTo>
                  <a:lnTo>
                    <a:pt x="363054" y="3960876"/>
                  </a:lnTo>
                  <a:lnTo>
                    <a:pt x="2947073" y="3960876"/>
                  </a:lnTo>
                  <a:lnTo>
                    <a:pt x="2950387" y="3911612"/>
                  </a:lnTo>
                  <a:lnTo>
                    <a:pt x="2960041" y="3864362"/>
                  </a:lnTo>
                  <a:lnTo>
                    <a:pt x="2975604" y="3819559"/>
                  </a:lnTo>
                  <a:lnTo>
                    <a:pt x="2996641" y="3777636"/>
                  </a:lnTo>
                  <a:lnTo>
                    <a:pt x="3022720" y="3739024"/>
                  </a:lnTo>
                  <a:lnTo>
                    <a:pt x="3053410" y="3704158"/>
                  </a:lnTo>
                  <a:lnTo>
                    <a:pt x="3088276" y="3673468"/>
                  </a:lnTo>
                  <a:lnTo>
                    <a:pt x="3126888" y="3647389"/>
                  </a:lnTo>
                  <a:lnTo>
                    <a:pt x="3168811" y="3626352"/>
                  </a:lnTo>
                  <a:lnTo>
                    <a:pt x="3213614" y="3610789"/>
                  </a:lnTo>
                  <a:lnTo>
                    <a:pt x="3260864" y="3601135"/>
                  </a:lnTo>
                  <a:lnTo>
                    <a:pt x="3310128" y="3597821"/>
                  </a:lnTo>
                  <a:lnTo>
                    <a:pt x="3310128" y="363054"/>
                  </a:lnTo>
                  <a:lnTo>
                    <a:pt x="3260864" y="359740"/>
                  </a:lnTo>
                  <a:lnTo>
                    <a:pt x="3213614" y="350086"/>
                  </a:lnTo>
                  <a:lnTo>
                    <a:pt x="3168811" y="334523"/>
                  </a:lnTo>
                  <a:lnTo>
                    <a:pt x="3126888" y="313486"/>
                  </a:lnTo>
                  <a:lnTo>
                    <a:pt x="3088276" y="287407"/>
                  </a:lnTo>
                  <a:lnTo>
                    <a:pt x="3053410" y="256717"/>
                  </a:lnTo>
                  <a:lnTo>
                    <a:pt x="3022720" y="221851"/>
                  </a:lnTo>
                  <a:lnTo>
                    <a:pt x="2996641" y="183239"/>
                  </a:lnTo>
                  <a:lnTo>
                    <a:pt x="2975604" y="141316"/>
                  </a:lnTo>
                  <a:lnTo>
                    <a:pt x="2960041" y="96513"/>
                  </a:lnTo>
                  <a:lnTo>
                    <a:pt x="2950387" y="49263"/>
                  </a:lnTo>
                  <a:lnTo>
                    <a:pt x="2947073" y="0"/>
                  </a:lnTo>
                  <a:close/>
                </a:path>
              </a:pathLst>
            </a:custGeom>
            <a:solidFill>
              <a:srgbClr val="B03E9A"/>
            </a:solidFill>
          </p:spPr>
          <p:txBody>
            <a:bodyPr wrap="square" lIns="0" tIns="0" rIns="0" bIns="0" rtlCol="0"/>
            <a:lstStyle/>
            <a:p>
              <a:endParaRPr/>
            </a:p>
          </p:txBody>
        </p:sp>
        <p:sp>
          <p:nvSpPr>
            <p:cNvPr id="27" name="object 27"/>
            <p:cNvSpPr/>
            <p:nvPr/>
          </p:nvSpPr>
          <p:spPr>
            <a:xfrm>
              <a:off x="4716779" y="2491739"/>
              <a:ext cx="3310254" cy="3961129"/>
            </a:xfrm>
            <a:custGeom>
              <a:avLst/>
              <a:gdLst/>
              <a:ahLst/>
              <a:cxnLst/>
              <a:rect l="l" t="t" r="r" b="b"/>
              <a:pathLst>
                <a:path w="3310254" h="3961129">
                  <a:moveTo>
                    <a:pt x="0" y="363054"/>
                  </a:moveTo>
                  <a:lnTo>
                    <a:pt x="49263" y="359740"/>
                  </a:lnTo>
                  <a:lnTo>
                    <a:pt x="96513" y="350086"/>
                  </a:lnTo>
                  <a:lnTo>
                    <a:pt x="141316" y="334523"/>
                  </a:lnTo>
                  <a:lnTo>
                    <a:pt x="183239" y="313486"/>
                  </a:lnTo>
                  <a:lnTo>
                    <a:pt x="221851" y="287407"/>
                  </a:lnTo>
                  <a:lnTo>
                    <a:pt x="256717" y="256717"/>
                  </a:lnTo>
                  <a:lnTo>
                    <a:pt x="287407" y="221851"/>
                  </a:lnTo>
                  <a:lnTo>
                    <a:pt x="313486" y="183239"/>
                  </a:lnTo>
                  <a:lnTo>
                    <a:pt x="334523" y="141316"/>
                  </a:lnTo>
                  <a:lnTo>
                    <a:pt x="350086" y="96513"/>
                  </a:lnTo>
                  <a:lnTo>
                    <a:pt x="359740" y="49263"/>
                  </a:lnTo>
                  <a:lnTo>
                    <a:pt x="363054" y="0"/>
                  </a:lnTo>
                  <a:lnTo>
                    <a:pt x="2947073" y="0"/>
                  </a:lnTo>
                  <a:lnTo>
                    <a:pt x="2950387" y="49263"/>
                  </a:lnTo>
                  <a:lnTo>
                    <a:pt x="2960041" y="96513"/>
                  </a:lnTo>
                  <a:lnTo>
                    <a:pt x="2975604" y="141316"/>
                  </a:lnTo>
                  <a:lnTo>
                    <a:pt x="2996641" y="183239"/>
                  </a:lnTo>
                  <a:lnTo>
                    <a:pt x="3022720" y="221851"/>
                  </a:lnTo>
                  <a:lnTo>
                    <a:pt x="3053410" y="256717"/>
                  </a:lnTo>
                  <a:lnTo>
                    <a:pt x="3088276" y="287407"/>
                  </a:lnTo>
                  <a:lnTo>
                    <a:pt x="3126888" y="313486"/>
                  </a:lnTo>
                  <a:lnTo>
                    <a:pt x="3168811" y="334523"/>
                  </a:lnTo>
                  <a:lnTo>
                    <a:pt x="3213614" y="350086"/>
                  </a:lnTo>
                  <a:lnTo>
                    <a:pt x="3260864" y="359740"/>
                  </a:lnTo>
                  <a:lnTo>
                    <a:pt x="3310128" y="363054"/>
                  </a:lnTo>
                  <a:lnTo>
                    <a:pt x="3310128" y="3597821"/>
                  </a:lnTo>
                  <a:lnTo>
                    <a:pt x="3260864" y="3601135"/>
                  </a:lnTo>
                  <a:lnTo>
                    <a:pt x="3213614" y="3610789"/>
                  </a:lnTo>
                  <a:lnTo>
                    <a:pt x="3168811" y="3626352"/>
                  </a:lnTo>
                  <a:lnTo>
                    <a:pt x="3126888" y="3647389"/>
                  </a:lnTo>
                  <a:lnTo>
                    <a:pt x="3088276" y="3673468"/>
                  </a:lnTo>
                  <a:lnTo>
                    <a:pt x="3053410" y="3704158"/>
                  </a:lnTo>
                  <a:lnTo>
                    <a:pt x="3022720" y="3739024"/>
                  </a:lnTo>
                  <a:lnTo>
                    <a:pt x="2996641" y="3777636"/>
                  </a:lnTo>
                  <a:lnTo>
                    <a:pt x="2975604" y="3819559"/>
                  </a:lnTo>
                  <a:lnTo>
                    <a:pt x="2960041" y="3864362"/>
                  </a:lnTo>
                  <a:lnTo>
                    <a:pt x="2950387" y="3911612"/>
                  </a:lnTo>
                  <a:lnTo>
                    <a:pt x="2947073" y="3960876"/>
                  </a:lnTo>
                  <a:lnTo>
                    <a:pt x="363054" y="3960876"/>
                  </a:lnTo>
                  <a:lnTo>
                    <a:pt x="359740" y="3911612"/>
                  </a:lnTo>
                  <a:lnTo>
                    <a:pt x="350086" y="3864362"/>
                  </a:lnTo>
                  <a:lnTo>
                    <a:pt x="334523" y="3819559"/>
                  </a:lnTo>
                  <a:lnTo>
                    <a:pt x="313486" y="3777636"/>
                  </a:lnTo>
                  <a:lnTo>
                    <a:pt x="287407" y="3739024"/>
                  </a:lnTo>
                  <a:lnTo>
                    <a:pt x="256717" y="3704158"/>
                  </a:lnTo>
                  <a:lnTo>
                    <a:pt x="221851" y="3673468"/>
                  </a:lnTo>
                  <a:lnTo>
                    <a:pt x="183239" y="3647389"/>
                  </a:lnTo>
                  <a:lnTo>
                    <a:pt x="141316" y="3626352"/>
                  </a:lnTo>
                  <a:lnTo>
                    <a:pt x="96513" y="3610789"/>
                  </a:lnTo>
                  <a:lnTo>
                    <a:pt x="49263" y="3601135"/>
                  </a:lnTo>
                  <a:lnTo>
                    <a:pt x="0" y="3597821"/>
                  </a:lnTo>
                  <a:lnTo>
                    <a:pt x="0" y="363054"/>
                  </a:lnTo>
                  <a:close/>
                </a:path>
              </a:pathLst>
            </a:custGeom>
            <a:ln w="9144">
              <a:solidFill>
                <a:srgbClr val="000000"/>
              </a:solidFill>
            </a:ln>
          </p:spPr>
          <p:txBody>
            <a:bodyPr wrap="square" lIns="0" tIns="0" rIns="0" bIns="0" rtlCol="0"/>
            <a:lstStyle/>
            <a:p>
              <a:endParaRPr/>
            </a:p>
          </p:txBody>
        </p:sp>
      </p:grpSp>
      <p:sp>
        <p:nvSpPr>
          <p:cNvPr id="28" name="object 28"/>
          <p:cNvSpPr txBox="1"/>
          <p:nvPr/>
        </p:nvSpPr>
        <p:spPr>
          <a:xfrm>
            <a:off x="5026545" y="2739560"/>
            <a:ext cx="2687955" cy="3591560"/>
          </a:xfrm>
          <a:prstGeom prst="rect">
            <a:avLst/>
          </a:prstGeom>
        </p:spPr>
        <p:txBody>
          <a:bodyPr vert="horz" wrap="square" lIns="0" tIns="12700" rIns="0" bIns="0" rtlCol="0">
            <a:spAutoFit/>
          </a:bodyPr>
          <a:lstStyle/>
          <a:p>
            <a:pPr marL="32384" marR="26034" algn="ctr">
              <a:lnSpc>
                <a:spcPct val="100000"/>
              </a:lnSpc>
              <a:spcBef>
                <a:spcPts val="100"/>
              </a:spcBef>
            </a:pPr>
            <a:r>
              <a:rPr sz="1800" b="1" dirty="0">
                <a:solidFill>
                  <a:srgbClr val="FFFFFF"/>
                </a:solidFill>
                <a:latin typeface="Times New Roman"/>
                <a:cs typeface="Times New Roman"/>
              </a:rPr>
              <a:t>ЛР </a:t>
            </a:r>
            <a:r>
              <a:rPr sz="1800" b="1" spc="-5" dirty="0">
                <a:solidFill>
                  <a:srgbClr val="FFFFFF"/>
                </a:solidFill>
                <a:latin typeface="Times New Roman"/>
                <a:cs typeface="Times New Roman"/>
              </a:rPr>
              <a:t>для </a:t>
            </a:r>
            <a:r>
              <a:rPr sz="1800" b="1" spc="-20" dirty="0">
                <a:solidFill>
                  <a:srgbClr val="FFFFFF"/>
                </a:solidFill>
                <a:latin typeface="Times New Roman"/>
                <a:cs typeface="Times New Roman"/>
              </a:rPr>
              <a:t>виготовлення </a:t>
            </a:r>
            <a:r>
              <a:rPr sz="1800" b="1" spc="-15" dirty="0">
                <a:solidFill>
                  <a:srgbClr val="FFFFFF"/>
                </a:solidFill>
                <a:latin typeface="Times New Roman"/>
                <a:cs typeface="Times New Roman"/>
              </a:rPr>
              <a:t> </a:t>
            </a:r>
            <a:r>
              <a:rPr sz="1800" b="1" spc="-10" dirty="0">
                <a:solidFill>
                  <a:srgbClr val="FFFFFF"/>
                </a:solidFill>
                <a:latin typeface="Times New Roman"/>
                <a:cs typeface="Times New Roman"/>
              </a:rPr>
              <a:t>мазі-суспензії </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подрібнюють</a:t>
            </a:r>
            <a:r>
              <a:rPr sz="1800" b="1" dirty="0">
                <a:solidFill>
                  <a:srgbClr val="FFFFFF"/>
                </a:solidFill>
                <a:latin typeface="Times New Roman"/>
                <a:cs typeface="Times New Roman"/>
              </a:rPr>
              <a:t> і </a:t>
            </a:r>
            <a:r>
              <a:rPr sz="1800" b="1" spc="5" dirty="0">
                <a:solidFill>
                  <a:srgbClr val="FFFFFF"/>
                </a:solidFill>
                <a:latin typeface="Times New Roman"/>
                <a:cs typeface="Times New Roman"/>
              </a:rPr>
              <a:t> </a:t>
            </a:r>
            <a:r>
              <a:rPr sz="1800" b="1" spc="-5" dirty="0">
                <a:solidFill>
                  <a:srgbClr val="FFFFFF"/>
                </a:solidFill>
                <a:latin typeface="Times New Roman"/>
                <a:cs typeface="Times New Roman"/>
              </a:rPr>
              <a:t>відсувають від </a:t>
            </a:r>
            <a:r>
              <a:rPr sz="1800" b="1" spc="-10" dirty="0">
                <a:solidFill>
                  <a:srgbClr val="FFFFFF"/>
                </a:solidFill>
                <a:latin typeface="Times New Roman"/>
                <a:cs typeface="Times New Roman"/>
              </a:rPr>
              <a:t>центру </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ступки </a:t>
            </a:r>
            <a:r>
              <a:rPr sz="1800" b="1" dirty="0">
                <a:solidFill>
                  <a:srgbClr val="FFFFFF"/>
                </a:solidFill>
                <a:latin typeface="Times New Roman"/>
                <a:cs typeface="Times New Roman"/>
              </a:rPr>
              <a:t>(чи </a:t>
            </a:r>
            <a:r>
              <a:rPr sz="1800" b="1" spc="-10" dirty="0">
                <a:solidFill>
                  <a:srgbClr val="FFFFFF"/>
                </a:solidFill>
                <a:latin typeface="Times New Roman"/>
                <a:cs typeface="Times New Roman"/>
              </a:rPr>
              <a:t>вибирають на </a:t>
            </a:r>
            <a:r>
              <a:rPr sz="1800" b="1" spc="-434" dirty="0">
                <a:solidFill>
                  <a:srgbClr val="FFFFFF"/>
                </a:solidFill>
                <a:latin typeface="Times New Roman"/>
                <a:cs typeface="Times New Roman"/>
              </a:rPr>
              <a:t> </a:t>
            </a:r>
            <a:r>
              <a:rPr sz="1800" b="1" spc="-15" dirty="0">
                <a:solidFill>
                  <a:srgbClr val="FFFFFF"/>
                </a:solidFill>
                <a:latin typeface="Times New Roman"/>
                <a:cs typeface="Times New Roman"/>
              </a:rPr>
              <a:t>капсулу)</a:t>
            </a:r>
            <a:r>
              <a:rPr sz="1800" b="1" spc="-10" dirty="0">
                <a:solidFill>
                  <a:srgbClr val="FFFFFF"/>
                </a:solidFill>
                <a:latin typeface="Times New Roman"/>
                <a:cs typeface="Times New Roman"/>
              </a:rPr>
              <a:t> потім</a:t>
            </a:r>
            <a:endParaRPr sz="1800">
              <a:latin typeface="Times New Roman"/>
              <a:cs typeface="Times New Roman"/>
            </a:endParaRPr>
          </a:p>
          <a:p>
            <a:pPr marL="12065" marR="5080" algn="ctr">
              <a:lnSpc>
                <a:spcPct val="100000"/>
              </a:lnSpc>
            </a:pPr>
            <a:r>
              <a:rPr sz="1800" b="1" dirty="0">
                <a:solidFill>
                  <a:srgbClr val="FFFFFF"/>
                </a:solidFill>
                <a:latin typeface="Times New Roman"/>
                <a:cs typeface="Times New Roman"/>
              </a:rPr>
              <a:t>ЛР </a:t>
            </a:r>
            <a:r>
              <a:rPr sz="1800" b="1" spc="-5" dirty="0">
                <a:solidFill>
                  <a:srgbClr val="FFFFFF"/>
                </a:solidFill>
                <a:latin typeface="Times New Roman"/>
                <a:cs typeface="Times New Roman"/>
              </a:rPr>
              <a:t>для </a:t>
            </a:r>
            <a:r>
              <a:rPr sz="1800" b="1" spc="-15" dirty="0">
                <a:solidFill>
                  <a:srgbClr val="FFFFFF"/>
                </a:solidFill>
                <a:latin typeface="Times New Roman"/>
                <a:cs typeface="Times New Roman"/>
              </a:rPr>
              <a:t>виготування </a:t>
            </a:r>
            <a:r>
              <a:rPr sz="1800" b="1" spc="-5" dirty="0">
                <a:solidFill>
                  <a:srgbClr val="FFFFFF"/>
                </a:solidFill>
                <a:latin typeface="Times New Roman"/>
                <a:cs typeface="Times New Roman"/>
              </a:rPr>
              <a:t>мазі- </a:t>
            </a:r>
            <a:r>
              <a:rPr sz="1800" b="1" spc="-434" dirty="0">
                <a:solidFill>
                  <a:srgbClr val="FFFFFF"/>
                </a:solidFill>
                <a:latin typeface="Times New Roman"/>
                <a:cs typeface="Times New Roman"/>
              </a:rPr>
              <a:t> </a:t>
            </a:r>
            <a:r>
              <a:rPr sz="1800" b="1" spc="-15" dirty="0">
                <a:solidFill>
                  <a:srgbClr val="FFFFFF"/>
                </a:solidFill>
                <a:latin typeface="Times New Roman"/>
                <a:cs typeface="Times New Roman"/>
              </a:rPr>
              <a:t>розчину</a:t>
            </a:r>
            <a:r>
              <a:rPr sz="1800" b="1" spc="10" dirty="0">
                <a:solidFill>
                  <a:srgbClr val="FFFFFF"/>
                </a:solidFill>
                <a:latin typeface="Times New Roman"/>
                <a:cs typeface="Times New Roman"/>
              </a:rPr>
              <a:t> </a:t>
            </a:r>
            <a:r>
              <a:rPr sz="1800" b="1" spc="-15" dirty="0">
                <a:solidFill>
                  <a:srgbClr val="FFFFFF"/>
                </a:solidFill>
                <a:latin typeface="Times New Roman"/>
                <a:cs typeface="Times New Roman"/>
              </a:rPr>
              <a:t>розчиняють</a:t>
            </a:r>
            <a:r>
              <a:rPr sz="1800" b="1" spc="5" dirty="0">
                <a:solidFill>
                  <a:srgbClr val="FFFFFF"/>
                </a:solidFill>
                <a:latin typeface="Times New Roman"/>
                <a:cs typeface="Times New Roman"/>
              </a:rPr>
              <a:t> </a:t>
            </a:r>
            <a:r>
              <a:rPr sz="1800" b="1" dirty="0">
                <a:solidFill>
                  <a:srgbClr val="FFFFFF"/>
                </a:solidFill>
                <a:latin typeface="Times New Roman"/>
                <a:cs typeface="Times New Roman"/>
              </a:rPr>
              <a:t>у </a:t>
            </a:r>
            <a:r>
              <a:rPr sz="1800" b="1" spc="5" dirty="0">
                <a:solidFill>
                  <a:srgbClr val="FFFFFF"/>
                </a:solidFill>
                <a:latin typeface="Times New Roman"/>
                <a:cs typeface="Times New Roman"/>
              </a:rPr>
              <a:t> </a:t>
            </a:r>
            <a:r>
              <a:rPr sz="1800" b="1" spc="-15" dirty="0">
                <a:solidFill>
                  <a:srgbClr val="FFFFFF"/>
                </a:solidFill>
                <a:latin typeface="Times New Roman"/>
                <a:cs typeface="Times New Roman"/>
              </a:rPr>
              <a:t>розрахованій</a:t>
            </a:r>
            <a:r>
              <a:rPr sz="1800" b="1" dirty="0">
                <a:solidFill>
                  <a:srgbClr val="FFFFFF"/>
                </a:solidFill>
                <a:latin typeface="Times New Roman"/>
                <a:cs typeface="Times New Roman"/>
              </a:rPr>
              <a:t> </a:t>
            </a:r>
            <a:r>
              <a:rPr sz="1800" b="1" spc="-5" dirty="0">
                <a:solidFill>
                  <a:srgbClr val="FFFFFF"/>
                </a:solidFill>
                <a:latin typeface="Times New Roman"/>
                <a:cs typeface="Times New Roman"/>
              </a:rPr>
              <a:t>кількості </a:t>
            </a:r>
            <a:r>
              <a:rPr sz="1800" b="1" dirty="0">
                <a:solidFill>
                  <a:srgbClr val="FFFFFF"/>
                </a:solidFill>
                <a:latin typeface="Times New Roman"/>
                <a:cs typeface="Times New Roman"/>
              </a:rPr>
              <a:t> </a:t>
            </a:r>
            <a:r>
              <a:rPr sz="1800" b="1" spc="-10" dirty="0">
                <a:solidFill>
                  <a:srgbClr val="FFFFFF"/>
                </a:solidFill>
                <a:latin typeface="Times New Roman"/>
                <a:cs typeface="Times New Roman"/>
              </a:rPr>
              <a:t>допоміжної</a:t>
            </a:r>
            <a:r>
              <a:rPr sz="1800" b="1" spc="10" dirty="0">
                <a:solidFill>
                  <a:srgbClr val="FFFFFF"/>
                </a:solidFill>
                <a:latin typeface="Times New Roman"/>
                <a:cs typeface="Times New Roman"/>
              </a:rPr>
              <a:t> </a:t>
            </a:r>
            <a:r>
              <a:rPr sz="1800" b="1" spc="-5" dirty="0">
                <a:solidFill>
                  <a:srgbClr val="FFFFFF"/>
                </a:solidFill>
                <a:latin typeface="Times New Roman"/>
                <a:cs typeface="Times New Roman"/>
              </a:rPr>
              <a:t>рідини</a:t>
            </a:r>
            <a:r>
              <a:rPr sz="1800" b="1" dirty="0">
                <a:solidFill>
                  <a:srgbClr val="FFFFFF"/>
                </a:solidFill>
                <a:latin typeface="Times New Roman"/>
                <a:cs typeface="Times New Roman"/>
              </a:rPr>
              <a:t> (в </a:t>
            </a:r>
            <a:r>
              <a:rPr sz="1800" b="1" spc="5" dirty="0">
                <a:solidFill>
                  <a:srgbClr val="FFFFFF"/>
                </a:solidFill>
                <a:latin typeface="Times New Roman"/>
                <a:cs typeface="Times New Roman"/>
              </a:rPr>
              <a:t> </a:t>
            </a:r>
            <a:r>
              <a:rPr sz="1800" b="1" spc="-5" dirty="0">
                <a:solidFill>
                  <a:srgbClr val="FFFFFF"/>
                </a:solidFill>
                <a:latin typeface="Times New Roman"/>
                <a:cs typeface="Times New Roman"/>
              </a:rPr>
              <a:t>залежності</a:t>
            </a:r>
            <a:r>
              <a:rPr sz="1800" b="1" spc="20" dirty="0">
                <a:solidFill>
                  <a:srgbClr val="FFFFFF"/>
                </a:solidFill>
                <a:latin typeface="Times New Roman"/>
                <a:cs typeface="Times New Roman"/>
              </a:rPr>
              <a:t> </a:t>
            </a:r>
            <a:r>
              <a:rPr sz="1800" b="1" spc="-5" dirty="0">
                <a:solidFill>
                  <a:srgbClr val="FFFFFF"/>
                </a:solidFill>
                <a:latin typeface="Times New Roman"/>
                <a:cs typeface="Times New Roman"/>
              </a:rPr>
              <a:t>від</a:t>
            </a:r>
            <a:r>
              <a:rPr sz="1800" b="1" dirty="0">
                <a:solidFill>
                  <a:srgbClr val="FFFFFF"/>
                </a:solidFill>
                <a:latin typeface="Times New Roman"/>
                <a:cs typeface="Times New Roman"/>
              </a:rPr>
              <a:t> %</a:t>
            </a:r>
            <a:r>
              <a:rPr sz="1800" b="1" spc="-15" dirty="0">
                <a:solidFill>
                  <a:srgbClr val="FFFFFF"/>
                </a:solidFill>
                <a:latin typeface="Times New Roman"/>
                <a:cs typeface="Times New Roman"/>
              </a:rPr>
              <a:t> </a:t>
            </a:r>
            <a:r>
              <a:rPr sz="1800" b="1" dirty="0">
                <a:solidFill>
                  <a:srgbClr val="FFFFFF"/>
                </a:solidFill>
                <a:latin typeface="Times New Roman"/>
                <a:cs typeface="Times New Roman"/>
              </a:rPr>
              <a:t>ЛР- </a:t>
            </a:r>
            <a:r>
              <a:rPr sz="1800" b="1" spc="5" dirty="0">
                <a:solidFill>
                  <a:srgbClr val="FFFFFF"/>
                </a:solidFill>
                <a:latin typeface="Times New Roman"/>
                <a:cs typeface="Times New Roman"/>
              </a:rPr>
              <a:t> </a:t>
            </a:r>
            <a:r>
              <a:rPr sz="1800" b="1" spc="-15" dirty="0">
                <a:solidFill>
                  <a:srgbClr val="FFFFFF"/>
                </a:solidFill>
                <a:latin typeface="Times New Roman"/>
                <a:cs typeface="Times New Roman"/>
              </a:rPr>
              <a:t>вазеліновому</a:t>
            </a:r>
            <a:r>
              <a:rPr sz="1800" b="1" spc="5" dirty="0">
                <a:solidFill>
                  <a:srgbClr val="FFFFFF"/>
                </a:solidFill>
                <a:latin typeface="Times New Roman"/>
                <a:cs typeface="Times New Roman"/>
              </a:rPr>
              <a:t> </a:t>
            </a:r>
            <a:r>
              <a:rPr sz="1800" b="1" spc="-5" dirty="0">
                <a:solidFill>
                  <a:srgbClr val="FFFFFF"/>
                </a:solidFill>
                <a:latin typeface="Times New Roman"/>
                <a:cs typeface="Times New Roman"/>
              </a:rPr>
              <a:t>маслі</a:t>
            </a:r>
            <a:r>
              <a:rPr sz="1800" b="1" spc="-10" dirty="0">
                <a:solidFill>
                  <a:srgbClr val="FFFFFF"/>
                </a:solidFill>
                <a:latin typeface="Times New Roman"/>
                <a:cs typeface="Times New Roman"/>
              </a:rPr>
              <a:t> або </a:t>
            </a:r>
            <a:r>
              <a:rPr sz="1800" b="1" spc="-5" dirty="0">
                <a:solidFill>
                  <a:srgbClr val="FFFFFF"/>
                </a:solidFill>
                <a:latin typeface="Times New Roman"/>
                <a:cs typeface="Times New Roman"/>
              </a:rPr>
              <a:t> підплавленій</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основі)</a:t>
            </a:r>
            <a:endParaRPr sz="1800">
              <a:latin typeface="Times New Roman"/>
              <a:cs typeface="Times New Roman"/>
            </a:endParaRPr>
          </a:p>
        </p:txBody>
      </p:sp>
      <p:grpSp>
        <p:nvGrpSpPr>
          <p:cNvPr id="29" name="object 29"/>
          <p:cNvGrpSpPr/>
          <p:nvPr/>
        </p:nvGrpSpPr>
        <p:grpSpPr>
          <a:xfrm>
            <a:off x="1040447" y="2516161"/>
            <a:ext cx="1181735" cy="878840"/>
            <a:chOff x="1040447" y="2516161"/>
            <a:chExt cx="1181735" cy="878840"/>
          </a:xfrm>
        </p:grpSpPr>
        <p:sp>
          <p:nvSpPr>
            <p:cNvPr id="30" name="object 30"/>
            <p:cNvSpPr/>
            <p:nvPr/>
          </p:nvSpPr>
          <p:spPr>
            <a:xfrm>
              <a:off x="1045208" y="2761254"/>
              <a:ext cx="558800" cy="628650"/>
            </a:xfrm>
            <a:custGeom>
              <a:avLst/>
              <a:gdLst/>
              <a:ahLst/>
              <a:cxnLst/>
              <a:rect l="l" t="t" r="r" b="b"/>
              <a:pathLst>
                <a:path w="558800" h="628650">
                  <a:moveTo>
                    <a:pt x="475881" y="0"/>
                  </a:moveTo>
                  <a:lnTo>
                    <a:pt x="434200" y="13398"/>
                  </a:lnTo>
                  <a:lnTo>
                    <a:pt x="388194" y="33242"/>
                  </a:lnTo>
                  <a:lnTo>
                    <a:pt x="345029" y="57240"/>
                  </a:lnTo>
                  <a:lnTo>
                    <a:pt x="304932" y="85007"/>
                  </a:lnTo>
                  <a:lnTo>
                    <a:pt x="268130" y="116155"/>
                  </a:lnTo>
                  <a:lnTo>
                    <a:pt x="234851" y="150299"/>
                  </a:lnTo>
                  <a:lnTo>
                    <a:pt x="205321" y="187051"/>
                  </a:lnTo>
                  <a:lnTo>
                    <a:pt x="179768" y="226025"/>
                  </a:lnTo>
                  <a:lnTo>
                    <a:pt x="158419" y="266834"/>
                  </a:lnTo>
                  <a:lnTo>
                    <a:pt x="141502" y="309092"/>
                  </a:lnTo>
                  <a:lnTo>
                    <a:pt x="129244" y="352412"/>
                  </a:lnTo>
                  <a:lnTo>
                    <a:pt x="121871" y="396409"/>
                  </a:lnTo>
                  <a:lnTo>
                    <a:pt x="119612" y="440694"/>
                  </a:lnTo>
                  <a:lnTo>
                    <a:pt x="122694" y="484882"/>
                  </a:lnTo>
                  <a:lnTo>
                    <a:pt x="131343" y="528586"/>
                  </a:lnTo>
                  <a:lnTo>
                    <a:pt x="0" y="628611"/>
                  </a:lnTo>
                  <a:lnTo>
                    <a:pt x="334416" y="529589"/>
                  </a:lnTo>
                  <a:lnTo>
                    <a:pt x="558241" y="203517"/>
                  </a:lnTo>
                  <a:lnTo>
                    <a:pt x="426885" y="303529"/>
                  </a:lnTo>
                  <a:lnTo>
                    <a:pt x="417556" y="253936"/>
                  </a:lnTo>
                  <a:lnTo>
                    <a:pt x="415370" y="203049"/>
                  </a:lnTo>
                  <a:lnTo>
                    <a:pt x="420217" y="151541"/>
                  </a:lnTo>
                  <a:lnTo>
                    <a:pt x="431990" y="100082"/>
                  </a:lnTo>
                  <a:lnTo>
                    <a:pt x="450581" y="49345"/>
                  </a:lnTo>
                  <a:lnTo>
                    <a:pt x="475881" y="0"/>
                  </a:lnTo>
                  <a:close/>
                </a:path>
              </a:pathLst>
            </a:custGeom>
            <a:solidFill>
              <a:srgbClr val="B03E9A"/>
            </a:solidFill>
          </p:spPr>
          <p:txBody>
            <a:bodyPr wrap="square" lIns="0" tIns="0" rIns="0" bIns="0" rtlCol="0"/>
            <a:lstStyle/>
            <a:p>
              <a:endParaRPr/>
            </a:p>
          </p:txBody>
        </p:sp>
        <p:sp>
          <p:nvSpPr>
            <p:cNvPr id="31" name="object 31"/>
            <p:cNvSpPr/>
            <p:nvPr/>
          </p:nvSpPr>
          <p:spPr>
            <a:xfrm>
              <a:off x="1351606" y="2520926"/>
              <a:ext cx="865505" cy="357505"/>
            </a:xfrm>
            <a:custGeom>
              <a:avLst/>
              <a:gdLst/>
              <a:ahLst/>
              <a:cxnLst/>
              <a:rect l="l" t="t" r="r" b="b"/>
              <a:pathLst>
                <a:path w="865505" h="357505">
                  <a:moveTo>
                    <a:pt x="560634" y="0"/>
                  </a:moveTo>
                  <a:lnTo>
                    <a:pt x="515419" y="4547"/>
                  </a:lnTo>
                  <a:lnTo>
                    <a:pt x="470047" y="13862"/>
                  </a:lnTo>
                  <a:lnTo>
                    <a:pt x="424946" y="27969"/>
                  </a:lnTo>
                  <a:lnTo>
                    <a:pt x="380543" y="46892"/>
                  </a:lnTo>
                  <a:lnTo>
                    <a:pt x="337265" y="70658"/>
                  </a:lnTo>
                  <a:lnTo>
                    <a:pt x="295541" y="99290"/>
                  </a:lnTo>
                  <a:lnTo>
                    <a:pt x="0" y="324334"/>
                  </a:lnTo>
                  <a:lnTo>
                    <a:pt x="41724" y="295704"/>
                  </a:lnTo>
                  <a:lnTo>
                    <a:pt x="85001" y="271940"/>
                  </a:lnTo>
                  <a:lnTo>
                    <a:pt x="129404" y="253018"/>
                  </a:lnTo>
                  <a:lnTo>
                    <a:pt x="174506" y="238912"/>
                  </a:lnTo>
                  <a:lnTo>
                    <a:pt x="219877" y="229597"/>
                  </a:lnTo>
                  <a:lnTo>
                    <a:pt x="265092" y="225050"/>
                  </a:lnTo>
                  <a:lnTo>
                    <a:pt x="309722" y="225245"/>
                  </a:lnTo>
                  <a:lnTo>
                    <a:pt x="353340" y="230158"/>
                  </a:lnTo>
                  <a:lnTo>
                    <a:pt x="395519" y="239764"/>
                  </a:lnTo>
                  <a:lnTo>
                    <a:pt x="435829" y="254038"/>
                  </a:lnTo>
                  <a:lnTo>
                    <a:pt x="473845" y="272957"/>
                  </a:lnTo>
                  <a:lnTo>
                    <a:pt x="509139" y="296494"/>
                  </a:lnTo>
                  <a:lnTo>
                    <a:pt x="541283" y="324626"/>
                  </a:lnTo>
                  <a:lnTo>
                    <a:pt x="569849" y="357328"/>
                  </a:lnTo>
                  <a:lnTo>
                    <a:pt x="865390" y="132271"/>
                  </a:lnTo>
                  <a:lnTo>
                    <a:pt x="836824" y="99572"/>
                  </a:lnTo>
                  <a:lnTo>
                    <a:pt x="804681" y="71442"/>
                  </a:lnTo>
                  <a:lnTo>
                    <a:pt x="769387" y="47905"/>
                  </a:lnTo>
                  <a:lnTo>
                    <a:pt x="731371" y="28988"/>
                  </a:lnTo>
                  <a:lnTo>
                    <a:pt x="691060" y="14713"/>
                  </a:lnTo>
                  <a:lnTo>
                    <a:pt x="648882" y="5108"/>
                  </a:lnTo>
                  <a:lnTo>
                    <a:pt x="605264" y="195"/>
                  </a:lnTo>
                  <a:lnTo>
                    <a:pt x="560634" y="0"/>
                  </a:lnTo>
                  <a:close/>
                </a:path>
              </a:pathLst>
            </a:custGeom>
            <a:solidFill>
              <a:srgbClr val="8E337B"/>
            </a:solidFill>
          </p:spPr>
          <p:txBody>
            <a:bodyPr wrap="square" lIns="0" tIns="0" rIns="0" bIns="0" rtlCol="0"/>
            <a:lstStyle/>
            <a:p>
              <a:endParaRPr/>
            </a:p>
          </p:txBody>
        </p:sp>
        <p:sp>
          <p:nvSpPr>
            <p:cNvPr id="32" name="object 32"/>
            <p:cNvSpPr/>
            <p:nvPr/>
          </p:nvSpPr>
          <p:spPr>
            <a:xfrm>
              <a:off x="1045210" y="2520924"/>
              <a:ext cx="1172210" cy="869315"/>
            </a:xfrm>
            <a:custGeom>
              <a:avLst/>
              <a:gdLst/>
              <a:ahLst/>
              <a:cxnLst/>
              <a:rect l="l" t="t" r="r" b="b"/>
              <a:pathLst>
                <a:path w="1172210" h="869314">
                  <a:moveTo>
                    <a:pt x="475881" y="240336"/>
                  </a:moveTo>
                  <a:lnTo>
                    <a:pt x="450581" y="289676"/>
                  </a:lnTo>
                  <a:lnTo>
                    <a:pt x="431990" y="340413"/>
                  </a:lnTo>
                  <a:lnTo>
                    <a:pt x="420217" y="391872"/>
                  </a:lnTo>
                  <a:lnTo>
                    <a:pt x="415370" y="443382"/>
                  </a:lnTo>
                  <a:lnTo>
                    <a:pt x="417556" y="494271"/>
                  </a:lnTo>
                  <a:lnTo>
                    <a:pt x="426885" y="543866"/>
                  </a:lnTo>
                  <a:lnTo>
                    <a:pt x="558241" y="443841"/>
                  </a:lnTo>
                  <a:lnTo>
                    <a:pt x="334416" y="769926"/>
                  </a:lnTo>
                  <a:lnTo>
                    <a:pt x="0" y="868935"/>
                  </a:lnTo>
                  <a:lnTo>
                    <a:pt x="131343" y="768910"/>
                  </a:lnTo>
                  <a:lnTo>
                    <a:pt x="122838" y="726089"/>
                  </a:lnTo>
                  <a:lnTo>
                    <a:pt x="119695" y="682535"/>
                  </a:lnTo>
                  <a:lnTo>
                    <a:pt x="121754" y="638652"/>
                  </a:lnTo>
                  <a:lnTo>
                    <a:pt x="128857" y="594845"/>
                  </a:lnTo>
                  <a:lnTo>
                    <a:pt x="140843" y="551520"/>
                  </a:lnTo>
                  <a:lnTo>
                    <a:pt x="157554" y="509080"/>
                  </a:lnTo>
                  <a:lnTo>
                    <a:pt x="178829" y="467932"/>
                  </a:lnTo>
                  <a:lnTo>
                    <a:pt x="204510" y="428479"/>
                  </a:lnTo>
                  <a:lnTo>
                    <a:pt x="234436" y="391127"/>
                  </a:lnTo>
                  <a:lnTo>
                    <a:pt x="268448" y="356281"/>
                  </a:lnTo>
                  <a:lnTo>
                    <a:pt x="306387" y="324346"/>
                  </a:lnTo>
                  <a:lnTo>
                    <a:pt x="601941" y="99290"/>
                  </a:lnTo>
                  <a:lnTo>
                    <a:pt x="643666" y="70658"/>
                  </a:lnTo>
                  <a:lnTo>
                    <a:pt x="686943" y="46892"/>
                  </a:lnTo>
                  <a:lnTo>
                    <a:pt x="731346" y="27969"/>
                  </a:lnTo>
                  <a:lnTo>
                    <a:pt x="776448" y="13862"/>
                  </a:lnTo>
                  <a:lnTo>
                    <a:pt x="821819" y="4547"/>
                  </a:lnTo>
                  <a:lnTo>
                    <a:pt x="867034" y="0"/>
                  </a:lnTo>
                  <a:lnTo>
                    <a:pt x="911664" y="195"/>
                  </a:lnTo>
                  <a:lnTo>
                    <a:pt x="955282" y="5108"/>
                  </a:lnTo>
                  <a:lnTo>
                    <a:pt x="997460" y="14713"/>
                  </a:lnTo>
                  <a:lnTo>
                    <a:pt x="1037771" y="28988"/>
                  </a:lnTo>
                  <a:lnTo>
                    <a:pt x="1075787" y="47905"/>
                  </a:lnTo>
                  <a:lnTo>
                    <a:pt x="1111081" y="71442"/>
                  </a:lnTo>
                  <a:lnTo>
                    <a:pt x="1143224" y="99572"/>
                  </a:lnTo>
                  <a:lnTo>
                    <a:pt x="1171790" y="132271"/>
                  </a:lnTo>
                  <a:lnTo>
                    <a:pt x="876249" y="357328"/>
                  </a:lnTo>
                  <a:lnTo>
                    <a:pt x="847683" y="324629"/>
                  </a:lnTo>
                  <a:lnTo>
                    <a:pt x="815539" y="296498"/>
                  </a:lnTo>
                  <a:lnTo>
                    <a:pt x="780246" y="272962"/>
                  </a:lnTo>
                  <a:lnTo>
                    <a:pt x="742230" y="254044"/>
                  </a:lnTo>
                  <a:lnTo>
                    <a:pt x="701919" y="239770"/>
                  </a:lnTo>
                  <a:lnTo>
                    <a:pt x="659741" y="230164"/>
                  </a:lnTo>
                  <a:lnTo>
                    <a:pt x="616123" y="225251"/>
                  </a:lnTo>
                  <a:lnTo>
                    <a:pt x="571492" y="225056"/>
                  </a:lnTo>
                  <a:lnTo>
                    <a:pt x="526278" y="229604"/>
                  </a:lnTo>
                  <a:lnTo>
                    <a:pt x="480906" y="238918"/>
                  </a:lnTo>
                  <a:lnTo>
                    <a:pt x="435805" y="253025"/>
                  </a:lnTo>
                  <a:lnTo>
                    <a:pt x="391401" y="271949"/>
                  </a:lnTo>
                  <a:lnTo>
                    <a:pt x="348124" y="295714"/>
                  </a:lnTo>
                  <a:lnTo>
                    <a:pt x="306400" y="324346"/>
                  </a:lnTo>
                </a:path>
              </a:pathLst>
            </a:custGeom>
            <a:ln w="9524">
              <a:solidFill>
                <a:srgbClr val="000000"/>
              </a:solidFill>
            </a:ln>
          </p:spPr>
          <p:txBody>
            <a:bodyPr wrap="square" lIns="0" tIns="0" rIns="0" bIns="0" rtlCol="0"/>
            <a:lstStyle/>
            <a:p>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002" y="0"/>
            <a:ext cx="9164320" cy="6858000"/>
            <a:chOff x="-20002" y="0"/>
            <a:chExt cx="9164320" cy="6858000"/>
          </a:xfrm>
        </p:grpSpPr>
        <p:sp>
          <p:nvSpPr>
            <p:cNvPr id="3" name="object 3"/>
            <p:cNvSpPr/>
            <p:nvPr/>
          </p:nvSpPr>
          <p:spPr>
            <a:xfrm>
              <a:off x="4067881" y="2415775"/>
              <a:ext cx="4610100" cy="795655"/>
            </a:xfrm>
            <a:custGeom>
              <a:avLst/>
              <a:gdLst/>
              <a:ahLst/>
              <a:cxnLst/>
              <a:rect l="l" t="t" r="r" b="b"/>
              <a:pathLst>
                <a:path w="4610100" h="795655">
                  <a:moveTo>
                    <a:pt x="798006" y="0"/>
                  </a:moveTo>
                  <a:lnTo>
                    <a:pt x="1229070" y="321437"/>
                  </a:lnTo>
                  <a:lnTo>
                    <a:pt x="1144355" y="326562"/>
                  </a:lnTo>
                  <a:lnTo>
                    <a:pt x="1062188" y="332034"/>
                  </a:lnTo>
                  <a:lnTo>
                    <a:pt x="982625" y="337842"/>
                  </a:lnTo>
                  <a:lnTo>
                    <a:pt x="905723" y="343974"/>
                  </a:lnTo>
                  <a:lnTo>
                    <a:pt x="831537" y="350419"/>
                  </a:lnTo>
                  <a:lnTo>
                    <a:pt x="760123" y="357166"/>
                  </a:lnTo>
                  <a:lnTo>
                    <a:pt x="691538" y="364203"/>
                  </a:lnTo>
                  <a:lnTo>
                    <a:pt x="625836" y="371518"/>
                  </a:lnTo>
                  <a:lnTo>
                    <a:pt x="563076" y="379101"/>
                  </a:lnTo>
                  <a:lnTo>
                    <a:pt x="503311" y="386939"/>
                  </a:lnTo>
                  <a:lnTo>
                    <a:pt x="446599" y="395022"/>
                  </a:lnTo>
                  <a:lnTo>
                    <a:pt x="392994" y="403338"/>
                  </a:lnTo>
                  <a:lnTo>
                    <a:pt x="342555" y="411876"/>
                  </a:lnTo>
                  <a:lnTo>
                    <a:pt x="295335" y="420624"/>
                  </a:lnTo>
                  <a:lnTo>
                    <a:pt x="251392" y="429571"/>
                  </a:lnTo>
                  <a:lnTo>
                    <a:pt x="210780" y="438705"/>
                  </a:lnTo>
                  <a:lnTo>
                    <a:pt x="173557" y="448015"/>
                  </a:lnTo>
                  <a:lnTo>
                    <a:pt x="109500" y="467118"/>
                  </a:lnTo>
                  <a:lnTo>
                    <a:pt x="59668" y="486788"/>
                  </a:lnTo>
                  <a:lnTo>
                    <a:pt x="24508" y="506934"/>
                  </a:lnTo>
                  <a:lnTo>
                    <a:pt x="260" y="537846"/>
                  </a:lnTo>
                  <a:lnTo>
                    <a:pt x="0" y="548289"/>
                  </a:lnTo>
                  <a:lnTo>
                    <a:pt x="3743" y="558782"/>
                  </a:lnTo>
                  <a:lnTo>
                    <a:pt x="31297" y="585392"/>
                  </a:lnTo>
                  <a:lnTo>
                    <a:pt x="77576" y="608795"/>
                  </a:lnTo>
                  <a:lnTo>
                    <a:pt x="119075" y="623883"/>
                  </a:lnTo>
                  <a:lnTo>
                    <a:pt x="168723" y="638527"/>
                  </a:lnTo>
                  <a:lnTo>
                    <a:pt x="226208" y="652698"/>
                  </a:lnTo>
                  <a:lnTo>
                    <a:pt x="291215" y="666370"/>
                  </a:lnTo>
                  <a:lnTo>
                    <a:pt x="363431" y="679513"/>
                  </a:lnTo>
                  <a:lnTo>
                    <a:pt x="402144" y="685878"/>
                  </a:lnTo>
                  <a:lnTo>
                    <a:pt x="442542" y="692101"/>
                  </a:lnTo>
                  <a:lnTo>
                    <a:pt x="484585" y="698177"/>
                  </a:lnTo>
                  <a:lnTo>
                    <a:pt x="528235" y="704104"/>
                  </a:lnTo>
                  <a:lnTo>
                    <a:pt x="573451" y="709878"/>
                  </a:lnTo>
                  <a:lnTo>
                    <a:pt x="620195" y="715496"/>
                  </a:lnTo>
                  <a:lnTo>
                    <a:pt x="668427" y="720954"/>
                  </a:lnTo>
                  <a:lnTo>
                    <a:pt x="718108" y="726249"/>
                  </a:lnTo>
                  <a:lnTo>
                    <a:pt x="769200" y="731376"/>
                  </a:lnTo>
                  <a:lnTo>
                    <a:pt x="821662" y="736334"/>
                  </a:lnTo>
                  <a:lnTo>
                    <a:pt x="875456" y="741117"/>
                  </a:lnTo>
                  <a:lnTo>
                    <a:pt x="930542" y="745723"/>
                  </a:lnTo>
                  <a:lnTo>
                    <a:pt x="986882" y="750149"/>
                  </a:lnTo>
                  <a:lnTo>
                    <a:pt x="1044435" y="754390"/>
                  </a:lnTo>
                  <a:lnTo>
                    <a:pt x="1103163" y="758443"/>
                  </a:lnTo>
                  <a:lnTo>
                    <a:pt x="1163027" y="762305"/>
                  </a:lnTo>
                  <a:lnTo>
                    <a:pt x="1223986" y="765972"/>
                  </a:lnTo>
                  <a:lnTo>
                    <a:pt x="1286003" y="769441"/>
                  </a:lnTo>
                  <a:lnTo>
                    <a:pt x="1413051" y="775770"/>
                  </a:lnTo>
                  <a:lnTo>
                    <a:pt x="1543856" y="781264"/>
                  </a:lnTo>
                  <a:lnTo>
                    <a:pt x="1678106" y="785896"/>
                  </a:lnTo>
                  <a:lnTo>
                    <a:pt x="1815485" y="789636"/>
                  </a:lnTo>
                  <a:lnTo>
                    <a:pt x="1955680" y="792458"/>
                  </a:lnTo>
                  <a:lnTo>
                    <a:pt x="2098379" y="794334"/>
                  </a:lnTo>
                  <a:lnTo>
                    <a:pt x="2243265" y="795236"/>
                  </a:lnTo>
                  <a:lnTo>
                    <a:pt x="2390027" y="795135"/>
                  </a:lnTo>
                  <a:lnTo>
                    <a:pt x="2464014" y="794700"/>
                  </a:lnTo>
                  <a:lnTo>
                    <a:pt x="2538351" y="794004"/>
                  </a:lnTo>
                  <a:lnTo>
                    <a:pt x="2618716" y="792957"/>
                  </a:lnTo>
                  <a:lnTo>
                    <a:pt x="2698104" y="791619"/>
                  </a:lnTo>
                  <a:lnTo>
                    <a:pt x="2776476" y="789995"/>
                  </a:lnTo>
                  <a:lnTo>
                    <a:pt x="2853789" y="788090"/>
                  </a:lnTo>
                  <a:lnTo>
                    <a:pt x="2930004" y="785911"/>
                  </a:lnTo>
                  <a:lnTo>
                    <a:pt x="3005079" y="783461"/>
                  </a:lnTo>
                  <a:lnTo>
                    <a:pt x="3078973" y="780748"/>
                  </a:lnTo>
                  <a:lnTo>
                    <a:pt x="3151647" y="777776"/>
                  </a:lnTo>
                  <a:lnTo>
                    <a:pt x="3223058" y="774551"/>
                  </a:lnTo>
                  <a:lnTo>
                    <a:pt x="3293166" y="771078"/>
                  </a:lnTo>
                  <a:lnTo>
                    <a:pt x="3361931" y="767362"/>
                  </a:lnTo>
                  <a:lnTo>
                    <a:pt x="3429310" y="763410"/>
                  </a:lnTo>
                  <a:lnTo>
                    <a:pt x="3495264" y="759227"/>
                  </a:lnTo>
                  <a:lnTo>
                    <a:pt x="3559752" y="754817"/>
                  </a:lnTo>
                  <a:lnTo>
                    <a:pt x="3622733" y="750187"/>
                  </a:lnTo>
                  <a:lnTo>
                    <a:pt x="3684165" y="745343"/>
                  </a:lnTo>
                  <a:lnTo>
                    <a:pt x="3744009" y="740288"/>
                  </a:lnTo>
                  <a:lnTo>
                    <a:pt x="3802223" y="735030"/>
                  </a:lnTo>
                  <a:lnTo>
                    <a:pt x="3858766" y="729573"/>
                  </a:lnTo>
                  <a:lnTo>
                    <a:pt x="3913598" y="723923"/>
                  </a:lnTo>
                  <a:lnTo>
                    <a:pt x="3966678" y="718085"/>
                  </a:lnTo>
                  <a:lnTo>
                    <a:pt x="4017965" y="712066"/>
                  </a:lnTo>
                  <a:lnTo>
                    <a:pt x="4067417" y="705869"/>
                  </a:lnTo>
                  <a:lnTo>
                    <a:pt x="4114995" y="699501"/>
                  </a:lnTo>
                  <a:lnTo>
                    <a:pt x="4160658" y="692968"/>
                  </a:lnTo>
                  <a:lnTo>
                    <a:pt x="4204363" y="686274"/>
                  </a:lnTo>
                  <a:lnTo>
                    <a:pt x="4246072" y="679425"/>
                  </a:lnTo>
                  <a:lnTo>
                    <a:pt x="4285742" y="672427"/>
                  </a:lnTo>
                  <a:lnTo>
                    <a:pt x="4323334" y="665285"/>
                  </a:lnTo>
                  <a:lnTo>
                    <a:pt x="4392116" y="650592"/>
                  </a:lnTo>
                  <a:lnTo>
                    <a:pt x="4452092" y="635388"/>
                  </a:lnTo>
                  <a:lnTo>
                    <a:pt x="4502936" y="619717"/>
                  </a:lnTo>
                  <a:lnTo>
                    <a:pt x="4544320" y="603624"/>
                  </a:lnTo>
                  <a:lnTo>
                    <a:pt x="4587944" y="578788"/>
                  </a:lnTo>
                  <a:lnTo>
                    <a:pt x="4609952" y="544602"/>
                  </a:lnTo>
                  <a:lnTo>
                    <a:pt x="4608725" y="535900"/>
                  </a:lnTo>
                  <a:lnTo>
                    <a:pt x="4578158" y="502273"/>
                  </a:lnTo>
                  <a:lnTo>
                    <a:pt x="4531876" y="478870"/>
                  </a:lnTo>
                  <a:lnTo>
                    <a:pt x="4490377" y="463782"/>
                  </a:lnTo>
                  <a:lnTo>
                    <a:pt x="4440727" y="449138"/>
                  </a:lnTo>
                  <a:lnTo>
                    <a:pt x="4383242" y="434967"/>
                  </a:lnTo>
                  <a:lnTo>
                    <a:pt x="4318234" y="421296"/>
                  </a:lnTo>
                  <a:lnTo>
                    <a:pt x="4246017" y="408152"/>
                  </a:lnTo>
                  <a:lnTo>
                    <a:pt x="4207303" y="401787"/>
                  </a:lnTo>
                  <a:lnTo>
                    <a:pt x="4166905" y="395565"/>
                  </a:lnTo>
                  <a:lnTo>
                    <a:pt x="4124862" y="389489"/>
                  </a:lnTo>
                  <a:lnTo>
                    <a:pt x="4081212" y="383561"/>
                  </a:lnTo>
                  <a:lnTo>
                    <a:pt x="4035996" y="377787"/>
                  </a:lnTo>
                  <a:lnTo>
                    <a:pt x="3989252" y="372170"/>
                  </a:lnTo>
                  <a:lnTo>
                    <a:pt x="3941020" y="366712"/>
                  </a:lnTo>
                  <a:lnTo>
                    <a:pt x="3891338" y="361418"/>
                  </a:lnTo>
                  <a:lnTo>
                    <a:pt x="3840247" y="356290"/>
                  </a:lnTo>
                  <a:lnTo>
                    <a:pt x="3787784" y="351333"/>
                  </a:lnTo>
                  <a:lnTo>
                    <a:pt x="3733990" y="346550"/>
                  </a:lnTo>
                  <a:lnTo>
                    <a:pt x="3678904" y="341944"/>
                  </a:lnTo>
                  <a:lnTo>
                    <a:pt x="3622565" y="337519"/>
                  </a:lnTo>
                  <a:lnTo>
                    <a:pt x="3565012" y="333278"/>
                  </a:lnTo>
                  <a:lnTo>
                    <a:pt x="3506284" y="329225"/>
                  </a:lnTo>
                  <a:lnTo>
                    <a:pt x="3446420" y="325363"/>
                  </a:lnTo>
                  <a:lnTo>
                    <a:pt x="3385461" y="321696"/>
                  </a:lnTo>
                  <a:lnTo>
                    <a:pt x="3323444" y="318228"/>
                  </a:lnTo>
                  <a:lnTo>
                    <a:pt x="3196397" y="311899"/>
                  </a:lnTo>
                  <a:lnTo>
                    <a:pt x="3065592" y="306406"/>
                  </a:lnTo>
                  <a:lnTo>
                    <a:pt x="2931344" y="301775"/>
                  </a:lnTo>
                  <a:lnTo>
                    <a:pt x="2793965" y="298035"/>
                  </a:lnTo>
                  <a:lnTo>
                    <a:pt x="2653770" y="295214"/>
                  </a:lnTo>
                  <a:lnTo>
                    <a:pt x="2511073" y="293340"/>
                  </a:lnTo>
                  <a:lnTo>
                    <a:pt x="2366188" y="292440"/>
                  </a:lnTo>
                  <a:lnTo>
                    <a:pt x="2219427" y="292542"/>
                  </a:lnTo>
                  <a:lnTo>
                    <a:pt x="2145442" y="292978"/>
                  </a:lnTo>
                  <a:lnTo>
                    <a:pt x="2071105" y="293674"/>
                  </a:lnTo>
                  <a:lnTo>
                    <a:pt x="798006" y="0"/>
                  </a:lnTo>
                  <a:close/>
                </a:path>
              </a:pathLst>
            </a:custGeom>
            <a:solidFill>
              <a:srgbClr val="FFFFFF"/>
            </a:solidFill>
          </p:spPr>
          <p:txBody>
            <a:bodyPr wrap="square" lIns="0" tIns="0" rIns="0" bIns="0" rtlCol="0"/>
            <a:lstStyle/>
            <a:p>
              <a:endParaRPr/>
            </a:p>
          </p:txBody>
        </p:sp>
        <p:sp>
          <p:nvSpPr>
            <p:cNvPr id="4" name="object 4"/>
            <p:cNvSpPr/>
            <p:nvPr/>
          </p:nvSpPr>
          <p:spPr>
            <a:xfrm>
              <a:off x="4067881" y="2415775"/>
              <a:ext cx="4610100" cy="795655"/>
            </a:xfrm>
            <a:custGeom>
              <a:avLst/>
              <a:gdLst/>
              <a:ahLst/>
              <a:cxnLst/>
              <a:rect l="l" t="t" r="r" b="b"/>
              <a:pathLst>
                <a:path w="4610100" h="795655">
                  <a:moveTo>
                    <a:pt x="798006" y="0"/>
                  </a:moveTo>
                  <a:lnTo>
                    <a:pt x="2071105" y="293674"/>
                  </a:lnTo>
                  <a:lnTo>
                    <a:pt x="2145442" y="292978"/>
                  </a:lnTo>
                  <a:lnTo>
                    <a:pt x="2219427" y="292542"/>
                  </a:lnTo>
                  <a:lnTo>
                    <a:pt x="2293022" y="292364"/>
                  </a:lnTo>
                  <a:lnTo>
                    <a:pt x="2366188" y="292440"/>
                  </a:lnTo>
                  <a:lnTo>
                    <a:pt x="2438885" y="292766"/>
                  </a:lnTo>
                  <a:lnTo>
                    <a:pt x="2511073" y="293340"/>
                  </a:lnTo>
                  <a:lnTo>
                    <a:pt x="2582715" y="294157"/>
                  </a:lnTo>
                  <a:lnTo>
                    <a:pt x="2653770" y="295214"/>
                  </a:lnTo>
                  <a:lnTo>
                    <a:pt x="2724200" y="296508"/>
                  </a:lnTo>
                  <a:lnTo>
                    <a:pt x="2793965" y="298035"/>
                  </a:lnTo>
                  <a:lnTo>
                    <a:pt x="2863026" y="299792"/>
                  </a:lnTo>
                  <a:lnTo>
                    <a:pt x="2931344" y="301775"/>
                  </a:lnTo>
                  <a:lnTo>
                    <a:pt x="2998879" y="303981"/>
                  </a:lnTo>
                  <a:lnTo>
                    <a:pt x="3065592" y="306406"/>
                  </a:lnTo>
                  <a:lnTo>
                    <a:pt x="3131444" y="309046"/>
                  </a:lnTo>
                  <a:lnTo>
                    <a:pt x="3196397" y="311899"/>
                  </a:lnTo>
                  <a:lnTo>
                    <a:pt x="3260410" y="314961"/>
                  </a:lnTo>
                  <a:lnTo>
                    <a:pt x="3323444" y="318228"/>
                  </a:lnTo>
                  <a:lnTo>
                    <a:pt x="3385461" y="321696"/>
                  </a:lnTo>
                  <a:lnTo>
                    <a:pt x="3446420" y="325363"/>
                  </a:lnTo>
                  <a:lnTo>
                    <a:pt x="3506284" y="329225"/>
                  </a:lnTo>
                  <a:lnTo>
                    <a:pt x="3565012" y="333278"/>
                  </a:lnTo>
                  <a:lnTo>
                    <a:pt x="3622565" y="337519"/>
                  </a:lnTo>
                  <a:lnTo>
                    <a:pt x="3678904" y="341944"/>
                  </a:lnTo>
                  <a:lnTo>
                    <a:pt x="3733990" y="346550"/>
                  </a:lnTo>
                  <a:lnTo>
                    <a:pt x="3787784" y="351333"/>
                  </a:lnTo>
                  <a:lnTo>
                    <a:pt x="3840247" y="356290"/>
                  </a:lnTo>
                  <a:lnTo>
                    <a:pt x="3891338" y="361418"/>
                  </a:lnTo>
                  <a:lnTo>
                    <a:pt x="3941020" y="366712"/>
                  </a:lnTo>
                  <a:lnTo>
                    <a:pt x="3989252" y="372170"/>
                  </a:lnTo>
                  <a:lnTo>
                    <a:pt x="4035996" y="377787"/>
                  </a:lnTo>
                  <a:lnTo>
                    <a:pt x="4081212" y="383561"/>
                  </a:lnTo>
                  <a:lnTo>
                    <a:pt x="4124862" y="389489"/>
                  </a:lnTo>
                  <a:lnTo>
                    <a:pt x="4166905" y="395565"/>
                  </a:lnTo>
                  <a:lnTo>
                    <a:pt x="4207303" y="401787"/>
                  </a:lnTo>
                  <a:lnTo>
                    <a:pt x="4246017" y="408152"/>
                  </a:lnTo>
                  <a:lnTo>
                    <a:pt x="4318234" y="421296"/>
                  </a:lnTo>
                  <a:lnTo>
                    <a:pt x="4383242" y="434967"/>
                  </a:lnTo>
                  <a:lnTo>
                    <a:pt x="4440727" y="449138"/>
                  </a:lnTo>
                  <a:lnTo>
                    <a:pt x="4490377" y="463782"/>
                  </a:lnTo>
                  <a:lnTo>
                    <a:pt x="4531876" y="478870"/>
                  </a:lnTo>
                  <a:lnTo>
                    <a:pt x="4578158" y="502273"/>
                  </a:lnTo>
                  <a:lnTo>
                    <a:pt x="4608725" y="535900"/>
                  </a:lnTo>
                  <a:lnTo>
                    <a:pt x="4609952" y="544602"/>
                  </a:lnTo>
                  <a:lnTo>
                    <a:pt x="4608447" y="553247"/>
                  </a:lnTo>
                  <a:lnTo>
                    <a:pt x="4575917" y="587152"/>
                  </a:lnTo>
                  <a:lnTo>
                    <a:pt x="4524831" y="611721"/>
                  </a:lnTo>
                  <a:lnTo>
                    <a:pt x="4478676" y="627608"/>
                  </a:lnTo>
                  <a:lnTo>
                    <a:pt x="4423225" y="643051"/>
                  </a:lnTo>
                  <a:lnTo>
                    <a:pt x="4358805" y="658005"/>
                  </a:lnTo>
                  <a:lnTo>
                    <a:pt x="4285742" y="672427"/>
                  </a:lnTo>
                  <a:lnTo>
                    <a:pt x="4246072" y="679425"/>
                  </a:lnTo>
                  <a:lnTo>
                    <a:pt x="4204363" y="686274"/>
                  </a:lnTo>
                  <a:lnTo>
                    <a:pt x="4160658" y="692968"/>
                  </a:lnTo>
                  <a:lnTo>
                    <a:pt x="4114995" y="699501"/>
                  </a:lnTo>
                  <a:lnTo>
                    <a:pt x="4067417" y="705869"/>
                  </a:lnTo>
                  <a:lnTo>
                    <a:pt x="4017965" y="712066"/>
                  </a:lnTo>
                  <a:lnTo>
                    <a:pt x="3966678" y="718085"/>
                  </a:lnTo>
                  <a:lnTo>
                    <a:pt x="3913598" y="723923"/>
                  </a:lnTo>
                  <a:lnTo>
                    <a:pt x="3858766" y="729573"/>
                  </a:lnTo>
                  <a:lnTo>
                    <a:pt x="3802223" y="735030"/>
                  </a:lnTo>
                  <a:lnTo>
                    <a:pt x="3744009" y="740288"/>
                  </a:lnTo>
                  <a:lnTo>
                    <a:pt x="3684165" y="745343"/>
                  </a:lnTo>
                  <a:lnTo>
                    <a:pt x="3622733" y="750187"/>
                  </a:lnTo>
                  <a:lnTo>
                    <a:pt x="3559752" y="754817"/>
                  </a:lnTo>
                  <a:lnTo>
                    <a:pt x="3495264" y="759227"/>
                  </a:lnTo>
                  <a:lnTo>
                    <a:pt x="3429310" y="763410"/>
                  </a:lnTo>
                  <a:lnTo>
                    <a:pt x="3361931" y="767362"/>
                  </a:lnTo>
                  <a:lnTo>
                    <a:pt x="3293166" y="771078"/>
                  </a:lnTo>
                  <a:lnTo>
                    <a:pt x="3223058" y="774551"/>
                  </a:lnTo>
                  <a:lnTo>
                    <a:pt x="3151647" y="777776"/>
                  </a:lnTo>
                  <a:lnTo>
                    <a:pt x="3078973" y="780748"/>
                  </a:lnTo>
                  <a:lnTo>
                    <a:pt x="3005079" y="783461"/>
                  </a:lnTo>
                  <a:lnTo>
                    <a:pt x="2930004" y="785911"/>
                  </a:lnTo>
                  <a:lnTo>
                    <a:pt x="2853789" y="788090"/>
                  </a:lnTo>
                  <a:lnTo>
                    <a:pt x="2776476" y="789995"/>
                  </a:lnTo>
                  <a:lnTo>
                    <a:pt x="2698104" y="791619"/>
                  </a:lnTo>
                  <a:lnTo>
                    <a:pt x="2618716" y="792957"/>
                  </a:lnTo>
                  <a:lnTo>
                    <a:pt x="2538351" y="794004"/>
                  </a:lnTo>
                  <a:lnTo>
                    <a:pt x="2464014" y="794700"/>
                  </a:lnTo>
                  <a:lnTo>
                    <a:pt x="2390027" y="795135"/>
                  </a:lnTo>
                  <a:lnTo>
                    <a:pt x="2316432" y="795312"/>
                  </a:lnTo>
                  <a:lnTo>
                    <a:pt x="2243265" y="795236"/>
                  </a:lnTo>
                  <a:lnTo>
                    <a:pt x="2170568" y="794908"/>
                  </a:lnTo>
                  <a:lnTo>
                    <a:pt x="2098379" y="794334"/>
                  </a:lnTo>
                  <a:lnTo>
                    <a:pt x="2026736" y="793516"/>
                  </a:lnTo>
                  <a:lnTo>
                    <a:pt x="1955680" y="792458"/>
                  </a:lnTo>
                  <a:lnTo>
                    <a:pt x="1885250" y="791164"/>
                  </a:lnTo>
                  <a:lnTo>
                    <a:pt x="1815485" y="789636"/>
                  </a:lnTo>
                  <a:lnTo>
                    <a:pt x="1746424" y="787879"/>
                  </a:lnTo>
                  <a:lnTo>
                    <a:pt x="1678106" y="785896"/>
                  </a:lnTo>
                  <a:lnTo>
                    <a:pt x="1610570" y="783689"/>
                  </a:lnTo>
                  <a:lnTo>
                    <a:pt x="1543856" y="781264"/>
                  </a:lnTo>
                  <a:lnTo>
                    <a:pt x="1478004" y="778623"/>
                  </a:lnTo>
                  <a:lnTo>
                    <a:pt x="1413051" y="775770"/>
                  </a:lnTo>
                  <a:lnTo>
                    <a:pt x="1349038" y="772708"/>
                  </a:lnTo>
                  <a:lnTo>
                    <a:pt x="1286003" y="769441"/>
                  </a:lnTo>
                  <a:lnTo>
                    <a:pt x="1223986" y="765972"/>
                  </a:lnTo>
                  <a:lnTo>
                    <a:pt x="1163027" y="762305"/>
                  </a:lnTo>
                  <a:lnTo>
                    <a:pt x="1103163" y="758443"/>
                  </a:lnTo>
                  <a:lnTo>
                    <a:pt x="1044435" y="754390"/>
                  </a:lnTo>
                  <a:lnTo>
                    <a:pt x="986882" y="750149"/>
                  </a:lnTo>
                  <a:lnTo>
                    <a:pt x="930542" y="745723"/>
                  </a:lnTo>
                  <a:lnTo>
                    <a:pt x="875456" y="741117"/>
                  </a:lnTo>
                  <a:lnTo>
                    <a:pt x="821662" y="736334"/>
                  </a:lnTo>
                  <a:lnTo>
                    <a:pt x="769200" y="731376"/>
                  </a:lnTo>
                  <a:lnTo>
                    <a:pt x="718108" y="726249"/>
                  </a:lnTo>
                  <a:lnTo>
                    <a:pt x="668427" y="720954"/>
                  </a:lnTo>
                  <a:lnTo>
                    <a:pt x="620195" y="715496"/>
                  </a:lnTo>
                  <a:lnTo>
                    <a:pt x="573451" y="709878"/>
                  </a:lnTo>
                  <a:lnTo>
                    <a:pt x="528235" y="704104"/>
                  </a:lnTo>
                  <a:lnTo>
                    <a:pt x="484585" y="698177"/>
                  </a:lnTo>
                  <a:lnTo>
                    <a:pt x="442542" y="692101"/>
                  </a:lnTo>
                  <a:lnTo>
                    <a:pt x="402144" y="685878"/>
                  </a:lnTo>
                  <a:lnTo>
                    <a:pt x="363431" y="679513"/>
                  </a:lnTo>
                  <a:lnTo>
                    <a:pt x="291215" y="666370"/>
                  </a:lnTo>
                  <a:lnTo>
                    <a:pt x="226208" y="652698"/>
                  </a:lnTo>
                  <a:lnTo>
                    <a:pt x="168723" y="638527"/>
                  </a:lnTo>
                  <a:lnTo>
                    <a:pt x="119075" y="623883"/>
                  </a:lnTo>
                  <a:lnTo>
                    <a:pt x="77576" y="608795"/>
                  </a:lnTo>
                  <a:lnTo>
                    <a:pt x="31297" y="585392"/>
                  </a:lnTo>
                  <a:lnTo>
                    <a:pt x="3743" y="558782"/>
                  </a:lnTo>
                  <a:lnTo>
                    <a:pt x="0" y="548289"/>
                  </a:lnTo>
                  <a:lnTo>
                    <a:pt x="260" y="537846"/>
                  </a:lnTo>
                  <a:lnTo>
                    <a:pt x="24508" y="506934"/>
                  </a:lnTo>
                  <a:lnTo>
                    <a:pt x="59668" y="486788"/>
                  </a:lnTo>
                  <a:lnTo>
                    <a:pt x="109500" y="467118"/>
                  </a:lnTo>
                  <a:lnTo>
                    <a:pt x="173557" y="448015"/>
                  </a:lnTo>
                  <a:lnTo>
                    <a:pt x="210780" y="438705"/>
                  </a:lnTo>
                  <a:lnTo>
                    <a:pt x="251392" y="429571"/>
                  </a:lnTo>
                  <a:lnTo>
                    <a:pt x="295335" y="420624"/>
                  </a:lnTo>
                  <a:lnTo>
                    <a:pt x="342555" y="411876"/>
                  </a:lnTo>
                  <a:lnTo>
                    <a:pt x="392994" y="403338"/>
                  </a:lnTo>
                  <a:lnTo>
                    <a:pt x="446599" y="395022"/>
                  </a:lnTo>
                  <a:lnTo>
                    <a:pt x="503311" y="386939"/>
                  </a:lnTo>
                  <a:lnTo>
                    <a:pt x="563076" y="379101"/>
                  </a:lnTo>
                  <a:lnTo>
                    <a:pt x="625836" y="371518"/>
                  </a:lnTo>
                  <a:lnTo>
                    <a:pt x="691538" y="364203"/>
                  </a:lnTo>
                  <a:lnTo>
                    <a:pt x="760123" y="357166"/>
                  </a:lnTo>
                  <a:lnTo>
                    <a:pt x="831537" y="350419"/>
                  </a:lnTo>
                  <a:lnTo>
                    <a:pt x="905723" y="343974"/>
                  </a:lnTo>
                  <a:lnTo>
                    <a:pt x="982625" y="337842"/>
                  </a:lnTo>
                  <a:lnTo>
                    <a:pt x="1062188" y="332034"/>
                  </a:lnTo>
                  <a:lnTo>
                    <a:pt x="1144355" y="326562"/>
                  </a:lnTo>
                  <a:lnTo>
                    <a:pt x="1229070" y="321437"/>
                  </a:lnTo>
                  <a:lnTo>
                    <a:pt x="798006" y="0"/>
                  </a:lnTo>
                  <a:close/>
                </a:path>
              </a:pathLst>
            </a:custGeom>
            <a:ln w="39624">
              <a:solidFill>
                <a:srgbClr val="B03E9A"/>
              </a:solidFill>
            </a:ln>
          </p:spPr>
          <p:txBody>
            <a:bodyPr wrap="square" lIns="0" tIns="0" rIns="0" bIns="0" rtlCol="0"/>
            <a:lstStyle/>
            <a:p>
              <a:endParaRPr/>
            </a:p>
          </p:txBody>
        </p:sp>
        <p:sp>
          <p:nvSpPr>
            <p:cNvPr id="5" name="object 5"/>
            <p:cNvSpPr/>
            <p:nvPr/>
          </p:nvSpPr>
          <p:spPr>
            <a:xfrm>
              <a:off x="179831" y="3573779"/>
              <a:ext cx="8821420" cy="3142615"/>
            </a:xfrm>
            <a:custGeom>
              <a:avLst/>
              <a:gdLst/>
              <a:ahLst/>
              <a:cxnLst/>
              <a:rect l="l" t="t" r="r" b="b"/>
              <a:pathLst>
                <a:path w="8821420" h="3142615">
                  <a:moveTo>
                    <a:pt x="8820912" y="0"/>
                  </a:moveTo>
                  <a:lnTo>
                    <a:pt x="0" y="0"/>
                  </a:lnTo>
                  <a:lnTo>
                    <a:pt x="0" y="3142488"/>
                  </a:lnTo>
                  <a:lnTo>
                    <a:pt x="8297151" y="3142488"/>
                  </a:lnTo>
                  <a:lnTo>
                    <a:pt x="8820912" y="2618727"/>
                  </a:lnTo>
                  <a:lnTo>
                    <a:pt x="8820912" y="0"/>
                  </a:lnTo>
                  <a:close/>
                </a:path>
              </a:pathLst>
            </a:custGeom>
            <a:solidFill>
              <a:srgbClr val="F1F1F1"/>
            </a:solidFill>
          </p:spPr>
          <p:txBody>
            <a:bodyPr wrap="square" lIns="0" tIns="0" rIns="0" bIns="0" rtlCol="0"/>
            <a:lstStyle/>
            <a:p>
              <a:endParaRPr/>
            </a:p>
          </p:txBody>
        </p:sp>
        <p:sp>
          <p:nvSpPr>
            <p:cNvPr id="6" name="object 6"/>
            <p:cNvSpPr/>
            <p:nvPr/>
          </p:nvSpPr>
          <p:spPr>
            <a:xfrm>
              <a:off x="8476988" y="6192507"/>
              <a:ext cx="523875" cy="523875"/>
            </a:xfrm>
            <a:custGeom>
              <a:avLst/>
              <a:gdLst/>
              <a:ahLst/>
              <a:cxnLst/>
              <a:rect l="l" t="t" r="r" b="b"/>
              <a:pathLst>
                <a:path w="523875" h="523875">
                  <a:moveTo>
                    <a:pt x="523760" y="0"/>
                  </a:moveTo>
                  <a:lnTo>
                    <a:pt x="104749" y="104762"/>
                  </a:lnTo>
                  <a:lnTo>
                    <a:pt x="0" y="523760"/>
                  </a:lnTo>
                  <a:lnTo>
                    <a:pt x="523760" y="0"/>
                  </a:lnTo>
                  <a:close/>
                </a:path>
              </a:pathLst>
            </a:custGeom>
            <a:solidFill>
              <a:srgbClr val="C3C3C3"/>
            </a:solidFill>
          </p:spPr>
          <p:txBody>
            <a:bodyPr wrap="square" lIns="0" tIns="0" rIns="0" bIns="0" rtlCol="0"/>
            <a:lstStyle/>
            <a:p>
              <a:endParaRPr/>
            </a:p>
          </p:txBody>
        </p:sp>
        <p:sp>
          <p:nvSpPr>
            <p:cNvPr id="7" name="object 7"/>
            <p:cNvSpPr/>
            <p:nvPr/>
          </p:nvSpPr>
          <p:spPr>
            <a:xfrm>
              <a:off x="179837" y="3573779"/>
              <a:ext cx="8821420" cy="3142615"/>
            </a:xfrm>
            <a:custGeom>
              <a:avLst/>
              <a:gdLst/>
              <a:ahLst/>
              <a:cxnLst/>
              <a:rect l="l" t="t" r="r" b="b"/>
              <a:pathLst>
                <a:path w="8821420" h="3142615">
                  <a:moveTo>
                    <a:pt x="8297151" y="3142488"/>
                  </a:moveTo>
                  <a:lnTo>
                    <a:pt x="8401900" y="2723489"/>
                  </a:lnTo>
                  <a:lnTo>
                    <a:pt x="8820912" y="2618727"/>
                  </a:lnTo>
                  <a:lnTo>
                    <a:pt x="8297151" y="3142488"/>
                  </a:lnTo>
                  <a:lnTo>
                    <a:pt x="0" y="3142488"/>
                  </a:lnTo>
                  <a:lnTo>
                    <a:pt x="0" y="0"/>
                  </a:lnTo>
                  <a:lnTo>
                    <a:pt x="8820912" y="0"/>
                  </a:lnTo>
                  <a:lnTo>
                    <a:pt x="8820912" y="2618727"/>
                  </a:lnTo>
                </a:path>
              </a:pathLst>
            </a:custGeom>
            <a:ln w="39624">
              <a:solidFill>
                <a:srgbClr val="B03E9A"/>
              </a:solidFill>
            </a:ln>
          </p:spPr>
          <p:txBody>
            <a:bodyPr wrap="square" lIns="0" tIns="0" rIns="0" bIns="0" rtlCol="0"/>
            <a:lstStyle/>
            <a:p>
              <a:endParaRPr/>
            </a:p>
          </p:txBody>
        </p:sp>
        <p:sp>
          <p:nvSpPr>
            <p:cNvPr id="8" name="object 8"/>
            <p:cNvSpPr/>
            <p:nvPr/>
          </p:nvSpPr>
          <p:spPr>
            <a:xfrm>
              <a:off x="-1" y="601789"/>
              <a:ext cx="786130" cy="2946400"/>
            </a:xfrm>
            <a:custGeom>
              <a:avLst/>
              <a:gdLst/>
              <a:ahLst/>
              <a:cxnLst/>
              <a:rect l="l" t="t" r="r" b="b"/>
              <a:pathLst>
                <a:path w="786130" h="2946400">
                  <a:moveTo>
                    <a:pt x="785622" y="0"/>
                  </a:moveTo>
                  <a:lnTo>
                    <a:pt x="589216" y="0"/>
                  </a:lnTo>
                  <a:lnTo>
                    <a:pt x="550990" y="7717"/>
                  </a:lnTo>
                  <a:lnTo>
                    <a:pt x="519777" y="28763"/>
                  </a:lnTo>
                  <a:lnTo>
                    <a:pt x="498735" y="59980"/>
                  </a:lnTo>
                  <a:lnTo>
                    <a:pt x="491020" y="98209"/>
                  </a:lnTo>
                  <a:lnTo>
                    <a:pt x="498735" y="136430"/>
                  </a:lnTo>
                  <a:lnTo>
                    <a:pt x="519777" y="167643"/>
                  </a:lnTo>
                  <a:lnTo>
                    <a:pt x="550990" y="188688"/>
                  </a:lnTo>
                  <a:lnTo>
                    <a:pt x="589216" y="196405"/>
                  </a:lnTo>
                  <a:lnTo>
                    <a:pt x="634250" y="191218"/>
                  </a:lnTo>
                  <a:lnTo>
                    <a:pt x="675590" y="176442"/>
                  </a:lnTo>
                  <a:lnTo>
                    <a:pt x="712057" y="153257"/>
                  </a:lnTo>
                  <a:lnTo>
                    <a:pt x="742473" y="122841"/>
                  </a:lnTo>
                  <a:lnTo>
                    <a:pt x="765658" y="86373"/>
                  </a:lnTo>
                  <a:lnTo>
                    <a:pt x="780434" y="45033"/>
                  </a:lnTo>
                  <a:lnTo>
                    <a:pt x="785622" y="0"/>
                  </a:lnTo>
                  <a:close/>
                </a:path>
                <a:path w="786130" h="2946400">
                  <a:moveTo>
                    <a:pt x="196405" y="2553271"/>
                  </a:moveTo>
                  <a:lnTo>
                    <a:pt x="151371" y="2558458"/>
                  </a:lnTo>
                  <a:lnTo>
                    <a:pt x="110031" y="2573234"/>
                  </a:lnTo>
                  <a:lnTo>
                    <a:pt x="73564" y="2596419"/>
                  </a:lnTo>
                  <a:lnTo>
                    <a:pt x="43148" y="2626835"/>
                  </a:lnTo>
                  <a:lnTo>
                    <a:pt x="19963" y="2663303"/>
                  </a:lnTo>
                  <a:lnTo>
                    <a:pt x="5187" y="2704643"/>
                  </a:lnTo>
                  <a:lnTo>
                    <a:pt x="0" y="2749677"/>
                  </a:lnTo>
                  <a:lnTo>
                    <a:pt x="5187" y="2794710"/>
                  </a:lnTo>
                  <a:lnTo>
                    <a:pt x="19963" y="2836050"/>
                  </a:lnTo>
                  <a:lnTo>
                    <a:pt x="43148" y="2872518"/>
                  </a:lnTo>
                  <a:lnTo>
                    <a:pt x="73564" y="2902934"/>
                  </a:lnTo>
                  <a:lnTo>
                    <a:pt x="110031" y="2926119"/>
                  </a:lnTo>
                  <a:lnTo>
                    <a:pt x="151371" y="2940895"/>
                  </a:lnTo>
                  <a:lnTo>
                    <a:pt x="196405" y="2946082"/>
                  </a:lnTo>
                  <a:lnTo>
                    <a:pt x="241439" y="2940895"/>
                  </a:lnTo>
                  <a:lnTo>
                    <a:pt x="282779" y="2926119"/>
                  </a:lnTo>
                  <a:lnTo>
                    <a:pt x="319246" y="2902934"/>
                  </a:lnTo>
                  <a:lnTo>
                    <a:pt x="349662" y="2872518"/>
                  </a:lnTo>
                  <a:lnTo>
                    <a:pt x="372847" y="2836050"/>
                  </a:lnTo>
                  <a:lnTo>
                    <a:pt x="387623" y="2794710"/>
                  </a:lnTo>
                  <a:lnTo>
                    <a:pt x="392811" y="2749677"/>
                  </a:lnTo>
                  <a:lnTo>
                    <a:pt x="196405" y="2749677"/>
                  </a:lnTo>
                  <a:lnTo>
                    <a:pt x="234633" y="2741959"/>
                  </a:lnTo>
                  <a:lnTo>
                    <a:pt x="265850" y="2720914"/>
                  </a:lnTo>
                  <a:lnTo>
                    <a:pt x="286897" y="2689701"/>
                  </a:lnTo>
                  <a:lnTo>
                    <a:pt x="294614" y="2651480"/>
                  </a:lnTo>
                  <a:lnTo>
                    <a:pt x="286897" y="2613252"/>
                  </a:lnTo>
                  <a:lnTo>
                    <a:pt x="265850" y="2582035"/>
                  </a:lnTo>
                  <a:lnTo>
                    <a:pt x="234633" y="2560988"/>
                  </a:lnTo>
                  <a:lnTo>
                    <a:pt x="196405" y="2553271"/>
                  </a:lnTo>
                  <a:close/>
                </a:path>
              </a:pathLst>
            </a:custGeom>
            <a:solidFill>
              <a:srgbClr val="CDCDCD"/>
            </a:solidFill>
          </p:spPr>
          <p:txBody>
            <a:bodyPr wrap="square" lIns="0" tIns="0" rIns="0" bIns="0" rtlCol="0"/>
            <a:lstStyle/>
            <a:p>
              <a:endParaRPr/>
            </a:p>
          </p:txBody>
        </p:sp>
        <p:sp>
          <p:nvSpPr>
            <p:cNvPr id="9" name="object 9"/>
            <p:cNvSpPr/>
            <p:nvPr/>
          </p:nvSpPr>
          <p:spPr>
            <a:xfrm>
              <a:off x="0" y="405384"/>
              <a:ext cx="3996054" cy="3142615"/>
            </a:xfrm>
            <a:custGeom>
              <a:avLst/>
              <a:gdLst/>
              <a:ahLst/>
              <a:cxnLst/>
              <a:rect l="l" t="t" r="r" b="b"/>
              <a:pathLst>
                <a:path w="3996054" h="3142615">
                  <a:moveTo>
                    <a:pt x="392811" y="2749677"/>
                  </a:moveTo>
                  <a:lnTo>
                    <a:pt x="392811" y="196405"/>
                  </a:lnTo>
                  <a:lnTo>
                    <a:pt x="397998" y="151371"/>
                  </a:lnTo>
                  <a:lnTo>
                    <a:pt x="412774" y="110031"/>
                  </a:lnTo>
                  <a:lnTo>
                    <a:pt x="435959" y="73564"/>
                  </a:lnTo>
                  <a:lnTo>
                    <a:pt x="466375" y="43148"/>
                  </a:lnTo>
                  <a:lnTo>
                    <a:pt x="502842" y="19963"/>
                  </a:lnTo>
                  <a:lnTo>
                    <a:pt x="544182" y="5187"/>
                  </a:lnTo>
                  <a:lnTo>
                    <a:pt x="589216" y="0"/>
                  </a:lnTo>
                  <a:lnTo>
                    <a:pt x="3799522" y="0"/>
                  </a:lnTo>
                  <a:lnTo>
                    <a:pt x="3844556" y="5187"/>
                  </a:lnTo>
                  <a:lnTo>
                    <a:pt x="3885896" y="19963"/>
                  </a:lnTo>
                  <a:lnTo>
                    <a:pt x="3922363" y="43148"/>
                  </a:lnTo>
                  <a:lnTo>
                    <a:pt x="3952779" y="73564"/>
                  </a:lnTo>
                  <a:lnTo>
                    <a:pt x="3975964" y="110031"/>
                  </a:lnTo>
                  <a:lnTo>
                    <a:pt x="3990740" y="151371"/>
                  </a:lnTo>
                  <a:lnTo>
                    <a:pt x="3995928" y="196405"/>
                  </a:lnTo>
                  <a:lnTo>
                    <a:pt x="3990740" y="241439"/>
                  </a:lnTo>
                  <a:lnTo>
                    <a:pt x="3975964" y="282779"/>
                  </a:lnTo>
                  <a:lnTo>
                    <a:pt x="3952779" y="319246"/>
                  </a:lnTo>
                  <a:lnTo>
                    <a:pt x="3922363" y="349662"/>
                  </a:lnTo>
                  <a:lnTo>
                    <a:pt x="3885896" y="372847"/>
                  </a:lnTo>
                  <a:lnTo>
                    <a:pt x="3844556" y="387623"/>
                  </a:lnTo>
                  <a:lnTo>
                    <a:pt x="3799522" y="392810"/>
                  </a:lnTo>
                  <a:lnTo>
                    <a:pt x="3603116" y="392810"/>
                  </a:lnTo>
                  <a:lnTo>
                    <a:pt x="3603116" y="2946082"/>
                  </a:lnTo>
                  <a:lnTo>
                    <a:pt x="3597929" y="2991116"/>
                  </a:lnTo>
                  <a:lnTo>
                    <a:pt x="3583153" y="3032456"/>
                  </a:lnTo>
                  <a:lnTo>
                    <a:pt x="3559968" y="3068923"/>
                  </a:lnTo>
                  <a:lnTo>
                    <a:pt x="3529552" y="3099339"/>
                  </a:lnTo>
                  <a:lnTo>
                    <a:pt x="3493085" y="3122524"/>
                  </a:lnTo>
                  <a:lnTo>
                    <a:pt x="3451745" y="3137300"/>
                  </a:lnTo>
                  <a:lnTo>
                    <a:pt x="3406711" y="3142488"/>
                  </a:lnTo>
                  <a:lnTo>
                    <a:pt x="196405" y="3142488"/>
                  </a:lnTo>
                  <a:lnTo>
                    <a:pt x="151371" y="3137300"/>
                  </a:lnTo>
                  <a:lnTo>
                    <a:pt x="110031" y="3122524"/>
                  </a:lnTo>
                  <a:lnTo>
                    <a:pt x="73564" y="3099339"/>
                  </a:lnTo>
                  <a:lnTo>
                    <a:pt x="43148" y="3068923"/>
                  </a:lnTo>
                  <a:lnTo>
                    <a:pt x="19963" y="3032456"/>
                  </a:lnTo>
                  <a:lnTo>
                    <a:pt x="5187" y="2991116"/>
                  </a:lnTo>
                  <a:lnTo>
                    <a:pt x="0" y="2946082"/>
                  </a:lnTo>
                  <a:lnTo>
                    <a:pt x="5187" y="2901048"/>
                  </a:lnTo>
                  <a:lnTo>
                    <a:pt x="19963" y="2859708"/>
                  </a:lnTo>
                  <a:lnTo>
                    <a:pt x="43148" y="2823241"/>
                  </a:lnTo>
                  <a:lnTo>
                    <a:pt x="73564" y="2792825"/>
                  </a:lnTo>
                  <a:lnTo>
                    <a:pt x="110031" y="2769640"/>
                  </a:lnTo>
                  <a:lnTo>
                    <a:pt x="151371" y="2754864"/>
                  </a:lnTo>
                  <a:lnTo>
                    <a:pt x="196405" y="2749677"/>
                  </a:lnTo>
                  <a:lnTo>
                    <a:pt x="392811" y="2749677"/>
                  </a:lnTo>
                  <a:close/>
                </a:path>
                <a:path w="3996054" h="3142615">
                  <a:moveTo>
                    <a:pt x="589216" y="0"/>
                  </a:moveTo>
                  <a:lnTo>
                    <a:pt x="634250" y="5187"/>
                  </a:lnTo>
                  <a:lnTo>
                    <a:pt x="675590" y="19963"/>
                  </a:lnTo>
                  <a:lnTo>
                    <a:pt x="712057" y="43148"/>
                  </a:lnTo>
                  <a:lnTo>
                    <a:pt x="742473" y="73564"/>
                  </a:lnTo>
                  <a:lnTo>
                    <a:pt x="765658" y="110031"/>
                  </a:lnTo>
                  <a:lnTo>
                    <a:pt x="780434" y="151371"/>
                  </a:lnTo>
                  <a:lnTo>
                    <a:pt x="785622" y="196405"/>
                  </a:lnTo>
                  <a:lnTo>
                    <a:pt x="780434" y="241439"/>
                  </a:lnTo>
                  <a:lnTo>
                    <a:pt x="765658" y="282779"/>
                  </a:lnTo>
                  <a:lnTo>
                    <a:pt x="742473" y="319246"/>
                  </a:lnTo>
                  <a:lnTo>
                    <a:pt x="712057" y="349662"/>
                  </a:lnTo>
                  <a:lnTo>
                    <a:pt x="675590" y="372847"/>
                  </a:lnTo>
                  <a:lnTo>
                    <a:pt x="634250" y="387623"/>
                  </a:lnTo>
                  <a:lnTo>
                    <a:pt x="589216" y="392810"/>
                  </a:lnTo>
                  <a:lnTo>
                    <a:pt x="550988" y="385093"/>
                  </a:lnTo>
                  <a:lnTo>
                    <a:pt x="519771" y="364047"/>
                  </a:lnTo>
                  <a:lnTo>
                    <a:pt x="498724" y="332830"/>
                  </a:lnTo>
                  <a:lnTo>
                    <a:pt x="491007" y="294601"/>
                  </a:lnTo>
                  <a:lnTo>
                    <a:pt x="498724" y="256380"/>
                  </a:lnTo>
                  <a:lnTo>
                    <a:pt x="519771" y="225167"/>
                  </a:lnTo>
                  <a:lnTo>
                    <a:pt x="550988" y="204122"/>
                  </a:lnTo>
                  <a:lnTo>
                    <a:pt x="589216" y="196405"/>
                  </a:lnTo>
                  <a:lnTo>
                    <a:pt x="785622" y="196405"/>
                  </a:lnTo>
                </a:path>
                <a:path w="3996054" h="3142615">
                  <a:moveTo>
                    <a:pt x="3603116" y="392810"/>
                  </a:moveTo>
                  <a:lnTo>
                    <a:pt x="589216" y="392810"/>
                  </a:lnTo>
                </a:path>
              </a:pathLst>
            </a:custGeom>
            <a:ln w="39624">
              <a:solidFill>
                <a:srgbClr val="7E7E7E"/>
              </a:solidFill>
            </a:ln>
          </p:spPr>
          <p:txBody>
            <a:bodyPr wrap="square" lIns="0" tIns="0" rIns="0" bIns="0" rtlCol="0"/>
            <a:lstStyle/>
            <a:p>
              <a:endParaRPr/>
            </a:p>
          </p:txBody>
        </p:sp>
        <p:pic>
          <p:nvPicPr>
            <p:cNvPr id="10" name="object 10"/>
            <p:cNvPicPr/>
            <p:nvPr/>
          </p:nvPicPr>
          <p:blipFill>
            <a:blip r:embed="rId2" cstate="print"/>
            <a:stretch>
              <a:fillRect/>
            </a:stretch>
          </p:blipFill>
          <p:spPr>
            <a:xfrm>
              <a:off x="176593" y="3135248"/>
              <a:ext cx="236029" cy="236029"/>
            </a:xfrm>
            <a:prstGeom prst="rect">
              <a:avLst/>
            </a:prstGeom>
          </p:spPr>
        </p:pic>
        <p:sp>
          <p:nvSpPr>
            <p:cNvPr id="11" name="object 11"/>
            <p:cNvSpPr/>
            <p:nvPr/>
          </p:nvSpPr>
          <p:spPr>
            <a:xfrm>
              <a:off x="196405" y="3155060"/>
              <a:ext cx="196850" cy="393065"/>
            </a:xfrm>
            <a:custGeom>
              <a:avLst/>
              <a:gdLst/>
              <a:ahLst/>
              <a:cxnLst/>
              <a:rect l="l" t="t" r="r" b="b"/>
              <a:pathLst>
                <a:path w="196850" h="393064">
                  <a:moveTo>
                    <a:pt x="0" y="392811"/>
                  </a:moveTo>
                  <a:lnTo>
                    <a:pt x="45033" y="387623"/>
                  </a:lnTo>
                  <a:lnTo>
                    <a:pt x="86373" y="372847"/>
                  </a:lnTo>
                  <a:lnTo>
                    <a:pt x="122841" y="349662"/>
                  </a:lnTo>
                  <a:lnTo>
                    <a:pt x="153257" y="319246"/>
                  </a:lnTo>
                  <a:lnTo>
                    <a:pt x="176442" y="282779"/>
                  </a:lnTo>
                  <a:lnTo>
                    <a:pt x="191218" y="241439"/>
                  </a:lnTo>
                  <a:lnTo>
                    <a:pt x="196405" y="196405"/>
                  </a:lnTo>
                  <a:lnTo>
                    <a:pt x="196405" y="0"/>
                  </a:lnTo>
                </a:path>
              </a:pathLst>
            </a:custGeom>
            <a:ln w="39624">
              <a:solidFill>
                <a:srgbClr val="7E7E7E"/>
              </a:solidFill>
            </a:ln>
          </p:spPr>
          <p:txBody>
            <a:bodyPr wrap="square" lIns="0" tIns="0" rIns="0" bIns="0" rtlCol="0"/>
            <a:lstStyle/>
            <a:p>
              <a:endParaRPr/>
            </a:p>
          </p:txBody>
        </p:sp>
        <p:pic>
          <p:nvPicPr>
            <p:cNvPr id="12" name="object 12"/>
            <p:cNvPicPr/>
            <p:nvPr/>
          </p:nvPicPr>
          <p:blipFill>
            <a:blip r:embed="rId3" cstate="print"/>
            <a:stretch>
              <a:fillRect/>
            </a:stretch>
          </p:blipFill>
          <p:spPr>
            <a:xfrm>
              <a:off x="1962912" y="42672"/>
              <a:ext cx="5160263" cy="541019"/>
            </a:xfrm>
            <a:prstGeom prst="rect">
              <a:avLst/>
            </a:prstGeom>
          </p:spPr>
        </p:pic>
      </p:grpSp>
      <p:sp>
        <p:nvSpPr>
          <p:cNvPr id="13" name="object 13"/>
          <p:cNvSpPr txBox="1">
            <a:spLocks noGrp="1"/>
          </p:cNvSpPr>
          <p:nvPr>
            <p:ph type="title"/>
          </p:nvPr>
        </p:nvSpPr>
        <p:spPr>
          <a:xfrm>
            <a:off x="2101723" y="101600"/>
            <a:ext cx="4862830" cy="314960"/>
          </a:xfrm>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45" dirty="0"/>
              <a:t> </a:t>
            </a:r>
            <a:r>
              <a:rPr spc="-20" dirty="0"/>
              <a:t>КОМБІНОВАНИХ</a:t>
            </a:r>
            <a:r>
              <a:rPr spc="475" dirty="0"/>
              <a:t> </a:t>
            </a:r>
            <a:r>
              <a:rPr spc="-20" dirty="0"/>
              <a:t>МАЗЕЙ</a:t>
            </a:r>
          </a:p>
        </p:txBody>
      </p:sp>
      <p:sp>
        <p:nvSpPr>
          <p:cNvPr id="14" name="object 14"/>
          <p:cNvSpPr/>
          <p:nvPr/>
        </p:nvSpPr>
        <p:spPr>
          <a:xfrm>
            <a:off x="286511" y="499872"/>
            <a:ext cx="3337560" cy="2746375"/>
          </a:xfrm>
          <a:custGeom>
            <a:avLst/>
            <a:gdLst/>
            <a:ahLst/>
            <a:cxnLst/>
            <a:rect l="l" t="t" r="r" b="b"/>
            <a:pathLst>
              <a:path w="3337560" h="2746375">
                <a:moveTo>
                  <a:pt x="0" y="0"/>
                </a:moveTo>
                <a:lnTo>
                  <a:pt x="3337560" y="0"/>
                </a:lnTo>
                <a:lnTo>
                  <a:pt x="3337560" y="2746248"/>
                </a:lnTo>
                <a:lnTo>
                  <a:pt x="0" y="2746248"/>
                </a:lnTo>
                <a:lnTo>
                  <a:pt x="0" y="0"/>
                </a:lnTo>
                <a:close/>
              </a:path>
            </a:pathLst>
          </a:custGeom>
          <a:ln w="9144">
            <a:solidFill>
              <a:srgbClr val="FFFFFF"/>
            </a:solidFill>
          </a:ln>
        </p:spPr>
        <p:txBody>
          <a:bodyPr wrap="square" lIns="0" tIns="0" rIns="0" bIns="0" rtlCol="0"/>
          <a:lstStyle/>
          <a:p>
            <a:endParaRPr/>
          </a:p>
        </p:txBody>
      </p:sp>
      <p:sp>
        <p:nvSpPr>
          <p:cNvPr id="15" name="object 15"/>
          <p:cNvSpPr txBox="1"/>
          <p:nvPr/>
        </p:nvSpPr>
        <p:spPr>
          <a:xfrm>
            <a:off x="597662" y="868362"/>
            <a:ext cx="2726055" cy="544195"/>
          </a:xfrm>
          <a:prstGeom prst="rect">
            <a:avLst/>
          </a:prstGeom>
        </p:spPr>
        <p:txBody>
          <a:bodyPr vert="horz" wrap="square" lIns="0" tIns="13335" rIns="0" bIns="0" rtlCol="0">
            <a:spAutoFit/>
          </a:bodyPr>
          <a:lstStyle/>
          <a:p>
            <a:pPr marL="12700">
              <a:lnSpc>
                <a:spcPct val="100000"/>
              </a:lnSpc>
              <a:spcBef>
                <a:spcPts val="105"/>
              </a:spcBef>
            </a:pPr>
            <a:r>
              <a:rPr sz="1700" b="1" i="1" dirty="0">
                <a:latin typeface="Times New Roman"/>
                <a:cs typeface="Times New Roman"/>
              </a:rPr>
              <a:t>R</a:t>
            </a:r>
            <a:r>
              <a:rPr sz="1700" b="1" i="1" u="heavy" dirty="0">
                <a:uFill>
                  <a:solidFill>
                    <a:srgbClr val="FF0000"/>
                  </a:solidFill>
                </a:uFill>
                <a:latin typeface="Times New Roman"/>
                <a:cs typeface="Times New Roman"/>
              </a:rPr>
              <a:t>p.:</a:t>
            </a:r>
            <a:r>
              <a:rPr sz="1700" b="1" i="1" u="heavy" spc="-30" dirty="0">
                <a:uFill>
                  <a:solidFill>
                    <a:srgbClr val="FF0000"/>
                  </a:solidFill>
                </a:uFill>
                <a:latin typeface="Times New Roman"/>
                <a:cs typeface="Times New Roman"/>
              </a:rPr>
              <a:t> </a:t>
            </a:r>
            <a:r>
              <a:rPr sz="1700" b="1" i="1" u="heavy" spc="-5" dirty="0">
                <a:uFill>
                  <a:solidFill>
                    <a:srgbClr val="FF0000"/>
                  </a:solidFill>
                </a:uFill>
                <a:latin typeface="Times New Roman"/>
                <a:cs typeface="Times New Roman"/>
              </a:rPr>
              <a:t>Ephedrini</a:t>
            </a:r>
            <a:r>
              <a:rPr sz="1700" b="1" i="1" u="heavy" dirty="0">
                <a:uFill>
                  <a:solidFill>
                    <a:srgbClr val="FF0000"/>
                  </a:solidFill>
                </a:uFill>
                <a:latin typeface="Times New Roman"/>
                <a:cs typeface="Times New Roman"/>
              </a:rPr>
              <a:t> </a:t>
            </a:r>
            <a:r>
              <a:rPr sz="1700" b="1" i="1" u="heavy" spc="-5" dirty="0">
                <a:uFill>
                  <a:solidFill>
                    <a:srgbClr val="FF0000"/>
                  </a:solidFill>
                </a:uFill>
                <a:latin typeface="Times New Roman"/>
                <a:cs typeface="Times New Roman"/>
              </a:rPr>
              <a:t>hydrochloridi</a:t>
            </a:r>
            <a:r>
              <a:rPr sz="1700" b="1" i="1" u="heavy" spc="-50" dirty="0">
                <a:uFill>
                  <a:solidFill>
                    <a:srgbClr val="FF0000"/>
                  </a:solidFill>
                </a:uFill>
                <a:latin typeface="Times New Roman"/>
                <a:cs typeface="Times New Roman"/>
              </a:rPr>
              <a:t> </a:t>
            </a:r>
            <a:endParaRPr sz="1700">
              <a:latin typeface="Times New Roman"/>
              <a:cs typeface="Times New Roman"/>
            </a:endParaRPr>
          </a:p>
          <a:p>
            <a:pPr marL="45720">
              <a:lnSpc>
                <a:spcPct val="100000"/>
              </a:lnSpc>
              <a:tabLst>
                <a:tab pos="1614170" algn="l"/>
                <a:tab pos="2327275" algn="l"/>
              </a:tabLst>
            </a:pPr>
            <a:r>
              <a:rPr sz="1700" b="1" i="1" u="heavy" spc="160" dirty="0">
                <a:uFill>
                  <a:solidFill>
                    <a:srgbClr val="FF0000"/>
                  </a:solidFill>
                </a:uFill>
                <a:latin typeface="Times New Roman"/>
                <a:cs typeface="Times New Roman"/>
              </a:rPr>
              <a:t> </a:t>
            </a:r>
            <a:r>
              <a:rPr sz="1700" b="1" i="1" u="heavy" spc="-5" dirty="0">
                <a:uFill>
                  <a:solidFill>
                    <a:srgbClr val="FF0000"/>
                  </a:solidFill>
                </a:uFill>
                <a:latin typeface="Times New Roman"/>
                <a:cs typeface="Times New Roman"/>
              </a:rPr>
              <a:t>Dimedroli	</a:t>
            </a:r>
            <a:r>
              <a:rPr sz="1700" b="1" i="1" u="heavy" dirty="0">
                <a:uFill>
                  <a:solidFill>
                    <a:srgbClr val="FF0000"/>
                  </a:solidFill>
                </a:uFill>
                <a:latin typeface="Times New Roman"/>
                <a:cs typeface="Times New Roman"/>
              </a:rPr>
              <a:t>ana	0,3</a:t>
            </a:r>
            <a:r>
              <a:rPr sz="1700" b="1" i="1" u="heavy" spc="45" dirty="0">
                <a:uFill>
                  <a:solidFill>
                    <a:srgbClr val="FF0000"/>
                  </a:solidFill>
                </a:uFill>
                <a:latin typeface="Times New Roman"/>
                <a:cs typeface="Times New Roman"/>
              </a:rPr>
              <a:t> </a:t>
            </a:r>
            <a:endParaRPr sz="1700">
              <a:latin typeface="Times New Roman"/>
              <a:cs typeface="Times New Roman"/>
            </a:endParaRPr>
          </a:p>
        </p:txBody>
      </p:sp>
      <p:sp>
        <p:nvSpPr>
          <p:cNvPr id="16" name="object 16"/>
          <p:cNvSpPr txBox="1"/>
          <p:nvPr/>
        </p:nvSpPr>
        <p:spPr>
          <a:xfrm>
            <a:off x="2710020" y="1386443"/>
            <a:ext cx="464184" cy="1062355"/>
          </a:xfrm>
          <a:prstGeom prst="rect">
            <a:avLst/>
          </a:prstGeom>
        </p:spPr>
        <p:txBody>
          <a:bodyPr vert="horz" wrap="square" lIns="0" tIns="13335" rIns="0" bIns="0" rtlCol="0">
            <a:spAutoFit/>
          </a:bodyPr>
          <a:lstStyle/>
          <a:p>
            <a:pPr marR="29209" algn="r">
              <a:lnSpc>
                <a:spcPct val="100000"/>
              </a:lnSpc>
              <a:spcBef>
                <a:spcPts val="105"/>
              </a:spcBef>
            </a:pPr>
            <a:r>
              <a:rPr sz="1700" b="1" i="1" dirty="0">
                <a:latin typeface="Times New Roman"/>
                <a:cs typeface="Times New Roman"/>
              </a:rPr>
              <a:t>0,5</a:t>
            </a:r>
            <a:endParaRPr sz="1700">
              <a:latin typeface="Times New Roman"/>
              <a:cs typeface="Times New Roman"/>
            </a:endParaRPr>
          </a:p>
          <a:p>
            <a:pPr marR="10795" algn="r">
              <a:lnSpc>
                <a:spcPct val="100000"/>
              </a:lnSpc>
            </a:pPr>
            <a:r>
              <a:rPr sz="1700" b="1" i="1" dirty="0">
                <a:latin typeface="Times New Roman"/>
                <a:cs typeface="Times New Roman"/>
              </a:rPr>
              <a:t>0,1</a:t>
            </a:r>
            <a:endParaRPr sz="1700">
              <a:latin typeface="Times New Roman"/>
              <a:cs typeface="Times New Roman"/>
            </a:endParaRPr>
          </a:p>
          <a:p>
            <a:pPr marR="5080" algn="r">
              <a:lnSpc>
                <a:spcPct val="100000"/>
              </a:lnSpc>
            </a:pPr>
            <a:r>
              <a:rPr sz="1700" b="1" i="1" dirty="0">
                <a:latin typeface="Times New Roman"/>
                <a:cs typeface="Times New Roman"/>
              </a:rPr>
              <a:t>5,0</a:t>
            </a:r>
            <a:endParaRPr sz="1700">
              <a:latin typeface="Times New Roman"/>
              <a:cs typeface="Times New Roman"/>
            </a:endParaRPr>
          </a:p>
          <a:p>
            <a:pPr marR="64135" algn="r">
              <a:lnSpc>
                <a:spcPct val="100000"/>
              </a:lnSpc>
            </a:pPr>
            <a:r>
              <a:rPr sz="1700" b="1" i="1" dirty="0">
                <a:latin typeface="Times New Roman"/>
                <a:cs typeface="Times New Roman"/>
              </a:rPr>
              <a:t>10</a:t>
            </a:r>
            <a:r>
              <a:rPr sz="1700" b="1" i="1" spc="5" dirty="0">
                <a:latin typeface="Times New Roman"/>
                <a:cs typeface="Times New Roman"/>
              </a:rPr>
              <a:t>,</a:t>
            </a:r>
            <a:r>
              <a:rPr sz="1700" b="1" i="1" dirty="0">
                <a:latin typeface="Times New Roman"/>
                <a:cs typeface="Times New Roman"/>
              </a:rPr>
              <a:t>0</a:t>
            </a:r>
            <a:endParaRPr sz="1700">
              <a:latin typeface="Times New Roman"/>
              <a:cs typeface="Times New Roman"/>
            </a:endParaRPr>
          </a:p>
        </p:txBody>
      </p:sp>
      <p:sp>
        <p:nvSpPr>
          <p:cNvPr id="17" name="object 17"/>
          <p:cNvSpPr txBox="1"/>
          <p:nvPr/>
        </p:nvSpPr>
        <p:spPr>
          <a:xfrm>
            <a:off x="705866" y="1386443"/>
            <a:ext cx="2000885" cy="1321435"/>
          </a:xfrm>
          <a:prstGeom prst="rect">
            <a:avLst/>
          </a:prstGeom>
        </p:spPr>
        <p:txBody>
          <a:bodyPr vert="horz" wrap="square" lIns="0" tIns="13335" rIns="0" bIns="0" rtlCol="0">
            <a:spAutoFit/>
          </a:bodyPr>
          <a:lstStyle/>
          <a:p>
            <a:pPr marL="12700" marR="1020444">
              <a:lnSpc>
                <a:spcPct val="100000"/>
              </a:lnSpc>
              <a:spcBef>
                <a:spcPts val="105"/>
              </a:spcBef>
            </a:pPr>
            <a:r>
              <a:rPr sz="1700" b="1" i="1" spc="-5" dirty="0">
                <a:latin typeface="Times New Roman"/>
                <a:cs typeface="Times New Roman"/>
              </a:rPr>
              <a:t>S</a:t>
            </a:r>
            <a:r>
              <a:rPr sz="1700" b="1" i="1" spc="-10" dirty="0">
                <a:latin typeface="Times New Roman"/>
                <a:cs typeface="Times New Roman"/>
              </a:rPr>
              <a:t>t</a:t>
            </a:r>
            <a:r>
              <a:rPr sz="1700" b="1" i="1" spc="-5" dirty="0">
                <a:latin typeface="Times New Roman"/>
                <a:cs typeface="Times New Roman"/>
              </a:rPr>
              <a:t>r</a:t>
            </a:r>
            <a:r>
              <a:rPr sz="1700" b="1" i="1" dirty="0">
                <a:latin typeface="Times New Roman"/>
                <a:cs typeface="Times New Roman"/>
              </a:rPr>
              <a:t>ep</a:t>
            </a:r>
            <a:r>
              <a:rPr sz="1700" b="1" i="1" spc="-10" dirty="0">
                <a:latin typeface="Times New Roman"/>
                <a:cs typeface="Times New Roman"/>
              </a:rPr>
              <a:t>t</a:t>
            </a:r>
            <a:r>
              <a:rPr sz="1700" b="1" i="1" dirty="0">
                <a:latin typeface="Times New Roman"/>
                <a:cs typeface="Times New Roman"/>
              </a:rPr>
              <a:t>oc</a:t>
            </a:r>
            <a:r>
              <a:rPr sz="1700" b="1" i="1" spc="-10" dirty="0">
                <a:latin typeface="Times New Roman"/>
                <a:cs typeface="Times New Roman"/>
              </a:rPr>
              <a:t>i</a:t>
            </a:r>
            <a:r>
              <a:rPr sz="1700" b="1" i="1" dirty="0">
                <a:latin typeface="Times New Roman"/>
                <a:cs typeface="Times New Roman"/>
              </a:rPr>
              <a:t>di  </a:t>
            </a:r>
            <a:r>
              <a:rPr sz="1700" b="1" i="1" spc="-5" dirty="0">
                <a:latin typeface="Times New Roman"/>
                <a:cs typeface="Times New Roman"/>
              </a:rPr>
              <a:t>Mentholi </a:t>
            </a:r>
            <a:r>
              <a:rPr sz="1700" b="1" i="1" dirty="0">
                <a:latin typeface="Times New Roman"/>
                <a:cs typeface="Times New Roman"/>
              </a:rPr>
              <a:t> </a:t>
            </a:r>
            <a:r>
              <a:rPr sz="1700" b="1" i="1" spc="-5" dirty="0">
                <a:latin typeface="Times New Roman"/>
                <a:cs typeface="Times New Roman"/>
              </a:rPr>
              <a:t>Lanolini </a:t>
            </a:r>
            <a:r>
              <a:rPr sz="1700" b="1" i="1" dirty="0">
                <a:latin typeface="Times New Roman"/>
                <a:cs typeface="Times New Roman"/>
              </a:rPr>
              <a:t> </a:t>
            </a:r>
            <a:r>
              <a:rPr sz="1700" b="1" i="1" spc="-30" dirty="0">
                <a:latin typeface="Times New Roman"/>
                <a:cs typeface="Times New Roman"/>
              </a:rPr>
              <a:t>Vaselini</a:t>
            </a:r>
            <a:endParaRPr sz="1700">
              <a:latin typeface="Times New Roman"/>
              <a:cs typeface="Times New Roman"/>
            </a:endParaRPr>
          </a:p>
          <a:p>
            <a:pPr marL="12700">
              <a:lnSpc>
                <a:spcPts val="2039"/>
              </a:lnSpc>
            </a:pPr>
            <a:r>
              <a:rPr sz="1700" b="1" i="1" dirty="0">
                <a:latin typeface="Times New Roman"/>
                <a:cs typeface="Times New Roman"/>
              </a:rPr>
              <a:t>M.D.S.</a:t>
            </a:r>
            <a:r>
              <a:rPr sz="1700" b="1" i="1" spc="-50" dirty="0">
                <a:latin typeface="Times New Roman"/>
                <a:cs typeface="Times New Roman"/>
              </a:rPr>
              <a:t> </a:t>
            </a:r>
            <a:r>
              <a:rPr sz="1700" b="1" i="1" spc="-5" dirty="0">
                <a:latin typeface="Times New Roman"/>
                <a:cs typeface="Times New Roman"/>
              </a:rPr>
              <a:t>Наносити</a:t>
            </a:r>
            <a:r>
              <a:rPr sz="1700" b="1" i="1" spc="-15" dirty="0">
                <a:latin typeface="Times New Roman"/>
                <a:cs typeface="Times New Roman"/>
              </a:rPr>
              <a:t> </a:t>
            </a:r>
            <a:r>
              <a:rPr sz="1700" b="1" i="1" dirty="0">
                <a:latin typeface="Times New Roman"/>
                <a:cs typeface="Times New Roman"/>
              </a:rPr>
              <a:t>на</a:t>
            </a:r>
            <a:endParaRPr sz="1700">
              <a:latin typeface="Times New Roman"/>
              <a:cs typeface="Times New Roman"/>
            </a:endParaRPr>
          </a:p>
        </p:txBody>
      </p:sp>
      <p:sp>
        <p:nvSpPr>
          <p:cNvPr id="18" name="object 18"/>
          <p:cNvSpPr txBox="1"/>
          <p:nvPr/>
        </p:nvSpPr>
        <p:spPr>
          <a:xfrm>
            <a:off x="4054475" y="438403"/>
            <a:ext cx="3773804" cy="239395"/>
          </a:xfrm>
          <a:prstGeom prst="rect">
            <a:avLst/>
          </a:prstGeom>
        </p:spPr>
        <p:txBody>
          <a:bodyPr vert="horz" wrap="square" lIns="0" tIns="13335" rIns="0" bIns="0" rtlCol="0">
            <a:spAutoFit/>
          </a:bodyPr>
          <a:lstStyle/>
          <a:p>
            <a:pPr marL="12700">
              <a:lnSpc>
                <a:spcPct val="100000"/>
              </a:lnSpc>
              <a:spcBef>
                <a:spcPts val="105"/>
              </a:spcBef>
            </a:pPr>
            <a:r>
              <a:rPr sz="1400" spc="-5" dirty="0">
                <a:latin typeface="Times New Roman"/>
                <a:cs typeface="Times New Roman"/>
              </a:rPr>
              <a:t>Д.л.п.</a:t>
            </a:r>
            <a:r>
              <a:rPr sz="1400" spc="-10" dirty="0">
                <a:latin typeface="Times New Roman"/>
                <a:cs typeface="Times New Roman"/>
              </a:rPr>
              <a:t> </a:t>
            </a:r>
            <a:r>
              <a:rPr sz="1400" dirty="0">
                <a:latin typeface="Times New Roman"/>
                <a:cs typeface="Times New Roman"/>
              </a:rPr>
              <a:t>–</a:t>
            </a:r>
            <a:r>
              <a:rPr sz="1400" spc="-10" dirty="0">
                <a:latin typeface="Times New Roman"/>
                <a:cs typeface="Times New Roman"/>
              </a:rPr>
              <a:t> комбінована</a:t>
            </a:r>
            <a:r>
              <a:rPr sz="1400" spc="-25" dirty="0">
                <a:latin typeface="Times New Roman"/>
                <a:cs typeface="Times New Roman"/>
              </a:rPr>
              <a:t> </a:t>
            </a:r>
            <a:r>
              <a:rPr sz="1400" spc="-5" dirty="0">
                <a:latin typeface="Times New Roman"/>
                <a:cs typeface="Times New Roman"/>
              </a:rPr>
              <a:t>мазь,</a:t>
            </a:r>
            <a:r>
              <a:rPr sz="1400" spc="-10" dirty="0">
                <a:latin typeface="Times New Roman"/>
                <a:cs typeface="Times New Roman"/>
              </a:rPr>
              <a:t> </a:t>
            </a:r>
            <a:r>
              <a:rPr sz="1400" dirty="0">
                <a:latin typeface="Times New Roman"/>
                <a:cs typeface="Times New Roman"/>
              </a:rPr>
              <a:t>до</a:t>
            </a:r>
            <a:r>
              <a:rPr sz="1400" spc="-10" dirty="0">
                <a:latin typeface="Times New Roman"/>
                <a:cs typeface="Times New Roman"/>
              </a:rPr>
              <a:t> </a:t>
            </a:r>
            <a:r>
              <a:rPr sz="1400" dirty="0">
                <a:latin typeface="Times New Roman"/>
                <a:cs typeface="Times New Roman"/>
              </a:rPr>
              <a:t>складу</a:t>
            </a:r>
            <a:r>
              <a:rPr sz="1400" spc="-10" dirty="0">
                <a:latin typeface="Times New Roman"/>
                <a:cs typeface="Times New Roman"/>
              </a:rPr>
              <a:t> </a:t>
            </a:r>
            <a:r>
              <a:rPr sz="1400" spc="-20" dirty="0">
                <a:latin typeface="Times New Roman"/>
                <a:cs typeface="Times New Roman"/>
              </a:rPr>
              <a:t>якої</a:t>
            </a:r>
            <a:r>
              <a:rPr sz="1400" spc="-30" dirty="0">
                <a:latin typeface="Times New Roman"/>
                <a:cs typeface="Times New Roman"/>
              </a:rPr>
              <a:t> </a:t>
            </a:r>
            <a:r>
              <a:rPr sz="1400" spc="-10" dirty="0">
                <a:latin typeface="Times New Roman"/>
                <a:cs typeface="Times New Roman"/>
              </a:rPr>
              <a:t>входить</a:t>
            </a:r>
            <a:endParaRPr sz="1400">
              <a:latin typeface="Times New Roman"/>
              <a:cs typeface="Times New Roman"/>
            </a:endParaRPr>
          </a:p>
        </p:txBody>
      </p:sp>
      <p:sp>
        <p:nvSpPr>
          <p:cNvPr id="19" name="object 19"/>
          <p:cNvSpPr txBox="1"/>
          <p:nvPr/>
        </p:nvSpPr>
        <p:spPr>
          <a:xfrm>
            <a:off x="4054475" y="651838"/>
            <a:ext cx="4093845" cy="1946910"/>
          </a:xfrm>
          <a:prstGeom prst="rect">
            <a:avLst/>
          </a:prstGeom>
        </p:spPr>
        <p:txBody>
          <a:bodyPr vert="horz" wrap="square" lIns="0" tIns="13335" rIns="0" bIns="0" rtlCol="0">
            <a:spAutoFit/>
          </a:bodyPr>
          <a:lstStyle/>
          <a:p>
            <a:pPr marL="12700" marR="455295" algn="just">
              <a:lnSpc>
                <a:spcPct val="100000"/>
              </a:lnSpc>
              <a:spcBef>
                <a:spcPts val="105"/>
              </a:spcBef>
            </a:pPr>
            <a:r>
              <a:rPr sz="1400" spc="-5" dirty="0">
                <a:latin typeface="Times New Roman"/>
                <a:cs typeface="Times New Roman"/>
              </a:rPr>
              <a:t>психотропна речовина </a:t>
            </a:r>
            <a:r>
              <a:rPr sz="1400" dirty="0">
                <a:latin typeface="Times New Roman"/>
                <a:cs typeface="Times New Roman"/>
              </a:rPr>
              <a:t>- ефедрину </a:t>
            </a:r>
            <a:r>
              <a:rPr sz="1400" spc="-5" dirty="0">
                <a:latin typeface="Times New Roman"/>
                <a:cs typeface="Times New Roman"/>
              </a:rPr>
              <a:t>гідрохлорид, </a:t>
            </a:r>
            <a:r>
              <a:rPr sz="1400" spc="-335" dirty="0">
                <a:latin typeface="Times New Roman"/>
                <a:cs typeface="Times New Roman"/>
              </a:rPr>
              <a:t> </a:t>
            </a:r>
            <a:r>
              <a:rPr sz="1400" spc="-10" dirty="0">
                <a:latin typeface="Times New Roman"/>
                <a:cs typeface="Times New Roman"/>
              </a:rPr>
              <a:t>сильнодіючі </a:t>
            </a:r>
            <a:r>
              <a:rPr sz="1400" spc="-5" dirty="0">
                <a:latin typeface="Times New Roman"/>
                <a:cs typeface="Times New Roman"/>
              </a:rPr>
              <a:t>речовини </a:t>
            </a:r>
            <a:r>
              <a:rPr sz="1400" dirty="0">
                <a:latin typeface="Times New Roman"/>
                <a:cs typeface="Times New Roman"/>
              </a:rPr>
              <a:t>- </a:t>
            </a:r>
            <a:r>
              <a:rPr sz="1400" spc="-5" dirty="0">
                <a:latin typeface="Times New Roman"/>
                <a:cs typeface="Times New Roman"/>
              </a:rPr>
              <a:t>димедрол </a:t>
            </a:r>
            <a:r>
              <a:rPr sz="1400" dirty="0">
                <a:latin typeface="Times New Roman"/>
                <a:cs typeface="Times New Roman"/>
              </a:rPr>
              <a:t>і стрептоцид, </a:t>
            </a:r>
            <a:r>
              <a:rPr sz="1400" spc="-335" dirty="0">
                <a:latin typeface="Times New Roman"/>
                <a:cs typeface="Times New Roman"/>
              </a:rPr>
              <a:t> </a:t>
            </a:r>
            <a:r>
              <a:rPr sz="1400" spc="-10" dirty="0">
                <a:latin typeface="Times New Roman"/>
                <a:cs typeface="Times New Roman"/>
              </a:rPr>
              <a:t>пахуча</a:t>
            </a:r>
            <a:r>
              <a:rPr sz="1400" spc="-20" dirty="0">
                <a:latin typeface="Times New Roman"/>
                <a:cs typeface="Times New Roman"/>
              </a:rPr>
              <a:t> </a:t>
            </a:r>
            <a:r>
              <a:rPr sz="1400" dirty="0">
                <a:latin typeface="Times New Roman"/>
                <a:cs typeface="Times New Roman"/>
              </a:rPr>
              <a:t>і </a:t>
            </a:r>
            <a:r>
              <a:rPr sz="1400" spc="-10" dirty="0">
                <a:latin typeface="Times New Roman"/>
                <a:cs typeface="Times New Roman"/>
              </a:rPr>
              <a:t>летюча</a:t>
            </a:r>
            <a:r>
              <a:rPr sz="1400" spc="-5" dirty="0">
                <a:latin typeface="Times New Roman"/>
                <a:cs typeface="Times New Roman"/>
              </a:rPr>
              <a:t> речовина</a:t>
            </a:r>
            <a:r>
              <a:rPr sz="1400" spc="-30" dirty="0">
                <a:latin typeface="Times New Roman"/>
                <a:cs typeface="Times New Roman"/>
              </a:rPr>
              <a:t> </a:t>
            </a:r>
            <a:r>
              <a:rPr sz="1400" dirty="0">
                <a:latin typeface="Times New Roman"/>
                <a:cs typeface="Times New Roman"/>
              </a:rPr>
              <a:t>-</a:t>
            </a:r>
            <a:r>
              <a:rPr sz="1400" spc="-15" dirty="0">
                <a:latin typeface="Times New Roman"/>
                <a:cs typeface="Times New Roman"/>
              </a:rPr>
              <a:t> </a:t>
            </a:r>
            <a:r>
              <a:rPr sz="1400" spc="-10" dirty="0">
                <a:latin typeface="Times New Roman"/>
                <a:cs typeface="Times New Roman"/>
              </a:rPr>
              <a:t>ментол.</a:t>
            </a:r>
            <a:endParaRPr sz="1400">
              <a:latin typeface="Times New Roman"/>
              <a:cs typeface="Times New Roman"/>
            </a:endParaRPr>
          </a:p>
          <a:p>
            <a:pPr marL="12700" marR="76835" indent="-635">
              <a:lnSpc>
                <a:spcPct val="100000"/>
              </a:lnSpc>
            </a:pPr>
            <a:r>
              <a:rPr sz="1400" dirty="0">
                <a:latin typeface="Times New Roman"/>
                <a:cs typeface="Times New Roman"/>
              </a:rPr>
              <a:t>стрептоцид</a:t>
            </a:r>
            <a:r>
              <a:rPr sz="1400" spc="-25" dirty="0">
                <a:latin typeface="Times New Roman"/>
                <a:cs typeface="Times New Roman"/>
              </a:rPr>
              <a:t> </a:t>
            </a:r>
            <a:r>
              <a:rPr sz="1400" dirty="0">
                <a:latin typeface="Times New Roman"/>
                <a:cs typeface="Times New Roman"/>
              </a:rPr>
              <a:t>–</a:t>
            </a:r>
            <a:r>
              <a:rPr sz="1400" spc="-10" dirty="0">
                <a:latin typeface="Times New Roman"/>
                <a:cs typeface="Times New Roman"/>
              </a:rPr>
              <a:t> важкоподрібнювана,</a:t>
            </a:r>
            <a:r>
              <a:rPr sz="1400" spc="-35" dirty="0">
                <a:latin typeface="Times New Roman"/>
                <a:cs typeface="Times New Roman"/>
              </a:rPr>
              <a:t> </a:t>
            </a:r>
            <a:r>
              <a:rPr sz="1400" dirty="0">
                <a:latin typeface="Times New Roman"/>
                <a:cs typeface="Times New Roman"/>
              </a:rPr>
              <a:t>не</a:t>
            </a:r>
            <a:r>
              <a:rPr sz="1400" spc="-5" dirty="0">
                <a:latin typeface="Times New Roman"/>
                <a:cs typeface="Times New Roman"/>
              </a:rPr>
              <a:t> розчинний</a:t>
            </a:r>
            <a:r>
              <a:rPr sz="1400" spc="-55" dirty="0">
                <a:latin typeface="Times New Roman"/>
                <a:cs typeface="Times New Roman"/>
              </a:rPr>
              <a:t> </a:t>
            </a:r>
            <a:r>
              <a:rPr sz="1400" dirty="0">
                <a:latin typeface="Times New Roman"/>
                <a:cs typeface="Times New Roman"/>
              </a:rPr>
              <a:t>ні</a:t>
            </a:r>
            <a:r>
              <a:rPr sz="1400" spc="-10" dirty="0">
                <a:latin typeface="Times New Roman"/>
                <a:cs typeface="Times New Roman"/>
              </a:rPr>
              <a:t> </a:t>
            </a:r>
            <a:r>
              <a:rPr sz="1400" dirty="0">
                <a:latin typeface="Times New Roman"/>
                <a:cs typeface="Times New Roman"/>
              </a:rPr>
              <a:t>у </a:t>
            </a:r>
            <a:r>
              <a:rPr sz="1400" spc="-335" dirty="0">
                <a:latin typeface="Times New Roman"/>
                <a:cs typeface="Times New Roman"/>
              </a:rPr>
              <a:t> </a:t>
            </a:r>
            <a:r>
              <a:rPr sz="1400" spc="5" dirty="0">
                <a:latin typeface="Times New Roman"/>
                <a:cs typeface="Times New Roman"/>
              </a:rPr>
              <a:t>основі,</a:t>
            </a:r>
            <a:r>
              <a:rPr sz="1400" spc="-35" dirty="0">
                <a:latin typeface="Times New Roman"/>
                <a:cs typeface="Times New Roman"/>
              </a:rPr>
              <a:t> </a:t>
            </a:r>
            <a:r>
              <a:rPr sz="1400" dirty="0">
                <a:latin typeface="Times New Roman"/>
                <a:cs typeface="Times New Roman"/>
              </a:rPr>
              <a:t>ні</a:t>
            </a:r>
            <a:r>
              <a:rPr sz="1400" spc="-10" dirty="0">
                <a:latin typeface="Times New Roman"/>
                <a:cs typeface="Times New Roman"/>
              </a:rPr>
              <a:t> </a:t>
            </a:r>
            <a:r>
              <a:rPr sz="1400" dirty="0">
                <a:latin typeface="Times New Roman"/>
                <a:cs typeface="Times New Roman"/>
              </a:rPr>
              <a:t>у</a:t>
            </a:r>
            <a:r>
              <a:rPr sz="1400" spc="-10" dirty="0">
                <a:latin typeface="Times New Roman"/>
                <a:cs typeface="Times New Roman"/>
              </a:rPr>
              <a:t> воді </a:t>
            </a:r>
            <a:r>
              <a:rPr sz="1400" spc="-5" dirty="0">
                <a:latin typeface="Times New Roman"/>
                <a:cs typeface="Times New Roman"/>
              </a:rPr>
              <a:t>(мазь-суспензія)</a:t>
            </a:r>
            <a:endParaRPr sz="1400">
              <a:latin typeface="Times New Roman"/>
              <a:cs typeface="Times New Roman"/>
            </a:endParaRPr>
          </a:p>
          <a:p>
            <a:pPr marL="12700" marR="5080">
              <a:lnSpc>
                <a:spcPct val="100000"/>
              </a:lnSpc>
            </a:pPr>
            <a:r>
              <a:rPr sz="1400" spc="-10" dirty="0">
                <a:latin typeface="Times New Roman"/>
                <a:cs typeface="Times New Roman"/>
              </a:rPr>
              <a:t>ментол </a:t>
            </a:r>
            <a:r>
              <a:rPr sz="1400" dirty="0">
                <a:latin typeface="Times New Roman"/>
                <a:cs typeface="Times New Roman"/>
              </a:rPr>
              <a:t>- </a:t>
            </a:r>
            <a:r>
              <a:rPr sz="1400" spc="-5" dirty="0">
                <a:latin typeface="Times New Roman"/>
                <a:cs typeface="Times New Roman"/>
              </a:rPr>
              <a:t>розчинний </a:t>
            </a:r>
            <a:r>
              <a:rPr sz="1400" dirty="0">
                <a:latin typeface="Times New Roman"/>
                <a:cs typeface="Times New Roman"/>
              </a:rPr>
              <a:t>в </a:t>
            </a:r>
            <a:r>
              <a:rPr sz="1400" spc="5" dirty="0">
                <a:latin typeface="Times New Roman"/>
                <a:cs typeface="Times New Roman"/>
              </a:rPr>
              <a:t>основі </a:t>
            </a:r>
            <a:r>
              <a:rPr sz="1400" spc="-5" dirty="0">
                <a:latin typeface="Times New Roman"/>
                <a:cs typeface="Times New Roman"/>
              </a:rPr>
              <a:t>(мазь-розчин), </a:t>
            </a:r>
            <a:r>
              <a:rPr sz="1400" dirty="0">
                <a:latin typeface="Times New Roman"/>
                <a:cs typeface="Times New Roman"/>
              </a:rPr>
              <a:t>ефедрину </a:t>
            </a:r>
            <a:r>
              <a:rPr sz="1400" spc="-335" dirty="0">
                <a:latin typeface="Times New Roman"/>
                <a:cs typeface="Times New Roman"/>
              </a:rPr>
              <a:t> </a:t>
            </a:r>
            <a:r>
              <a:rPr sz="1400" spc="-5" dirty="0">
                <a:latin typeface="Times New Roman"/>
                <a:cs typeface="Times New Roman"/>
              </a:rPr>
              <a:t>гідрохлорид </a:t>
            </a:r>
            <a:r>
              <a:rPr sz="1400" dirty="0">
                <a:latin typeface="Times New Roman"/>
                <a:cs typeface="Times New Roman"/>
              </a:rPr>
              <a:t>і </a:t>
            </a:r>
            <a:r>
              <a:rPr sz="1400" spc="-5" dirty="0">
                <a:latin typeface="Times New Roman"/>
                <a:cs typeface="Times New Roman"/>
              </a:rPr>
              <a:t>димедрол </a:t>
            </a:r>
            <a:r>
              <a:rPr sz="1400" dirty="0">
                <a:latin typeface="Times New Roman"/>
                <a:cs typeface="Times New Roman"/>
              </a:rPr>
              <a:t>- </a:t>
            </a:r>
            <a:r>
              <a:rPr sz="1400" spc="-5" dirty="0">
                <a:latin typeface="Times New Roman"/>
                <a:cs typeface="Times New Roman"/>
              </a:rPr>
              <a:t>розчинні </a:t>
            </a:r>
            <a:r>
              <a:rPr sz="1400" dirty="0">
                <a:latin typeface="Times New Roman"/>
                <a:cs typeface="Times New Roman"/>
              </a:rPr>
              <a:t>у </a:t>
            </a:r>
            <a:r>
              <a:rPr sz="1400" spc="-10" dirty="0">
                <a:latin typeface="Times New Roman"/>
                <a:cs typeface="Times New Roman"/>
              </a:rPr>
              <a:t>воді </a:t>
            </a:r>
            <a:r>
              <a:rPr sz="1400" spc="-5" dirty="0">
                <a:latin typeface="Times New Roman"/>
                <a:cs typeface="Times New Roman"/>
              </a:rPr>
              <a:t>(мазь- </a:t>
            </a:r>
            <a:r>
              <a:rPr sz="1400" dirty="0">
                <a:latin typeface="Times New Roman"/>
                <a:cs typeface="Times New Roman"/>
              </a:rPr>
              <a:t> </a:t>
            </a:r>
            <a:r>
              <a:rPr sz="1400" spc="-10" dirty="0">
                <a:latin typeface="Times New Roman"/>
                <a:cs typeface="Times New Roman"/>
              </a:rPr>
              <a:t>емульсія) </a:t>
            </a:r>
            <a:r>
              <a:rPr sz="1400" spc="-5" dirty="0">
                <a:latin typeface="Times New Roman"/>
                <a:cs typeface="Times New Roman"/>
              </a:rPr>
              <a:t>Ефедрину гідрохлорид </a:t>
            </a:r>
            <a:r>
              <a:rPr sz="1400" spc="5" dirty="0">
                <a:latin typeface="Times New Roman"/>
                <a:cs typeface="Times New Roman"/>
              </a:rPr>
              <a:t>та </a:t>
            </a:r>
            <a:r>
              <a:rPr sz="1400" spc="-5" dirty="0">
                <a:latin typeface="Times New Roman"/>
                <a:cs typeface="Times New Roman"/>
              </a:rPr>
              <a:t>димедрол </a:t>
            </a:r>
            <a:r>
              <a:rPr sz="1400" dirty="0">
                <a:latin typeface="Times New Roman"/>
                <a:cs typeface="Times New Roman"/>
              </a:rPr>
              <a:t> </a:t>
            </a:r>
            <a:r>
              <a:rPr sz="1400" spc="-10" dirty="0">
                <a:latin typeface="Times New Roman"/>
                <a:cs typeface="Times New Roman"/>
              </a:rPr>
              <a:t>знаходяться</a:t>
            </a:r>
            <a:r>
              <a:rPr sz="1400" spc="-40" dirty="0">
                <a:latin typeface="Times New Roman"/>
                <a:cs typeface="Times New Roman"/>
              </a:rPr>
              <a:t> </a:t>
            </a:r>
            <a:r>
              <a:rPr sz="1400" dirty="0">
                <a:latin typeface="Times New Roman"/>
                <a:cs typeface="Times New Roman"/>
              </a:rPr>
              <a:t>на</a:t>
            </a:r>
            <a:r>
              <a:rPr sz="1400" spc="-5" dirty="0">
                <a:latin typeface="Times New Roman"/>
                <a:cs typeface="Times New Roman"/>
              </a:rPr>
              <a:t> предметно-кількісному</a:t>
            </a:r>
            <a:r>
              <a:rPr sz="1400" spc="-45" dirty="0">
                <a:latin typeface="Times New Roman"/>
                <a:cs typeface="Times New Roman"/>
              </a:rPr>
              <a:t> </a:t>
            </a:r>
            <a:r>
              <a:rPr sz="1400" spc="-10" dirty="0">
                <a:latin typeface="Times New Roman"/>
                <a:cs typeface="Times New Roman"/>
              </a:rPr>
              <a:t>обліку</a:t>
            </a:r>
            <a:endParaRPr sz="1400">
              <a:latin typeface="Times New Roman"/>
              <a:cs typeface="Times New Roman"/>
            </a:endParaRPr>
          </a:p>
        </p:txBody>
      </p:sp>
      <p:grpSp>
        <p:nvGrpSpPr>
          <p:cNvPr id="20" name="object 20"/>
          <p:cNvGrpSpPr/>
          <p:nvPr/>
        </p:nvGrpSpPr>
        <p:grpSpPr>
          <a:xfrm>
            <a:off x="175069" y="3569017"/>
            <a:ext cx="8289925" cy="3293745"/>
            <a:chOff x="175069" y="3569017"/>
            <a:chExt cx="8289925" cy="3293745"/>
          </a:xfrm>
        </p:grpSpPr>
        <p:sp>
          <p:nvSpPr>
            <p:cNvPr id="21" name="object 21"/>
            <p:cNvSpPr/>
            <p:nvPr/>
          </p:nvSpPr>
          <p:spPr>
            <a:xfrm>
              <a:off x="179831" y="3573779"/>
              <a:ext cx="8280400" cy="3284220"/>
            </a:xfrm>
            <a:custGeom>
              <a:avLst/>
              <a:gdLst/>
              <a:ahLst/>
              <a:cxnLst/>
              <a:rect l="l" t="t" r="r" b="b"/>
              <a:pathLst>
                <a:path w="8280400" h="3284220">
                  <a:moveTo>
                    <a:pt x="8279892" y="0"/>
                  </a:moveTo>
                  <a:lnTo>
                    <a:pt x="0" y="0"/>
                  </a:lnTo>
                  <a:lnTo>
                    <a:pt x="0" y="3284220"/>
                  </a:lnTo>
                  <a:lnTo>
                    <a:pt x="8279892" y="3284220"/>
                  </a:lnTo>
                  <a:lnTo>
                    <a:pt x="8279892" y="0"/>
                  </a:lnTo>
                  <a:close/>
                </a:path>
              </a:pathLst>
            </a:custGeom>
            <a:solidFill>
              <a:srgbClr val="F1F1F1"/>
            </a:solidFill>
          </p:spPr>
          <p:txBody>
            <a:bodyPr wrap="square" lIns="0" tIns="0" rIns="0" bIns="0" rtlCol="0"/>
            <a:lstStyle/>
            <a:p>
              <a:endParaRPr/>
            </a:p>
          </p:txBody>
        </p:sp>
        <p:sp>
          <p:nvSpPr>
            <p:cNvPr id="22" name="object 22"/>
            <p:cNvSpPr/>
            <p:nvPr/>
          </p:nvSpPr>
          <p:spPr>
            <a:xfrm>
              <a:off x="179831" y="3573779"/>
              <a:ext cx="8280400" cy="3284220"/>
            </a:xfrm>
            <a:custGeom>
              <a:avLst/>
              <a:gdLst/>
              <a:ahLst/>
              <a:cxnLst/>
              <a:rect l="l" t="t" r="r" b="b"/>
              <a:pathLst>
                <a:path w="8280400" h="3284220">
                  <a:moveTo>
                    <a:pt x="0" y="0"/>
                  </a:moveTo>
                  <a:lnTo>
                    <a:pt x="8279892" y="0"/>
                  </a:lnTo>
                  <a:lnTo>
                    <a:pt x="8279892" y="3284220"/>
                  </a:lnTo>
                </a:path>
                <a:path w="8280400" h="3284220">
                  <a:moveTo>
                    <a:pt x="0" y="3284220"/>
                  </a:moveTo>
                  <a:lnTo>
                    <a:pt x="0" y="0"/>
                  </a:lnTo>
                </a:path>
              </a:pathLst>
            </a:custGeom>
            <a:ln w="9144">
              <a:solidFill>
                <a:srgbClr val="FFFFFF"/>
              </a:solidFill>
            </a:ln>
          </p:spPr>
          <p:txBody>
            <a:bodyPr wrap="square" lIns="0" tIns="0" rIns="0" bIns="0" rtlCol="0"/>
            <a:lstStyle/>
            <a:p>
              <a:endParaRPr/>
            </a:p>
          </p:txBody>
        </p:sp>
      </p:grpSp>
      <p:sp>
        <p:nvSpPr>
          <p:cNvPr id="23" name="object 23"/>
          <p:cNvSpPr txBox="1"/>
          <p:nvPr/>
        </p:nvSpPr>
        <p:spPr>
          <a:xfrm>
            <a:off x="166687" y="3498278"/>
            <a:ext cx="473646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Маса</a:t>
            </a:r>
            <a:r>
              <a:rPr sz="1800" spc="-10" dirty="0">
                <a:latin typeface="Times New Roman"/>
                <a:cs typeface="Times New Roman"/>
              </a:rPr>
              <a:t> </a:t>
            </a:r>
            <a:r>
              <a:rPr sz="1800" spc="-5" dirty="0">
                <a:latin typeface="Times New Roman"/>
                <a:cs typeface="Times New Roman"/>
              </a:rPr>
              <a:t>мазі</a:t>
            </a:r>
            <a:r>
              <a:rPr sz="1800" spc="-10" dirty="0">
                <a:latin typeface="Times New Roman"/>
                <a:cs typeface="Times New Roman"/>
              </a:rPr>
              <a:t> </a:t>
            </a:r>
            <a:r>
              <a:rPr sz="1800" dirty="0">
                <a:latin typeface="Times New Roman"/>
                <a:cs typeface="Times New Roman"/>
              </a:rPr>
              <a:t>10,0</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5,0</a:t>
            </a:r>
            <a:r>
              <a:rPr sz="1800" spc="-10" dirty="0">
                <a:latin typeface="Times New Roman"/>
                <a:cs typeface="Times New Roman"/>
              </a:rPr>
              <a:t> </a:t>
            </a:r>
            <a:r>
              <a:rPr sz="1800" dirty="0">
                <a:latin typeface="Times New Roman"/>
                <a:cs typeface="Times New Roman"/>
              </a:rPr>
              <a:t>+</a:t>
            </a:r>
            <a:r>
              <a:rPr sz="1800" spc="-20" dirty="0">
                <a:latin typeface="Times New Roman"/>
                <a:cs typeface="Times New Roman"/>
              </a:rPr>
              <a:t> </a:t>
            </a:r>
            <a:r>
              <a:rPr sz="1800" dirty="0">
                <a:latin typeface="Times New Roman"/>
                <a:cs typeface="Times New Roman"/>
              </a:rPr>
              <a:t>0,1</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0,5</a:t>
            </a:r>
            <a:r>
              <a:rPr sz="1800" spc="-10"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0,3</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0,3</a:t>
            </a:r>
            <a:r>
              <a:rPr sz="1800" spc="-10"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16,2</a:t>
            </a:r>
            <a:endParaRPr sz="1800">
              <a:latin typeface="Times New Roman"/>
              <a:cs typeface="Times New Roman"/>
            </a:endParaRPr>
          </a:p>
        </p:txBody>
      </p:sp>
      <p:sp>
        <p:nvSpPr>
          <p:cNvPr id="24" name="object 24"/>
          <p:cNvSpPr txBox="1"/>
          <p:nvPr/>
        </p:nvSpPr>
        <p:spPr>
          <a:xfrm>
            <a:off x="166687" y="3717734"/>
            <a:ext cx="6947534" cy="739140"/>
          </a:xfrm>
          <a:prstGeom prst="rect">
            <a:avLst/>
          </a:prstGeom>
        </p:spPr>
        <p:txBody>
          <a:bodyPr vert="horz" wrap="square" lIns="0" tIns="12700" rIns="0" bIns="0" rtlCol="0">
            <a:spAutoFit/>
          </a:bodyPr>
          <a:lstStyle/>
          <a:p>
            <a:pPr marL="12700">
              <a:lnSpc>
                <a:spcPts val="1945"/>
              </a:lnSpc>
              <a:spcBef>
                <a:spcPts val="100"/>
              </a:spcBef>
              <a:tabLst>
                <a:tab pos="4145279" algn="l"/>
                <a:tab pos="4773295" algn="l"/>
              </a:tabLst>
            </a:pPr>
            <a:r>
              <a:rPr sz="1800" dirty="0">
                <a:latin typeface="Times New Roman"/>
                <a:cs typeface="Times New Roman"/>
              </a:rPr>
              <a:t>%</a:t>
            </a:r>
            <a:r>
              <a:rPr sz="1800" spc="-5" dirty="0">
                <a:latin typeface="Times New Roman"/>
                <a:cs typeface="Times New Roman"/>
              </a:rPr>
              <a:t> </a:t>
            </a:r>
            <a:r>
              <a:rPr sz="1800" spc="-10" dirty="0">
                <a:latin typeface="Times New Roman"/>
                <a:cs typeface="Times New Roman"/>
              </a:rPr>
              <a:t>нерозчинних</a:t>
            </a:r>
            <a:r>
              <a:rPr sz="1800" spc="30" dirty="0">
                <a:latin typeface="Times New Roman"/>
                <a:cs typeface="Times New Roman"/>
              </a:rPr>
              <a:t> </a:t>
            </a:r>
            <a:r>
              <a:rPr sz="1800" spc="-10" dirty="0">
                <a:latin typeface="Times New Roman"/>
                <a:cs typeface="Times New Roman"/>
              </a:rPr>
              <a:t>речовин</a:t>
            </a:r>
            <a:r>
              <a:rPr sz="1800" spc="10" dirty="0">
                <a:latin typeface="Times New Roman"/>
                <a:cs typeface="Times New Roman"/>
              </a:rPr>
              <a:t> </a:t>
            </a:r>
            <a:r>
              <a:rPr sz="1800" dirty="0">
                <a:latin typeface="Times New Roman"/>
                <a:cs typeface="Times New Roman"/>
              </a:rPr>
              <a:t>(стрептоциду)	0,5</a:t>
            </a:r>
            <a:r>
              <a:rPr sz="1800" spc="-5" dirty="0">
                <a:latin typeface="Times New Roman"/>
                <a:cs typeface="Times New Roman"/>
              </a:rPr>
              <a:t> </a:t>
            </a:r>
            <a:r>
              <a:rPr sz="1800" dirty="0">
                <a:latin typeface="Times New Roman"/>
                <a:cs typeface="Times New Roman"/>
              </a:rPr>
              <a:t>–	16,2</a:t>
            </a:r>
            <a:endParaRPr sz="1800">
              <a:latin typeface="Times New Roman"/>
              <a:cs typeface="Times New Roman"/>
            </a:endParaRPr>
          </a:p>
          <a:p>
            <a:pPr marL="4413885">
              <a:lnSpc>
                <a:spcPts val="1730"/>
              </a:lnSpc>
              <a:tabLst>
                <a:tab pos="5556885" algn="l"/>
              </a:tabLst>
            </a:pPr>
            <a:r>
              <a:rPr sz="1800" dirty="0">
                <a:latin typeface="Times New Roman"/>
                <a:cs typeface="Times New Roman"/>
              </a:rPr>
              <a:t>х</a:t>
            </a:r>
            <a:r>
              <a:rPr sz="1800" spc="-1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100,0	х</a:t>
            </a:r>
            <a:r>
              <a:rPr sz="1800" spc="-30" dirty="0">
                <a:latin typeface="Times New Roman"/>
                <a:cs typeface="Times New Roman"/>
              </a:rPr>
              <a:t> </a:t>
            </a:r>
            <a:r>
              <a:rPr sz="1800" dirty="0">
                <a:latin typeface="Symbol"/>
                <a:cs typeface="Symbol"/>
              </a:rPr>
              <a:t></a:t>
            </a:r>
            <a:r>
              <a:rPr sz="1800" spc="-25" dirty="0">
                <a:latin typeface="Times New Roman"/>
                <a:cs typeface="Times New Roman"/>
              </a:rPr>
              <a:t> </a:t>
            </a:r>
            <a:r>
              <a:rPr sz="1800" dirty="0">
                <a:latin typeface="Times New Roman"/>
                <a:cs typeface="Times New Roman"/>
              </a:rPr>
              <a:t>3,1%</a:t>
            </a:r>
            <a:r>
              <a:rPr sz="1800" spc="-30" dirty="0">
                <a:latin typeface="Times New Roman"/>
                <a:cs typeface="Times New Roman"/>
              </a:rPr>
              <a:t> </a:t>
            </a:r>
            <a:r>
              <a:rPr sz="1800" dirty="0">
                <a:latin typeface="Times New Roman"/>
                <a:cs typeface="Times New Roman"/>
              </a:rPr>
              <a:t>&lt;</a:t>
            </a:r>
            <a:r>
              <a:rPr sz="1800" spc="-30" dirty="0">
                <a:latin typeface="Times New Roman"/>
                <a:cs typeface="Times New Roman"/>
              </a:rPr>
              <a:t> </a:t>
            </a:r>
            <a:r>
              <a:rPr sz="1800" dirty="0">
                <a:latin typeface="Times New Roman"/>
                <a:cs typeface="Times New Roman"/>
              </a:rPr>
              <a:t>5%</a:t>
            </a:r>
            <a:endParaRPr sz="1800">
              <a:latin typeface="Times New Roman"/>
              <a:cs typeface="Times New Roman"/>
            </a:endParaRPr>
          </a:p>
          <a:p>
            <a:pPr marL="12700">
              <a:lnSpc>
                <a:spcPts val="1945"/>
              </a:lnSpc>
            </a:pPr>
            <a:r>
              <a:rPr sz="1800" spc="-10" dirty="0">
                <a:latin typeface="Times New Roman"/>
                <a:cs typeface="Times New Roman"/>
              </a:rPr>
              <a:t>Спирту</a:t>
            </a:r>
            <a:r>
              <a:rPr sz="1800" spc="5" dirty="0">
                <a:latin typeface="Times New Roman"/>
                <a:cs typeface="Times New Roman"/>
              </a:rPr>
              <a:t> </a:t>
            </a:r>
            <a:r>
              <a:rPr sz="1800" spc="-10" dirty="0">
                <a:latin typeface="Times New Roman"/>
                <a:cs typeface="Times New Roman"/>
              </a:rPr>
              <a:t>етилового</a:t>
            </a:r>
            <a:r>
              <a:rPr sz="1800" spc="-15" dirty="0">
                <a:latin typeface="Times New Roman"/>
                <a:cs typeface="Times New Roman"/>
              </a:rPr>
              <a:t> </a:t>
            </a:r>
            <a:r>
              <a:rPr sz="1800" spc="-5" dirty="0">
                <a:latin typeface="Times New Roman"/>
                <a:cs typeface="Times New Roman"/>
              </a:rPr>
              <a:t>для </a:t>
            </a:r>
            <a:r>
              <a:rPr sz="1800" spc="-10" dirty="0">
                <a:latin typeface="Times New Roman"/>
                <a:cs typeface="Times New Roman"/>
              </a:rPr>
              <a:t>подрібнення</a:t>
            </a:r>
            <a:r>
              <a:rPr sz="1800" spc="10" dirty="0">
                <a:latin typeface="Times New Roman"/>
                <a:cs typeface="Times New Roman"/>
              </a:rPr>
              <a:t> </a:t>
            </a:r>
            <a:r>
              <a:rPr sz="1800" spc="-5" dirty="0">
                <a:latin typeface="Times New Roman"/>
                <a:cs typeface="Times New Roman"/>
              </a:rPr>
              <a:t>стрептоциду</a:t>
            </a:r>
            <a:r>
              <a:rPr sz="1800" dirty="0">
                <a:latin typeface="Times New Roman"/>
                <a:cs typeface="Times New Roman"/>
              </a:rPr>
              <a:t> 1,0</a:t>
            </a:r>
            <a:r>
              <a:rPr sz="1800" spc="-5"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5</a:t>
            </a:r>
            <a:r>
              <a:rPr sz="1800" spc="10"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25" name="object 25"/>
          <p:cNvSpPr txBox="1"/>
          <p:nvPr/>
        </p:nvSpPr>
        <p:spPr>
          <a:xfrm>
            <a:off x="6282194" y="4376102"/>
            <a:ext cx="105346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х</a:t>
            </a:r>
            <a:r>
              <a:rPr sz="1800" spc="-45" dirty="0">
                <a:latin typeface="Times New Roman"/>
                <a:cs typeface="Times New Roman"/>
              </a:rPr>
              <a:t> </a:t>
            </a:r>
            <a:r>
              <a:rPr sz="1800" dirty="0">
                <a:latin typeface="Symbol"/>
                <a:cs typeface="Symbol"/>
              </a:rPr>
              <a:t></a:t>
            </a:r>
            <a:r>
              <a:rPr sz="1800" spc="-30" dirty="0">
                <a:latin typeface="Times New Roman"/>
                <a:cs typeface="Times New Roman"/>
              </a:rPr>
              <a:t> </a:t>
            </a:r>
            <a:r>
              <a:rPr sz="1800" dirty="0">
                <a:latin typeface="Times New Roman"/>
                <a:cs typeface="Times New Roman"/>
              </a:rPr>
              <a:t>3</a:t>
            </a:r>
            <a:r>
              <a:rPr sz="1800" spc="-40"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26" name="object 26"/>
          <p:cNvSpPr txBox="1"/>
          <p:nvPr/>
        </p:nvSpPr>
        <p:spPr>
          <a:xfrm>
            <a:off x="4561639" y="4376102"/>
            <a:ext cx="1461770" cy="739140"/>
          </a:xfrm>
          <a:prstGeom prst="rect">
            <a:avLst/>
          </a:prstGeom>
        </p:spPr>
        <p:txBody>
          <a:bodyPr vert="horz" wrap="square" lIns="0" tIns="12700" rIns="0" bIns="0" rtlCol="0">
            <a:spAutoFit/>
          </a:bodyPr>
          <a:lstStyle/>
          <a:p>
            <a:pPr marR="405765" algn="r">
              <a:lnSpc>
                <a:spcPts val="1945"/>
              </a:lnSpc>
              <a:spcBef>
                <a:spcPts val="100"/>
              </a:spcBef>
            </a:pPr>
            <a:r>
              <a:rPr sz="1800" dirty="0">
                <a:latin typeface="Times New Roman"/>
                <a:cs typeface="Times New Roman"/>
              </a:rPr>
              <a:t>0,5</a:t>
            </a:r>
            <a:r>
              <a:rPr sz="1800" spc="-60" dirty="0">
                <a:latin typeface="Times New Roman"/>
                <a:cs typeface="Times New Roman"/>
              </a:rPr>
              <a:t> </a:t>
            </a:r>
            <a:r>
              <a:rPr sz="1800" dirty="0">
                <a:latin typeface="Times New Roman"/>
                <a:cs typeface="Times New Roman"/>
              </a:rPr>
              <a:t>–</a:t>
            </a:r>
            <a:r>
              <a:rPr sz="1800" spc="-40" dirty="0">
                <a:latin typeface="Times New Roman"/>
                <a:cs typeface="Times New Roman"/>
              </a:rPr>
              <a:t> </a:t>
            </a:r>
            <a:r>
              <a:rPr sz="1800" dirty="0">
                <a:latin typeface="Times New Roman"/>
                <a:cs typeface="Times New Roman"/>
              </a:rPr>
              <a:t>х</a:t>
            </a:r>
            <a:endParaRPr sz="1800">
              <a:latin typeface="Times New Roman"/>
              <a:cs typeface="Times New Roman"/>
            </a:endParaRPr>
          </a:p>
          <a:p>
            <a:pPr marR="411480" algn="r">
              <a:lnSpc>
                <a:spcPts val="1730"/>
              </a:lnSpc>
              <a:tabLst>
                <a:tab pos="628015" algn="l"/>
              </a:tabLst>
            </a:pPr>
            <a:r>
              <a:rPr sz="1800" dirty="0">
                <a:latin typeface="Times New Roman"/>
                <a:cs typeface="Times New Roman"/>
              </a:rPr>
              <a:t>0</a:t>
            </a:r>
            <a:r>
              <a:rPr sz="1800" spc="5" dirty="0">
                <a:latin typeface="Times New Roman"/>
                <a:cs typeface="Times New Roman"/>
              </a:rPr>
              <a:t>,</a:t>
            </a:r>
            <a:r>
              <a:rPr sz="1800" dirty="0">
                <a:latin typeface="Times New Roman"/>
                <a:cs typeface="Times New Roman"/>
              </a:rPr>
              <a:t>1</a:t>
            </a:r>
            <a:r>
              <a:rPr sz="1800" spc="-5" dirty="0">
                <a:latin typeface="Times New Roman"/>
                <a:cs typeface="Times New Roman"/>
              </a:rPr>
              <a:t> </a:t>
            </a:r>
            <a:r>
              <a:rPr sz="1800" dirty="0">
                <a:latin typeface="Times New Roman"/>
                <a:cs typeface="Times New Roman"/>
              </a:rPr>
              <a:t>–	16</a:t>
            </a:r>
            <a:r>
              <a:rPr sz="1800" spc="5" dirty="0">
                <a:latin typeface="Times New Roman"/>
                <a:cs typeface="Times New Roman"/>
              </a:rPr>
              <a:t>,</a:t>
            </a:r>
            <a:r>
              <a:rPr sz="1800" dirty="0">
                <a:latin typeface="Times New Roman"/>
                <a:cs typeface="Times New Roman"/>
              </a:rPr>
              <a:t>2</a:t>
            </a:r>
            <a:endParaRPr sz="1800">
              <a:latin typeface="Times New Roman"/>
              <a:cs typeface="Times New Roman"/>
            </a:endParaRPr>
          </a:p>
          <a:p>
            <a:pPr marL="589915">
              <a:lnSpc>
                <a:spcPts val="1945"/>
              </a:lnSpc>
            </a:pPr>
            <a:r>
              <a:rPr sz="1800" dirty="0">
                <a:latin typeface="Times New Roman"/>
                <a:cs typeface="Times New Roman"/>
              </a:rPr>
              <a:t>х</a:t>
            </a:r>
            <a:r>
              <a:rPr sz="1800" spc="-55" dirty="0">
                <a:latin typeface="Times New Roman"/>
                <a:cs typeface="Times New Roman"/>
              </a:rPr>
              <a:t> </a:t>
            </a:r>
            <a:r>
              <a:rPr sz="1800" dirty="0">
                <a:latin typeface="Times New Roman"/>
                <a:cs typeface="Times New Roman"/>
              </a:rPr>
              <a:t>–</a:t>
            </a:r>
            <a:r>
              <a:rPr sz="1800" spc="-35" dirty="0">
                <a:latin typeface="Times New Roman"/>
                <a:cs typeface="Times New Roman"/>
              </a:rPr>
              <a:t> </a:t>
            </a:r>
            <a:r>
              <a:rPr sz="1800" dirty="0">
                <a:latin typeface="Times New Roman"/>
                <a:cs typeface="Times New Roman"/>
              </a:rPr>
              <a:t>100,0</a:t>
            </a:r>
            <a:endParaRPr sz="1800">
              <a:latin typeface="Times New Roman"/>
              <a:cs typeface="Times New Roman"/>
            </a:endParaRPr>
          </a:p>
        </p:txBody>
      </p:sp>
      <p:sp>
        <p:nvSpPr>
          <p:cNvPr id="27" name="object 27"/>
          <p:cNvSpPr txBox="1"/>
          <p:nvPr/>
        </p:nvSpPr>
        <p:spPr>
          <a:xfrm>
            <a:off x="6282423" y="4815014"/>
            <a:ext cx="140335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х</a:t>
            </a:r>
            <a:r>
              <a:rPr sz="1800" spc="-35" dirty="0">
                <a:latin typeface="Times New Roman"/>
                <a:cs typeface="Times New Roman"/>
              </a:rPr>
              <a:t> </a:t>
            </a:r>
            <a:r>
              <a:rPr sz="1800" dirty="0">
                <a:latin typeface="Symbol"/>
                <a:cs typeface="Symbol"/>
              </a:rPr>
              <a:t></a:t>
            </a:r>
            <a:r>
              <a:rPr sz="1800" spc="-20" dirty="0">
                <a:latin typeface="Times New Roman"/>
                <a:cs typeface="Times New Roman"/>
              </a:rPr>
              <a:t> </a:t>
            </a:r>
            <a:r>
              <a:rPr sz="1800" dirty="0">
                <a:latin typeface="Times New Roman"/>
                <a:cs typeface="Times New Roman"/>
              </a:rPr>
              <a:t>3,1%</a:t>
            </a:r>
            <a:r>
              <a:rPr sz="1800" spc="-35" dirty="0">
                <a:latin typeface="Times New Roman"/>
                <a:cs typeface="Times New Roman"/>
              </a:rPr>
              <a:t> </a:t>
            </a:r>
            <a:r>
              <a:rPr sz="1800" dirty="0">
                <a:latin typeface="Times New Roman"/>
                <a:cs typeface="Times New Roman"/>
              </a:rPr>
              <a:t>&lt;</a:t>
            </a:r>
            <a:r>
              <a:rPr sz="1800" spc="-25" dirty="0">
                <a:latin typeface="Times New Roman"/>
                <a:cs typeface="Times New Roman"/>
              </a:rPr>
              <a:t> </a:t>
            </a:r>
            <a:r>
              <a:rPr sz="1800" dirty="0">
                <a:latin typeface="Times New Roman"/>
                <a:cs typeface="Times New Roman"/>
              </a:rPr>
              <a:t>5%</a:t>
            </a:r>
            <a:endParaRPr sz="1800">
              <a:latin typeface="Times New Roman"/>
              <a:cs typeface="Times New Roman"/>
            </a:endParaRPr>
          </a:p>
        </p:txBody>
      </p:sp>
      <p:sp>
        <p:nvSpPr>
          <p:cNvPr id="28" name="object 28"/>
          <p:cNvSpPr txBox="1"/>
          <p:nvPr/>
        </p:nvSpPr>
        <p:spPr>
          <a:xfrm>
            <a:off x="166458" y="4595558"/>
            <a:ext cx="3963670" cy="73914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a:t>
            </a:r>
            <a:r>
              <a:rPr sz="1800" spc="-15" dirty="0">
                <a:latin typeface="Times New Roman"/>
                <a:cs typeface="Times New Roman"/>
              </a:rPr>
              <a:t> </a:t>
            </a:r>
            <a:r>
              <a:rPr sz="1800" spc="-10" dirty="0">
                <a:latin typeface="Times New Roman"/>
                <a:cs typeface="Times New Roman"/>
              </a:rPr>
              <a:t>речовин,</a:t>
            </a:r>
            <a:r>
              <a:rPr sz="1800" spc="5" dirty="0">
                <a:latin typeface="Times New Roman"/>
                <a:cs typeface="Times New Roman"/>
              </a:rPr>
              <a:t> </a:t>
            </a:r>
            <a:r>
              <a:rPr sz="1800" spc="-10" dirty="0">
                <a:latin typeface="Times New Roman"/>
                <a:cs typeface="Times New Roman"/>
              </a:rPr>
              <a:t>розчинних</a:t>
            </a:r>
            <a:r>
              <a:rPr sz="1800" dirty="0">
                <a:latin typeface="Times New Roman"/>
                <a:cs typeface="Times New Roman"/>
              </a:rPr>
              <a:t> в </a:t>
            </a:r>
            <a:r>
              <a:rPr sz="1800" spc="5" dirty="0">
                <a:latin typeface="Times New Roman"/>
                <a:cs typeface="Times New Roman"/>
              </a:rPr>
              <a:t>основі</a:t>
            </a:r>
            <a:r>
              <a:rPr sz="1800" spc="-15" dirty="0">
                <a:latin typeface="Times New Roman"/>
                <a:cs typeface="Times New Roman"/>
              </a:rPr>
              <a:t> </a:t>
            </a:r>
            <a:r>
              <a:rPr sz="1800" spc="-10" dirty="0">
                <a:latin typeface="Times New Roman"/>
                <a:cs typeface="Times New Roman"/>
              </a:rPr>
              <a:t>(ментол)</a:t>
            </a:r>
            <a:endParaRPr sz="1800">
              <a:latin typeface="Times New Roman"/>
              <a:cs typeface="Times New Roman"/>
            </a:endParaRPr>
          </a:p>
          <a:p>
            <a:pPr marL="12700">
              <a:lnSpc>
                <a:spcPct val="100000"/>
              </a:lnSpc>
              <a:spcBef>
                <a:spcPts val="1295"/>
              </a:spcBef>
            </a:pPr>
            <a:r>
              <a:rPr sz="1800" dirty="0">
                <a:latin typeface="Times New Roman"/>
                <a:cs typeface="Times New Roman"/>
              </a:rPr>
              <a:t>Масла</a:t>
            </a:r>
            <a:r>
              <a:rPr sz="1800" spc="-35" dirty="0">
                <a:latin typeface="Times New Roman"/>
                <a:cs typeface="Times New Roman"/>
              </a:rPr>
              <a:t> </a:t>
            </a:r>
            <a:r>
              <a:rPr sz="1800" spc="-10" dirty="0">
                <a:latin typeface="Times New Roman"/>
                <a:cs typeface="Times New Roman"/>
              </a:rPr>
              <a:t>вазелінового</a:t>
            </a:r>
            <a:endParaRPr sz="1800">
              <a:latin typeface="Times New Roman"/>
              <a:cs typeface="Times New Roman"/>
            </a:endParaRPr>
          </a:p>
        </p:txBody>
      </p:sp>
      <p:sp>
        <p:nvSpPr>
          <p:cNvPr id="29" name="object 29"/>
          <p:cNvSpPr txBox="1"/>
          <p:nvPr/>
        </p:nvSpPr>
        <p:spPr>
          <a:xfrm>
            <a:off x="4881562" y="5034470"/>
            <a:ext cx="1958975" cy="299720"/>
          </a:xfrm>
          <a:prstGeom prst="rect">
            <a:avLst/>
          </a:prstGeom>
        </p:spPr>
        <p:txBody>
          <a:bodyPr vert="horz" wrap="square" lIns="0" tIns="12700" rIns="0" bIns="0" rtlCol="0">
            <a:spAutoFit/>
          </a:bodyPr>
          <a:lstStyle/>
          <a:p>
            <a:pPr marL="12700">
              <a:lnSpc>
                <a:spcPct val="100000"/>
              </a:lnSpc>
              <a:spcBef>
                <a:spcPts val="100"/>
              </a:spcBef>
              <a:tabLst>
                <a:tab pos="984250" algn="l"/>
              </a:tabLst>
            </a:pPr>
            <a:r>
              <a:rPr sz="1800" dirty="0">
                <a:latin typeface="Times New Roman"/>
                <a:cs typeface="Times New Roman"/>
              </a:rPr>
              <a:t>1,0	–</a:t>
            </a:r>
            <a:r>
              <a:rPr sz="1800" spc="-55" dirty="0">
                <a:latin typeface="Times New Roman"/>
                <a:cs typeface="Times New Roman"/>
              </a:rPr>
              <a:t> </a:t>
            </a:r>
            <a:r>
              <a:rPr sz="1800" dirty="0">
                <a:latin typeface="Times New Roman"/>
                <a:cs typeface="Times New Roman"/>
              </a:rPr>
              <a:t>23</a:t>
            </a:r>
            <a:r>
              <a:rPr sz="1800" spc="-40"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30" name="object 30"/>
          <p:cNvSpPr txBox="1"/>
          <p:nvPr/>
        </p:nvSpPr>
        <p:spPr>
          <a:xfrm>
            <a:off x="451294" y="5240210"/>
            <a:ext cx="3268979" cy="360680"/>
          </a:xfrm>
          <a:prstGeom prst="rect">
            <a:avLst/>
          </a:prstGeom>
        </p:spPr>
        <p:txBody>
          <a:bodyPr vert="horz" wrap="square" lIns="0" tIns="12065" rIns="0" bIns="0" rtlCol="0">
            <a:spAutoFit/>
          </a:bodyPr>
          <a:lstStyle/>
          <a:p>
            <a:pPr marL="12700">
              <a:lnSpc>
                <a:spcPct val="100000"/>
              </a:lnSpc>
              <a:spcBef>
                <a:spcPts val="95"/>
              </a:spcBef>
            </a:pPr>
            <a:r>
              <a:rPr sz="1800" dirty="0">
                <a:latin typeface="Times New Roman"/>
                <a:cs typeface="Times New Roman"/>
              </a:rPr>
              <a:t>(1/2 </a:t>
            </a:r>
            <a:r>
              <a:rPr sz="1800" spc="-15" dirty="0">
                <a:latin typeface="Times New Roman"/>
                <a:cs typeface="Times New Roman"/>
              </a:rPr>
              <a:t>от</a:t>
            </a:r>
            <a:r>
              <a:rPr sz="1800" spc="-5" dirty="0">
                <a:latin typeface="Times New Roman"/>
                <a:cs typeface="Times New Roman"/>
              </a:rPr>
              <a:t> </a:t>
            </a:r>
            <a:r>
              <a:rPr sz="2200" spc="-10" dirty="0">
                <a:latin typeface="Times New Roman"/>
                <a:cs typeface="Times New Roman"/>
              </a:rPr>
              <a:t>m</a:t>
            </a:r>
            <a:r>
              <a:rPr sz="1600" spc="-10" dirty="0">
                <a:latin typeface="Times New Roman"/>
                <a:cs typeface="Times New Roman"/>
              </a:rPr>
              <a:t>стрептоциду</a:t>
            </a:r>
            <a:r>
              <a:rPr sz="1600" spc="10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2200" spc="-15" dirty="0">
                <a:latin typeface="Times New Roman"/>
                <a:cs typeface="Times New Roman"/>
              </a:rPr>
              <a:t>m</a:t>
            </a:r>
            <a:r>
              <a:rPr sz="1600" spc="-15" dirty="0">
                <a:latin typeface="Times New Roman"/>
                <a:cs typeface="Times New Roman"/>
              </a:rPr>
              <a:t>ментола</a:t>
            </a:r>
            <a:r>
              <a:rPr sz="1800" spc="-15" dirty="0">
                <a:latin typeface="Times New Roman"/>
                <a:cs typeface="Times New Roman"/>
              </a:rPr>
              <a:t>)</a:t>
            </a:r>
            <a:endParaRPr sz="1800">
              <a:latin typeface="Times New Roman"/>
              <a:cs typeface="Times New Roman"/>
            </a:endParaRPr>
          </a:p>
        </p:txBody>
      </p:sp>
      <p:sp>
        <p:nvSpPr>
          <p:cNvPr id="31" name="object 31"/>
          <p:cNvSpPr txBox="1"/>
          <p:nvPr/>
        </p:nvSpPr>
        <p:spPr>
          <a:xfrm>
            <a:off x="4957366" y="5290502"/>
            <a:ext cx="3133090" cy="299720"/>
          </a:xfrm>
          <a:prstGeom prst="rect">
            <a:avLst/>
          </a:prstGeom>
        </p:spPr>
        <p:txBody>
          <a:bodyPr vert="horz" wrap="square" lIns="0" tIns="12700" rIns="0" bIns="0" rtlCol="0">
            <a:spAutoFit/>
          </a:bodyPr>
          <a:lstStyle/>
          <a:p>
            <a:pPr marL="12700">
              <a:lnSpc>
                <a:spcPct val="100000"/>
              </a:lnSpc>
              <a:spcBef>
                <a:spcPts val="100"/>
              </a:spcBef>
              <a:tabLst>
                <a:tab pos="1823720" algn="l"/>
              </a:tabLst>
            </a:pPr>
            <a:r>
              <a:rPr sz="1800" dirty="0">
                <a:latin typeface="Times New Roman"/>
                <a:cs typeface="Times New Roman"/>
              </a:rPr>
              <a:t>0,25(0,35) –</a:t>
            </a:r>
            <a:r>
              <a:rPr sz="1800" spc="-10" dirty="0">
                <a:latin typeface="Times New Roman"/>
                <a:cs typeface="Times New Roman"/>
              </a:rPr>
              <a:t> </a:t>
            </a:r>
            <a:r>
              <a:rPr sz="1800" dirty="0">
                <a:latin typeface="Times New Roman"/>
                <a:cs typeface="Times New Roman"/>
              </a:rPr>
              <a:t>х	х</a:t>
            </a:r>
            <a:r>
              <a:rPr sz="1800" spc="-40" dirty="0">
                <a:latin typeface="Times New Roman"/>
                <a:cs typeface="Times New Roman"/>
              </a:rPr>
              <a:t> </a:t>
            </a:r>
            <a:r>
              <a:rPr sz="1800" dirty="0">
                <a:latin typeface="Symbol"/>
                <a:cs typeface="Symbol"/>
              </a:rPr>
              <a:t></a:t>
            </a:r>
            <a:r>
              <a:rPr sz="1800" spc="-30" dirty="0">
                <a:latin typeface="Times New Roman"/>
                <a:cs typeface="Times New Roman"/>
              </a:rPr>
              <a:t> </a:t>
            </a:r>
            <a:r>
              <a:rPr sz="1800" dirty="0">
                <a:latin typeface="Times New Roman"/>
                <a:cs typeface="Times New Roman"/>
              </a:rPr>
              <a:t>6(8)</a:t>
            </a:r>
            <a:r>
              <a:rPr sz="1800" spc="-25"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32" name="object 32"/>
          <p:cNvSpPr txBox="1"/>
          <p:nvPr/>
        </p:nvSpPr>
        <p:spPr>
          <a:xfrm>
            <a:off x="166687" y="5522074"/>
            <a:ext cx="7957184" cy="958215"/>
          </a:xfrm>
          <a:prstGeom prst="rect">
            <a:avLst/>
          </a:prstGeom>
        </p:spPr>
        <p:txBody>
          <a:bodyPr vert="horz" wrap="square" lIns="0" tIns="12700" rIns="0" bIns="0" rtlCol="0">
            <a:spAutoFit/>
          </a:bodyPr>
          <a:lstStyle/>
          <a:p>
            <a:pPr marL="12700">
              <a:lnSpc>
                <a:spcPts val="1945"/>
              </a:lnSpc>
              <a:spcBef>
                <a:spcPts val="100"/>
              </a:spcBef>
              <a:tabLst>
                <a:tab pos="6035040" algn="l"/>
              </a:tabLst>
            </a:pPr>
            <a:r>
              <a:rPr sz="1800" dirty="0">
                <a:latin typeface="Times New Roman"/>
                <a:cs typeface="Times New Roman"/>
              </a:rPr>
              <a:t>% </a:t>
            </a:r>
            <a:r>
              <a:rPr sz="1800" spc="-15" dirty="0">
                <a:latin typeface="Times New Roman"/>
                <a:cs typeface="Times New Roman"/>
              </a:rPr>
              <a:t>водорозчинних</a:t>
            </a:r>
            <a:r>
              <a:rPr sz="1800" spc="30" dirty="0">
                <a:latin typeface="Times New Roman"/>
                <a:cs typeface="Times New Roman"/>
              </a:rPr>
              <a:t> </a:t>
            </a:r>
            <a:r>
              <a:rPr sz="1800" spc="-10" dirty="0">
                <a:latin typeface="Times New Roman"/>
                <a:cs typeface="Times New Roman"/>
              </a:rPr>
              <a:t>речовин</a:t>
            </a:r>
            <a:r>
              <a:rPr sz="1800" dirty="0">
                <a:latin typeface="Times New Roman"/>
                <a:cs typeface="Times New Roman"/>
              </a:rPr>
              <a:t> </a:t>
            </a:r>
            <a:r>
              <a:rPr sz="1800" spc="-10" dirty="0">
                <a:latin typeface="Times New Roman"/>
                <a:cs typeface="Times New Roman"/>
              </a:rPr>
              <a:t>(димедролу</a:t>
            </a:r>
            <a:r>
              <a:rPr sz="1800" spc="20" dirty="0">
                <a:latin typeface="Times New Roman"/>
                <a:cs typeface="Times New Roman"/>
              </a:rPr>
              <a:t> </a:t>
            </a:r>
            <a:r>
              <a:rPr sz="1800" dirty="0">
                <a:latin typeface="Times New Roman"/>
                <a:cs typeface="Times New Roman"/>
              </a:rPr>
              <a:t>і</a:t>
            </a:r>
            <a:r>
              <a:rPr sz="1800" spc="5" dirty="0">
                <a:latin typeface="Times New Roman"/>
                <a:cs typeface="Times New Roman"/>
              </a:rPr>
              <a:t> </a:t>
            </a:r>
            <a:r>
              <a:rPr sz="1800" spc="-5" dirty="0">
                <a:latin typeface="Times New Roman"/>
                <a:cs typeface="Times New Roman"/>
              </a:rPr>
              <a:t>ефедрину</a:t>
            </a:r>
            <a:r>
              <a:rPr sz="1800" spc="5" dirty="0">
                <a:latin typeface="Times New Roman"/>
                <a:cs typeface="Times New Roman"/>
              </a:rPr>
              <a:t> </a:t>
            </a:r>
            <a:r>
              <a:rPr sz="1800" dirty="0">
                <a:latin typeface="Times New Roman"/>
                <a:cs typeface="Times New Roman"/>
              </a:rPr>
              <a:t>г/х)</a:t>
            </a:r>
            <a:r>
              <a:rPr sz="1800" spc="475" dirty="0">
                <a:latin typeface="Times New Roman"/>
                <a:cs typeface="Times New Roman"/>
              </a:rPr>
              <a:t> </a:t>
            </a:r>
            <a:r>
              <a:rPr sz="1800" dirty="0">
                <a:latin typeface="Times New Roman"/>
                <a:cs typeface="Times New Roman"/>
              </a:rPr>
              <a:t>0,6</a:t>
            </a:r>
            <a:r>
              <a:rPr sz="1800" spc="-5" dirty="0">
                <a:latin typeface="Times New Roman"/>
                <a:cs typeface="Times New Roman"/>
              </a:rPr>
              <a:t> </a:t>
            </a:r>
            <a:r>
              <a:rPr sz="1800" dirty="0">
                <a:latin typeface="Times New Roman"/>
                <a:cs typeface="Times New Roman"/>
              </a:rPr>
              <a:t>–	16,2</a:t>
            </a:r>
            <a:endParaRPr sz="1800">
              <a:latin typeface="Times New Roman"/>
              <a:cs typeface="Times New Roman"/>
            </a:endParaRPr>
          </a:p>
          <a:p>
            <a:pPr marL="5842000">
              <a:lnSpc>
                <a:spcPts val="1730"/>
              </a:lnSpc>
              <a:tabLst>
                <a:tab pos="6927850" algn="l"/>
              </a:tabLst>
            </a:pPr>
            <a:r>
              <a:rPr sz="1800" dirty="0">
                <a:latin typeface="Times New Roman"/>
                <a:cs typeface="Times New Roman"/>
              </a:rPr>
              <a:t>х</a:t>
            </a:r>
            <a:r>
              <a:rPr sz="1800" spc="45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100,0	х</a:t>
            </a:r>
            <a:r>
              <a:rPr sz="1800" spc="-40" dirty="0">
                <a:latin typeface="Times New Roman"/>
                <a:cs typeface="Times New Roman"/>
              </a:rPr>
              <a:t> </a:t>
            </a:r>
            <a:r>
              <a:rPr sz="1800" dirty="0">
                <a:latin typeface="Symbol"/>
                <a:cs typeface="Symbol"/>
              </a:rPr>
              <a:t></a:t>
            </a:r>
            <a:r>
              <a:rPr sz="1800" spc="-30" dirty="0">
                <a:latin typeface="Times New Roman"/>
                <a:cs typeface="Times New Roman"/>
              </a:rPr>
              <a:t> </a:t>
            </a:r>
            <a:r>
              <a:rPr sz="1800" dirty="0">
                <a:latin typeface="Times New Roman"/>
                <a:cs typeface="Times New Roman"/>
              </a:rPr>
              <a:t>3,7%</a:t>
            </a:r>
            <a:r>
              <a:rPr sz="1800" spc="-35" dirty="0">
                <a:latin typeface="Times New Roman"/>
                <a:cs typeface="Times New Roman"/>
              </a:rPr>
              <a:t> </a:t>
            </a:r>
            <a:r>
              <a:rPr sz="1800" dirty="0">
                <a:latin typeface="Times New Roman"/>
                <a:cs typeface="Times New Roman"/>
              </a:rPr>
              <a:t>&lt;</a:t>
            </a:r>
            <a:endParaRPr sz="1800">
              <a:latin typeface="Times New Roman"/>
              <a:cs typeface="Times New Roman"/>
            </a:endParaRPr>
          </a:p>
          <a:p>
            <a:pPr marL="12700">
              <a:lnSpc>
                <a:spcPts val="1730"/>
              </a:lnSpc>
            </a:pPr>
            <a:r>
              <a:rPr sz="1800" dirty="0">
                <a:latin typeface="Times New Roman"/>
                <a:cs typeface="Times New Roman"/>
              </a:rPr>
              <a:t>5%</a:t>
            </a:r>
            <a:endParaRPr sz="1800">
              <a:latin typeface="Times New Roman"/>
              <a:cs typeface="Times New Roman"/>
            </a:endParaRPr>
          </a:p>
          <a:p>
            <a:pPr marL="12700">
              <a:lnSpc>
                <a:spcPts val="1945"/>
              </a:lnSpc>
            </a:pPr>
            <a:r>
              <a:rPr sz="1800" spc="-15" dirty="0">
                <a:latin typeface="Times New Roman"/>
                <a:cs typeface="Times New Roman"/>
              </a:rPr>
              <a:t>Води</a:t>
            </a:r>
            <a:r>
              <a:rPr sz="1800" spc="-20" dirty="0">
                <a:latin typeface="Times New Roman"/>
                <a:cs typeface="Times New Roman"/>
              </a:rPr>
              <a:t> </a:t>
            </a:r>
            <a:r>
              <a:rPr sz="1800" spc="-10" dirty="0">
                <a:latin typeface="Times New Roman"/>
                <a:cs typeface="Times New Roman"/>
              </a:rPr>
              <a:t>очищеної </a:t>
            </a:r>
            <a:r>
              <a:rPr sz="1800" dirty="0">
                <a:latin typeface="Times New Roman"/>
                <a:cs typeface="Times New Roman"/>
              </a:rPr>
              <a:t>(із</a:t>
            </a:r>
            <a:r>
              <a:rPr sz="1800" spc="-5" dirty="0">
                <a:latin typeface="Times New Roman"/>
                <a:cs typeface="Times New Roman"/>
              </a:rPr>
              <a:t> ланоліну</a:t>
            </a:r>
            <a:r>
              <a:rPr sz="1800" spc="-15" dirty="0">
                <a:latin typeface="Times New Roman"/>
                <a:cs typeface="Times New Roman"/>
              </a:rPr>
              <a:t> водного) </a:t>
            </a:r>
            <a:r>
              <a:rPr sz="1800" dirty="0">
                <a:latin typeface="Times New Roman"/>
                <a:cs typeface="Times New Roman"/>
              </a:rPr>
              <a:t>5,0</a:t>
            </a:r>
            <a:r>
              <a:rPr sz="1800" spc="-20" dirty="0">
                <a:latin typeface="Times New Roman"/>
                <a:cs typeface="Times New Roman"/>
              </a:rPr>
              <a:t> </a:t>
            </a:r>
            <a:r>
              <a:rPr sz="1800" dirty="0">
                <a:latin typeface="Times New Roman"/>
                <a:cs typeface="Times New Roman"/>
              </a:rPr>
              <a:t>– 100%</a:t>
            </a:r>
            <a:endParaRPr sz="1800">
              <a:latin typeface="Times New Roman"/>
              <a:cs typeface="Times New Roman"/>
            </a:endParaRPr>
          </a:p>
        </p:txBody>
      </p:sp>
      <p:sp>
        <p:nvSpPr>
          <p:cNvPr id="33" name="object 33"/>
          <p:cNvSpPr txBox="1"/>
          <p:nvPr/>
        </p:nvSpPr>
        <p:spPr>
          <a:xfrm>
            <a:off x="3996651" y="6399974"/>
            <a:ext cx="901700" cy="299720"/>
          </a:xfrm>
          <a:prstGeom prst="rect">
            <a:avLst/>
          </a:prstGeom>
        </p:spPr>
        <p:txBody>
          <a:bodyPr vert="horz" wrap="square" lIns="0" tIns="12700" rIns="0" bIns="0" rtlCol="0">
            <a:spAutoFit/>
          </a:bodyPr>
          <a:lstStyle/>
          <a:p>
            <a:pPr marL="12700">
              <a:lnSpc>
                <a:spcPct val="100000"/>
              </a:lnSpc>
              <a:spcBef>
                <a:spcPts val="100"/>
              </a:spcBef>
              <a:tabLst>
                <a:tab pos="297180" algn="l"/>
              </a:tabLst>
            </a:pPr>
            <a:r>
              <a:rPr sz="1800" dirty="0">
                <a:latin typeface="Times New Roman"/>
                <a:cs typeface="Times New Roman"/>
              </a:rPr>
              <a:t>х	–</a:t>
            </a:r>
            <a:r>
              <a:rPr sz="1800" spc="-85" dirty="0">
                <a:latin typeface="Times New Roman"/>
                <a:cs typeface="Times New Roman"/>
              </a:rPr>
              <a:t> </a:t>
            </a:r>
            <a:r>
              <a:rPr sz="1800" dirty="0">
                <a:latin typeface="Times New Roman"/>
                <a:cs typeface="Times New Roman"/>
              </a:rPr>
              <a:t>30%</a:t>
            </a:r>
            <a:endParaRPr sz="1800">
              <a:latin typeface="Times New Roman"/>
              <a:cs typeface="Times New Roman"/>
            </a:endParaRPr>
          </a:p>
        </p:txBody>
      </p:sp>
      <p:sp>
        <p:nvSpPr>
          <p:cNvPr id="34" name="object 34"/>
          <p:cNvSpPr txBox="1"/>
          <p:nvPr/>
        </p:nvSpPr>
        <p:spPr>
          <a:xfrm>
            <a:off x="5101477" y="6399974"/>
            <a:ext cx="166687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х</a:t>
            </a:r>
            <a:r>
              <a:rPr sz="1800" spc="-30" dirty="0">
                <a:latin typeface="Times New Roman"/>
                <a:cs typeface="Times New Roman"/>
              </a:rPr>
              <a:t> </a:t>
            </a:r>
            <a:r>
              <a:rPr sz="1800" dirty="0">
                <a:latin typeface="Times New Roman"/>
                <a:cs typeface="Times New Roman"/>
              </a:rPr>
              <a:t>=</a:t>
            </a:r>
            <a:r>
              <a:rPr sz="1800" spc="-25" dirty="0">
                <a:latin typeface="Times New Roman"/>
                <a:cs typeface="Times New Roman"/>
              </a:rPr>
              <a:t> </a:t>
            </a:r>
            <a:r>
              <a:rPr sz="1800" dirty="0">
                <a:latin typeface="Times New Roman"/>
                <a:cs typeface="Times New Roman"/>
              </a:rPr>
              <a:t>1,5</a:t>
            </a:r>
            <a:r>
              <a:rPr sz="1800" spc="-30" dirty="0">
                <a:latin typeface="Times New Roman"/>
                <a:cs typeface="Times New Roman"/>
              </a:rPr>
              <a:t> </a:t>
            </a:r>
            <a:r>
              <a:rPr sz="1800" dirty="0">
                <a:latin typeface="Times New Roman"/>
                <a:cs typeface="Times New Roman"/>
              </a:rPr>
              <a:t>(30</a:t>
            </a:r>
            <a:r>
              <a:rPr sz="1800" spc="-30"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35" name="object 35"/>
          <p:cNvSpPr txBox="1"/>
          <p:nvPr/>
        </p:nvSpPr>
        <p:spPr>
          <a:xfrm>
            <a:off x="166687" y="6619430"/>
            <a:ext cx="345186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Ланоліну</a:t>
            </a:r>
            <a:r>
              <a:rPr sz="1800" spc="-15" dirty="0">
                <a:latin typeface="Times New Roman"/>
                <a:cs typeface="Times New Roman"/>
              </a:rPr>
              <a:t> безводного</a:t>
            </a:r>
            <a:r>
              <a:rPr sz="1800" spc="-20" dirty="0">
                <a:latin typeface="Times New Roman"/>
                <a:cs typeface="Times New Roman"/>
              </a:rPr>
              <a:t> </a:t>
            </a:r>
            <a:r>
              <a:rPr sz="1800" dirty="0">
                <a:latin typeface="Times New Roman"/>
                <a:cs typeface="Times New Roman"/>
              </a:rPr>
              <a:t>5,0</a:t>
            </a:r>
            <a:r>
              <a:rPr sz="1800" spc="-15"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1,5</a:t>
            </a:r>
            <a:r>
              <a:rPr sz="1800" spc="-15" dirty="0">
                <a:latin typeface="Times New Roman"/>
                <a:cs typeface="Times New Roman"/>
              </a:rPr>
              <a:t> </a:t>
            </a:r>
            <a:r>
              <a:rPr sz="1800" dirty="0">
                <a:latin typeface="Times New Roman"/>
                <a:cs typeface="Times New Roman"/>
              </a:rPr>
              <a:t>=</a:t>
            </a:r>
            <a:r>
              <a:rPr sz="1800" spc="-15" dirty="0">
                <a:latin typeface="Times New Roman"/>
                <a:cs typeface="Times New Roman"/>
              </a:rPr>
              <a:t> </a:t>
            </a:r>
            <a:r>
              <a:rPr sz="1800" dirty="0">
                <a:latin typeface="Times New Roman"/>
                <a:cs typeface="Times New Roman"/>
              </a:rPr>
              <a:t>3,5</a:t>
            </a:r>
            <a:endParaRPr sz="1800">
              <a:latin typeface="Times New Roman"/>
              <a:cs typeface="Times New Roman"/>
            </a:endParaRPr>
          </a:p>
        </p:txBody>
      </p:sp>
      <p:sp>
        <p:nvSpPr>
          <p:cNvPr id="36" name="object 36"/>
          <p:cNvSpPr/>
          <p:nvPr/>
        </p:nvSpPr>
        <p:spPr>
          <a:xfrm>
            <a:off x="467868" y="3072383"/>
            <a:ext cx="896619" cy="436245"/>
          </a:xfrm>
          <a:custGeom>
            <a:avLst/>
            <a:gdLst/>
            <a:ahLst/>
            <a:cxnLst/>
            <a:rect l="l" t="t" r="r" b="b"/>
            <a:pathLst>
              <a:path w="896619" h="436245">
                <a:moveTo>
                  <a:pt x="0" y="217932"/>
                </a:moveTo>
                <a:lnTo>
                  <a:pt x="16004" y="159997"/>
                </a:lnTo>
                <a:lnTo>
                  <a:pt x="61171" y="107938"/>
                </a:lnTo>
                <a:lnTo>
                  <a:pt x="93356" y="84761"/>
                </a:lnTo>
                <a:lnTo>
                  <a:pt x="131230" y="63831"/>
                </a:lnTo>
                <a:lnTo>
                  <a:pt x="174260" y="45409"/>
                </a:lnTo>
                <a:lnTo>
                  <a:pt x="221911" y="29754"/>
                </a:lnTo>
                <a:lnTo>
                  <a:pt x="273650" y="17126"/>
                </a:lnTo>
                <a:lnTo>
                  <a:pt x="328943" y="7784"/>
                </a:lnTo>
                <a:lnTo>
                  <a:pt x="387256" y="1989"/>
                </a:lnTo>
                <a:lnTo>
                  <a:pt x="448056" y="0"/>
                </a:lnTo>
                <a:lnTo>
                  <a:pt x="508855" y="1989"/>
                </a:lnTo>
                <a:lnTo>
                  <a:pt x="567168" y="7784"/>
                </a:lnTo>
                <a:lnTo>
                  <a:pt x="622461" y="17126"/>
                </a:lnTo>
                <a:lnTo>
                  <a:pt x="674200" y="29754"/>
                </a:lnTo>
                <a:lnTo>
                  <a:pt x="721851" y="45409"/>
                </a:lnTo>
                <a:lnTo>
                  <a:pt x="764881" y="63831"/>
                </a:lnTo>
                <a:lnTo>
                  <a:pt x="802755" y="84761"/>
                </a:lnTo>
                <a:lnTo>
                  <a:pt x="834940" y="107938"/>
                </a:lnTo>
                <a:lnTo>
                  <a:pt x="880107" y="159997"/>
                </a:lnTo>
                <a:lnTo>
                  <a:pt x="896112" y="217932"/>
                </a:lnTo>
                <a:lnTo>
                  <a:pt x="892021" y="247503"/>
                </a:lnTo>
                <a:lnTo>
                  <a:pt x="860902" y="302759"/>
                </a:lnTo>
                <a:lnTo>
                  <a:pt x="802755" y="351102"/>
                </a:lnTo>
                <a:lnTo>
                  <a:pt x="764881" y="372032"/>
                </a:lnTo>
                <a:lnTo>
                  <a:pt x="721851" y="390454"/>
                </a:lnTo>
                <a:lnTo>
                  <a:pt x="674200" y="406109"/>
                </a:lnTo>
                <a:lnTo>
                  <a:pt x="622461" y="418737"/>
                </a:lnTo>
                <a:lnTo>
                  <a:pt x="567168" y="428079"/>
                </a:lnTo>
                <a:lnTo>
                  <a:pt x="508855" y="433874"/>
                </a:lnTo>
                <a:lnTo>
                  <a:pt x="448056" y="435864"/>
                </a:lnTo>
                <a:lnTo>
                  <a:pt x="387256" y="433874"/>
                </a:lnTo>
                <a:lnTo>
                  <a:pt x="328943" y="428079"/>
                </a:lnTo>
                <a:lnTo>
                  <a:pt x="273650" y="418737"/>
                </a:lnTo>
                <a:lnTo>
                  <a:pt x="221911" y="406109"/>
                </a:lnTo>
                <a:lnTo>
                  <a:pt x="174260" y="390454"/>
                </a:lnTo>
                <a:lnTo>
                  <a:pt x="131230" y="372032"/>
                </a:lnTo>
                <a:lnTo>
                  <a:pt x="93356" y="351102"/>
                </a:lnTo>
                <a:lnTo>
                  <a:pt x="61171" y="327925"/>
                </a:lnTo>
                <a:lnTo>
                  <a:pt x="16004" y="275866"/>
                </a:lnTo>
                <a:lnTo>
                  <a:pt x="0" y="217932"/>
                </a:lnTo>
                <a:close/>
              </a:path>
            </a:pathLst>
          </a:custGeom>
          <a:ln w="9144">
            <a:solidFill>
              <a:srgbClr val="000000"/>
            </a:solidFill>
          </a:ln>
        </p:spPr>
        <p:txBody>
          <a:bodyPr wrap="square" lIns="0" tIns="0" rIns="0" bIns="0" rtlCol="0"/>
          <a:lstStyle/>
          <a:p>
            <a:endParaRPr/>
          </a:p>
        </p:txBody>
      </p:sp>
      <p:sp>
        <p:nvSpPr>
          <p:cNvPr id="37" name="object 37"/>
          <p:cNvSpPr txBox="1"/>
          <p:nvPr/>
        </p:nvSpPr>
        <p:spPr>
          <a:xfrm>
            <a:off x="707548" y="3164617"/>
            <a:ext cx="416559" cy="239395"/>
          </a:xfrm>
          <a:prstGeom prst="rect">
            <a:avLst/>
          </a:prstGeom>
        </p:spPr>
        <p:txBody>
          <a:bodyPr vert="horz" wrap="square" lIns="0" tIns="13335" rIns="0" bIns="0" rtlCol="0">
            <a:spAutoFit/>
          </a:bodyPr>
          <a:lstStyle/>
          <a:p>
            <a:pPr marL="12700">
              <a:lnSpc>
                <a:spcPct val="100000"/>
              </a:lnSpc>
              <a:spcBef>
                <a:spcPts val="105"/>
              </a:spcBef>
            </a:pPr>
            <a:r>
              <a:rPr sz="1400" spc="-5" dirty="0">
                <a:latin typeface="Times New Roman"/>
                <a:cs typeface="Times New Roman"/>
              </a:rPr>
              <a:t>л</a:t>
            </a:r>
            <a:r>
              <a:rPr sz="1400" spc="5" dirty="0">
                <a:latin typeface="Times New Roman"/>
                <a:cs typeface="Times New Roman"/>
              </a:rPr>
              <a:t>і</a:t>
            </a:r>
            <a:r>
              <a:rPr sz="1400" spc="-25" dirty="0">
                <a:latin typeface="Times New Roman"/>
                <a:cs typeface="Times New Roman"/>
              </a:rPr>
              <a:t>к</a:t>
            </a:r>
            <a:r>
              <a:rPr sz="1400" dirty="0">
                <a:latin typeface="Times New Roman"/>
                <a:cs typeface="Times New Roman"/>
              </a:rPr>
              <a:t>ар</a:t>
            </a:r>
            <a:endParaRPr sz="1400">
              <a:latin typeface="Times New Roman"/>
              <a:cs typeface="Times New Roman"/>
            </a:endParaRPr>
          </a:p>
        </p:txBody>
      </p:sp>
      <p:grpSp>
        <p:nvGrpSpPr>
          <p:cNvPr id="38" name="object 38"/>
          <p:cNvGrpSpPr/>
          <p:nvPr/>
        </p:nvGrpSpPr>
        <p:grpSpPr>
          <a:xfrm>
            <a:off x="1005030" y="2995993"/>
            <a:ext cx="1788795" cy="530860"/>
            <a:chOff x="1005030" y="2995993"/>
            <a:chExt cx="1788795" cy="530860"/>
          </a:xfrm>
        </p:grpSpPr>
        <p:sp>
          <p:nvSpPr>
            <p:cNvPr id="39" name="object 39"/>
            <p:cNvSpPr/>
            <p:nvPr/>
          </p:nvSpPr>
          <p:spPr>
            <a:xfrm>
              <a:off x="1009793" y="3159442"/>
              <a:ext cx="499109" cy="339725"/>
            </a:xfrm>
            <a:custGeom>
              <a:avLst/>
              <a:gdLst/>
              <a:ahLst/>
              <a:cxnLst/>
              <a:rect l="l" t="t" r="r" b="b"/>
              <a:pathLst>
                <a:path w="499109" h="339725">
                  <a:moveTo>
                    <a:pt x="70321" y="30861"/>
                  </a:moveTo>
                  <a:lnTo>
                    <a:pt x="104615" y="79991"/>
                  </a:lnTo>
                  <a:lnTo>
                    <a:pt x="135692" y="127641"/>
                  </a:lnTo>
                  <a:lnTo>
                    <a:pt x="160338" y="172327"/>
                  </a:lnTo>
                  <a:lnTo>
                    <a:pt x="175340" y="212570"/>
                  </a:lnTo>
                  <a:lnTo>
                    <a:pt x="152369" y="285223"/>
                  </a:lnTo>
                  <a:lnTo>
                    <a:pt x="103812" y="318254"/>
                  </a:lnTo>
                  <a:lnTo>
                    <a:pt x="51905" y="338747"/>
                  </a:lnTo>
                  <a:lnTo>
                    <a:pt x="16740" y="339471"/>
                  </a:lnTo>
                  <a:lnTo>
                    <a:pt x="2929" y="311985"/>
                  </a:lnTo>
                  <a:lnTo>
                    <a:pt x="0" y="262318"/>
                  </a:lnTo>
                  <a:lnTo>
                    <a:pt x="5440" y="204936"/>
                  </a:lnTo>
                  <a:lnTo>
                    <a:pt x="16740" y="154305"/>
                  </a:lnTo>
                  <a:lnTo>
                    <a:pt x="34738" y="104155"/>
                  </a:lnTo>
                  <a:lnTo>
                    <a:pt x="60272" y="50149"/>
                  </a:lnTo>
                  <a:lnTo>
                    <a:pt x="90831" y="9644"/>
                  </a:lnTo>
                  <a:lnTo>
                    <a:pt x="123902" y="0"/>
                  </a:lnTo>
                  <a:lnTo>
                    <a:pt x="151314" y="21859"/>
                  </a:lnTo>
                  <a:lnTo>
                    <a:pt x="185422" y="65151"/>
                  </a:lnTo>
                  <a:lnTo>
                    <a:pt x="221019" y="119586"/>
                  </a:lnTo>
                  <a:lnTo>
                    <a:pt x="252895" y="174879"/>
                  </a:lnTo>
                  <a:lnTo>
                    <a:pt x="275840" y="220741"/>
                  </a:lnTo>
                  <a:lnTo>
                    <a:pt x="284646" y="246888"/>
                  </a:lnTo>
                  <a:lnTo>
                    <a:pt x="264554" y="244718"/>
                  </a:lnTo>
                  <a:lnTo>
                    <a:pt x="217671" y="214098"/>
                  </a:lnTo>
                  <a:lnTo>
                    <a:pt x="164090" y="176727"/>
                  </a:lnTo>
                  <a:lnTo>
                    <a:pt x="123902" y="154305"/>
                  </a:lnTo>
                  <a:lnTo>
                    <a:pt x="97948" y="154787"/>
                  </a:lnTo>
                  <a:lnTo>
                    <a:pt x="77019" y="165877"/>
                  </a:lnTo>
                  <a:lnTo>
                    <a:pt x="66136" y="178897"/>
                  </a:lnTo>
                  <a:lnTo>
                    <a:pt x="70321" y="185166"/>
                  </a:lnTo>
                  <a:lnTo>
                    <a:pt x="147340" y="175521"/>
                  </a:lnTo>
                  <a:lnTo>
                    <a:pt x="197155" y="165636"/>
                  </a:lnTo>
                  <a:lnTo>
                    <a:pt x="242365" y="141044"/>
                  </a:lnTo>
                  <a:lnTo>
                    <a:pt x="241109" y="125372"/>
                  </a:lnTo>
                  <a:lnTo>
                    <a:pt x="234831" y="108736"/>
                  </a:lnTo>
                  <a:lnTo>
                    <a:pt x="231065" y="92583"/>
                  </a:lnTo>
                  <a:lnTo>
                    <a:pt x="228554" y="71366"/>
                  </a:lnTo>
                  <a:lnTo>
                    <a:pt x="224369" y="46291"/>
                  </a:lnTo>
                  <a:lnTo>
                    <a:pt x="223532" y="28932"/>
                  </a:lnTo>
                  <a:lnTo>
                    <a:pt x="252829" y="61963"/>
                  </a:lnTo>
                  <a:lnTo>
                    <a:pt x="284641" y="113799"/>
                  </a:lnTo>
                  <a:lnTo>
                    <a:pt x="316456" y="170458"/>
                  </a:lnTo>
                  <a:lnTo>
                    <a:pt x="338227" y="216027"/>
                  </a:lnTo>
                  <a:lnTo>
                    <a:pt x="344924" y="285464"/>
                  </a:lnTo>
                  <a:lnTo>
                    <a:pt x="338227" y="308610"/>
                  </a:lnTo>
                  <a:lnTo>
                    <a:pt x="336972" y="276784"/>
                  </a:lnTo>
                  <a:lnTo>
                    <a:pt x="334879" y="219884"/>
                  </a:lnTo>
                  <a:lnTo>
                    <a:pt x="334461" y="161055"/>
                  </a:lnTo>
                  <a:lnTo>
                    <a:pt x="347853" y="118139"/>
                  </a:lnTo>
                  <a:lnTo>
                    <a:pt x="377154" y="148036"/>
                  </a:lnTo>
                  <a:lnTo>
                    <a:pt x="391809" y="154305"/>
                  </a:lnTo>
                  <a:lnTo>
                    <a:pt x="405201" y="142491"/>
                  </a:lnTo>
                  <a:lnTo>
                    <a:pt x="418595" y="121515"/>
                  </a:lnTo>
                  <a:lnTo>
                    <a:pt x="431991" y="101503"/>
                  </a:lnTo>
                  <a:lnTo>
                    <a:pt x="445390" y="92583"/>
                  </a:lnTo>
                  <a:lnTo>
                    <a:pt x="458782" y="97887"/>
                  </a:lnTo>
                  <a:lnTo>
                    <a:pt x="472176" y="111871"/>
                  </a:lnTo>
                  <a:lnTo>
                    <a:pt x="485572" y="131641"/>
                  </a:lnTo>
                  <a:lnTo>
                    <a:pt x="498971" y="154305"/>
                  </a:lnTo>
                </a:path>
              </a:pathLst>
            </a:custGeom>
            <a:ln w="9144">
              <a:solidFill>
                <a:srgbClr val="000000"/>
              </a:solidFill>
            </a:ln>
          </p:spPr>
          <p:txBody>
            <a:bodyPr wrap="square" lIns="0" tIns="0" rIns="0" bIns="0" rtlCol="0"/>
            <a:lstStyle/>
            <a:p>
              <a:endParaRPr/>
            </a:p>
          </p:txBody>
        </p:sp>
        <p:sp>
          <p:nvSpPr>
            <p:cNvPr id="40" name="object 40"/>
            <p:cNvSpPr/>
            <p:nvPr/>
          </p:nvSpPr>
          <p:spPr>
            <a:xfrm>
              <a:off x="2214372" y="3000755"/>
              <a:ext cx="574675" cy="521334"/>
            </a:xfrm>
            <a:custGeom>
              <a:avLst/>
              <a:gdLst/>
              <a:ahLst/>
              <a:cxnLst/>
              <a:rect l="l" t="t" r="r" b="b"/>
              <a:pathLst>
                <a:path w="574675" h="521335">
                  <a:moveTo>
                    <a:pt x="0" y="260603"/>
                  </a:moveTo>
                  <a:lnTo>
                    <a:pt x="4628" y="213759"/>
                  </a:lnTo>
                  <a:lnTo>
                    <a:pt x="17972" y="169670"/>
                  </a:lnTo>
                  <a:lnTo>
                    <a:pt x="39220" y="129071"/>
                  </a:lnTo>
                  <a:lnTo>
                    <a:pt x="67561" y="92699"/>
                  </a:lnTo>
                  <a:lnTo>
                    <a:pt x="102185" y="61290"/>
                  </a:lnTo>
                  <a:lnTo>
                    <a:pt x="142279" y="35579"/>
                  </a:lnTo>
                  <a:lnTo>
                    <a:pt x="187033" y="16303"/>
                  </a:lnTo>
                  <a:lnTo>
                    <a:pt x="235635" y="4198"/>
                  </a:lnTo>
                  <a:lnTo>
                    <a:pt x="287274" y="0"/>
                  </a:lnTo>
                  <a:lnTo>
                    <a:pt x="338912" y="4198"/>
                  </a:lnTo>
                  <a:lnTo>
                    <a:pt x="387514" y="16303"/>
                  </a:lnTo>
                  <a:lnTo>
                    <a:pt x="432268" y="35579"/>
                  </a:lnTo>
                  <a:lnTo>
                    <a:pt x="472362" y="61290"/>
                  </a:lnTo>
                  <a:lnTo>
                    <a:pt x="506986" y="92699"/>
                  </a:lnTo>
                  <a:lnTo>
                    <a:pt x="535327" y="129071"/>
                  </a:lnTo>
                  <a:lnTo>
                    <a:pt x="556575" y="169670"/>
                  </a:lnTo>
                  <a:lnTo>
                    <a:pt x="569919" y="213759"/>
                  </a:lnTo>
                  <a:lnTo>
                    <a:pt x="574548" y="260603"/>
                  </a:lnTo>
                  <a:lnTo>
                    <a:pt x="569919" y="307448"/>
                  </a:lnTo>
                  <a:lnTo>
                    <a:pt x="556575" y="351537"/>
                  </a:lnTo>
                  <a:lnTo>
                    <a:pt x="535327" y="392136"/>
                  </a:lnTo>
                  <a:lnTo>
                    <a:pt x="506986" y="428508"/>
                  </a:lnTo>
                  <a:lnTo>
                    <a:pt x="472362" y="459917"/>
                  </a:lnTo>
                  <a:lnTo>
                    <a:pt x="432268" y="485628"/>
                  </a:lnTo>
                  <a:lnTo>
                    <a:pt x="387514" y="504904"/>
                  </a:lnTo>
                  <a:lnTo>
                    <a:pt x="338912" y="517009"/>
                  </a:lnTo>
                  <a:lnTo>
                    <a:pt x="287274" y="521207"/>
                  </a:lnTo>
                  <a:lnTo>
                    <a:pt x="235635" y="517009"/>
                  </a:lnTo>
                  <a:lnTo>
                    <a:pt x="187033" y="504904"/>
                  </a:lnTo>
                  <a:lnTo>
                    <a:pt x="142279" y="485628"/>
                  </a:lnTo>
                  <a:lnTo>
                    <a:pt x="102185" y="459917"/>
                  </a:lnTo>
                  <a:lnTo>
                    <a:pt x="67561" y="428508"/>
                  </a:lnTo>
                  <a:lnTo>
                    <a:pt x="39220" y="392136"/>
                  </a:lnTo>
                  <a:lnTo>
                    <a:pt x="17972" y="351537"/>
                  </a:lnTo>
                  <a:lnTo>
                    <a:pt x="4628" y="307448"/>
                  </a:lnTo>
                  <a:lnTo>
                    <a:pt x="0" y="260603"/>
                  </a:lnTo>
                  <a:close/>
                </a:path>
              </a:pathLst>
            </a:custGeom>
            <a:ln w="9143">
              <a:solidFill>
                <a:srgbClr val="000000"/>
              </a:solidFill>
            </a:ln>
          </p:spPr>
          <p:txBody>
            <a:bodyPr wrap="square" lIns="0" tIns="0" rIns="0" bIns="0" rtlCol="0"/>
            <a:lstStyle/>
            <a:p>
              <a:endParaRPr/>
            </a:p>
          </p:txBody>
        </p:sp>
      </p:grpSp>
      <p:sp>
        <p:nvSpPr>
          <p:cNvPr id="41" name="object 41"/>
          <p:cNvSpPr txBox="1"/>
          <p:nvPr/>
        </p:nvSpPr>
        <p:spPr>
          <a:xfrm>
            <a:off x="1353575" y="2681645"/>
            <a:ext cx="1649095" cy="728345"/>
          </a:xfrm>
          <a:prstGeom prst="rect">
            <a:avLst/>
          </a:prstGeom>
        </p:spPr>
        <p:txBody>
          <a:bodyPr vert="horz" wrap="square" lIns="0" tIns="13335" rIns="0" bIns="0" rtlCol="0">
            <a:spAutoFit/>
          </a:bodyPr>
          <a:lstStyle/>
          <a:p>
            <a:pPr marL="62865" marR="5080" indent="-50800">
              <a:lnSpc>
                <a:spcPct val="100000"/>
              </a:lnSpc>
              <a:spcBef>
                <a:spcPts val="105"/>
              </a:spcBef>
            </a:pPr>
            <a:r>
              <a:rPr sz="1700" b="1" i="1" spc="-5" dirty="0">
                <a:latin typeface="Times New Roman"/>
                <a:cs typeface="Times New Roman"/>
              </a:rPr>
              <a:t>слизову</a:t>
            </a:r>
            <a:r>
              <a:rPr sz="1700" b="1" i="1" spc="-80" dirty="0">
                <a:latin typeface="Times New Roman"/>
                <a:cs typeface="Times New Roman"/>
              </a:rPr>
              <a:t> </a:t>
            </a:r>
            <a:r>
              <a:rPr sz="1700" b="1" i="1" spc="-10" dirty="0">
                <a:latin typeface="Times New Roman"/>
                <a:cs typeface="Times New Roman"/>
              </a:rPr>
              <a:t>оболонку </a:t>
            </a:r>
            <a:r>
              <a:rPr sz="1700" b="1" i="1" spc="-409" dirty="0">
                <a:latin typeface="Times New Roman"/>
                <a:cs typeface="Times New Roman"/>
              </a:rPr>
              <a:t> </a:t>
            </a:r>
            <a:r>
              <a:rPr sz="1700" b="1" i="1" spc="-10" dirty="0">
                <a:latin typeface="Times New Roman"/>
                <a:cs typeface="Times New Roman"/>
              </a:rPr>
              <a:t>носу</a:t>
            </a:r>
            <a:endParaRPr sz="1700">
              <a:latin typeface="Times New Roman"/>
              <a:cs typeface="Times New Roman"/>
            </a:endParaRPr>
          </a:p>
          <a:p>
            <a:pPr marL="951865">
              <a:lnSpc>
                <a:spcPts val="1445"/>
              </a:lnSpc>
            </a:pPr>
            <a:r>
              <a:rPr sz="1400" spc="-10" dirty="0">
                <a:latin typeface="Times New Roman"/>
                <a:cs typeface="Times New Roman"/>
              </a:rPr>
              <a:t>ЛПЗ</a:t>
            </a:r>
            <a:endParaRPr sz="1400">
              <a:latin typeface="Times New Roman"/>
              <a:cs typeface="Times New Roman"/>
            </a:endParaRPr>
          </a:p>
        </p:txBody>
      </p:sp>
      <p:grpSp>
        <p:nvGrpSpPr>
          <p:cNvPr id="42" name="object 42"/>
          <p:cNvGrpSpPr/>
          <p:nvPr/>
        </p:nvGrpSpPr>
        <p:grpSpPr>
          <a:xfrm>
            <a:off x="5192772" y="3264210"/>
            <a:ext cx="3648710" cy="513080"/>
            <a:chOff x="5192772" y="3264210"/>
            <a:chExt cx="3648710" cy="513080"/>
          </a:xfrm>
        </p:grpSpPr>
        <p:sp>
          <p:nvSpPr>
            <p:cNvPr id="43" name="object 43"/>
            <p:cNvSpPr/>
            <p:nvPr/>
          </p:nvSpPr>
          <p:spPr>
            <a:xfrm>
              <a:off x="5212774" y="3284212"/>
              <a:ext cx="3608704" cy="473075"/>
            </a:xfrm>
            <a:custGeom>
              <a:avLst/>
              <a:gdLst/>
              <a:ahLst/>
              <a:cxnLst/>
              <a:rect l="l" t="t" r="r" b="b"/>
              <a:pathLst>
                <a:path w="3608704" h="473075">
                  <a:moveTo>
                    <a:pt x="2091826" y="25"/>
                  </a:moveTo>
                  <a:lnTo>
                    <a:pt x="2034912" y="0"/>
                  </a:lnTo>
                  <a:lnTo>
                    <a:pt x="1977922" y="264"/>
                  </a:lnTo>
                  <a:lnTo>
                    <a:pt x="1920916" y="821"/>
                  </a:lnTo>
                  <a:lnTo>
                    <a:pt x="1863951" y="1672"/>
                  </a:lnTo>
                  <a:lnTo>
                    <a:pt x="1807088" y="2819"/>
                  </a:lnTo>
                  <a:lnTo>
                    <a:pt x="1750385" y="4265"/>
                  </a:lnTo>
                  <a:lnTo>
                    <a:pt x="1693902" y="6010"/>
                  </a:lnTo>
                  <a:lnTo>
                    <a:pt x="1637698" y="8058"/>
                  </a:lnTo>
                  <a:lnTo>
                    <a:pt x="1581831" y="10411"/>
                  </a:lnTo>
                  <a:lnTo>
                    <a:pt x="1526361" y="13069"/>
                  </a:lnTo>
                  <a:lnTo>
                    <a:pt x="1471347" y="16036"/>
                  </a:lnTo>
                  <a:lnTo>
                    <a:pt x="1416848" y="19313"/>
                  </a:lnTo>
                  <a:lnTo>
                    <a:pt x="1362923" y="22903"/>
                  </a:lnTo>
                  <a:lnTo>
                    <a:pt x="1309632" y="26807"/>
                  </a:lnTo>
                  <a:lnTo>
                    <a:pt x="1257033" y="31027"/>
                  </a:lnTo>
                  <a:lnTo>
                    <a:pt x="1183169" y="37615"/>
                  </a:lnTo>
                  <a:lnTo>
                    <a:pt x="1112901" y="44681"/>
                  </a:lnTo>
                  <a:lnTo>
                    <a:pt x="1046273" y="52199"/>
                  </a:lnTo>
                  <a:lnTo>
                    <a:pt x="983329" y="60145"/>
                  </a:lnTo>
                  <a:lnTo>
                    <a:pt x="924112" y="68494"/>
                  </a:lnTo>
                  <a:lnTo>
                    <a:pt x="868668" y="77221"/>
                  </a:lnTo>
                  <a:lnTo>
                    <a:pt x="817039" y="86301"/>
                  </a:lnTo>
                  <a:lnTo>
                    <a:pt x="769270" y="95709"/>
                  </a:lnTo>
                  <a:lnTo>
                    <a:pt x="725405" y="105421"/>
                  </a:lnTo>
                  <a:lnTo>
                    <a:pt x="685487" y="115411"/>
                  </a:lnTo>
                  <a:lnTo>
                    <a:pt x="617672" y="136128"/>
                  </a:lnTo>
                  <a:lnTo>
                    <a:pt x="566177" y="157662"/>
                  </a:lnTo>
                  <a:lnTo>
                    <a:pt x="531353" y="179813"/>
                  </a:lnTo>
                  <a:lnTo>
                    <a:pt x="511147" y="213764"/>
                  </a:lnTo>
                  <a:lnTo>
                    <a:pt x="513129" y="225174"/>
                  </a:lnTo>
                  <a:lnTo>
                    <a:pt x="545842" y="259339"/>
                  </a:lnTo>
                  <a:lnTo>
                    <a:pt x="590398" y="281812"/>
                  </a:lnTo>
                  <a:lnTo>
                    <a:pt x="653561" y="303809"/>
                  </a:lnTo>
                  <a:lnTo>
                    <a:pt x="692231" y="314568"/>
                  </a:lnTo>
                  <a:lnTo>
                    <a:pt x="735685" y="325133"/>
                  </a:lnTo>
                  <a:lnTo>
                    <a:pt x="0" y="472644"/>
                  </a:lnTo>
                  <a:lnTo>
                    <a:pt x="1132801" y="385636"/>
                  </a:lnTo>
                  <a:lnTo>
                    <a:pt x="1177868" y="390123"/>
                  </a:lnTo>
                  <a:lnTo>
                    <a:pt x="1223812" y="394363"/>
                  </a:lnTo>
                  <a:lnTo>
                    <a:pt x="1270586" y="398355"/>
                  </a:lnTo>
                  <a:lnTo>
                    <a:pt x="1318140" y="402098"/>
                  </a:lnTo>
                  <a:lnTo>
                    <a:pt x="1366423" y="405592"/>
                  </a:lnTo>
                  <a:lnTo>
                    <a:pt x="1415388" y="408837"/>
                  </a:lnTo>
                  <a:lnTo>
                    <a:pt x="1464984" y="411833"/>
                  </a:lnTo>
                  <a:lnTo>
                    <a:pt x="1515163" y="414579"/>
                  </a:lnTo>
                  <a:lnTo>
                    <a:pt x="1565875" y="417075"/>
                  </a:lnTo>
                  <a:lnTo>
                    <a:pt x="1617070" y="419321"/>
                  </a:lnTo>
                  <a:lnTo>
                    <a:pt x="1668699" y="421315"/>
                  </a:lnTo>
                  <a:lnTo>
                    <a:pt x="1720713" y="423059"/>
                  </a:lnTo>
                  <a:lnTo>
                    <a:pt x="1773062" y="424551"/>
                  </a:lnTo>
                  <a:lnTo>
                    <a:pt x="1825698" y="425792"/>
                  </a:lnTo>
                  <a:lnTo>
                    <a:pt x="1878570" y="426780"/>
                  </a:lnTo>
                  <a:lnTo>
                    <a:pt x="1931629" y="427517"/>
                  </a:lnTo>
                  <a:lnTo>
                    <a:pt x="2038113" y="428230"/>
                  </a:lnTo>
                  <a:lnTo>
                    <a:pt x="2144754" y="427930"/>
                  </a:lnTo>
                  <a:lnTo>
                    <a:pt x="2198010" y="427400"/>
                  </a:lnTo>
                  <a:lnTo>
                    <a:pt x="2251157" y="426614"/>
                  </a:lnTo>
                  <a:lnTo>
                    <a:pt x="2304146" y="425575"/>
                  </a:lnTo>
                  <a:lnTo>
                    <a:pt x="2356927" y="424280"/>
                  </a:lnTo>
                  <a:lnTo>
                    <a:pt x="2409451" y="422729"/>
                  </a:lnTo>
                  <a:lnTo>
                    <a:pt x="2461669" y="420923"/>
                  </a:lnTo>
                  <a:lnTo>
                    <a:pt x="2513532" y="418861"/>
                  </a:lnTo>
                  <a:lnTo>
                    <a:pt x="2564989" y="416543"/>
                  </a:lnTo>
                  <a:lnTo>
                    <a:pt x="2615993" y="413968"/>
                  </a:lnTo>
                  <a:lnTo>
                    <a:pt x="2666492" y="411136"/>
                  </a:lnTo>
                  <a:lnTo>
                    <a:pt x="2716438" y="408047"/>
                  </a:lnTo>
                  <a:lnTo>
                    <a:pt x="2765782" y="404699"/>
                  </a:lnTo>
                  <a:lnTo>
                    <a:pt x="2814474" y="401094"/>
                  </a:lnTo>
                  <a:lnTo>
                    <a:pt x="2862465" y="397231"/>
                  </a:lnTo>
                  <a:lnTo>
                    <a:pt x="2936330" y="390642"/>
                  </a:lnTo>
                  <a:lnTo>
                    <a:pt x="3006599" y="383577"/>
                  </a:lnTo>
                  <a:lnTo>
                    <a:pt x="3073228" y="376058"/>
                  </a:lnTo>
                  <a:lnTo>
                    <a:pt x="3136174" y="368112"/>
                  </a:lnTo>
                  <a:lnTo>
                    <a:pt x="3195391" y="359763"/>
                  </a:lnTo>
                  <a:lnTo>
                    <a:pt x="3250837" y="351037"/>
                  </a:lnTo>
                  <a:lnTo>
                    <a:pt x="3302466" y="341957"/>
                  </a:lnTo>
                  <a:lnTo>
                    <a:pt x="3350236" y="332548"/>
                  </a:lnTo>
                  <a:lnTo>
                    <a:pt x="3394101" y="322837"/>
                  </a:lnTo>
                  <a:lnTo>
                    <a:pt x="3434019" y="312846"/>
                  </a:lnTo>
                  <a:lnTo>
                    <a:pt x="3501835" y="292129"/>
                  </a:lnTo>
                  <a:lnTo>
                    <a:pt x="3553330" y="270596"/>
                  </a:lnTo>
                  <a:lnTo>
                    <a:pt x="3588154" y="248445"/>
                  </a:lnTo>
                  <a:lnTo>
                    <a:pt x="3608360" y="214494"/>
                  </a:lnTo>
                  <a:lnTo>
                    <a:pt x="3606377" y="203083"/>
                  </a:lnTo>
                  <a:lnTo>
                    <a:pt x="3573662" y="168918"/>
                  </a:lnTo>
                  <a:lnTo>
                    <a:pt x="3529105" y="146446"/>
                  </a:lnTo>
                  <a:lnTo>
                    <a:pt x="3465939" y="124448"/>
                  </a:lnTo>
                  <a:lnTo>
                    <a:pt x="3427268" y="113690"/>
                  </a:lnTo>
                  <a:lnTo>
                    <a:pt x="3383813" y="103124"/>
                  </a:lnTo>
                  <a:lnTo>
                    <a:pt x="3317099" y="89148"/>
                  </a:lnTo>
                  <a:lnTo>
                    <a:pt x="3243934" y="76125"/>
                  </a:lnTo>
                  <a:lnTo>
                    <a:pt x="3205080" y="69976"/>
                  </a:lnTo>
                  <a:lnTo>
                    <a:pt x="3164791" y="64071"/>
                  </a:lnTo>
                  <a:lnTo>
                    <a:pt x="3123126" y="58412"/>
                  </a:lnTo>
                  <a:lnTo>
                    <a:pt x="3080143" y="53002"/>
                  </a:lnTo>
                  <a:lnTo>
                    <a:pt x="3035903" y="47841"/>
                  </a:lnTo>
                  <a:lnTo>
                    <a:pt x="2990463" y="42933"/>
                  </a:lnTo>
                  <a:lnTo>
                    <a:pt x="2943884" y="38279"/>
                  </a:lnTo>
                  <a:lnTo>
                    <a:pt x="2896224" y="33881"/>
                  </a:lnTo>
                  <a:lnTo>
                    <a:pt x="2847543" y="29742"/>
                  </a:lnTo>
                  <a:lnTo>
                    <a:pt x="2797898" y="25863"/>
                  </a:lnTo>
                  <a:lnTo>
                    <a:pt x="2747351" y="22246"/>
                  </a:lnTo>
                  <a:lnTo>
                    <a:pt x="2695959" y="18893"/>
                  </a:lnTo>
                  <a:lnTo>
                    <a:pt x="2643782" y="15807"/>
                  </a:lnTo>
                  <a:lnTo>
                    <a:pt x="2590878" y="12988"/>
                  </a:lnTo>
                  <a:lnTo>
                    <a:pt x="2537308" y="10440"/>
                  </a:lnTo>
                  <a:lnTo>
                    <a:pt x="2483130" y="8165"/>
                  </a:lnTo>
                  <a:lnTo>
                    <a:pt x="2428403" y="6163"/>
                  </a:lnTo>
                  <a:lnTo>
                    <a:pt x="2373186" y="4438"/>
                  </a:lnTo>
                  <a:lnTo>
                    <a:pt x="2317539" y="2991"/>
                  </a:lnTo>
                  <a:lnTo>
                    <a:pt x="2261520" y="1824"/>
                  </a:lnTo>
                  <a:lnTo>
                    <a:pt x="2205189" y="940"/>
                  </a:lnTo>
                  <a:lnTo>
                    <a:pt x="2148604" y="339"/>
                  </a:lnTo>
                  <a:lnTo>
                    <a:pt x="2091826" y="25"/>
                  </a:lnTo>
                  <a:close/>
                </a:path>
              </a:pathLst>
            </a:custGeom>
            <a:solidFill>
              <a:srgbClr val="FFFFFF"/>
            </a:solidFill>
          </p:spPr>
          <p:txBody>
            <a:bodyPr wrap="square" lIns="0" tIns="0" rIns="0" bIns="0" rtlCol="0"/>
            <a:lstStyle/>
            <a:p>
              <a:endParaRPr/>
            </a:p>
          </p:txBody>
        </p:sp>
        <p:sp>
          <p:nvSpPr>
            <p:cNvPr id="44" name="object 44"/>
            <p:cNvSpPr/>
            <p:nvPr/>
          </p:nvSpPr>
          <p:spPr>
            <a:xfrm>
              <a:off x="5212774" y="3284212"/>
              <a:ext cx="3608704" cy="473075"/>
            </a:xfrm>
            <a:custGeom>
              <a:avLst/>
              <a:gdLst/>
              <a:ahLst/>
              <a:cxnLst/>
              <a:rect l="l" t="t" r="r" b="b"/>
              <a:pathLst>
                <a:path w="3608704" h="473075">
                  <a:moveTo>
                    <a:pt x="0" y="472644"/>
                  </a:moveTo>
                  <a:lnTo>
                    <a:pt x="735685" y="325133"/>
                  </a:lnTo>
                  <a:lnTo>
                    <a:pt x="692231" y="314568"/>
                  </a:lnTo>
                  <a:lnTo>
                    <a:pt x="653561" y="303809"/>
                  </a:lnTo>
                  <a:lnTo>
                    <a:pt x="590398" y="281812"/>
                  </a:lnTo>
                  <a:lnTo>
                    <a:pt x="545842" y="259339"/>
                  </a:lnTo>
                  <a:lnTo>
                    <a:pt x="513129" y="225174"/>
                  </a:lnTo>
                  <a:lnTo>
                    <a:pt x="511147" y="213764"/>
                  </a:lnTo>
                  <a:lnTo>
                    <a:pt x="513553" y="202383"/>
                  </a:lnTo>
                  <a:lnTo>
                    <a:pt x="546659" y="168673"/>
                  </a:lnTo>
                  <a:lnTo>
                    <a:pt x="589863" y="146805"/>
                  </a:lnTo>
                  <a:lnTo>
                    <a:pt x="649562" y="125655"/>
                  </a:lnTo>
                  <a:lnTo>
                    <a:pt x="725405" y="105421"/>
                  </a:lnTo>
                  <a:lnTo>
                    <a:pt x="769270" y="95709"/>
                  </a:lnTo>
                  <a:lnTo>
                    <a:pt x="817039" y="86301"/>
                  </a:lnTo>
                  <a:lnTo>
                    <a:pt x="868668" y="77221"/>
                  </a:lnTo>
                  <a:lnTo>
                    <a:pt x="924112" y="68494"/>
                  </a:lnTo>
                  <a:lnTo>
                    <a:pt x="983329" y="60145"/>
                  </a:lnTo>
                  <a:lnTo>
                    <a:pt x="1046273" y="52199"/>
                  </a:lnTo>
                  <a:lnTo>
                    <a:pt x="1112901" y="44681"/>
                  </a:lnTo>
                  <a:lnTo>
                    <a:pt x="1183169" y="37615"/>
                  </a:lnTo>
                  <a:lnTo>
                    <a:pt x="1257033" y="31027"/>
                  </a:lnTo>
                  <a:lnTo>
                    <a:pt x="1309632" y="26807"/>
                  </a:lnTo>
                  <a:lnTo>
                    <a:pt x="1362923" y="22903"/>
                  </a:lnTo>
                  <a:lnTo>
                    <a:pt x="1416848" y="19313"/>
                  </a:lnTo>
                  <a:lnTo>
                    <a:pt x="1471347" y="16036"/>
                  </a:lnTo>
                  <a:lnTo>
                    <a:pt x="1526361" y="13069"/>
                  </a:lnTo>
                  <a:lnTo>
                    <a:pt x="1581831" y="10411"/>
                  </a:lnTo>
                  <a:lnTo>
                    <a:pt x="1637698" y="8058"/>
                  </a:lnTo>
                  <a:lnTo>
                    <a:pt x="1693902" y="6010"/>
                  </a:lnTo>
                  <a:lnTo>
                    <a:pt x="1750385" y="4265"/>
                  </a:lnTo>
                  <a:lnTo>
                    <a:pt x="1807088" y="2819"/>
                  </a:lnTo>
                  <a:lnTo>
                    <a:pt x="1863951" y="1672"/>
                  </a:lnTo>
                  <a:lnTo>
                    <a:pt x="1920916" y="821"/>
                  </a:lnTo>
                  <a:lnTo>
                    <a:pt x="1977922" y="264"/>
                  </a:lnTo>
                  <a:lnTo>
                    <a:pt x="2034912" y="0"/>
                  </a:lnTo>
                  <a:lnTo>
                    <a:pt x="2091826" y="25"/>
                  </a:lnTo>
                  <a:lnTo>
                    <a:pt x="2148604" y="339"/>
                  </a:lnTo>
                  <a:lnTo>
                    <a:pt x="2205189" y="940"/>
                  </a:lnTo>
                  <a:lnTo>
                    <a:pt x="2261520" y="1824"/>
                  </a:lnTo>
                  <a:lnTo>
                    <a:pt x="2317539" y="2991"/>
                  </a:lnTo>
                  <a:lnTo>
                    <a:pt x="2373186" y="4438"/>
                  </a:lnTo>
                  <a:lnTo>
                    <a:pt x="2428403" y="6163"/>
                  </a:lnTo>
                  <a:lnTo>
                    <a:pt x="2483130" y="8165"/>
                  </a:lnTo>
                  <a:lnTo>
                    <a:pt x="2537308" y="10440"/>
                  </a:lnTo>
                  <a:lnTo>
                    <a:pt x="2590878" y="12988"/>
                  </a:lnTo>
                  <a:lnTo>
                    <a:pt x="2643782" y="15807"/>
                  </a:lnTo>
                  <a:lnTo>
                    <a:pt x="2695959" y="18893"/>
                  </a:lnTo>
                  <a:lnTo>
                    <a:pt x="2747351" y="22246"/>
                  </a:lnTo>
                  <a:lnTo>
                    <a:pt x="2797898" y="25863"/>
                  </a:lnTo>
                  <a:lnTo>
                    <a:pt x="2847543" y="29742"/>
                  </a:lnTo>
                  <a:lnTo>
                    <a:pt x="2896224" y="33881"/>
                  </a:lnTo>
                  <a:lnTo>
                    <a:pt x="2943884" y="38279"/>
                  </a:lnTo>
                  <a:lnTo>
                    <a:pt x="2990463" y="42933"/>
                  </a:lnTo>
                  <a:lnTo>
                    <a:pt x="3035903" y="47841"/>
                  </a:lnTo>
                  <a:lnTo>
                    <a:pt x="3080143" y="53002"/>
                  </a:lnTo>
                  <a:lnTo>
                    <a:pt x="3123126" y="58412"/>
                  </a:lnTo>
                  <a:lnTo>
                    <a:pt x="3164791" y="64071"/>
                  </a:lnTo>
                  <a:lnTo>
                    <a:pt x="3205080" y="69976"/>
                  </a:lnTo>
                  <a:lnTo>
                    <a:pt x="3243934" y="76125"/>
                  </a:lnTo>
                  <a:lnTo>
                    <a:pt x="3317099" y="89148"/>
                  </a:lnTo>
                  <a:lnTo>
                    <a:pt x="3383813" y="103124"/>
                  </a:lnTo>
                  <a:lnTo>
                    <a:pt x="3427268" y="113690"/>
                  </a:lnTo>
                  <a:lnTo>
                    <a:pt x="3465939" y="124448"/>
                  </a:lnTo>
                  <a:lnTo>
                    <a:pt x="3529105" y="146446"/>
                  </a:lnTo>
                  <a:lnTo>
                    <a:pt x="3573662" y="168918"/>
                  </a:lnTo>
                  <a:lnTo>
                    <a:pt x="3606377" y="203083"/>
                  </a:lnTo>
                  <a:lnTo>
                    <a:pt x="3608360" y="214494"/>
                  </a:lnTo>
                  <a:lnTo>
                    <a:pt x="3605954" y="225874"/>
                  </a:lnTo>
                  <a:lnTo>
                    <a:pt x="3572848" y="259585"/>
                  </a:lnTo>
                  <a:lnTo>
                    <a:pt x="3529645" y="281452"/>
                  </a:lnTo>
                  <a:lnTo>
                    <a:pt x="3469945" y="302602"/>
                  </a:lnTo>
                  <a:lnTo>
                    <a:pt x="3394101" y="322837"/>
                  </a:lnTo>
                  <a:lnTo>
                    <a:pt x="3350236" y="332548"/>
                  </a:lnTo>
                  <a:lnTo>
                    <a:pt x="3302466" y="341957"/>
                  </a:lnTo>
                  <a:lnTo>
                    <a:pt x="3250837" y="351037"/>
                  </a:lnTo>
                  <a:lnTo>
                    <a:pt x="3195391" y="359763"/>
                  </a:lnTo>
                  <a:lnTo>
                    <a:pt x="3136174" y="368112"/>
                  </a:lnTo>
                  <a:lnTo>
                    <a:pt x="3073228" y="376058"/>
                  </a:lnTo>
                  <a:lnTo>
                    <a:pt x="3006599" y="383577"/>
                  </a:lnTo>
                  <a:lnTo>
                    <a:pt x="2936330" y="390642"/>
                  </a:lnTo>
                  <a:lnTo>
                    <a:pt x="2862465" y="397231"/>
                  </a:lnTo>
                  <a:lnTo>
                    <a:pt x="2814474" y="401094"/>
                  </a:lnTo>
                  <a:lnTo>
                    <a:pt x="2765782" y="404699"/>
                  </a:lnTo>
                  <a:lnTo>
                    <a:pt x="2716438" y="408047"/>
                  </a:lnTo>
                  <a:lnTo>
                    <a:pt x="2666492" y="411136"/>
                  </a:lnTo>
                  <a:lnTo>
                    <a:pt x="2615993" y="413968"/>
                  </a:lnTo>
                  <a:lnTo>
                    <a:pt x="2564989" y="416543"/>
                  </a:lnTo>
                  <a:lnTo>
                    <a:pt x="2513532" y="418861"/>
                  </a:lnTo>
                  <a:lnTo>
                    <a:pt x="2461669" y="420923"/>
                  </a:lnTo>
                  <a:lnTo>
                    <a:pt x="2409451" y="422729"/>
                  </a:lnTo>
                  <a:lnTo>
                    <a:pt x="2356927" y="424280"/>
                  </a:lnTo>
                  <a:lnTo>
                    <a:pt x="2304146" y="425575"/>
                  </a:lnTo>
                  <a:lnTo>
                    <a:pt x="2251157" y="426614"/>
                  </a:lnTo>
                  <a:lnTo>
                    <a:pt x="2198010" y="427400"/>
                  </a:lnTo>
                  <a:lnTo>
                    <a:pt x="2144754" y="427930"/>
                  </a:lnTo>
                  <a:lnTo>
                    <a:pt x="2091439" y="428207"/>
                  </a:lnTo>
                  <a:lnTo>
                    <a:pt x="2038113" y="428230"/>
                  </a:lnTo>
                  <a:lnTo>
                    <a:pt x="1984827" y="428000"/>
                  </a:lnTo>
                  <a:lnTo>
                    <a:pt x="1931629" y="427517"/>
                  </a:lnTo>
                  <a:lnTo>
                    <a:pt x="1878570" y="426780"/>
                  </a:lnTo>
                  <a:lnTo>
                    <a:pt x="1825698" y="425792"/>
                  </a:lnTo>
                  <a:lnTo>
                    <a:pt x="1773062" y="424551"/>
                  </a:lnTo>
                  <a:lnTo>
                    <a:pt x="1720713" y="423059"/>
                  </a:lnTo>
                  <a:lnTo>
                    <a:pt x="1668699" y="421315"/>
                  </a:lnTo>
                  <a:lnTo>
                    <a:pt x="1617070" y="419321"/>
                  </a:lnTo>
                  <a:lnTo>
                    <a:pt x="1565875" y="417075"/>
                  </a:lnTo>
                  <a:lnTo>
                    <a:pt x="1515163" y="414579"/>
                  </a:lnTo>
                  <a:lnTo>
                    <a:pt x="1464984" y="411833"/>
                  </a:lnTo>
                  <a:lnTo>
                    <a:pt x="1415388" y="408837"/>
                  </a:lnTo>
                  <a:lnTo>
                    <a:pt x="1366423" y="405592"/>
                  </a:lnTo>
                  <a:lnTo>
                    <a:pt x="1318140" y="402098"/>
                  </a:lnTo>
                  <a:lnTo>
                    <a:pt x="1270586" y="398355"/>
                  </a:lnTo>
                  <a:lnTo>
                    <a:pt x="1223812" y="394363"/>
                  </a:lnTo>
                  <a:lnTo>
                    <a:pt x="1177868" y="390123"/>
                  </a:lnTo>
                  <a:lnTo>
                    <a:pt x="1132801" y="385636"/>
                  </a:lnTo>
                  <a:lnTo>
                    <a:pt x="0" y="472644"/>
                  </a:lnTo>
                  <a:close/>
                </a:path>
              </a:pathLst>
            </a:custGeom>
            <a:ln w="39624">
              <a:solidFill>
                <a:srgbClr val="B03E9A"/>
              </a:solidFill>
            </a:ln>
          </p:spPr>
          <p:txBody>
            <a:bodyPr wrap="square" lIns="0" tIns="0" rIns="0" bIns="0" rtlCol="0"/>
            <a:lstStyle/>
            <a:p>
              <a:endParaRPr/>
            </a:p>
          </p:txBody>
        </p:sp>
      </p:grpSp>
      <p:sp>
        <p:nvSpPr>
          <p:cNvPr id="45" name="object 45"/>
          <p:cNvSpPr txBox="1"/>
          <p:nvPr/>
        </p:nvSpPr>
        <p:spPr>
          <a:xfrm>
            <a:off x="6322663" y="3358134"/>
            <a:ext cx="1899285" cy="269240"/>
          </a:xfrm>
          <a:prstGeom prst="rect">
            <a:avLst/>
          </a:prstGeom>
        </p:spPr>
        <p:txBody>
          <a:bodyPr vert="horz" wrap="square" lIns="0" tIns="12065" rIns="0" bIns="0" rtlCol="0">
            <a:spAutoFit/>
          </a:bodyPr>
          <a:lstStyle/>
          <a:p>
            <a:pPr marL="12700">
              <a:lnSpc>
                <a:spcPct val="100000"/>
              </a:lnSpc>
              <a:spcBef>
                <a:spcPts val="95"/>
              </a:spcBef>
            </a:pPr>
            <a:r>
              <a:rPr sz="1600" b="1" spc="-10" dirty="0">
                <a:latin typeface="Times New Roman"/>
                <a:cs typeface="Times New Roman"/>
              </a:rPr>
              <a:t>ППК</a:t>
            </a:r>
            <a:r>
              <a:rPr sz="1600" b="1" dirty="0">
                <a:latin typeface="Times New Roman"/>
                <a:cs typeface="Times New Roman"/>
              </a:rPr>
              <a:t> </a:t>
            </a:r>
            <a:r>
              <a:rPr sz="1600" b="1" spc="-10" dirty="0">
                <a:latin typeface="Times New Roman"/>
                <a:cs typeface="Times New Roman"/>
              </a:rPr>
              <a:t>(зворотній</a:t>
            </a:r>
            <a:r>
              <a:rPr sz="1600" b="1" dirty="0">
                <a:latin typeface="Times New Roman"/>
                <a:cs typeface="Times New Roman"/>
              </a:rPr>
              <a:t> бік)</a:t>
            </a:r>
            <a:endParaRPr sz="1600">
              <a:latin typeface="Times New Roman"/>
              <a:cs typeface="Times New Roman"/>
            </a:endParaRPr>
          </a:p>
        </p:txBody>
      </p:sp>
      <p:sp>
        <p:nvSpPr>
          <p:cNvPr id="46" name="object 46"/>
          <p:cNvSpPr txBox="1"/>
          <p:nvPr/>
        </p:nvSpPr>
        <p:spPr>
          <a:xfrm>
            <a:off x="4382484" y="2809748"/>
            <a:ext cx="3905250" cy="330200"/>
          </a:xfrm>
          <a:prstGeom prst="rect">
            <a:avLst/>
          </a:prstGeom>
        </p:spPr>
        <p:txBody>
          <a:bodyPr vert="horz" wrap="square" lIns="0" tIns="12065" rIns="0" bIns="0" rtlCol="0">
            <a:spAutoFit/>
          </a:bodyPr>
          <a:lstStyle/>
          <a:p>
            <a:pPr marL="335280" marR="5080" indent="-323215">
              <a:lnSpc>
                <a:spcPct val="100000"/>
              </a:lnSpc>
              <a:spcBef>
                <a:spcPts val="95"/>
              </a:spcBef>
            </a:pPr>
            <a:r>
              <a:rPr sz="1000" spc="-5" dirty="0">
                <a:latin typeface="Times New Roman"/>
                <a:cs typeface="Times New Roman"/>
              </a:rPr>
              <a:t>Перевіряють</a:t>
            </a:r>
            <a:r>
              <a:rPr sz="1000" spc="30" dirty="0">
                <a:latin typeface="Times New Roman"/>
                <a:cs typeface="Times New Roman"/>
              </a:rPr>
              <a:t> </a:t>
            </a:r>
            <a:r>
              <a:rPr sz="1000" spc="-10" dirty="0">
                <a:latin typeface="Times New Roman"/>
                <a:cs typeface="Times New Roman"/>
              </a:rPr>
              <a:t>відповідність</a:t>
            </a:r>
            <a:r>
              <a:rPr sz="1000" spc="60" dirty="0">
                <a:latin typeface="Times New Roman"/>
                <a:cs typeface="Times New Roman"/>
              </a:rPr>
              <a:t> </a:t>
            </a:r>
            <a:r>
              <a:rPr sz="1000" spc="-5" dirty="0">
                <a:latin typeface="Times New Roman"/>
                <a:cs typeface="Times New Roman"/>
              </a:rPr>
              <a:t>ефедрину</a:t>
            </a:r>
            <a:r>
              <a:rPr sz="1000" spc="50" dirty="0">
                <a:latin typeface="Times New Roman"/>
                <a:cs typeface="Times New Roman"/>
              </a:rPr>
              <a:t> </a:t>
            </a:r>
            <a:r>
              <a:rPr sz="1000" spc="-5" dirty="0">
                <a:latin typeface="Times New Roman"/>
                <a:cs typeface="Times New Roman"/>
              </a:rPr>
              <a:t>гідрохлориду</a:t>
            </a:r>
            <a:r>
              <a:rPr sz="1000" spc="40" dirty="0">
                <a:latin typeface="Times New Roman"/>
                <a:cs typeface="Times New Roman"/>
              </a:rPr>
              <a:t> </a:t>
            </a:r>
            <a:r>
              <a:rPr sz="1000" dirty="0">
                <a:latin typeface="Times New Roman"/>
                <a:cs typeface="Times New Roman"/>
              </a:rPr>
              <a:t>нормі</a:t>
            </a:r>
            <a:r>
              <a:rPr sz="1000" spc="5" dirty="0">
                <a:latin typeface="Times New Roman"/>
                <a:cs typeface="Times New Roman"/>
              </a:rPr>
              <a:t> </a:t>
            </a:r>
            <a:r>
              <a:rPr sz="1000" spc="-5" dirty="0">
                <a:latin typeface="Times New Roman"/>
                <a:cs typeface="Times New Roman"/>
              </a:rPr>
              <a:t>одноразового </a:t>
            </a:r>
            <a:r>
              <a:rPr sz="1000" spc="-235" dirty="0">
                <a:latin typeface="Times New Roman"/>
                <a:cs typeface="Times New Roman"/>
              </a:rPr>
              <a:t> </a:t>
            </a:r>
            <a:r>
              <a:rPr sz="1000" spc="-10" dirty="0">
                <a:latin typeface="Times New Roman"/>
                <a:cs typeface="Times New Roman"/>
              </a:rPr>
              <a:t>відпустку</a:t>
            </a:r>
            <a:r>
              <a:rPr sz="1000" spc="50" dirty="0">
                <a:latin typeface="Times New Roman"/>
                <a:cs typeface="Times New Roman"/>
              </a:rPr>
              <a:t> </a:t>
            </a:r>
            <a:r>
              <a:rPr sz="1000" spc="-5" dirty="0">
                <a:latin typeface="Times New Roman"/>
                <a:cs typeface="Times New Roman"/>
              </a:rPr>
              <a:t>(за</a:t>
            </a:r>
            <a:r>
              <a:rPr sz="1000" spc="15" dirty="0">
                <a:latin typeface="Times New Roman"/>
                <a:cs typeface="Times New Roman"/>
              </a:rPr>
              <a:t> </a:t>
            </a:r>
            <a:r>
              <a:rPr sz="1000" spc="-5" dirty="0">
                <a:latin typeface="Times New Roman"/>
                <a:cs typeface="Times New Roman"/>
              </a:rPr>
              <a:t>наказом</a:t>
            </a:r>
            <a:r>
              <a:rPr sz="1000" spc="30" dirty="0">
                <a:latin typeface="Times New Roman"/>
                <a:cs typeface="Times New Roman"/>
              </a:rPr>
              <a:t> </a:t>
            </a:r>
            <a:r>
              <a:rPr sz="1000" spc="-5" dirty="0">
                <a:latin typeface="Times New Roman"/>
                <a:cs typeface="Times New Roman"/>
              </a:rPr>
              <a:t>МОЗ</a:t>
            </a:r>
            <a:r>
              <a:rPr sz="1000" spc="5" dirty="0">
                <a:latin typeface="Times New Roman"/>
                <a:cs typeface="Times New Roman"/>
              </a:rPr>
              <a:t> </a:t>
            </a:r>
            <a:r>
              <a:rPr sz="1000" spc="-5" dirty="0">
                <a:latin typeface="Times New Roman"/>
                <a:cs typeface="Times New Roman"/>
              </a:rPr>
              <a:t>№ </a:t>
            </a:r>
            <a:r>
              <a:rPr sz="1000" dirty="0">
                <a:latin typeface="Times New Roman"/>
                <a:cs typeface="Times New Roman"/>
              </a:rPr>
              <a:t>117</a:t>
            </a:r>
            <a:r>
              <a:rPr sz="1000" spc="-5" dirty="0">
                <a:latin typeface="Times New Roman"/>
                <a:cs typeface="Times New Roman"/>
              </a:rPr>
              <a:t> -</a:t>
            </a:r>
            <a:r>
              <a:rPr sz="1000" spc="5" dirty="0">
                <a:latin typeface="Times New Roman"/>
                <a:cs typeface="Times New Roman"/>
              </a:rPr>
              <a:t> </a:t>
            </a:r>
            <a:r>
              <a:rPr sz="1000" dirty="0">
                <a:latin typeface="Times New Roman"/>
                <a:cs typeface="Times New Roman"/>
              </a:rPr>
              <a:t>0,6).</a:t>
            </a:r>
            <a:r>
              <a:rPr sz="1000" spc="-10" dirty="0">
                <a:latin typeface="Times New Roman"/>
                <a:cs typeface="Times New Roman"/>
              </a:rPr>
              <a:t> </a:t>
            </a:r>
            <a:r>
              <a:rPr sz="1000" spc="-5" dirty="0">
                <a:latin typeface="Times New Roman"/>
                <a:cs typeface="Times New Roman"/>
              </a:rPr>
              <a:t>Вона</a:t>
            </a:r>
            <a:r>
              <a:rPr sz="1000" dirty="0">
                <a:latin typeface="Times New Roman"/>
                <a:cs typeface="Times New Roman"/>
              </a:rPr>
              <a:t> </a:t>
            </a:r>
            <a:r>
              <a:rPr sz="1000" spc="-5" dirty="0">
                <a:latin typeface="Times New Roman"/>
                <a:cs typeface="Times New Roman"/>
              </a:rPr>
              <a:t>не</a:t>
            </a:r>
            <a:r>
              <a:rPr sz="1000" spc="15" dirty="0">
                <a:latin typeface="Times New Roman"/>
                <a:cs typeface="Times New Roman"/>
              </a:rPr>
              <a:t> </a:t>
            </a:r>
            <a:r>
              <a:rPr sz="1000" spc="-5" dirty="0">
                <a:latin typeface="Times New Roman"/>
                <a:cs typeface="Times New Roman"/>
              </a:rPr>
              <a:t>завищена.</a:t>
            </a:r>
            <a:endParaRPr sz="100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82620" y="4360164"/>
            <a:ext cx="2804647" cy="2497835"/>
          </a:xfrm>
          <a:prstGeom prst="rect">
            <a:avLst/>
          </a:prstGeom>
        </p:spPr>
      </p:pic>
      <p:grpSp>
        <p:nvGrpSpPr>
          <p:cNvPr id="3" name="object 3"/>
          <p:cNvGrpSpPr/>
          <p:nvPr/>
        </p:nvGrpSpPr>
        <p:grpSpPr>
          <a:xfrm>
            <a:off x="4186237" y="517964"/>
            <a:ext cx="4810125" cy="1163320"/>
            <a:chOff x="4186237" y="517964"/>
            <a:chExt cx="4810125" cy="1163320"/>
          </a:xfrm>
        </p:grpSpPr>
        <p:sp>
          <p:nvSpPr>
            <p:cNvPr id="4" name="object 4"/>
            <p:cNvSpPr/>
            <p:nvPr/>
          </p:nvSpPr>
          <p:spPr>
            <a:xfrm>
              <a:off x="4191000" y="522726"/>
              <a:ext cx="3045460" cy="533400"/>
            </a:xfrm>
            <a:custGeom>
              <a:avLst/>
              <a:gdLst/>
              <a:ahLst/>
              <a:cxnLst/>
              <a:rect l="l" t="t" r="r" b="b"/>
              <a:pathLst>
                <a:path w="3045459" h="533400">
                  <a:moveTo>
                    <a:pt x="2888729" y="0"/>
                  </a:moveTo>
                  <a:lnTo>
                    <a:pt x="156222" y="0"/>
                  </a:lnTo>
                  <a:lnTo>
                    <a:pt x="0" y="156222"/>
                  </a:lnTo>
                  <a:lnTo>
                    <a:pt x="0" y="377189"/>
                  </a:lnTo>
                  <a:lnTo>
                    <a:pt x="156222" y="533399"/>
                  </a:lnTo>
                  <a:lnTo>
                    <a:pt x="2888729" y="533399"/>
                  </a:lnTo>
                  <a:lnTo>
                    <a:pt x="3044952" y="377189"/>
                  </a:lnTo>
                  <a:lnTo>
                    <a:pt x="3044952" y="156222"/>
                  </a:lnTo>
                  <a:lnTo>
                    <a:pt x="2888729" y="0"/>
                  </a:lnTo>
                  <a:close/>
                </a:path>
              </a:pathLst>
            </a:custGeom>
            <a:solidFill>
              <a:srgbClr val="D9D9D9"/>
            </a:solidFill>
          </p:spPr>
          <p:txBody>
            <a:bodyPr wrap="square" lIns="0" tIns="0" rIns="0" bIns="0" rtlCol="0"/>
            <a:lstStyle/>
            <a:p>
              <a:endParaRPr/>
            </a:p>
          </p:txBody>
        </p:sp>
        <p:sp>
          <p:nvSpPr>
            <p:cNvPr id="5" name="object 5"/>
            <p:cNvSpPr/>
            <p:nvPr/>
          </p:nvSpPr>
          <p:spPr>
            <a:xfrm>
              <a:off x="4191000" y="522726"/>
              <a:ext cx="3045460" cy="533400"/>
            </a:xfrm>
            <a:custGeom>
              <a:avLst/>
              <a:gdLst/>
              <a:ahLst/>
              <a:cxnLst/>
              <a:rect l="l" t="t" r="r" b="b"/>
              <a:pathLst>
                <a:path w="3045459" h="533400">
                  <a:moveTo>
                    <a:pt x="0" y="156222"/>
                  </a:moveTo>
                  <a:lnTo>
                    <a:pt x="156222" y="0"/>
                  </a:lnTo>
                  <a:lnTo>
                    <a:pt x="2888729" y="0"/>
                  </a:lnTo>
                  <a:lnTo>
                    <a:pt x="3044952" y="156222"/>
                  </a:lnTo>
                  <a:lnTo>
                    <a:pt x="3044952" y="377189"/>
                  </a:lnTo>
                  <a:lnTo>
                    <a:pt x="2888729" y="533399"/>
                  </a:lnTo>
                  <a:lnTo>
                    <a:pt x="156222" y="533399"/>
                  </a:lnTo>
                  <a:lnTo>
                    <a:pt x="0" y="377189"/>
                  </a:lnTo>
                  <a:lnTo>
                    <a:pt x="0" y="156222"/>
                  </a:lnTo>
                  <a:close/>
                </a:path>
              </a:pathLst>
            </a:custGeom>
            <a:ln w="9144">
              <a:solidFill>
                <a:srgbClr val="000000"/>
              </a:solidFill>
            </a:ln>
          </p:spPr>
          <p:txBody>
            <a:bodyPr wrap="square" lIns="0" tIns="0" rIns="0" bIns="0" rtlCol="0"/>
            <a:lstStyle/>
            <a:p>
              <a:endParaRPr/>
            </a:p>
          </p:txBody>
        </p:sp>
        <p:sp>
          <p:nvSpPr>
            <p:cNvPr id="6" name="object 6"/>
            <p:cNvSpPr/>
            <p:nvPr/>
          </p:nvSpPr>
          <p:spPr>
            <a:xfrm>
              <a:off x="4191000" y="1132328"/>
              <a:ext cx="4800600" cy="544195"/>
            </a:xfrm>
            <a:custGeom>
              <a:avLst/>
              <a:gdLst/>
              <a:ahLst/>
              <a:cxnLst/>
              <a:rect l="l" t="t" r="r" b="b"/>
              <a:pathLst>
                <a:path w="4800600" h="544194">
                  <a:moveTo>
                    <a:pt x="4641253" y="0"/>
                  </a:moveTo>
                  <a:lnTo>
                    <a:pt x="159346" y="0"/>
                  </a:lnTo>
                  <a:lnTo>
                    <a:pt x="0" y="159346"/>
                  </a:lnTo>
                  <a:lnTo>
                    <a:pt x="0" y="384733"/>
                  </a:lnTo>
                  <a:lnTo>
                    <a:pt x="159346" y="544068"/>
                  </a:lnTo>
                  <a:lnTo>
                    <a:pt x="4641253" y="544068"/>
                  </a:lnTo>
                  <a:lnTo>
                    <a:pt x="4800600" y="384733"/>
                  </a:lnTo>
                  <a:lnTo>
                    <a:pt x="4800600" y="159346"/>
                  </a:lnTo>
                  <a:lnTo>
                    <a:pt x="4641253" y="0"/>
                  </a:lnTo>
                  <a:close/>
                </a:path>
              </a:pathLst>
            </a:custGeom>
            <a:solidFill>
              <a:srgbClr val="D9D9D9"/>
            </a:solidFill>
          </p:spPr>
          <p:txBody>
            <a:bodyPr wrap="square" lIns="0" tIns="0" rIns="0" bIns="0" rtlCol="0"/>
            <a:lstStyle/>
            <a:p>
              <a:endParaRPr/>
            </a:p>
          </p:txBody>
        </p:sp>
        <p:sp>
          <p:nvSpPr>
            <p:cNvPr id="7" name="object 7"/>
            <p:cNvSpPr/>
            <p:nvPr/>
          </p:nvSpPr>
          <p:spPr>
            <a:xfrm>
              <a:off x="4191000" y="1132328"/>
              <a:ext cx="4800600" cy="544195"/>
            </a:xfrm>
            <a:custGeom>
              <a:avLst/>
              <a:gdLst/>
              <a:ahLst/>
              <a:cxnLst/>
              <a:rect l="l" t="t" r="r" b="b"/>
              <a:pathLst>
                <a:path w="4800600" h="544194">
                  <a:moveTo>
                    <a:pt x="0" y="159346"/>
                  </a:moveTo>
                  <a:lnTo>
                    <a:pt x="159346" y="0"/>
                  </a:lnTo>
                  <a:lnTo>
                    <a:pt x="4641253" y="0"/>
                  </a:lnTo>
                  <a:lnTo>
                    <a:pt x="4800600" y="159346"/>
                  </a:lnTo>
                  <a:lnTo>
                    <a:pt x="4800600" y="384733"/>
                  </a:lnTo>
                  <a:lnTo>
                    <a:pt x="4641253" y="544068"/>
                  </a:lnTo>
                  <a:lnTo>
                    <a:pt x="159346" y="544068"/>
                  </a:lnTo>
                  <a:lnTo>
                    <a:pt x="0" y="384733"/>
                  </a:lnTo>
                  <a:lnTo>
                    <a:pt x="0" y="159346"/>
                  </a:lnTo>
                  <a:close/>
                </a:path>
              </a:pathLst>
            </a:custGeom>
            <a:ln w="9143">
              <a:solidFill>
                <a:srgbClr val="000000"/>
              </a:solidFill>
            </a:ln>
          </p:spPr>
          <p:txBody>
            <a:bodyPr wrap="square" lIns="0" tIns="0" rIns="0" bIns="0" rtlCol="0"/>
            <a:lstStyle/>
            <a:p>
              <a:endParaRPr/>
            </a:p>
          </p:txBody>
        </p:sp>
      </p:grpSp>
      <p:grpSp>
        <p:nvGrpSpPr>
          <p:cNvPr id="8" name="object 8"/>
          <p:cNvGrpSpPr/>
          <p:nvPr/>
        </p:nvGrpSpPr>
        <p:grpSpPr>
          <a:xfrm>
            <a:off x="3415093" y="6304597"/>
            <a:ext cx="4807585" cy="390525"/>
            <a:chOff x="3415093" y="6304597"/>
            <a:chExt cx="4807585" cy="390525"/>
          </a:xfrm>
        </p:grpSpPr>
        <p:sp>
          <p:nvSpPr>
            <p:cNvPr id="9" name="object 9"/>
            <p:cNvSpPr/>
            <p:nvPr/>
          </p:nvSpPr>
          <p:spPr>
            <a:xfrm>
              <a:off x="3419855" y="6309359"/>
              <a:ext cx="4798060" cy="381000"/>
            </a:xfrm>
            <a:custGeom>
              <a:avLst/>
              <a:gdLst/>
              <a:ahLst/>
              <a:cxnLst/>
              <a:rect l="l" t="t" r="r" b="b"/>
              <a:pathLst>
                <a:path w="4798059" h="381000">
                  <a:moveTo>
                    <a:pt x="4685969" y="0"/>
                  </a:moveTo>
                  <a:lnTo>
                    <a:pt x="111582" y="0"/>
                  </a:lnTo>
                  <a:lnTo>
                    <a:pt x="0" y="111582"/>
                  </a:lnTo>
                  <a:lnTo>
                    <a:pt x="0" y="269417"/>
                  </a:lnTo>
                  <a:lnTo>
                    <a:pt x="111582" y="380999"/>
                  </a:lnTo>
                  <a:lnTo>
                    <a:pt x="4685969" y="380999"/>
                  </a:lnTo>
                  <a:lnTo>
                    <a:pt x="4797552" y="269417"/>
                  </a:lnTo>
                  <a:lnTo>
                    <a:pt x="4797552" y="111582"/>
                  </a:lnTo>
                  <a:lnTo>
                    <a:pt x="4685969" y="0"/>
                  </a:lnTo>
                  <a:close/>
                </a:path>
              </a:pathLst>
            </a:custGeom>
            <a:solidFill>
              <a:srgbClr val="D9D9D9"/>
            </a:solidFill>
          </p:spPr>
          <p:txBody>
            <a:bodyPr wrap="square" lIns="0" tIns="0" rIns="0" bIns="0" rtlCol="0"/>
            <a:lstStyle/>
            <a:p>
              <a:endParaRPr/>
            </a:p>
          </p:txBody>
        </p:sp>
        <p:sp>
          <p:nvSpPr>
            <p:cNvPr id="10" name="object 10"/>
            <p:cNvSpPr/>
            <p:nvPr/>
          </p:nvSpPr>
          <p:spPr>
            <a:xfrm>
              <a:off x="3419855" y="6309359"/>
              <a:ext cx="4798060" cy="381000"/>
            </a:xfrm>
            <a:custGeom>
              <a:avLst/>
              <a:gdLst/>
              <a:ahLst/>
              <a:cxnLst/>
              <a:rect l="l" t="t" r="r" b="b"/>
              <a:pathLst>
                <a:path w="4798059" h="381000">
                  <a:moveTo>
                    <a:pt x="0" y="111582"/>
                  </a:moveTo>
                  <a:lnTo>
                    <a:pt x="111582" y="0"/>
                  </a:lnTo>
                  <a:lnTo>
                    <a:pt x="4685969" y="0"/>
                  </a:lnTo>
                  <a:lnTo>
                    <a:pt x="4797552" y="111582"/>
                  </a:lnTo>
                  <a:lnTo>
                    <a:pt x="4797552" y="269417"/>
                  </a:lnTo>
                  <a:lnTo>
                    <a:pt x="4685969" y="380999"/>
                  </a:lnTo>
                  <a:lnTo>
                    <a:pt x="111582" y="380999"/>
                  </a:lnTo>
                  <a:lnTo>
                    <a:pt x="0" y="269417"/>
                  </a:lnTo>
                  <a:lnTo>
                    <a:pt x="0" y="111582"/>
                  </a:lnTo>
                  <a:close/>
                </a:path>
              </a:pathLst>
            </a:custGeom>
            <a:ln w="9144">
              <a:solidFill>
                <a:srgbClr val="000000"/>
              </a:solidFill>
            </a:ln>
          </p:spPr>
          <p:txBody>
            <a:bodyPr wrap="square" lIns="0" tIns="0" rIns="0" bIns="0" rtlCol="0"/>
            <a:lstStyle/>
            <a:p>
              <a:endParaRPr/>
            </a:p>
          </p:txBody>
        </p:sp>
      </p:grpSp>
      <p:sp>
        <p:nvSpPr>
          <p:cNvPr id="11" name="object 11"/>
          <p:cNvSpPr txBox="1"/>
          <p:nvPr/>
        </p:nvSpPr>
        <p:spPr>
          <a:xfrm>
            <a:off x="3682619" y="6258876"/>
            <a:ext cx="4272280" cy="330835"/>
          </a:xfrm>
          <a:prstGeom prst="rect">
            <a:avLst/>
          </a:prstGeom>
        </p:spPr>
        <p:txBody>
          <a:bodyPr vert="horz" wrap="square" lIns="0" tIns="12700" rIns="0" bIns="0" rtlCol="0">
            <a:spAutoFit/>
          </a:bodyPr>
          <a:lstStyle/>
          <a:p>
            <a:pPr marL="12700">
              <a:lnSpc>
                <a:spcPct val="100000"/>
              </a:lnSpc>
              <a:spcBef>
                <a:spcPts val="100"/>
              </a:spcBef>
            </a:pPr>
            <a:r>
              <a:rPr sz="2000" b="1" spc="-10" dirty="0">
                <a:latin typeface="Times New Roman"/>
                <a:cs typeface="Times New Roman"/>
              </a:rPr>
              <a:t>Додавання</a:t>
            </a:r>
            <a:r>
              <a:rPr sz="2000" b="1" spc="-35" dirty="0">
                <a:latin typeface="Times New Roman"/>
                <a:cs typeface="Times New Roman"/>
              </a:rPr>
              <a:t> </a:t>
            </a:r>
            <a:r>
              <a:rPr sz="2000" b="1" dirty="0">
                <a:latin typeface="Times New Roman"/>
                <a:cs typeface="Times New Roman"/>
              </a:rPr>
              <a:t>раніш</a:t>
            </a:r>
            <a:r>
              <a:rPr sz="2000" b="1" spc="-25" dirty="0">
                <a:latin typeface="Times New Roman"/>
                <a:cs typeface="Times New Roman"/>
              </a:rPr>
              <a:t> </a:t>
            </a:r>
            <a:r>
              <a:rPr sz="2000" b="1" spc="-15" dirty="0">
                <a:latin typeface="Times New Roman"/>
                <a:cs typeface="Times New Roman"/>
              </a:rPr>
              <a:t>приготовленої</a:t>
            </a:r>
            <a:r>
              <a:rPr sz="2000" b="1" spc="-55" dirty="0">
                <a:latin typeface="Times New Roman"/>
                <a:cs typeface="Times New Roman"/>
              </a:rPr>
              <a:t> </a:t>
            </a:r>
            <a:r>
              <a:rPr sz="2000" b="1" spc="-5" dirty="0">
                <a:latin typeface="Times New Roman"/>
                <a:cs typeface="Times New Roman"/>
              </a:rPr>
              <a:t>мазі</a:t>
            </a:r>
            <a:endParaRPr sz="2000">
              <a:latin typeface="Times New Roman"/>
              <a:cs typeface="Times New Roman"/>
            </a:endParaRPr>
          </a:p>
        </p:txBody>
      </p:sp>
      <p:grpSp>
        <p:nvGrpSpPr>
          <p:cNvPr id="12" name="object 12"/>
          <p:cNvGrpSpPr/>
          <p:nvPr/>
        </p:nvGrpSpPr>
        <p:grpSpPr>
          <a:xfrm>
            <a:off x="3878389" y="594168"/>
            <a:ext cx="314325" cy="390525"/>
            <a:chOff x="3878389" y="594168"/>
            <a:chExt cx="314325" cy="390525"/>
          </a:xfrm>
        </p:grpSpPr>
        <p:sp>
          <p:nvSpPr>
            <p:cNvPr id="13" name="object 13"/>
            <p:cNvSpPr/>
            <p:nvPr/>
          </p:nvSpPr>
          <p:spPr>
            <a:xfrm>
              <a:off x="3883152" y="598930"/>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14" name="object 14"/>
            <p:cNvSpPr/>
            <p:nvPr/>
          </p:nvSpPr>
          <p:spPr>
            <a:xfrm>
              <a:off x="3883152" y="598930"/>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15" name="object 15"/>
          <p:cNvSpPr txBox="1"/>
          <p:nvPr/>
        </p:nvSpPr>
        <p:spPr>
          <a:xfrm>
            <a:off x="3965892" y="631507"/>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a:t>
            </a:r>
            <a:endParaRPr sz="1800">
              <a:latin typeface="Times New Roman"/>
              <a:cs typeface="Times New Roman"/>
            </a:endParaRPr>
          </a:p>
        </p:txBody>
      </p:sp>
      <p:grpSp>
        <p:nvGrpSpPr>
          <p:cNvPr id="16" name="object 16"/>
          <p:cNvGrpSpPr/>
          <p:nvPr/>
        </p:nvGrpSpPr>
        <p:grpSpPr>
          <a:xfrm>
            <a:off x="3881437" y="1214436"/>
            <a:ext cx="314325" cy="390525"/>
            <a:chOff x="3881437" y="1214436"/>
            <a:chExt cx="314325" cy="390525"/>
          </a:xfrm>
        </p:grpSpPr>
        <p:sp>
          <p:nvSpPr>
            <p:cNvPr id="17" name="object 17"/>
            <p:cNvSpPr/>
            <p:nvPr/>
          </p:nvSpPr>
          <p:spPr>
            <a:xfrm>
              <a:off x="3886200" y="12191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18" name="object 18"/>
            <p:cNvSpPr/>
            <p:nvPr/>
          </p:nvSpPr>
          <p:spPr>
            <a:xfrm>
              <a:off x="3886200" y="12191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19" name="object 19"/>
          <p:cNvSpPr txBox="1"/>
          <p:nvPr/>
        </p:nvSpPr>
        <p:spPr>
          <a:xfrm>
            <a:off x="3969067" y="12522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2</a:t>
            </a:r>
            <a:endParaRPr sz="1800">
              <a:latin typeface="Times New Roman"/>
              <a:cs typeface="Times New Roman"/>
            </a:endParaRPr>
          </a:p>
        </p:txBody>
      </p:sp>
      <p:grpSp>
        <p:nvGrpSpPr>
          <p:cNvPr id="20" name="object 20"/>
          <p:cNvGrpSpPr/>
          <p:nvPr/>
        </p:nvGrpSpPr>
        <p:grpSpPr>
          <a:xfrm>
            <a:off x="3054095" y="6304781"/>
            <a:ext cx="363220" cy="390525"/>
            <a:chOff x="3054095" y="6304781"/>
            <a:chExt cx="363220" cy="390525"/>
          </a:xfrm>
        </p:grpSpPr>
        <p:sp>
          <p:nvSpPr>
            <p:cNvPr id="21" name="object 21"/>
            <p:cNvSpPr/>
            <p:nvPr/>
          </p:nvSpPr>
          <p:spPr>
            <a:xfrm>
              <a:off x="3058667" y="6309353"/>
              <a:ext cx="353695" cy="381000"/>
            </a:xfrm>
            <a:custGeom>
              <a:avLst/>
              <a:gdLst/>
              <a:ahLst/>
              <a:cxnLst/>
              <a:rect l="l" t="t" r="r" b="b"/>
              <a:pathLst>
                <a:path w="353695" h="381000">
                  <a:moveTo>
                    <a:pt x="250012" y="0"/>
                  </a:moveTo>
                  <a:lnTo>
                    <a:pt x="103555" y="0"/>
                  </a:lnTo>
                  <a:lnTo>
                    <a:pt x="0" y="103555"/>
                  </a:lnTo>
                  <a:lnTo>
                    <a:pt x="0" y="277456"/>
                  </a:lnTo>
                  <a:lnTo>
                    <a:pt x="103555" y="381000"/>
                  </a:lnTo>
                  <a:lnTo>
                    <a:pt x="250012" y="381000"/>
                  </a:lnTo>
                  <a:lnTo>
                    <a:pt x="353568" y="277456"/>
                  </a:lnTo>
                  <a:lnTo>
                    <a:pt x="353568" y="103555"/>
                  </a:lnTo>
                  <a:lnTo>
                    <a:pt x="250012" y="0"/>
                  </a:lnTo>
                  <a:close/>
                </a:path>
              </a:pathLst>
            </a:custGeom>
            <a:solidFill>
              <a:srgbClr val="D9D9D9"/>
            </a:solidFill>
          </p:spPr>
          <p:txBody>
            <a:bodyPr wrap="square" lIns="0" tIns="0" rIns="0" bIns="0" rtlCol="0"/>
            <a:lstStyle/>
            <a:p>
              <a:endParaRPr/>
            </a:p>
          </p:txBody>
        </p:sp>
        <p:sp>
          <p:nvSpPr>
            <p:cNvPr id="22" name="object 22"/>
            <p:cNvSpPr/>
            <p:nvPr/>
          </p:nvSpPr>
          <p:spPr>
            <a:xfrm>
              <a:off x="3058667" y="6309353"/>
              <a:ext cx="353695" cy="381000"/>
            </a:xfrm>
            <a:custGeom>
              <a:avLst/>
              <a:gdLst/>
              <a:ahLst/>
              <a:cxnLst/>
              <a:rect l="l" t="t" r="r" b="b"/>
              <a:pathLst>
                <a:path w="353695" h="381000">
                  <a:moveTo>
                    <a:pt x="0" y="103555"/>
                  </a:moveTo>
                  <a:lnTo>
                    <a:pt x="103555" y="0"/>
                  </a:lnTo>
                  <a:lnTo>
                    <a:pt x="250012" y="0"/>
                  </a:lnTo>
                  <a:lnTo>
                    <a:pt x="353568" y="103555"/>
                  </a:lnTo>
                  <a:lnTo>
                    <a:pt x="353568" y="277456"/>
                  </a:lnTo>
                  <a:lnTo>
                    <a:pt x="250012" y="381000"/>
                  </a:lnTo>
                  <a:lnTo>
                    <a:pt x="103555" y="381000"/>
                  </a:lnTo>
                  <a:lnTo>
                    <a:pt x="0" y="277456"/>
                  </a:lnTo>
                  <a:lnTo>
                    <a:pt x="0" y="103555"/>
                  </a:lnTo>
                  <a:close/>
                </a:path>
              </a:pathLst>
            </a:custGeom>
            <a:ln w="9144">
              <a:solidFill>
                <a:srgbClr val="000000"/>
              </a:solidFill>
            </a:ln>
          </p:spPr>
          <p:txBody>
            <a:bodyPr wrap="square" lIns="0" tIns="0" rIns="0" bIns="0" rtlCol="0"/>
            <a:lstStyle/>
            <a:p>
              <a:endParaRPr/>
            </a:p>
          </p:txBody>
        </p:sp>
      </p:grpSp>
      <p:sp>
        <p:nvSpPr>
          <p:cNvPr id="23" name="object 23"/>
          <p:cNvSpPr txBox="1"/>
          <p:nvPr/>
        </p:nvSpPr>
        <p:spPr>
          <a:xfrm>
            <a:off x="3114071" y="6341745"/>
            <a:ext cx="229870" cy="299720"/>
          </a:xfrm>
          <a:prstGeom prst="rect">
            <a:avLst/>
          </a:prstGeom>
        </p:spPr>
        <p:txBody>
          <a:bodyPr vert="horz" wrap="square" lIns="0" tIns="12700" rIns="0" bIns="0" rtlCol="0">
            <a:spAutoFit/>
          </a:bodyPr>
          <a:lstStyle/>
          <a:p>
            <a:pPr marL="12700">
              <a:lnSpc>
                <a:spcPct val="100000"/>
              </a:lnSpc>
              <a:spcBef>
                <a:spcPts val="100"/>
              </a:spcBef>
            </a:pPr>
            <a:r>
              <a:rPr sz="1800" b="1" spc="-100" dirty="0">
                <a:latin typeface="Times New Roman"/>
                <a:cs typeface="Times New Roman"/>
              </a:rPr>
              <a:t>11</a:t>
            </a:r>
            <a:endParaRPr sz="1800">
              <a:latin typeface="Times New Roman"/>
              <a:cs typeface="Times New Roman"/>
            </a:endParaRPr>
          </a:p>
        </p:txBody>
      </p:sp>
      <p:grpSp>
        <p:nvGrpSpPr>
          <p:cNvPr id="24" name="object 24"/>
          <p:cNvGrpSpPr/>
          <p:nvPr/>
        </p:nvGrpSpPr>
        <p:grpSpPr>
          <a:xfrm>
            <a:off x="1182433" y="329184"/>
            <a:ext cx="2295525" cy="843280"/>
            <a:chOff x="1182433" y="329184"/>
            <a:chExt cx="2295525" cy="843280"/>
          </a:xfrm>
        </p:grpSpPr>
        <p:sp>
          <p:nvSpPr>
            <p:cNvPr id="25" name="object 25"/>
            <p:cNvSpPr/>
            <p:nvPr/>
          </p:nvSpPr>
          <p:spPr>
            <a:xfrm>
              <a:off x="3377946" y="1072134"/>
              <a:ext cx="95250" cy="95250"/>
            </a:xfrm>
            <a:custGeom>
              <a:avLst/>
              <a:gdLst/>
              <a:ahLst/>
              <a:cxnLst/>
              <a:rect l="l" t="t" r="r" b="b"/>
              <a:pathLst>
                <a:path w="95250" h="95250">
                  <a:moveTo>
                    <a:pt x="95250" y="0"/>
                  </a:moveTo>
                  <a:lnTo>
                    <a:pt x="19050" y="19050"/>
                  </a:lnTo>
                  <a:lnTo>
                    <a:pt x="0" y="95250"/>
                  </a:lnTo>
                  <a:lnTo>
                    <a:pt x="95250" y="0"/>
                  </a:lnTo>
                  <a:close/>
                </a:path>
              </a:pathLst>
            </a:custGeom>
            <a:solidFill>
              <a:srgbClr val="CDCDCD"/>
            </a:solidFill>
          </p:spPr>
          <p:txBody>
            <a:bodyPr wrap="square" lIns="0" tIns="0" rIns="0" bIns="0" rtlCol="0"/>
            <a:lstStyle/>
            <a:p>
              <a:endParaRPr/>
            </a:p>
          </p:txBody>
        </p:sp>
        <p:sp>
          <p:nvSpPr>
            <p:cNvPr id="26" name="object 26"/>
            <p:cNvSpPr/>
            <p:nvPr/>
          </p:nvSpPr>
          <p:spPr>
            <a:xfrm>
              <a:off x="1187196" y="405384"/>
              <a:ext cx="2286000" cy="762000"/>
            </a:xfrm>
            <a:custGeom>
              <a:avLst/>
              <a:gdLst/>
              <a:ahLst/>
              <a:cxnLst/>
              <a:rect l="l" t="t" r="r" b="b"/>
              <a:pathLst>
                <a:path w="2286000" h="762000">
                  <a:moveTo>
                    <a:pt x="2190750" y="762000"/>
                  </a:moveTo>
                  <a:lnTo>
                    <a:pt x="2209800" y="685800"/>
                  </a:lnTo>
                  <a:lnTo>
                    <a:pt x="2286000" y="666750"/>
                  </a:lnTo>
                  <a:lnTo>
                    <a:pt x="2190750" y="762000"/>
                  </a:lnTo>
                  <a:lnTo>
                    <a:pt x="0" y="762000"/>
                  </a:lnTo>
                  <a:lnTo>
                    <a:pt x="0" y="0"/>
                  </a:lnTo>
                  <a:lnTo>
                    <a:pt x="2286000" y="0"/>
                  </a:lnTo>
                  <a:lnTo>
                    <a:pt x="2286000" y="666750"/>
                  </a:lnTo>
                </a:path>
              </a:pathLst>
            </a:custGeom>
            <a:ln w="9144">
              <a:solidFill>
                <a:srgbClr val="000000"/>
              </a:solidFill>
            </a:ln>
          </p:spPr>
          <p:txBody>
            <a:bodyPr wrap="square" lIns="0" tIns="0" rIns="0" bIns="0" rtlCol="0"/>
            <a:lstStyle/>
            <a:p>
              <a:endParaRPr/>
            </a:p>
          </p:txBody>
        </p:sp>
        <p:pic>
          <p:nvPicPr>
            <p:cNvPr id="27" name="object 27"/>
            <p:cNvPicPr/>
            <p:nvPr/>
          </p:nvPicPr>
          <p:blipFill>
            <a:blip r:embed="rId3" cstate="print"/>
            <a:stretch>
              <a:fillRect/>
            </a:stretch>
          </p:blipFill>
          <p:spPr>
            <a:xfrm>
              <a:off x="1758696" y="329184"/>
              <a:ext cx="1164335" cy="513587"/>
            </a:xfrm>
            <a:prstGeom prst="rect">
              <a:avLst/>
            </a:prstGeom>
          </p:spPr>
        </p:pic>
      </p:grpSp>
      <p:sp>
        <p:nvSpPr>
          <p:cNvPr id="28" name="object 28"/>
          <p:cNvSpPr txBox="1"/>
          <p:nvPr/>
        </p:nvSpPr>
        <p:spPr>
          <a:xfrm>
            <a:off x="1174750" y="658812"/>
            <a:ext cx="7258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з</a:t>
            </a:r>
            <a:r>
              <a:rPr sz="1800" spc="5" dirty="0">
                <a:latin typeface="Times New Roman"/>
                <a:cs typeface="Times New Roman"/>
              </a:rPr>
              <a:t>е</a:t>
            </a:r>
            <a:r>
              <a:rPr sz="1800" dirty="0">
                <a:latin typeface="Times New Roman"/>
                <a:cs typeface="Times New Roman"/>
              </a:rPr>
              <a:t>лін</a:t>
            </a:r>
            <a:endParaRPr sz="1800">
              <a:latin typeface="Times New Roman"/>
              <a:cs typeface="Times New Roman"/>
            </a:endParaRPr>
          </a:p>
        </p:txBody>
      </p:sp>
      <p:sp>
        <p:nvSpPr>
          <p:cNvPr id="29" name="object 29"/>
          <p:cNvSpPr txBox="1"/>
          <p:nvPr/>
        </p:nvSpPr>
        <p:spPr>
          <a:xfrm>
            <a:off x="1889505" y="384492"/>
            <a:ext cx="1447800" cy="574040"/>
          </a:xfrm>
          <a:prstGeom prst="rect">
            <a:avLst/>
          </a:prstGeom>
        </p:spPr>
        <p:txBody>
          <a:bodyPr vert="horz" wrap="square" lIns="0" tIns="12700" rIns="0" bIns="0" rtlCol="0">
            <a:spAutoFit/>
          </a:bodyPr>
          <a:lstStyle/>
          <a:p>
            <a:pPr marL="12700">
              <a:lnSpc>
                <a:spcPct val="100000"/>
              </a:lnSpc>
              <a:spcBef>
                <a:spcPts val="100"/>
              </a:spcBef>
            </a:pPr>
            <a:r>
              <a:rPr sz="1800" b="1" spc="-20" dirty="0">
                <a:solidFill>
                  <a:srgbClr val="B03E9A"/>
                </a:solidFill>
                <a:latin typeface="Times New Roman"/>
                <a:cs typeface="Times New Roman"/>
              </a:rPr>
              <a:t>Капсула</a:t>
            </a:r>
            <a:endParaRPr sz="1800">
              <a:latin typeface="Times New Roman"/>
              <a:cs typeface="Times New Roman"/>
            </a:endParaRPr>
          </a:p>
          <a:p>
            <a:pPr marL="340360">
              <a:lnSpc>
                <a:spcPct val="100000"/>
              </a:lnSpc>
            </a:pPr>
            <a:r>
              <a:rPr sz="1800" spc="-5" dirty="0">
                <a:latin typeface="Times New Roman"/>
                <a:cs typeface="Times New Roman"/>
              </a:rPr>
              <a:t>ланолін</a:t>
            </a:r>
            <a:r>
              <a:rPr sz="1800" spc="-80" dirty="0">
                <a:latin typeface="Times New Roman"/>
                <a:cs typeface="Times New Roman"/>
              </a:rPr>
              <a:t> </a:t>
            </a:r>
            <a:r>
              <a:rPr sz="1800" spc="-5" dirty="0">
                <a:latin typeface="Times New Roman"/>
                <a:cs typeface="Times New Roman"/>
              </a:rPr>
              <a:t>б/в</a:t>
            </a:r>
            <a:endParaRPr sz="1800">
              <a:latin typeface="Times New Roman"/>
              <a:cs typeface="Times New Roman"/>
            </a:endParaRPr>
          </a:p>
        </p:txBody>
      </p:sp>
      <p:grpSp>
        <p:nvGrpSpPr>
          <p:cNvPr id="30" name="object 30"/>
          <p:cNvGrpSpPr/>
          <p:nvPr/>
        </p:nvGrpSpPr>
        <p:grpSpPr>
          <a:xfrm>
            <a:off x="3881437" y="2205033"/>
            <a:ext cx="5114925" cy="542925"/>
            <a:chOff x="3881437" y="2205033"/>
            <a:chExt cx="5114925" cy="542925"/>
          </a:xfrm>
        </p:grpSpPr>
        <p:sp>
          <p:nvSpPr>
            <p:cNvPr id="31" name="object 31"/>
            <p:cNvSpPr/>
            <p:nvPr/>
          </p:nvSpPr>
          <p:spPr>
            <a:xfrm>
              <a:off x="4191000" y="2209796"/>
              <a:ext cx="4800600" cy="533400"/>
            </a:xfrm>
            <a:custGeom>
              <a:avLst/>
              <a:gdLst/>
              <a:ahLst/>
              <a:cxnLst/>
              <a:rect l="l" t="t" r="r" b="b"/>
              <a:pathLst>
                <a:path w="4800600" h="533400">
                  <a:moveTo>
                    <a:pt x="4644377" y="0"/>
                  </a:moveTo>
                  <a:lnTo>
                    <a:pt x="156222" y="0"/>
                  </a:lnTo>
                  <a:lnTo>
                    <a:pt x="0" y="156222"/>
                  </a:lnTo>
                  <a:lnTo>
                    <a:pt x="0" y="377189"/>
                  </a:lnTo>
                  <a:lnTo>
                    <a:pt x="156222" y="533399"/>
                  </a:lnTo>
                  <a:lnTo>
                    <a:pt x="4644377" y="533399"/>
                  </a:lnTo>
                  <a:lnTo>
                    <a:pt x="4800600" y="377189"/>
                  </a:lnTo>
                  <a:lnTo>
                    <a:pt x="4800600" y="156222"/>
                  </a:lnTo>
                  <a:lnTo>
                    <a:pt x="4644377" y="0"/>
                  </a:lnTo>
                  <a:close/>
                </a:path>
              </a:pathLst>
            </a:custGeom>
            <a:solidFill>
              <a:srgbClr val="D9D9D9"/>
            </a:solidFill>
          </p:spPr>
          <p:txBody>
            <a:bodyPr wrap="square" lIns="0" tIns="0" rIns="0" bIns="0" rtlCol="0"/>
            <a:lstStyle/>
            <a:p>
              <a:endParaRPr/>
            </a:p>
          </p:txBody>
        </p:sp>
        <p:sp>
          <p:nvSpPr>
            <p:cNvPr id="32" name="object 32"/>
            <p:cNvSpPr/>
            <p:nvPr/>
          </p:nvSpPr>
          <p:spPr>
            <a:xfrm>
              <a:off x="4191000" y="2209796"/>
              <a:ext cx="4800600" cy="533400"/>
            </a:xfrm>
            <a:custGeom>
              <a:avLst/>
              <a:gdLst/>
              <a:ahLst/>
              <a:cxnLst/>
              <a:rect l="l" t="t" r="r" b="b"/>
              <a:pathLst>
                <a:path w="4800600" h="533400">
                  <a:moveTo>
                    <a:pt x="0" y="156222"/>
                  </a:moveTo>
                  <a:lnTo>
                    <a:pt x="156222" y="0"/>
                  </a:lnTo>
                  <a:lnTo>
                    <a:pt x="4644377" y="0"/>
                  </a:lnTo>
                  <a:lnTo>
                    <a:pt x="4800600" y="156222"/>
                  </a:lnTo>
                  <a:lnTo>
                    <a:pt x="4800600" y="377189"/>
                  </a:lnTo>
                  <a:lnTo>
                    <a:pt x="4644377" y="533399"/>
                  </a:lnTo>
                  <a:lnTo>
                    <a:pt x="156222" y="533399"/>
                  </a:lnTo>
                  <a:lnTo>
                    <a:pt x="0" y="377189"/>
                  </a:lnTo>
                  <a:lnTo>
                    <a:pt x="0" y="156222"/>
                  </a:lnTo>
                  <a:close/>
                </a:path>
              </a:pathLst>
            </a:custGeom>
            <a:ln w="9144">
              <a:solidFill>
                <a:srgbClr val="000000"/>
              </a:solidFill>
            </a:ln>
          </p:spPr>
          <p:txBody>
            <a:bodyPr wrap="square" lIns="0" tIns="0" rIns="0" bIns="0" rtlCol="0"/>
            <a:lstStyle/>
            <a:p>
              <a:endParaRPr/>
            </a:p>
          </p:txBody>
        </p:sp>
        <p:sp>
          <p:nvSpPr>
            <p:cNvPr id="33" name="object 33"/>
            <p:cNvSpPr/>
            <p:nvPr/>
          </p:nvSpPr>
          <p:spPr>
            <a:xfrm>
              <a:off x="3886200" y="2296666"/>
              <a:ext cx="304800" cy="370840"/>
            </a:xfrm>
            <a:custGeom>
              <a:avLst/>
              <a:gdLst/>
              <a:ahLst/>
              <a:cxnLst/>
              <a:rect l="l" t="t" r="r" b="b"/>
              <a:pathLst>
                <a:path w="304800" h="370839">
                  <a:moveTo>
                    <a:pt x="215531" y="0"/>
                  </a:moveTo>
                  <a:lnTo>
                    <a:pt x="89268" y="0"/>
                  </a:lnTo>
                  <a:lnTo>
                    <a:pt x="0" y="89268"/>
                  </a:lnTo>
                  <a:lnTo>
                    <a:pt x="0" y="281063"/>
                  </a:lnTo>
                  <a:lnTo>
                    <a:pt x="89268" y="370331"/>
                  </a:lnTo>
                  <a:lnTo>
                    <a:pt x="215531" y="370331"/>
                  </a:lnTo>
                  <a:lnTo>
                    <a:pt x="304800" y="281063"/>
                  </a:lnTo>
                  <a:lnTo>
                    <a:pt x="304800" y="89268"/>
                  </a:lnTo>
                  <a:lnTo>
                    <a:pt x="215531" y="0"/>
                  </a:lnTo>
                  <a:close/>
                </a:path>
              </a:pathLst>
            </a:custGeom>
            <a:solidFill>
              <a:srgbClr val="D9D9D9"/>
            </a:solidFill>
          </p:spPr>
          <p:txBody>
            <a:bodyPr wrap="square" lIns="0" tIns="0" rIns="0" bIns="0" rtlCol="0"/>
            <a:lstStyle/>
            <a:p>
              <a:endParaRPr/>
            </a:p>
          </p:txBody>
        </p:sp>
        <p:sp>
          <p:nvSpPr>
            <p:cNvPr id="34" name="object 34"/>
            <p:cNvSpPr/>
            <p:nvPr/>
          </p:nvSpPr>
          <p:spPr>
            <a:xfrm>
              <a:off x="3886200" y="2296666"/>
              <a:ext cx="304800" cy="370840"/>
            </a:xfrm>
            <a:custGeom>
              <a:avLst/>
              <a:gdLst/>
              <a:ahLst/>
              <a:cxnLst/>
              <a:rect l="l" t="t" r="r" b="b"/>
              <a:pathLst>
                <a:path w="304800" h="370839">
                  <a:moveTo>
                    <a:pt x="0" y="89268"/>
                  </a:moveTo>
                  <a:lnTo>
                    <a:pt x="89268" y="0"/>
                  </a:lnTo>
                  <a:lnTo>
                    <a:pt x="215531" y="0"/>
                  </a:lnTo>
                  <a:lnTo>
                    <a:pt x="304800" y="89268"/>
                  </a:lnTo>
                  <a:lnTo>
                    <a:pt x="304800" y="281063"/>
                  </a:lnTo>
                  <a:lnTo>
                    <a:pt x="215531" y="370331"/>
                  </a:lnTo>
                  <a:lnTo>
                    <a:pt x="89268" y="370331"/>
                  </a:lnTo>
                  <a:lnTo>
                    <a:pt x="0" y="281063"/>
                  </a:lnTo>
                  <a:lnTo>
                    <a:pt x="0" y="89268"/>
                  </a:lnTo>
                  <a:close/>
                </a:path>
              </a:pathLst>
            </a:custGeom>
            <a:ln w="9143">
              <a:solidFill>
                <a:srgbClr val="000000"/>
              </a:solidFill>
            </a:ln>
          </p:spPr>
          <p:txBody>
            <a:bodyPr wrap="square" lIns="0" tIns="0" rIns="0" bIns="0" rtlCol="0"/>
            <a:lstStyle/>
            <a:p>
              <a:endParaRPr/>
            </a:p>
          </p:txBody>
        </p:sp>
      </p:grpSp>
      <p:sp>
        <p:nvSpPr>
          <p:cNvPr id="35" name="object 35"/>
          <p:cNvSpPr txBox="1"/>
          <p:nvPr/>
        </p:nvSpPr>
        <p:spPr>
          <a:xfrm>
            <a:off x="3969067" y="2324576"/>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4</a:t>
            </a:r>
            <a:endParaRPr sz="1800">
              <a:latin typeface="Times New Roman"/>
              <a:cs typeface="Times New Roman"/>
            </a:endParaRPr>
          </a:p>
        </p:txBody>
      </p:sp>
      <p:grpSp>
        <p:nvGrpSpPr>
          <p:cNvPr id="36" name="object 36"/>
          <p:cNvGrpSpPr/>
          <p:nvPr/>
        </p:nvGrpSpPr>
        <p:grpSpPr>
          <a:xfrm>
            <a:off x="1962912" y="42672"/>
            <a:ext cx="5160645" cy="962025"/>
            <a:chOff x="1962912" y="42672"/>
            <a:chExt cx="5160645" cy="962025"/>
          </a:xfrm>
        </p:grpSpPr>
        <p:sp>
          <p:nvSpPr>
            <p:cNvPr id="37" name="object 37"/>
            <p:cNvSpPr/>
            <p:nvPr/>
          </p:nvSpPr>
          <p:spPr>
            <a:xfrm>
              <a:off x="2286761" y="991361"/>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pic>
          <p:nvPicPr>
            <p:cNvPr id="38" name="object 38"/>
            <p:cNvPicPr/>
            <p:nvPr/>
          </p:nvPicPr>
          <p:blipFill>
            <a:blip r:embed="rId4" cstate="print"/>
            <a:stretch>
              <a:fillRect/>
            </a:stretch>
          </p:blipFill>
          <p:spPr>
            <a:xfrm>
              <a:off x="1962912" y="42672"/>
              <a:ext cx="5160263" cy="541019"/>
            </a:xfrm>
            <a:prstGeom prst="rect">
              <a:avLst/>
            </a:prstGeom>
          </p:spPr>
        </p:pic>
      </p:grpSp>
      <p:sp>
        <p:nvSpPr>
          <p:cNvPr id="39" name="object 39"/>
          <p:cNvSpPr txBox="1">
            <a:spLocks noGrp="1"/>
          </p:cNvSpPr>
          <p:nvPr>
            <p:ph type="title"/>
          </p:nvPr>
        </p:nvSpPr>
        <p:spPr>
          <a:xfrm>
            <a:off x="2101723" y="101600"/>
            <a:ext cx="4862830" cy="314960"/>
          </a:xfrm>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50" dirty="0"/>
              <a:t> </a:t>
            </a:r>
            <a:r>
              <a:rPr spc="-20" dirty="0"/>
              <a:t>КОМБІНОВАНИХ</a:t>
            </a:r>
            <a:r>
              <a:rPr spc="475" dirty="0"/>
              <a:t> </a:t>
            </a:r>
            <a:r>
              <a:rPr spc="-20" dirty="0"/>
              <a:t>МАЗЕЙ</a:t>
            </a:r>
          </a:p>
        </p:txBody>
      </p:sp>
      <p:grpSp>
        <p:nvGrpSpPr>
          <p:cNvPr id="40" name="object 40"/>
          <p:cNvGrpSpPr/>
          <p:nvPr/>
        </p:nvGrpSpPr>
        <p:grpSpPr>
          <a:xfrm>
            <a:off x="3881437" y="4643443"/>
            <a:ext cx="3971925" cy="542925"/>
            <a:chOff x="3881437" y="4643443"/>
            <a:chExt cx="3971925" cy="542925"/>
          </a:xfrm>
        </p:grpSpPr>
        <p:sp>
          <p:nvSpPr>
            <p:cNvPr id="41" name="object 41"/>
            <p:cNvSpPr/>
            <p:nvPr/>
          </p:nvSpPr>
          <p:spPr>
            <a:xfrm>
              <a:off x="4191000" y="4648206"/>
              <a:ext cx="3657600" cy="533400"/>
            </a:xfrm>
            <a:custGeom>
              <a:avLst/>
              <a:gdLst/>
              <a:ahLst/>
              <a:cxnLst/>
              <a:rect l="l" t="t" r="r" b="b"/>
              <a:pathLst>
                <a:path w="3657600" h="533400">
                  <a:moveTo>
                    <a:pt x="3501390" y="0"/>
                  </a:moveTo>
                  <a:lnTo>
                    <a:pt x="156210" y="0"/>
                  </a:lnTo>
                  <a:lnTo>
                    <a:pt x="0" y="156210"/>
                  </a:lnTo>
                  <a:lnTo>
                    <a:pt x="0" y="377177"/>
                  </a:lnTo>
                  <a:lnTo>
                    <a:pt x="156210" y="533400"/>
                  </a:lnTo>
                  <a:lnTo>
                    <a:pt x="3501390" y="533400"/>
                  </a:lnTo>
                  <a:lnTo>
                    <a:pt x="3657600" y="377177"/>
                  </a:lnTo>
                  <a:lnTo>
                    <a:pt x="3657600" y="156210"/>
                  </a:lnTo>
                  <a:lnTo>
                    <a:pt x="3501390" y="0"/>
                  </a:lnTo>
                  <a:close/>
                </a:path>
              </a:pathLst>
            </a:custGeom>
            <a:solidFill>
              <a:srgbClr val="D9D9D9"/>
            </a:solidFill>
          </p:spPr>
          <p:txBody>
            <a:bodyPr wrap="square" lIns="0" tIns="0" rIns="0" bIns="0" rtlCol="0"/>
            <a:lstStyle/>
            <a:p>
              <a:endParaRPr/>
            </a:p>
          </p:txBody>
        </p:sp>
        <p:sp>
          <p:nvSpPr>
            <p:cNvPr id="42" name="object 42"/>
            <p:cNvSpPr/>
            <p:nvPr/>
          </p:nvSpPr>
          <p:spPr>
            <a:xfrm>
              <a:off x="4191000" y="4648206"/>
              <a:ext cx="3657600" cy="533400"/>
            </a:xfrm>
            <a:custGeom>
              <a:avLst/>
              <a:gdLst/>
              <a:ahLst/>
              <a:cxnLst/>
              <a:rect l="l" t="t" r="r" b="b"/>
              <a:pathLst>
                <a:path w="3657600" h="533400">
                  <a:moveTo>
                    <a:pt x="0" y="156210"/>
                  </a:moveTo>
                  <a:lnTo>
                    <a:pt x="156210" y="0"/>
                  </a:lnTo>
                  <a:lnTo>
                    <a:pt x="3501390" y="0"/>
                  </a:lnTo>
                  <a:lnTo>
                    <a:pt x="3657600" y="156210"/>
                  </a:lnTo>
                  <a:lnTo>
                    <a:pt x="3657600" y="377177"/>
                  </a:lnTo>
                  <a:lnTo>
                    <a:pt x="3501390" y="533400"/>
                  </a:lnTo>
                  <a:lnTo>
                    <a:pt x="156210" y="533400"/>
                  </a:lnTo>
                  <a:lnTo>
                    <a:pt x="0" y="377177"/>
                  </a:lnTo>
                  <a:lnTo>
                    <a:pt x="0" y="156210"/>
                  </a:lnTo>
                  <a:close/>
                </a:path>
              </a:pathLst>
            </a:custGeom>
            <a:ln w="9144">
              <a:solidFill>
                <a:srgbClr val="000000"/>
              </a:solidFill>
            </a:ln>
          </p:spPr>
          <p:txBody>
            <a:bodyPr wrap="square" lIns="0" tIns="0" rIns="0" bIns="0" rtlCol="0"/>
            <a:lstStyle/>
            <a:p>
              <a:endParaRPr/>
            </a:p>
          </p:txBody>
        </p:sp>
        <p:sp>
          <p:nvSpPr>
            <p:cNvPr id="43" name="object 43"/>
            <p:cNvSpPr/>
            <p:nvPr/>
          </p:nvSpPr>
          <p:spPr>
            <a:xfrm>
              <a:off x="3886200" y="47243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44" name="object 44"/>
            <p:cNvSpPr/>
            <p:nvPr/>
          </p:nvSpPr>
          <p:spPr>
            <a:xfrm>
              <a:off x="3886200" y="47243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45" name="object 45"/>
          <p:cNvSpPr txBox="1"/>
          <p:nvPr/>
        </p:nvSpPr>
        <p:spPr>
          <a:xfrm>
            <a:off x="3969067" y="47574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8</a:t>
            </a:r>
            <a:endParaRPr sz="1800">
              <a:latin typeface="Times New Roman"/>
              <a:cs typeface="Times New Roman"/>
            </a:endParaRPr>
          </a:p>
        </p:txBody>
      </p:sp>
      <p:grpSp>
        <p:nvGrpSpPr>
          <p:cNvPr id="46" name="object 46"/>
          <p:cNvGrpSpPr/>
          <p:nvPr/>
        </p:nvGrpSpPr>
        <p:grpSpPr>
          <a:xfrm>
            <a:off x="3881437" y="4071932"/>
            <a:ext cx="4316730" cy="428625"/>
            <a:chOff x="3881437" y="4071932"/>
            <a:chExt cx="4316730" cy="428625"/>
          </a:xfrm>
        </p:grpSpPr>
        <p:sp>
          <p:nvSpPr>
            <p:cNvPr id="47" name="object 47"/>
            <p:cNvSpPr/>
            <p:nvPr/>
          </p:nvSpPr>
          <p:spPr>
            <a:xfrm>
              <a:off x="4212336" y="4076694"/>
              <a:ext cx="3980815" cy="398145"/>
            </a:xfrm>
            <a:custGeom>
              <a:avLst/>
              <a:gdLst/>
              <a:ahLst/>
              <a:cxnLst/>
              <a:rect l="l" t="t" r="r" b="b"/>
              <a:pathLst>
                <a:path w="3980815" h="398145">
                  <a:moveTo>
                    <a:pt x="3864203" y="0"/>
                  </a:moveTo>
                  <a:lnTo>
                    <a:pt x="116497" y="0"/>
                  </a:lnTo>
                  <a:lnTo>
                    <a:pt x="0" y="116497"/>
                  </a:lnTo>
                  <a:lnTo>
                    <a:pt x="0" y="281279"/>
                  </a:lnTo>
                  <a:lnTo>
                    <a:pt x="116497" y="397764"/>
                  </a:lnTo>
                  <a:lnTo>
                    <a:pt x="3864203" y="397764"/>
                  </a:lnTo>
                  <a:lnTo>
                    <a:pt x="3980688" y="281279"/>
                  </a:lnTo>
                  <a:lnTo>
                    <a:pt x="3980688" y="116497"/>
                  </a:lnTo>
                  <a:lnTo>
                    <a:pt x="3864203" y="0"/>
                  </a:lnTo>
                  <a:close/>
                </a:path>
              </a:pathLst>
            </a:custGeom>
            <a:solidFill>
              <a:srgbClr val="D9D9D9"/>
            </a:solidFill>
          </p:spPr>
          <p:txBody>
            <a:bodyPr wrap="square" lIns="0" tIns="0" rIns="0" bIns="0" rtlCol="0"/>
            <a:lstStyle/>
            <a:p>
              <a:endParaRPr/>
            </a:p>
          </p:txBody>
        </p:sp>
        <p:sp>
          <p:nvSpPr>
            <p:cNvPr id="48" name="object 48"/>
            <p:cNvSpPr/>
            <p:nvPr/>
          </p:nvSpPr>
          <p:spPr>
            <a:xfrm>
              <a:off x="4212336" y="4076694"/>
              <a:ext cx="3980815" cy="398145"/>
            </a:xfrm>
            <a:custGeom>
              <a:avLst/>
              <a:gdLst/>
              <a:ahLst/>
              <a:cxnLst/>
              <a:rect l="l" t="t" r="r" b="b"/>
              <a:pathLst>
                <a:path w="3980815" h="398145">
                  <a:moveTo>
                    <a:pt x="0" y="116497"/>
                  </a:moveTo>
                  <a:lnTo>
                    <a:pt x="116497" y="0"/>
                  </a:lnTo>
                  <a:lnTo>
                    <a:pt x="3864203" y="0"/>
                  </a:lnTo>
                  <a:lnTo>
                    <a:pt x="3980688" y="116497"/>
                  </a:lnTo>
                  <a:lnTo>
                    <a:pt x="3980688" y="281279"/>
                  </a:lnTo>
                  <a:lnTo>
                    <a:pt x="3864203" y="397764"/>
                  </a:lnTo>
                  <a:lnTo>
                    <a:pt x="116497" y="397764"/>
                  </a:lnTo>
                  <a:lnTo>
                    <a:pt x="0" y="281279"/>
                  </a:lnTo>
                  <a:lnTo>
                    <a:pt x="0" y="116497"/>
                  </a:lnTo>
                  <a:close/>
                </a:path>
              </a:pathLst>
            </a:custGeom>
            <a:ln w="9144">
              <a:solidFill>
                <a:srgbClr val="000000"/>
              </a:solidFill>
            </a:ln>
          </p:spPr>
          <p:txBody>
            <a:bodyPr wrap="square" lIns="0" tIns="0" rIns="0" bIns="0" rtlCol="0"/>
            <a:lstStyle/>
            <a:p>
              <a:endParaRPr/>
            </a:p>
          </p:txBody>
        </p:sp>
        <p:sp>
          <p:nvSpPr>
            <p:cNvPr id="49" name="object 49"/>
            <p:cNvSpPr/>
            <p:nvPr/>
          </p:nvSpPr>
          <p:spPr>
            <a:xfrm>
              <a:off x="3886200" y="41147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50" name="object 50"/>
            <p:cNvSpPr/>
            <p:nvPr/>
          </p:nvSpPr>
          <p:spPr>
            <a:xfrm>
              <a:off x="3886200" y="41147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51" name="object 51"/>
          <p:cNvSpPr txBox="1"/>
          <p:nvPr/>
        </p:nvSpPr>
        <p:spPr>
          <a:xfrm>
            <a:off x="3969067" y="41478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7</a:t>
            </a:r>
            <a:endParaRPr sz="1800">
              <a:latin typeface="Times New Roman"/>
              <a:cs typeface="Times New Roman"/>
            </a:endParaRPr>
          </a:p>
        </p:txBody>
      </p:sp>
      <p:grpSp>
        <p:nvGrpSpPr>
          <p:cNvPr id="52" name="object 52"/>
          <p:cNvGrpSpPr/>
          <p:nvPr/>
        </p:nvGrpSpPr>
        <p:grpSpPr>
          <a:xfrm>
            <a:off x="3529393" y="3424232"/>
            <a:ext cx="5391150" cy="542925"/>
            <a:chOff x="3529393" y="3424232"/>
            <a:chExt cx="5391150" cy="542925"/>
          </a:xfrm>
        </p:grpSpPr>
        <p:sp>
          <p:nvSpPr>
            <p:cNvPr id="53" name="object 53"/>
            <p:cNvSpPr/>
            <p:nvPr/>
          </p:nvSpPr>
          <p:spPr>
            <a:xfrm>
              <a:off x="3886199" y="3428994"/>
              <a:ext cx="5029200" cy="533400"/>
            </a:xfrm>
            <a:custGeom>
              <a:avLst/>
              <a:gdLst/>
              <a:ahLst/>
              <a:cxnLst/>
              <a:rect l="l" t="t" r="r" b="b"/>
              <a:pathLst>
                <a:path w="5029200" h="533400">
                  <a:moveTo>
                    <a:pt x="4872977" y="0"/>
                  </a:moveTo>
                  <a:lnTo>
                    <a:pt x="156222" y="0"/>
                  </a:lnTo>
                  <a:lnTo>
                    <a:pt x="0" y="156222"/>
                  </a:lnTo>
                  <a:lnTo>
                    <a:pt x="0" y="377189"/>
                  </a:lnTo>
                  <a:lnTo>
                    <a:pt x="156222" y="533399"/>
                  </a:lnTo>
                  <a:lnTo>
                    <a:pt x="4872977" y="533399"/>
                  </a:lnTo>
                  <a:lnTo>
                    <a:pt x="5029200" y="377189"/>
                  </a:lnTo>
                  <a:lnTo>
                    <a:pt x="5029200" y="156222"/>
                  </a:lnTo>
                  <a:lnTo>
                    <a:pt x="4872977" y="0"/>
                  </a:lnTo>
                  <a:close/>
                </a:path>
              </a:pathLst>
            </a:custGeom>
            <a:solidFill>
              <a:srgbClr val="B03E9A"/>
            </a:solidFill>
          </p:spPr>
          <p:txBody>
            <a:bodyPr wrap="square" lIns="0" tIns="0" rIns="0" bIns="0" rtlCol="0"/>
            <a:lstStyle/>
            <a:p>
              <a:endParaRPr/>
            </a:p>
          </p:txBody>
        </p:sp>
        <p:sp>
          <p:nvSpPr>
            <p:cNvPr id="54" name="object 54"/>
            <p:cNvSpPr/>
            <p:nvPr/>
          </p:nvSpPr>
          <p:spPr>
            <a:xfrm>
              <a:off x="3886199" y="3428994"/>
              <a:ext cx="5029200" cy="533400"/>
            </a:xfrm>
            <a:custGeom>
              <a:avLst/>
              <a:gdLst/>
              <a:ahLst/>
              <a:cxnLst/>
              <a:rect l="l" t="t" r="r" b="b"/>
              <a:pathLst>
                <a:path w="5029200" h="533400">
                  <a:moveTo>
                    <a:pt x="0" y="156222"/>
                  </a:moveTo>
                  <a:lnTo>
                    <a:pt x="156222" y="0"/>
                  </a:lnTo>
                  <a:lnTo>
                    <a:pt x="4872977" y="0"/>
                  </a:lnTo>
                  <a:lnTo>
                    <a:pt x="5029200" y="156222"/>
                  </a:lnTo>
                  <a:lnTo>
                    <a:pt x="5029200" y="377189"/>
                  </a:lnTo>
                  <a:lnTo>
                    <a:pt x="4872977" y="533399"/>
                  </a:lnTo>
                  <a:lnTo>
                    <a:pt x="156222" y="533399"/>
                  </a:lnTo>
                  <a:lnTo>
                    <a:pt x="0" y="377189"/>
                  </a:lnTo>
                  <a:lnTo>
                    <a:pt x="0" y="156222"/>
                  </a:lnTo>
                  <a:close/>
                </a:path>
              </a:pathLst>
            </a:custGeom>
            <a:ln w="9144">
              <a:solidFill>
                <a:srgbClr val="000000"/>
              </a:solidFill>
            </a:ln>
          </p:spPr>
          <p:txBody>
            <a:bodyPr wrap="square" lIns="0" tIns="0" rIns="0" bIns="0" rtlCol="0"/>
            <a:lstStyle/>
            <a:p>
              <a:endParaRPr/>
            </a:p>
          </p:txBody>
        </p:sp>
        <p:sp>
          <p:nvSpPr>
            <p:cNvPr id="55" name="object 55"/>
            <p:cNvSpPr/>
            <p:nvPr/>
          </p:nvSpPr>
          <p:spPr>
            <a:xfrm>
              <a:off x="3534155" y="3505203"/>
              <a:ext cx="352425" cy="381000"/>
            </a:xfrm>
            <a:custGeom>
              <a:avLst/>
              <a:gdLst/>
              <a:ahLst/>
              <a:cxnLst/>
              <a:rect l="l" t="t" r="r" b="b"/>
              <a:pathLst>
                <a:path w="352425" h="381000">
                  <a:moveTo>
                    <a:pt x="248945" y="0"/>
                  </a:moveTo>
                  <a:lnTo>
                    <a:pt x="103098" y="0"/>
                  </a:lnTo>
                  <a:lnTo>
                    <a:pt x="0" y="103098"/>
                  </a:lnTo>
                  <a:lnTo>
                    <a:pt x="0" y="277888"/>
                  </a:lnTo>
                  <a:lnTo>
                    <a:pt x="103098" y="381000"/>
                  </a:lnTo>
                  <a:lnTo>
                    <a:pt x="248945" y="381000"/>
                  </a:lnTo>
                  <a:lnTo>
                    <a:pt x="352044" y="277888"/>
                  </a:lnTo>
                  <a:lnTo>
                    <a:pt x="352044" y="103098"/>
                  </a:lnTo>
                  <a:lnTo>
                    <a:pt x="248945" y="0"/>
                  </a:lnTo>
                  <a:close/>
                </a:path>
              </a:pathLst>
            </a:custGeom>
            <a:solidFill>
              <a:srgbClr val="B03E9A"/>
            </a:solidFill>
          </p:spPr>
          <p:txBody>
            <a:bodyPr wrap="square" lIns="0" tIns="0" rIns="0" bIns="0" rtlCol="0"/>
            <a:lstStyle/>
            <a:p>
              <a:endParaRPr/>
            </a:p>
          </p:txBody>
        </p:sp>
        <p:sp>
          <p:nvSpPr>
            <p:cNvPr id="56" name="object 56"/>
            <p:cNvSpPr/>
            <p:nvPr/>
          </p:nvSpPr>
          <p:spPr>
            <a:xfrm>
              <a:off x="3534155" y="3505203"/>
              <a:ext cx="352425" cy="381000"/>
            </a:xfrm>
            <a:custGeom>
              <a:avLst/>
              <a:gdLst/>
              <a:ahLst/>
              <a:cxnLst/>
              <a:rect l="l" t="t" r="r" b="b"/>
              <a:pathLst>
                <a:path w="352425" h="381000">
                  <a:moveTo>
                    <a:pt x="0" y="103098"/>
                  </a:moveTo>
                  <a:lnTo>
                    <a:pt x="103098" y="0"/>
                  </a:lnTo>
                  <a:lnTo>
                    <a:pt x="248945" y="0"/>
                  </a:lnTo>
                  <a:lnTo>
                    <a:pt x="352044" y="103098"/>
                  </a:lnTo>
                  <a:lnTo>
                    <a:pt x="352044" y="277888"/>
                  </a:lnTo>
                  <a:lnTo>
                    <a:pt x="248945" y="381000"/>
                  </a:lnTo>
                  <a:lnTo>
                    <a:pt x="103098" y="381000"/>
                  </a:lnTo>
                  <a:lnTo>
                    <a:pt x="0" y="277888"/>
                  </a:lnTo>
                  <a:lnTo>
                    <a:pt x="0" y="103098"/>
                  </a:lnTo>
                  <a:close/>
                </a:path>
              </a:pathLst>
            </a:custGeom>
            <a:ln w="9144">
              <a:solidFill>
                <a:srgbClr val="000000"/>
              </a:solidFill>
            </a:ln>
          </p:spPr>
          <p:txBody>
            <a:bodyPr wrap="square" lIns="0" tIns="0" rIns="0" bIns="0" rtlCol="0"/>
            <a:lstStyle/>
            <a:p>
              <a:endParaRPr/>
            </a:p>
          </p:txBody>
        </p:sp>
      </p:grpSp>
      <p:sp>
        <p:nvSpPr>
          <p:cNvPr id="57" name="object 57"/>
          <p:cNvSpPr txBox="1"/>
          <p:nvPr/>
        </p:nvSpPr>
        <p:spPr>
          <a:xfrm>
            <a:off x="3632898" y="3521455"/>
            <a:ext cx="153035" cy="33083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FFCD"/>
                </a:solidFill>
                <a:latin typeface="Times New Roman"/>
                <a:cs typeface="Times New Roman"/>
              </a:rPr>
              <a:t>6</a:t>
            </a:r>
            <a:endParaRPr sz="2000">
              <a:latin typeface="Times New Roman"/>
              <a:cs typeface="Times New Roman"/>
            </a:endParaRPr>
          </a:p>
        </p:txBody>
      </p:sp>
      <p:grpSp>
        <p:nvGrpSpPr>
          <p:cNvPr id="58" name="object 58"/>
          <p:cNvGrpSpPr/>
          <p:nvPr/>
        </p:nvGrpSpPr>
        <p:grpSpPr>
          <a:xfrm>
            <a:off x="3563111" y="1748030"/>
            <a:ext cx="4213860" cy="393700"/>
            <a:chOff x="3563111" y="1748030"/>
            <a:chExt cx="4213860" cy="393700"/>
          </a:xfrm>
        </p:grpSpPr>
        <p:sp>
          <p:nvSpPr>
            <p:cNvPr id="59" name="object 59"/>
            <p:cNvSpPr/>
            <p:nvPr/>
          </p:nvSpPr>
          <p:spPr>
            <a:xfrm>
              <a:off x="3886199" y="1755647"/>
              <a:ext cx="3886200" cy="381000"/>
            </a:xfrm>
            <a:custGeom>
              <a:avLst/>
              <a:gdLst/>
              <a:ahLst/>
              <a:cxnLst/>
              <a:rect l="l" t="t" r="r" b="b"/>
              <a:pathLst>
                <a:path w="3886200" h="381000">
                  <a:moveTo>
                    <a:pt x="3765143" y="0"/>
                  </a:moveTo>
                  <a:lnTo>
                    <a:pt x="121056" y="0"/>
                  </a:lnTo>
                  <a:lnTo>
                    <a:pt x="0" y="121056"/>
                  </a:lnTo>
                  <a:lnTo>
                    <a:pt x="0" y="259943"/>
                  </a:lnTo>
                  <a:lnTo>
                    <a:pt x="121056" y="380999"/>
                  </a:lnTo>
                  <a:lnTo>
                    <a:pt x="3765143" y="380999"/>
                  </a:lnTo>
                  <a:lnTo>
                    <a:pt x="3886200" y="259943"/>
                  </a:lnTo>
                  <a:lnTo>
                    <a:pt x="3886200" y="121056"/>
                  </a:lnTo>
                  <a:lnTo>
                    <a:pt x="3765143" y="0"/>
                  </a:lnTo>
                  <a:close/>
                </a:path>
              </a:pathLst>
            </a:custGeom>
            <a:solidFill>
              <a:srgbClr val="B03E9A"/>
            </a:solidFill>
          </p:spPr>
          <p:txBody>
            <a:bodyPr wrap="square" lIns="0" tIns="0" rIns="0" bIns="0" rtlCol="0"/>
            <a:lstStyle/>
            <a:p>
              <a:endParaRPr/>
            </a:p>
          </p:txBody>
        </p:sp>
        <p:sp>
          <p:nvSpPr>
            <p:cNvPr id="60" name="object 60"/>
            <p:cNvSpPr/>
            <p:nvPr/>
          </p:nvSpPr>
          <p:spPr>
            <a:xfrm>
              <a:off x="3886199" y="1755647"/>
              <a:ext cx="3886200" cy="381000"/>
            </a:xfrm>
            <a:custGeom>
              <a:avLst/>
              <a:gdLst/>
              <a:ahLst/>
              <a:cxnLst/>
              <a:rect l="l" t="t" r="r" b="b"/>
              <a:pathLst>
                <a:path w="3886200" h="381000">
                  <a:moveTo>
                    <a:pt x="0" y="121056"/>
                  </a:moveTo>
                  <a:lnTo>
                    <a:pt x="121056" y="0"/>
                  </a:lnTo>
                  <a:lnTo>
                    <a:pt x="3765143" y="0"/>
                  </a:lnTo>
                  <a:lnTo>
                    <a:pt x="3886200" y="121056"/>
                  </a:lnTo>
                  <a:lnTo>
                    <a:pt x="3886200" y="259943"/>
                  </a:lnTo>
                  <a:lnTo>
                    <a:pt x="3765143" y="380999"/>
                  </a:lnTo>
                  <a:lnTo>
                    <a:pt x="121056" y="380999"/>
                  </a:lnTo>
                  <a:lnTo>
                    <a:pt x="0" y="259943"/>
                  </a:lnTo>
                  <a:lnTo>
                    <a:pt x="0" y="121056"/>
                  </a:lnTo>
                  <a:close/>
                </a:path>
              </a:pathLst>
            </a:custGeom>
            <a:ln w="9144">
              <a:solidFill>
                <a:srgbClr val="000000"/>
              </a:solidFill>
            </a:ln>
          </p:spPr>
          <p:txBody>
            <a:bodyPr wrap="square" lIns="0" tIns="0" rIns="0" bIns="0" rtlCol="0"/>
            <a:lstStyle/>
            <a:p>
              <a:endParaRPr/>
            </a:p>
          </p:txBody>
        </p:sp>
        <p:sp>
          <p:nvSpPr>
            <p:cNvPr id="61" name="object 61"/>
            <p:cNvSpPr/>
            <p:nvPr/>
          </p:nvSpPr>
          <p:spPr>
            <a:xfrm>
              <a:off x="3567683" y="1752602"/>
              <a:ext cx="318770" cy="384175"/>
            </a:xfrm>
            <a:custGeom>
              <a:avLst/>
              <a:gdLst/>
              <a:ahLst/>
              <a:cxnLst/>
              <a:rect l="l" t="t" r="r" b="b"/>
              <a:pathLst>
                <a:path w="318770" h="384175">
                  <a:moveTo>
                    <a:pt x="225234" y="0"/>
                  </a:moveTo>
                  <a:lnTo>
                    <a:pt x="93281" y="0"/>
                  </a:lnTo>
                  <a:lnTo>
                    <a:pt x="0" y="93281"/>
                  </a:lnTo>
                  <a:lnTo>
                    <a:pt x="0" y="290766"/>
                  </a:lnTo>
                  <a:lnTo>
                    <a:pt x="93281" y="384048"/>
                  </a:lnTo>
                  <a:lnTo>
                    <a:pt x="225234" y="384048"/>
                  </a:lnTo>
                  <a:lnTo>
                    <a:pt x="318516" y="290766"/>
                  </a:lnTo>
                  <a:lnTo>
                    <a:pt x="318516" y="93281"/>
                  </a:lnTo>
                  <a:lnTo>
                    <a:pt x="225234" y="0"/>
                  </a:lnTo>
                  <a:close/>
                </a:path>
              </a:pathLst>
            </a:custGeom>
            <a:solidFill>
              <a:srgbClr val="B03E9A"/>
            </a:solidFill>
          </p:spPr>
          <p:txBody>
            <a:bodyPr wrap="square" lIns="0" tIns="0" rIns="0" bIns="0" rtlCol="0"/>
            <a:lstStyle/>
            <a:p>
              <a:endParaRPr/>
            </a:p>
          </p:txBody>
        </p:sp>
        <p:sp>
          <p:nvSpPr>
            <p:cNvPr id="62" name="object 62"/>
            <p:cNvSpPr/>
            <p:nvPr/>
          </p:nvSpPr>
          <p:spPr>
            <a:xfrm>
              <a:off x="3567683" y="1752602"/>
              <a:ext cx="318770" cy="384175"/>
            </a:xfrm>
            <a:custGeom>
              <a:avLst/>
              <a:gdLst/>
              <a:ahLst/>
              <a:cxnLst/>
              <a:rect l="l" t="t" r="r" b="b"/>
              <a:pathLst>
                <a:path w="318770" h="384175">
                  <a:moveTo>
                    <a:pt x="0" y="93281"/>
                  </a:moveTo>
                  <a:lnTo>
                    <a:pt x="93281" y="0"/>
                  </a:lnTo>
                  <a:lnTo>
                    <a:pt x="225234" y="0"/>
                  </a:lnTo>
                  <a:lnTo>
                    <a:pt x="318516" y="93281"/>
                  </a:lnTo>
                  <a:lnTo>
                    <a:pt x="318516" y="290766"/>
                  </a:lnTo>
                  <a:lnTo>
                    <a:pt x="225234" y="384048"/>
                  </a:lnTo>
                  <a:lnTo>
                    <a:pt x="93281" y="384048"/>
                  </a:lnTo>
                  <a:lnTo>
                    <a:pt x="0" y="290766"/>
                  </a:lnTo>
                  <a:lnTo>
                    <a:pt x="0" y="93281"/>
                  </a:lnTo>
                  <a:close/>
                </a:path>
              </a:pathLst>
            </a:custGeom>
            <a:ln w="9144">
              <a:solidFill>
                <a:srgbClr val="000000"/>
              </a:solidFill>
            </a:ln>
          </p:spPr>
          <p:txBody>
            <a:bodyPr wrap="square" lIns="0" tIns="0" rIns="0" bIns="0" rtlCol="0"/>
            <a:lstStyle/>
            <a:p>
              <a:endParaRPr/>
            </a:p>
          </p:txBody>
        </p:sp>
      </p:grpSp>
      <p:sp>
        <p:nvSpPr>
          <p:cNvPr id="63" name="object 63"/>
          <p:cNvSpPr txBox="1"/>
          <p:nvPr/>
        </p:nvSpPr>
        <p:spPr>
          <a:xfrm>
            <a:off x="3656107" y="1787207"/>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3</a:t>
            </a:r>
            <a:endParaRPr sz="1800">
              <a:latin typeface="Times New Roman"/>
              <a:cs typeface="Times New Roman"/>
            </a:endParaRPr>
          </a:p>
        </p:txBody>
      </p:sp>
      <p:grpSp>
        <p:nvGrpSpPr>
          <p:cNvPr id="64" name="object 64"/>
          <p:cNvGrpSpPr/>
          <p:nvPr/>
        </p:nvGrpSpPr>
        <p:grpSpPr>
          <a:xfrm>
            <a:off x="3881437" y="2817679"/>
            <a:ext cx="5038725" cy="540385"/>
            <a:chOff x="3881437" y="2817679"/>
            <a:chExt cx="5038725" cy="540385"/>
          </a:xfrm>
        </p:grpSpPr>
        <p:sp>
          <p:nvSpPr>
            <p:cNvPr id="65" name="object 65"/>
            <p:cNvSpPr/>
            <p:nvPr/>
          </p:nvSpPr>
          <p:spPr>
            <a:xfrm>
              <a:off x="3886200" y="2822441"/>
              <a:ext cx="5029200" cy="530860"/>
            </a:xfrm>
            <a:custGeom>
              <a:avLst/>
              <a:gdLst/>
              <a:ahLst/>
              <a:cxnLst/>
              <a:rect l="l" t="t" r="r" b="b"/>
              <a:pathLst>
                <a:path w="5029200" h="530860">
                  <a:moveTo>
                    <a:pt x="4860696" y="0"/>
                  </a:moveTo>
                  <a:lnTo>
                    <a:pt x="168503" y="0"/>
                  </a:lnTo>
                  <a:lnTo>
                    <a:pt x="0" y="168516"/>
                  </a:lnTo>
                  <a:lnTo>
                    <a:pt x="0" y="361848"/>
                  </a:lnTo>
                  <a:lnTo>
                    <a:pt x="168503" y="530352"/>
                  </a:lnTo>
                  <a:lnTo>
                    <a:pt x="4860696" y="530352"/>
                  </a:lnTo>
                  <a:lnTo>
                    <a:pt x="5029200" y="361848"/>
                  </a:lnTo>
                  <a:lnTo>
                    <a:pt x="5029200" y="168516"/>
                  </a:lnTo>
                  <a:lnTo>
                    <a:pt x="4860696" y="0"/>
                  </a:lnTo>
                  <a:close/>
                </a:path>
              </a:pathLst>
            </a:custGeom>
            <a:solidFill>
              <a:srgbClr val="B03E9A"/>
            </a:solidFill>
          </p:spPr>
          <p:txBody>
            <a:bodyPr wrap="square" lIns="0" tIns="0" rIns="0" bIns="0" rtlCol="0"/>
            <a:lstStyle/>
            <a:p>
              <a:endParaRPr/>
            </a:p>
          </p:txBody>
        </p:sp>
        <p:sp>
          <p:nvSpPr>
            <p:cNvPr id="66" name="object 66"/>
            <p:cNvSpPr/>
            <p:nvPr/>
          </p:nvSpPr>
          <p:spPr>
            <a:xfrm>
              <a:off x="3886200" y="2822441"/>
              <a:ext cx="5029200" cy="530860"/>
            </a:xfrm>
            <a:custGeom>
              <a:avLst/>
              <a:gdLst/>
              <a:ahLst/>
              <a:cxnLst/>
              <a:rect l="l" t="t" r="r" b="b"/>
              <a:pathLst>
                <a:path w="5029200" h="530860">
                  <a:moveTo>
                    <a:pt x="0" y="168516"/>
                  </a:moveTo>
                  <a:lnTo>
                    <a:pt x="168503" y="0"/>
                  </a:lnTo>
                  <a:lnTo>
                    <a:pt x="4860696" y="0"/>
                  </a:lnTo>
                  <a:lnTo>
                    <a:pt x="5029200" y="168516"/>
                  </a:lnTo>
                  <a:lnTo>
                    <a:pt x="5029200" y="361848"/>
                  </a:lnTo>
                  <a:lnTo>
                    <a:pt x="4860696" y="530352"/>
                  </a:lnTo>
                  <a:lnTo>
                    <a:pt x="168503" y="530352"/>
                  </a:lnTo>
                  <a:lnTo>
                    <a:pt x="0" y="361848"/>
                  </a:lnTo>
                  <a:lnTo>
                    <a:pt x="0" y="168516"/>
                  </a:lnTo>
                  <a:close/>
                </a:path>
              </a:pathLst>
            </a:custGeom>
            <a:ln w="9144">
              <a:solidFill>
                <a:srgbClr val="000000"/>
              </a:solidFill>
            </a:ln>
          </p:spPr>
          <p:txBody>
            <a:bodyPr wrap="square" lIns="0" tIns="0" rIns="0" bIns="0" rtlCol="0"/>
            <a:lstStyle/>
            <a:p>
              <a:endParaRPr/>
            </a:p>
          </p:txBody>
        </p:sp>
      </p:grpSp>
      <p:sp>
        <p:nvSpPr>
          <p:cNvPr id="67" name="object 67"/>
          <p:cNvSpPr txBox="1"/>
          <p:nvPr/>
        </p:nvSpPr>
        <p:spPr>
          <a:xfrm>
            <a:off x="4133722" y="441959"/>
            <a:ext cx="4533265" cy="3948429"/>
          </a:xfrm>
          <a:prstGeom prst="rect">
            <a:avLst/>
          </a:prstGeom>
        </p:spPr>
        <p:txBody>
          <a:bodyPr vert="horz" wrap="square" lIns="0" tIns="104775" rIns="0" bIns="0" rtlCol="0">
            <a:spAutoFit/>
          </a:bodyPr>
          <a:lstStyle/>
          <a:p>
            <a:pPr marL="417830" marR="1546225" indent="-238125">
              <a:lnSpc>
                <a:spcPct val="70000"/>
              </a:lnSpc>
              <a:spcBef>
                <a:spcPts val="825"/>
              </a:spcBef>
            </a:pPr>
            <a:r>
              <a:rPr sz="2000" b="1" dirty="0">
                <a:latin typeface="Times New Roman"/>
                <a:cs typeface="Times New Roman"/>
              </a:rPr>
              <a:t>Відважування</a:t>
            </a:r>
            <a:r>
              <a:rPr sz="2000" b="1" spc="-60" dirty="0">
                <a:latin typeface="Times New Roman"/>
                <a:cs typeface="Times New Roman"/>
              </a:rPr>
              <a:t> </a:t>
            </a:r>
            <a:r>
              <a:rPr sz="2000" b="1" spc="-5" dirty="0">
                <a:latin typeface="Times New Roman"/>
                <a:cs typeface="Times New Roman"/>
              </a:rPr>
              <a:t>вазеліну</a:t>
            </a:r>
            <a:r>
              <a:rPr sz="2000" b="1" spc="-50" dirty="0">
                <a:latin typeface="Times New Roman"/>
                <a:cs typeface="Times New Roman"/>
              </a:rPr>
              <a:t> </a:t>
            </a:r>
            <a:r>
              <a:rPr sz="2000" b="1" dirty="0">
                <a:latin typeface="Times New Roman"/>
                <a:cs typeface="Times New Roman"/>
              </a:rPr>
              <a:t>і </a:t>
            </a:r>
            <a:r>
              <a:rPr sz="2000" b="1" spc="-484" dirty="0">
                <a:latin typeface="Times New Roman"/>
                <a:cs typeface="Times New Roman"/>
              </a:rPr>
              <a:t> </a:t>
            </a:r>
            <a:r>
              <a:rPr sz="2000" b="1" spc="-5" dirty="0">
                <a:latin typeface="Times New Roman"/>
                <a:cs typeface="Times New Roman"/>
              </a:rPr>
              <a:t>ланоліну</a:t>
            </a:r>
            <a:r>
              <a:rPr sz="2000" b="1" spc="-50" dirty="0">
                <a:latin typeface="Times New Roman"/>
                <a:cs typeface="Times New Roman"/>
              </a:rPr>
              <a:t> </a:t>
            </a:r>
            <a:r>
              <a:rPr sz="2000" b="1" spc="-15" dirty="0">
                <a:latin typeface="Times New Roman"/>
                <a:cs typeface="Times New Roman"/>
              </a:rPr>
              <a:t>безводного</a:t>
            </a:r>
            <a:endParaRPr sz="2000">
              <a:latin typeface="Times New Roman"/>
              <a:cs typeface="Times New Roman"/>
            </a:endParaRPr>
          </a:p>
          <a:p>
            <a:pPr marL="821690" marR="430530" algn="ctr">
              <a:lnSpc>
                <a:spcPct val="70000"/>
              </a:lnSpc>
              <a:spcBef>
                <a:spcPts val="1664"/>
              </a:spcBef>
            </a:pPr>
            <a:r>
              <a:rPr sz="2000" b="1" dirty="0">
                <a:latin typeface="Times New Roman"/>
                <a:cs typeface="Times New Roman"/>
              </a:rPr>
              <a:t>Відважування</a:t>
            </a:r>
            <a:r>
              <a:rPr sz="2000" b="1" spc="-65" dirty="0">
                <a:latin typeface="Times New Roman"/>
                <a:cs typeface="Times New Roman"/>
              </a:rPr>
              <a:t> </a:t>
            </a:r>
            <a:r>
              <a:rPr sz="2000" b="1" spc="-5" dirty="0">
                <a:latin typeface="Times New Roman"/>
                <a:cs typeface="Times New Roman"/>
              </a:rPr>
              <a:t>стрептоциду</a:t>
            </a:r>
            <a:r>
              <a:rPr sz="2000" b="1" spc="-35" dirty="0">
                <a:latin typeface="Times New Roman"/>
                <a:cs typeface="Times New Roman"/>
              </a:rPr>
              <a:t> </a:t>
            </a:r>
            <a:r>
              <a:rPr sz="2000" b="1" dirty="0">
                <a:latin typeface="Times New Roman"/>
                <a:cs typeface="Times New Roman"/>
              </a:rPr>
              <a:t>і </a:t>
            </a:r>
            <a:r>
              <a:rPr sz="2000" b="1" spc="-484" dirty="0">
                <a:latin typeface="Times New Roman"/>
                <a:cs typeface="Times New Roman"/>
              </a:rPr>
              <a:t> </a:t>
            </a:r>
            <a:r>
              <a:rPr sz="2000" b="1" spc="-10" dirty="0">
                <a:latin typeface="Times New Roman"/>
                <a:cs typeface="Times New Roman"/>
              </a:rPr>
              <a:t>подрібнення</a:t>
            </a:r>
            <a:r>
              <a:rPr sz="2000" b="1" spc="-30" dirty="0">
                <a:latin typeface="Times New Roman"/>
                <a:cs typeface="Times New Roman"/>
              </a:rPr>
              <a:t> </a:t>
            </a:r>
            <a:r>
              <a:rPr sz="2000" b="1" dirty="0">
                <a:latin typeface="Times New Roman"/>
                <a:cs typeface="Times New Roman"/>
              </a:rPr>
              <a:t>з</a:t>
            </a:r>
            <a:r>
              <a:rPr sz="2000" b="1" spc="-5" dirty="0">
                <a:latin typeface="Times New Roman"/>
                <a:cs typeface="Times New Roman"/>
              </a:rPr>
              <a:t> етанолом</a:t>
            </a:r>
            <a:endParaRPr sz="2000">
              <a:latin typeface="Times New Roman"/>
              <a:cs typeface="Times New Roman"/>
            </a:endParaRPr>
          </a:p>
          <a:p>
            <a:pPr marR="1133475" algn="ctr">
              <a:lnSpc>
                <a:spcPct val="100000"/>
              </a:lnSpc>
              <a:spcBef>
                <a:spcPts val="1125"/>
              </a:spcBef>
            </a:pPr>
            <a:r>
              <a:rPr sz="2000" b="1" spc="-5" dirty="0">
                <a:solidFill>
                  <a:srgbClr val="FFFFCD"/>
                </a:solidFill>
                <a:latin typeface="Times New Roman"/>
                <a:cs typeface="Times New Roman"/>
              </a:rPr>
              <a:t>Відсунути</a:t>
            </a:r>
            <a:r>
              <a:rPr sz="2000" b="1" spc="-35" dirty="0">
                <a:solidFill>
                  <a:srgbClr val="FFFFCD"/>
                </a:solidFill>
                <a:latin typeface="Times New Roman"/>
                <a:cs typeface="Times New Roman"/>
              </a:rPr>
              <a:t> </a:t>
            </a:r>
            <a:r>
              <a:rPr sz="2000" b="1" spc="-5" dirty="0">
                <a:solidFill>
                  <a:srgbClr val="FFFFCD"/>
                </a:solidFill>
                <a:latin typeface="Times New Roman"/>
                <a:cs typeface="Times New Roman"/>
              </a:rPr>
              <a:t>від</a:t>
            </a:r>
            <a:r>
              <a:rPr sz="2000" b="1" spc="-25" dirty="0">
                <a:solidFill>
                  <a:srgbClr val="FFFFCD"/>
                </a:solidFill>
                <a:latin typeface="Times New Roman"/>
                <a:cs typeface="Times New Roman"/>
              </a:rPr>
              <a:t> </a:t>
            </a:r>
            <a:r>
              <a:rPr sz="2000" b="1" spc="-5" dirty="0">
                <a:solidFill>
                  <a:srgbClr val="FFFFCD"/>
                </a:solidFill>
                <a:latin typeface="Times New Roman"/>
                <a:cs typeface="Times New Roman"/>
              </a:rPr>
              <a:t>центру</a:t>
            </a:r>
            <a:r>
              <a:rPr sz="2000" b="1" dirty="0">
                <a:solidFill>
                  <a:srgbClr val="FFFFCD"/>
                </a:solidFill>
                <a:latin typeface="Times New Roman"/>
                <a:cs typeface="Times New Roman"/>
              </a:rPr>
              <a:t> </a:t>
            </a:r>
            <a:r>
              <a:rPr sz="2000" b="1" spc="-5" dirty="0">
                <a:solidFill>
                  <a:srgbClr val="FFFFCD"/>
                </a:solidFill>
                <a:latin typeface="Times New Roman"/>
                <a:cs typeface="Times New Roman"/>
              </a:rPr>
              <a:t>ступки</a:t>
            </a:r>
            <a:endParaRPr sz="2000">
              <a:latin typeface="Times New Roman"/>
              <a:cs typeface="Times New Roman"/>
            </a:endParaRPr>
          </a:p>
          <a:p>
            <a:pPr marL="378460" algn="ctr">
              <a:lnSpc>
                <a:spcPts val="2039"/>
              </a:lnSpc>
              <a:spcBef>
                <a:spcPts val="840"/>
              </a:spcBef>
            </a:pPr>
            <a:r>
              <a:rPr sz="2000" b="1" dirty="0">
                <a:latin typeface="Times New Roman"/>
                <a:cs typeface="Times New Roman"/>
              </a:rPr>
              <a:t>Відважування</a:t>
            </a:r>
            <a:r>
              <a:rPr sz="2000" b="1" spc="-60" dirty="0">
                <a:latin typeface="Times New Roman"/>
                <a:cs typeface="Times New Roman"/>
              </a:rPr>
              <a:t> </a:t>
            </a:r>
            <a:r>
              <a:rPr sz="2000" b="1" spc="-10" dirty="0">
                <a:latin typeface="Times New Roman"/>
                <a:cs typeface="Times New Roman"/>
              </a:rPr>
              <a:t>ментолу</a:t>
            </a:r>
            <a:endParaRPr sz="2000">
              <a:latin typeface="Times New Roman"/>
              <a:cs typeface="Times New Roman"/>
            </a:endParaRPr>
          </a:p>
          <a:p>
            <a:pPr marL="381635" algn="ctr">
              <a:lnSpc>
                <a:spcPts val="2039"/>
              </a:lnSpc>
            </a:pPr>
            <a:r>
              <a:rPr sz="2000" b="1" dirty="0">
                <a:latin typeface="Times New Roman"/>
                <a:cs typeface="Times New Roman"/>
              </a:rPr>
              <a:t>і</a:t>
            </a:r>
            <a:r>
              <a:rPr sz="2000" b="1" spc="-35" dirty="0">
                <a:latin typeface="Times New Roman"/>
                <a:cs typeface="Times New Roman"/>
              </a:rPr>
              <a:t> </a:t>
            </a:r>
            <a:r>
              <a:rPr sz="2000" b="1" spc="-5" dirty="0">
                <a:latin typeface="Times New Roman"/>
                <a:cs typeface="Times New Roman"/>
              </a:rPr>
              <a:t>розчинення</a:t>
            </a:r>
            <a:r>
              <a:rPr sz="2000" b="1" spc="-45" dirty="0">
                <a:latin typeface="Times New Roman"/>
                <a:cs typeface="Times New Roman"/>
              </a:rPr>
              <a:t> </a:t>
            </a:r>
            <a:r>
              <a:rPr sz="2000" b="1" dirty="0">
                <a:latin typeface="Times New Roman"/>
                <a:cs typeface="Times New Roman"/>
              </a:rPr>
              <a:t>в</a:t>
            </a:r>
            <a:r>
              <a:rPr sz="2000" b="1" spc="-30" dirty="0">
                <a:latin typeface="Times New Roman"/>
                <a:cs typeface="Times New Roman"/>
              </a:rPr>
              <a:t> </a:t>
            </a:r>
            <a:r>
              <a:rPr sz="2000" b="1" dirty="0">
                <a:latin typeface="Times New Roman"/>
                <a:cs typeface="Times New Roman"/>
              </a:rPr>
              <a:t>маслі</a:t>
            </a:r>
            <a:r>
              <a:rPr sz="2000" b="1" spc="-40" dirty="0">
                <a:latin typeface="Times New Roman"/>
                <a:cs typeface="Times New Roman"/>
              </a:rPr>
              <a:t> </a:t>
            </a:r>
            <a:r>
              <a:rPr sz="2000" b="1" spc="-10" dirty="0">
                <a:latin typeface="Times New Roman"/>
                <a:cs typeface="Times New Roman"/>
              </a:rPr>
              <a:t>вазеліновому</a:t>
            </a:r>
            <a:endParaRPr sz="2000">
              <a:latin typeface="Times New Roman"/>
              <a:cs typeface="Times New Roman"/>
            </a:endParaRPr>
          </a:p>
          <a:p>
            <a:pPr marL="12700" marR="5080" algn="ctr">
              <a:lnSpc>
                <a:spcPct val="80000"/>
              </a:lnSpc>
              <a:spcBef>
                <a:spcPts val="1190"/>
              </a:spcBef>
            </a:pPr>
            <a:r>
              <a:rPr sz="2000" b="1" spc="-10" dirty="0">
                <a:solidFill>
                  <a:srgbClr val="FDFCC5"/>
                </a:solidFill>
                <a:latin typeface="Times New Roman"/>
                <a:cs typeface="Times New Roman"/>
              </a:rPr>
              <a:t>Подрібнення </a:t>
            </a:r>
            <a:r>
              <a:rPr sz="2000" b="1" spc="-5" dirty="0">
                <a:solidFill>
                  <a:srgbClr val="FDFCC5"/>
                </a:solidFill>
                <a:latin typeface="Times New Roman"/>
                <a:cs typeface="Times New Roman"/>
              </a:rPr>
              <a:t>стрептоциду </a:t>
            </a:r>
            <a:r>
              <a:rPr sz="2000" b="1" dirty="0">
                <a:solidFill>
                  <a:srgbClr val="FFFFCD"/>
                </a:solidFill>
                <a:latin typeface="Times New Roman"/>
                <a:cs typeface="Times New Roman"/>
              </a:rPr>
              <a:t>з </a:t>
            </a:r>
            <a:r>
              <a:rPr sz="2000" b="1" spc="-5" dirty="0">
                <a:solidFill>
                  <a:srgbClr val="FFFFCD"/>
                </a:solidFill>
                <a:latin typeface="Times New Roman"/>
                <a:cs typeface="Times New Roman"/>
              </a:rPr>
              <a:t>отриманим </a:t>
            </a:r>
            <a:r>
              <a:rPr sz="2000" b="1" spc="-484" dirty="0">
                <a:solidFill>
                  <a:srgbClr val="FFFFCD"/>
                </a:solidFill>
                <a:latin typeface="Times New Roman"/>
                <a:cs typeface="Times New Roman"/>
              </a:rPr>
              <a:t> </a:t>
            </a:r>
            <a:r>
              <a:rPr sz="2000" b="1" spc="-10" dirty="0">
                <a:solidFill>
                  <a:srgbClr val="FFFFCD"/>
                </a:solidFill>
                <a:latin typeface="Times New Roman"/>
                <a:cs typeface="Times New Roman"/>
              </a:rPr>
              <a:t>розчином</a:t>
            </a:r>
            <a:r>
              <a:rPr sz="2000" b="1" spc="-50" dirty="0">
                <a:solidFill>
                  <a:srgbClr val="FFFFCD"/>
                </a:solidFill>
                <a:latin typeface="Times New Roman"/>
                <a:cs typeface="Times New Roman"/>
              </a:rPr>
              <a:t> </a:t>
            </a:r>
            <a:r>
              <a:rPr sz="2000" b="1" dirty="0">
                <a:solidFill>
                  <a:srgbClr val="FFFFCD"/>
                </a:solidFill>
                <a:latin typeface="Times New Roman"/>
                <a:cs typeface="Times New Roman"/>
              </a:rPr>
              <a:t>(по</a:t>
            </a:r>
            <a:r>
              <a:rPr sz="2000" b="1" spc="-20" dirty="0">
                <a:solidFill>
                  <a:srgbClr val="FFFFCD"/>
                </a:solidFill>
                <a:latin typeface="Times New Roman"/>
                <a:cs typeface="Times New Roman"/>
              </a:rPr>
              <a:t> </a:t>
            </a:r>
            <a:r>
              <a:rPr sz="2000" b="1" dirty="0">
                <a:solidFill>
                  <a:srgbClr val="FFFFCD"/>
                </a:solidFill>
                <a:latin typeface="Times New Roman"/>
                <a:cs typeface="Times New Roman"/>
              </a:rPr>
              <a:t>правилу</a:t>
            </a:r>
            <a:r>
              <a:rPr sz="2000" b="1" spc="-30" dirty="0">
                <a:solidFill>
                  <a:srgbClr val="FFFFCD"/>
                </a:solidFill>
                <a:latin typeface="Times New Roman"/>
                <a:cs typeface="Times New Roman"/>
              </a:rPr>
              <a:t> </a:t>
            </a:r>
            <a:r>
              <a:rPr sz="2000" b="1" dirty="0">
                <a:solidFill>
                  <a:srgbClr val="FFFFCD"/>
                </a:solidFill>
                <a:latin typeface="Times New Roman"/>
                <a:cs typeface="Times New Roman"/>
              </a:rPr>
              <a:t>Дерягіна)</a:t>
            </a:r>
            <a:endParaRPr sz="2000">
              <a:latin typeface="Times New Roman"/>
              <a:cs typeface="Times New Roman"/>
            </a:endParaRPr>
          </a:p>
          <a:p>
            <a:pPr algn="ctr">
              <a:lnSpc>
                <a:spcPts val="2160"/>
              </a:lnSpc>
              <a:spcBef>
                <a:spcPts val="284"/>
              </a:spcBef>
            </a:pPr>
            <a:r>
              <a:rPr sz="2000" b="1" spc="-10" dirty="0">
                <a:solidFill>
                  <a:srgbClr val="FDFCC5"/>
                </a:solidFill>
                <a:latin typeface="Times New Roman"/>
                <a:cs typeface="Times New Roman"/>
              </a:rPr>
              <a:t>Додавання</a:t>
            </a:r>
            <a:r>
              <a:rPr sz="2000" b="1" spc="-25" dirty="0">
                <a:solidFill>
                  <a:srgbClr val="FDFCC5"/>
                </a:solidFill>
                <a:latin typeface="Times New Roman"/>
                <a:cs typeface="Times New Roman"/>
              </a:rPr>
              <a:t> </a:t>
            </a:r>
            <a:r>
              <a:rPr sz="2000" b="1" spc="-5" dirty="0">
                <a:solidFill>
                  <a:srgbClr val="FDFCC5"/>
                </a:solidFill>
                <a:latin typeface="Times New Roman"/>
                <a:cs typeface="Times New Roman"/>
              </a:rPr>
              <a:t>частини</a:t>
            </a:r>
            <a:r>
              <a:rPr sz="2000" b="1" spc="-10" dirty="0">
                <a:solidFill>
                  <a:srgbClr val="FDFCC5"/>
                </a:solidFill>
                <a:latin typeface="Times New Roman"/>
                <a:cs typeface="Times New Roman"/>
              </a:rPr>
              <a:t> </a:t>
            </a:r>
            <a:r>
              <a:rPr sz="2000" b="1" spc="-5" dirty="0">
                <a:solidFill>
                  <a:srgbClr val="FDFCC5"/>
                </a:solidFill>
                <a:latin typeface="Times New Roman"/>
                <a:cs typeface="Times New Roman"/>
              </a:rPr>
              <a:t>вазеліну</a:t>
            </a:r>
            <a:r>
              <a:rPr sz="2000" b="1" spc="-30" dirty="0">
                <a:solidFill>
                  <a:srgbClr val="FDFCC5"/>
                </a:solidFill>
                <a:latin typeface="Times New Roman"/>
                <a:cs typeface="Times New Roman"/>
              </a:rPr>
              <a:t> </a:t>
            </a:r>
            <a:r>
              <a:rPr sz="2000" b="1" dirty="0">
                <a:solidFill>
                  <a:srgbClr val="FDFCC5"/>
                </a:solidFill>
                <a:latin typeface="Times New Roman"/>
                <a:cs typeface="Times New Roman"/>
              </a:rPr>
              <a:t>з</a:t>
            </a:r>
            <a:r>
              <a:rPr sz="2000" b="1" spc="5" dirty="0">
                <a:solidFill>
                  <a:srgbClr val="FDFCC5"/>
                </a:solidFill>
                <a:latin typeface="Times New Roman"/>
                <a:cs typeface="Times New Roman"/>
              </a:rPr>
              <a:t> </a:t>
            </a:r>
            <a:r>
              <a:rPr sz="2000" b="1" spc="-20" dirty="0">
                <a:solidFill>
                  <a:srgbClr val="FDFCC5"/>
                </a:solidFill>
                <a:latin typeface="Times New Roman"/>
                <a:cs typeface="Times New Roman"/>
              </a:rPr>
              <a:t>капсули</a:t>
            </a:r>
            <a:endParaRPr sz="2000">
              <a:latin typeface="Times New Roman"/>
              <a:cs typeface="Times New Roman"/>
            </a:endParaRPr>
          </a:p>
          <a:p>
            <a:pPr marL="635" algn="ctr">
              <a:lnSpc>
                <a:spcPts val="2160"/>
              </a:lnSpc>
            </a:pPr>
            <a:r>
              <a:rPr sz="2000" b="1" dirty="0">
                <a:solidFill>
                  <a:srgbClr val="FDFCC5"/>
                </a:solidFill>
                <a:latin typeface="Times New Roman"/>
                <a:cs typeface="Times New Roman"/>
              </a:rPr>
              <a:t>(мазь</a:t>
            </a:r>
            <a:r>
              <a:rPr sz="2000" b="1" spc="-35" dirty="0">
                <a:solidFill>
                  <a:srgbClr val="FDFCC5"/>
                </a:solidFill>
                <a:latin typeface="Times New Roman"/>
                <a:cs typeface="Times New Roman"/>
              </a:rPr>
              <a:t> </a:t>
            </a:r>
            <a:r>
              <a:rPr sz="2000" b="1" spc="-5" dirty="0">
                <a:solidFill>
                  <a:srgbClr val="FDFCC5"/>
                </a:solidFill>
                <a:latin typeface="Times New Roman"/>
                <a:cs typeface="Times New Roman"/>
              </a:rPr>
              <a:t>відсунути</a:t>
            </a:r>
            <a:r>
              <a:rPr sz="2000" b="1" spc="-35" dirty="0">
                <a:solidFill>
                  <a:srgbClr val="FDFCC5"/>
                </a:solidFill>
                <a:latin typeface="Times New Roman"/>
                <a:cs typeface="Times New Roman"/>
              </a:rPr>
              <a:t> </a:t>
            </a:r>
            <a:r>
              <a:rPr sz="2000" b="1" spc="-5" dirty="0">
                <a:solidFill>
                  <a:srgbClr val="FDFCC5"/>
                </a:solidFill>
                <a:latin typeface="Times New Roman"/>
                <a:cs typeface="Times New Roman"/>
              </a:rPr>
              <a:t>на</a:t>
            </a:r>
            <a:r>
              <a:rPr sz="2000" b="1" spc="-15" dirty="0">
                <a:solidFill>
                  <a:srgbClr val="FDFCC5"/>
                </a:solidFill>
                <a:latin typeface="Times New Roman"/>
                <a:cs typeface="Times New Roman"/>
              </a:rPr>
              <a:t> </a:t>
            </a:r>
            <a:r>
              <a:rPr sz="2000" b="1" dirty="0">
                <a:solidFill>
                  <a:srgbClr val="FDFCC5"/>
                </a:solidFill>
                <a:latin typeface="Times New Roman"/>
                <a:cs typeface="Times New Roman"/>
              </a:rPr>
              <a:t>край</a:t>
            </a:r>
            <a:r>
              <a:rPr sz="2000" b="1" spc="-35" dirty="0">
                <a:solidFill>
                  <a:srgbClr val="FDFCC5"/>
                </a:solidFill>
                <a:latin typeface="Times New Roman"/>
                <a:cs typeface="Times New Roman"/>
              </a:rPr>
              <a:t> </a:t>
            </a:r>
            <a:r>
              <a:rPr sz="2000" b="1" spc="-5" dirty="0">
                <a:solidFill>
                  <a:srgbClr val="FDFCC5"/>
                </a:solidFill>
                <a:latin typeface="Times New Roman"/>
                <a:cs typeface="Times New Roman"/>
              </a:rPr>
              <a:t>ступки)</a:t>
            </a:r>
            <a:endParaRPr sz="2000">
              <a:latin typeface="Times New Roman"/>
              <a:cs typeface="Times New Roman"/>
            </a:endParaRPr>
          </a:p>
          <a:p>
            <a:pPr marL="377190">
              <a:lnSpc>
                <a:spcPct val="100000"/>
              </a:lnSpc>
              <a:spcBef>
                <a:spcPts val="1295"/>
              </a:spcBef>
            </a:pPr>
            <a:r>
              <a:rPr sz="2000" b="1" spc="-5" dirty="0">
                <a:latin typeface="Times New Roman"/>
                <a:cs typeface="Times New Roman"/>
              </a:rPr>
              <a:t>Відмірювання</a:t>
            </a:r>
            <a:r>
              <a:rPr sz="2000" b="1" spc="-30" dirty="0">
                <a:latin typeface="Times New Roman"/>
                <a:cs typeface="Times New Roman"/>
              </a:rPr>
              <a:t> </a:t>
            </a:r>
            <a:r>
              <a:rPr sz="2000" b="1" spc="-20" dirty="0">
                <a:latin typeface="Times New Roman"/>
                <a:cs typeface="Times New Roman"/>
              </a:rPr>
              <a:t>води</a:t>
            </a:r>
            <a:r>
              <a:rPr sz="2000" b="1" spc="-15" dirty="0">
                <a:latin typeface="Times New Roman"/>
                <a:cs typeface="Times New Roman"/>
              </a:rPr>
              <a:t> </a:t>
            </a:r>
            <a:r>
              <a:rPr sz="2000" b="1" spc="-10" dirty="0">
                <a:latin typeface="Times New Roman"/>
                <a:cs typeface="Times New Roman"/>
              </a:rPr>
              <a:t>очищеної</a:t>
            </a:r>
            <a:endParaRPr sz="2000">
              <a:latin typeface="Times New Roman"/>
              <a:cs typeface="Times New Roman"/>
            </a:endParaRPr>
          </a:p>
        </p:txBody>
      </p:sp>
      <p:grpSp>
        <p:nvGrpSpPr>
          <p:cNvPr id="68" name="object 68"/>
          <p:cNvGrpSpPr/>
          <p:nvPr/>
        </p:nvGrpSpPr>
        <p:grpSpPr>
          <a:xfrm>
            <a:off x="3563111" y="2891030"/>
            <a:ext cx="327660" cy="390525"/>
            <a:chOff x="3563111" y="2891030"/>
            <a:chExt cx="327660" cy="390525"/>
          </a:xfrm>
        </p:grpSpPr>
        <p:sp>
          <p:nvSpPr>
            <p:cNvPr id="69" name="object 69"/>
            <p:cNvSpPr/>
            <p:nvPr/>
          </p:nvSpPr>
          <p:spPr>
            <a:xfrm>
              <a:off x="3567683" y="2895602"/>
              <a:ext cx="318770" cy="381000"/>
            </a:xfrm>
            <a:custGeom>
              <a:avLst/>
              <a:gdLst/>
              <a:ahLst/>
              <a:cxnLst/>
              <a:rect l="l" t="t" r="r" b="b"/>
              <a:pathLst>
                <a:path w="318770" h="381000">
                  <a:moveTo>
                    <a:pt x="225234" y="0"/>
                  </a:moveTo>
                  <a:lnTo>
                    <a:pt x="93281" y="0"/>
                  </a:lnTo>
                  <a:lnTo>
                    <a:pt x="0" y="93281"/>
                  </a:lnTo>
                  <a:lnTo>
                    <a:pt x="0" y="287718"/>
                  </a:lnTo>
                  <a:lnTo>
                    <a:pt x="93281" y="381000"/>
                  </a:lnTo>
                  <a:lnTo>
                    <a:pt x="225234" y="381000"/>
                  </a:lnTo>
                  <a:lnTo>
                    <a:pt x="318516" y="287718"/>
                  </a:lnTo>
                  <a:lnTo>
                    <a:pt x="318516" y="93281"/>
                  </a:lnTo>
                  <a:lnTo>
                    <a:pt x="225234" y="0"/>
                  </a:lnTo>
                  <a:close/>
                </a:path>
              </a:pathLst>
            </a:custGeom>
            <a:solidFill>
              <a:srgbClr val="B03E9A"/>
            </a:solidFill>
          </p:spPr>
          <p:txBody>
            <a:bodyPr wrap="square" lIns="0" tIns="0" rIns="0" bIns="0" rtlCol="0"/>
            <a:lstStyle/>
            <a:p>
              <a:endParaRPr/>
            </a:p>
          </p:txBody>
        </p:sp>
        <p:sp>
          <p:nvSpPr>
            <p:cNvPr id="70" name="object 70"/>
            <p:cNvSpPr/>
            <p:nvPr/>
          </p:nvSpPr>
          <p:spPr>
            <a:xfrm>
              <a:off x="3567683" y="2895602"/>
              <a:ext cx="318770" cy="381000"/>
            </a:xfrm>
            <a:custGeom>
              <a:avLst/>
              <a:gdLst/>
              <a:ahLst/>
              <a:cxnLst/>
              <a:rect l="l" t="t" r="r" b="b"/>
              <a:pathLst>
                <a:path w="318770" h="381000">
                  <a:moveTo>
                    <a:pt x="0" y="93281"/>
                  </a:moveTo>
                  <a:lnTo>
                    <a:pt x="93281" y="0"/>
                  </a:lnTo>
                  <a:lnTo>
                    <a:pt x="225234" y="0"/>
                  </a:lnTo>
                  <a:lnTo>
                    <a:pt x="318516" y="93281"/>
                  </a:lnTo>
                  <a:lnTo>
                    <a:pt x="318516" y="287718"/>
                  </a:lnTo>
                  <a:lnTo>
                    <a:pt x="225234" y="381000"/>
                  </a:lnTo>
                  <a:lnTo>
                    <a:pt x="93281" y="381000"/>
                  </a:lnTo>
                  <a:lnTo>
                    <a:pt x="0" y="287718"/>
                  </a:lnTo>
                  <a:lnTo>
                    <a:pt x="0" y="93281"/>
                  </a:lnTo>
                  <a:close/>
                </a:path>
              </a:pathLst>
            </a:custGeom>
            <a:ln w="9144">
              <a:solidFill>
                <a:srgbClr val="000000"/>
              </a:solidFill>
            </a:ln>
          </p:spPr>
          <p:txBody>
            <a:bodyPr wrap="square" lIns="0" tIns="0" rIns="0" bIns="0" rtlCol="0"/>
            <a:lstStyle/>
            <a:p>
              <a:endParaRPr/>
            </a:p>
          </p:txBody>
        </p:sp>
      </p:grpSp>
      <p:sp>
        <p:nvSpPr>
          <p:cNvPr id="71" name="object 71"/>
          <p:cNvSpPr txBox="1"/>
          <p:nvPr/>
        </p:nvSpPr>
        <p:spPr>
          <a:xfrm>
            <a:off x="3656107" y="29286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5</a:t>
            </a:r>
            <a:endParaRPr sz="1800">
              <a:latin typeface="Times New Roman"/>
              <a:cs typeface="Times New Roman"/>
            </a:endParaRPr>
          </a:p>
        </p:txBody>
      </p:sp>
      <p:grpSp>
        <p:nvGrpSpPr>
          <p:cNvPr id="72" name="object 72"/>
          <p:cNvGrpSpPr/>
          <p:nvPr/>
        </p:nvGrpSpPr>
        <p:grpSpPr>
          <a:xfrm>
            <a:off x="3428997" y="723897"/>
            <a:ext cx="4446270" cy="5043170"/>
            <a:chOff x="3428997" y="723897"/>
            <a:chExt cx="4446270" cy="5043170"/>
          </a:xfrm>
        </p:grpSpPr>
        <p:sp>
          <p:nvSpPr>
            <p:cNvPr id="73" name="object 73"/>
            <p:cNvSpPr/>
            <p:nvPr/>
          </p:nvSpPr>
          <p:spPr>
            <a:xfrm>
              <a:off x="3492499" y="762000"/>
              <a:ext cx="393700" cy="0"/>
            </a:xfrm>
            <a:custGeom>
              <a:avLst/>
              <a:gdLst/>
              <a:ahLst/>
              <a:cxnLst/>
              <a:rect l="l" t="t" r="r" b="b"/>
              <a:pathLst>
                <a:path w="393700">
                  <a:moveTo>
                    <a:pt x="393700" y="0"/>
                  </a:moveTo>
                  <a:lnTo>
                    <a:pt x="0" y="0"/>
                  </a:lnTo>
                </a:path>
              </a:pathLst>
            </a:custGeom>
            <a:ln w="12700">
              <a:solidFill>
                <a:srgbClr val="000000"/>
              </a:solidFill>
            </a:ln>
          </p:spPr>
          <p:txBody>
            <a:bodyPr wrap="square" lIns="0" tIns="0" rIns="0" bIns="0" rtlCol="0"/>
            <a:lstStyle/>
            <a:p>
              <a:endParaRPr/>
            </a:p>
          </p:txBody>
        </p:sp>
        <p:sp>
          <p:nvSpPr>
            <p:cNvPr id="74" name="object 74"/>
            <p:cNvSpPr/>
            <p:nvPr/>
          </p:nvSpPr>
          <p:spPr>
            <a:xfrm>
              <a:off x="3428997" y="723897"/>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000000"/>
            </a:solidFill>
          </p:spPr>
          <p:txBody>
            <a:bodyPr wrap="square" lIns="0" tIns="0" rIns="0" bIns="0" rtlCol="0"/>
            <a:lstStyle/>
            <a:p>
              <a:endParaRPr/>
            </a:p>
          </p:txBody>
        </p:sp>
        <p:sp>
          <p:nvSpPr>
            <p:cNvPr id="75" name="object 75"/>
            <p:cNvSpPr/>
            <p:nvPr/>
          </p:nvSpPr>
          <p:spPr>
            <a:xfrm>
              <a:off x="4212335" y="5228850"/>
              <a:ext cx="3657600" cy="533400"/>
            </a:xfrm>
            <a:custGeom>
              <a:avLst/>
              <a:gdLst/>
              <a:ahLst/>
              <a:cxnLst/>
              <a:rect l="l" t="t" r="r" b="b"/>
              <a:pathLst>
                <a:path w="3657600" h="533400">
                  <a:moveTo>
                    <a:pt x="3501390" y="0"/>
                  </a:moveTo>
                  <a:lnTo>
                    <a:pt x="156210" y="0"/>
                  </a:lnTo>
                  <a:lnTo>
                    <a:pt x="0" y="156209"/>
                  </a:lnTo>
                  <a:lnTo>
                    <a:pt x="0" y="377177"/>
                  </a:lnTo>
                  <a:lnTo>
                    <a:pt x="156210" y="533399"/>
                  </a:lnTo>
                  <a:lnTo>
                    <a:pt x="3501390" y="533399"/>
                  </a:lnTo>
                  <a:lnTo>
                    <a:pt x="3657600" y="377177"/>
                  </a:lnTo>
                  <a:lnTo>
                    <a:pt x="3657600" y="156209"/>
                  </a:lnTo>
                  <a:lnTo>
                    <a:pt x="3501390" y="0"/>
                  </a:lnTo>
                  <a:close/>
                </a:path>
              </a:pathLst>
            </a:custGeom>
            <a:solidFill>
              <a:srgbClr val="D9D9D9"/>
            </a:solidFill>
          </p:spPr>
          <p:txBody>
            <a:bodyPr wrap="square" lIns="0" tIns="0" rIns="0" bIns="0" rtlCol="0"/>
            <a:lstStyle/>
            <a:p>
              <a:endParaRPr/>
            </a:p>
          </p:txBody>
        </p:sp>
        <p:sp>
          <p:nvSpPr>
            <p:cNvPr id="76" name="object 76"/>
            <p:cNvSpPr/>
            <p:nvPr/>
          </p:nvSpPr>
          <p:spPr>
            <a:xfrm>
              <a:off x="4212335" y="5228850"/>
              <a:ext cx="3657600" cy="533400"/>
            </a:xfrm>
            <a:custGeom>
              <a:avLst/>
              <a:gdLst/>
              <a:ahLst/>
              <a:cxnLst/>
              <a:rect l="l" t="t" r="r" b="b"/>
              <a:pathLst>
                <a:path w="3657600" h="533400">
                  <a:moveTo>
                    <a:pt x="0" y="156209"/>
                  </a:moveTo>
                  <a:lnTo>
                    <a:pt x="156210" y="0"/>
                  </a:lnTo>
                  <a:lnTo>
                    <a:pt x="3501390" y="0"/>
                  </a:lnTo>
                  <a:lnTo>
                    <a:pt x="3657600" y="156209"/>
                  </a:lnTo>
                  <a:lnTo>
                    <a:pt x="3657600" y="377177"/>
                  </a:lnTo>
                  <a:lnTo>
                    <a:pt x="3501390" y="533399"/>
                  </a:lnTo>
                  <a:lnTo>
                    <a:pt x="156210" y="533399"/>
                  </a:lnTo>
                  <a:lnTo>
                    <a:pt x="0" y="377177"/>
                  </a:lnTo>
                  <a:lnTo>
                    <a:pt x="0" y="156209"/>
                  </a:lnTo>
                  <a:close/>
                </a:path>
              </a:pathLst>
            </a:custGeom>
            <a:ln w="9144">
              <a:solidFill>
                <a:srgbClr val="000000"/>
              </a:solidFill>
            </a:ln>
          </p:spPr>
          <p:txBody>
            <a:bodyPr wrap="square" lIns="0" tIns="0" rIns="0" bIns="0" rtlCol="0"/>
            <a:lstStyle/>
            <a:p>
              <a:endParaRPr/>
            </a:p>
          </p:txBody>
        </p:sp>
        <p:sp>
          <p:nvSpPr>
            <p:cNvPr id="77" name="object 77"/>
            <p:cNvSpPr/>
            <p:nvPr/>
          </p:nvSpPr>
          <p:spPr>
            <a:xfrm>
              <a:off x="3886199" y="53339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78" name="object 78"/>
            <p:cNvSpPr/>
            <p:nvPr/>
          </p:nvSpPr>
          <p:spPr>
            <a:xfrm>
              <a:off x="3886199" y="53339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79" name="object 79"/>
          <p:cNvSpPr txBox="1"/>
          <p:nvPr/>
        </p:nvSpPr>
        <p:spPr>
          <a:xfrm>
            <a:off x="3969067" y="53670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9</a:t>
            </a:r>
            <a:endParaRPr sz="1800">
              <a:latin typeface="Times New Roman"/>
              <a:cs typeface="Times New Roman"/>
            </a:endParaRPr>
          </a:p>
        </p:txBody>
      </p:sp>
      <p:grpSp>
        <p:nvGrpSpPr>
          <p:cNvPr id="80" name="object 80"/>
          <p:cNvGrpSpPr/>
          <p:nvPr/>
        </p:nvGrpSpPr>
        <p:grpSpPr>
          <a:xfrm>
            <a:off x="3881437" y="5862637"/>
            <a:ext cx="3895725" cy="390525"/>
            <a:chOff x="3881437" y="5862637"/>
            <a:chExt cx="3895725" cy="390525"/>
          </a:xfrm>
        </p:grpSpPr>
        <p:sp>
          <p:nvSpPr>
            <p:cNvPr id="81" name="object 81"/>
            <p:cNvSpPr/>
            <p:nvPr/>
          </p:nvSpPr>
          <p:spPr>
            <a:xfrm>
              <a:off x="3886200" y="5867400"/>
              <a:ext cx="3886200" cy="381000"/>
            </a:xfrm>
            <a:custGeom>
              <a:avLst/>
              <a:gdLst/>
              <a:ahLst/>
              <a:cxnLst/>
              <a:rect l="l" t="t" r="r" b="b"/>
              <a:pathLst>
                <a:path w="3886200" h="381000">
                  <a:moveTo>
                    <a:pt x="3765143" y="0"/>
                  </a:moveTo>
                  <a:lnTo>
                    <a:pt x="121056" y="0"/>
                  </a:lnTo>
                  <a:lnTo>
                    <a:pt x="0" y="121056"/>
                  </a:lnTo>
                  <a:lnTo>
                    <a:pt x="0" y="259943"/>
                  </a:lnTo>
                  <a:lnTo>
                    <a:pt x="121056" y="380999"/>
                  </a:lnTo>
                  <a:lnTo>
                    <a:pt x="3765143" y="380999"/>
                  </a:lnTo>
                  <a:lnTo>
                    <a:pt x="3886200" y="259943"/>
                  </a:lnTo>
                  <a:lnTo>
                    <a:pt x="3886200" y="121056"/>
                  </a:lnTo>
                  <a:lnTo>
                    <a:pt x="3765143" y="0"/>
                  </a:lnTo>
                  <a:close/>
                </a:path>
              </a:pathLst>
            </a:custGeom>
            <a:solidFill>
              <a:srgbClr val="B03E9A"/>
            </a:solidFill>
          </p:spPr>
          <p:txBody>
            <a:bodyPr wrap="square" lIns="0" tIns="0" rIns="0" bIns="0" rtlCol="0"/>
            <a:lstStyle/>
            <a:p>
              <a:endParaRPr/>
            </a:p>
          </p:txBody>
        </p:sp>
        <p:sp>
          <p:nvSpPr>
            <p:cNvPr id="82" name="object 82"/>
            <p:cNvSpPr/>
            <p:nvPr/>
          </p:nvSpPr>
          <p:spPr>
            <a:xfrm>
              <a:off x="3886200" y="5867400"/>
              <a:ext cx="3886200" cy="381000"/>
            </a:xfrm>
            <a:custGeom>
              <a:avLst/>
              <a:gdLst/>
              <a:ahLst/>
              <a:cxnLst/>
              <a:rect l="l" t="t" r="r" b="b"/>
              <a:pathLst>
                <a:path w="3886200" h="381000">
                  <a:moveTo>
                    <a:pt x="0" y="121056"/>
                  </a:moveTo>
                  <a:lnTo>
                    <a:pt x="121056" y="0"/>
                  </a:lnTo>
                  <a:lnTo>
                    <a:pt x="3765143" y="0"/>
                  </a:lnTo>
                  <a:lnTo>
                    <a:pt x="3886200" y="121056"/>
                  </a:lnTo>
                  <a:lnTo>
                    <a:pt x="3886200" y="259943"/>
                  </a:lnTo>
                  <a:lnTo>
                    <a:pt x="3765143" y="380999"/>
                  </a:lnTo>
                  <a:lnTo>
                    <a:pt x="121056" y="380999"/>
                  </a:lnTo>
                  <a:lnTo>
                    <a:pt x="0" y="259943"/>
                  </a:lnTo>
                  <a:lnTo>
                    <a:pt x="0" y="121056"/>
                  </a:lnTo>
                  <a:close/>
                </a:path>
              </a:pathLst>
            </a:custGeom>
            <a:ln w="9144">
              <a:solidFill>
                <a:srgbClr val="000000"/>
              </a:solidFill>
            </a:ln>
          </p:spPr>
          <p:txBody>
            <a:bodyPr wrap="square" lIns="0" tIns="0" rIns="0" bIns="0" rtlCol="0"/>
            <a:lstStyle/>
            <a:p>
              <a:endParaRPr/>
            </a:p>
          </p:txBody>
        </p:sp>
      </p:grpSp>
      <p:sp>
        <p:nvSpPr>
          <p:cNvPr id="83" name="object 83"/>
          <p:cNvSpPr txBox="1"/>
          <p:nvPr/>
        </p:nvSpPr>
        <p:spPr>
          <a:xfrm>
            <a:off x="4149502" y="4591272"/>
            <a:ext cx="3493770" cy="1593215"/>
          </a:xfrm>
          <a:prstGeom prst="rect">
            <a:avLst/>
          </a:prstGeom>
        </p:spPr>
        <p:txBody>
          <a:bodyPr vert="horz" wrap="square" lIns="0" tIns="104139" rIns="0" bIns="0" rtlCol="0">
            <a:spAutoFit/>
          </a:bodyPr>
          <a:lstStyle/>
          <a:p>
            <a:pPr marL="280035" marR="25400" algn="ctr">
              <a:lnSpc>
                <a:spcPct val="70000"/>
              </a:lnSpc>
              <a:spcBef>
                <a:spcPts val="819"/>
              </a:spcBef>
            </a:pPr>
            <a:r>
              <a:rPr sz="2000" b="1" dirty="0">
                <a:latin typeface="Times New Roman"/>
                <a:cs typeface="Times New Roman"/>
              </a:rPr>
              <a:t>Відважування</a:t>
            </a:r>
            <a:r>
              <a:rPr sz="2000" b="1" spc="-70" dirty="0">
                <a:latin typeface="Times New Roman"/>
                <a:cs typeface="Times New Roman"/>
              </a:rPr>
              <a:t> </a:t>
            </a:r>
            <a:r>
              <a:rPr sz="2000" b="1" dirty="0">
                <a:latin typeface="Times New Roman"/>
                <a:cs typeface="Times New Roman"/>
              </a:rPr>
              <a:t>і</a:t>
            </a:r>
            <a:r>
              <a:rPr sz="2000" b="1" spc="-65" dirty="0">
                <a:latin typeface="Times New Roman"/>
                <a:cs typeface="Times New Roman"/>
              </a:rPr>
              <a:t> </a:t>
            </a:r>
            <a:r>
              <a:rPr sz="2000" b="1" spc="-5" dirty="0">
                <a:latin typeface="Times New Roman"/>
                <a:cs typeface="Times New Roman"/>
              </a:rPr>
              <a:t>розчинення </a:t>
            </a:r>
            <a:r>
              <a:rPr sz="2000" b="1" spc="-484" dirty="0">
                <a:latin typeface="Times New Roman"/>
                <a:cs typeface="Times New Roman"/>
              </a:rPr>
              <a:t> </a:t>
            </a:r>
            <a:r>
              <a:rPr sz="2000" b="1" spc="-5" dirty="0">
                <a:latin typeface="Times New Roman"/>
                <a:cs typeface="Times New Roman"/>
              </a:rPr>
              <a:t>ефедрину гідрохлориду</a:t>
            </a:r>
            <a:endParaRPr sz="2000">
              <a:latin typeface="Times New Roman"/>
              <a:cs typeface="Times New Roman"/>
            </a:endParaRPr>
          </a:p>
          <a:p>
            <a:pPr marL="300355" marR="5080" algn="ctr">
              <a:lnSpc>
                <a:spcPct val="70000"/>
              </a:lnSpc>
              <a:spcBef>
                <a:spcPts val="1220"/>
              </a:spcBef>
            </a:pPr>
            <a:r>
              <a:rPr sz="2000" b="1" dirty="0">
                <a:latin typeface="Times New Roman"/>
                <a:cs typeface="Times New Roman"/>
              </a:rPr>
              <a:t>Відважування</a:t>
            </a:r>
            <a:r>
              <a:rPr sz="2000" b="1" spc="-70" dirty="0">
                <a:latin typeface="Times New Roman"/>
                <a:cs typeface="Times New Roman"/>
              </a:rPr>
              <a:t> </a:t>
            </a:r>
            <a:r>
              <a:rPr sz="2000" b="1" dirty="0">
                <a:latin typeface="Times New Roman"/>
                <a:cs typeface="Times New Roman"/>
              </a:rPr>
              <a:t>і</a:t>
            </a:r>
            <a:r>
              <a:rPr sz="2000" b="1" spc="-65" dirty="0">
                <a:latin typeface="Times New Roman"/>
                <a:cs typeface="Times New Roman"/>
              </a:rPr>
              <a:t> </a:t>
            </a:r>
            <a:r>
              <a:rPr sz="2000" b="1" spc="-5" dirty="0">
                <a:latin typeface="Times New Roman"/>
                <a:cs typeface="Times New Roman"/>
              </a:rPr>
              <a:t>розчинення </a:t>
            </a:r>
            <a:r>
              <a:rPr sz="2000" b="1" spc="-484" dirty="0">
                <a:latin typeface="Times New Roman"/>
                <a:cs typeface="Times New Roman"/>
              </a:rPr>
              <a:t> </a:t>
            </a:r>
            <a:r>
              <a:rPr sz="2000" b="1" spc="-10" dirty="0">
                <a:latin typeface="Times New Roman"/>
                <a:cs typeface="Times New Roman"/>
              </a:rPr>
              <a:t>димедролу</a:t>
            </a:r>
            <a:endParaRPr sz="2000">
              <a:latin typeface="Times New Roman"/>
              <a:cs typeface="Times New Roman"/>
            </a:endParaRPr>
          </a:p>
          <a:p>
            <a:pPr marL="12700">
              <a:lnSpc>
                <a:spcPct val="100000"/>
              </a:lnSpc>
              <a:spcBef>
                <a:spcPts val="1280"/>
              </a:spcBef>
            </a:pPr>
            <a:r>
              <a:rPr sz="2000" b="1" spc="-5" dirty="0">
                <a:solidFill>
                  <a:srgbClr val="FFFFCD"/>
                </a:solidFill>
                <a:latin typeface="Times New Roman"/>
                <a:cs typeface="Times New Roman"/>
              </a:rPr>
              <a:t>Емульгування</a:t>
            </a:r>
            <a:r>
              <a:rPr sz="2000" b="1" spc="-35" dirty="0">
                <a:solidFill>
                  <a:srgbClr val="FFFFCD"/>
                </a:solidFill>
                <a:latin typeface="Times New Roman"/>
                <a:cs typeface="Times New Roman"/>
              </a:rPr>
              <a:t> </a:t>
            </a:r>
            <a:r>
              <a:rPr sz="2000" b="1" spc="-10" dirty="0">
                <a:solidFill>
                  <a:srgbClr val="FFFFCD"/>
                </a:solidFill>
                <a:latin typeface="Times New Roman"/>
                <a:cs typeface="Times New Roman"/>
              </a:rPr>
              <a:t>ланоліном</a:t>
            </a:r>
            <a:r>
              <a:rPr sz="2000" b="1" spc="-40" dirty="0">
                <a:solidFill>
                  <a:srgbClr val="FFFFCD"/>
                </a:solidFill>
                <a:latin typeface="Times New Roman"/>
                <a:cs typeface="Times New Roman"/>
              </a:rPr>
              <a:t> </a:t>
            </a:r>
            <a:r>
              <a:rPr sz="2000" b="1" dirty="0">
                <a:solidFill>
                  <a:srgbClr val="FFFFCD"/>
                </a:solidFill>
                <a:latin typeface="Times New Roman"/>
                <a:cs typeface="Times New Roman"/>
              </a:rPr>
              <a:t>б/в</a:t>
            </a:r>
            <a:endParaRPr sz="2000">
              <a:latin typeface="Times New Roman"/>
              <a:cs typeface="Times New Roman"/>
            </a:endParaRPr>
          </a:p>
        </p:txBody>
      </p:sp>
      <p:grpSp>
        <p:nvGrpSpPr>
          <p:cNvPr id="84" name="object 84"/>
          <p:cNvGrpSpPr/>
          <p:nvPr/>
        </p:nvGrpSpPr>
        <p:grpSpPr>
          <a:xfrm>
            <a:off x="3500437" y="5862638"/>
            <a:ext cx="390525" cy="390525"/>
            <a:chOff x="3500437" y="5862638"/>
            <a:chExt cx="390525" cy="390525"/>
          </a:xfrm>
        </p:grpSpPr>
        <p:sp>
          <p:nvSpPr>
            <p:cNvPr id="85" name="object 85"/>
            <p:cNvSpPr/>
            <p:nvPr/>
          </p:nvSpPr>
          <p:spPr>
            <a:xfrm>
              <a:off x="3505200" y="5867401"/>
              <a:ext cx="381000" cy="381000"/>
            </a:xfrm>
            <a:custGeom>
              <a:avLst/>
              <a:gdLst/>
              <a:ahLst/>
              <a:cxnLst/>
              <a:rect l="l" t="t" r="r" b="b"/>
              <a:pathLst>
                <a:path w="381000" h="381000">
                  <a:moveTo>
                    <a:pt x="269417" y="0"/>
                  </a:moveTo>
                  <a:lnTo>
                    <a:pt x="111582" y="0"/>
                  </a:lnTo>
                  <a:lnTo>
                    <a:pt x="0" y="111582"/>
                  </a:lnTo>
                  <a:lnTo>
                    <a:pt x="0" y="269417"/>
                  </a:lnTo>
                  <a:lnTo>
                    <a:pt x="111582" y="381000"/>
                  </a:lnTo>
                  <a:lnTo>
                    <a:pt x="269417" y="381000"/>
                  </a:lnTo>
                  <a:lnTo>
                    <a:pt x="381000" y="269417"/>
                  </a:lnTo>
                  <a:lnTo>
                    <a:pt x="381000" y="111582"/>
                  </a:lnTo>
                  <a:lnTo>
                    <a:pt x="269417" y="0"/>
                  </a:lnTo>
                  <a:close/>
                </a:path>
              </a:pathLst>
            </a:custGeom>
            <a:solidFill>
              <a:srgbClr val="B03E9A"/>
            </a:solidFill>
          </p:spPr>
          <p:txBody>
            <a:bodyPr wrap="square" lIns="0" tIns="0" rIns="0" bIns="0" rtlCol="0"/>
            <a:lstStyle/>
            <a:p>
              <a:endParaRPr/>
            </a:p>
          </p:txBody>
        </p:sp>
        <p:sp>
          <p:nvSpPr>
            <p:cNvPr id="86" name="object 86"/>
            <p:cNvSpPr/>
            <p:nvPr/>
          </p:nvSpPr>
          <p:spPr>
            <a:xfrm>
              <a:off x="3505200" y="5867401"/>
              <a:ext cx="381000" cy="381000"/>
            </a:xfrm>
            <a:custGeom>
              <a:avLst/>
              <a:gdLst/>
              <a:ahLst/>
              <a:cxnLst/>
              <a:rect l="l" t="t" r="r" b="b"/>
              <a:pathLst>
                <a:path w="381000" h="381000">
                  <a:moveTo>
                    <a:pt x="0" y="111582"/>
                  </a:moveTo>
                  <a:lnTo>
                    <a:pt x="111582" y="0"/>
                  </a:lnTo>
                  <a:lnTo>
                    <a:pt x="269417" y="0"/>
                  </a:lnTo>
                  <a:lnTo>
                    <a:pt x="381000" y="111582"/>
                  </a:lnTo>
                  <a:lnTo>
                    <a:pt x="381000" y="269417"/>
                  </a:lnTo>
                  <a:lnTo>
                    <a:pt x="269417" y="381000"/>
                  </a:lnTo>
                  <a:lnTo>
                    <a:pt x="111582" y="381000"/>
                  </a:lnTo>
                  <a:lnTo>
                    <a:pt x="0" y="269417"/>
                  </a:lnTo>
                  <a:lnTo>
                    <a:pt x="0" y="111582"/>
                  </a:lnTo>
                  <a:close/>
                </a:path>
              </a:pathLst>
            </a:custGeom>
            <a:ln w="9144">
              <a:solidFill>
                <a:srgbClr val="000000"/>
              </a:solidFill>
            </a:ln>
          </p:spPr>
          <p:txBody>
            <a:bodyPr wrap="square" lIns="0" tIns="0" rIns="0" bIns="0" rtlCol="0"/>
            <a:lstStyle/>
            <a:p>
              <a:endParaRPr/>
            </a:p>
          </p:txBody>
        </p:sp>
      </p:grpSp>
      <p:sp>
        <p:nvSpPr>
          <p:cNvPr id="87" name="object 87"/>
          <p:cNvSpPr txBox="1"/>
          <p:nvPr/>
        </p:nvSpPr>
        <p:spPr>
          <a:xfrm>
            <a:off x="3568700" y="5900420"/>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10</a:t>
            </a:r>
            <a:endParaRPr sz="1800">
              <a:latin typeface="Times New Roman"/>
              <a:cs typeface="Times New Roman"/>
            </a:endParaRPr>
          </a:p>
        </p:txBody>
      </p:sp>
      <p:grpSp>
        <p:nvGrpSpPr>
          <p:cNvPr id="88" name="object 88"/>
          <p:cNvGrpSpPr/>
          <p:nvPr/>
        </p:nvGrpSpPr>
        <p:grpSpPr>
          <a:xfrm>
            <a:off x="320040" y="5657082"/>
            <a:ext cx="285115" cy="238125"/>
            <a:chOff x="320040" y="5657082"/>
            <a:chExt cx="285115" cy="238125"/>
          </a:xfrm>
        </p:grpSpPr>
        <p:sp>
          <p:nvSpPr>
            <p:cNvPr id="89" name="object 89"/>
            <p:cNvSpPr/>
            <p:nvPr/>
          </p:nvSpPr>
          <p:spPr>
            <a:xfrm>
              <a:off x="324612" y="5661654"/>
              <a:ext cx="276225" cy="228600"/>
            </a:xfrm>
            <a:custGeom>
              <a:avLst/>
              <a:gdLst/>
              <a:ahLst/>
              <a:cxnLst/>
              <a:rect l="l" t="t" r="r" b="b"/>
              <a:pathLst>
                <a:path w="276225" h="228600">
                  <a:moveTo>
                    <a:pt x="208889" y="0"/>
                  </a:moveTo>
                  <a:lnTo>
                    <a:pt x="66954" y="0"/>
                  </a:lnTo>
                  <a:lnTo>
                    <a:pt x="0" y="66954"/>
                  </a:lnTo>
                  <a:lnTo>
                    <a:pt x="0" y="161658"/>
                  </a:lnTo>
                  <a:lnTo>
                    <a:pt x="66954" y="228600"/>
                  </a:lnTo>
                  <a:lnTo>
                    <a:pt x="208889" y="228600"/>
                  </a:lnTo>
                  <a:lnTo>
                    <a:pt x="275844" y="161658"/>
                  </a:lnTo>
                  <a:lnTo>
                    <a:pt x="275844" y="66954"/>
                  </a:lnTo>
                  <a:lnTo>
                    <a:pt x="208889" y="0"/>
                  </a:lnTo>
                  <a:close/>
                </a:path>
              </a:pathLst>
            </a:custGeom>
            <a:solidFill>
              <a:srgbClr val="B03E9A"/>
            </a:solidFill>
          </p:spPr>
          <p:txBody>
            <a:bodyPr wrap="square" lIns="0" tIns="0" rIns="0" bIns="0" rtlCol="0"/>
            <a:lstStyle/>
            <a:p>
              <a:endParaRPr/>
            </a:p>
          </p:txBody>
        </p:sp>
        <p:sp>
          <p:nvSpPr>
            <p:cNvPr id="90" name="object 90"/>
            <p:cNvSpPr/>
            <p:nvPr/>
          </p:nvSpPr>
          <p:spPr>
            <a:xfrm>
              <a:off x="324612" y="5661654"/>
              <a:ext cx="276225" cy="228600"/>
            </a:xfrm>
            <a:custGeom>
              <a:avLst/>
              <a:gdLst/>
              <a:ahLst/>
              <a:cxnLst/>
              <a:rect l="l" t="t" r="r" b="b"/>
              <a:pathLst>
                <a:path w="276225" h="228600">
                  <a:moveTo>
                    <a:pt x="0" y="66954"/>
                  </a:moveTo>
                  <a:lnTo>
                    <a:pt x="66954" y="0"/>
                  </a:lnTo>
                  <a:lnTo>
                    <a:pt x="208889" y="0"/>
                  </a:lnTo>
                  <a:lnTo>
                    <a:pt x="275844" y="66954"/>
                  </a:lnTo>
                  <a:lnTo>
                    <a:pt x="275844" y="161658"/>
                  </a:lnTo>
                  <a:lnTo>
                    <a:pt x="208889" y="228600"/>
                  </a:lnTo>
                  <a:lnTo>
                    <a:pt x="66954" y="228600"/>
                  </a:lnTo>
                  <a:lnTo>
                    <a:pt x="0" y="161658"/>
                  </a:lnTo>
                  <a:lnTo>
                    <a:pt x="0" y="66954"/>
                  </a:lnTo>
                  <a:close/>
                </a:path>
              </a:pathLst>
            </a:custGeom>
            <a:ln w="9144">
              <a:solidFill>
                <a:srgbClr val="000000"/>
              </a:solidFill>
            </a:ln>
          </p:spPr>
          <p:txBody>
            <a:bodyPr wrap="square" lIns="0" tIns="0" rIns="0" bIns="0" rtlCol="0"/>
            <a:lstStyle/>
            <a:p>
              <a:endParaRPr/>
            </a:p>
          </p:txBody>
        </p:sp>
      </p:grpSp>
      <p:grpSp>
        <p:nvGrpSpPr>
          <p:cNvPr id="91" name="object 91"/>
          <p:cNvGrpSpPr/>
          <p:nvPr/>
        </p:nvGrpSpPr>
        <p:grpSpPr>
          <a:xfrm>
            <a:off x="672021" y="978344"/>
            <a:ext cx="3219450" cy="5884545"/>
            <a:chOff x="672021" y="978344"/>
            <a:chExt cx="3219450" cy="5884545"/>
          </a:xfrm>
        </p:grpSpPr>
        <p:sp>
          <p:nvSpPr>
            <p:cNvPr id="92" name="object 92"/>
            <p:cNvSpPr/>
            <p:nvPr/>
          </p:nvSpPr>
          <p:spPr>
            <a:xfrm>
              <a:off x="1066800" y="1447800"/>
              <a:ext cx="2819400" cy="0"/>
            </a:xfrm>
            <a:custGeom>
              <a:avLst/>
              <a:gdLst/>
              <a:ahLst/>
              <a:cxnLst/>
              <a:rect l="l" t="t" r="r" b="b"/>
              <a:pathLst>
                <a:path w="2819400">
                  <a:moveTo>
                    <a:pt x="2819400" y="0"/>
                  </a:moveTo>
                  <a:lnTo>
                    <a:pt x="0" y="0"/>
                  </a:lnTo>
                </a:path>
              </a:pathLst>
            </a:custGeom>
            <a:ln w="9144">
              <a:solidFill>
                <a:srgbClr val="000000"/>
              </a:solidFill>
            </a:ln>
          </p:spPr>
          <p:txBody>
            <a:bodyPr wrap="square" lIns="0" tIns="0" rIns="0" bIns="0" rtlCol="0"/>
            <a:lstStyle/>
            <a:p>
              <a:endParaRPr/>
            </a:p>
          </p:txBody>
        </p:sp>
        <p:sp>
          <p:nvSpPr>
            <p:cNvPr id="93" name="object 93"/>
            <p:cNvSpPr/>
            <p:nvPr/>
          </p:nvSpPr>
          <p:spPr>
            <a:xfrm>
              <a:off x="1042771" y="1447800"/>
              <a:ext cx="24130" cy="4220845"/>
            </a:xfrm>
            <a:custGeom>
              <a:avLst/>
              <a:gdLst/>
              <a:ahLst/>
              <a:cxnLst/>
              <a:rect l="l" t="t" r="r" b="b"/>
              <a:pathLst>
                <a:path w="24130" h="4220845">
                  <a:moveTo>
                    <a:pt x="24028" y="0"/>
                  </a:moveTo>
                  <a:lnTo>
                    <a:pt x="0" y="4220464"/>
                  </a:lnTo>
                </a:path>
              </a:pathLst>
            </a:custGeom>
            <a:ln w="12699">
              <a:solidFill>
                <a:srgbClr val="000000"/>
              </a:solidFill>
            </a:ln>
          </p:spPr>
          <p:txBody>
            <a:bodyPr wrap="square" lIns="0" tIns="0" rIns="0" bIns="0" rtlCol="0"/>
            <a:lstStyle/>
            <a:p>
              <a:endParaRPr/>
            </a:p>
          </p:txBody>
        </p:sp>
        <p:sp>
          <p:nvSpPr>
            <p:cNvPr id="94" name="object 94"/>
            <p:cNvSpPr/>
            <p:nvPr/>
          </p:nvSpPr>
          <p:spPr>
            <a:xfrm>
              <a:off x="1004746" y="5655350"/>
              <a:ext cx="76200" cy="76835"/>
            </a:xfrm>
            <a:custGeom>
              <a:avLst/>
              <a:gdLst/>
              <a:ahLst/>
              <a:cxnLst/>
              <a:rect l="l" t="t" r="r" b="b"/>
              <a:pathLst>
                <a:path w="76200" h="76835">
                  <a:moveTo>
                    <a:pt x="0" y="0"/>
                  </a:moveTo>
                  <a:lnTo>
                    <a:pt x="37668" y="76415"/>
                  </a:lnTo>
                  <a:lnTo>
                    <a:pt x="76200" y="431"/>
                  </a:lnTo>
                  <a:lnTo>
                    <a:pt x="0" y="0"/>
                  </a:lnTo>
                  <a:close/>
                </a:path>
              </a:pathLst>
            </a:custGeom>
            <a:solidFill>
              <a:srgbClr val="000000"/>
            </a:solidFill>
          </p:spPr>
          <p:txBody>
            <a:bodyPr wrap="square" lIns="0" tIns="0" rIns="0" bIns="0" rtlCol="0"/>
            <a:lstStyle/>
            <a:p>
              <a:endParaRPr/>
            </a:p>
          </p:txBody>
        </p:sp>
        <p:sp>
          <p:nvSpPr>
            <p:cNvPr id="95" name="object 95"/>
            <p:cNvSpPr/>
            <p:nvPr/>
          </p:nvSpPr>
          <p:spPr>
            <a:xfrm>
              <a:off x="2484882" y="5517641"/>
              <a:ext cx="0" cy="862965"/>
            </a:xfrm>
            <a:custGeom>
              <a:avLst/>
              <a:gdLst/>
              <a:ahLst/>
              <a:cxnLst/>
              <a:rect l="l" t="t" r="r" b="b"/>
              <a:pathLst>
                <a:path h="862964">
                  <a:moveTo>
                    <a:pt x="0" y="0"/>
                  </a:moveTo>
                  <a:lnTo>
                    <a:pt x="0" y="862584"/>
                  </a:lnTo>
                </a:path>
              </a:pathLst>
            </a:custGeom>
            <a:ln w="25908">
              <a:solidFill>
                <a:srgbClr val="000000"/>
              </a:solidFill>
            </a:ln>
          </p:spPr>
          <p:txBody>
            <a:bodyPr wrap="square" lIns="0" tIns="0" rIns="0" bIns="0" rtlCol="0"/>
            <a:lstStyle/>
            <a:p>
              <a:endParaRPr/>
            </a:p>
          </p:txBody>
        </p:sp>
        <p:sp>
          <p:nvSpPr>
            <p:cNvPr id="96" name="object 96"/>
            <p:cNvSpPr/>
            <p:nvPr/>
          </p:nvSpPr>
          <p:spPr>
            <a:xfrm>
              <a:off x="2446022" y="6354317"/>
              <a:ext cx="78105" cy="78105"/>
            </a:xfrm>
            <a:custGeom>
              <a:avLst/>
              <a:gdLst/>
              <a:ahLst/>
              <a:cxnLst/>
              <a:rect l="l" t="t" r="r" b="b"/>
              <a:pathLst>
                <a:path w="78105" h="78104">
                  <a:moveTo>
                    <a:pt x="77724" y="0"/>
                  </a:moveTo>
                  <a:lnTo>
                    <a:pt x="38862" y="25907"/>
                  </a:lnTo>
                  <a:lnTo>
                    <a:pt x="0" y="0"/>
                  </a:lnTo>
                  <a:lnTo>
                    <a:pt x="38862" y="77723"/>
                  </a:lnTo>
                  <a:lnTo>
                    <a:pt x="77724" y="0"/>
                  </a:lnTo>
                  <a:close/>
                </a:path>
              </a:pathLst>
            </a:custGeom>
            <a:solidFill>
              <a:srgbClr val="000000"/>
            </a:solidFill>
          </p:spPr>
          <p:txBody>
            <a:bodyPr wrap="square" lIns="0" tIns="0" rIns="0" bIns="0" rtlCol="0"/>
            <a:lstStyle/>
            <a:p>
              <a:endParaRPr/>
            </a:p>
          </p:txBody>
        </p:sp>
        <p:sp>
          <p:nvSpPr>
            <p:cNvPr id="97" name="object 97"/>
            <p:cNvSpPr/>
            <p:nvPr/>
          </p:nvSpPr>
          <p:spPr>
            <a:xfrm>
              <a:off x="1295400" y="2438400"/>
              <a:ext cx="2590800" cy="0"/>
            </a:xfrm>
            <a:custGeom>
              <a:avLst/>
              <a:gdLst/>
              <a:ahLst/>
              <a:cxnLst/>
              <a:rect l="l" t="t" r="r" b="b"/>
              <a:pathLst>
                <a:path w="2590800">
                  <a:moveTo>
                    <a:pt x="2590800" y="0"/>
                  </a:moveTo>
                  <a:lnTo>
                    <a:pt x="0" y="0"/>
                  </a:lnTo>
                </a:path>
              </a:pathLst>
            </a:custGeom>
            <a:ln w="9144">
              <a:solidFill>
                <a:srgbClr val="000000"/>
              </a:solidFill>
            </a:ln>
          </p:spPr>
          <p:txBody>
            <a:bodyPr wrap="square" lIns="0" tIns="0" rIns="0" bIns="0" rtlCol="0"/>
            <a:lstStyle/>
            <a:p>
              <a:endParaRPr/>
            </a:p>
          </p:txBody>
        </p:sp>
        <p:sp>
          <p:nvSpPr>
            <p:cNvPr id="98" name="object 98"/>
            <p:cNvSpPr/>
            <p:nvPr/>
          </p:nvSpPr>
          <p:spPr>
            <a:xfrm>
              <a:off x="1259535" y="2438400"/>
              <a:ext cx="36195" cy="3230245"/>
            </a:xfrm>
            <a:custGeom>
              <a:avLst/>
              <a:gdLst/>
              <a:ahLst/>
              <a:cxnLst/>
              <a:rect l="l" t="t" r="r" b="b"/>
              <a:pathLst>
                <a:path w="36194" h="3230245">
                  <a:moveTo>
                    <a:pt x="35864" y="0"/>
                  </a:moveTo>
                  <a:lnTo>
                    <a:pt x="0" y="3229864"/>
                  </a:lnTo>
                </a:path>
              </a:pathLst>
            </a:custGeom>
            <a:ln w="12700">
              <a:solidFill>
                <a:srgbClr val="000000"/>
              </a:solidFill>
            </a:ln>
          </p:spPr>
          <p:txBody>
            <a:bodyPr wrap="square" lIns="0" tIns="0" rIns="0" bIns="0" rtlCol="0"/>
            <a:lstStyle/>
            <a:p>
              <a:endParaRPr/>
            </a:p>
          </p:txBody>
        </p:sp>
        <p:sp>
          <p:nvSpPr>
            <p:cNvPr id="99" name="object 99"/>
            <p:cNvSpPr/>
            <p:nvPr/>
          </p:nvSpPr>
          <p:spPr>
            <a:xfrm>
              <a:off x="1221568" y="5655147"/>
              <a:ext cx="76200" cy="76835"/>
            </a:xfrm>
            <a:custGeom>
              <a:avLst/>
              <a:gdLst/>
              <a:ahLst/>
              <a:cxnLst/>
              <a:rect l="l" t="t" r="r" b="b"/>
              <a:pathLst>
                <a:path w="76200" h="76835">
                  <a:moveTo>
                    <a:pt x="0" y="0"/>
                  </a:moveTo>
                  <a:lnTo>
                    <a:pt x="37249" y="76619"/>
                  </a:lnTo>
                  <a:lnTo>
                    <a:pt x="76200" y="838"/>
                  </a:lnTo>
                  <a:lnTo>
                    <a:pt x="0" y="0"/>
                  </a:lnTo>
                  <a:close/>
                </a:path>
              </a:pathLst>
            </a:custGeom>
            <a:solidFill>
              <a:srgbClr val="000000"/>
            </a:solidFill>
          </p:spPr>
          <p:txBody>
            <a:bodyPr wrap="square" lIns="0" tIns="0" rIns="0" bIns="0" rtlCol="0"/>
            <a:lstStyle/>
            <a:p>
              <a:endParaRPr/>
            </a:p>
          </p:txBody>
        </p:sp>
        <p:sp>
          <p:nvSpPr>
            <p:cNvPr id="100" name="object 100"/>
            <p:cNvSpPr/>
            <p:nvPr/>
          </p:nvSpPr>
          <p:spPr>
            <a:xfrm>
              <a:off x="2057400" y="4267200"/>
              <a:ext cx="1828800" cy="0"/>
            </a:xfrm>
            <a:custGeom>
              <a:avLst/>
              <a:gdLst/>
              <a:ahLst/>
              <a:cxnLst/>
              <a:rect l="l" t="t" r="r" b="b"/>
              <a:pathLst>
                <a:path w="1828800">
                  <a:moveTo>
                    <a:pt x="1828800" y="0"/>
                  </a:moveTo>
                  <a:lnTo>
                    <a:pt x="0" y="0"/>
                  </a:lnTo>
                </a:path>
              </a:pathLst>
            </a:custGeom>
            <a:ln w="9144">
              <a:solidFill>
                <a:srgbClr val="000000"/>
              </a:solidFill>
            </a:ln>
          </p:spPr>
          <p:txBody>
            <a:bodyPr wrap="square" lIns="0" tIns="0" rIns="0" bIns="0" rtlCol="0"/>
            <a:lstStyle/>
            <a:p>
              <a:endParaRPr/>
            </a:p>
          </p:txBody>
        </p:sp>
        <p:sp>
          <p:nvSpPr>
            <p:cNvPr id="101" name="object 101"/>
            <p:cNvSpPr/>
            <p:nvPr/>
          </p:nvSpPr>
          <p:spPr>
            <a:xfrm>
              <a:off x="2196083" y="4869179"/>
              <a:ext cx="1676400" cy="0"/>
            </a:xfrm>
            <a:custGeom>
              <a:avLst/>
              <a:gdLst/>
              <a:ahLst/>
              <a:cxnLst/>
              <a:rect l="l" t="t" r="r" b="b"/>
              <a:pathLst>
                <a:path w="1676400">
                  <a:moveTo>
                    <a:pt x="1676400" y="0"/>
                  </a:moveTo>
                  <a:lnTo>
                    <a:pt x="0" y="0"/>
                  </a:lnTo>
                </a:path>
              </a:pathLst>
            </a:custGeom>
            <a:ln w="9144">
              <a:solidFill>
                <a:srgbClr val="000000"/>
              </a:solidFill>
            </a:ln>
          </p:spPr>
          <p:txBody>
            <a:bodyPr wrap="square" lIns="0" tIns="0" rIns="0" bIns="0" rtlCol="0"/>
            <a:lstStyle/>
            <a:p>
              <a:endParaRPr/>
            </a:p>
          </p:txBody>
        </p:sp>
        <p:sp>
          <p:nvSpPr>
            <p:cNvPr id="102" name="object 102"/>
            <p:cNvSpPr/>
            <p:nvPr/>
          </p:nvSpPr>
          <p:spPr>
            <a:xfrm>
              <a:off x="2339339" y="5445252"/>
              <a:ext cx="1524000" cy="0"/>
            </a:xfrm>
            <a:custGeom>
              <a:avLst/>
              <a:gdLst/>
              <a:ahLst/>
              <a:cxnLst/>
              <a:rect l="l" t="t" r="r" b="b"/>
              <a:pathLst>
                <a:path w="1524000">
                  <a:moveTo>
                    <a:pt x="1524000" y="0"/>
                  </a:moveTo>
                  <a:lnTo>
                    <a:pt x="0" y="0"/>
                  </a:lnTo>
                </a:path>
              </a:pathLst>
            </a:custGeom>
            <a:ln w="9144">
              <a:solidFill>
                <a:srgbClr val="000000"/>
              </a:solidFill>
            </a:ln>
          </p:spPr>
          <p:txBody>
            <a:bodyPr wrap="square" lIns="0" tIns="0" rIns="0" bIns="0" rtlCol="0"/>
            <a:lstStyle/>
            <a:p>
              <a:endParaRPr/>
            </a:p>
          </p:txBody>
        </p:sp>
        <p:sp>
          <p:nvSpPr>
            <p:cNvPr id="103" name="object 103"/>
            <p:cNvSpPr/>
            <p:nvPr/>
          </p:nvSpPr>
          <p:spPr>
            <a:xfrm>
              <a:off x="2197100" y="4869179"/>
              <a:ext cx="12700" cy="788670"/>
            </a:xfrm>
            <a:custGeom>
              <a:avLst/>
              <a:gdLst/>
              <a:ahLst/>
              <a:cxnLst/>
              <a:rect l="l" t="t" r="r" b="b"/>
              <a:pathLst>
                <a:path w="12700" h="788670">
                  <a:moveTo>
                    <a:pt x="12700" y="0"/>
                  </a:moveTo>
                  <a:lnTo>
                    <a:pt x="0" y="788428"/>
                  </a:lnTo>
                </a:path>
              </a:pathLst>
            </a:custGeom>
            <a:ln w="12700">
              <a:solidFill>
                <a:srgbClr val="000000"/>
              </a:solidFill>
            </a:ln>
          </p:spPr>
          <p:txBody>
            <a:bodyPr wrap="square" lIns="0" tIns="0" rIns="0" bIns="0" rtlCol="0"/>
            <a:lstStyle/>
            <a:p>
              <a:endParaRPr/>
            </a:p>
          </p:txBody>
        </p:sp>
        <p:sp>
          <p:nvSpPr>
            <p:cNvPr id="104" name="object 104"/>
            <p:cNvSpPr/>
            <p:nvPr/>
          </p:nvSpPr>
          <p:spPr>
            <a:xfrm>
              <a:off x="2159212" y="5644294"/>
              <a:ext cx="76200" cy="76835"/>
            </a:xfrm>
            <a:custGeom>
              <a:avLst/>
              <a:gdLst/>
              <a:ahLst/>
              <a:cxnLst/>
              <a:rect l="l" t="t" r="r" b="b"/>
              <a:pathLst>
                <a:path w="76200" h="76835">
                  <a:moveTo>
                    <a:pt x="0" y="0"/>
                  </a:moveTo>
                  <a:lnTo>
                    <a:pt x="36868" y="76796"/>
                  </a:lnTo>
                  <a:lnTo>
                    <a:pt x="76187" y="1219"/>
                  </a:lnTo>
                  <a:lnTo>
                    <a:pt x="0" y="0"/>
                  </a:lnTo>
                  <a:close/>
                </a:path>
              </a:pathLst>
            </a:custGeom>
            <a:solidFill>
              <a:srgbClr val="000000"/>
            </a:solidFill>
          </p:spPr>
          <p:txBody>
            <a:bodyPr wrap="square" lIns="0" tIns="0" rIns="0" bIns="0" rtlCol="0"/>
            <a:lstStyle/>
            <a:p>
              <a:endParaRPr/>
            </a:p>
          </p:txBody>
        </p:sp>
        <p:sp>
          <p:nvSpPr>
            <p:cNvPr id="105" name="object 105"/>
            <p:cNvSpPr/>
            <p:nvPr/>
          </p:nvSpPr>
          <p:spPr>
            <a:xfrm>
              <a:off x="2051558" y="4267200"/>
              <a:ext cx="6350" cy="1474470"/>
            </a:xfrm>
            <a:custGeom>
              <a:avLst/>
              <a:gdLst/>
              <a:ahLst/>
              <a:cxnLst/>
              <a:rect l="l" t="t" r="r" b="b"/>
              <a:pathLst>
                <a:path w="6350" h="1474470">
                  <a:moveTo>
                    <a:pt x="5842" y="0"/>
                  </a:moveTo>
                  <a:lnTo>
                    <a:pt x="0" y="1474216"/>
                  </a:lnTo>
                </a:path>
              </a:pathLst>
            </a:custGeom>
            <a:ln w="12700">
              <a:solidFill>
                <a:srgbClr val="000000"/>
              </a:solidFill>
            </a:ln>
          </p:spPr>
          <p:txBody>
            <a:bodyPr wrap="square" lIns="0" tIns="0" rIns="0" bIns="0" rtlCol="0"/>
            <a:lstStyle/>
            <a:p>
              <a:endParaRPr/>
            </a:p>
          </p:txBody>
        </p:sp>
        <p:sp>
          <p:nvSpPr>
            <p:cNvPr id="106" name="object 106"/>
            <p:cNvSpPr/>
            <p:nvPr/>
          </p:nvSpPr>
          <p:spPr>
            <a:xfrm>
              <a:off x="2013502" y="5728567"/>
              <a:ext cx="76200" cy="76835"/>
            </a:xfrm>
            <a:custGeom>
              <a:avLst/>
              <a:gdLst/>
              <a:ahLst/>
              <a:cxnLst/>
              <a:rect l="l" t="t" r="r" b="b"/>
              <a:pathLst>
                <a:path w="76200" h="76835">
                  <a:moveTo>
                    <a:pt x="0" y="0"/>
                  </a:moveTo>
                  <a:lnTo>
                    <a:pt x="37795" y="76352"/>
                  </a:lnTo>
                  <a:lnTo>
                    <a:pt x="76200" y="304"/>
                  </a:lnTo>
                  <a:lnTo>
                    <a:pt x="0" y="0"/>
                  </a:lnTo>
                  <a:close/>
                </a:path>
              </a:pathLst>
            </a:custGeom>
            <a:solidFill>
              <a:srgbClr val="000000"/>
            </a:solidFill>
          </p:spPr>
          <p:txBody>
            <a:bodyPr wrap="square" lIns="0" tIns="0" rIns="0" bIns="0" rtlCol="0"/>
            <a:lstStyle/>
            <a:p>
              <a:endParaRPr/>
            </a:p>
          </p:txBody>
        </p:sp>
        <p:sp>
          <p:nvSpPr>
            <p:cNvPr id="107" name="object 107"/>
            <p:cNvSpPr/>
            <p:nvPr/>
          </p:nvSpPr>
          <p:spPr>
            <a:xfrm>
              <a:off x="2339339" y="5445252"/>
              <a:ext cx="0" cy="223520"/>
            </a:xfrm>
            <a:custGeom>
              <a:avLst/>
              <a:gdLst/>
              <a:ahLst/>
              <a:cxnLst/>
              <a:rect l="l" t="t" r="r" b="b"/>
              <a:pathLst>
                <a:path h="223520">
                  <a:moveTo>
                    <a:pt x="0" y="0"/>
                  </a:moveTo>
                  <a:lnTo>
                    <a:pt x="0" y="223012"/>
                  </a:lnTo>
                </a:path>
              </a:pathLst>
            </a:custGeom>
            <a:ln w="12700">
              <a:solidFill>
                <a:srgbClr val="000000"/>
              </a:solidFill>
            </a:ln>
          </p:spPr>
          <p:txBody>
            <a:bodyPr wrap="square" lIns="0" tIns="0" rIns="0" bIns="0" rtlCol="0"/>
            <a:lstStyle/>
            <a:p>
              <a:endParaRPr/>
            </a:p>
          </p:txBody>
        </p:sp>
        <p:sp>
          <p:nvSpPr>
            <p:cNvPr id="108" name="object 108"/>
            <p:cNvSpPr/>
            <p:nvPr/>
          </p:nvSpPr>
          <p:spPr>
            <a:xfrm>
              <a:off x="2301243" y="5655565"/>
              <a:ext cx="76200" cy="76200"/>
            </a:xfrm>
            <a:custGeom>
              <a:avLst/>
              <a:gdLst/>
              <a:ahLst/>
              <a:cxnLst/>
              <a:rect l="l" t="t" r="r" b="b"/>
              <a:pathLst>
                <a:path w="76200" h="76200">
                  <a:moveTo>
                    <a:pt x="76200" y="0"/>
                  </a:moveTo>
                  <a:lnTo>
                    <a:pt x="0" y="0"/>
                  </a:lnTo>
                  <a:lnTo>
                    <a:pt x="38100" y="76199"/>
                  </a:lnTo>
                  <a:lnTo>
                    <a:pt x="76200" y="0"/>
                  </a:lnTo>
                  <a:close/>
                </a:path>
              </a:pathLst>
            </a:custGeom>
            <a:solidFill>
              <a:srgbClr val="000000"/>
            </a:solidFill>
          </p:spPr>
          <p:txBody>
            <a:bodyPr wrap="square" lIns="0" tIns="0" rIns="0" bIns="0" rtlCol="0"/>
            <a:lstStyle/>
            <a:p>
              <a:endParaRPr/>
            </a:p>
          </p:txBody>
        </p:sp>
        <p:sp>
          <p:nvSpPr>
            <p:cNvPr id="109" name="object 109"/>
            <p:cNvSpPr/>
            <p:nvPr/>
          </p:nvSpPr>
          <p:spPr>
            <a:xfrm>
              <a:off x="2580132" y="5944361"/>
              <a:ext cx="1002030" cy="0"/>
            </a:xfrm>
            <a:custGeom>
              <a:avLst/>
              <a:gdLst/>
              <a:ahLst/>
              <a:cxnLst/>
              <a:rect l="l" t="t" r="r" b="b"/>
              <a:pathLst>
                <a:path w="1002029">
                  <a:moveTo>
                    <a:pt x="1002030" y="0"/>
                  </a:moveTo>
                  <a:lnTo>
                    <a:pt x="0" y="0"/>
                  </a:lnTo>
                </a:path>
              </a:pathLst>
            </a:custGeom>
            <a:ln w="25908">
              <a:solidFill>
                <a:srgbClr val="000000"/>
              </a:solidFill>
              <a:prstDash val="lgDashDot"/>
            </a:ln>
          </p:spPr>
          <p:txBody>
            <a:bodyPr wrap="square" lIns="0" tIns="0" rIns="0" bIns="0" rtlCol="0"/>
            <a:lstStyle/>
            <a:p>
              <a:endParaRPr/>
            </a:p>
          </p:txBody>
        </p:sp>
        <p:sp>
          <p:nvSpPr>
            <p:cNvPr id="110" name="object 110"/>
            <p:cNvSpPr/>
            <p:nvPr/>
          </p:nvSpPr>
          <p:spPr>
            <a:xfrm>
              <a:off x="2515360" y="5905497"/>
              <a:ext cx="78105" cy="78105"/>
            </a:xfrm>
            <a:custGeom>
              <a:avLst/>
              <a:gdLst/>
              <a:ahLst/>
              <a:cxnLst/>
              <a:rect l="l" t="t" r="r" b="b"/>
              <a:pathLst>
                <a:path w="78105" h="78104">
                  <a:moveTo>
                    <a:pt x="77724" y="0"/>
                  </a:moveTo>
                  <a:lnTo>
                    <a:pt x="0" y="38862"/>
                  </a:lnTo>
                  <a:lnTo>
                    <a:pt x="77724" y="77724"/>
                  </a:lnTo>
                  <a:lnTo>
                    <a:pt x="77724" y="0"/>
                  </a:lnTo>
                  <a:close/>
                </a:path>
              </a:pathLst>
            </a:custGeom>
            <a:solidFill>
              <a:srgbClr val="000000"/>
            </a:solidFill>
          </p:spPr>
          <p:txBody>
            <a:bodyPr wrap="square" lIns="0" tIns="0" rIns="0" bIns="0" rtlCol="0"/>
            <a:lstStyle/>
            <a:p>
              <a:endParaRPr/>
            </a:p>
          </p:txBody>
        </p:sp>
        <p:sp>
          <p:nvSpPr>
            <p:cNvPr id="111" name="object 111"/>
            <p:cNvSpPr/>
            <p:nvPr/>
          </p:nvSpPr>
          <p:spPr>
            <a:xfrm>
              <a:off x="2484882" y="5014722"/>
              <a:ext cx="0" cy="381000"/>
            </a:xfrm>
            <a:custGeom>
              <a:avLst/>
              <a:gdLst/>
              <a:ahLst/>
              <a:cxnLst/>
              <a:rect l="l" t="t" r="r" b="b"/>
              <a:pathLst>
                <a:path h="381000">
                  <a:moveTo>
                    <a:pt x="0" y="380999"/>
                  </a:moveTo>
                  <a:lnTo>
                    <a:pt x="0" y="0"/>
                  </a:lnTo>
                </a:path>
              </a:pathLst>
            </a:custGeom>
            <a:ln w="25908">
              <a:solidFill>
                <a:srgbClr val="000000"/>
              </a:solidFill>
            </a:ln>
          </p:spPr>
          <p:txBody>
            <a:bodyPr wrap="square" lIns="0" tIns="0" rIns="0" bIns="0" rtlCol="0"/>
            <a:lstStyle/>
            <a:p>
              <a:endParaRPr/>
            </a:p>
          </p:txBody>
        </p:sp>
        <p:sp>
          <p:nvSpPr>
            <p:cNvPr id="112" name="object 112"/>
            <p:cNvSpPr/>
            <p:nvPr/>
          </p:nvSpPr>
          <p:spPr>
            <a:xfrm>
              <a:off x="2515361" y="4344161"/>
              <a:ext cx="0" cy="533400"/>
            </a:xfrm>
            <a:custGeom>
              <a:avLst/>
              <a:gdLst/>
              <a:ahLst/>
              <a:cxnLst/>
              <a:rect l="l" t="t" r="r" b="b"/>
              <a:pathLst>
                <a:path h="533400">
                  <a:moveTo>
                    <a:pt x="0" y="533400"/>
                  </a:moveTo>
                  <a:lnTo>
                    <a:pt x="0" y="0"/>
                  </a:lnTo>
                </a:path>
              </a:pathLst>
            </a:custGeom>
            <a:ln w="25908">
              <a:solidFill>
                <a:srgbClr val="000000"/>
              </a:solidFill>
            </a:ln>
          </p:spPr>
          <p:txBody>
            <a:bodyPr wrap="square" lIns="0" tIns="0" rIns="0" bIns="0" rtlCol="0"/>
            <a:lstStyle/>
            <a:p>
              <a:endParaRPr/>
            </a:p>
          </p:txBody>
        </p:sp>
        <p:sp>
          <p:nvSpPr>
            <p:cNvPr id="113" name="object 113"/>
            <p:cNvSpPr/>
            <p:nvPr/>
          </p:nvSpPr>
          <p:spPr>
            <a:xfrm>
              <a:off x="2515361" y="2515362"/>
              <a:ext cx="0" cy="1676400"/>
            </a:xfrm>
            <a:custGeom>
              <a:avLst/>
              <a:gdLst/>
              <a:ahLst/>
              <a:cxnLst/>
              <a:rect l="l" t="t" r="r" b="b"/>
              <a:pathLst>
                <a:path h="1676400">
                  <a:moveTo>
                    <a:pt x="0" y="1676400"/>
                  </a:moveTo>
                  <a:lnTo>
                    <a:pt x="0" y="0"/>
                  </a:lnTo>
                </a:path>
              </a:pathLst>
            </a:custGeom>
            <a:ln w="25908">
              <a:solidFill>
                <a:srgbClr val="000000"/>
              </a:solidFill>
            </a:ln>
          </p:spPr>
          <p:txBody>
            <a:bodyPr wrap="square" lIns="0" tIns="0" rIns="0" bIns="0" rtlCol="0"/>
            <a:lstStyle/>
            <a:p>
              <a:endParaRPr/>
            </a:p>
          </p:txBody>
        </p:sp>
        <p:sp>
          <p:nvSpPr>
            <p:cNvPr id="114" name="object 114"/>
            <p:cNvSpPr/>
            <p:nvPr/>
          </p:nvSpPr>
          <p:spPr>
            <a:xfrm>
              <a:off x="2515361" y="1524762"/>
              <a:ext cx="0" cy="838200"/>
            </a:xfrm>
            <a:custGeom>
              <a:avLst/>
              <a:gdLst/>
              <a:ahLst/>
              <a:cxnLst/>
              <a:rect l="l" t="t" r="r" b="b"/>
              <a:pathLst>
                <a:path h="838200">
                  <a:moveTo>
                    <a:pt x="0" y="838200"/>
                  </a:moveTo>
                  <a:lnTo>
                    <a:pt x="0" y="0"/>
                  </a:lnTo>
                </a:path>
              </a:pathLst>
            </a:custGeom>
            <a:ln w="25908">
              <a:solidFill>
                <a:srgbClr val="000000"/>
              </a:solidFill>
            </a:ln>
          </p:spPr>
          <p:txBody>
            <a:bodyPr wrap="square" lIns="0" tIns="0" rIns="0" bIns="0" rtlCol="0"/>
            <a:lstStyle/>
            <a:p>
              <a:endParaRPr/>
            </a:p>
          </p:txBody>
        </p:sp>
        <p:sp>
          <p:nvSpPr>
            <p:cNvPr id="115" name="object 115"/>
            <p:cNvSpPr/>
            <p:nvPr/>
          </p:nvSpPr>
          <p:spPr>
            <a:xfrm>
              <a:off x="2515361" y="991362"/>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16" name="object 116"/>
            <p:cNvSpPr/>
            <p:nvPr/>
          </p:nvSpPr>
          <p:spPr>
            <a:xfrm>
              <a:off x="1296162" y="991362"/>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sp>
          <p:nvSpPr>
            <p:cNvPr id="117" name="object 117"/>
            <p:cNvSpPr/>
            <p:nvPr/>
          </p:nvSpPr>
          <p:spPr>
            <a:xfrm>
              <a:off x="1524761" y="2515362"/>
              <a:ext cx="0" cy="3758565"/>
            </a:xfrm>
            <a:custGeom>
              <a:avLst/>
              <a:gdLst/>
              <a:ahLst/>
              <a:cxnLst/>
              <a:rect l="l" t="t" r="r" b="b"/>
              <a:pathLst>
                <a:path h="3758565">
                  <a:moveTo>
                    <a:pt x="0" y="0"/>
                  </a:moveTo>
                  <a:lnTo>
                    <a:pt x="0" y="3758184"/>
                  </a:lnTo>
                </a:path>
              </a:pathLst>
            </a:custGeom>
            <a:ln w="25908">
              <a:solidFill>
                <a:srgbClr val="000000"/>
              </a:solidFill>
            </a:ln>
          </p:spPr>
          <p:txBody>
            <a:bodyPr wrap="square" lIns="0" tIns="0" rIns="0" bIns="0" rtlCol="0"/>
            <a:lstStyle/>
            <a:p>
              <a:endParaRPr/>
            </a:p>
          </p:txBody>
        </p:sp>
        <p:sp>
          <p:nvSpPr>
            <p:cNvPr id="118" name="object 118"/>
            <p:cNvSpPr/>
            <p:nvPr/>
          </p:nvSpPr>
          <p:spPr>
            <a:xfrm>
              <a:off x="1485903" y="6247638"/>
              <a:ext cx="78105" cy="78105"/>
            </a:xfrm>
            <a:custGeom>
              <a:avLst/>
              <a:gdLst/>
              <a:ahLst/>
              <a:cxnLst/>
              <a:rect l="l" t="t" r="r" b="b"/>
              <a:pathLst>
                <a:path w="78105" h="78104">
                  <a:moveTo>
                    <a:pt x="77724" y="0"/>
                  </a:moveTo>
                  <a:lnTo>
                    <a:pt x="38862" y="25907"/>
                  </a:lnTo>
                  <a:lnTo>
                    <a:pt x="0" y="0"/>
                  </a:lnTo>
                  <a:lnTo>
                    <a:pt x="38862" y="77723"/>
                  </a:lnTo>
                  <a:lnTo>
                    <a:pt x="77724" y="0"/>
                  </a:lnTo>
                  <a:close/>
                </a:path>
              </a:pathLst>
            </a:custGeom>
            <a:solidFill>
              <a:srgbClr val="000000"/>
            </a:solidFill>
          </p:spPr>
          <p:txBody>
            <a:bodyPr wrap="square" lIns="0" tIns="0" rIns="0" bIns="0" rtlCol="0"/>
            <a:lstStyle/>
            <a:p>
              <a:endParaRPr/>
            </a:p>
          </p:txBody>
        </p:sp>
        <p:sp>
          <p:nvSpPr>
            <p:cNvPr id="119" name="object 119"/>
            <p:cNvSpPr/>
            <p:nvPr/>
          </p:nvSpPr>
          <p:spPr>
            <a:xfrm>
              <a:off x="1524761" y="1524762"/>
              <a:ext cx="0" cy="838200"/>
            </a:xfrm>
            <a:custGeom>
              <a:avLst/>
              <a:gdLst/>
              <a:ahLst/>
              <a:cxnLst/>
              <a:rect l="l" t="t" r="r" b="b"/>
              <a:pathLst>
                <a:path h="838200">
                  <a:moveTo>
                    <a:pt x="0" y="838200"/>
                  </a:moveTo>
                  <a:lnTo>
                    <a:pt x="0" y="0"/>
                  </a:lnTo>
                </a:path>
              </a:pathLst>
            </a:custGeom>
            <a:ln w="25908">
              <a:solidFill>
                <a:srgbClr val="000000"/>
              </a:solidFill>
            </a:ln>
          </p:spPr>
          <p:txBody>
            <a:bodyPr wrap="square" lIns="0" tIns="0" rIns="0" bIns="0" rtlCol="0"/>
            <a:lstStyle/>
            <a:p>
              <a:endParaRPr/>
            </a:p>
          </p:txBody>
        </p:sp>
        <p:sp>
          <p:nvSpPr>
            <p:cNvPr id="120" name="object 120"/>
            <p:cNvSpPr/>
            <p:nvPr/>
          </p:nvSpPr>
          <p:spPr>
            <a:xfrm>
              <a:off x="1524761" y="991362"/>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21" name="object 121"/>
            <p:cNvSpPr/>
            <p:nvPr/>
          </p:nvSpPr>
          <p:spPr>
            <a:xfrm>
              <a:off x="1589481" y="3658361"/>
              <a:ext cx="1917064" cy="74295"/>
            </a:xfrm>
            <a:custGeom>
              <a:avLst/>
              <a:gdLst/>
              <a:ahLst/>
              <a:cxnLst/>
              <a:rect l="l" t="t" r="r" b="b"/>
              <a:pathLst>
                <a:path w="1917064" h="74295">
                  <a:moveTo>
                    <a:pt x="1916480" y="0"/>
                  </a:moveTo>
                  <a:lnTo>
                    <a:pt x="0" y="73710"/>
                  </a:lnTo>
                </a:path>
              </a:pathLst>
            </a:custGeom>
            <a:ln w="25908">
              <a:solidFill>
                <a:srgbClr val="000000"/>
              </a:solidFill>
              <a:prstDash val="lgDashDot"/>
            </a:ln>
          </p:spPr>
          <p:txBody>
            <a:bodyPr wrap="square" lIns="0" tIns="0" rIns="0" bIns="0" rtlCol="0"/>
            <a:lstStyle/>
            <a:p>
              <a:endParaRPr/>
            </a:p>
          </p:txBody>
        </p:sp>
        <p:sp>
          <p:nvSpPr>
            <p:cNvPr id="122" name="object 122"/>
            <p:cNvSpPr/>
            <p:nvPr/>
          </p:nvSpPr>
          <p:spPr>
            <a:xfrm>
              <a:off x="1524758" y="3692738"/>
              <a:ext cx="79375" cy="78105"/>
            </a:xfrm>
            <a:custGeom>
              <a:avLst/>
              <a:gdLst/>
              <a:ahLst/>
              <a:cxnLst/>
              <a:rect l="l" t="t" r="r" b="b"/>
              <a:pathLst>
                <a:path w="79375" h="78104">
                  <a:moveTo>
                    <a:pt x="76174" y="0"/>
                  </a:moveTo>
                  <a:lnTo>
                    <a:pt x="0" y="41821"/>
                  </a:lnTo>
                  <a:lnTo>
                    <a:pt x="79159" y="77660"/>
                  </a:lnTo>
                  <a:lnTo>
                    <a:pt x="76174" y="0"/>
                  </a:lnTo>
                  <a:close/>
                </a:path>
              </a:pathLst>
            </a:custGeom>
            <a:solidFill>
              <a:srgbClr val="000000"/>
            </a:solidFill>
          </p:spPr>
          <p:txBody>
            <a:bodyPr wrap="square" lIns="0" tIns="0" rIns="0" bIns="0" rtlCol="0"/>
            <a:lstStyle/>
            <a:p>
              <a:endParaRPr/>
            </a:p>
          </p:txBody>
        </p:sp>
        <p:sp>
          <p:nvSpPr>
            <p:cNvPr id="123" name="object 123"/>
            <p:cNvSpPr/>
            <p:nvPr/>
          </p:nvSpPr>
          <p:spPr>
            <a:xfrm>
              <a:off x="973074" y="6310122"/>
              <a:ext cx="551815" cy="15240"/>
            </a:xfrm>
            <a:custGeom>
              <a:avLst/>
              <a:gdLst/>
              <a:ahLst/>
              <a:cxnLst/>
              <a:rect l="l" t="t" r="r" b="b"/>
              <a:pathLst>
                <a:path w="551815" h="15239">
                  <a:moveTo>
                    <a:pt x="551688" y="15239"/>
                  </a:moveTo>
                  <a:lnTo>
                    <a:pt x="0" y="0"/>
                  </a:lnTo>
                </a:path>
              </a:pathLst>
            </a:custGeom>
            <a:ln w="25908">
              <a:solidFill>
                <a:srgbClr val="000000"/>
              </a:solidFill>
              <a:prstDash val="dash"/>
            </a:ln>
          </p:spPr>
          <p:txBody>
            <a:bodyPr wrap="square" lIns="0" tIns="0" rIns="0" bIns="0" rtlCol="0"/>
            <a:lstStyle/>
            <a:p>
              <a:endParaRPr/>
            </a:p>
          </p:txBody>
        </p:sp>
        <p:sp>
          <p:nvSpPr>
            <p:cNvPr id="124" name="object 124"/>
            <p:cNvSpPr/>
            <p:nvPr/>
          </p:nvSpPr>
          <p:spPr>
            <a:xfrm>
              <a:off x="802462" y="6139510"/>
              <a:ext cx="182880" cy="182880"/>
            </a:xfrm>
            <a:custGeom>
              <a:avLst/>
              <a:gdLst/>
              <a:ahLst/>
              <a:cxnLst/>
              <a:rect l="l" t="t" r="r" b="b"/>
              <a:pathLst>
                <a:path w="182880" h="182879">
                  <a:moveTo>
                    <a:pt x="182803" y="182803"/>
                  </a:moveTo>
                  <a:lnTo>
                    <a:pt x="0" y="0"/>
                  </a:lnTo>
                </a:path>
              </a:pathLst>
            </a:custGeom>
            <a:ln w="25908">
              <a:solidFill>
                <a:srgbClr val="000000"/>
              </a:solidFill>
              <a:prstDash val="dash"/>
            </a:ln>
          </p:spPr>
          <p:txBody>
            <a:bodyPr wrap="square" lIns="0" tIns="0" rIns="0" bIns="0" rtlCol="0"/>
            <a:lstStyle/>
            <a:p>
              <a:endParaRPr/>
            </a:p>
          </p:txBody>
        </p:sp>
        <p:sp>
          <p:nvSpPr>
            <p:cNvPr id="125" name="object 125"/>
            <p:cNvSpPr/>
            <p:nvPr/>
          </p:nvSpPr>
          <p:spPr>
            <a:xfrm>
              <a:off x="756672" y="6093717"/>
              <a:ext cx="82550" cy="82550"/>
            </a:xfrm>
            <a:custGeom>
              <a:avLst/>
              <a:gdLst/>
              <a:ahLst/>
              <a:cxnLst/>
              <a:rect l="l" t="t" r="r" b="b"/>
              <a:pathLst>
                <a:path w="82550" h="82550">
                  <a:moveTo>
                    <a:pt x="0" y="0"/>
                  </a:moveTo>
                  <a:lnTo>
                    <a:pt x="27470" y="82435"/>
                  </a:lnTo>
                  <a:lnTo>
                    <a:pt x="82435" y="27482"/>
                  </a:lnTo>
                  <a:lnTo>
                    <a:pt x="0" y="0"/>
                  </a:lnTo>
                  <a:close/>
                </a:path>
              </a:pathLst>
            </a:custGeom>
            <a:solidFill>
              <a:srgbClr val="000000"/>
            </a:solidFill>
          </p:spPr>
          <p:txBody>
            <a:bodyPr wrap="square" lIns="0" tIns="0" rIns="0" bIns="0" rtlCol="0"/>
            <a:lstStyle/>
            <a:p>
              <a:endParaRPr/>
            </a:p>
          </p:txBody>
        </p:sp>
        <p:sp>
          <p:nvSpPr>
            <p:cNvPr id="126" name="object 126"/>
            <p:cNvSpPr/>
            <p:nvPr/>
          </p:nvSpPr>
          <p:spPr>
            <a:xfrm>
              <a:off x="1043181" y="6453374"/>
              <a:ext cx="489584" cy="89535"/>
            </a:xfrm>
            <a:custGeom>
              <a:avLst/>
              <a:gdLst/>
              <a:ahLst/>
              <a:cxnLst/>
              <a:rect l="l" t="t" r="r" b="b"/>
              <a:pathLst>
                <a:path w="489584" h="89534">
                  <a:moveTo>
                    <a:pt x="489483" y="89001"/>
                  </a:moveTo>
                  <a:lnTo>
                    <a:pt x="0" y="0"/>
                  </a:lnTo>
                </a:path>
              </a:pathLst>
            </a:custGeom>
            <a:ln w="25908">
              <a:solidFill>
                <a:srgbClr val="000000"/>
              </a:solidFill>
              <a:prstDash val="dash"/>
            </a:ln>
          </p:spPr>
          <p:txBody>
            <a:bodyPr wrap="square" lIns="0" tIns="0" rIns="0" bIns="0" rtlCol="0"/>
            <a:lstStyle/>
            <a:p>
              <a:endParaRPr/>
            </a:p>
          </p:txBody>
        </p:sp>
        <p:sp>
          <p:nvSpPr>
            <p:cNvPr id="127" name="object 127"/>
            <p:cNvSpPr/>
            <p:nvPr/>
          </p:nvSpPr>
          <p:spPr>
            <a:xfrm>
              <a:off x="1512975" y="6501826"/>
              <a:ext cx="83820" cy="76835"/>
            </a:xfrm>
            <a:custGeom>
              <a:avLst/>
              <a:gdLst/>
              <a:ahLst/>
              <a:cxnLst/>
              <a:rect l="l" t="t" r="r" b="b"/>
              <a:pathLst>
                <a:path w="83819" h="76834">
                  <a:moveTo>
                    <a:pt x="13893" y="0"/>
                  </a:moveTo>
                  <a:lnTo>
                    <a:pt x="0" y="76466"/>
                  </a:lnTo>
                  <a:lnTo>
                    <a:pt x="83413" y="52133"/>
                  </a:lnTo>
                  <a:lnTo>
                    <a:pt x="13893" y="0"/>
                  </a:lnTo>
                  <a:close/>
                </a:path>
              </a:pathLst>
            </a:custGeom>
            <a:solidFill>
              <a:srgbClr val="000000"/>
            </a:solidFill>
          </p:spPr>
          <p:txBody>
            <a:bodyPr wrap="square" lIns="0" tIns="0" rIns="0" bIns="0" rtlCol="0"/>
            <a:lstStyle/>
            <a:p>
              <a:endParaRPr/>
            </a:p>
          </p:txBody>
        </p:sp>
        <p:sp>
          <p:nvSpPr>
            <p:cNvPr id="128" name="object 128"/>
            <p:cNvSpPr/>
            <p:nvPr/>
          </p:nvSpPr>
          <p:spPr>
            <a:xfrm>
              <a:off x="685039" y="6093707"/>
              <a:ext cx="264795" cy="330835"/>
            </a:xfrm>
            <a:custGeom>
              <a:avLst/>
              <a:gdLst/>
              <a:ahLst/>
              <a:cxnLst/>
              <a:rect l="l" t="t" r="r" b="b"/>
              <a:pathLst>
                <a:path w="264794" h="330835">
                  <a:moveTo>
                    <a:pt x="264337" y="330428"/>
                  </a:moveTo>
                  <a:lnTo>
                    <a:pt x="0" y="0"/>
                  </a:lnTo>
                </a:path>
              </a:pathLst>
            </a:custGeom>
            <a:ln w="25908">
              <a:solidFill>
                <a:srgbClr val="000000"/>
              </a:solidFill>
              <a:prstDash val="dash"/>
            </a:ln>
          </p:spPr>
          <p:txBody>
            <a:bodyPr wrap="square" lIns="0" tIns="0" rIns="0" bIns="0" rtlCol="0"/>
            <a:lstStyle/>
            <a:p>
              <a:endParaRPr/>
            </a:p>
          </p:txBody>
        </p:sp>
        <p:sp>
          <p:nvSpPr>
            <p:cNvPr id="129" name="object 129"/>
            <p:cNvSpPr/>
            <p:nvPr/>
          </p:nvSpPr>
          <p:spPr>
            <a:xfrm>
              <a:off x="910932" y="6389746"/>
              <a:ext cx="79375" cy="85090"/>
            </a:xfrm>
            <a:custGeom>
              <a:avLst/>
              <a:gdLst/>
              <a:ahLst/>
              <a:cxnLst/>
              <a:rect l="l" t="t" r="r" b="b"/>
              <a:pathLst>
                <a:path w="79375" h="85089">
                  <a:moveTo>
                    <a:pt x="60693" y="0"/>
                  </a:moveTo>
                  <a:lnTo>
                    <a:pt x="0" y="48552"/>
                  </a:lnTo>
                  <a:lnTo>
                    <a:pt x="78905" y="84963"/>
                  </a:lnTo>
                  <a:lnTo>
                    <a:pt x="60693" y="0"/>
                  </a:lnTo>
                  <a:close/>
                </a:path>
              </a:pathLst>
            </a:custGeom>
            <a:solidFill>
              <a:srgbClr val="000000"/>
            </a:solidFill>
          </p:spPr>
          <p:txBody>
            <a:bodyPr wrap="square" lIns="0" tIns="0" rIns="0" bIns="0" rtlCol="0"/>
            <a:lstStyle/>
            <a:p>
              <a:endParaRPr/>
            </a:p>
          </p:txBody>
        </p:sp>
        <p:sp>
          <p:nvSpPr>
            <p:cNvPr id="130" name="object 130"/>
            <p:cNvSpPr/>
            <p:nvPr/>
          </p:nvSpPr>
          <p:spPr>
            <a:xfrm>
              <a:off x="1600961" y="6527126"/>
              <a:ext cx="819785" cy="27305"/>
            </a:xfrm>
            <a:custGeom>
              <a:avLst/>
              <a:gdLst/>
              <a:ahLst/>
              <a:cxnLst/>
              <a:rect l="l" t="t" r="r" b="b"/>
              <a:pathLst>
                <a:path w="819785" h="27304">
                  <a:moveTo>
                    <a:pt x="0" y="26835"/>
                  </a:moveTo>
                  <a:lnTo>
                    <a:pt x="819188" y="0"/>
                  </a:lnTo>
                </a:path>
              </a:pathLst>
            </a:custGeom>
            <a:ln w="25908">
              <a:solidFill>
                <a:srgbClr val="000000"/>
              </a:solidFill>
              <a:prstDash val="dash"/>
            </a:ln>
          </p:spPr>
          <p:txBody>
            <a:bodyPr wrap="square" lIns="0" tIns="0" rIns="0" bIns="0" rtlCol="0"/>
            <a:lstStyle/>
            <a:p>
              <a:endParaRPr/>
            </a:p>
          </p:txBody>
        </p:sp>
        <p:sp>
          <p:nvSpPr>
            <p:cNvPr id="131" name="object 131"/>
            <p:cNvSpPr/>
            <p:nvPr/>
          </p:nvSpPr>
          <p:spPr>
            <a:xfrm>
              <a:off x="2405920" y="6488709"/>
              <a:ext cx="79375" cy="78105"/>
            </a:xfrm>
            <a:custGeom>
              <a:avLst/>
              <a:gdLst/>
              <a:ahLst/>
              <a:cxnLst/>
              <a:rect l="l" t="t" r="r" b="b"/>
              <a:pathLst>
                <a:path w="79375" h="78104">
                  <a:moveTo>
                    <a:pt x="0" y="0"/>
                  </a:moveTo>
                  <a:lnTo>
                    <a:pt x="2552" y="77685"/>
                  </a:lnTo>
                  <a:lnTo>
                    <a:pt x="78955" y="36296"/>
                  </a:lnTo>
                  <a:lnTo>
                    <a:pt x="0" y="0"/>
                  </a:lnTo>
                  <a:close/>
                </a:path>
              </a:pathLst>
            </a:custGeom>
            <a:solidFill>
              <a:srgbClr val="000000"/>
            </a:solidFill>
          </p:spPr>
          <p:txBody>
            <a:bodyPr wrap="square" lIns="0" tIns="0" rIns="0" bIns="0" rtlCol="0"/>
            <a:lstStyle/>
            <a:p>
              <a:endParaRPr/>
            </a:p>
          </p:txBody>
        </p:sp>
        <p:sp>
          <p:nvSpPr>
            <p:cNvPr id="132" name="object 132"/>
            <p:cNvSpPr/>
            <p:nvPr/>
          </p:nvSpPr>
          <p:spPr>
            <a:xfrm>
              <a:off x="914400" y="6553196"/>
              <a:ext cx="304800" cy="304800"/>
            </a:xfrm>
            <a:custGeom>
              <a:avLst/>
              <a:gdLst/>
              <a:ahLst/>
              <a:cxnLst/>
              <a:rect l="l" t="t" r="r" b="b"/>
              <a:pathLst>
                <a:path w="304800" h="304800">
                  <a:moveTo>
                    <a:pt x="215531" y="0"/>
                  </a:moveTo>
                  <a:lnTo>
                    <a:pt x="89268" y="0"/>
                  </a:lnTo>
                  <a:lnTo>
                    <a:pt x="0" y="89268"/>
                  </a:lnTo>
                  <a:lnTo>
                    <a:pt x="0" y="215531"/>
                  </a:lnTo>
                  <a:lnTo>
                    <a:pt x="89268" y="304800"/>
                  </a:lnTo>
                  <a:lnTo>
                    <a:pt x="215531" y="304800"/>
                  </a:lnTo>
                  <a:lnTo>
                    <a:pt x="304799" y="215531"/>
                  </a:lnTo>
                  <a:lnTo>
                    <a:pt x="304799" y="89268"/>
                  </a:lnTo>
                  <a:lnTo>
                    <a:pt x="215531" y="0"/>
                  </a:lnTo>
                  <a:close/>
                </a:path>
              </a:pathLst>
            </a:custGeom>
            <a:solidFill>
              <a:srgbClr val="D9D9D9"/>
            </a:solidFill>
          </p:spPr>
          <p:txBody>
            <a:bodyPr wrap="square" lIns="0" tIns="0" rIns="0" bIns="0" rtlCol="0"/>
            <a:lstStyle/>
            <a:p>
              <a:endParaRPr/>
            </a:p>
          </p:txBody>
        </p:sp>
        <p:sp>
          <p:nvSpPr>
            <p:cNvPr id="133" name="object 133"/>
            <p:cNvSpPr/>
            <p:nvPr/>
          </p:nvSpPr>
          <p:spPr>
            <a:xfrm>
              <a:off x="914400" y="6553198"/>
              <a:ext cx="304800" cy="304800"/>
            </a:xfrm>
            <a:custGeom>
              <a:avLst/>
              <a:gdLst/>
              <a:ahLst/>
              <a:cxnLst/>
              <a:rect l="l" t="t" r="r" b="b"/>
              <a:pathLst>
                <a:path w="304800" h="304800">
                  <a:moveTo>
                    <a:pt x="0" y="89268"/>
                  </a:moveTo>
                  <a:lnTo>
                    <a:pt x="89268" y="0"/>
                  </a:lnTo>
                  <a:lnTo>
                    <a:pt x="215531" y="0"/>
                  </a:lnTo>
                  <a:lnTo>
                    <a:pt x="304800" y="89268"/>
                  </a:lnTo>
                  <a:lnTo>
                    <a:pt x="304800" y="215531"/>
                  </a:lnTo>
                  <a:lnTo>
                    <a:pt x="215531" y="304799"/>
                  </a:lnTo>
                  <a:lnTo>
                    <a:pt x="89268" y="304799"/>
                  </a:lnTo>
                  <a:lnTo>
                    <a:pt x="0" y="215531"/>
                  </a:lnTo>
                  <a:lnTo>
                    <a:pt x="0" y="89268"/>
                  </a:lnTo>
                  <a:close/>
                </a:path>
              </a:pathLst>
            </a:custGeom>
            <a:ln w="9144">
              <a:solidFill>
                <a:srgbClr val="000000"/>
              </a:solidFill>
            </a:ln>
          </p:spPr>
          <p:txBody>
            <a:bodyPr wrap="square" lIns="0" tIns="0" rIns="0" bIns="0" rtlCol="0"/>
            <a:lstStyle/>
            <a:p>
              <a:endParaRPr/>
            </a:p>
          </p:txBody>
        </p:sp>
      </p:grpSp>
      <p:sp>
        <p:nvSpPr>
          <p:cNvPr id="134" name="object 134"/>
          <p:cNvSpPr txBox="1"/>
          <p:nvPr/>
        </p:nvSpPr>
        <p:spPr>
          <a:xfrm>
            <a:off x="384936" y="5601080"/>
            <a:ext cx="153035" cy="330835"/>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CD"/>
                </a:solidFill>
                <a:latin typeface="Times New Roman"/>
                <a:cs typeface="Times New Roman"/>
              </a:rPr>
              <a:t>6</a:t>
            </a:r>
            <a:endParaRPr sz="2000">
              <a:latin typeface="Times New Roman"/>
              <a:cs typeface="Times New Roman"/>
            </a:endParaRPr>
          </a:p>
        </p:txBody>
      </p:sp>
      <p:sp>
        <p:nvSpPr>
          <p:cNvPr id="135" name="object 135"/>
          <p:cNvSpPr txBox="1"/>
          <p:nvPr/>
        </p:nvSpPr>
        <p:spPr>
          <a:xfrm>
            <a:off x="957611" y="6564883"/>
            <a:ext cx="208279" cy="269240"/>
          </a:xfrm>
          <a:prstGeom prst="rect">
            <a:avLst/>
          </a:prstGeom>
        </p:spPr>
        <p:txBody>
          <a:bodyPr vert="horz" wrap="square" lIns="0" tIns="12065" rIns="0" bIns="0" rtlCol="0">
            <a:spAutoFit/>
          </a:bodyPr>
          <a:lstStyle/>
          <a:p>
            <a:pPr marL="12700">
              <a:lnSpc>
                <a:spcPct val="100000"/>
              </a:lnSpc>
              <a:spcBef>
                <a:spcPts val="95"/>
              </a:spcBef>
            </a:pPr>
            <a:r>
              <a:rPr sz="1600" b="1" spc="-85" dirty="0">
                <a:latin typeface="Times New Roman"/>
                <a:cs typeface="Times New Roman"/>
              </a:rPr>
              <a:t>11</a:t>
            </a:r>
            <a:endParaRPr sz="1600">
              <a:latin typeface="Times New Roman"/>
              <a:cs typeface="Times New Roman"/>
            </a:endParaRPr>
          </a:p>
        </p:txBody>
      </p:sp>
      <p:sp>
        <p:nvSpPr>
          <p:cNvPr id="136" name="object 136"/>
          <p:cNvSpPr txBox="1"/>
          <p:nvPr/>
        </p:nvSpPr>
        <p:spPr>
          <a:xfrm>
            <a:off x="2543175" y="4561204"/>
            <a:ext cx="1136015" cy="299720"/>
          </a:xfrm>
          <a:prstGeom prst="rect">
            <a:avLst/>
          </a:prstGeom>
        </p:spPr>
        <p:txBody>
          <a:bodyPr vert="horz" wrap="square" lIns="0" tIns="12700" rIns="0" bIns="0" rtlCol="0">
            <a:spAutoFit/>
          </a:bodyPr>
          <a:lstStyle/>
          <a:p>
            <a:pPr marL="12700">
              <a:lnSpc>
                <a:spcPct val="100000"/>
              </a:lnSpc>
              <a:spcBef>
                <a:spcPts val="100"/>
              </a:spcBef>
            </a:pPr>
            <a:r>
              <a:rPr sz="1800" b="1" i="1" spc="-5" dirty="0">
                <a:latin typeface="Times New Roman"/>
                <a:cs typeface="Times New Roman"/>
              </a:rPr>
              <a:t>отримати</a:t>
            </a:r>
            <a:endParaRPr sz="1800">
              <a:latin typeface="Times New Roman"/>
              <a:cs typeface="Times New Roman"/>
            </a:endParaRPr>
          </a:p>
        </p:txBody>
      </p:sp>
      <p:sp>
        <p:nvSpPr>
          <p:cNvPr id="137" name="object 137"/>
          <p:cNvSpPr txBox="1"/>
          <p:nvPr/>
        </p:nvSpPr>
        <p:spPr>
          <a:xfrm>
            <a:off x="2543175" y="4835525"/>
            <a:ext cx="1151255" cy="299720"/>
          </a:xfrm>
          <a:prstGeom prst="rect">
            <a:avLst/>
          </a:prstGeom>
        </p:spPr>
        <p:txBody>
          <a:bodyPr vert="horz" wrap="square" lIns="0" tIns="12700" rIns="0" bIns="0" rtlCol="0">
            <a:spAutoFit/>
          </a:bodyPr>
          <a:lstStyle/>
          <a:p>
            <a:pPr marL="12700">
              <a:lnSpc>
                <a:spcPct val="100000"/>
              </a:lnSpc>
              <a:spcBef>
                <a:spcPts val="100"/>
              </a:spcBef>
            </a:pPr>
            <a:r>
              <a:rPr sz="1800" b="1" i="1" dirty="0">
                <a:latin typeface="Times New Roman"/>
                <a:cs typeface="Times New Roman"/>
              </a:rPr>
              <a:t>за</a:t>
            </a:r>
            <a:r>
              <a:rPr sz="1800" b="1" i="1" spc="-70" dirty="0">
                <a:latin typeface="Times New Roman"/>
                <a:cs typeface="Times New Roman"/>
              </a:rPr>
              <a:t> </a:t>
            </a:r>
            <a:r>
              <a:rPr sz="1800" b="1" i="1" spc="-5" dirty="0">
                <a:latin typeface="Times New Roman"/>
                <a:cs typeface="Times New Roman"/>
              </a:rPr>
              <a:t>вимогою</a:t>
            </a:r>
            <a:endParaRPr sz="18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002" y="1341120"/>
            <a:ext cx="8256270" cy="5537200"/>
            <a:chOff x="-20002" y="1341120"/>
            <a:chExt cx="8256270" cy="5537200"/>
          </a:xfrm>
        </p:grpSpPr>
        <p:pic>
          <p:nvPicPr>
            <p:cNvPr id="3" name="object 3"/>
            <p:cNvPicPr/>
            <p:nvPr/>
          </p:nvPicPr>
          <p:blipFill>
            <a:blip r:embed="rId2" cstate="print"/>
            <a:stretch>
              <a:fillRect/>
            </a:stretch>
          </p:blipFill>
          <p:spPr>
            <a:xfrm>
              <a:off x="2410967" y="1613181"/>
              <a:ext cx="1609156" cy="976427"/>
            </a:xfrm>
            <a:prstGeom prst="rect">
              <a:avLst/>
            </a:prstGeom>
          </p:spPr>
        </p:pic>
        <p:pic>
          <p:nvPicPr>
            <p:cNvPr id="4" name="object 4"/>
            <p:cNvPicPr/>
            <p:nvPr/>
          </p:nvPicPr>
          <p:blipFill>
            <a:blip r:embed="rId3" cstate="print"/>
            <a:stretch>
              <a:fillRect/>
            </a:stretch>
          </p:blipFill>
          <p:spPr>
            <a:xfrm>
              <a:off x="467868" y="1341120"/>
              <a:ext cx="2098547" cy="1552955"/>
            </a:xfrm>
            <a:prstGeom prst="rect">
              <a:avLst/>
            </a:prstGeom>
          </p:spPr>
        </p:pic>
        <p:sp>
          <p:nvSpPr>
            <p:cNvPr id="5" name="object 5"/>
            <p:cNvSpPr/>
            <p:nvPr/>
          </p:nvSpPr>
          <p:spPr>
            <a:xfrm>
              <a:off x="3856957" y="2720828"/>
              <a:ext cx="4359275" cy="4022090"/>
            </a:xfrm>
            <a:custGeom>
              <a:avLst/>
              <a:gdLst/>
              <a:ahLst/>
              <a:cxnLst/>
              <a:rect l="l" t="t" r="r" b="b"/>
              <a:pathLst>
                <a:path w="4359275" h="4022090">
                  <a:moveTo>
                    <a:pt x="4162789" y="0"/>
                  </a:moveTo>
                  <a:lnTo>
                    <a:pt x="2405490" y="2009000"/>
                  </a:lnTo>
                  <a:lnTo>
                    <a:pt x="2347914" y="2006577"/>
                  </a:lnTo>
                  <a:lnTo>
                    <a:pt x="2290455" y="2004865"/>
                  </a:lnTo>
                  <a:lnTo>
                    <a:pt x="2233138" y="2003856"/>
                  </a:lnTo>
                  <a:lnTo>
                    <a:pt x="2175988" y="2003545"/>
                  </a:lnTo>
                  <a:lnTo>
                    <a:pt x="2119029" y="2003926"/>
                  </a:lnTo>
                  <a:lnTo>
                    <a:pt x="2062287" y="2004992"/>
                  </a:lnTo>
                  <a:lnTo>
                    <a:pt x="2005785" y="2006738"/>
                  </a:lnTo>
                  <a:lnTo>
                    <a:pt x="1949549" y="2009157"/>
                  </a:lnTo>
                  <a:lnTo>
                    <a:pt x="1893605" y="2012243"/>
                  </a:lnTo>
                  <a:lnTo>
                    <a:pt x="1837975" y="2015990"/>
                  </a:lnTo>
                  <a:lnTo>
                    <a:pt x="1782686" y="2020393"/>
                  </a:lnTo>
                  <a:lnTo>
                    <a:pt x="1727761" y="2025444"/>
                  </a:lnTo>
                  <a:lnTo>
                    <a:pt x="1673227" y="2031138"/>
                  </a:lnTo>
                  <a:lnTo>
                    <a:pt x="1619107" y="2037469"/>
                  </a:lnTo>
                  <a:lnTo>
                    <a:pt x="1565426" y="2044430"/>
                  </a:lnTo>
                  <a:lnTo>
                    <a:pt x="1512209" y="2052015"/>
                  </a:lnTo>
                  <a:lnTo>
                    <a:pt x="1459482" y="2060219"/>
                  </a:lnTo>
                  <a:lnTo>
                    <a:pt x="1407268" y="2069035"/>
                  </a:lnTo>
                  <a:lnTo>
                    <a:pt x="1355592" y="2078457"/>
                  </a:lnTo>
                  <a:lnTo>
                    <a:pt x="1304480" y="2088479"/>
                  </a:lnTo>
                  <a:lnTo>
                    <a:pt x="1253956" y="2099095"/>
                  </a:lnTo>
                  <a:lnTo>
                    <a:pt x="1204045" y="2110299"/>
                  </a:lnTo>
                  <a:lnTo>
                    <a:pt x="1154771" y="2122084"/>
                  </a:lnTo>
                  <a:lnTo>
                    <a:pt x="1106160" y="2134444"/>
                  </a:lnTo>
                  <a:lnTo>
                    <a:pt x="1058236" y="2147375"/>
                  </a:lnTo>
                  <a:lnTo>
                    <a:pt x="1011024" y="2160868"/>
                  </a:lnTo>
                  <a:lnTo>
                    <a:pt x="964549" y="2174918"/>
                  </a:lnTo>
                  <a:lnTo>
                    <a:pt x="918836" y="2189520"/>
                  </a:lnTo>
                  <a:lnTo>
                    <a:pt x="873909" y="2204666"/>
                  </a:lnTo>
                  <a:lnTo>
                    <a:pt x="829793" y="2220352"/>
                  </a:lnTo>
                  <a:lnTo>
                    <a:pt x="786512" y="2236570"/>
                  </a:lnTo>
                  <a:lnTo>
                    <a:pt x="744093" y="2253314"/>
                  </a:lnTo>
                  <a:lnTo>
                    <a:pt x="702559" y="2270579"/>
                  </a:lnTo>
                  <a:lnTo>
                    <a:pt x="661936" y="2288359"/>
                  </a:lnTo>
                  <a:lnTo>
                    <a:pt x="622247" y="2306646"/>
                  </a:lnTo>
                  <a:lnTo>
                    <a:pt x="583518" y="2325436"/>
                  </a:lnTo>
                  <a:lnTo>
                    <a:pt x="545774" y="2344722"/>
                  </a:lnTo>
                  <a:lnTo>
                    <a:pt x="509040" y="2364498"/>
                  </a:lnTo>
                  <a:lnTo>
                    <a:pt x="473340" y="2384757"/>
                  </a:lnTo>
                  <a:lnTo>
                    <a:pt x="438698" y="2405494"/>
                  </a:lnTo>
                  <a:lnTo>
                    <a:pt x="405141" y="2426703"/>
                  </a:lnTo>
                  <a:lnTo>
                    <a:pt x="372692" y="2448377"/>
                  </a:lnTo>
                  <a:lnTo>
                    <a:pt x="341376" y="2470511"/>
                  </a:lnTo>
                  <a:lnTo>
                    <a:pt x="282245" y="2516131"/>
                  </a:lnTo>
                  <a:lnTo>
                    <a:pt x="222409" y="2568692"/>
                  </a:lnTo>
                  <a:lnTo>
                    <a:pt x="192561" y="2598030"/>
                  </a:lnTo>
                  <a:lnTo>
                    <a:pt x="164920" y="2627600"/>
                  </a:lnTo>
                  <a:lnTo>
                    <a:pt x="139471" y="2657379"/>
                  </a:lnTo>
                  <a:lnTo>
                    <a:pt x="95095" y="2717483"/>
                  </a:lnTo>
                  <a:lnTo>
                    <a:pt x="59321" y="2778172"/>
                  </a:lnTo>
                  <a:lnTo>
                    <a:pt x="32036" y="2839277"/>
                  </a:lnTo>
                  <a:lnTo>
                    <a:pt x="13130" y="2900629"/>
                  </a:lnTo>
                  <a:lnTo>
                    <a:pt x="2488" y="2962058"/>
                  </a:lnTo>
                  <a:lnTo>
                    <a:pt x="0" y="3023395"/>
                  </a:lnTo>
                  <a:lnTo>
                    <a:pt x="1778" y="3053976"/>
                  </a:lnTo>
                  <a:lnTo>
                    <a:pt x="11308" y="3114857"/>
                  </a:lnTo>
                  <a:lnTo>
                    <a:pt x="28712" y="3175223"/>
                  </a:lnTo>
                  <a:lnTo>
                    <a:pt x="53876" y="3234904"/>
                  </a:lnTo>
                  <a:lnTo>
                    <a:pt x="86688" y="3293731"/>
                  </a:lnTo>
                  <a:lnTo>
                    <a:pt x="127036" y="3351534"/>
                  </a:lnTo>
                  <a:lnTo>
                    <a:pt x="174807" y="3408144"/>
                  </a:lnTo>
                  <a:lnTo>
                    <a:pt x="201442" y="3435949"/>
                  </a:lnTo>
                  <a:lnTo>
                    <a:pt x="229890" y="3463392"/>
                  </a:lnTo>
                  <a:lnTo>
                    <a:pt x="260139" y="3490452"/>
                  </a:lnTo>
                  <a:lnTo>
                    <a:pt x="292173" y="3517108"/>
                  </a:lnTo>
                  <a:lnTo>
                    <a:pt x="325979" y="3543339"/>
                  </a:lnTo>
                  <a:lnTo>
                    <a:pt x="361543" y="3569123"/>
                  </a:lnTo>
                  <a:lnTo>
                    <a:pt x="398850" y="3594439"/>
                  </a:lnTo>
                  <a:lnTo>
                    <a:pt x="437887" y="3619267"/>
                  </a:lnTo>
                  <a:lnTo>
                    <a:pt x="478640" y="3643585"/>
                  </a:lnTo>
                  <a:lnTo>
                    <a:pt x="521095" y="3667371"/>
                  </a:lnTo>
                  <a:lnTo>
                    <a:pt x="565237" y="3690606"/>
                  </a:lnTo>
                  <a:lnTo>
                    <a:pt x="611052" y="3713266"/>
                  </a:lnTo>
                  <a:lnTo>
                    <a:pt x="658528" y="3735333"/>
                  </a:lnTo>
                  <a:lnTo>
                    <a:pt x="707649" y="3756783"/>
                  </a:lnTo>
                  <a:lnTo>
                    <a:pt x="758401" y="3777596"/>
                  </a:lnTo>
                  <a:lnTo>
                    <a:pt x="810771" y="3797751"/>
                  </a:lnTo>
                  <a:lnTo>
                    <a:pt x="864744" y="3817227"/>
                  </a:lnTo>
                  <a:lnTo>
                    <a:pt x="920307" y="3836002"/>
                  </a:lnTo>
                  <a:lnTo>
                    <a:pt x="977445" y="3854056"/>
                  </a:lnTo>
                  <a:lnTo>
                    <a:pt x="1036145" y="3871367"/>
                  </a:lnTo>
                  <a:lnTo>
                    <a:pt x="1096392" y="3887913"/>
                  </a:lnTo>
                  <a:lnTo>
                    <a:pt x="1158172" y="3903675"/>
                  </a:lnTo>
                  <a:lnTo>
                    <a:pt x="1208991" y="3915772"/>
                  </a:lnTo>
                  <a:lnTo>
                    <a:pt x="1260172" y="3927195"/>
                  </a:lnTo>
                  <a:lnTo>
                    <a:pt x="1311693" y="3937947"/>
                  </a:lnTo>
                  <a:lnTo>
                    <a:pt x="1363527" y="3948031"/>
                  </a:lnTo>
                  <a:lnTo>
                    <a:pt x="1415651" y="3957451"/>
                  </a:lnTo>
                  <a:lnTo>
                    <a:pt x="1468041" y="3966210"/>
                  </a:lnTo>
                  <a:lnTo>
                    <a:pt x="1520673" y="3974312"/>
                  </a:lnTo>
                  <a:lnTo>
                    <a:pt x="1573521" y="3981761"/>
                  </a:lnTo>
                  <a:lnTo>
                    <a:pt x="1626563" y="3988559"/>
                  </a:lnTo>
                  <a:lnTo>
                    <a:pt x="1679773" y="3994710"/>
                  </a:lnTo>
                  <a:lnTo>
                    <a:pt x="1733128" y="4000217"/>
                  </a:lnTo>
                  <a:lnTo>
                    <a:pt x="1786603" y="4005084"/>
                  </a:lnTo>
                  <a:lnTo>
                    <a:pt x="1840173" y="4009315"/>
                  </a:lnTo>
                  <a:lnTo>
                    <a:pt x="1893815" y="4012913"/>
                  </a:lnTo>
                  <a:lnTo>
                    <a:pt x="1947505" y="4015881"/>
                  </a:lnTo>
                  <a:lnTo>
                    <a:pt x="2001217" y="4018223"/>
                  </a:lnTo>
                  <a:lnTo>
                    <a:pt x="2054929" y="4019942"/>
                  </a:lnTo>
                  <a:lnTo>
                    <a:pt x="2108615" y="4021041"/>
                  </a:lnTo>
                  <a:lnTo>
                    <a:pt x="2162251" y="4021525"/>
                  </a:lnTo>
                  <a:lnTo>
                    <a:pt x="2215813" y="4021396"/>
                  </a:lnTo>
                  <a:lnTo>
                    <a:pt x="2269277" y="4020658"/>
                  </a:lnTo>
                  <a:lnTo>
                    <a:pt x="2322619" y="4019315"/>
                  </a:lnTo>
                  <a:lnTo>
                    <a:pt x="2375814" y="4017369"/>
                  </a:lnTo>
                  <a:lnTo>
                    <a:pt x="2428838" y="4014825"/>
                  </a:lnTo>
                  <a:lnTo>
                    <a:pt x="2481666" y="4011685"/>
                  </a:lnTo>
                  <a:lnTo>
                    <a:pt x="2534275" y="4007954"/>
                  </a:lnTo>
                  <a:lnTo>
                    <a:pt x="2586640" y="4003634"/>
                  </a:lnTo>
                  <a:lnTo>
                    <a:pt x="2638737" y="3998729"/>
                  </a:lnTo>
                  <a:lnTo>
                    <a:pt x="2690542" y="3993243"/>
                  </a:lnTo>
                  <a:lnTo>
                    <a:pt x="2742030" y="3987179"/>
                  </a:lnTo>
                  <a:lnTo>
                    <a:pt x="2793178" y="3980540"/>
                  </a:lnTo>
                  <a:lnTo>
                    <a:pt x="2843960" y="3973330"/>
                  </a:lnTo>
                  <a:lnTo>
                    <a:pt x="2894353" y="3965552"/>
                  </a:lnTo>
                  <a:lnTo>
                    <a:pt x="2944332" y="3957210"/>
                  </a:lnTo>
                  <a:lnTo>
                    <a:pt x="2993873" y="3948308"/>
                  </a:lnTo>
                  <a:lnTo>
                    <a:pt x="3042952" y="3938847"/>
                  </a:lnTo>
                  <a:lnTo>
                    <a:pt x="3091545" y="3928833"/>
                  </a:lnTo>
                  <a:lnTo>
                    <a:pt x="3139627" y="3918269"/>
                  </a:lnTo>
                  <a:lnTo>
                    <a:pt x="3187174" y="3907157"/>
                  </a:lnTo>
                  <a:lnTo>
                    <a:pt x="3234162" y="3895502"/>
                  </a:lnTo>
                  <a:lnTo>
                    <a:pt x="3280566" y="3883307"/>
                  </a:lnTo>
                  <a:lnTo>
                    <a:pt x="3326363" y="3870575"/>
                  </a:lnTo>
                  <a:lnTo>
                    <a:pt x="3371528" y="3857309"/>
                  </a:lnTo>
                  <a:lnTo>
                    <a:pt x="3416036" y="3843514"/>
                  </a:lnTo>
                  <a:lnTo>
                    <a:pt x="3459864" y="3829193"/>
                  </a:lnTo>
                  <a:lnTo>
                    <a:pt x="3502987" y="3814349"/>
                  </a:lnTo>
                  <a:lnTo>
                    <a:pt x="3545381" y="3798985"/>
                  </a:lnTo>
                  <a:lnTo>
                    <a:pt x="3587022" y="3783105"/>
                  </a:lnTo>
                  <a:lnTo>
                    <a:pt x="3627885" y="3766712"/>
                  </a:lnTo>
                  <a:lnTo>
                    <a:pt x="3667946" y="3749811"/>
                  </a:lnTo>
                  <a:lnTo>
                    <a:pt x="3707181" y="3732403"/>
                  </a:lnTo>
                  <a:lnTo>
                    <a:pt x="3745566" y="3714494"/>
                  </a:lnTo>
                  <a:lnTo>
                    <a:pt x="3783076" y="3696085"/>
                  </a:lnTo>
                  <a:lnTo>
                    <a:pt x="3819688" y="3677181"/>
                  </a:lnTo>
                  <a:lnTo>
                    <a:pt x="3855376" y="3657786"/>
                  </a:lnTo>
                  <a:lnTo>
                    <a:pt x="3890117" y="3637902"/>
                  </a:lnTo>
                  <a:lnTo>
                    <a:pt x="3923886" y="3617532"/>
                  </a:lnTo>
                  <a:lnTo>
                    <a:pt x="3956659" y="3596681"/>
                  </a:lnTo>
                  <a:lnTo>
                    <a:pt x="3988412" y="3575352"/>
                  </a:lnTo>
                  <a:lnTo>
                    <a:pt x="4048760" y="3531274"/>
                  </a:lnTo>
                  <a:lnTo>
                    <a:pt x="4104737" y="3485324"/>
                  </a:lnTo>
                  <a:lnTo>
                    <a:pt x="4136805" y="3456237"/>
                  </a:lnTo>
                  <a:lnTo>
                    <a:pt x="4166652" y="3426898"/>
                  </a:lnTo>
                  <a:lnTo>
                    <a:pt x="4194293" y="3397328"/>
                  </a:lnTo>
                  <a:lnTo>
                    <a:pt x="4219741" y="3367548"/>
                  </a:lnTo>
                  <a:lnTo>
                    <a:pt x="4264116" y="3307443"/>
                  </a:lnTo>
                  <a:lnTo>
                    <a:pt x="4299889" y="3246753"/>
                  </a:lnTo>
                  <a:lnTo>
                    <a:pt x="4327172" y="3185647"/>
                  </a:lnTo>
                  <a:lnTo>
                    <a:pt x="4346078" y="3124294"/>
                  </a:lnTo>
                  <a:lnTo>
                    <a:pt x="4356719" y="3062864"/>
                  </a:lnTo>
                  <a:lnTo>
                    <a:pt x="4359207" y="3001526"/>
                  </a:lnTo>
                  <a:lnTo>
                    <a:pt x="4357428" y="2970945"/>
                  </a:lnTo>
                  <a:lnTo>
                    <a:pt x="4347897" y="2910063"/>
                  </a:lnTo>
                  <a:lnTo>
                    <a:pt x="4330493" y="2849696"/>
                  </a:lnTo>
                  <a:lnTo>
                    <a:pt x="4305329" y="2790015"/>
                  </a:lnTo>
                  <a:lnTo>
                    <a:pt x="4272516" y="2731188"/>
                  </a:lnTo>
                  <a:lnTo>
                    <a:pt x="4232168" y="2673384"/>
                  </a:lnTo>
                  <a:lnTo>
                    <a:pt x="4184396" y="2616774"/>
                  </a:lnTo>
                  <a:lnTo>
                    <a:pt x="4157761" y="2588969"/>
                  </a:lnTo>
                  <a:lnTo>
                    <a:pt x="4129313" y="2561526"/>
                  </a:lnTo>
                  <a:lnTo>
                    <a:pt x="4099064" y="2534466"/>
                  </a:lnTo>
                  <a:lnTo>
                    <a:pt x="4067030" y="2507810"/>
                  </a:lnTo>
                  <a:lnTo>
                    <a:pt x="4033224" y="2481579"/>
                  </a:lnTo>
                  <a:lnTo>
                    <a:pt x="3997660" y="2455795"/>
                  </a:lnTo>
                  <a:lnTo>
                    <a:pt x="3960352" y="2430478"/>
                  </a:lnTo>
                  <a:lnTo>
                    <a:pt x="3921315" y="2405650"/>
                  </a:lnTo>
                  <a:lnTo>
                    <a:pt x="3880562" y="2381333"/>
                  </a:lnTo>
                  <a:lnTo>
                    <a:pt x="3838108" y="2357546"/>
                  </a:lnTo>
                  <a:lnTo>
                    <a:pt x="3793966" y="2334312"/>
                  </a:lnTo>
                  <a:lnTo>
                    <a:pt x="3748150" y="2311651"/>
                  </a:lnTo>
                  <a:lnTo>
                    <a:pt x="3700675" y="2289585"/>
                  </a:lnTo>
                  <a:lnTo>
                    <a:pt x="3651554" y="2268134"/>
                  </a:lnTo>
                  <a:lnTo>
                    <a:pt x="3600801" y="2247321"/>
                  </a:lnTo>
                  <a:lnTo>
                    <a:pt x="3548431" y="2227166"/>
                  </a:lnTo>
                  <a:lnTo>
                    <a:pt x="3494458" y="2207690"/>
                  </a:lnTo>
                  <a:lnTo>
                    <a:pt x="3438895" y="2188915"/>
                  </a:lnTo>
                  <a:lnTo>
                    <a:pt x="3381757" y="2170861"/>
                  </a:lnTo>
                  <a:lnTo>
                    <a:pt x="3323058" y="2153550"/>
                  </a:lnTo>
                  <a:lnTo>
                    <a:pt x="3262811" y="2137004"/>
                  </a:lnTo>
                  <a:lnTo>
                    <a:pt x="3201030" y="2121242"/>
                  </a:lnTo>
                  <a:lnTo>
                    <a:pt x="4162789" y="0"/>
                  </a:lnTo>
                  <a:close/>
                </a:path>
              </a:pathLst>
            </a:custGeom>
            <a:solidFill>
              <a:srgbClr val="FFFFFF"/>
            </a:solidFill>
          </p:spPr>
          <p:txBody>
            <a:bodyPr wrap="square" lIns="0" tIns="0" rIns="0" bIns="0" rtlCol="0"/>
            <a:lstStyle/>
            <a:p>
              <a:endParaRPr/>
            </a:p>
          </p:txBody>
        </p:sp>
        <p:sp>
          <p:nvSpPr>
            <p:cNvPr id="6" name="object 6"/>
            <p:cNvSpPr/>
            <p:nvPr/>
          </p:nvSpPr>
          <p:spPr>
            <a:xfrm>
              <a:off x="3856957" y="2720828"/>
              <a:ext cx="4359275" cy="4022090"/>
            </a:xfrm>
            <a:custGeom>
              <a:avLst/>
              <a:gdLst/>
              <a:ahLst/>
              <a:cxnLst/>
              <a:rect l="l" t="t" r="r" b="b"/>
              <a:pathLst>
                <a:path w="4359275" h="4022090">
                  <a:moveTo>
                    <a:pt x="4162789" y="0"/>
                  </a:moveTo>
                  <a:lnTo>
                    <a:pt x="3201030" y="2121242"/>
                  </a:lnTo>
                  <a:lnTo>
                    <a:pt x="3262811" y="2137004"/>
                  </a:lnTo>
                  <a:lnTo>
                    <a:pt x="3323058" y="2153550"/>
                  </a:lnTo>
                  <a:lnTo>
                    <a:pt x="3381757" y="2170861"/>
                  </a:lnTo>
                  <a:lnTo>
                    <a:pt x="3438895" y="2188915"/>
                  </a:lnTo>
                  <a:lnTo>
                    <a:pt x="3494458" y="2207690"/>
                  </a:lnTo>
                  <a:lnTo>
                    <a:pt x="3548431" y="2227166"/>
                  </a:lnTo>
                  <a:lnTo>
                    <a:pt x="3600801" y="2247321"/>
                  </a:lnTo>
                  <a:lnTo>
                    <a:pt x="3651554" y="2268134"/>
                  </a:lnTo>
                  <a:lnTo>
                    <a:pt x="3700675" y="2289585"/>
                  </a:lnTo>
                  <a:lnTo>
                    <a:pt x="3748150" y="2311651"/>
                  </a:lnTo>
                  <a:lnTo>
                    <a:pt x="3793966" y="2334312"/>
                  </a:lnTo>
                  <a:lnTo>
                    <a:pt x="3838108" y="2357546"/>
                  </a:lnTo>
                  <a:lnTo>
                    <a:pt x="3880562" y="2381333"/>
                  </a:lnTo>
                  <a:lnTo>
                    <a:pt x="3921315" y="2405650"/>
                  </a:lnTo>
                  <a:lnTo>
                    <a:pt x="3960352" y="2430478"/>
                  </a:lnTo>
                  <a:lnTo>
                    <a:pt x="3997660" y="2455795"/>
                  </a:lnTo>
                  <a:lnTo>
                    <a:pt x="4033224" y="2481579"/>
                  </a:lnTo>
                  <a:lnTo>
                    <a:pt x="4067030" y="2507810"/>
                  </a:lnTo>
                  <a:lnTo>
                    <a:pt x="4099064" y="2534466"/>
                  </a:lnTo>
                  <a:lnTo>
                    <a:pt x="4129313" y="2561526"/>
                  </a:lnTo>
                  <a:lnTo>
                    <a:pt x="4157761" y="2588969"/>
                  </a:lnTo>
                  <a:lnTo>
                    <a:pt x="4184396" y="2616774"/>
                  </a:lnTo>
                  <a:lnTo>
                    <a:pt x="4232168" y="2673384"/>
                  </a:lnTo>
                  <a:lnTo>
                    <a:pt x="4272516" y="2731188"/>
                  </a:lnTo>
                  <a:lnTo>
                    <a:pt x="4305329" y="2790015"/>
                  </a:lnTo>
                  <a:lnTo>
                    <a:pt x="4330493" y="2849696"/>
                  </a:lnTo>
                  <a:lnTo>
                    <a:pt x="4347897" y="2910063"/>
                  </a:lnTo>
                  <a:lnTo>
                    <a:pt x="4357428" y="2970945"/>
                  </a:lnTo>
                  <a:lnTo>
                    <a:pt x="4359207" y="3001526"/>
                  </a:lnTo>
                  <a:lnTo>
                    <a:pt x="4358975" y="3032173"/>
                  </a:lnTo>
                  <a:lnTo>
                    <a:pt x="4352425" y="3093578"/>
                  </a:lnTo>
                  <a:lnTo>
                    <a:pt x="4337666" y="3154991"/>
                  </a:lnTo>
                  <a:lnTo>
                    <a:pt x="4314585" y="3216241"/>
                  </a:lnTo>
                  <a:lnTo>
                    <a:pt x="4283071" y="3277161"/>
                  </a:lnTo>
                  <a:lnTo>
                    <a:pt x="4243011" y="3337579"/>
                  </a:lnTo>
                  <a:lnTo>
                    <a:pt x="4194293" y="3397328"/>
                  </a:lnTo>
                  <a:lnTo>
                    <a:pt x="4166652" y="3426898"/>
                  </a:lnTo>
                  <a:lnTo>
                    <a:pt x="4136805" y="3456237"/>
                  </a:lnTo>
                  <a:lnTo>
                    <a:pt x="4104737" y="3485324"/>
                  </a:lnTo>
                  <a:lnTo>
                    <a:pt x="4048760" y="3531274"/>
                  </a:lnTo>
                  <a:lnTo>
                    <a:pt x="3988412" y="3575352"/>
                  </a:lnTo>
                  <a:lnTo>
                    <a:pt x="3956659" y="3596681"/>
                  </a:lnTo>
                  <a:lnTo>
                    <a:pt x="3923886" y="3617532"/>
                  </a:lnTo>
                  <a:lnTo>
                    <a:pt x="3890117" y="3637902"/>
                  </a:lnTo>
                  <a:lnTo>
                    <a:pt x="3855376" y="3657786"/>
                  </a:lnTo>
                  <a:lnTo>
                    <a:pt x="3819688" y="3677181"/>
                  </a:lnTo>
                  <a:lnTo>
                    <a:pt x="3783076" y="3696085"/>
                  </a:lnTo>
                  <a:lnTo>
                    <a:pt x="3745566" y="3714494"/>
                  </a:lnTo>
                  <a:lnTo>
                    <a:pt x="3707181" y="3732403"/>
                  </a:lnTo>
                  <a:lnTo>
                    <a:pt x="3667946" y="3749811"/>
                  </a:lnTo>
                  <a:lnTo>
                    <a:pt x="3627885" y="3766712"/>
                  </a:lnTo>
                  <a:lnTo>
                    <a:pt x="3587022" y="3783105"/>
                  </a:lnTo>
                  <a:lnTo>
                    <a:pt x="3545381" y="3798985"/>
                  </a:lnTo>
                  <a:lnTo>
                    <a:pt x="3502987" y="3814349"/>
                  </a:lnTo>
                  <a:lnTo>
                    <a:pt x="3459864" y="3829193"/>
                  </a:lnTo>
                  <a:lnTo>
                    <a:pt x="3416036" y="3843514"/>
                  </a:lnTo>
                  <a:lnTo>
                    <a:pt x="3371528" y="3857309"/>
                  </a:lnTo>
                  <a:lnTo>
                    <a:pt x="3326363" y="3870575"/>
                  </a:lnTo>
                  <a:lnTo>
                    <a:pt x="3280566" y="3883307"/>
                  </a:lnTo>
                  <a:lnTo>
                    <a:pt x="3234162" y="3895502"/>
                  </a:lnTo>
                  <a:lnTo>
                    <a:pt x="3187174" y="3907157"/>
                  </a:lnTo>
                  <a:lnTo>
                    <a:pt x="3139627" y="3918269"/>
                  </a:lnTo>
                  <a:lnTo>
                    <a:pt x="3091545" y="3928833"/>
                  </a:lnTo>
                  <a:lnTo>
                    <a:pt x="3042952" y="3938847"/>
                  </a:lnTo>
                  <a:lnTo>
                    <a:pt x="2993873" y="3948308"/>
                  </a:lnTo>
                  <a:lnTo>
                    <a:pt x="2944332" y="3957210"/>
                  </a:lnTo>
                  <a:lnTo>
                    <a:pt x="2894353" y="3965552"/>
                  </a:lnTo>
                  <a:lnTo>
                    <a:pt x="2843960" y="3973330"/>
                  </a:lnTo>
                  <a:lnTo>
                    <a:pt x="2793178" y="3980540"/>
                  </a:lnTo>
                  <a:lnTo>
                    <a:pt x="2742030" y="3987179"/>
                  </a:lnTo>
                  <a:lnTo>
                    <a:pt x="2690542" y="3993243"/>
                  </a:lnTo>
                  <a:lnTo>
                    <a:pt x="2638737" y="3998729"/>
                  </a:lnTo>
                  <a:lnTo>
                    <a:pt x="2586640" y="4003634"/>
                  </a:lnTo>
                  <a:lnTo>
                    <a:pt x="2534275" y="4007954"/>
                  </a:lnTo>
                  <a:lnTo>
                    <a:pt x="2481666" y="4011685"/>
                  </a:lnTo>
                  <a:lnTo>
                    <a:pt x="2428838" y="4014825"/>
                  </a:lnTo>
                  <a:lnTo>
                    <a:pt x="2375814" y="4017369"/>
                  </a:lnTo>
                  <a:lnTo>
                    <a:pt x="2322619" y="4019315"/>
                  </a:lnTo>
                  <a:lnTo>
                    <a:pt x="2269277" y="4020658"/>
                  </a:lnTo>
                  <a:lnTo>
                    <a:pt x="2215813" y="4021396"/>
                  </a:lnTo>
                  <a:lnTo>
                    <a:pt x="2162251" y="4021525"/>
                  </a:lnTo>
                  <a:lnTo>
                    <a:pt x="2108615" y="4021041"/>
                  </a:lnTo>
                  <a:lnTo>
                    <a:pt x="2054929" y="4019942"/>
                  </a:lnTo>
                  <a:lnTo>
                    <a:pt x="2001217" y="4018223"/>
                  </a:lnTo>
                  <a:lnTo>
                    <a:pt x="1947505" y="4015881"/>
                  </a:lnTo>
                  <a:lnTo>
                    <a:pt x="1893815" y="4012913"/>
                  </a:lnTo>
                  <a:lnTo>
                    <a:pt x="1840173" y="4009315"/>
                  </a:lnTo>
                  <a:lnTo>
                    <a:pt x="1786603" y="4005084"/>
                  </a:lnTo>
                  <a:lnTo>
                    <a:pt x="1733128" y="4000217"/>
                  </a:lnTo>
                  <a:lnTo>
                    <a:pt x="1679773" y="3994710"/>
                  </a:lnTo>
                  <a:lnTo>
                    <a:pt x="1626563" y="3988559"/>
                  </a:lnTo>
                  <a:lnTo>
                    <a:pt x="1573521" y="3981761"/>
                  </a:lnTo>
                  <a:lnTo>
                    <a:pt x="1520673" y="3974312"/>
                  </a:lnTo>
                  <a:lnTo>
                    <a:pt x="1468041" y="3966210"/>
                  </a:lnTo>
                  <a:lnTo>
                    <a:pt x="1415651" y="3957451"/>
                  </a:lnTo>
                  <a:lnTo>
                    <a:pt x="1363527" y="3948031"/>
                  </a:lnTo>
                  <a:lnTo>
                    <a:pt x="1311693" y="3937947"/>
                  </a:lnTo>
                  <a:lnTo>
                    <a:pt x="1260172" y="3927195"/>
                  </a:lnTo>
                  <a:lnTo>
                    <a:pt x="1208991" y="3915772"/>
                  </a:lnTo>
                  <a:lnTo>
                    <a:pt x="1158172" y="3903675"/>
                  </a:lnTo>
                  <a:lnTo>
                    <a:pt x="1096392" y="3887913"/>
                  </a:lnTo>
                  <a:lnTo>
                    <a:pt x="1036145" y="3871367"/>
                  </a:lnTo>
                  <a:lnTo>
                    <a:pt x="977445" y="3854056"/>
                  </a:lnTo>
                  <a:lnTo>
                    <a:pt x="920307" y="3836002"/>
                  </a:lnTo>
                  <a:lnTo>
                    <a:pt x="864744" y="3817227"/>
                  </a:lnTo>
                  <a:lnTo>
                    <a:pt x="810771" y="3797751"/>
                  </a:lnTo>
                  <a:lnTo>
                    <a:pt x="758401" y="3777596"/>
                  </a:lnTo>
                  <a:lnTo>
                    <a:pt x="707649" y="3756783"/>
                  </a:lnTo>
                  <a:lnTo>
                    <a:pt x="658528" y="3735333"/>
                  </a:lnTo>
                  <a:lnTo>
                    <a:pt x="611052" y="3713266"/>
                  </a:lnTo>
                  <a:lnTo>
                    <a:pt x="565237" y="3690606"/>
                  </a:lnTo>
                  <a:lnTo>
                    <a:pt x="521095" y="3667371"/>
                  </a:lnTo>
                  <a:lnTo>
                    <a:pt x="478640" y="3643585"/>
                  </a:lnTo>
                  <a:lnTo>
                    <a:pt x="437887" y="3619267"/>
                  </a:lnTo>
                  <a:lnTo>
                    <a:pt x="398850" y="3594439"/>
                  </a:lnTo>
                  <a:lnTo>
                    <a:pt x="361543" y="3569123"/>
                  </a:lnTo>
                  <a:lnTo>
                    <a:pt x="325979" y="3543339"/>
                  </a:lnTo>
                  <a:lnTo>
                    <a:pt x="292173" y="3517108"/>
                  </a:lnTo>
                  <a:lnTo>
                    <a:pt x="260139" y="3490452"/>
                  </a:lnTo>
                  <a:lnTo>
                    <a:pt x="229890" y="3463392"/>
                  </a:lnTo>
                  <a:lnTo>
                    <a:pt x="201442" y="3435949"/>
                  </a:lnTo>
                  <a:lnTo>
                    <a:pt x="174807" y="3408144"/>
                  </a:lnTo>
                  <a:lnTo>
                    <a:pt x="127036" y="3351534"/>
                  </a:lnTo>
                  <a:lnTo>
                    <a:pt x="86688" y="3293731"/>
                  </a:lnTo>
                  <a:lnTo>
                    <a:pt x="53876" y="3234904"/>
                  </a:lnTo>
                  <a:lnTo>
                    <a:pt x="28712" y="3175223"/>
                  </a:lnTo>
                  <a:lnTo>
                    <a:pt x="11308" y="3114857"/>
                  </a:lnTo>
                  <a:lnTo>
                    <a:pt x="1778" y="3053976"/>
                  </a:lnTo>
                  <a:lnTo>
                    <a:pt x="0" y="3023395"/>
                  </a:lnTo>
                  <a:lnTo>
                    <a:pt x="232" y="2992749"/>
                  </a:lnTo>
                  <a:lnTo>
                    <a:pt x="6783" y="2931344"/>
                  </a:lnTo>
                  <a:lnTo>
                    <a:pt x="21543" y="2869933"/>
                  </a:lnTo>
                  <a:lnTo>
                    <a:pt x="44624" y="2808683"/>
                  </a:lnTo>
                  <a:lnTo>
                    <a:pt x="76140" y="2747765"/>
                  </a:lnTo>
                  <a:lnTo>
                    <a:pt x="116201" y="2687347"/>
                  </a:lnTo>
                  <a:lnTo>
                    <a:pt x="164920" y="2627600"/>
                  </a:lnTo>
                  <a:lnTo>
                    <a:pt x="192561" y="2598030"/>
                  </a:lnTo>
                  <a:lnTo>
                    <a:pt x="222409" y="2568692"/>
                  </a:lnTo>
                  <a:lnTo>
                    <a:pt x="254478" y="2539606"/>
                  </a:lnTo>
                  <a:lnTo>
                    <a:pt x="311219" y="2493097"/>
                  </a:lnTo>
                  <a:lnTo>
                    <a:pt x="372692" y="2448377"/>
                  </a:lnTo>
                  <a:lnTo>
                    <a:pt x="405141" y="2426703"/>
                  </a:lnTo>
                  <a:lnTo>
                    <a:pt x="438698" y="2405494"/>
                  </a:lnTo>
                  <a:lnTo>
                    <a:pt x="473340" y="2384757"/>
                  </a:lnTo>
                  <a:lnTo>
                    <a:pt x="509040" y="2364498"/>
                  </a:lnTo>
                  <a:lnTo>
                    <a:pt x="545774" y="2344722"/>
                  </a:lnTo>
                  <a:lnTo>
                    <a:pt x="583518" y="2325436"/>
                  </a:lnTo>
                  <a:lnTo>
                    <a:pt x="622247" y="2306646"/>
                  </a:lnTo>
                  <a:lnTo>
                    <a:pt x="661936" y="2288359"/>
                  </a:lnTo>
                  <a:lnTo>
                    <a:pt x="702559" y="2270579"/>
                  </a:lnTo>
                  <a:lnTo>
                    <a:pt x="744093" y="2253314"/>
                  </a:lnTo>
                  <a:lnTo>
                    <a:pt x="786512" y="2236570"/>
                  </a:lnTo>
                  <a:lnTo>
                    <a:pt x="829793" y="2220352"/>
                  </a:lnTo>
                  <a:lnTo>
                    <a:pt x="873909" y="2204666"/>
                  </a:lnTo>
                  <a:lnTo>
                    <a:pt x="918836" y="2189520"/>
                  </a:lnTo>
                  <a:lnTo>
                    <a:pt x="964549" y="2174918"/>
                  </a:lnTo>
                  <a:lnTo>
                    <a:pt x="1011024" y="2160868"/>
                  </a:lnTo>
                  <a:lnTo>
                    <a:pt x="1058236" y="2147375"/>
                  </a:lnTo>
                  <a:lnTo>
                    <a:pt x="1106160" y="2134444"/>
                  </a:lnTo>
                  <a:lnTo>
                    <a:pt x="1154771" y="2122084"/>
                  </a:lnTo>
                  <a:lnTo>
                    <a:pt x="1204045" y="2110299"/>
                  </a:lnTo>
                  <a:lnTo>
                    <a:pt x="1253956" y="2099095"/>
                  </a:lnTo>
                  <a:lnTo>
                    <a:pt x="1304480" y="2088479"/>
                  </a:lnTo>
                  <a:lnTo>
                    <a:pt x="1355592" y="2078457"/>
                  </a:lnTo>
                  <a:lnTo>
                    <a:pt x="1407268" y="2069035"/>
                  </a:lnTo>
                  <a:lnTo>
                    <a:pt x="1459482" y="2060219"/>
                  </a:lnTo>
                  <a:lnTo>
                    <a:pt x="1512209" y="2052015"/>
                  </a:lnTo>
                  <a:lnTo>
                    <a:pt x="1565426" y="2044430"/>
                  </a:lnTo>
                  <a:lnTo>
                    <a:pt x="1619107" y="2037469"/>
                  </a:lnTo>
                  <a:lnTo>
                    <a:pt x="1673227" y="2031138"/>
                  </a:lnTo>
                  <a:lnTo>
                    <a:pt x="1727761" y="2025444"/>
                  </a:lnTo>
                  <a:lnTo>
                    <a:pt x="1782686" y="2020393"/>
                  </a:lnTo>
                  <a:lnTo>
                    <a:pt x="1837975" y="2015990"/>
                  </a:lnTo>
                  <a:lnTo>
                    <a:pt x="1893605" y="2012243"/>
                  </a:lnTo>
                  <a:lnTo>
                    <a:pt x="1949549" y="2009157"/>
                  </a:lnTo>
                  <a:lnTo>
                    <a:pt x="2005785" y="2006738"/>
                  </a:lnTo>
                  <a:lnTo>
                    <a:pt x="2062287" y="2004992"/>
                  </a:lnTo>
                  <a:lnTo>
                    <a:pt x="2119029" y="2003926"/>
                  </a:lnTo>
                  <a:lnTo>
                    <a:pt x="2175988" y="2003545"/>
                  </a:lnTo>
                  <a:lnTo>
                    <a:pt x="2233138" y="2003856"/>
                  </a:lnTo>
                  <a:lnTo>
                    <a:pt x="2290455" y="2004865"/>
                  </a:lnTo>
                  <a:lnTo>
                    <a:pt x="2347914" y="2006577"/>
                  </a:lnTo>
                  <a:lnTo>
                    <a:pt x="2405490" y="2009000"/>
                  </a:lnTo>
                  <a:lnTo>
                    <a:pt x="4162789" y="0"/>
                  </a:lnTo>
                  <a:close/>
                </a:path>
              </a:pathLst>
            </a:custGeom>
            <a:ln w="39624">
              <a:solidFill>
                <a:srgbClr val="B03E9A"/>
              </a:solidFill>
            </a:ln>
          </p:spPr>
          <p:txBody>
            <a:bodyPr wrap="square" lIns="0" tIns="0" rIns="0" bIns="0" rtlCol="0"/>
            <a:lstStyle/>
            <a:p>
              <a:endParaRPr/>
            </a:p>
          </p:txBody>
        </p:sp>
        <p:sp>
          <p:nvSpPr>
            <p:cNvPr id="7" name="object 7"/>
            <p:cNvSpPr/>
            <p:nvPr/>
          </p:nvSpPr>
          <p:spPr>
            <a:xfrm>
              <a:off x="250316" y="2852927"/>
              <a:ext cx="4213860" cy="4005579"/>
            </a:xfrm>
            <a:custGeom>
              <a:avLst/>
              <a:gdLst/>
              <a:ahLst/>
              <a:cxnLst/>
              <a:rect l="l" t="t" r="r" b="b"/>
              <a:pathLst>
                <a:path w="4213860" h="4005579">
                  <a:moveTo>
                    <a:pt x="3963162" y="0"/>
                  </a:moveTo>
                  <a:lnTo>
                    <a:pt x="500634" y="0"/>
                  </a:lnTo>
                  <a:lnTo>
                    <a:pt x="455637" y="4032"/>
                  </a:lnTo>
                  <a:lnTo>
                    <a:pt x="413287" y="15659"/>
                  </a:lnTo>
                  <a:lnTo>
                    <a:pt x="374291" y="34174"/>
                  </a:lnTo>
                  <a:lnTo>
                    <a:pt x="339355" y="58869"/>
                  </a:lnTo>
                  <a:lnTo>
                    <a:pt x="309186" y="89038"/>
                  </a:lnTo>
                  <a:lnTo>
                    <a:pt x="284491" y="123974"/>
                  </a:lnTo>
                  <a:lnTo>
                    <a:pt x="265976" y="162970"/>
                  </a:lnTo>
                  <a:lnTo>
                    <a:pt x="254349" y="205320"/>
                  </a:lnTo>
                  <a:lnTo>
                    <a:pt x="250317" y="250317"/>
                  </a:lnTo>
                  <a:lnTo>
                    <a:pt x="250317" y="3504438"/>
                  </a:lnTo>
                  <a:lnTo>
                    <a:pt x="0" y="3504438"/>
                  </a:lnTo>
                  <a:lnTo>
                    <a:pt x="48718" y="3514273"/>
                  </a:lnTo>
                  <a:lnTo>
                    <a:pt x="88501" y="3541094"/>
                  </a:lnTo>
                  <a:lnTo>
                    <a:pt x="115323" y="3580877"/>
                  </a:lnTo>
                  <a:lnTo>
                    <a:pt x="125158" y="3629596"/>
                  </a:lnTo>
                  <a:lnTo>
                    <a:pt x="115323" y="3678315"/>
                  </a:lnTo>
                  <a:lnTo>
                    <a:pt x="88501" y="3718098"/>
                  </a:lnTo>
                  <a:lnTo>
                    <a:pt x="48718" y="3744919"/>
                  </a:lnTo>
                  <a:lnTo>
                    <a:pt x="0" y="3754755"/>
                  </a:lnTo>
                  <a:lnTo>
                    <a:pt x="250317" y="3754755"/>
                  </a:lnTo>
                  <a:lnTo>
                    <a:pt x="246284" y="3799751"/>
                  </a:lnTo>
                  <a:lnTo>
                    <a:pt x="234657" y="3842101"/>
                  </a:lnTo>
                  <a:lnTo>
                    <a:pt x="216142" y="3881097"/>
                  </a:lnTo>
                  <a:lnTo>
                    <a:pt x="191447" y="3916033"/>
                  </a:lnTo>
                  <a:lnTo>
                    <a:pt x="161278" y="3946202"/>
                  </a:lnTo>
                  <a:lnTo>
                    <a:pt x="126342" y="3970897"/>
                  </a:lnTo>
                  <a:lnTo>
                    <a:pt x="87346" y="3989412"/>
                  </a:lnTo>
                  <a:lnTo>
                    <a:pt x="44996" y="4001039"/>
                  </a:lnTo>
                  <a:lnTo>
                    <a:pt x="0" y="4005072"/>
                  </a:lnTo>
                  <a:lnTo>
                    <a:pt x="3462528" y="4005072"/>
                  </a:lnTo>
                  <a:lnTo>
                    <a:pt x="3507521" y="4001039"/>
                  </a:lnTo>
                  <a:lnTo>
                    <a:pt x="3549868" y="3989412"/>
                  </a:lnTo>
                  <a:lnTo>
                    <a:pt x="3588864" y="3970897"/>
                  </a:lnTo>
                  <a:lnTo>
                    <a:pt x="3623801" y="3946202"/>
                  </a:lnTo>
                  <a:lnTo>
                    <a:pt x="3653971" y="3916033"/>
                  </a:lnTo>
                  <a:lnTo>
                    <a:pt x="3678667" y="3881097"/>
                  </a:lnTo>
                  <a:lnTo>
                    <a:pt x="3697183" y="3842101"/>
                  </a:lnTo>
                  <a:lnTo>
                    <a:pt x="3708811" y="3799751"/>
                  </a:lnTo>
                  <a:lnTo>
                    <a:pt x="3712845" y="3754755"/>
                  </a:lnTo>
                  <a:lnTo>
                    <a:pt x="3712845" y="500634"/>
                  </a:lnTo>
                  <a:lnTo>
                    <a:pt x="500634" y="500634"/>
                  </a:lnTo>
                  <a:lnTo>
                    <a:pt x="451915" y="490798"/>
                  </a:lnTo>
                  <a:lnTo>
                    <a:pt x="412132" y="463977"/>
                  </a:lnTo>
                  <a:lnTo>
                    <a:pt x="385310" y="424194"/>
                  </a:lnTo>
                  <a:lnTo>
                    <a:pt x="375475" y="375475"/>
                  </a:lnTo>
                  <a:lnTo>
                    <a:pt x="385310" y="326762"/>
                  </a:lnTo>
                  <a:lnTo>
                    <a:pt x="412132" y="286978"/>
                  </a:lnTo>
                  <a:lnTo>
                    <a:pt x="451915" y="260153"/>
                  </a:lnTo>
                  <a:lnTo>
                    <a:pt x="500634" y="250317"/>
                  </a:lnTo>
                  <a:lnTo>
                    <a:pt x="4213479" y="250317"/>
                  </a:lnTo>
                  <a:lnTo>
                    <a:pt x="4209445" y="205320"/>
                  </a:lnTo>
                  <a:lnTo>
                    <a:pt x="4197817" y="162970"/>
                  </a:lnTo>
                  <a:lnTo>
                    <a:pt x="4179301" y="123974"/>
                  </a:lnTo>
                  <a:lnTo>
                    <a:pt x="4154605" y="89038"/>
                  </a:lnTo>
                  <a:lnTo>
                    <a:pt x="4124435" y="58869"/>
                  </a:lnTo>
                  <a:lnTo>
                    <a:pt x="4089498" y="34174"/>
                  </a:lnTo>
                  <a:lnTo>
                    <a:pt x="4050502" y="15659"/>
                  </a:lnTo>
                  <a:lnTo>
                    <a:pt x="4008155" y="4032"/>
                  </a:lnTo>
                  <a:lnTo>
                    <a:pt x="3963162" y="0"/>
                  </a:lnTo>
                  <a:close/>
                </a:path>
                <a:path w="4213860" h="4005579">
                  <a:moveTo>
                    <a:pt x="4213479" y="250317"/>
                  </a:moveTo>
                  <a:lnTo>
                    <a:pt x="750951" y="250317"/>
                  </a:lnTo>
                  <a:lnTo>
                    <a:pt x="746918" y="295313"/>
                  </a:lnTo>
                  <a:lnTo>
                    <a:pt x="735291" y="337663"/>
                  </a:lnTo>
                  <a:lnTo>
                    <a:pt x="716776" y="376659"/>
                  </a:lnTo>
                  <a:lnTo>
                    <a:pt x="692081" y="411595"/>
                  </a:lnTo>
                  <a:lnTo>
                    <a:pt x="661912" y="441764"/>
                  </a:lnTo>
                  <a:lnTo>
                    <a:pt x="626976" y="466459"/>
                  </a:lnTo>
                  <a:lnTo>
                    <a:pt x="587980" y="484974"/>
                  </a:lnTo>
                  <a:lnTo>
                    <a:pt x="545630" y="496601"/>
                  </a:lnTo>
                  <a:lnTo>
                    <a:pt x="500634" y="500634"/>
                  </a:lnTo>
                  <a:lnTo>
                    <a:pt x="3963162" y="500634"/>
                  </a:lnTo>
                  <a:lnTo>
                    <a:pt x="4008155" y="496601"/>
                  </a:lnTo>
                  <a:lnTo>
                    <a:pt x="4050502" y="484974"/>
                  </a:lnTo>
                  <a:lnTo>
                    <a:pt x="4089498" y="466459"/>
                  </a:lnTo>
                  <a:lnTo>
                    <a:pt x="4124435" y="441764"/>
                  </a:lnTo>
                  <a:lnTo>
                    <a:pt x="4154605" y="411595"/>
                  </a:lnTo>
                  <a:lnTo>
                    <a:pt x="4179301" y="376659"/>
                  </a:lnTo>
                  <a:lnTo>
                    <a:pt x="4197817" y="337663"/>
                  </a:lnTo>
                  <a:lnTo>
                    <a:pt x="4209445" y="295313"/>
                  </a:lnTo>
                  <a:lnTo>
                    <a:pt x="4213479" y="250317"/>
                  </a:lnTo>
                  <a:close/>
                </a:path>
              </a:pathLst>
            </a:custGeom>
            <a:solidFill>
              <a:srgbClr val="FFFFFF"/>
            </a:solidFill>
          </p:spPr>
          <p:txBody>
            <a:bodyPr wrap="square" lIns="0" tIns="0" rIns="0" bIns="0" rtlCol="0"/>
            <a:lstStyle/>
            <a:p>
              <a:endParaRPr/>
            </a:p>
          </p:txBody>
        </p:sp>
        <p:sp>
          <p:nvSpPr>
            <p:cNvPr id="8" name="object 8"/>
            <p:cNvSpPr/>
            <p:nvPr/>
          </p:nvSpPr>
          <p:spPr>
            <a:xfrm>
              <a:off x="1" y="3103245"/>
              <a:ext cx="1001394" cy="3754754"/>
            </a:xfrm>
            <a:custGeom>
              <a:avLst/>
              <a:gdLst/>
              <a:ahLst/>
              <a:cxnLst/>
              <a:rect l="l" t="t" r="r" b="b"/>
              <a:pathLst>
                <a:path w="1001394" h="3754754">
                  <a:moveTo>
                    <a:pt x="1001268" y="0"/>
                  </a:moveTo>
                  <a:lnTo>
                    <a:pt x="750951" y="0"/>
                  </a:lnTo>
                  <a:lnTo>
                    <a:pt x="702232" y="9836"/>
                  </a:lnTo>
                  <a:lnTo>
                    <a:pt x="662449" y="36661"/>
                  </a:lnTo>
                  <a:lnTo>
                    <a:pt x="635627" y="76445"/>
                  </a:lnTo>
                  <a:lnTo>
                    <a:pt x="625792" y="125158"/>
                  </a:lnTo>
                  <a:lnTo>
                    <a:pt x="635627" y="173877"/>
                  </a:lnTo>
                  <a:lnTo>
                    <a:pt x="662449" y="213660"/>
                  </a:lnTo>
                  <a:lnTo>
                    <a:pt x="702232" y="240481"/>
                  </a:lnTo>
                  <a:lnTo>
                    <a:pt x="750951" y="250317"/>
                  </a:lnTo>
                  <a:lnTo>
                    <a:pt x="795947" y="246284"/>
                  </a:lnTo>
                  <a:lnTo>
                    <a:pt x="838297" y="234657"/>
                  </a:lnTo>
                  <a:lnTo>
                    <a:pt x="877293" y="216142"/>
                  </a:lnTo>
                  <a:lnTo>
                    <a:pt x="912229" y="191447"/>
                  </a:lnTo>
                  <a:lnTo>
                    <a:pt x="942398" y="161278"/>
                  </a:lnTo>
                  <a:lnTo>
                    <a:pt x="967093" y="126342"/>
                  </a:lnTo>
                  <a:lnTo>
                    <a:pt x="985608" y="87346"/>
                  </a:lnTo>
                  <a:lnTo>
                    <a:pt x="997235" y="44996"/>
                  </a:lnTo>
                  <a:lnTo>
                    <a:pt x="1001268" y="0"/>
                  </a:lnTo>
                  <a:close/>
                </a:path>
                <a:path w="1001394" h="3754754">
                  <a:moveTo>
                    <a:pt x="250317" y="3254121"/>
                  </a:moveTo>
                  <a:lnTo>
                    <a:pt x="205320" y="3258153"/>
                  </a:lnTo>
                  <a:lnTo>
                    <a:pt x="162970" y="3269780"/>
                  </a:lnTo>
                  <a:lnTo>
                    <a:pt x="123974" y="3288295"/>
                  </a:lnTo>
                  <a:lnTo>
                    <a:pt x="89038" y="3312990"/>
                  </a:lnTo>
                  <a:lnTo>
                    <a:pt x="58869" y="3343159"/>
                  </a:lnTo>
                  <a:lnTo>
                    <a:pt x="34174" y="3378095"/>
                  </a:lnTo>
                  <a:lnTo>
                    <a:pt x="15659" y="3417091"/>
                  </a:lnTo>
                  <a:lnTo>
                    <a:pt x="4032" y="3459441"/>
                  </a:lnTo>
                  <a:lnTo>
                    <a:pt x="0" y="3504438"/>
                  </a:lnTo>
                  <a:lnTo>
                    <a:pt x="4032" y="3549434"/>
                  </a:lnTo>
                  <a:lnTo>
                    <a:pt x="15659" y="3591784"/>
                  </a:lnTo>
                  <a:lnTo>
                    <a:pt x="34174" y="3630780"/>
                  </a:lnTo>
                  <a:lnTo>
                    <a:pt x="58869" y="3665716"/>
                  </a:lnTo>
                  <a:lnTo>
                    <a:pt x="89038" y="3695885"/>
                  </a:lnTo>
                  <a:lnTo>
                    <a:pt x="123974" y="3720580"/>
                  </a:lnTo>
                  <a:lnTo>
                    <a:pt x="162970" y="3739095"/>
                  </a:lnTo>
                  <a:lnTo>
                    <a:pt x="205320" y="3750722"/>
                  </a:lnTo>
                  <a:lnTo>
                    <a:pt x="250317" y="3754754"/>
                  </a:lnTo>
                  <a:lnTo>
                    <a:pt x="295310" y="3750722"/>
                  </a:lnTo>
                  <a:lnTo>
                    <a:pt x="337657" y="3739095"/>
                  </a:lnTo>
                  <a:lnTo>
                    <a:pt x="376653" y="3720580"/>
                  </a:lnTo>
                  <a:lnTo>
                    <a:pt x="411590" y="3695885"/>
                  </a:lnTo>
                  <a:lnTo>
                    <a:pt x="441760" y="3665716"/>
                  </a:lnTo>
                  <a:lnTo>
                    <a:pt x="466456" y="3630780"/>
                  </a:lnTo>
                  <a:lnTo>
                    <a:pt x="484972" y="3591784"/>
                  </a:lnTo>
                  <a:lnTo>
                    <a:pt x="496600" y="3549434"/>
                  </a:lnTo>
                  <a:lnTo>
                    <a:pt x="500634" y="3504438"/>
                  </a:lnTo>
                  <a:lnTo>
                    <a:pt x="250317" y="3504438"/>
                  </a:lnTo>
                  <a:lnTo>
                    <a:pt x="299035" y="3494601"/>
                  </a:lnTo>
                  <a:lnTo>
                    <a:pt x="338818" y="3467776"/>
                  </a:lnTo>
                  <a:lnTo>
                    <a:pt x="365640" y="3427992"/>
                  </a:lnTo>
                  <a:lnTo>
                    <a:pt x="375475" y="3379279"/>
                  </a:lnTo>
                  <a:lnTo>
                    <a:pt x="365640" y="3330560"/>
                  </a:lnTo>
                  <a:lnTo>
                    <a:pt x="338818" y="3290777"/>
                  </a:lnTo>
                  <a:lnTo>
                    <a:pt x="299035" y="3263956"/>
                  </a:lnTo>
                  <a:lnTo>
                    <a:pt x="250317" y="3254121"/>
                  </a:lnTo>
                  <a:close/>
                </a:path>
              </a:pathLst>
            </a:custGeom>
            <a:solidFill>
              <a:srgbClr val="CDCDCD"/>
            </a:solidFill>
          </p:spPr>
          <p:txBody>
            <a:bodyPr wrap="square" lIns="0" tIns="0" rIns="0" bIns="0" rtlCol="0"/>
            <a:lstStyle/>
            <a:p>
              <a:endParaRPr/>
            </a:p>
          </p:txBody>
        </p:sp>
        <p:sp>
          <p:nvSpPr>
            <p:cNvPr id="9" name="object 9"/>
            <p:cNvSpPr/>
            <p:nvPr/>
          </p:nvSpPr>
          <p:spPr>
            <a:xfrm>
              <a:off x="0" y="2852927"/>
              <a:ext cx="4464050" cy="4005579"/>
            </a:xfrm>
            <a:custGeom>
              <a:avLst/>
              <a:gdLst/>
              <a:ahLst/>
              <a:cxnLst/>
              <a:rect l="l" t="t" r="r" b="b"/>
              <a:pathLst>
                <a:path w="4464050" h="4005579">
                  <a:moveTo>
                    <a:pt x="500634" y="3504438"/>
                  </a:moveTo>
                  <a:lnTo>
                    <a:pt x="500634" y="250316"/>
                  </a:lnTo>
                  <a:lnTo>
                    <a:pt x="504666" y="205323"/>
                  </a:lnTo>
                  <a:lnTo>
                    <a:pt x="516293" y="162976"/>
                  </a:lnTo>
                  <a:lnTo>
                    <a:pt x="534808" y="123980"/>
                  </a:lnTo>
                  <a:lnTo>
                    <a:pt x="559503" y="89043"/>
                  </a:lnTo>
                  <a:lnTo>
                    <a:pt x="589672" y="58873"/>
                  </a:lnTo>
                  <a:lnTo>
                    <a:pt x="624608" y="34177"/>
                  </a:lnTo>
                  <a:lnTo>
                    <a:pt x="663604" y="15661"/>
                  </a:lnTo>
                  <a:lnTo>
                    <a:pt x="705954" y="4033"/>
                  </a:lnTo>
                  <a:lnTo>
                    <a:pt x="750951" y="0"/>
                  </a:lnTo>
                  <a:lnTo>
                    <a:pt x="4213479" y="0"/>
                  </a:lnTo>
                  <a:lnTo>
                    <a:pt x="4258472" y="4033"/>
                  </a:lnTo>
                  <a:lnTo>
                    <a:pt x="4300819" y="15661"/>
                  </a:lnTo>
                  <a:lnTo>
                    <a:pt x="4339815" y="34177"/>
                  </a:lnTo>
                  <a:lnTo>
                    <a:pt x="4374752" y="58873"/>
                  </a:lnTo>
                  <a:lnTo>
                    <a:pt x="4404922" y="89043"/>
                  </a:lnTo>
                  <a:lnTo>
                    <a:pt x="4429618" y="123980"/>
                  </a:lnTo>
                  <a:lnTo>
                    <a:pt x="4448134" y="162976"/>
                  </a:lnTo>
                  <a:lnTo>
                    <a:pt x="4459762" y="205323"/>
                  </a:lnTo>
                  <a:lnTo>
                    <a:pt x="4463796" y="250316"/>
                  </a:lnTo>
                  <a:lnTo>
                    <a:pt x="4459762" y="295313"/>
                  </a:lnTo>
                  <a:lnTo>
                    <a:pt x="4448134" y="337663"/>
                  </a:lnTo>
                  <a:lnTo>
                    <a:pt x="4429618" y="376659"/>
                  </a:lnTo>
                  <a:lnTo>
                    <a:pt x="4404922" y="411595"/>
                  </a:lnTo>
                  <a:lnTo>
                    <a:pt x="4374752" y="441764"/>
                  </a:lnTo>
                  <a:lnTo>
                    <a:pt x="4339815" y="466459"/>
                  </a:lnTo>
                  <a:lnTo>
                    <a:pt x="4300819" y="484974"/>
                  </a:lnTo>
                  <a:lnTo>
                    <a:pt x="4258472" y="496601"/>
                  </a:lnTo>
                  <a:lnTo>
                    <a:pt x="4213479" y="500633"/>
                  </a:lnTo>
                  <a:lnTo>
                    <a:pt x="3963162" y="500633"/>
                  </a:lnTo>
                  <a:lnTo>
                    <a:pt x="3963162" y="3754754"/>
                  </a:lnTo>
                  <a:lnTo>
                    <a:pt x="3959128" y="3799751"/>
                  </a:lnTo>
                  <a:lnTo>
                    <a:pt x="3947500" y="3842101"/>
                  </a:lnTo>
                  <a:lnTo>
                    <a:pt x="3928984" y="3881097"/>
                  </a:lnTo>
                  <a:lnTo>
                    <a:pt x="3904288" y="3916033"/>
                  </a:lnTo>
                  <a:lnTo>
                    <a:pt x="3874118" y="3946202"/>
                  </a:lnTo>
                  <a:lnTo>
                    <a:pt x="3839181" y="3970897"/>
                  </a:lnTo>
                  <a:lnTo>
                    <a:pt x="3800185" y="3989412"/>
                  </a:lnTo>
                  <a:lnTo>
                    <a:pt x="3757838" y="4001039"/>
                  </a:lnTo>
                  <a:lnTo>
                    <a:pt x="3712845" y="4005072"/>
                  </a:lnTo>
                  <a:lnTo>
                    <a:pt x="250317" y="4005072"/>
                  </a:lnTo>
                  <a:lnTo>
                    <a:pt x="205320" y="4001039"/>
                  </a:lnTo>
                  <a:lnTo>
                    <a:pt x="162970" y="3989412"/>
                  </a:lnTo>
                  <a:lnTo>
                    <a:pt x="123974" y="3970897"/>
                  </a:lnTo>
                  <a:lnTo>
                    <a:pt x="89038" y="3946202"/>
                  </a:lnTo>
                  <a:lnTo>
                    <a:pt x="58869" y="3916033"/>
                  </a:lnTo>
                  <a:lnTo>
                    <a:pt x="34174" y="3881097"/>
                  </a:lnTo>
                  <a:lnTo>
                    <a:pt x="15659" y="3842101"/>
                  </a:lnTo>
                  <a:lnTo>
                    <a:pt x="4032" y="3799751"/>
                  </a:lnTo>
                  <a:lnTo>
                    <a:pt x="0" y="3754754"/>
                  </a:lnTo>
                  <a:lnTo>
                    <a:pt x="4032" y="3709758"/>
                  </a:lnTo>
                  <a:lnTo>
                    <a:pt x="15659" y="3667408"/>
                  </a:lnTo>
                  <a:lnTo>
                    <a:pt x="34174" y="3628412"/>
                  </a:lnTo>
                  <a:lnTo>
                    <a:pt x="58869" y="3593476"/>
                  </a:lnTo>
                  <a:lnTo>
                    <a:pt x="89038" y="3563307"/>
                  </a:lnTo>
                  <a:lnTo>
                    <a:pt x="123974" y="3538612"/>
                  </a:lnTo>
                  <a:lnTo>
                    <a:pt x="162970" y="3520097"/>
                  </a:lnTo>
                  <a:lnTo>
                    <a:pt x="205320" y="3508470"/>
                  </a:lnTo>
                  <a:lnTo>
                    <a:pt x="250317" y="3504438"/>
                  </a:lnTo>
                  <a:lnTo>
                    <a:pt x="500634" y="3504438"/>
                  </a:lnTo>
                  <a:close/>
                </a:path>
                <a:path w="4464050" h="4005579">
                  <a:moveTo>
                    <a:pt x="750951" y="0"/>
                  </a:moveTo>
                  <a:lnTo>
                    <a:pt x="795947" y="4033"/>
                  </a:lnTo>
                  <a:lnTo>
                    <a:pt x="838297" y="15661"/>
                  </a:lnTo>
                  <a:lnTo>
                    <a:pt x="877293" y="34177"/>
                  </a:lnTo>
                  <a:lnTo>
                    <a:pt x="912229" y="58873"/>
                  </a:lnTo>
                  <a:lnTo>
                    <a:pt x="942398" y="89043"/>
                  </a:lnTo>
                  <a:lnTo>
                    <a:pt x="967093" y="123980"/>
                  </a:lnTo>
                  <a:lnTo>
                    <a:pt x="985608" y="162976"/>
                  </a:lnTo>
                  <a:lnTo>
                    <a:pt x="997235" y="205323"/>
                  </a:lnTo>
                  <a:lnTo>
                    <a:pt x="1001268" y="250316"/>
                  </a:lnTo>
                  <a:lnTo>
                    <a:pt x="997235" y="295313"/>
                  </a:lnTo>
                  <a:lnTo>
                    <a:pt x="985608" y="337663"/>
                  </a:lnTo>
                  <a:lnTo>
                    <a:pt x="967093" y="376659"/>
                  </a:lnTo>
                  <a:lnTo>
                    <a:pt x="942398" y="411595"/>
                  </a:lnTo>
                  <a:lnTo>
                    <a:pt x="912229" y="441764"/>
                  </a:lnTo>
                  <a:lnTo>
                    <a:pt x="877293" y="466459"/>
                  </a:lnTo>
                  <a:lnTo>
                    <a:pt x="838297" y="484974"/>
                  </a:lnTo>
                  <a:lnTo>
                    <a:pt x="795947" y="496601"/>
                  </a:lnTo>
                  <a:lnTo>
                    <a:pt x="750951" y="500633"/>
                  </a:lnTo>
                  <a:lnTo>
                    <a:pt x="702232" y="490798"/>
                  </a:lnTo>
                  <a:lnTo>
                    <a:pt x="662449" y="463977"/>
                  </a:lnTo>
                  <a:lnTo>
                    <a:pt x="635627" y="424194"/>
                  </a:lnTo>
                  <a:lnTo>
                    <a:pt x="625792" y="375475"/>
                  </a:lnTo>
                  <a:lnTo>
                    <a:pt x="635627" y="326762"/>
                  </a:lnTo>
                  <a:lnTo>
                    <a:pt x="662449" y="286978"/>
                  </a:lnTo>
                  <a:lnTo>
                    <a:pt x="702232" y="260153"/>
                  </a:lnTo>
                  <a:lnTo>
                    <a:pt x="750951" y="250316"/>
                  </a:lnTo>
                  <a:lnTo>
                    <a:pt x="1001268" y="250316"/>
                  </a:lnTo>
                </a:path>
                <a:path w="4464050" h="4005579">
                  <a:moveTo>
                    <a:pt x="3963162" y="500633"/>
                  </a:moveTo>
                  <a:lnTo>
                    <a:pt x="750951" y="500633"/>
                  </a:lnTo>
                </a:path>
                <a:path w="4464050" h="4005579">
                  <a:moveTo>
                    <a:pt x="250317" y="3504438"/>
                  </a:moveTo>
                  <a:lnTo>
                    <a:pt x="299035" y="3514273"/>
                  </a:lnTo>
                  <a:lnTo>
                    <a:pt x="338818" y="3541094"/>
                  </a:lnTo>
                  <a:lnTo>
                    <a:pt x="365640" y="3580877"/>
                  </a:lnTo>
                  <a:lnTo>
                    <a:pt x="375475" y="3629596"/>
                  </a:lnTo>
                  <a:lnTo>
                    <a:pt x="365640" y="3678315"/>
                  </a:lnTo>
                  <a:lnTo>
                    <a:pt x="338818" y="3718098"/>
                  </a:lnTo>
                  <a:lnTo>
                    <a:pt x="299035" y="3744919"/>
                  </a:lnTo>
                  <a:lnTo>
                    <a:pt x="250317" y="3754754"/>
                  </a:lnTo>
                  <a:lnTo>
                    <a:pt x="500634" y="3754754"/>
                  </a:lnTo>
                </a:path>
                <a:path w="4464050" h="4005579">
                  <a:moveTo>
                    <a:pt x="250317" y="4005072"/>
                  </a:moveTo>
                  <a:lnTo>
                    <a:pt x="295313" y="4001039"/>
                  </a:lnTo>
                  <a:lnTo>
                    <a:pt x="337663" y="3989412"/>
                  </a:lnTo>
                  <a:lnTo>
                    <a:pt x="376659" y="3970897"/>
                  </a:lnTo>
                  <a:lnTo>
                    <a:pt x="411595" y="3946202"/>
                  </a:lnTo>
                  <a:lnTo>
                    <a:pt x="441764" y="3916033"/>
                  </a:lnTo>
                  <a:lnTo>
                    <a:pt x="466459" y="3881097"/>
                  </a:lnTo>
                  <a:lnTo>
                    <a:pt x="484974" y="3842101"/>
                  </a:lnTo>
                  <a:lnTo>
                    <a:pt x="496601" y="3799751"/>
                  </a:lnTo>
                  <a:lnTo>
                    <a:pt x="500634" y="3754754"/>
                  </a:lnTo>
                  <a:lnTo>
                    <a:pt x="500634" y="3504438"/>
                  </a:lnTo>
                </a:path>
              </a:pathLst>
            </a:custGeom>
            <a:ln w="39624">
              <a:solidFill>
                <a:srgbClr val="7E7E7E"/>
              </a:solidFill>
            </a:ln>
          </p:spPr>
          <p:txBody>
            <a:bodyPr wrap="square" lIns="0" tIns="0" rIns="0" bIns="0" rtlCol="0"/>
            <a:lstStyle/>
            <a:p>
              <a:endParaRPr/>
            </a:p>
          </p:txBody>
        </p:sp>
        <p:sp>
          <p:nvSpPr>
            <p:cNvPr id="10" name="object 10"/>
            <p:cNvSpPr/>
            <p:nvPr/>
          </p:nvSpPr>
          <p:spPr>
            <a:xfrm>
              <a:off x="4648200" y="1752600"/>
              <a:ext cx="2209800" cy="379730"/>
            </a:xfrm>
            <a:custGeom>
              <a:avLst/>
              <a:gdLst/>
              <a:ahLst/>
              <a:cxnLst/>
              <a:rect l="l" t="t" r="r" b="b"/>
              <a:pathLst>
                <a:path w="2209800" h="379730">
                  <a:moveTo>
                    <a:pt x="2098662" y="0"/>
                  </a:moveTo>
                  <a:lnTo>
                    <a:pt x="111137" y="0"/>
                  </a:lnTo>
                  <a:lnTo>
                    <a:pt x="0" y="111137"/>
                  </a:lnTo>
                  <a:lnTo>
                    <a:pt x="0" y="268338"/>
                  </a:lnTo>
                  <a:lnTo>
                    <a:pt x="111137" y="379475"/>
                  </a:lnTo>
                  <a:lnTo>
                    <a:pt x="2098662" y="379475"/>
                  </a:lnTo>
                  <a:lnTo>
                    <a:pt x="2209800" y="268338"/>
                  </a:lnTo>
                  <a:lnTo>
                    <a:pt x="2209800" y="111137"/>
                  </a:lnTo>
                  <a:lnTo>
                    <a:pt x="2098662" y="0"/>
                  </a:lnTo>
                  <a:close/>
                </a:path>
              </a:pathLst>
            </a:custGeom>
            <a:solidFill>
              <a:srgbClr val="B03E9A"/>
            </a:solidFill>
          </p:spPr>
          <p:txBody>
            <a:bodyPr wrap="square" lIns="0" tIns="0" rIns="0" bIns="0" rtlCol="0"/>
            <a:lstStyle/>
            <a:p>
              <a:endParaRPr/>
            </a:p>
          </p:txBody>
        </p:sp>
        <p:sp>
          <p:nvSpPr>
            <p:cNvPr id="11" name="object 11"/>
            <p:cNvSpPr/>
            <p:nvPr/>
          </p:nvSpPr>
          <p:spPr>
            <a:xfrm>
              <a:off x="4648200" y="1752600"/>
              <a:ext cx="2209800" cy="379730"/>
            </a:xfrm>
            <a:custGeom>
              <a:avLst/>
              <a:gdLst/>
              <a:ahLst/>
              <a:cxnLst/>
              <a:rect l="l" t="t" r="r" b="b"/>
              <a:pathLst>
                <a:path w="2209800" h="379730">
                  <a:moveTo>
                    <a:pt x="0" y="111137"/>
                  </a:moveTo>
                  <a:lnTo>
                    <a:pt x="111137" y="0"/>
                  </a:lnTo>
                  <a:lnTo>
                    <a:pt x="2098662" y="0"/>
                  </a:lnTo>
                  <a:lnTo>
                    <a:pt x="2209800" y="111137"/>
                  </a:lnTo>
                  <a:lnTo>
                    <a:pt x="2209800" y="268338"/>
                  </a:lnTo>
                  <a:lnTo>
                    <a:pt x="2098662" y="379475"/>
                  </a:lnTo>
                  <a:lnTo>
                    <a:pt x="111137" y="379475"/>
                  </a:lnTo>
                  <a:lnTo>
                    <a:pt x="0" y="268338"/>
                  </a:lnTo>
                  <a:lnTo>
                    <a:pt x="0" y="111137"/>
                  </a:lnTo>
                  <a:close/>
                </a:path>
              </a:pathLst>
            </a:custGeom>
            <a:ln w="9144">
              <a:solidFill>
                <a:srgbClr val="000000"/>
              </a:solidFill>
            </a:ln>
          </p:spPr>
          <p:txBody>
            <a:bodyPr wrap="square" lIns="0" tIns="0" rIns="0" bIns="0" rtlCol="0"/>
            <a:lstStyle/>
            <a:p>
              <a:endParaRPr/>
            </a:p>
          </p:txBody>
        </p:sp>
        <p:sp>
          <p:nvSpPr>
            <p:cNvPr id="12" name="object 12"/>
            <p:cNvSpPr/>
            <p:nvPr/>
          </p:nvSpPr>
          <p:spPr>
            <a:xfrm>
              <a:off x="4267200" y="1752601"/>
              <a:ext cx="381000" cy="381000"/>
            </a:xfrm>
            <a:custGeom>
              <a:avLst/>
              <a:gdLst/>
              <a:ahLst/>
              <a:cxnLst/>
              <a:rect l="l" t="t" r="r" b="b"/>
              <a:pathLst>
                <a:path w="381000" h="381000">
                  <a:moveTo>
                    <a:pt x="269417" y="0"/>
                  </a:moveTo>
                  <a:lnTo>
                    <a:pt x="111582" y="0"/>
                  </a:lnTo>
                  <a:lnTo>
                    <a:pt x="0" y="111582"/>
                  </a:lnTo>
                  <a:lnTo>
                    <a:pt x="0" y="269417"/>
                  </a:lnTo>
                  <a:lnTo>
                    <a:pt x="111582" y="381000"/>
                  </a:lnTo>
                  <a:lnTo>
                    <a:pt x="269417" y="381000"/>
                  </a:lnTo>
                  <a:lnTo>
                    <a:pt x="381000" y="269417"/>
                  </a:lnTo>
                  <a:lnTo>
                    <a:pt x="381000" y="111582"/>
                  </a:lnTo>
                  <a:lnTo>
                    <a:pt x="269417" y="0"/>
                  </a:lnTo>
                  <a:close/>
                </a:path>
              </a:pathLst>
            </a:custGeom>
            <a:solidFill>
              <a:srgbClr val="D9D9D9"/>
            </a:solidFill>
          </p:spPr>
          <p:txBody>
            <a:bodyPr wrap="square" lIns="0" tIns="0" rIns="0" bIns="0" rtlCol="0"/>
            <a:lstStyle/>
            <a:p>
              <a:endParaRPr/>
            </a:p>
          </p:txBody>
        </p:sp>
        <p:sp>
          <p:nvSpPr>
            <p:cNvPr id="13" name="object 13"/>
            <p:cNvSpPr/>
            <p:nvPr/>
          </p:nvSpPr>
          <p:spPr>
            <a:xfrm>
              <a:off x="4267200" y="1752601"/>
              <a:ext cx="381000" cy="381000"/>
            </a:xfrm>
            <a:custGeom>
              <a:avLst/>
              <a:gdLst/>
              <a:ahLst/>
              <a:cxnLst/>
              <a:rect l="l" t="t" r="r" b="b"/>
              <a:pathLst>
                <a:path w="381000" h="381000">
                  <a:moveTo>
                    <a:pt x="0" y="111582"/>
                  </a:moveTo>
                  <a:lnTo>
                    <a:pt x="111582" y="0"/>
                  </a:lnTo>
                  <a:lnTo>
                    <a:pt x="269417" y="0"/>
                  </a:lnTo>
                  <a:lnTo>
                    <a:pt x="381000" y="111582"/>
                  </a:lnTo>
                  <a:lnTo>
                    <a:pt x="381000" y="269417"/>
                  </a:lnTo>
                  <a:lnTo>
                    <a:pt x="269417" y="381000"/>
                  </a:lnTo>
                  <a:lnTo>
                    <a:pt x="111582" y="381000"/>
                  </a:lnTo>
                  <a:lnTo>
                    <a:pt x="0" y="269417"/>
                  </a:lnTo>
                  <a:lnTo>
                    <a:pt x="0" y="111582"/>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4330700" y="1785620"/>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13</a:t>
            </a:r>
            <a:endParaRPr sz="1800">
              <a:latin typeface="Times New Roman"/>
              <a:cs typeface="Times New Roman"/>
            </a:endParaRPr>
          </a:p>
        </p:txBody>
      </p:sp>
      <p:grpSp>
        <p:nvGrpSpPr>
          <p:cNvPr id="15" name="object 15"/>
          <p:cNvGrpSpPr/>
          <p:nvPr/>
        </p:nvGrpSpPr>
        <p:grpSpPr>
          <a:xfrm>
            <a:off x="2046541" y="1048316"/>
            <a:ext cx="6793230" cy="867410"/>
            <a:chOff x="2046541" y="1048316"/>
            <a:chExt cx="6793230" cy="867410"/>
          </a:xfrm>
        </p:grpSpPr>
        <p:sp>
          <p:nvSpPr>
            <p:cNvPr id="16" name="object 16"/>
            <p:cNvSpPr/>
            <p:nvPr/>
          </p:nvSpPr>
          <p:spPr>
            <a:xfrm>
              <a:off x="2051304" y="1484376"/>
              <a:ext cx="1297305" cy="0"/>
            </a:xfrm>
            <a:custGeom>
              <a:avLst/>
              <a:gdLst/>
              <a:ahLst/>
              <a:cxnLst/>
              <a:rect l="l" t="t" r="r" b="b"/>
              <a:pathLst>
                <a:path w="1297304">
                  <a:moveTo>
                    <a:pt x="1296924" y="0"/>
                  </a:moveTo>
                  <a:lnTo>
                    <a:pt x="0" y="0"/>
                  </a:lnTo>
                </a:path>
              </a:pathLst>
            </a:custGeom>
            <a:ln w="9144">
              <a:solidFill>
                <a:srgbClr val="000000"/>
              </a:solidFill>
            </a:ln>
          </p:spPr>
          <p:txBody>
            <a:bodyPr wrap="square" lIns="0" tIns="0" rIns="0" bIns="0" rtlCol="0"/>
            <a:lstStyle/>
            <a:p>
              <a:endParaRPr/>
            </a:p>
          </p:txBody>
        </p:sp>
        <p:sp>
          <p:nvSpPr>
            <p:cNvPr id="17" name="object 17"/>
            <p:cNvSpPr/>
            <p:nvPr/>
          </p:nvSpPr>
          <p:spPr>
            <a:xfrm>
              <a:off x="3348228" y="1484376"/>
              <a:ext cx="125095" cy="371475"/>
            </a:xfrm>
            <a:custGeom>
              <a:avLst/>
              <a:gdLst/>
              <a:ahLst/>
              <a:cxnLst/>
              <a:rect l="l" t="t" r="r" b="b"/>
              <a:pathLst>
                <a:path w="125095" h="371475">
                  <a:moveTo>
                    <a:pt x="0" y="0"/>
                  </a:moveTo>
                  <a:lnTo>
                    <a:pt x="124574" y="371094"/>
                  </a:lnTo>
                </a:path>
              </a:pathLst>
            </a:custGeom>
            <a:ln w="12700">
              <a:solidFill>
                <a:srgbClr val="000000"/>
              </a:solidFill>
            </a:ln>
          </p:spPr>
          <p:txBody>
            <a:bodyPr wrap="square" lIns="0" tIns="0" rIns="0" bIns="0" rtlCol="0"/>
            <a:lstStyle/>
            <a:p>
              <a:endParaRPr/>
            </a:p>
          </p:txBody>
        </p:sp>
        <p:sp>
          <p:nvSpPr>
            <p:cNvPr id="18" name="object 18"/>
            <p:cNvSpPr/>
            <p:nvPr/>
          </p:nvSpPr>
          <p:spPr>
            <a:xfrm>
              <a:off x="3432643" y="1831305"/>
              <a:ext cx="72390" cy="84455"/>
            </a:xfrm>
            <a:custGeom>
              <a:avLst/>
              <a:gdLst/>
              <a:ahLst/>
              <a:cxnLst/>
              <a:rect l="l" t="t" r="r" b="b"/>
              <a:pathLst>
                <a:path w="72389" h="84455">
                  <a:moveTo>
                    <a:pt x="72237" y="0"/>
                  </a:moveTo>
                  <a:lnTo>
                    <a:pt x="0" y="24244"/>
                  </a:lnTo>
                  <a:lnTo>
                    <a:pt x="60363" y="84366"/>
                  </a:lnTo>
                  <a:lnTo>
                    <a:pt x="72237" y="0"/>
                  </a:lnTo>
                  <a:close/>
                </a:path>
              </a:pathLst>
            </a:custGeom>
            <a:solidFill>
              <a:srgbClr val="000000"/>
            </a:solidFill>
          </p:spPr>
          <p:txBody>
            <a:bodyPr wrap="square" lIns="0" tIns="0" rIns="0" bIns="0" rtlCol="0"/>
            <a:lstStyle/>
            <a:p>
              <a:endParaRPr/>
            </a:p>
          </p:txBody>
        </p:sp>
        <p:sp>
          <p:nvSpPr>
            <p:cNvPr id="19" name="object 19"/>
            <p:cNvSpPr/>
            <p:nvPr/>
          </p:nvSpPr>
          <p:spPr>
            <a:xfrm>
              <a:off x="4643627" y="1053078"/>
              <a:ext cx="4191000" cy="494030"/>
            </a:xfrm>
            <a:custGeom>
              <a:avLst/>
              <a:gdLst/>
              <a:ahLst/>
              <a:cxnLst/>
              <a:rect l="l" t="t" r="r" b="b"/>
              <a:pathLst>
                <a:path w="4191000" h="494030">
                  <a:moveTo>
                    <a:pt x="4046385" y="0"/>
                  </a:moveTo>
                  <a:lnTo>
                    <a:pt x="144614" y="0"/>
                  </a:lnTo>
                  <a:lnTo>
                    <a:pt x="0" y="144614"/>
                  </a:lnTo>
                  <a:lnTo>
                    <a:pt x="0" y="349173"/>
                  </a:lnTo>
                  <a:lnTo>
                    <a:pt x="144614" y="493775"/>
                  </a:lnTo>
                  <a:lnTo>
                    <a:pt x="4046385" y="493775"/>
                  </a:lnTo>
                  <a:lnTo>
                    <a:pt x="4191000" y="349173"/>
                  </a:lnTo>
                  <a:lnTo>
                    <a:pt x="4191000" y="144614"/>
                  </a:lnTo>
                  <a:lnTo>
                    <a:pt x="4046385" y="0"/>
                  </a:lnTo>
                  <a:close/>
                </a:path>
              </a:pathLst>
            </a:custGeom>
            <a:solidFill>
              <a:srgbClr val="D9D9D9"/>
            </a:solidFill>
          </p:spPr>
          <p:txBody>
            <a:bodyPr wrap="square" lIns="0" tIns="0" rIns="0" bIns="0" rtlCol="0"/>
            <a:lstStyle/>
            <a:p>
              <a:endParaRPr/>
            </a:p>
          </p:txBody>
        </p:sp>
        <p:sp>
          <p:nvSpPr>
            <p:cNvPr id="20" name="object 20"/>
            <p:cNvSpPr/>
            <p:nvPr/>
          </p:nvSpPr>
          <p:spPr>
            <a:xfrm>
              <a:off x="4643627" y="1053078"/>
              <a:ext cx="4191000" cy="494030"/>
            </a:xfrm>
            <a:custGeom>
              <a:avLst/>
              <a:gdLst/>
              <a:ahLst/>
              <a:cxnLst/>
              <a:rect l="l" t="t" r="r" b="b"/>
              <a:pathLst>
                <a:path w="4191000" h="494030">
                  <a:moveTo>
                    <a:pt x="0" y="144614"/>
                  </a:moveTo>
                  <a:lnTo>
                    <a:pt x="144614" y="0"/>
                  </a:lnTo>
                  <a:lnTo>
                    <a:pt x="4046397" y="0"/>
                  </a:lnTo>
                  <a:lnTo>
                    <a:pt x="4191000" y="144614"/>
                  </a:lnTo>
                  <a:lnTo>
                    <a:pt x="4191000" y="349173"/>
                  </a:lnTo>
                  <a:lnTo>
                    <a:pt x="4046397" y="493775"/>
                  </a:lnTo>
                  <a:lnTo>
                    <a:pt x="144614" y="493775"/>
                  </a:lnTo>
                  <a:lnTo>
                    <a:pt x="0" y="349173"/>
                  </a:lnTo>
                  <a:lnTo>
                    <a:pt x="0" y="144614"/>
                  </a:lnTo>
                  <a:close/>
                </a:path>
              </a:pathLst>
            </a:custGeom>
            <a:ln w="9144">
              <a:solidFill>
                <a:srgbClr val="000000"/>
              </a:solidFill>
            </a:ln>
          </p:spPr>
          <p:txBody>
            <a:bodyPr wrap="square" lIns="0" tIns="0" rIns="0" bIns="0" rtlCol="0"/>
            <a:lstStyle/>
            <a:p>
              <a:endParaRPr/>
            </a:p>
          </p:txBody>
        </p:sp>
      </p:grpSp>
      <p:sp>
        <p:nvSpPr>
          <p:cNvPr id="21" name="object 21"/>
          <p:cNvSpPr txBox="1"/>
          <p:nvPr/>
        </p:nvSpPr>
        <p:spPr>
          <a:xfrm>
            <a:off x="5022310" y="952341"/>
            <a:ext cx="3429635" cy="544195"/>
          </a:xfrm>
          <a:prstGeom prst="rect">
            <a:avLst/>
          </a:prstGeom>
        </p:spPr>
        <p:txBody>
          <a:bodyPr vert="horz" wrap="square" lIns="0" tIns="104775" rIns="0" bIns="0" rtlCol="0">
            <a:spAutoFit/>
          </a:bodyPr>
          <a:lstStyle/>
          <a:p>
            <a:pPr marL="605155" marR="5080" indent="-593090">
              <a:lnSpc>
                <a:spcPct val="70000"/>
              </a:lnSpc>
              <a:spcBef>
                <a:spcPts val="825"/>
              </a:spcBef>
            </a:pPr>
            <a:r>
              <a:rPr sz="2000" b="1" spc="-10" dirty="0">
                <a:latin typeface="Times New Roman"/>
                <a:cs typeface="Times New Roman"/>
              </a:rPr>
              <a:t>Додавання</a:t>
            </a:r>
            <a:r>
              <a:rPr sz="2000" b="1" spc="480" dirty="0">
                <a:latin typeface="Times New Roman"/>
                <a:cs typeface="Times New Roman"/>
              </a:rPr>
              <a:t> </a:t>
            </a:r>
            <a:r>
              <a:rPr sz="2000" b="1" spc="-5" dirty="0">
                <a:latin typeface="Times New Roman"/>
                <a:cs typeface="Times New Roman"/>
              </a:rPr>
              <a:t>залишку вазеліну </a:t>
            </a:r>
            <a:r>
              <a:rPr sz="2000" b="1" spc="-484" dirty="0">
                <a:latin typeface="Times New Roman"/>
                <a:cs typeface="Times New Roman"/>
              </a:rPr>
              <a:t> </a:t>
            </a:r>
            <a:r>
              <a:rPr sz="2000" b="1" dirty="0">
                <a:latin typeface="Times New Roman"/>
                <a:cs typeface="Times New Roman"/>
              </a:rPr>
              <a:t>і</a:t>
            </a:r>
            <a:r>
              <a:rPr sz="2000" b="1" spc="-20" dirty="0">
                <a:latin typeface="Times New Roman"/>
                <a:cs typeface="Times New Roman"/>
              </a:rPr>
              <a:t> </a:t>
            </a:r>
            <a:r>
              <a:rPr sz="2000" b="1" spc="-15" dirty="0">
                <a:latin typeface="Times New Roman"/>
                <a:cs typeface="Times New Roman"/>
              </a:rPr>
              <a:t>гомогенізація</a:t>
            </a:r>
            <a:r>
              <a:rPr sz="2000" b="1" spc="-30" dirty="0">
                <a:latin typeface="Times New Roman"/>
                <a:cs typeface="Times New Roman"/>
              </a:rPr>
              <a:t> </a:t>
            </a:r>
            <a:r>
              <a:rPr sz="2000" b="1" spc="-5" dirty="0">
                <a:latin typeface="Times New Roman"/>
                <a:cs typeface="Times New Roman"/>
              </a:rPr>
              <a:t>мазі</a:t>
            </a:r>
            <a:endParaRPr sz="2000">
              <a:latin typeface="Times New Roman"/>
              <a:cs typeface="Times New Roman"/>
            </a:endParaRPr>
          </a:p>
        </p:txBody>
      </p:sp>
      <p:grpSp>
        <p:nvGrpSpPr>
          <p:cNvPr id="22" name="object 22"/>
          <p:cNvGrpSpPr/>
          <p:nvPr/>
        </p:nvGrpSpPr>
        <p:grpSpPr>
          <a:xfrm>
            <a:off x="4279201" y="1048315"/>
            <a:ext cx="363220" cy="466725"/>
            <a:chOff x="4279201" y="1048315"/>
            <a:chExt cx="363220" cy="466725"/>
          </a:xfrm>
        </p:grpSpPr>
        <p:sp>
          <p:nvSpPr>
            <p:cNvPr id="23" name="object 23"/>
            <p:cNvSpPr/>
            <p:nvPr/>
          </p:nvSpPr>
          <p:spPr>
            <a:xfrm>
              <a:off x="4283964" y="1053077"/>
              <a:ext cx="353695" cy="457200"/>
            </a:xfrm>
            <a:custGeom>
              <a:avLst/>
              <a:gdLst/>
              <a:ahLst/>
              <a:cxnLst/>
              <a:rect l="l" t="t" r="r" b="b"/>
              <a:pathLst>
                <a:path w="353695" h="457200">
                  <a:moveTo>
                    <a:pt x="250012" y="0"/>
                  </a:moveTo>
                  <a:lnTo>
                    <a:pt x="103555" y="0"/>
                  </a:lnTo>
                  <a:lnTo>
                    <a:pt x="0" y="103555"/>
                  </a:lnTo>
                  <a:lnTo>
                    <a:pt x="0" y="353656"/>
                  </a:lnTo>
                  <a:lnTo>
                    <a:pt x="103555" y="457200"/>
                  </a:lnTo>
                  <a:lnTo>
                    <a:pt x="250012" y="457200"/>
                  </a:lnTo>
                  <a:lnTo>
                    <a:pt x="353568" y="353656"/>
                  </a:lnTo>
                  <a:lnTo>
                    <a:pt x="353568" y="103555"/>
                  </a:lnTo>
                  <a:lnTo>
                    <a:pt x="250012" y="0"/>
                  </a:lnTo>
                  <a:close/>
                </a:path>
              </a:pathLst>
            </a:custGeom>
            <a:solidFill>
              <a:srgbClr val="D9D9D9"/>
            </a:solidFill>
          </p:spPr>
          <p:txBody>
            <a:bodyPr wrap="square" lIns="0" tIns="0" rIns="0" bIns="0" rtlCol="0"/>
            <a:lstStyle/>
            <a:p>
              <a:endParaRPr/>
            </a:p>
          </p:txBody>
        </p:sp>
        <p:sp>
          <p:nvSpPr>
            <p:cNvPr id="24" name="object 24"/>
            <p:cNvSpPr/>
            <p:nvPr/>
          </p:nvSpPr>
          <p:spPr>
            <a:xfrm>
              <a:off x="4283964" y="1053077"/>
              <a:ext cx="353695" cy="457200"/>
            </a:xfrm>
            <a:custGeom>
              <a:avLst/>
              <a:gdLst/>
              <a:ahLst/>
              <a:cxnLst/>
              <a:rect l="l" t="t" r="r" b="b"/>
              <a:pathLst>
                <a:path w="353695" h="457200">
                  <a:moveTo>
                    <a:pt x="0" y="103555"/>
                  </a:moveTo>
                  <a:lnTo>
                    <a:pt x="103555" y="0"/>
                  </a:lnTo>
                  <a:lnTo>
                    <a:pt x="250012" y="0"/>
                  </a:lnTo>
                  <a:lnTo>
                    <a:pt x="353568" y="103555"/>
                  </a:lnTo>
                  <a:lnTo>
                    <a:pt x="353568" y="353656"/>
                  </a:lnTo>
                  <a:lnTo>
                    <a:pt x="250012" y="457200"/>
                  </a:lnTo>
                  <a:lnTo>
                    <a:pt x="103555" y="457200"/>
                  </a:lnTo>
                  <a:lnTo>
                    <a:pt x="0" y="353656"/>
                  </a:lnTo>
                  <a:lnTo>
                    <a:pt x="0" y="103555"/>
                  </a:lnTo>
                  <a:close/>
                </a:path>
              </a:pathLst>
            </a:custGeom>
            <a:ln w="9144">
              <a:solidFill>
                <a:srgbClr val="000000"/>
              </a:solidFill>
            </a:ln>
          </p:spPr>
          <p:txBody>
            <a:bodyPr wrap="square" lIns="0" tIns="0" rIns="0" bIns="0" rtlCol="0"/>
            <a:lstStyle/>
            <a:p>
              <a:endParaRPr/>
            </a:p>
          </p:txBody>
        </p:sp>
      </p:grpSp>
      <p:sp>
        <p:nvSpPr>
          <p:cNvPr id="25" name="object 25"/>
          <p:cNvSpPr txBox="1"/>
          <p:nvPr/>
        </p:nvSpPr>
        <p:spPr>
          <a:xfrm>
            <a:off x="4333494" y="1123632"/>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12</a:t>
            </a:r>
            <a:endParaRPr sz="1800">
              <a:latin typeface="Times New Roman"/>
              <a:cs typeface="Times New Roman"/>
            </a:endParaRPr>
          </a:p>
        </p:txBody>
      </p:sp>
      <p:grpSp>
        <p:nvGrpSpPr>
          <p:cNvPr id="26" name="object 26"/>
          <p:cNvGrpSpPr/>
          <p:nvPr/>
        </p:nvGrpSpPr>
        <p:grpSpPr>
          <a:xfrm>
            <a:off x="1214437" y="534923"/>
            <a:ext cx="2295525" cy="689610"/>
            <a:chOff x="1214437" y="534923"/>
            <a:chExt cx="2295525" cy="689610"/>
          </a:xfrm>
        </p:grpSpPr>
        <p:sp>
          <p:nvSpPr>
            <p:cNvPr id="27" name="object 27"/>
            <p:cNvSpPr/>
            <p:nvPr/>
          </p:nvSpPr>
          <p:spPr>
            <a:xfrm>
              <a:off x="3429000" y="1143000"/>
              <a:ext cx="76200" cy="76200"/>
            </a:xfrm>
            <a:custGeom>
              <a:avLst/>
              <a:gdLst/>
              <a:ahLst/>
              <a:cxnLst/>
              <a:rect l="l" t="t" r="r" b="b"/>
              <a:pathLst>
                <a:path w="76200" h="76200">
                  <a:moveTo>
                    <a:pt x="76200" y="0"/>
                  </a:moveTo>
                  <a:lnTo>
                    <a:pt x="15240" y="15240"/>
                  </a:lnTo>
                  <a:lnTo>
                    <a:pt x="0" y="76200"/>
                  </a:lnTo>
                  <a:lnTo>
                    <a:pt x="76200" y="0"/>
                  </a:lnTo>
                  <a:close/>
                </a:path>
              </a:pathLst>
            </a:custGeom>
            <a:solidFill>
              <a:srgbClr val="CDCDCD"/>
            </a:solidFill>
          </p:spPr>
          <p:txBody>
            <a:bodyPr wrap="square" lIns="0" tIns="0" rIns="0" bIns="0" rtlCol="0"/>
            <a:lstStyle/>
            <a:p>
              <a:endParaRPr/>
            </a:p>
          </p:txBody>
        </p:sp>
        <p:sp>
          <p:nvSpPr>
            <p:cNvPr id="28" name="object 28"/>
            <p:cNvSpPr/>
            <p:nvPr/>
          </p:nvSpPr>
          <p:spPr>
            <a:xfrm>
              <a:off x="1219200" y="609599"/>
              <a:ext cx="2286000" cy="609600"/>
            </a:xfrm>
            <a:custGeom>
              <a:avLst/>
              <a:gdLst/>
              <a:ahLst/>
              <a:cxnLst/>
              <a:rect l="l" t="t" r="r" b="b"/>
              <a:pathLst>
                <a:path w="2286000" h="609600">
                  <a:moveTo>
                    <a:pt x="2209800" y="609600"/>
                  </a:moveTo>
                  <a:lnTo>
                    <a:pt x="2225040" y="548640"/>
                  </a:lnTo>
                  <a:lnTo>
                    <a:pt x="2286000" y="533400"/>
                  </a:lnTo>
                  <a:lnTo>
                    <a:pt x="2209800" y="609600"/>
                  </a:lnTo>
                  <a:lnTo>
                    <a:pt x="0" y="609600"/>
                  </a:lnTo>
                  <a:lnTo>
                    <a:pt x="0" y="0"/>
                  </a:lnTo>
                  <a:lnTo>
                    <a:pt x="2286000" y="0"/>
                  </a:lnTo>
                  <a:lnTo>
                    <a:pt x="2286000" y="533400"/>
                  </a:lnTo>
                </a:path>
              </a:pathLst>
            </a:custGeom>
            <a:ln w="9144">
              <a:solidFill>
                <a:srgbClr val="000000"/>
              </a:solidFill>
            </a:ln>
          </p:spPr>
          <p:txBody>
            <a:bodyPr wrap="square" lIns="0" tIns="0" rIns="0" bIns="0" rtlCol="0"/>
            <a:lstStyle/>
            <a:p>
              <a:endParaRPr/>
            </a:p>
          </p:txBody>
        </p:sp>
        <p:pic>
          <p:nvPicPr>
            <p:cNvPr id="29" name="object 29"/>
            <p:cNvPicPr/>
            <p:nvPr/>
          </p:nvPicPr>
          <p:blipFill>
            <a:blip r:embed="rId4" cstate="print"/>
            <a:stretch>
              <a:fillRect/>
            </a:stretch>
          </p:blipFill>
          <p:spPr>
            <a:xfrm>
              <a:off x="1790700" y="534923"/>
              <a:ext cx="1164335" cy="513587"/>
            </a:xfrm>
            <a:prstGeom prst="rect">
              <a:avLst/>
            </a:prstGeom>
          </p:spPr>
        </p:pic>
      </p:grpSp>
      <p:sp>
        <p:nvSpPr>
          <p:cNvPr id="30" name="object 30"/>
          <p:cNvSpPr txBox="1"/>
          <p:nvPr/>
        </p:nvSpPr>
        <p:spPr>
          <a:xfrm>
            <a:off x="1206500" y="863600"/>
            <a:ext cx="7258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з</a:t>
            </a:r>
            <a:r>
              <a:rPr sz="1800" spc="5" dirty="0">
                <a:latin typeface="Times New Roman"/>
                <a:cs typeface="Times New Roman"/>
              </a:rPr>
              <a:t>е</a:t>
            </a:r>
            <a:r>
              <a:rPr sz="1800" dirty="0">
                <a:latin typeface="Times New Roman"/>
                <a:cs typeface="Times New Roman"/>
              </a:rPr>
              <a:t>лін</a:t>
            </a:r>
            <a:endParaRPr sz="1800">
              <a:latin typeface="Times New Roman"/>
              <a:cs typeface="Times New Roman"/>
            </a:endParaRPr>
          </a:p>
        </p:txBody>
      </p:sp>
      <p:sp>
        <p:nvSpPr>
          <p:cNvPr id="31" name="object 31"/>
          <p:cNvSpPr txBox="1"/>
          <p:nvPr/>
        </p:nvSpPr>
        <p:spPr>
          <a:xfrm>
            <a:off x="1921255" y="589279"/>
            <a:ext cx="1447800" cy="574040"/>
          </a:xfrm>
          <a:prstGeom prst="rect">
            <a:avLst/>
          </a:prstGeom>
        </p:spPr>
        <p:txBody>
          <a:bodyPr vert="horz" wrap="square" lIns="0" tIns="12700" rIns="0" bIns="0" rtlCol="0">
            <a:spAutoFit/>
          </a:bodyPr>
          <a:lstStyle/>
          <a:p>
            <a:pPr marL="12700">
              <a:lnSpc>
                <a:spcPct val="100000"/>
              </a:lnSpc>
              <a:spcBef>
                <a:spcPts val="100"/>
              </a:spcBef>
            </a:pPr>
            <a:r>
              <a:rPr sz="1800" b="1" spc="-20" dirty="0">
                <a:solidFill>
                  <a:srgbClr val="B03E9A"/>
                </a:solidFill>
                <a:latin typeface="Times New Roman"/>
                <a:cs typeface="Times New Roman"/>
              </a:rPr>
              <a:t>Капсула</a:t>
            </a:r>
            <a:endParaRPr sz="1800">
              <a:latin typeface="Times New Roman"/>
              <a:cs typeface="Times New Roman"/>
            </a:endParaRPr>
          </a:p>
          <a:p>
            <a:pPr marL="340360">
              <a:lnSpc>
                <a:spcPct val="100000"/>
              </a:lnSpc>
            </a:pPr>
            <a:r>
              <a:rPr sz="1800" spc="-5" dirty="0">
                <a:latin typeface="Times New Roman"/>
                <a:cs typeface="Times New Roman"/>
              </a:rPr>
              <a:t>ланолін</a:t>
            </a:r>
            <a:r>
              <a:rPr sz="1800" spc="-80" dirty="0">
                <a:latin typeface="Times New Roman"/>
                <a:cs typeface="Times New Roman"/>
              </a:rPr>
              <a:t> </a:t>
            </a:r>
            <a:r>
              <a:rPr sz="1800" spc="-5" dirty="0">
                <a:latin typeface="Times New Roman"/>
                <a:cs typeface="Times New Roman"/>
              </a:rPr>
              <a:t>б/в</a:t>
            </a:r>
            <a:endParaRPr sz="1800">
              <a:latin typeface="Times New Roman"/>
              <a:cs typeface="Times New Roman"/>
            </a:endParaRPr>
          </a:p>
        </p:txBody>
      </p:sp>
      <p:pic>
        <p:nvPicPr>
          <p:cNvPr id="32" name="object 32"/>
          <p:cNvPicPr/>
          <p:nvPr/>
        </p:nvPicPr>
        <p:blipFill>
          <a:blip r:embed="rId5" cstate="print"/>
          <a:stretch>
            <a:fillRect/>
          </a:stretch>
        </p:blipFill>
        <p:spPr>
          <a:xfrm>
            <a:off x="1994916" y="42671"/>
            <a:ext cx="5158739" cy="541019"/>
          </a:xfrm>
          <a:prstGeom prst="rect">
            <a:avLst/>
          </a:prstGeom>
        </p:spPr>
      </p:pic>
      <p:sp>
        <p:nvSpPr>
          <p:cNvPr id="33" name="object 33"/>
          <p:cNvSpPr txBox="1">
            <a:spLocks noGrp="1"/>
          </p:cNvSpPr>
          <p:nvPr>
            <p:ph type="title"/>
          </p:nvPr>
        </p:nvSpPr>
        <p:spPr>
          <a:xfrm>
            <a:off x="2133726" y="101600"/>
            <a:ext cx="4860925" cy="314960"/>
          </a:xfrm>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50" dirty="0"/>
              <a:t> </a:t>
            </a:r>
            <a:r>
              <a:rPr spc="-20" dirty="0"/>
              <a:t>КОМБІНОВАНИХ</a:t>
            </a:r>
            <a:r>
              <a:rPr spc="459" dirty="0"/>
              <a:t> </a:t>
            </a:r>
            <a:r>
              <a:rPr spc="-20" dirty="0"/>
              <a:t>МАЗЕЙ</a:t>
            </a:r>
          </a:p>
        </p:txBody>
      </p:sp>
      <p:grpSp>
        <p:nvGrpSpPr>
          <p:cNvPr id="34" name="object 34"/>
          <p:cNvGrpSpPr/>
          <p:nvPr/>
        </p:nvGrpSpPr>
        <p:grpSpPr>
          <a:xfrm>
            <a:off x="1359344" y="1130744"/>
            <a:ext cx="5503545" cy="1541145"/>
            <a:chOff x="1359344" y="1130744"/>
            <a:chExt cx="5503545" cy="1541145"/>
          </a:xfrm>
        </p:grpSpPr>
        <p:sp>
          <p:nvSpPr>
            <p:cNvPr id="35" name="object 35"/>
            <p:cNvSpPr/>
            <p:nvPr/>
          </p:nvSpPr>
          <p:spPr>
            <a:xfrm>
              <a:off x="1372362" y="1143762"/>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sp>
          <p:nvSpPr>
            <p:cNvPr id="36" name="object 36"/>
            <p:cNvSpPr/>
            <p:nvPr/>
          </p:nvSpPr>
          <p:spPr>
            <a:xfrm>
              <a:off x="1600962" y="1143762"/>
              <a:ext cx="0" cy="558165"/>
            </a:xfrm>
            <a:custGeom>
              <a:avLst/>
              <a:gdLst/>
              <a:ahLst/>
              <a:cxnLst/>
              <a:rect l="l" t="t" r="r" b="b"/>
              <a:pathLst>
                <a:path h="558164">
                  <a:moveTo>
                    <a:pt x="0" y="0"/>
                  </a:moveTo>
                  <a:lnTo>
                    <a:pt x="0" y="557784"/>
                  </a:lnTo>
                </a:path>
              </a:pathLst>
            </a:custGeom>
            <a:ln w="25908">
              <a:solidFill>
                <a:srgbClr val="000000"/>
              </a:solidFill>
            </a:ln>
          </p:spPr>
          <p:txBody>
            <a:bodyPr wrap="square" lIns="0" tIns="0" rIns="0" bIns="0" rtlCol="0"/>
            <a:lstStyle/>
            <a:p>
              <a:endParaRPr/>
            </a:p>
          </p:txBody>
        </p:sp>
        <p:sp>
          <p:nvSpPr>
            <p:cNvPr id="37" name="object 37"/>
            <p:cNvSpPr/>
            <p:nvPr/>
          </p:nvSpPr>
          <p:spPr>
            <a:xfrm>
              <a:off x="1562103" y="1675638"/>
              <a:ext cx="78105" cy="78105"/>
            </a:xfrm>
            <a:custGeom>
              <a:avLst/>
              <a:gdLst/>
              <a:ahLst/>
              <a:cxnLst/>
              <a:rect l="l" t="t" r="r" b="b"/>
              <a:pathLst>
                <a:path w="78105" h="78105">
                  <a:moveTo>
                    <a:pt x="77724" y="0"/>
                  </a:moveTo>
                  <a:lnTo>
                    <a:pt x="38862" y="25908"/>
                  </a:lnTo>
                  <a:lnTo>
                    <a:pt x="0" y="0"/>
                  </a:lnTo>
                  <a:lnTo>
                    <a:pt x="38862" y="77724"/>
                  </a:lnTo>
                  <a:lnTo>
                    <a:pt x="77724" y="0"/>
                  </a:lnTo>
                  <a:close/>
                </a:path>
              </a:pathLst>
            </a:custGeom>
            <a:solidFill>
              <a:srgbClr val="000000"/>
            </a:solidFill>
          </p:spPr>
          <p:txBody>
            <a:bodyPr wrap="square" lIns="0" tIns="0" rIns="0" bIns="0" rtlCol="0"/>
            <a:lstStyle/>
            <a:p>
              <a:endParaRPr/>
            </a:p>
          </p:txBody>
        </p:sp>
        <p:sp>
          <p:nvSpPr>
            <p:cNvPr id="38" name="object 38"/>
            <p:cNvSpPr/>
            <p:nvPr/>
          </p:nvSpPr>
          <p:spPr>
            <a:xfrm>
              <a:off x="4648200" y="2275332"/>
              <a:ext cx="2209800" cy="379730"/>
            </a:xfrm>
            <a:custGeom>
              <a:avLst/>
              <a:gdLst/>
              <a:ahLst/>
              <a:cxnLst/>
              <a:rect l="l" t="t" r="r" b="b"/>
              <a:pathLst>
                <a:path w="2209800" h="379730">
                  <a:moveTo>
                    <a:pt x="2098662" y="0"/>
                  </a:moveTo>
                  <a:lnTo>
                    <a:pt x="111137" y="0"/>
                  </a:lnTo>
                  <a:lnTo>
                    <a:pt x="0" y="111137"/>
                  </a:lnTo>
                  <a:lnTo>
                    <a:pt x="0" y="268338"/>
                  </a:lnTo>
                  <a:lnTo>
                    <a:pt x="111137" y="379475"/>
                  </a:lnTo>
                  <a:lnTo>
                    <a:pt x="2098662" y="379475"/>
                  </a:lnTo>
                  <a:lnTo>
                    <a:pt x="2209800" y="268338"/>
                  </a:lnTo>
                  <a:lnTo>
                    <a:pt x="2209800" y="111137"/>
                  </a:lnTo>
                  <a:lnTo>
                    <a:pt x="2098662" y="0"/>
                  </a:lnTo>
                  <a:close/>
                </a:path>
              </a:pathLst>
            </a:custGeom>
            <a:solidFill>
              <a:srgbClr val="B03E9A"/>
            </a:solidFill>
          </p:spPr>
          <p:txBody>
            <a:bodyPr wrap="square" lIns="0" tIns="0" rIns="0" bIns="0" rtlCol="0"/>
            <a:lstStyle/>
            <a:p>
              <a:endParaRPr/>
            </a:p>
          </p:txBody>
        </p:sp>
        <p:sp>
          <p:nvSpPr>
            <p:cNvPr id="39" name="object 39"/>
            <p:cNvSpPr/>
            <p:nvPr/>
          </p:nvSpPr>
          <p:spPr>
            <a:xfrm>
              <a:off x="4648200" y="2275332"/>
              <a:ext cx="2209800" cy="379730"/>
            </a:xfrm>
            <a:custGeom>
              <a:avLst/>
              <a:gdLst/>
              <a:ahLst/>
              <a:cxnLst/>
              <a:rect l="l" t="t" r="r" b="b"/>
              <a:pathLst>
                <a:path w="2209800" h="379730">
                  <a:moveTo>
                    <a:pt x="0" y="111137"/>
                  </a:moveTo>
                  <a:lnTo>
                    <a:pt x="111137" y="0"/>
                  </a:lnTo>
                  <a:lnTo>
                    <a:pt x="2098662" y="0"/>
                  </a:lnTo>
                  <a:lnTo>
                    <a:pt x="2209800" y="111137"/>
                  </a:lnTo>
                  <a:lnTo>
                    <a:pt x="2209800" y="268338"/>
                  </a:lnTo>
                  <a:lnTo>
                    <a:pt x="2098662" y="379475"/>
                  </a:lnTo>
                  <a:lnTo>
                    <a:pt x="111137" y="379475"/>
                  </a:lnTo>
                  <a:lnTo>
                    <a:pt x="0" y="268338"/>
                  </a:lnTo>
                  <a:lnTo>
                    <a:pt x="0" y="111137"/>
                  </a:lnTo>
                  <a:close/>
                </a:path>
              </a:pathLst>
            </a:custGeom>
            <a:ln w="9144">
              <a:solidFill>
                <a:srgbClr val="000000"/>
              </a:solidFill>
            </a:ln>
          </p:spPr>
          <p:txBody>
            <a:bodyPr wrap="square" lIns="0" tIns="0" rIns="0" bIns="0" rtlCol="0"/>
            <a:lstStyle/>
            <a:p>
              <a:endParaRPr/>
            </a:p>
          </p:txBody>
        </p:sp>
        <p:sp>
          <p:nvSpPr>
            <p:cNvPr id="40" name="object 40"/>
            <p:cNvSpPr/>
            <p:nvPr/>
          </p:nvSpPr>
          <p:spPr>
            <a:xfrm>
              <a:off x="4291583" y="2285997"/>
              <a:ext cx="356870" cy="381000"/>
            </a:xfrm>
            <a:custGeom>
              <a:avLst/>
              <a:gdLst/>
              <a:ahLst/>
              <a:cxnLst/>
              <a:rect l="l" t="t" r="r" b="b"/>
              <a:pathLst>
                <a:path w="356870" h="381000">
                  <a:moveTo>
                    <a:pt x="252171" y="0"/>
                  </a:moveTo>
                  <a:lnTo>
                    <a:pt x="104444" y="0"/>
                  </a:lnTo>
                  <a:lnTo>
                    <a:pt x="0" y="104444"/>
                  </a:lnTo>
                  <a:lnTo>
                    <a:pt x="0" y="276555"/>
                  </a:lnTo>
                  <a:lnTo>
                    <a:pt x="104444" y="380999"/>
                  </a:lnTo>
                  <a:lnTo>
                    <a:pt x="252171" y="380999"/>
                  </a:lnTo>
                  <a:lnTo>
                    <a:pt x="356616" y="276555"/>
                  </a:lnTo>
                  <a:lnTo>
                    <a:pt x="356616" y="104444"/>
                  </a:lnTo>
                  <a:lnTo>
                    <a:pt x="252171" y="0"/>
                  </a:lnTo>
                  <a:close/>
                </a:path>
              </a:pathLst>
            </a:custGeom>
            <a:solidFill>
              <a:srgbClr val="D9D9D9"/>
            </a:solidFill>
          </p:spPr>
          <p:txBody>
            <a:bodyPr wrap="square" lIns="0" tIns="0" rIns="0" bIns="0" rtlCol="0"/>
            <a:lstStyle/>
            <a:p>
              <a:endParaRPr/>
            </a:p>
          </p:txBody>
        </p:sp>
        <p:sp>
          <p:nvSpPr>
            <p:cNvPr id="41" name="object 41"/>
            <p:cNvSpPr/>
            <p:nvPr/>
          </p:nvSpPr>
          <p:spPr>
            <a:xfrm>
              <a:off x="4291583" y="2285997"/>
              <a:ext cx="356870" cy="381000"/>
            </a:xfrm>
            <a:custGeom>
              <a:avLst/>
              <a:gdLst/>
              <a:ahLst/>
              <a:cxnLst/>
              <a:rect l="l" t="t" r="r" b="b"/>
              <a:pathLst>
                <a:path w="356870" h="381000">
                  <a:moveTo>
                    <a:pt x="0" y="104444"/>
                  </a:moveTo>
                  <a:lnTo>
                    <a:pt x="104444" y="0"/>
                  </a:lnTo>
                  <a:lnTo>
                    <a:pt x="252171" y="0"/>
                  </a:lnTo>
                  <a:lnTo>
                    <a:pt x="356616" y="104444"/>
                  </a:lnTo>
                  <a:lnTo>
                    <a:pt x="356616" y="276555"/>
                  </a:lnTo>
                  <a:lnTo>
                    <a:pt x="252171" y="380999"/>
                  </a:lnTo>
                  <a:lnTo>
                    <a:pt x="104444" y="380999"/>
                  </a:lnTo>
                  <a:lnTo>
                    <a:pt x="0" y="276555"/>
                  </a:lnTo>
                  <a:lnTo>
                    <a:pt x="0" y="104444"/>
                  </a:lnTo>
                  <a:close/>
                </a:path>
              </a:pathLst>
            </a:custGeom>
            <a:ln w="9144">
              <a:solidFill>
                <a:srgbClr val="000000"/>
              </a:solidFill>
            </a:ln>
          </p:spPr>
          <p:txBody>
            <a:bodyPr wrap="square" lIns="0" tIns="0" rIns="0" bIns="0" rtlCol="0"/>
            <a:lstStyle/>
            <a:p>
              <a:endParaRPr/>
            </a:p>
          </p:txBody>
        </p:sp>
      </p:grpSp>
      <p:sp>
        <p:nvSpPr>
          <p:cNvPr id="42" name="object 42"/>
          <p:cNvSpPr txBox="1"/>
          <p:nvPr/>
        </p:nvSpPr>
        <p:spPr>
          <a:xfrm>
            <a:off x="4342923" y="2281173"/>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14</a:t>
            </a:r>
            <a:endParaRPr sz="1800">
              <a:latin typeface="Times New Roman"/>
              <a:cs typeface="Times New Roman"/>
            </a:endParaRPr>
          </a:p>
        </p:txBody>
      </p:sp>
      <p:grpSp>
        <p:nvGrpSpPr>
          <p:cNvPr id="43" name="object 43"/>
          <p:cNvGrpSpPr/>
          <p:nvPr/>
        </p:nvGrpSpPr>
        <p:grpSpPr>
          <a:xfrm>
            <a:off x="4855273" y="2735389"/>
            <a:ext cx="3303270" cy="389255"/>
            <a:chOff x="4855273" y="2735389"/>
            <a:chExt cx="3303270" cy="389255"/>
          </a:xfrm>
        </p:grpSpPr>
        <p:sp>
          <p:nvSpPr>
            <p:cNvPr id="44" name="object 44"/>
            <p:cNvSpPr/>
            <p:nvPr/>
          </p:nvSpPr>
          <p:spPr>
            <a:xfrm>
              <a:off x="4860035" y="2740151"/>
              <a:ext cx="3293745" cy="379730"/>
            </a:xfrm>
            <a:custGeom>
              <a:avLst/>
              <a:gdLst/>
              <a:ahLst/>
              <a:cxnLst/>
              <a:rect l="l" t="t" r="r" b="b"/>
              <a:pathLst>
                <a:path w="3293745" h="379730">
                  <a:moveTo>
                    <a:pt x="3182226" y="0"/>
                  </a:moveTo>
                  <a:lnTo>
                    <a:pt x="111137" y="0"/>
                  </a:lnTo>
                  <a:lnTo>
                    <a:pt x="0" y="111137"/>
                  </a:lnTo>
                  <a:lnTo>
                    <a:pt x="0" y="268338"/>
                  </a:lnTo>
                  <a:lnTo>
                    <a:pt x="111137" y="379475"/>
                  </a:lnTo>
                  <a:lnTo>
                    <a:pt x="3182226" y="379475"/>
                  </a:lnTo>
                  <a:lnTo>
                    <a:pt x="3293364" y="268338"/>
                  </a:lnTo>
                  <a:lnTo>
                    <a:pt x="3293364" y="111137"/>
                  </a:lnTo>
                  <a:lnTo>
                    <a:pt x="3182226" y="0"/>
                  </a:lnTo>
                  <a:close/>
                </a:path>
              </a:pathLst>
            </a:custGeom>
            <a:solidFill>
              <a:srgbClr val="B03E9A"/>
            </a:solidFill>
          </p:spPr>
          <p:txBody>
            <a:bodyPr wrap="square" lIns="0" tIns="0" rIns="0" bIns="0" rtlCol="0"/>
            <a:lstStyle/>
            <a:p>
              <a:endParaRPr/>
            </a:p>
          </p:txBody>
        </p:sp>
        <p:sp>
          <p:nvSpPr>
            <p:cNvPr id="45" name="object 45"/>
            <p:cNvSpPr/>
            <p:nvPr/>
          </p:nvSpPr>
          <p:spPr>
            <a:xfrm>
              <a:off x="4860035" y="2740151"/>
              <a:ext cx="3293745" cy="379730"/>
            </a:xfrm>
            <a:custGeom>
              <a:avLst/>
              <a:gdLst/>
              <a:ahLst/>
              <a:cxnLst/>
              <a:rect l="l" t="t" r="r" b="b"/>
              <a:pathLst>
                <a:path w="3293745" h="379730">
                  <a:moveTo>
                    <a:pt x="0" y="111137"/>
                  </a:moveTo>
                  <a:lnTo>
                    <a:pt x="111137" y="0"/>
                  </a:lnTo>
                  <a:lnTo>
                    <a:pt x="3182226" y="0"/>
                  </a:lnTo>
                  <a:lnTo>
                    <a:pt x="3293364" y="111137"/>
                  </a:lnTo>
                  <a:lnTo>
                    <a:pt x="3293364" y="268338"/>
                  </a:lnTo>
                  <a:lnTo>
                    <a:pt x="3182226" y="379475"/>
                  </a:lnTo>
                  <a:lnTo>
                    <a:pt x="111137" y="379475"/>
                  </a:lnTo>
                  <a:lnTo>
                    <a:pt x="0" y="268338"/>
                  </a:lnTo>
                  <a:lnTo>
                    <a:pt x="0" y="111137"/>
                  </a:lnTo>
                  <a:close/>
                </a:path>
              </a:pathLst>
            </a:custGeom>
            <a:ln w="9143">
              <a:solidFill>
                <a:srgbClr val="000000"/>
              </a:solidFill>
            </a:ln>
          </p:spPr>
          <p:txBody>
            <a:bodyPr wrap="square" lIns="0" tIns="0" rIns="0" bIns="0" rtlCol="0"/>
            <a:lstStyle/>
            <a:p>
              <a:endParaRPr/>
            </a:p>
          </p:txBody>
        </p:sp>
      </p:grpSp>
      <p:sp>
        <p:nvSpPr>
          <p:cNvPr id="46" name="object 46"/>
          <p:cNvSpPr txBox="1"/>
          <p:nvPr/>
        </p:nvSpPr>
        <p:spPr>
          <a:xfrm>
            <a:off x="4869369" y="1701958"/>
            <a:ext cx="3081655" cy="1318260"/>
          </a:xfrm>
          <a:prstGeom prst="rect">
            <a:avLst/>
          </a:prstGeom>
        </p:spPr>
        <p:txBody>
          <a:bodyPr vert="horz" wrap="square" lIns="0" tIns="13335" rIns="0" bIns="0" rtlCol="0">
            <a:spAutoFit/>
          </a:bodyPr>
          <a:lstStyle/>
          <a:p>
            <a:pPr marL="123825">
              <a:lnSpc>
                <a:spcPct val="100000"/>
              </a:lnSpc>
              <a:spcBef>
                <a:spcPts val="105"/>
              </a:spcBef>
            </a:pPr>
            <a:r>
              <a:rPr sz="2000" b="1" spc="-15" dirty="0">
                <a:solidFill>
                  <a:srgbClr val="FFFFFF"/>
                </a:solidFill>
                <a:latin typeface="Times New Roman"/>
                <a:cs typeface="Times New Roman"/>
              </a:rPr>
              <a:t>Фасовка</a:t>
            </a:r>
            <a:r>
              <a:rPr sz="2000" b="1" spc="-60" dirty="0">
                <a:solidFill>
                  <a:srgbClr val="FFFFFF"/>
                </a:solidFill>
                <a:latin typeface="Times New Roman"/>
                <a:cs typeface="Times New Roman"/>
              </a:rPr>
              <a:t> </a:t>
            </a:r>
            <a:r>
              <a:rPr sz="2000" b="1" spc="-5" dirty="0">
                <a:solidFill>
                  <a:srgbClr val="FFFFFF"/>
                </a:solidFill>
                <a:latin typeface="Times New Roman"/>
                <a:cs typeface="Times New Roman"/>
              </a:rPr>
              <a:t>мазі</a:t>
            </a:r>
            <a:endParaRPr sz="2000">
              <a:latin typeface="Times New Roman"/>
              <a:cs typeface="Times New Roman"/>
            </a:endParaRPr>
          </a:p>
          <a:p>
            <a:pPr marL="203835" marR="5080" indent="-191770">
              <a:lnSpc>
                <a:spcPct val="152600"/>
              </a:lnSpc>
              <a:spcBef>
                <a:spcPts val="450"/>
              </a:spcBef>
            </a:pPr>
            <a:r>
              <a:rPr sz="2000" b="1" spc="-20" dirty="0">
                <a:solidFill>
                  <a:srgbClr val="FFFFFF"/>
                </a:solidFill>
                <a:latin typeface="Times New Roman"/>
                <a:cs typeface="Times New Roman"/>
              </a:rPr>
              <a:t>Укупорювання </a:t>
            </a:r>
            <a:r>
              <a:rPr sz="2000" b="1" spc="-15" dirty="0">
                <a:solidFill>
                  <a:srgbClr val="FFFFFF"/>
                </a:solidFill>
                <a:latin typeface="Times New Roman"/>
                <a:cs typeface="Times New Roman"/>
              </a:rPr>
              <a:t> </a:t>
            </a:r>
            <a:r>
              <a:rPr sz="2000" b="1" spc="-5" dirty="0">
                <a:solidFill>
                  <a:srgbClr val="FFFFFF"/>
                </a:solidFill>
                <a:latin typeface="Times New Roman"/>
                <a:cs typeface="Times New Roman"/>
              </a:rPr>
              <a:t>Оформлення</a:t>
            </a:r>
            <a:r>
              <a:rPr sz="2000" b="1" spc="-50" dirty="0">
                <a:solidFill>
                  <a:srgbClr val="FFFFFF"/>
                </a:solidFill>
                <a:latin typeface="Times New Roman"/>
                <a:cs typeface="Times New Roman"/>
              </a:rPr>
              <a:t> </a:t>
            </a:r>
            <a:r>
              <a:rPr sz="2000" b="1" spc="-5" dirty="0">
                <a:solidFill>
                  <a:srgbClr val="FFFFFF"/>
                </a:solidFill>
                <a:latin typeface="Times New Roman"/>
                <a:cs typeface="Times New Roman"/>
              </a:rPr>
              <a:t>до</a:t>
            </a:r>
            <a:r>
              <a:rPr sz="2000" b="1" spc="-25" dirty="0">
                <a:solidFill>
                  <a:srgbClr val="FFFFFF"/>
                </a:solidFill>
                <a:latin typeface="Times New Roman"/>
                <a:cs typeface="Times New Roman"/>
              </a:rPr>
              <a:t> </a:t>
            </a:r>
            <a:r>
              <a:rPr sz="2000" b="1" spc="-15" dirty="0">
                <a:solidFill>
                  <a:srgbClr val="FFFFFF"/>
                </a:solidFill>
                <a:latin typeface="Times New Roman"/>
                <a:cs typeface="Times New Roman"/>
              </a:rPr>
              <a:t>відпуску</a:t>
            </a:r>
            <a:endParaRPr sz="2000">
              <a:latin typeface="Times New Roman"/>
              <a:cs typeface="Times New Roman"/>
            </a:endParaRPr>
          </a:p>
        </p:txBody>
      </p:sp>
      <p:grpSp>
        <p:nvGrpSpPr>
          <p:cNvPr id="47" name="object 47"/>
          <p:cNvGrpSpPr/>
          <p:nvPr/>
        </p:nvGrpSpPr>
        <p:grpSpPr>
          <a:xfrm>
            <a:off x="4495609" y="2776541"/>
            <a:ext cx="361950" cy="381635"/>
            <a:chOff x="4495609" y="2776541"/>
            <a:chExt cx="361950" cy="381635"/>
          </a:xfrm>
        </p:grpSpPr>
        <p:sp>
          <p:nvSpPr>
            <p:cNvPr id="48" name="object 48"/>
            <p:cNvSpPr/>
            <p:nvPr/>
          </p:nvSpPr>
          <p:spPr>
            <a:xfrm>
              <a:off x="4500371" y="2781303"/>
              <a:ext cx="352425" cy="372110"/>
            </a:xfrm>
            <a:custGeom>
              <a:avLst/>
              <a:gdLst/>
              <a:ahLst/>
              <a:cxnLst/>
              <a:rect l="l" t="t" r="r" b="b"/>
              <a:pathLst>
                <a:path w="352425" h="372110">
                  <a:moveTo>
                    <a:pt x="248945" y="0"/>
                  </a:moveTo>
                  <a:lnTo>
                    <a:pt x="103098" y="0"/>
                  </a:lnTo>
                  <a:lnTo>
                    <a:pt x="0" y="103098"/>
                  </a:lnTo>
                  <a:lnTo>
                    <a:pt x="0" y="268744"/>
                  </a:lnTo>
                  <a:lnTo>
                    <a:pt x="103098" y="371855"/>
                  </a:lnTo>
                  <a:lnTo>
                    <a:pt x="248945" y="371855"/>
                  </a:lnTo>
                  <a:lnTo>
                    <a:pt x="352044" y="268744"/>
                  </a:lnTo>
                  <a:lnTo>
                    <a:pt x="352044" y="103098"/>
                  </a:lnTo>
                  <a:lnTo>
                    <a:pt x="248945" y="0"/>
                  </a:lnTo>
                  <a:close/>
                </a:path>
              </a:pathLst>
            </a:custGeom>
            <a:solidFill>
              <a:srgbClr val="D9D9D9"/>
            </a:solidFill>
          </p:spPr>
          <p:txBody>
            <a:bodyPr wrap="square" lIns="0" tIns="0" rIns="0" bIns="0" rtlCol="0"/>
            <a:lstStyle/>
            <a:p>
              <a:endParaRPr/>
            </a:p>
          </p:txBody>
        </p:sp>
        <p:sp>
          <p:nvSpPr>
            <p:cNvPr id="49" name="object 49"/>
            <p:cNvSpPr/>
            <p:nvPr/>
          </p:nvSpPr>
          <p:spPr>
            <a:xfrm>
              <a:off x="4500371" y="2781303"/>
              <a:ext cx="352425" cy="372110"/>
            </a:xfrm>
            <a:custGeom>
              <a:avLst/>
              <a:gdLst/>
              <a:ahLst/>
              <a:cxnLst/>
              <a:rect l="l" t="t" r="r" b="b"/>
              <a:pathLst>
                <a:path w="352425" h="372110">
                  <a:moveTo>
                    <a:pt x="0" y="103098"/>
                  </a:moveTo>
                  <a:lnTo>
                    <a:pt x="103098" y="0"/>
                  </a:lnTo>
                  <a:lnTo>
                    <a:pt x="248945" y="0"/>
                  </a:lnTo>
                  <a:lnTo>
                    <a:pt x="352044" y="103098"/>
                  </a:lnTo>
                  <a:lnTo>
                    <a:pt x="352044" y="268744"/>
                  </a:lnTo>
                  <a:lnTo>
                    <a:pt x="248945" y="371855"/>
                  </a:lnTo>
                  <a:lnTo>
                    <a:pt x="103098" y="371855"/>
                  </a:lnTo>
                  <a:lnTo>
                    <a:pt x="0" y="268744"/>
                  </a:lnTo>
                  <a:lnTo>
                    <a:pt x="0" y="103098"/>
                  </a:lnTo>
                  <a:close/>
                </a:path>
              </a:pathLst>
            </a:custGeom>
            <a:ln w="9144">
              <a:solidFill>
                <a:srgbClr val="000000"/>
              </a:solidFill>
            </a:ln>
          </p:spPr>
          <p:txBody>
            <a:bodyPr wrap="square" lIns="0" tIns="0" rIns="0" bIns="0" rtlCol="0"/>
            <a:lstStyle/>
            <a:p>
              <a:endParaRPr/>
            </a:p>
          </p:txBody>
        </p:sp>
      </p:grpSp>
      <p:sp>
        <p:nvSpPr>
          <p:cNvPr id="50" name="object 50"/>
          <p:cNvSpPr txBox="1"/>
          <p:nvPr/>
        </p:nvSpPr>
        <p:spPr>
          <a:xfrm>
            <a:off x="4549394" y="2809557"/>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15</a:t>
            </a:r>
            <a:endParaRPr sz="1800">
              <a:latin typeface="Times New Roman"/>
              <a:cs typeface="Times New Roman"/>
            </a:endParaRPr>
          </a:p>
        </p:txBody>
      </p:sp>
      <p:sp>
        <p:nvSpPr>
          <p:cNvPr id="51" name="object 51"/>
          <p:cNvSpPr txBox="1"/>
          <p:nvPr/>
        </p:nvSpPr>
        <p:spPr>
          <a:xfrm>
            <a:off x="1375511" y="2825102"/>
            <a:ext cx="187833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ППК</a:t>
            </a:r>
            <a:r>
              <a:rPr sz="1800" spc="-20" dirty="0">
                <a:latin typeface="Times New Roman"/>
                <a:cs typeface="Times New Roman"/>
              </a:rPr>
              <a:t> </a:t>
            </a:r>
            <a:r>
              <a:rPr sz="1800" spc="-5" dirty="0">
                <a:latin typeface="Times New Roman"/>
                <a:cs typeface="Times New Roman"/>
              </a:rPr>
              <a:t>(лицевий</a:t>
            </a:r>
            <a:r>
              <a:rPr sz="1800" spc="-25" dirty="0">
                <a:latin typeface="Times New Roman"/>
                <a:cs typeface="Times New Roman"/>
              </a:rPr>
              <a:t> </a:t>
            </a:r>
            <a:r>
              <a:rPr sz="1800" spc="-5" dirty="0">
                <a:latin typeface="Times New Roman"/>
                <a:cs typeface="Times New Roman"/>
              </a:rPr>
              <a:t>бік)</a:t>
            </a:r>
            <a:endParaRPr sz="1800">
              <a:latin typeface="Times New Roman"/>
              <a:cs typeface="Times New Roman"/>
            </a:endParaRPr>
          </a:p>
        </p:txBody>
      </p:sp>
      <p:sp>
        <p:nvSpPr>
          <p:cNvPr id="52" name="object 52"/>
          <p:cNvSpPr txBox="1"/>
          <p:nvPr/>
        </p:nvSpPr>
        <p:spPr>
          <a:xfrm>
            <a:off x="671423" y="3264014"/>
            <a:ext cx="3279140" cy="848360"/>
          </a:xfrm>
          <a:prstGeom prst="rect">
            <a:avLst/>
          </a:prstGeom>
        </p:spPr>
        <p:txBody>
          <a:bodyPr vert="horz" wrap="square" lIns="0" tIns="12700" rIns="0" bIns="0" rtlCol="0">
            <a:spAutoFit/>
          </a:bodyPr>
          <a:lstStyle/>
          <a:p>
            <a:pPr marR="591185" algn="r">
              <a:lnSpc>
                <a:spcPct val="100000"/>
              </a:lnSpc>
              <a:spcBef>
                <a:spcPts val="100"/>
              </a:spcBef>
              <a:tabLst>
                <a:tab pos="1026794" algn="l"/>
              </a:tabLst>
            </a:pPr>
            <a:r>
              <a:rPr sz="1800" spc="-10" dirty="0">
                <a:latin typeface="Times New Roman"/>
                <a:cs typeface="Times New Roman"/>
              </a:rPr>
              <a:t>Дата	</a:t>
            </a:r>
            <a:r>
              <a:rPr sz="1800" dirty="0">
                <a:latin typeface="Times New Roman"/>
                <a:cs typeface="Times New Roman"/>
              </a:rPr>
              <a:t>№</a:t>
            </a:r>
            <a:r>
              <a:rPr sz="1800" spc="-95" dirty="0">
                <a:latin typeface="Times New Roman"/>
                <a:cs typeface="Times New Roman"/>
              </a:rPr>
              <a:t> </a:t>
            </a:r>
            <a:r>
              <a:rPr sz="1800" spc="-5" dirty="0">
                <a:latin typeface="Times New Roman"/>
                <a:cs typeface="Times New Roman"/>
              </a:rPr>
              <a:t>рецепту</a:t>
            </a:r>
            <a:endParaRPr sz="1800">
              <a:latin typeface="Times New Roman"/>
              <a:cs typeface="Times New Roman"/>
            </a:endParaRPr>
          </a:p>
          <a:p>
            <a:pPr marR="584200" algn="r">
              <a:lnSpc>
                <a:spcPct val="100000"/>
              </a:lnSpc>
              <a:tabLst>
                <a:tab pos="2386965" algn="l"/>
              </a:tabLst>
            </a:pPr>
            <a:r>
              <a:rPr sz="1800" b="1" i="1" spc="-10" dirty="0">
                <a:latin typeface="Times New Roman"/>
                <a:cs typeface="Times New Roman"/>
              </a:rPr>
              <a:t>S</a:t>
            </a:r>
            <a:r>
              <a:rPr sz="1800" b="1" i="1" dirty="0">
                <a:latin typeface="Times New Roman"/>
                <a:cs typeface="Times New Roman"/>
              </a:rPr>
              <a:t>t</a:t>
            </a:r>
            <a:r>
              <a:rPr sz="1800" b="1" i="1" spc="-5" dirty="0">
                <a:latin typeface="Times New Roman"/>
                <a:cs typeface="Times New Roman"/>
              </a:rPr>
              <a:t>r</a:t>
            </a:r>
            <a:r>
              <a:rPr sz="1800" b="1" i="1" spc="5" dirty="0">
                <a:latin typeface="Times New Roman"/>
                <a:cs typeface="Times New Roman"/>
              </a:rPr>
              <a:t>e</a:t>
            </a:r>
            <a:r>
              <a:rPr sz="1800" b="1" i="1" dirty="0">
                <a:latin typeface="Times New Roman"/>
                <a:cs typeface="Times New Roman"/>
              </a:rPr>
              <a:t>pto</a:t>
            </a:r>
            <a:r>
              <a:rPr sz="1800" b="1" i="1" spc="5" dirty="0">
                <a:latin typeface="Times New Roman"/>
                <a:cs typeface="Times New Roman"/>
              </a:rPr>
              <a:t>c</a:t>
            </a:r>
            <a:r>
              <a:rPr sz="1800" b="1" i="1" dirty="0">
                <a:latin typeface="Times New Roman"/>
                <a:cs typeface="Times New Roman"/>
              </a:rPr>
              <a:t>idi	0</a:t>
            </a:r>
            <a:r>
              <a:rPr sz="1800" b="1" i="1" spc="5" dirty="0">
                <a:latin typeface="Times New Roman"/>
                <a:cs typeface="Times New Roman"/>
              </a:rPr>
              <a:t>,5</a:t>
            </a:r>
            <a:endParaRPr sz="1800">
              <a:latin typeface="Times New Roman"/>
              <a:cs typeface="Times New Roman"/>
            </a:endParaRPr>
          </a:p>
          <a:p>
            <a:pPr marL="12700">
              <a:lnSpc>
                <a:spcPct val="100000"/>
              </a:lnSpc>
            </a:pPr>
            <a:r>
              <a:rPr sz="1800" b="1" i="1" spc="-5" dirty="0">
                <a:latin typeface="Times New Roman"/>
                <a:cs typeface="Times New Roman"/>
              </a:rPr>
              <a:t>Ol. </a:t>
            </a:r>
            <a:r>
              <a:rPr sz="1800" b="1" i="1" spc="-30" dirty="0">
                <a:latin typeface="Times New Roman"/>
                <a:cs typeface="Times New Roman"/>
              </a:rPr>
              <a:t>Vaselini</a:t>
            </a:r>
            <a:r>
              <a:rPr sz="1800" b="1" i="1" spc="-10" dirty="0">
                <a:latin typeface="Times New Roman"/>
                <a:cs typeface="Times New Roman"/>
              </a:rPr>
              <a:t> </a:t>
            </a:r>
            <a:r>
              <a:rPr sz="1800" b="1" i="1" spc="-5" dirty="0">
                <a:latin typeface="Times New Roman"/>
                <a:cs typeface="Times New Roman"/>
              </a:rPr>
              <a:t>gtts.</a:t>
            </a:r>
            <a:r>
              <a:rPr sz="1800" b="1" i="1" dirty="0">
                <a:latin typeface="Times New Roman"/>
                <a:cs typeface="Times New Roman"/>
              </a:rPr>
              <a:t> VI</a:t>
            </a:r>
            <a:r>
              <a:rPr sz="1800" b="1" i="1" spc="-5" dirty="0">
                <a:latin typeface="Times New Roman"/>
                <a:cs typeface="Times New Roman"/>
              </a:rPr>
              <a:t> </a:t>
            </a:r>
            <a:r>
              <a:rPr sz="1800" b="1" i="1" dirty="0">
                <a:latin typeface="Times New Roman"/>
                <a:cs typeface="Times New Roman"/>
              </a:rPr>
              <a:t>(1,0</a:t>
            </a:r>
            <a:r>
              <a:rPr sz="1800" b="1" i="1" spc="-10" dirty="0">
                <a:latin typeface="Times New Roman"/>
                <a:cs typeface="Times New Roman"/>
              </a:rPr>
              <a:t> </a:t>
            </a:r>
            <a:r>
              <a:rPr sz="1800" b="1" i="1" dirty="0">
                <a:latin typeface="Times New Roman"/>
                <a:cs typeface="Times New Roman"/>
              </a:rPr>
              <a:t>–</a:t>
            </a:r>
            <a:r>
              <a:rPr sz="1800" b="1" i="1" spc="-15" dirty="0">
                <a:latin typeface="Times New Roman"/>
                <a:cs typeface="Times New Roman"/>
              </a:rPr>
              <a:t> </a:t>
            </a:r>
            <a:r>
              <a:rPr sz="1800" b="1" i="1" dirty="0">
                <a:latin typeface="Times New Roman"/>
                <a:cs typeface="Times New Roman"/>
              </a:rPr>
              <a:t>23</a:t>
            </a:r>
            <a:r>
              <a:rPr sz="1800" b="1" i="1" spc="5" dirty="0">
                <a:latin typeface="Times New Roman"/>
                <a:cs typeface="Times New Roman"/>
              </a:rPr>
              <a:t> </a:t>
            </a:r>
            <a:r>
              <a:rPr sz="1800" b="1" i="1" spc="-15" dirty="0">
                <a:latin typeface="Times New Roman"/>
                <a:cs typeface="Times New Roman"/>
              </a:rPr>
              <a:t>кап.)</a:t>
            </a:r>
            <a:endParaRPr sz="1800">
              <a:latin typeface="Times New Roman"/>
              <a:cs typeface="Times New Roman"/>
            </a:endParaRPr>
          </a:p>
        </p:txBody>
      </p:sp>
      <p:sp>
        <p:nvSpPr>
          <p:cNvPr id="53" name="object 53"/>
          <p:cNvSpPr txBox="1"/>
          <p:nvPr/>
        </p:nvSpPr>
        <p:spPr>
          <a:xfrm>
            <a:off x="671194" y="4086974"/>
            <a:ext cx="2663190" cy="1122680"/>
          </a:xfrm>
          <a:prstGeom prst="rect">
            <a:avLst/>
          </a:prstGeom>
        </p:spPr>
        <p:txBody>
          <a:bodyPr vert="horz" wrap="square" lIns="0" tIns="12700" rIns="0" bIns="0" rtlCol="0">
            <a:spAutoFit/>
          </a:bodyPr>
          <a:lstStyle/>
          <a:p>
            <a:pPr marL="12700">
              <a:lnSpc>
                <a:spcPct val="100000"/>
              </a:lnSpc>
              <a:spcBef>
                <a:spcPts val="100"/>
              </a:spcBef>
              <a:tabLst>
                <a:tab pos="2363470" algn="l"/>
              </a:tabLst>
            </a:pPr>
            <a:r>
              <a:rPr sz="1800" b="1" i="1" spc="-5" dirty="0">
                <a:latin typeface="Times New Roman"/>
                <a:cs typeface="Times New Roman"/>
              </a:rPr>
              <a:t>M</a:t>
            </a:r>
            <a:r>
              <a:rPr sz="1800" b="1" i="1" spc="5" dirty="0">
                <a:latin typeface="Times New Roman"/>
                <a:cs typeface="Times New Roman"/>
              </a:rPr>
              <a:t>e</a:t>
            </a:r>
            <a:r>
              <a:rPr sz="1800" b="1" i="1" spc="-10" dirty="0">
                <a:latin typeface="Times New Roman"/>
                <a:cs typeface="Times New Roman"/>
              </a:rPr>
              <a:t>n</a:t>
            </a:r>
            <a:r>
              <a:rPr sz="1800" b="1" i="1" dirty="0">
                <a:latin typeface="Times New Roman"/>
                <a:cs typeface="Times New Roman"/>
              </a:rPr>
              <a:t>t</a:t>
            </a:r>
            <a:r>
              <a:rPr sz="1800" b="1" i="1" spc="-10" dirty="0">
                <a:latin typeface="Times New Roman"/>
                <a:cs typeface="Times New Roman"/>
              </a:rPr>
              <a:t>h</a:t>
            </a:r>
            <a:r>
              <a:rPr sz="1800" b="1" i="1" spc="-5" dirty="0">
                <a:latin typeface="Times New Roman"/>
                <a:cs typeface="Times New Roman"/>
              </a:rPr>
              <a:t>o</a:t>
            </a:r>
            <a:r>
              <a:rPr sz="1800" b="1" i="1" dirty="0">
                <a:latin typeface="Times New Roman"/>
                <a:cs typeface="Times New Roman"/>
              </a:rPr>
              <a:t>li	0</a:t>
            </a:r>
            <a:r>
              <a:rPr sz="1800" b="1" i="1" spc="5" dirty="0">
                <a:latin typeface="Times New Roman"/>
                <a:cs typeface="Times New Roman"/>
              </a:rPr>
              <a:t>,</a:t>
            </a:r>
            <a:r>
              <a:rPr sz="1800" b="1" i="1" dirty="0">
                <a:latin typeface="Times New Roman"/>
                <a:cs typeface="Times New Roman"/>
              </a:rPr>
              <a:t>1</a:t>
            </a:r>
            <a:endParaRPr sz="1800">
              <a:latin typeface="Times New Roman"/>
              <a:cs typeface="Times New Roman"/>
            </a:endParaRPr>
          </a:p>
          <a:p>
            <a:pPr marL="12700" marR="273685">
              <a:lnSpc>
                <a:spcPct val="100000"/>
              </a:lnSpc>
            </a:pPr>
            <a:r>
              <a:rPr sz="1800" b="1" i="1" dirty="0">
                <a:latin typeface="Times New Roman"/>
                <a:cs typeface="Times New Roman"/>
              </a:rPr>
              <a:t>Aq.</a:t>
            </a:r>
            <a:r>
              <a:rPr sz="1800" b="1" i="1" spc="-10" dirty="0">
                <a:latin typeface="Times New Roman"/>
                <a:cs typeface="Times New Roman"/>
              </a:rPr>
              <a:t> </a:t>
            </a:r>
            <a:r>
              <a:rPr sz="1800" b="1" i="1" spc="-5" dirty="0">
                <a:latin typeface="Times New Roman"/>
                <a:cs typeface="Times New Roman"/>
              </a:rPr>
              <a:t>purificatae</a:t>
            </a:r>
            <a:r>
              <a:rPr sz="1800" b="1" i="1" spc="-25" dirty="0">
                <a:latin typeface="Times New Roman"/>
                <a:cs typeface="Times New Roman"/>
              </a:rPr>
              <a:t> </a:t>
            </a:r>
            <a:r>
              <a:rPr sz="1800" b="1" i="1" spc="-5" dirty="0">
                <a:latin typeface="Times New Roman"/>
                <a:cs typeface="Times New Roman"/>
              </a:rPr>
              <a:t>gtts.</a:t>
            </a:r>
            <a:r>
              <a:rPr sz="1800" b="1" i="1" spc="-10" dirty="0">
                <a:latin typeface="Times New Roman"/>
                <a:cs typeface="Times New Roman"/>
              </a:rPr>
              <a:t> </a:t>
            </a:r>
            <a:r>
              <a:rPr sz="1800" b="1" i="1" dirty="0">
                <a:latin typeface="Times New Roman"/>
                <a:cs typeface="Times New Roman"/>
              </a:rPr>
              <a:t>XXX </a:t>
            </a:r>
            <a:r>
              <a:rPr sz="1800" b="1" i="1" spc="-434" dirty="0">
                <a:latin typeface="Times New Roman"/>
                <a:cs typeface="Times New Roman"/>
              </a:rPr>
              <a:t> </a:t>
            </a:r>
            <a:r>
              <a:rPr sz="1800" b="1" i="1" dirty="0">
                <a:latin typeface="Times New Roman"/>
                <a:cs typeface="Times New Roman"/>
              </a:rPr>
              <a:t>(1</a:t>
            </a:r>
            <a:r>
              <a:rPr sz="1800" b="1" i="1" spc="-20" dirty="0">
                <a:latin typeface="Times New Roman"/>
                <a:cs typeface="Times New Roman"/>
              </a:rPr>
              <a:t> </a:t>
            </a:r>
            <a:r>
              <a:rPr sz="1800" b="1" i="1" dirty="0">
                <a:latin typeface="Times New Roman"/>
                <a:cs typeface="Times New Roman"/>
              </a:rPr>
              <a:t>мл – 20</a:t>
            </a:r>
            <a:r>
              <a:rPr sz="1800" b="1" i="1" spc="-15" dirty="0">
                <a:latin typeface="Times New Roman"/>
                <a:cs typeface="Times New Roman"/>
              </a:rPr>
              <a:t> </a:t>
            </a:r>
            <a:r>
              <a:rPr sz="1800" b="1" i="1" spc="-10" dirty="0">
                <a:latin typeface="Times New Roman"/>
                <a:cs typeface="Times New Roman"/>
              </a:rPr>
              <a:t>кап.)</a:t>
            </a:r>
            <a:endParaRPr sz="1800">
              <a:latin typeface="Times New Roman"/>
              <a:cs typeface="Times New Roman"/>
            </a:endParaRPr>
          </a:p>
          <a:p>
            <a:pPr marL="12700">
              <a:lnSpc>
                <a:spcPct val="100000"/>
              </a:lnSpc>
            </a:pPr>
            <a:r>
              <a:rPr sz="1800" b="1" i="1" spc="-5" dirty="0">
                <a:latin typeface="Times New Roman"/>
                <a:cs typeface="Times New Roman"/>
              </a:rPr>
              <a:t>Ephedrini</a:t>
            </a:r>
            <a:r>
              <a:rPr sz="1800" b="1" i="1" spc="-15" dirty="0">
                <a:latin typeface="Times New Roman"/>
                <a:cs typeface="Times New Roman"/>
              </a:rPr>
              <a:t> </a:t>
            </a:r>
            <a:r>
              <a:rPr sz="1800" b="1" i="1" spc="-5" dirty="0">
                <a:latin typeface="Times New Roman"/>
                <a:cs typeface="Times New Roman"/>
              </a:rPr>
              <a:t>hydrochloridi</a:t>
            </a:r>
            <a:r>
              <a:rPr sz="1800" b="1" i="1" dirty="0">
                <a:latin typeface="Times New Roman"/>
                <a:cs typeface="Times New Roman"/>
              </a:rPr>
              <a:t> 0,3</a:t>
            </a:r>
            <a:endParaRPr sz="1800">
              <a:latin typeface="Times New Roman"/>
              <a:cs typeface="Times New Roman"/>
            </a:endParaRPr>
          </a:p>
        </p:txBody>
      </p:sp>
      <p:sp>
        <p:nvSpPr>
          <p:cNvPr id="54" name="object 54"/>
          <p:cNvSpPr txBox="1"/>
          <p:nvPr/>
        </p:nvSpPr>
        <p:spPr>
          <a:xfrm>
            <a:off x="671512" y="5184330"/>
            <a:ext cx="1797050" cy="574040"/>
          </a:xfrm>
          <a:prstGeom prst="rect">
            <a:avLst/>
          </a:prstGeom>
        </p:spPr>
        <p:txBody>
          <a:bodyPr vert="horz" wrap="square" lIns="0" tIns="12700" rIns="0" bIns="0" rtlCol="0">
            <a:spAutoFit/>
          </a:bodyPr>
          <a:lstStyle/>
          <a:p>
            <a:pPr marL="12700" marR="5080">
              <a:lnSpc>
                <a:spcPct val="100000"/>
              </a:lnSpc>
              <a:spcBef>
                <a:spcPts val="100"/>
              </a:spcBef>
            </a:pPr>
            <a:r>
              <a:rPr sz="1800" b="1" i="1" spc="-5" dirty="0">
                <a:latin typeface="Times New Roman"/>
                <a:cs typeface="Times New Roman"/>
              </a:rPr>
              <a:t>Dimedroli </a:t>
            </a:r>
            <a:r>
              <a:rPr sz="1800" b="1" i="1" dirty="0">
                <a:latin typeface="Times New Roman"/>
                <a:cs typeface="Times New Roman"/>
              </a:rPr>
              <a:t> </a:t>
            </a:r>
            <a:r>
              <a:rPr sz="1800" b="1" i="1" spc="-5" dirty="0">
                <a:latin typeface="Times New Roman"/>
                <a:cs typeface="Times New Roman"/>
              </a:rPr>
              <a:t>Lanolini</a:t>
            </a:r>
            <a:r>
              <a:rPr sz="1800" b="1" i="1" spc="-60" dirty="0">
                <a:latin typeface="Times New Roman"/>
                <a:cs typeface="Times New Roman"/>
              </a:rPr>
              <a:t> </a:t>
            </a:r>
            <a:r>
              <a:rPr sz="1800" b="1" i="1" spc="-5" dirty="0">
                <a:latin typeface="Times New Roman"/>
                <a:cs typeface="Times New Roman"/>
              </a:rPr>
              <a:t>anhydrici</a:t>
            </a:r>
            <a:endParaRPr sz="1800">
              <a:latin typeface="Times New Roman"/>
              <a:cs typeface="Times New Roman"/>
            </a:endParaRPr>
          </a:p>
        </p:txBody>
      </p:sp>
      <p:sp>
        <p:nvSpPr>
          <p:cNvPr id="55" name="object 55"/>
          <p:cNvSpPr txBox="1"/>
          <p:nvPr/>
        </p:nvSpPr>
        <p:spPr>
          <a:xfrm>
            <a:off x="2957517" y="5184330"/>
            <a:ext cx="349885" cy="574040"/>
          </a:xfrm>
          <a:prstGeom prst="rect">
            <a:avLst/>
          </a:prstGeom>
        </p:spPr>
        <p:txBody>
          <a:bodyPr vert="horz" wrap="square" lIns="0" tIns="12700" rIns="0" bIns="0" rtlCol="0">
            <a:spAutoFit/>
          </a:bodyPr>
          <a:lstStyle/>
          <a:p>
            <a:pPr marL="49530">
              <a:lnSpc>
                <a:spcPct val="100000"/>
              </a:lnSpc>
              <a:spcBef>
                <a:spcPts val="100"/>
              </a:spcBef>
            </a:pPr>
            <a:r>
              <a:rPr sz="1800" b="1" i="1" dirty="0">
                <a:latin typeface="Times New Roman"/>
                <a:cs typeface="Times New Roman"/>
              </a:rPr>
              <a:t>0</a:t>
            </a:r>
            <a:r>
              <a:rPr sz="1800" b="1" i="1" spc="5" dirty="0">
                <a:latin typeface="Times New Roman"/>
                <a:cs typeface="Times New Roman"/>
              </a:rPr>
              <a:t>,3</a:t>
            </a:r>
            <a:endParaRPr sz="1800">
              <a:latin typeface="Times New Roman"/>
              <a:cs typeface="Times New Roman"/>
            </a:endParaRPr>
          </a:p>
          <a:p>
            <a:pPr marL="12700">
              <a:lnSpc>
                <a:spcPct val="100000"/>
              </a:lnSpc>
            </a:pPr>
            <a:r>
              <a:rPr sz="1800" b="1" i="1" dirty="0">
                <a:latin typeface="Times New Roman"/>
                <a:cs typeface="Times New Roman"/>
              </a:rPr>
              <a:t>3,5</a:t>
            </a:r>
            <a:endParaRPr sz="1800">
              <a:latin typeface="Times New Roman"/>
              <a:cs typeface="Times New Roman"/>
            </a:endParaRPr>
          </a:p>
        </p:txBody>
      </p:sp>
      <p:sp>
        <p:nvSpPr>
          <p:cNvPr id="56" name="object 56"/>
          <p:cNvSpPr txBox="1"/>
          <p:nvPr/>
        </p:nvSpPr>
        <p:spPr>
          <a:xfrm>
            <a:off x="646112" y="5732970"/>
            <a:ext cx="2598420" cy="1093470"/>
          </a:xfrm>
          <a:prstGeom prst="rect">
            <a:avLst/>
          </a:prstGeom>
        </p:spPr>
        <p:txBody>
          <a:bodyPr vert="horz" wrap="square" lIns="0" tIns="12700" rIns="0" bIns="0" rtlCol="0">
            <a:spAutoFit/>
          </a:bodyPr>
          <a:lstStyle/>
          <a:p>
            <a:pPr marL="38100">
              <a:lnSpc>
                <a:spcPct val="100000"/>
              </a:lnSpc>
              <a:spcBef>
                <a:spcPts val="100"/>
              </a:spcBef>
              <a:tabLst>
                <a:tab pos="2158365" algn="l"/>
              </a:tabLst>
            </a:pPr>
            <a:r>
              <a:rPr sz="1800" b="1" i="1" u="heavy" spc="-30" dirty="0">
                <a:uFill>
                  <a:solidFill>
                    <a:srgbClr val="000000"/>
                  </a:solidFill>
                </a:uFill>
                <a:latin typeface="Times New Roman"/>
                <a:cs typeface="Times New Roman"/>
              </a:rPr>
              <a:t>Vaselini	</a:t>
            </a:r>
            <a:r>
              <a:rPr sz="1800" b="1" i="1" u="heavy" dirty="0">
                <a:uFill>
                  <a:solidFill>
                    <a:srgbClr val="000000"/>
                  </a:solidFill>
                </a:uFill>
                <a:latin typeface="Times New Roman"/>
                <a:cs typeface="Times New Roman"/>
              </a:rPr>
              <a:t>10,0</a:t>
            </a:r>
            <a:endParaRPr sz="1800">
              <a:latin typeface="Times New Roman"/>
              <a:cs typeface="Times New Roman"/>
            </a:endParaRPr>
          </a:p>
          <a:p>
            <a:pPr marL="38100">
              <a:lnSpc>
                <a:spcPct val="100000"/>
              </a:lnSpc>
            </a:pPr>
            <a:r>
              <a:rPr sz="1800" spc="-30" dirty="0">
                <a:latin typeface="Times New Roman"/>
                <a:cs typeface="Times New Roman"/>
              </a:rPr>
              <a:t>m</a:t>
            </a:r>
            <a:r>
              <a:rPr sz="1800" spc="-44" baseline="-20833" dirty="0">
                <a:latin typeface="Times New Roman"/>
                <a:cs typeface="Times New Roman"/>
              </a:rPr>
              <a:t>заг.</a:t>
            </a:r>
            <a:r>
              <a:rPr sz="1800" spc="187" baseline="-20833" dirty="0">
                <a:latin typeface="Times New Roman"/>
                <a:cs typeface="Times New Roman"/>
              </a:rPr>
              <a:t> </a:t>
            </a:r>
            <a:r>
              <a:rPr sz="1800" dirty="0">
                <a:latin typeface="Times New Roman"/>
                <a:cs typeface="Times New Roman"/>
              </a:rPr>
              <a:t>=</a:t>
            </a:r>
            <a:r>
              <a:rPr sz="1800" spc="-30" dirty="0">
                <a:latin typeface="Times New Roman"/>
                <a:cs typeface="Times New Roman"/>
              </a:rPr>
              <a:t> </a:t>
            </a:r>
            <a:r>
              <a:rPr sz="1800" dirty="0">
                <a:latin typeface="Times New Roman"/>
                <a:cs typeface="Times New Roman"/>
              </a:rPr>
              <a:t>16,2</a:t>
            </a:r>
            <a:endParaRPr sz="1800">
              <a:latin typeface="Times New Roman"/>
              <a:cs typeface="Times New Roman"/>
            </a:endParaRPr>
          </a:p>
          <a:p>
            <a:pPr marL="952500" marR="638175">
              <a:lnSpc>
                <a:spcPct val="102499"/>
              </a:lnSpc>
              <a:spcBef>
                <a:spcPts val="150"/>
              </a:spcBef>
            </a:pPr>
            <a:r>
              <a:rPr sz="1600" spc="-10" dirty="0">
                <a:latin typeface="Times New Roman"/>
                <a:cs typeface="Times New Roman"/>
              </a:rPr>
              <a:t>П</a:t>
            </a:r>
            <a:r>
              <a:rPr sz="1600" dirty="0">
                <a:latin typeface="Times New Roman"/>
                <a:cs typeface="Times New Roman"/>
              </a:rPr>
              <a:t>р</a:t>
            </a:r>
            <a:r>
              <a:rPr sz="1600" spc="-10" dirty="0">
                <a:latin typeface="Times New Roman"/>
                <a:cs typeface="Times New Roman"/>
              </a:rPr>
              <a:t>и</a:t>
            </a:r>
            <a:r>
              <a:rPr sz="1600" spc="-40" dirty="0">
                <a:latin typeface="Times New Roman"/>
                <a:cs typeface="Times New Roman"/>
              </a:rPr>
              <a:t>г</a:t>
            </a:r>
            <a:r>
              <a:rPr sz="1600" spc="-25" dirty="0">
                <a:latin typeface="Times New Roman"/>
                <a:cs typeface="Times New Roman"/>
              </a:rPr>
              <a:t>о</a:t>
            </a:r>
            <a:r>
              <a:rPr sz="1600" spc="-35" dirty="0">
                <a:latin typeface="Times New Roman"/>
                <a:cs typeface="Times New Roman"/>
              </a:rPr>
              <a:t>т</a:t>
            </a:r>
            <a:r>
              <a:rPr sz="1600" spc="-15" dirty="0">
                <a:latin typeface="Times New Roman"/>
                <a:cs typeface="Times New Roman"/>
              </a:rPr>
              <a:t>у</a:t>
            </a:r>
            <a:r>
              <a:rPr sz="1600" spc="-30" dirty="0">
                <a:latin typeface="Times New Roman"/>
                <a:cs typeface="Times New Roman"/>
              </a:rPr>
              <a:t>в</a:t>
            </a:r>
            <a:r>
              <a:rPr sz="1600" spc="-5" dirty="0">
                <a:latin typeface="Times New Roman"/>
                <a:cs typeface="Times New Roman"/>
              </a:rPr>
              <a:t>ав  Перевірив</a:t>
            </a:r>
            <a:endParaRPr sz="1600">
              <a:latin typeface="Times New Roman"/>
              <a:cs typeface="Times New Roman"/>
            </a:endParaRPr>
          </a:p>
        </p:txBody>
      </p:sp>
      <p:grpSp>
        <p:nvGrpSpPr>
          <p:cNvPr id="57" name="object 57"/>
          <p:cNvGrpSpPr/>
          <p:nvPr/>
        </p:nvGrpSpPr>
        <p:grpSpPr>
          <a:xfrm>
            <a:off x="1600961" y="1296162"/>
            <a:ext cx="2667610" cy="569214"/>
            <a:chOff x="1600961" y="1296162"/>
            <a:chExt cx="2667610" cy="569214"/>
          </a:xfrm>
        </p:grpSpPr>
        <p:sp>
          <p:nvSpPr>
            <p:cNvPr id="58" name="object 58"/>
            <p:cNvSpPr/>
            <p:nvPr/>
          </p:nvSpPr>
          <p:spPr>
            <a:xfrm>
              <a:off x="2051303" y="1484376"/>
              <a:ext cx="0" cy="381000"/>
            </a:xfrm>
            <a:custGeom>
              <a:avLst/>
              <a:gdLst/>
              <a:ahLst/>
              <a:cxnLst/>
              <a:rect l="l" t="t" r="r" b="b"/>
              <a:pathLst>
                <a:path h="381000">
                  <a:moveTo>
                    <a:pt x="0" y="0"/>
                  </a:moveTo>
                  <a:lnTo>
                    <a:pt x="0" y="381000"/>
                  </a:lnTo>
                </a:path>
              </a:pathLst>
            </a:custGeom>
            <a:ln w="9144">
              <a:solidFill>
                <a:srgbClr val="000000"/>
              </a:solidFill>
            </a:ln>
          </p:spPr>
          <p:txBody>
            <a:bodyPr wrap="square" lIns="0" tIns="0" rIns="0" bIns="0" rtlCol="0"/>
            <a:lstStyle/>
            <a:p>
              <a:endParaRPr/>
            </a:p>
          </p:txBody>
        </p:sp>
        <p:sp>
          <p:nvSpPr>
            <p:cNvPr id="59" name="object 59"/>
            <p:cNvSpPr/>
            <p:nvPr/>
          </p:nvSpPr>
          <p:spPr>
            <a:xfrm>
              <a:off x="1665706" y="1296162"/>
              <a:ext cx="2602865" cy="74930"/>
            </a:xfrm>
            <a:custGeom>
              <a:avLst/>
              <a:gdLst/>
              <a:ahLst/>
              <a:cxnLst/>
              <a:rect l="l" t="t" r="r" b="b"/>
              <a:pathLst>
                <a:path w="2602865" h="74930">
                  <a:moveTo>
                    <a:pt x="2602255" y="0"/>
                  </a:moveTo>
                  <a:lnTo>
                    <a:pt x="0" y="74345"/>
                  </a:lnTo>
                </a:path>
              </a:pathLst>
            </a:custGeom>
            <a:ln w="25908">
              <a:solidFill>
                <a:srgbClr val="000000"/>
              </a:solidFill>
              <a:prstDash val="lgDashDot"/>
            </a:ln>
          </p:spPr>
          <p:txBody>
            <a:bodyPr wrap="square" lIns="0" tIns="0" rIns="0" bIns="0" rtlCol="0"/>
            <a:lstStyle/>
            <a:p>
              <a:endParaRPr/>
            </a:p>
          </p:txBody>
        </p:sp>
        <p:sp>
          <p:nvSpPr>
            <p:cNvPr id="60" name="object 60"/>
            <p:cNvSpPr/>
            <p:nvPr/>
          </p:nvSpPr>
          <p:spPr>
            <a:xfrm>
              <a:off x="1600961" y="1331292"/>
              <a:ext cx="79375" cy="78105"/>
            </a:xfrm>
            <a:custGeom>
              <a:avLst/>
              <a:gdLst/>
              <a:ahLst/>
              <a:cxnLst/>
              <a:rect l="l" t="t" r="r" b="b"/>
              <a:pathLst>
                <a:path w="79375" h="78105">
                  <a:moveTo>
                    <a:pt x="76581" y="0"/>
                  </a:moveTo>
                  <a:lnTo>
                    <a:pt x="0" y="41071"/>
                  </a:lnTo>
                  <a:lnTo>
                    <a:pt x="78803" y="77685"/>
                  </a:lnTo>
                  <a:lnTo>
                    <a:pt x="76581" y="0"/>
                  </a:lnTo>
                  <a:close/>
                </a:path>
              </a:pathLst>
            </a:custGeom>
            <a:solidFill>
              <a:srgbClr val="000000"/>
            </a:solidFill>
          </p:spPr>
          <p:txBody>
            <a:bodyPr wrap="square" lIns="0" tIns="0" rIns="0" bIns="0" rtlCol="0"/>
            <a:lstStyle/>
            <a:p>
              <a:endParaRPr/>
            </a:p>
          </p:txBody>
        </p:sp>
      </p:grpSp>
      <p:sp>
        <p:nvSpPr>
          <p:cNvPr id="62" name="object 62"/>
          <p:cNvSpPr txBox="1"/>
          <p:nvPr/>
        </p:nvSpPr>
        <p:spPr>
          <a:xfrm>
            <a:off x="4127500" y="3425253"/>
            <a:ext cx="3536950" cy="519430"/>
          </a:xfrm>
          <a:prstGeom prst="rect">
            <a:avLst/>
          </a:prstGeom>
        </p:spPr>
        <p:txBody>
          <a:bodyPr vert="horz" wrap="square" lIns="0" tIns="12700" rIns="0" bIns="0" rtlCol="0">
            <a:spAutoFit/>
          </a:bodyPr>
          <a:lstStyle/>
          <a:p>
            <a:pPr marL="12700">
              <a:lnSpc>
                <a:spcPts val="1945"/>
              </a:lnSpc>
              <a:spcBef>
                <a:spcPts val="100"/>
              </a:spcBef>
            </a:pPr>
            <a:r>
              <a:rPr sz="1800" dirty="0">
                <a:latin typeface="Times New Roman"/>
                <a:cs typeface="Times New Roman"/>
              </a:rPr>
              <a:t>Выдал:</a:t>
            </a:r>
            <a:r>
              <a:rPr sz="1800" spc="445" dirty="0">
                <a:latin typeface="Times New Roman"/>
                <a:cs typeface="Times New Roman"/>
              </a:rPr>
              <a:t> </a:t>
            </a:r>
            <a:r>
              <a:rPr sz="1800" b="1" i="1" spc="-5" dirty="0">
                <a:latin typeface="Times New Roman"/>
                <a:cs typeface="Times New Roman"/>
              </a:rPr>
              <a:t>Ephedrini</a:t>
            </a:r>
            <a:r>
              <a:rPr sz="1800" b="1" i="1" spc="-10" dirty="0">
                <a:latin typeface="Times New Roman"/>
                <a:cs typeface="Times New Roman"/>
              </a:rPr>
              <a:t> </a:t>
            </a:r>
            <a:r>
              <a:rPr sz="1800" b="1" i="1" spc="-5" dirty="0">
                <a:latin typeface="Times New Roman"/>
                <a:cs typeface="Times New Roman"/>
              </a:rPr>
              <a:t>hydrochloridi</a:t>
            </a:r>
            <a:r>
              <a:rPr sz="1800" b="1" i="1" spc="450" dirty="0">
                <a:latin typeface="Times New Roman"/>
                <a:cs typeface="Times New Roman"/>
              </a:rPr>
              <a:t> </a:t>
            </a:r>
            <a:r>
              <a:rPr sz="1800" b="1" i="1" dirty="0">
                <a:latin typeface="Times New Roman"/>
                <a:cs typeface="Times New Roman"/>
              </a:rPr>
              <a:t>0,3</a:t>
            </a:r>
            <a:endParaRPr sz="1800">
              <a:latin typeface="Times New Roman"/>
              <a:cs typeface="Times New Roman"/>
            </a:endParaRPr>
          </a:p>
          <a:p>
            <a:pPr marL="12700">
              <a:lnSpc>
                <a:spcPts val="1945"/>
              </a:lnSpc>
              <a:tabLst>
                <a:tab pos="2382520" algn="l"/>
              </a:tabLst>
            </a:pPr>
            <a:r>
              <a:rPr sz="1800" i="1" dirty="0">
                <a:latin typeface="Times New Roman"/>
                <a:cs typeface="Times New Roman"/>
              </a:rPr>
              <a:t>Дата	</a:t>
            </a:r>
            <a:r>
              <a:rPr sz="1800" i="1" spc="-5" dirty="0">
                <a:latin typeface="Times New Roman"/>
                <a:cs typeface="Times New Roman"/>
              </a:rPr>
              <a:t>Підпис</a:t>
            </a:r>
            <a:endParaRPr sz="1800">
              <a:latin typeface="Times New Roman"/>
              <a:cs typeface="Times New Roman"/>
            </a:endParaRPr>
          </a:p>
        </p:txBody>
      </p:sp>
      <p:sp>
        <p:nvSpPr>
          <p:cNvPr id="63" name="object 63"/>
          <p:cNvSpPr txBox="1"/>
          <p:nvPr/>
        </p:nvSpPr>
        <p:spPr>
          <a:xfrm>
            <a:off x="4127500" y="3919029"/>
            <a:ext cx="3637915" cy="519430"/>
          </a:xfrm>
          <a:prstGeom prst="rect">
            <a:avLst/>
          </a:prstGeom>
        </p:spPr>
        <p:txBody>
          <a:bodyPr vert="horz" wrap="square" lIns="0" tIns="12700" rIns="0" bIns="0" rtlCol="0">
            <a:spAutoFit/>
          </a:bodyPr>
          <a:lstStyle/>
          <a:p>
            <a:pPr marL="12700">
              <a:lnSpc>
                <a:spcPts val="1945"/>
              </a:lnSpc>
              <a:spcBef>
                <a:spcPts val="100"/>
              </a:spcBef>
            </a:pPr>
            <a:r>
              <a:rPr sz="1800" spc="-5" dirty="0">
                <a:latin typeface="Times New Roman"/>
                <a:cs typeface="Times New Roman"/>
              </a:rPr>
              <a:t>Получил:</a:t>
            </a:r>
            <a:r>
              <a:rPr sz="1800" spc="-15" dirty="0">
                <a:latin typeface="Times New Roman"/>
                <a:cs typeface="Times New Roman"/>
              </a:rPr>
              <a:t> </a:t>
            </a:r>
            <a:r>
              <a:rPr sz="1800" b="1" i="1" spc="-5" dirty="0">
                <a:latin typeface="Times New Roman"/>
                <a:cs typeface="Times New Roman"/>
              </a:rPr>
              <a:t>Ephedrini hydrochloridi </a:t>
            </a:r>
            <a:r>
              <a:rPr sz="1800" b="1" i="1" dirty="0">
                <a:latin typeface="Times New Roman"/>
                <a:cs typeface="Times New Roman"/>
              </a:rPr>
              <a:t>0,3</a:t>
            </a:r>
            <a:endParaRPr sz="1800">
              <a:latin typeface="Times New Roman"/>
              <a:cs typeface="Times New Roman"/>
            </a:endParaRPr>
          </a:p>
          <a:p>
            <a:pPr marL="12700">
              <a:lnSpc>
                <a:spcPts val="1945"/>
              </a:lnSpc>
              <a:tabLst>
                <a:tab pos="2382520" algn="l"/>
              </a:tabLst>
            </a:pPr>
            <a:r>
              <a:rPr sz="1800" i="1" dirty="0">
                <a:latin typeface="Times New Roman"/>
                <a:cs typeface="Times New Roman"/>
              </a:rPr>
              <a:t>Дата	</a:t>
            </a:r>
            <a:r>
              <a:rPr sz="1800" i="1" spc="-5" dirty="0">
                <a:latin typeface="Times New Roman"/>
                <a:cs typeface="Times New Roman"/>
              </a:rPr>
              <a:t>Підпис</a:t>
            </a:r>
            <a:endParaRPr sz="1800">
              <a:latin typeface="Times New Roman"/>
              <a:cs typeface="Times New Roman"/>
            </a:endParaRPr>
          </a:p>
        </p:txBody>
      </p:sp>
      <p:sp>
        <p:nvSpPr>
          <p:cNvPr id="64" name="object 64"/>
          <p:cNvSpPr txBox="1"/>
          <p:nvPr/>
        </p:nvSpPr>
        <p:spPr>
          <a:xfrm>
            <a:off x="4104640" y="5241861"/>
            <a:ext cx="3736340" cy="1093470"/>
          </a:xfrm>
          <a:prstGeom prst="rect">
            <a:avLst/>
          </a:prstGeom>
        </p:spPr>
        <p:txBody>
          <a:bodyPr vert="horz" wrap="square" lIns="0" tIns="12700" rIns="0" bIns="0" rtlCol="0">
            <a:spAutoFit/>
          </a:bodyPr>
          <a:lstStyle/>
          <a:p>
            <a:pPr algn="ctr">
              <a:lnSpc>
                <a:spcPct val="100000"/>
              </a:lnSpc>
              <a:spcBef>
                <a:spcPts val="100"/>
              </a:spcBef>
            </a:pPr>
            <a:r>
              <a:rPr sz="1400" spc="-15" dirty="0">
                <a:latin typeface="Times New Roman"/>
                <a:cs typeface="Times New Roman"/>
              </a:rPr>
              <a:t>Опечатують,</a:t>
            </a:r>
            <a:r>
              <a:rPr sz="1400" spc="20" dirty="0">
                <a:latin typeface="Times New Roman"/>
                <a:cs typeface="Times New Roman"/>
              </a:rPr>
              <a:t> </a:t>
            </a:r>
            <a:r>
              <a:rPr sz="1400" spc="-5" dirty="0">
                <a:latin typeface="Times New Roman"/>
                <a:cs typeface="Times New Roman"/>
              </a:rPr>
              <a:t>наклеюють </a:t>
            </a:r>
            <a:r>
              <a:rPr sz="1400" spc="-45" dirty="0">
                <a:latin typeface="Times New Roman"/>
                <a:cs typeface="Times New Roman"/>
              </a:rPr>
              <a:t>СИГНАТУРУ,</a:t>
            </a:r>
            <a:r>
              <a:rPr sz="1400" spc="-30" dirty="0">
                <a:latin typeface="Times New Roman"/>
                <a:cs typeface="Times New Roman"/>
              </a:rPr>
              <a:t> </a:t>
            </a:r>
            <a:r>
              <a:rPr sz="1400" spc="-5" dirty="0">
                <a:latin typeface="Times New Roman"/>
                <a:cs typeface="Times New Roman"/>
              </a:rPr>
              <a:t>Етикетки</a:t>
            </a:r>
            <a:endParaRPr sz="1400">
              <a:latin typeface="Times New Roman"/>
              <a:cs typeface="Times New Roman"/>
            </a:endParaRPr>
          </a:p>
          <a:p>
            <a:pPr algn="ctr">
              <a:lnSpc>
                <a:spcPct val="100000"/>
              </a:lnSpc>
              <a:spcBef>
                <a:spcPts val="5"/>
              </a:spcBef>
            </a:pPr>
            <a:r>
              <a:rPr sz="1400" spc="-5" dirty="0">
                <a:latin typeface="Times New Roman"/>
                <a:cs typeface="Times New Roman"/>
              </a:rPr>
              <a:t>«Поводитися</a:t>
            </a:r>
            <a:r>
              <a:rPr sz="1400" spc="-50" dirty="0">
                <a:latin typeface="Times New Roman"/>
                <a:cs typeface="Times New Roman"/>
              </a:rPr>
              <a:t> </a:t>
            </a:r>
            <a:r>
              <a:rPr sz="1400" dirty="0">
                <a:latin typeface="Times New Roman"/>
                <a:cs typeface="Times New Roman"/>
              </a:rPr>
              <a:t>з</a:t>
            </a:r>
            <a:r>
              <a:rPr sz="1400" spc="-30" dirty="0">
                <a:latin typeface="Times New Roman"/>
                <a:cs typeface="Times New Roman"/>
              </a:rPr>
              <a:t> </a:t>
            </a:r>
            <a:r>
              <a:rPr sz="1400" dirty="0">
                <a:latin typeface="Times New Roman"/>
                <a:cs typeface="Times New Roman"/>
              </a:rPr>
              <a:t>обережністю»,</a:t>
            </a:r>
            <a:endParaRPr sz="1400">
              <a:latin typeface="Times New Roman"/>
              <a:cs typeface="Times New Roman"/>
            </a:endParaRPr>
          </a:p>
          <a:p>
            <a:pPr marL="1270" algn="ctr">
              <a:lnSpc>
                <a:spcPct val="100000"/>
              </a:lnSpc>
            </a:pPr>
            <a:r>
              <a:rPr sz="1400" dirty="0">
                <a:latin typeface="Times New Roman"/>
                <a:cs typeface="Times New Roman"/>
              </a:rPr>
              <a:t>«Берегти</a:t>
            </a:r>
            <a:r>
              <a:rPr sz="1400" spc="-35" dirty="0">
                <a:latin typeface="Times New Roman"/>
                <a:cs typeface="Times New Roman"/>
              </a:rPr>
              <a:t> </a:t>
            </a:r>
            <a:r>
              <a:rPr sz="1400" dirty="0">
                <a:latin typeface="Times New Roman"/>
                <a:cs typeface="Times New Roman"/>
              </a:rPr>
              <a:t>від</a:t>
            </a:r>
            <a:r>
              <a:rPr sz="1400" spc="-35" dirty="0">
                <a:latin typeface="Times New Roman"/>
                <a:cs typeface="Times New Roman"/>
              </a:rPr>
              <a:t> </a:t>
            </a:r>
            <a:r>
              <a:rPr sz="1400" dirty="0">
                <a:latin typeface="Times New Roman"/>
                <a:cs typeface="Times New Roman"/>
              </a:rPr>
              <a:t>дітей»</a:t>
            </a:r>
            <a:endParaRPr sz="1400">
              <a:latin typeface="Times New Roman"/>
              <a:cs typeface="Times New Roman"/>
            </a:endParaRPr>
          </a:p>
          <a:p>
            <a:pPr marL="67310" marR="59055" algn="ctr">
              <a:lnSpc>
                <a:spcPct val="100000"/>
              </a:lnSpc>
            </a:pPr>
            <a:r>
              <a:rPr sz="1400" spc="-5" dirty="0">
                <a:latin typeface="Times New Roman"/>
                <a:cs typeface="Times New Roman"/>
              </a:rPr>
              <a:t>«Зберігати</a:t>
            </a:r>
            <a:r>
              <a:rPr sz="1400" spc="-40" dirty="0">
                <a:latin typeface="Times New Roman"/>
                <a:cs typeface="Times New Roman"/>
              </a:rPr>
              <a:t> </a:t>
            </a:r>
            <a:r>
              <a:rPr sz="1400" dirty="0">
                <a:latin typeface="Times New Roman"/>
                <a:cs typeface="Times New Roman"/>
              </a:rPr>
              <a:t>в</a:t>
            </a:r>
            <a:r>
              <a:rPr sz="1400" spc="-15" dirty="0">
                <a:latin typeface="Times New Roman"/>
                <a:cs typeface="Times New Roman"/>
              </a:rPr>
              <a:t> прохолодному</a:t>
            </a:r>
            <a:r>
              <a:rPr sz="1400" spc="-45" dirty="0">
                <a:latin typeface="Times New Roman"/>
                <a:cs typeface="Times New Roman"/>
              </a:rPr>
              <a:t> </a:t>
            </a:r>
            <a:r>
              <a:rPr sz="1400" dirty="0">
                <a:latin typeface="Times New Roman"/>
                <a:cs typeface="Times New Roman"/>
              </a:rPr>
              <a:t>місці»,</a:t>
            </a:r>
            <a:r>
              <a:rPr sz="1400" spc="-30" dirty="0">
                <a:latin typeface="Times New Roman"/>
                <a:cs typeface="Times New Roman"/>
              </a:rPr>
              <a:t> </a:t>
            </a:r>
            <a:r>
              <a:rPr sz="1400" spc="-5" dirty="0">
                <a:latin typeface="Times New Roman"/>
                <a:cs typeface="Times New Roman"/>
              </a:rPr>
              <a:t>«Зберігати</a:t>
            </a:r>
            <a:r>
              <a:rPr sz="1400" spc="-35" dirty="0">
                <a:latin typeface="Times New Roman"/>
                <a:cs typeface="Times New Roman"/>
              </a:rPr>
              <a:t> </a:t>
            </a:r>
            <a:r>
              <a:rPr sz="1400" dirty="0">
                <a:latin typeface="Times New Roman"/>
                <a:cs typeface="Times New Roman"/>
              </a:rPr>
              <a:t>в </a:t>
            </a:r>
            <a:r>
              <a:rPr sz="1400" spc="-335" dirty="0">
                <a:latin typeface="Times New Roman"/>
                <a:cs typeface="Times New Roman"/>
              </a:rPr>
              <a:t> </a:t>
            </a:r>
            <a:r>
              <a:rPr sz="1400" spc="-5" dirty="0">
                <a:latin typeface="Times New Roman"/>
                <a:cs typeface="Times New Roman"/>
              </a:rPr>
              <a:t>захищеному</a:t>
            </a:r>
            <a:r>
              <a:rPr sz="1400" spc="-50" dirty="0">
                <a:latin typeface="Times New Roman"/>
                <a:cs typeface="Times New Roman"/>
              </a:rPr>
              <a:t> </a:t>
            </a:r>
            <a:r>
              <a:rPr sz="1400" dirty="0">
                <a:latin typeface="Times New Roman"/>
                <a:cs typeface="Times New Roman"/>
              </a:rPr>
              <a:t>від </a:t>
            </a:r>
            <a:r>
              <a:rPr sz="1400" spc="-10" dirty="0">
                <a:latin typeface="Times New Roman"/>
                <a:cs typeface="Times New Roman"/>
              </a:rPr>
              <a:t>світла</a:t>
            </a:r>
            <a:r>
              <a:rPr sz="1400" spc="-5" dirty="0">
                <a:latin typeface="Times New Roman"/>
                <a:cs typeface="Times New Roman"/>
              </a:rPr>
              <a:t> </a:t>
            </a:r>
            <a:r>
              <a:rPr sz="1400" dirty="0">
                <a:latin typeface="Times New Roman"/>
                <a:cs typeface="Times New Roman"/>
              </a:rPr>
              <a:t>місці»</a:t>
            </a:r>
            <a:endParaRPr sz="140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8395" y="3264408"/>
            <a:ext cx="8033384" cy="3426460"/>
            <a:chOff x="88395" y="3264408"/>
            <a:chExt cx="8033384" cy="3426460"/>
          </a:xfrm>
        </p:grpSpPr>
        <p:sp>
          <p:nvSpPr>
            <p:cNvPr id="3" name="object 3"/>
            <p:cNvSpPr/>
            <p:nvPr/>
          </p:nvSpPr>
          <p:spPr>
            <a:xfrm>
              <a:off x="108203" y="3284220"/>
              <a:ext cx="7993380" cy="3386454"/>
            </a:xfrm>
            <a:custGeom>
              <a:avLst/>
              <a:gdLst/>
              <a:ahLst/>
              <a:cxnLst/>
              <a:rect l="l" t="t" r="r" b="b"/>
              <a:pathLst>
                <a:path w="7993380" h="3386454">
                  <a:moveTo>
                    <a:pt x="7993380" y="0"/>
                  </a:moveTo>
                  <a:lnTo>
                    <a:pt x="0" y="0"/>
                  </a:lnTo>
                  <a:lnTo>
                    <a:pt x="0" y="3386328"/>
                  </a:lnTo>
                  <a:lnTo>
                    <a:pt x="7428979" y="3386328"/>
                  </a:lnTo>
                  <a:lnTo>
                    <a:pt x="7993380" y="2821927"/>
                  </a:lnTo>
                  <a:lnTo>
                    <a:pt x="7993380" y="0"/>
                  </a:lnTo>
                  <a:close/>
                </a:path>
              </a:pathLst>
            </a:custGeom>
            <a:solidFill>
              <a:srgbClr val="D9D9D9"/>
            </a:solidFill>
          </p:spPr>
          <p:txBody>
            <a:bodyPr wrap="square" lIns="0" tIns="0" rIns="0" bIns="0" rtlCol="0"/>
            <a:lstStyle/>
            <a:p>
              <a:endParaRPr/>
            </a:p>
          </p:txBody>
        </p:sp>
        <p:sp>
          <p:nvSpPr>
            <p:cNvPr id="4" name="object 4"/>
            <p:cNvSpPr/>
            <p:nvPr/>
          </p:nvSpPr>
          <p:spPr>
            <a:xfrm>
              <a:off x="7537186" y="6106147"/>
              <a:ext cx="564515" cy="564515"/>
            </a:xfrm>
            <a:custGeom>
              <a:avLst/>
              <a:gdLst/>
              <a:ahLst/>
              <a:cxnLst/>
              <a:rect l="l" t="t" r="r" b="b"/>
              <a:pathLst>
                <a:path w="564515" h="564515">
                  <a:moveTo>
                    <a:pt x="564400" y="0"/>
                  </a:moveTo>
                  <a:lnTo>
                    <a:pt x="112877" y="112877"/>
                  </a:lnTo>
                  <a:lnTo>
                    <a:pt x="0" y="564400"/>
                  </a:lnTo>
                  <a:lnTo>
                    <a:pt x="564400" y="0"/>
                  </a:lnTo>
                  <a:close/>
                </a:path>
              </a:pathLst>
            </a:custGeom>
            <a:solidFill>
              <a:srgbClr val="ADADAD"/>
            </a:solidFill>
          </p:spPr>
          <p:txBody>
            <a:bodyPr wrap="square" lIns="0" tIns="0" rIns="0" bIns="0" rtlCol="0"/>
            <a:lstStyle/>
            <a:p>
              <a:endParaRPr/>
            </a:p>
          </p:txBody>
        </p:sp>
        <p:sp>
          <p:nvSpPr>
            <p:cNvPr id="5" name="object 5"/>
            <p:cNvSpPr/>
            <p:nvPr/>
          </p:nvSpPr>
          <p:spPr>
            <a:xfrm>
              <a:off x="108207" y="3284220"/>
              <a:ext cx="7993380" cy="3386454"/>
            </a:xfrm>
            <a:custGeom>
              <a:avLst/>
              <a:gdLst/>
              <a:ahLst/>
              <a:cxnLst/>
              <a:rect l="l" t="t" r="r" b="b"/>
              <a:pathLst>
                <a:path w="7993380" h="3386454">
                  <a:moveTo>
                    <a:pt x="7428979" y="3386328"/>
                  </a:moveTo>
                  <a:lnTo>
                    <a:pt x="7541856" y="2934804"/>
                  </a:lnTo>
                  <a:lnTo>
                    <a:pt x="7993380" y="2821927"/>
                  </a:lnTo>
                  <a:lnTo>
                    <a:pt x="7428979" y="3386328"/>
                  </a:lnTo>
                  <a:lnTo>
                    <a:pt x="0" y="3386328"/>
                  </a:lnTo>
                  <a:lnTo>
                    <a:pt x="0" y="0"/>
                  </a:lnTo>
                  <a:lnTo>
                    <a:pt x="7993380" y="0"/>
                  </a:lnTo>
                  <a:lnTo>
                    <a:pt x="7993380" y="2821927"/>
                  </a:lnTo>
                </a:path>
              </a:pathLst>
            </a:custGeom>
            <a:ln w="39624">
              <a:solidFill>
                <a:srgbClr val="B03E9A"/>
              </a:solidFill>
            </a:ln>
          </p:spPr>
          <p:txBody>
            <a:bodyPr wrap="square" lIns="0" tIns="0" rIns="0" bIns="0" rtlCol="0"/>
            <a:lstStyle/>
            <a:p>
              <a:endParaRPr/>
            </a:p>
          </p:txBody>
        </p:sp>
      </p:grpSp>
      <p:grpSp>
        <p:nvGrpSpPr>
          <p:cNvPr id="6" name="object 6"/>
          <p:cNvGrpSpPr/>
          <p:nvPr/>
        </p:nvGrpSpPr>
        <p:grpSpPr>
          <a:xfrm>
            <a:off x="-20001" y="0"/>
            <a:ext cx="6660515" cy="3065145"/>
            <a:chOff x="-20001" y="0"/>
            <a:chExt cx="6660515" cy="3065145"/>
          </a:xfrm>
        </p:grpSpPr>
        <p:sp>
          <p:nvSpPr>
            <p:cNvPr id="7" name="object 7"/>
            <p:cNvSpPr/>
            <p:nvPr/>
          </p:nvSpPr>
          <p:spPr>
            <a:xfrm>
              <a:off x="0" y="570355"/>
              <a:ext cx="660400" cy="2474595"/>
            </a:xfrm>
            <a:custGeom>
              <a:avLst/>
              <a:gdLst/>
              <a:ahLst/>
              <a:cxnLst/>
              <a:rect l="l" t="t" r="r" b="b"/>
              <a:pathLst>
                <a:path w="660400" h="2474595">
                  <a:moveTo>
                    <a:pt x="659892" y="0"/>
                  </a:moveTo>
                  <a:lnTo>
                    <a:pt x="494919" y="0"/>
                  </a:lnTo>
                  <a:lnTo>
                    <a:pt x="462812" y="6482"/>
                  </a:lnTo>
                  <a:lnTo>
                    <a:pt x="436592" y="24160"/>
                  </a:lnTo>
                  <a:lnTo>
                    <a:pt x="418914" y="50379"/>
                  </a:lnTo>
                  <a:lnTo>
                    <a:pt x="412432" y="82486"/>
                  </a:lnTo>
                  <a:lnTo>
                    <a:pt x="418914" y="114593"/>
                  </a:lnTo>
                  <a:lnTo>
                    <a:pt x="436592" y="140812"/>
                  </a:lnTo>
                  <a:lnTo>
                    <a:pt x="462812" y="158490"/>
                  </a:lnTo>
                  <a:lnTo>
                    <a:pt x="494919" y="164973"/>
                  </a:lnTo>
                  <a:lnTo>
                    <a:pt x="538774" y="159079"/>
                  </a:lnTo>
                  <a:lnTo>
                    <a:pt x="578183" y="142448"/>
                  </a:lnTo>
                  <a:lnTo>
                    <a:pt x="611571" y="116652"/>
                  </a:lnTo>
                  <a:lnTo>
                    <a:pt x="637367" y="83264"/>
                  </a:lnTo>
                  <a:lnTo>
                    <a:pt x="653998" y="43855"/>
                  </a:lnTo>
                  <a:lnTo>
                    <a:pt x="659892" y="0"/>
                  </a:lnTo>
                  <a:close/>
                </a:path>
                <a:path w="660400" h="2474595">
                  <a:moveTo>
                    <a:pt x="164973" y="2144649"/>
                  </a:moveTo>
                  <a:lnTo>
                    <a:pt x="121117" y="2150542"/>
                  </a:lnTo>
                  <a:lnTo>
                    <a:pt x="81708" y="2167173"/>
                  </a:lnTo>
                  <a:lnTo>
                    <a:pt x="48320" y="2192969"/>
                  </a:lnTo>
                  <a:lnTo>
                    <a:pt x="22524" y="2226357"/>
                  </a:lnTo>
                  <a:lnTo>
                    <a:pt x="5893" y="2265766"/>
                  </a:lnTo>
                  <a:lnTo>
                    <a:pt x="0" y="2309622"/>
                  </a:lnTo>
                  <a:lnTo>
                    <a:pt x="5893" y="2353477"/>
                  </a:lnTo>
                  <a:lnTo>
                    <a:pt x="22524" y="2392886"/>
                  </a:lnTo>
                  <a:lnTo>
                    <a:pt x="48320" y="2426274"/>
                  </a:lnTo>
                  <a:lnTo>
                    <a:pt x="81708" y="2452070"/>
                  </a:lnTo>
                  <a:lnTo>
                    <a:pt x="121117" y="2468701"/>
                  </a:lnTo>
                  <a:lnTo>
                    <a:pt x="164973" y="2474595"/>
                  </a:lnTo>
                  <a:lnTo>
                    <a:pt x="208828" y="2468701"/>
                  </a:lnTo>
                  <a:lnTo>
                    <a:pt x="248237" y="2452070"/>
                  </a:lnTo>
                  <a:lnTo>
                    <a:pt x="281625" y="2426274"/>
                  </a:lnTo>
                  <a:lnTo>
                    <a:pt x="307421" y="2392886"/>
                  </a:lnTo>
                  <a:lnTo>
                    <a:pt x="324052" y="2353477"/>
                  </a:lnTo>
                  <a:lnTo>
                    <a:pt x="329946" y="2309622"/>
                  </a:lnTo>
                  <a:lnTo>
                    <a:pt x="164973" y="2309622"/>
                  </a:lnTo>
                  <a:lnTo>
                    <a:pt x="197079" y="2303139"/>
                  </a:lnTo>
                  <a:lnTo>
                    <a:pt x="223299" y="2285461"/>
                  </a:lnTo>
                  <a:lnTo>
                    <a:pt x="240977" y="2259242"/>
                  </a:lnTo>
                  <a:lnTo>
                    <a:pt x="247459" y="2227135"/>
                  </a:lnTo>
                  <a:lnTo>
                    <a:pt x="240977" y="2195028"/>
                  </a:lnTo>
                  <a:lnTo>
                    <a:pt x="223299" y="2168809"/>
                  </a:lnTo>
                  <a:lnTo>
                    <a:pt x="197079" y="2151131"/>
                  </a:lnTo>
                  <a:lnTo>
                    <a:pt x="164973" y="2144649"/>
                  </a:lnTo>
                  <a:close/>
                </a:path>
              </a:pathLst>
            </a:custGeom>
            <a:solidFill>
              <a:srgbClr val="CDCDCD"/>
            </a:solidFill>
          </p:spPr>
          <p:txBody>
            <a:bodyPr wrap="square" lIns="0" tIns="0" rIns="0" bIns="0" rtlCol="0"/>
            <a:lstStyle/>
            <a:p>
              <a:endParaRPr/>
            </a:p>
          </p:txBody>
        </p:sp>
        <p:sp>
          <p:nvSpPr>
            <p:cNvPr id="8" name="object 8"/>
            <p:cNvSpPr/>
            <p:nvPr/>
          </p:nvSpPr>
          <p:spPr>
            <a:xfrm>
              <a:off x="1" y="405385"/>
              <a:ext cx="3203575" cy="2639695"/>
            </a:xfrm>
            <a:custGeom>
              <a:avLst/>
              <a:gdLst/>
              <a:ahLst/>
              <a:cxnLst/>
              <a:rect l="l" t="t" r="r" b="b"/>
              <a:pathLst>
                <a:path w="3203575" h="2639695">
                  <a:moveTo>
                    <a:pt x="329946" y="2309622"/>
                  </a:moveTo>
                  <a:lnTo>
                    <a:pt x="329946" y="164973"/>
                  </a:lnTo>
                  <a:lnTo>
                    <a:pt x="335839" y="121117"/>
                  </a:lnTo>
                  <a:lnTo>
                    <a:pt x="352470" y="81708"/>
                  </a:lnTo>
                  <a:lnTo>
                    <a:pt x="378266" y="48320"/>
                  </a:lnTo>
                  <a:lnTo>
                    <a:pt x="411654" y="22524"/>
                  </a:lnTo>
                  <a:lnTo>
                    <a:pt x="451063" y="5893"/>
                  </a:lnTo>
                  <a:lnTo>
                    <a:pt x="494919" y="0"/>
                  </a:lnTo>
                  <a:lnTo>
                    <a:pt x="3038475" y="0"/>
                  </a:lnTo>
                  <a:lnTo>
                    <a:pt x="3082330" y="5893"/>
                  </a:lnTo>
                  <a:lnTo>
                    <a:pt x="3121739" y="22524"/>
                  </a:lnTo>
                  <a:lnTo>
                    <a:pt x="3155127" y="48320"/>
                  </a:lnTo>
                  <a:lnTo>
                    <a:pt x="3180923" y="81708"/>
                  </a:lnTo>
                  <a:lnTo>
                    <a:pt x="3197554" y="121117"/>
                  </a:lnTo>
                  <a:lnTo>
                    <a:pt x="3203447" y="164973"/>
                  </a:lnTo>
                  <a:lnTo>
                    <a:pt x="3197554" y="208828"/>
                  </a:lnTo>
                  <a:lnTo>
                    <a:pt x="3180923" y="248237"/>
                  </a:lnTo>
                  <a:lnTo>
                    <a:pt x="3155127" y="281625"/>
                  </a:lnTo>
                  <a:lnTo>
                    <a:pt x="3121739" y="307421"/>
                  </a:lnTo>
                  <a:lnTo>
                    <a:pt x="3082330" y="324052"/>
                  </a:lnTo>
                  <a:lnTo>
                    <a:pt x="3038475" y="329946"/>
                  </a:lnTo>
                  <a:lnTo>
                    <a:pt x="2873502" y="329946"/>
                  </a:lnTo>
                  <a:lnTo>
                    <a:pt x="2873502" y="2474595"/>
                  </a:lnTo>
                  <a:lnTo>
                    <a:pt x="2867608" y="2518450"/>
                  </a:lnTo>
                  <a:lnTo>
                    <a:pt x="2850977" y="2557859"/>
                  </a:lnTo>
                  <a:lnTo>
                    <a:pt x="2825181" y="2591247"/>
                  </a:lnTo>
                  <a:lnTo>
                    <a:pt x="2791793" y="2617043"/>
                  </a:lnTo>
                  <a:lnTo>
                    <a:pt x="2752384" y="2633674"/>
                  </a:lnTo>
                  <a:lnTo>
                    <a:pt x="2708529" y="2639568"/>
                  </a:lnTo>
                  <a:lnTo>
                    <a:pt x="164973" y="2639568"/>
                  </a:lnTo>
                  <a:lnTo>
                    <a:pt x="121117" y="2633674"/>
                  </a:lnTo>
                  <a:lnTo>
                    <a:pt x="81708" y="2617043"/>
                  </a:lnTo>
                  <a:lnTo>
                    <a:pt x="48320" y="2591247"/>
                  </a:lnTo>
                  <a:lnTo>
                    <a:pt x="22524" y="2557859"/>
                  </a:lnTo>
                  <a:lnTo>
                    <a:pt x="5893" y="2518450"/>
                  </a:lnTo>
                  <a:lnTo>
                    <a:pt x="0" y="2474595"/>
                  </a:lnTo>
                  <a:lnTo>
                    <a:pt x="5893" y="2430739"/>
                  </a:lnTo>
                  <a:lnTo>
                    <a:pt x="22524" y="2391330"/>
                  </a:lnTo>
                  <a:lnTo>
                    <a:pt x="48320" y="2357942"/>
                  </a:lnTo>
                  <a:lnTo>
                    <a:pt x="81708" y="2332146"/>
                  </a:lnTo>
                  <a:lnTo>
                    <a:pt x="121117" y="2315515"/>
                  </a:lnTo>
                  <a:lnTo>
                    <a:pt x="164973" y="2309622"/>
                  </a:lnTo>
                  <a:lnTo>
                    <a:pt x="329946" y="2309622"/>
                  </a:lnTo>
                  <a:close/>
                </a:path>
                <a:path w="3203575" h="2639695">
                  <a:moveTo>
                    <a:pt x="494919" y="0"/>
                  </a:moveTo>
                  <a:lnTo>
                    <a:pt x="538774" y="5893"/>
                  </a:lnTo>
                  <a:lnTo>
                    <a:pt x="578183" y="22524"/>
                  </a:lnTo>
                  <a:lnTo>
                    <a:pt x="611571" y="48320"/>
                  </a:lnTo>
                  <a:lnTo>
                    <a:pt x="637367" y="81708"/>
                  </a:lnTo>
                  <a:lnTo>
                    <a:pt x="653998" y="121117"/>
                  </a:lnTo>
                  <a:lnTo>
                    <a:pt x="659892" y="164973"/>
                  </a:lnTo>
                  <a:lnTo>
                    <a:pt x="653998" y="208828"/>
                  </a:lnTo>
                  <a:lnTo>
                    <a:pt x="637367" y="248237"/>
                  </a:lnTo>
                  <a:lnTo>
                    <a:pt x="611571" y="281625"/>
                  </a:lnTo>
                  <a:lnTo>
                    <a:pt x="578183" y="307421"/>
                  </a:lnTo>
                  <a:lnTo>
                    <a:pt x="538774" y="324052"/>
                  </a:lnTo>
                  <a:lnTo>
                    <a:pt x="494919" y="329946"/>
                  </a:lnTo>
                  <a:lnTo>
                    <a:pt x="462812" y="323463"/>
                  </a:lnTo>
                  <a:lnTo>
                    <a:pt x="436592" y="305785"/>
                  </a:lnTo>
                  <a:lnTo>
                    <a:pt x="418914" y="279566"/>
                  </a:lnTo>
                  <a:lnTo>
                    <a:pt x="412432" y="247459"/>
                  </a:lnTo>
                  <a:lnTo>
                    <a:pt x="418914" y="215352"/>
                  </a:lnTo>
                  <a:lnTo>
                    <a:pt x="436592" y="189133"/>
                  </a:lnTo>
                  <a:lnTo>
                    <a:pt x="462812" y="171455"/>
                  </a:lnTo>
                  <a:lnTo>
                    <a:pt x="494919" y="164973"/>
                  </a:lnTo>
                  <a:lnTo>
                    <a:pt x="659892" y="164973"/>
                  </a:lnTo>
                </a:path>
                <a:path w="3203575" h="2639695">
                  <a:moveTo>
                    <a:pt x="2873502" y="329946"/>
                  </a:moveTo>
                  <a:lnTo>
                    <a:pt x="494919" y="329946"/>
                  </a:lnTo>
                </a:path>
              </a:pathLst>
            </a:custGeom>
            <a:ln w="39624">
              <a:solidFill>
                <a:srgbClr val="7E7E7E"/>
              </a:solidFill>
            </a:ln>
          </p:spPr>
          <p:txBody>
            <a:bodyPr wrap="square" lIns="0" tIns="0" rIns="0" bIns="0" rtlCol="0"/>
            <a:lstStyle/>
            <a:p>
              <a:endParaRPr/>
            </a:p>
          </p:txBody>
        </p:sp>
        <p:pic>
          <p:nvPicPr>
            <p:cNvPr id="9" name="object 9"/>
            <p:cNvPicPr/>
            <p:nvPr/>
          </p:nvPicPr>
          <p:blipFill>
            <a:blip r:embed="rId2" cstate="print"/>
            <a:stretch>
              <a:fillRect/>
            </a:stretch>
          </p:blipFill>
          <p:spPr>
            <a:xfrm>
              <a:off x="145162" y="2695195"/>
              <a:ext cx="204597" cy="204597"/>
            </a:xfrm>
            <a:prstGeom prst="rect">
              <a:avLst/>
            </a:prstGeom>
          </p:spPr>
        </p:pic>
        <p:sp>
          <p:nvSpPr>
            <p:cNvPr id="10" name="object 10"/>
            <p:cNvSpPr/>
            <p:nvPr/>
          </p:nvSpPr>
          <p:spPr>
            <a:xfrm>
              <a:off x="164974" y="2715007"/>
              <a:ext cx="165100" cy="330200"/>
            </a:xfrm>
            <a:custGeom>
              <a:avLst/>
              <a:gdLst/>
              <a:ahLst/>
              <a:cxnLst/>
              <a:rect l="l" t="t" r="r" b="b"/>
              <a:pathLst>
                <a:path w="165100" h="330200">
                  <a:moveTo>
                    <a:pt x="0" y="329946"/>
                  </a:moveTo>
                  <a:lnTo>
                    <a:pt x="43855" y="324052"/>
                  </a:lnTo>
                  <a:lnTo>
                    <a:pt x="83264" y="307421"/>
                  </a:lnTo>
                  <a:lnTo>
                    <a:pt x="116652" y="281625"/>
                  </a:lnTo>
                  <a:lnTo>
                    <a:pt x="142448" y="248237"/>
                  </a:lnTo>
                  <a:lnTo>
                    <a:pt x="159079" y="208828"/>
                  </a:lnTo>
                  <a:lnTo>
                    <a:pt x="164973" y="164973"/>
                  </a:lnTo>
                  <a:lnTo>
                    <a:pt x="164973" y="0"/>
                  </a:lnTo>
                </a:path>
              </a:pathLst>
            </a:custGeom>
            <a:ln w="39624">
              <a:solidFill>
                <a:srgbClr val="7E7E7E"/>
              </a:solidFill>
            </a:ln>
          </p:spPr>
          <p:txBody>
            <a:bodyPr wrap="square" lIns="0" tIns="0" rIns="0" bIns="0" rtlCol="0"/>
            <a:lstStyle/>
            <a:p>
              <a:endParaRPr/>
            </a:p>
          </p:txBody>
        </p:sp>
        <p:pic>
          <p:nvPicPr>
            <p:cNvPr id="11" name="object 11"/>
            <p:cNvPicPr/>
            <p:nvPr/>
          </p:nvPicPr>
          <p:blipFill>
            <a:blip r:embed="rId3" cstate="print"/>
            <a:stretch>
              <a:fillRect/>
            </a:stretch>
          </p:blipFill>
          <p:spPr>
            <a:xfrm>
              <a:off x="1479804" y="0"/>
              <a:ext cx="5160263" cy="507491"/>
            </a:xfrm>
            <a:prstGeom prst="rect">
              <a:avLst/>
            </a:prstGeom>
          </p:spPr>
        </p:pic>
      </p:grpSp>
      <p:sp>
        <p:nvSpPr>
          <p:cNvPr id="12" name="object 12"/>
          <p:cNvSpPr txBox="1">
            <a:spLocks noGrp="1"/>
          </p:cNvSpPr>
          <p:nvPr>
            <p:ph type="title"/>
          </p:nvPr>
        </p:nvSpPr>
        <p:spPr>
          <a:xfrm>
            <a:off x="1618646" y="25400"/>
            <a:ext cx="4862830" cy="314960"/>
          </a:xfrm>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45" dirty="0"/>
              <a:t> </a:t>
            </a:r>
            <a:r>
              <a:rPr spc="-20" dirty="0"/>
              <a:t>КОМБІНОВАНИХ</a:t>
            </a:r>
            <a:r>
              <a:rPr spc="475" dirty="0"/>
              <a:t> </a:t>
            </a:r>
            <a:r>
              <a:rPr spc="-20" dirty="0"/>
              <a:t>МАЗЕЙ</a:t>
            </a:r>
          </a:p>
        </p:txBody>
      </p:sp>
      <p:sp>
        <p:nvSpPr>
          <p:cNvPr id="13" name="object 13"/>
          <p:cNvSpPr txBox="1"/>
          <p:nvPr/>
        </p:nvSpPr>
        <p:spPr>
          <a:xfrm>
            <a:off x="3190875" y="528954"/>
            <a:ext cx="4850130" cy="299720"/>
          </a:xfrm>
          <a:prstGeom prst="rect">
            <a:avLst/>
          </a:prstGeom>
        </p:spPr>
        <p:txBody>
          <a:bodyPr vert="horz" wrap="square" lIns="0" tIns="12700" rIns="0" bIns="0" rtlCol="0">
            <a:spAutoFit/>
          </a:bodyPr>
          <a:lstStyle/>
          <a:p>
            <a:pPr marL="12700">
              <a:lnSpc>
                <a:spcPct val="100000"/>
              </a:lnSpc>
              <a:spcBef>
                <a:spcPts val="100"/>
              </a:spcBef>
              <a:tabLst>
                <a:tab pos="774065" algn="l"/>
                <a:tab pos="1085215" algn="l"/>
                <a:tab pos="2480945" algn="l"/>
                <a:tab pos="3173095" algn="l"/>
                <a:tab pos="3599815" algn="l"/>
                <a:tab pos="4454525" algn="l"/>
              </a:tabLst>
            </a:pPr>
            <a:r>
              <a:rPr sz="1800" spc="-5" dirty="0">
                <a:latin typeface="Times New Roman"/>
                <a:cs typeface="Times New Roman"/>
              </a:rPr>
              <a:t>Д</a:t>
            </a:r>
            <a:r>
              <a:rPr sz="1800" spc="5" dirty="0">
                <a:latin typeface="Times New Roman"/>
                <a:cs typeface="Times New Roman"/>
              </a:rPr>
              <a:t>.</a:t>
            </a:r>
            <a:r>
              <a:rPr sz="1800" dirty="0">
                <a:latin typeface="Times New Roman"/>
                <a:cs typeface="Times New Roman"/>
              </a:rPr>
              <a:t>л</a:t>
            </a:r>
            <a:r>
              <a:rPr sz="1800" spc="5" dirty="0">
                <a:latin typeface="Times New Roman"/>
                <a:cs typeface="Times New Roman"/>
              </a:rPr>
              <a:t>.</a:t>
            </a:r>
            <a:r>
              <a:rPr sz="1800" spc="-5" dirty="0">
                <a:latin typeface="Times New Roman"/>
                <a:cs typeface="Times New Roman"/>
              </a:rPr>
              <a:t>п</a:t>
            </a:r>
            <a:r>
              <a:rPr sz="1800" dirty="0">
                <a:latin typeface="Times New Roman"/>
                <a:cs typeface="Times New Roman"/>
              </a:rPr>
              <a:t>.	–	</a:t>
            </a:r>
            <a:r>
              <a:rPr sz="1800" spc="-95" dirty="0">
                <a:latin typeface="Times New Roman"/>
                <a:cs typeface="Times New Roman"/>
              </a:rPr>
              <a:t>к</a:t>
            </a:r>
            <a:r>
              <a:rPr sz="1800" spc="-40" dirty="0">
                <a:latin typeface="Times New Roman"/>
                <a:cs typeface="Times New Roman"/>
              </a:rPr>
              <a:t>о</a:t>
            </a:r>
            <a:r>
              <a:rPr sz="1800" dirty="0">
                <a:latin typeface="Times New Roman"/>
                <a:cs typeface="Times New Roman"/>
              </a:rPr>
              <a:t>м</a:t>
            </a:r>
            <a:r>
              <a:rPr sz="1800" spc="-20" dirty="0">
                <a:latin typeface="Times New Roman"/>
                <a:cs typeface="Times New Roman"/>
              </a:rPr>
              <a:t>б</a:t>
            </a:r>
            <a:r>
              <a:rPr sz="1800" dirty="0">
                <a:latin typeface="Times New Roman"/>
                <a:cs typeface="Times New Roman"/>
              </a:rPr>
              <a:t>і</a:t>
            </a:r>
            <a:r>
              <a:rPr sz="1800" spc="-5" dirty="0">
                <a:latin typeface="Times New Roman"/>
                <a:cs typeface="Times New Roman"/>
              </a:rPr>
              <a:t>но</a:t>
            </a: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н</a:t>
            </a:r>
            <a:r>
              <a:rPr sz="1800" dirty="0">
                <a:latin typeface="Times New Roman"/>
                <a:cs typeface="Times New Roman"/>
              </a:rPr>
              <a:t>а	</a:t>
            </a:r>
            <a:r>
              <a:rPr sz="1800" spc="-15" dirty="0">
                <a:latin typeface="Times New Roman"/>
                <a:cs typeface="Times New Roman"/>
              </a:rPr>
              <a:t>м</a:t>
            </a:r>
            <a:r>
              <a:rPr sz="1800" spc="5" dirty="0">
                <a:latin typeface="Times New Roman"/>
                <a:cs typeface="Times New Roman"/>
              </a:rPr>
              <a:t>а</a:t>
            </a:r>
            <a:r>
              <a:rPr sz="1800" spc="-5" dirty="0">
                <a:latin typeface="Times New Roman"/>
                <a:cs typeface="Times New Roman"/>
              </a:rPr>
              <a:t>зь</a:t>
            </a:r>
            <a:r>
              <a:rPr sz="1800" dirty="0">
                <a:latin typeface="Times New Roman"/>
                <a:cs typeface="Times New Roman"/>
              </a:rPr>
              <a:t>,	</a:t>
            </a:r>
            <a:r>
              <a:rPr sz="1800" spc="-5" dirty="0">
                <a:latin typeface="Times New Roman"/>
                <a:cs typeface="Times New Roman"/>
              </a:rPr>
              <a:t>д</a:t>
            </a:r>
            <a:r>
              <a:rPr sz="1800" dirty="0">
                <a:latin typeface="Times New Roman"/>
                <a:cs typeface="Times New Roman"/>
              </a:rPr>
              <a:t>о	</a:t>
            </a:r>
            <a:r>
              <a:rPr sz="1800" spc="5" dirty="0">
                <a:latin typeface="Times New Roman"/>
                <a:cs typeface="Times New Roman"/>
              </a:rPr>
              <a:t>с</a:t>
            </a:r>
            <a:r>
              <a:rPr sz="1800" dirty="0">
                <a:latin typeface="Times New Roman"/>
                <a:cs typeface="Times New Roman"/>
              </a:rPr>
              <a:t>кл</a:t>
            </a:r>
            <a:r>
              <a:rPr sz="1800" spc="5" dirty="0">
                <a:latin typeface="Times New Roman"/>
                <a:cs typeface="Times New Roman"/>
              </a:rPr>
              <a:t>а</a:t>
            </a:r>
            <a:r>
              <a:rPr sz="1800" spc="-20" dirty="0">
                <a:latin typeface="Times New Roman"/>
                <a:cs typeface="Times New Roman"/>
              </a:rPr>
              <a:t>д</a:t>
            </a:r>
            <a:r>
              <a:rPr sz="1800" dirty="0">
                <a:latin typeface="Times New Roman"/>
                <a:cs typeface="Times New Roman"/>
              </a:rPr>
              <a:t>у	я</a:t>
            </a:r>
            <a:r>
              <a:rPr sz="1800" spc="-95" dirty="0">
                <a:latin typeface="Times New Roman"/>
                <a:cs typeface="Times New Roman"/>
              </a:rPr>
              <a:t>к</a:t>
            </a:r>
            <a:r>
              <a:rPr sz="1800" dirty="0">
                <a:latin typeface="Times New Roman"/>
                <a:cs typeface="Times New Roman"/>
              </a:rPr>
              <a:t>ої</a:t>
            </a:r>
            <a:endParaRPr sz="1800">
              <a:latin typeface="Times New Roman"/>
              <a:cs typeface="Times New Roman"/>
            </a:endParaRPr>
          </a:p>
        </p:txBody>
      </p:sp>
      <p:sp>
        <p:nvSpPr>
          <p:cNvPr id="14" name="object 14"/>
          <p:cNvSpPr txBox="1"/>
          <p:nvPr/>
        </p:nvSpPr>
        <p:spPr>
          <a:xfrm>
            <a:off x="3189960" y="803275"/>
            <a:ext cx="4850765" cy="1397000"/>
          </a:xfrm>
          <a:prstGeom prst="rect">
            <a:avLst/>
          </a:prstGeom>
        </p:spPr>
        <p:txBody>
          <a:bodyPr vert="horz" wrap="square" lIns="0" tIns="12700" rIns="0" bIns="0" rtlCol="0">
            <a:spAutoFit/>
          </a:bodyPr>
          <a:lstStyle/>
          <a:p>
            <a:pPr marL="12700" marR="5080" indent="635" algn="just">
              <a:lnSpc>
                <a:spcPct val="100000"/>
              </a:lnSpc>
              <a:spcBef>
                <a:spcPts val="100"/>
              </a:spcBef>
            </a:pPr>
            <a:r>
              <a:rPr sz="1800" spc="-20" dirty="0">
                <a:latin typeface="Times New Roman"/>
                <a:cs typeface="Times New Roman"/>
              </a:rPr>
              <a:t>входять: </a:t>
            </a:r>
            <a:r>
              <a:rPr sz="1800" spc="-15" dirty="0">
                <a:latin typeface="Times New Roman"/>
                <a:cs typeface="Times New Roman"/>
              </a:rPr>
              <a:t>пахуча </a:t>
            </a:r>
            <a:r>
              <a:rPr sz="1800" dirty="0">
                <a:latin typeface="Times New Roman"/>
                <a:cs typeface="Times New Roman"/>
              </a:rPr>
              <a:t>і </a:t>
            </a:r>
            <a:r>
              <a:rPr sz="1800" spc="-15" dirty="0">
                <a:latin typeface="Times New Roman"/>
                <a:cs typeface="Times New Roman"/>
              </a:rPr>
              <a:t>летюча </a:t>
            </a:r>
            <a:r>
              <a:rPr sz="1800" spc="-10" dirty="0">
                <a:latin typeface="Times New Roman"/>
                <a:cs typeface="Times New Roman"/>
              </a:rPr>
              <a:t>речовина </a:t>
            </a:r>
            <a:r>
              <a:rPr sz="1800" dirty="0">
                <a:latin typeface="Times New Roman"/>
                <a:cs typeface="Times New Roman"/>
              </a:rPr>
              <a:t>- </a:t>
            </a:r>
            <a:r>
              <a:rPr sz="1800" spc="-10" dirty="0">
                <a:latin typeface="Times New Roman"/>
                <a:cs typeface="Times New Roman"/>
              </a:rPr>
              <a:t>ментол, </a:t>
            </a:r>
            <a:r>
              <a:rPr sz="1800" spc="-15" dirty="0">
                <a:latin typeface="Times New Roman"/>
                <a:cs typeface="Times New Roman"/>
              </a:rPr>
              <a:t>яка </a:t>
            </a:r>
            <a:r>
              <a:rPr sz="1800" spc="-10" dirty="0">
                <a:latin typeface="Times New Roman"/>
                <a:cs typeface="Times New Roman"/>
              </a:rPr>
              <a:t> розчиняється</a:t>
            </a:r>
            <a:r>
              <a:rPr sz="1800" spc="650" dirty="0">
                <a:latin typeface="Times New Roman"/>
                <a:cs typeface="Times New Roman"/>
              </a:rPr>
              <a:t> </a:t>
            </a:r>
            <a:r>
              <a:rPr sz="1800" spc="655" dirty="0">
                <a:latin typeface="Times New Roman"/>
                <a:cs typeface="Times New Roman"/>
              </a:rPr>
              <a:t> </a:t>
            </a:r>
            <a:r>
              <a:rPr sz="1800" dirty="0">
                <a:latin typeface="Times New Roman"/>
                <a:cs typeface="Times New Roman"/>
              </a:rPr>
              <a:t>в    </a:t>
            </a:r>
            <a:r>
              <a:rPr sz="1800" spc="5" dirty="0">
                <a:latin typeface="Times New Roman"/>
                <a:cs typeface="Times New Roman"/>
              </a:rPr>
              <a:t> основі     </a:t>
            </a:r>
            <a:r>
              <a:rPr sz="1800" spc="10" dirty="0">
                <a:latin typeface="Times New Roman"/>
                <a:cs typeface="Times New Roman"/>
              </a:rPr>
              <a:t> </a:t>
            </a:r>
            <a:r>
              <a:rPr sz="1800" spc="-10" dirty="0">
                <a:latin typeface="Times New Roman"/>
                <a:cs typeface="Times New Roman"/>
              </a:rPr>
              <a:t>(мазь-розчин) </a:t>
            </a:r>
            <a:r>
              <a:rPr sz="1800" spc="-5" dirty="0">
                <a:latin typeface="Times New Roman"/>
                <a:cs typeface="Times New Roman"/>
              </a:rPr>
              <a:t> </a:t>
            </a:r>
            <a:r>
              <a:rPr sz="1800" spc="-10" dirty="0">
                <a:latin typeface="Times New Roman"/>
                <a:cs typeface="Times New Roman"/>
              </a:rPr>
              <a:t>цинку оксид </a:t>
            </a:r>
            <a:r>
              <a:rPr sz="1800" dirty="0">
                <a:latin typeface="Times New Roman"/>
                <a:cs typeface="Times New Roman"/>
              </a:rPr>
              <a:t>- </a:t>
            </a:r>
            <a:r>
              <a:rPr sz="1800" spc="-5" dirty="0">
                <a:latin typeface="Times New Roman"/>
                <a:cs typeface="Times New Roman"/>
              </a:rPr>
              <a:t>не </a:t>
            </a:r>
            <a:r>
              <a:rPr sz="1800" spc="-10" dirty="0">
                <a:latin typeface="Times New Roman"/>
                <a:cs typeface="Times New Roman"/>
              </a:rPr>
              <a:t>розчинний </a:t>
            </a:r>
            <a:r>
              <a:rPr sz="1800" spc="-5" dirty="0">
                <a:latin typeface="Times New Roman"/>
                <a:cs typeface="Times New Roman"/>
              </a:rPr>
              <a:t>ні </a:t>
            </a:r>
            <a:r>
              <a:rPr sz="1800" dirty="0">
                <a:latin typeface="Times New Roman"/>
                <a:cs typeface="Times New Roman"/>
              </a:rPr>
              <a:t>у основі, </a:t>
            </a:r>
            <a:r>
              <a:rPr sz="1800" spc="-5" dirty="0">
                <a:latin typeface="Times New Roman"/>
                <a:cs typeface="Times New Roman"/>
              </a:rPr>
              <a:t>ні </a:t>
            </a:r>
            <a:r>
              <a:rPr sz="1800" dirty="0">
                <a:latin typeface="Times New Roman"/>
                <a:cs typeface="Times New Roman"/>
              </a:rPr>
              <a:t>у </a:t>
            </a:r>
            <a:r>
              <a:rPr sz="1800" spc="-25" dirty="0">
                <a:latin typeface="Times New Roman"/>
                <a:cs typeface="Times New Roman"/>
              </a:rPr>
              <a:t>воді </a:t>
            </a:r>
            <a:r>
              <a:rPr sz="1800" spc="-20" dirty="0">
                <a:latin typeface="Times New Roman"/>
                <a:cs typeface="Times New Roman"/>
              </a:rPr>
              <a:t> </a:t>
            </a:r>
            <a:r>
              <a:rPr sz="1800" spc="-5" dirty="0">
                <a:latin typeface="Times New Roman"/>
                <a:cs typeface="Times New Roman"/>
              </a:rPr>
              <a:t>(мазь-суспензія),</a:t>
            </a:r>
            <a:r>
              <a:rPr sz="1800" dirty="0">
                <a:latin typeface="Times New Roman"/>
                <a:cs typeface="Times New Roman"/>
              </a:rPr>
              <a:t> </a:t>
            </a:r>
            <a:r>
              <a:rPr sz="1800" spc="-10" dirty="0">
                <a:latin typeface="Times New Roman"/>
                <a:cs typeface="Times New Roman"/>
              </a:rPr>
              <a:t>протаргол</a:t>
            </a:r>
            <a:r>
              <a:rPr sz="1800" spc="-5"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spc="-10" dirty="0">
                <a:latin typeface="Times New Roman"/>
                <a:cs typeface="Times New Roman"/>
              </a:rPr>
              <a:t>розчинний</a:t>
            </a:r>
            <a:r>
              <a:rPr sz="1800" spc="-5" dirty="0">
                <a:latin typeface="Times New Roman"/>
                <a:cs typeface="Times New Roman"/>
              </a:rPr>
              <a:t> </a:t>
            </a:r>
            <a:r>
              <a:rPr sz="1800" dirty="0">
                <a:latin typeface="Times New Roman"/>
                <a:cs typeface="Times New Roman"/>
              </a:rPr>
              <a:t>у</a:t>
            </a:r>
            <a:r>
              <a:rPr sz="1800" spc="5" dirty="0">
                <a:latin typeface="Times New Roman"/>
                <a:cs typeface="Times New Roman"/>
              </a:rPr>
              <a:t> </a:t>
            </a:r>
            <a:r>
              <a:rPr sz="1800" spc="-20" dirty="0">
                <a:latin typeface="Times New Roman"/>
                <a:cs typeface="Times New Roman"/>
              </a:rPr>
              <a:t>воді </a:t>
            </a:r>
            <a:r>
              <a:rPr sz="1800" spc="-434" dirty="0">
                <a:latin typeface="Times New Roman"/>
                <a:cs typeface="Times New Roman"/>
              </a:rPr>
              <a:t> </a:t>
            </a:r>
            <a:r>
              <a:rPr sz="1800" spc="-10" dirty="0">
                <a:latin typeface="Times New Roman"/>
                <a:cs typeface="Times New Roman"/>
              </a:rPr>
              <a:t>(мазь-емульсія)</a:t>
            </a:r>
            <a:endParaRPr sz="1800">
              <a:latin typeface="Times New Roman"/>
              <a:cs typeface="Times New Roman"/>
            </a:endParaRPr>
          </a:p>
        </p:txBody>
      </p:sp>
      <p:sp>
        <p:nvSpPr>
          <p:cNvPr id="15" name="object 15"/>
          <p:cNvSpPr txBox="1"/>
          <p:nvPr/>
        </p:nvSpPr>
        <p:spPr>
          <a:xfrm>
            <a:off x="236677" y="3285871"/>
            <a:ext cx="7061834" cy="958215"/>
          </a:xfrm>
          <a:prstGeom prst="rect">
            <a:avLst/>
          </a:prstGeom>
        </p:spPr>
        <p:txBody>
          <a:bodyPr vert="horz" wrap="square" lIns="0" tIns="12700" rIns="0" bIns="0" rtlCol="0">
            <a:spAutoFit/>
          </a:bodyPr>
          <a:lstStyle/>
          <a:p>
            <a:pPr marL="12700">
              <a:lnSpc>
                <a:spcPts val="1945"/>
              </a:lnSpc>
              <a:spcBef>
                <a:spcPts val="100"/>
              </a:spcBef>
            </a:pPr>
            <a:r>
              <a:rPr sz="1800" spc="5" dirty="0">
                <a:latin typeface="Times New Roman"/>
                <a:cs typeface="Times New Roman"/>
              </a:rPr>
              <a:t>Маса</a:t>
            </a:r>
            <a:r>
              <a:rPr sz="1800" spc="-10" dirty="0">
                <a:latin typeface="Times New Roman"/>
                <a:cs typeface="Times New Roman"/>
              </a:rPr>
              <a:t> </a:t>
            </a:r>
            <a:r>
              <a:rPr sz="1800" spc="-5" dirty="0">
                <a:latin typeface="Times New Roman"/>
                <a:cs typeface="Times New Roman"/>
              </a:rPr>
              <a:t>мазі</a:t>
            </a:r>
            <a:r>
              <a:rPr sz="1800" spc="-10" dirty="0">
                <a:latin typeface="Times New Roman"/>
                <a:cs typeface="Times New Roman"/>
              </a:rPr>
              <a:t> </a:t>
            </a:r>
            <a:r>
              <a:rPr sz="1800" dirty="0">
                <a:latin typeface="Times New Roman"/>
                <a:cs typeface="Times New Roman"/>
              </a:rPr>
              <a:t>15,0</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5,0</a:t>
            </a:r>
            <a:r>
              <a:rPr sz="1800" spc="-15" dirty="0">
                <a:latin typeface="Times New Roman"/>
                <a:cs typeface="Times New Roman"/>
              </a:rPr>
              <a:t> </a:t>
            </a:r>
            <a:r>
              <a:rPr sz="1800" dirty="0">
                <a:latin typeface="Times New Roman"/>
                <a:cs typeface="Times New Roman"/>
              </a:rPr>
              <a:t>+5,0</a:t>
            </a:r>
            <a:r>
              <a:rPr sz="1800" spc="-30"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0,1</a:t>
            </a:r>
            <a:r>
              <a:rPr sz="1800" spc="-15"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0,5</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21,6</a:t>
            </a:r>
            <a:endParaRPr sz="1800">
              <a:latin typeface="Times New Roman"/>
              <a:cs typeface="Times New Roman"/>
            </a:endParaRPr>
          </a:p>
          <a:p>
            <a:pPr marL="12700">
              <a:lnSpc>
                <a:spcPts val="1730"/>
              </a:lnSpc>
              <a:tabLst>
                <a:tab pos="4122420" algn="l"/>
                <a:tab pos="4750435" algn="l"/>
              </a:tabLst>
            </a:pPr>
            <a:r>
              <a:rPr sz="1800" dirty="0">
                <a:latin typeface="Times New Roman"/>
                <a:cs typeface="Times New Roman"/>
              </a:rPr>
              <a:t>% </a:t>
            </a:r>
            <a:r>
              <a:rPr sz="1800" spc="-10" dirty="0">
                <a:latin typeface="Times New Roman"/>
                <a:cs typeface="Times New Roman"/>
              </a:rPr>
              <a:t>нерозчинних</a:t>
            </a:r>
            <a:r>
              <a:rPr sz="1800" spc="30" dirty="0">
                <a:latin typeface="Times New Roman"/>
                <a:cs typeface="Times New Roman"/>
              </a:rPr>
              <a:t> </a:t>
            </a:r>
            <a:r>
              <a:rPr sz="1800" spc="-10" dirty="0">
                <a:latin typeface="Times New Roman"/>
                <a:cs typeface="Times New Roman"/>
              </a:rPr>
              <a:t>речовин</a:t>
            </a:r>
            <a:r>
              <a:rPr sz="1800" spc="10" dirty="0">
                <a:latin typeface="Times New Roman"/>
                <a:cs typeface="Times New Roman"/>
              </a:rPr>
              <a:t> </a:t>
            </a:r>
            <a:r>
              <a:rPr sz="1800" spc="-10" dirty="0">
                <a:latin typeface="Times New Roman"/>
                <a:cs typeface="Times New Roman"/>
              </a:rPr>
              <a:t>(цинку</a:t>
            </a:r>
            <a:r>
              <a:rPr sz="1800" spc="15" dirty="0">
                <a:latin typeface="Times New Roman"/>
                <a:cs typeface="Times New Roman"/>
              </a:rPr>
              <a:t> </a:t>
            </a:r>
            <a:r>
              <a:rPr sz="1800" spc="-5" dirty="0">
                <a:latin typeface="Times New Roman"/>
                <a:cs typeface="Times New Roman"/>
              </a:rPr>
              <a:t>оксиду)	</a:t>
            </a:r>
            <a:r>
              <a:rPr sz="1800" dirty="0">
                <a:latin typeface="Times New Roman"/>
                <a:cs typeface="Times New Roman"/>
              </a:rPr>
              <a:t>1,0</a:t>
            </a:r>
            <a:r>
              <a:rPr sz="1800" spc="-5" dirty="0">
                <a:latin typeface="Times New Roman"/>
                <a:cs typeface="Times New Roman"/>
              </a:rPr>
              <a:t> </a:t>
            </a:r>
            <a:r>
              <a:rPr sz="1800" dirty="0">
                <a:latin typeface="Times New Roman"/>
                <a:cs typeface="Times New Roman"/>
              </a:rPr>
              <a:t>–	21,6</a:t>
            </a:r>
            <a:endParaRPr sz="1800">
              <a:latin typeface="Times New Roman"/>
              <a:cs typeface="Times New Roman"/>
            </a:endParaRPr>
          </a:p>
          <a:p>
            <a:pPr marL="4413885">
              <a:lnSpc>
                <a:spcPts val="1730"/>
              </a:lnSpc>
              <a:tabLst>
                <a:tab pos="5556885" algn="l"/>
              </a:tabLst>
            </a:pPr>
            <a:r>
              <a:rPr sz="1800" dirty="0">
                <a:latin typeface="Times New Roman"/>
                <a:cs typeface="Times New Roman"/>
              </a:rPr>
              <a:t>х</a:t>
            </a:r>
            <a:r>
              <a:rPr sz="1800" spc="-1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100,0	х</a:t>
            </a:r>
            <a:r>
              <a:rPr sz="1800" spc="-25" dirty="0">
                <a:latin typeface="Times New Roman"/>
                <a:cs typeface="Times New Roman"/>
              </a:rPr>
              <a:t> </a:t>
            </a:r>
            <a:r>
              <a:rPr sz="1800" dirty="0">
                <a:latin typeface="Symbol"/>
                <a:cs typeface="Symbol"/>
              </a:rPr>
              <a:t></a:t>
            </a:r>
            <a:r>
              <a:rPr sz="1800" spc="-15" dirty="0">
                <a:latin typeface="Times New Roman"/>
                <a:cs typeface="Times New Roman"/>
              </a:rPr>
              <a:t> </a:t>
            </a:r>
            <a:r>
              <a:rPr sz="1800" dirty="0">
                <a:latin typeface="Times New Roman"/>
                <a:cs typeface="Times New Roman"/>
              </a:rPr>
              <a:t>4,6</a:t>
            </a:r>
            <a:r>
              <a:rPr sz="1800" spc="-25" dirty="0">
                <a:latin typeface="Times New Roman"/>
                <a:cs typeface="Times New Roman"/>
              </a:rPr>
              <a:t> </a:t>
            </a:r>
            <a:r>
              <a:rPr sz="1800" dirty="0">
                <a:latin typeface="Times New Roman"/>
                <a:cs typeface="Times New Roman"/>
              </a:rPr>
              <a:t>%</a:t>
            </a:r>
            <a:r>
              <a:rPr sz="1800" spc="-25" dirty="0">
                <a:latin typeface="Times New Roman"/>
                <a:cs typeface="Times New Roman"/>
              </a:rPr>
              <a:t> </a:t>
            </a:r>
            <a:r>
              <a:rPr sz="1800" dirty="0">
                <a:latin typeface="Times New Roman"/>
                <a:cs typeface="Times New Roman"/>
              </a:rPr>
              <a:t>&lt;</a:t>
            </a:r>
            <a:r>
              <a:rPr sz="1800" spc="-20" dirty="0">
                <a:latin typeface="Times New Roman"/>
                <a:cs typeface="Times New Roman"/>
              </a:rPr>
              <a:t> </a:t>
            </a:r>
            <a:r>
              <a:rPr sz="1800" dirty="0">
                <a:latin typeface="Times New Roman"/>
                <a:cs typeface="Times New Roman"/>
              </a:rPr>
              <a:t>5</a:t>
            </a:r>
            <a:r>
              <a:rPr sz="1800" spc="-10" dirty="0">
                <a:latin typeface="Times New Roman"/>
                <a:cs typeface="Times New Roman"/>
              </a:rPr>
              <a:t> </a:t>
            </a:r>
            <a:r>
              <a:rPr sz="1800" dirty="0">
                <a:latin typeface="Times New Roman"/>
                <a:cs typeface="Times New Roman"/>
              </a:rPr>
              <a:t>%</a:t>
            </a:r>
            <a:endParaRPr sz="1800">
              <a:latin typeface="Times New Roman"/>
              <a:cs typeface="Times New Roman"/>
            </a:endParaRPr>
          </a:p>
          <a:p>
            <a:pPr marL="12700">
              <a:lnSpc>
                <a:spcPts val="1945"/>
              </a:lnSpc>
            </a:pPr>
            <a:r>
              <a:rPr sz="1800" spc="-20" dirty="0">
                <a:latin typeface="Times New Roman"/>
                <a:cs typeface="Times New Roman"/>
              </a:rPr>
              <a:t>Гліцерину</a:t>
            </a:r>
            <a:r>
              <a:rPr sz="1800" spc="-5" dirty="0">
                <a:latin typeface="Times New Roman"/>
                <a:cs typeface="Times New Roman"/>
              </a:rPr>
              <a:t> на</a:t>
            </a:r>
            <a:r>
              <a:rPr sz="1800" dirty="0">
                <a:latin typeface="Times New Roman"/>
                <a:cs typeface="Times New Roman"/>
              </a:rPr>
              <a:t> </a:t>
            </a:r>
            <a:r>
              <a:rPr sz="1800" spc="-5" dirty="0">
                <a:latin typeface="Times New Roman"/>
                <a:cs typeface="Times New Roman"/>
              </a:rPr>
              <a:t>розтирання</a:t>
            </a:r>
            <a:r>
              <a:rPr sz="1800" spc="5" dirty="0">
                <a:latin typeface="Times New Roman"/>
                <a:cs typeface="Times New Roman"/>
              </a:rPr>
              <a:t> </a:t>
            </a:r>
            <a:r>
              <a:rPr sz="1800" spc="-10" dirty="0">
                <a:latin typeface="Times New Roman"/>
                <a:cs typeface="Times New Roman"/>
              </a:rPr>
              <a:t>протарголу</a:t>
            </a:r>
            <a:r>
              <a:rPr sz="1800" spc="95" dirty="0">
                <a:latin typeface="Times New Roman"/>
                <a:cs typeface="Times New Roman"/>
              </a:rPr>
              <a:t> </a:t>
            </a:r>
            <a:r>
              <a:rPr sz="1800" dirty="0">
                <a:latin typeface="Times New Roman"/>
                <a:cs typeface="Times New Roman"/>
              </a:rPr>
              <a:t>1,0</a:t>
            </a:r>
            <a:r>
              <a:rPr sz="1800" spc="-1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6-8</a:t>
            </a:r>
            <a:r>
              <a:rPr sz="1800" spc="-10"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16" name="object 16"/>
          <p:cNvSpPr txBox="1"/>
          <p:nvPr/>
        </p:nvSpPr>
        <p:spPr>
          <a:xfrm>
            <a:off x="5380405" y="4163695"/>
            <a:ext cx="105473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х</a:t>
            </a:r>
            <a:r>
              <a:rPr sz="1800" spc="-30" dirty="0">
                <a:latin typeface="Times New Roman"/>
                <a:cs typeface="Times New Roman"/>
              </a:rPr>
              <a:t> </a:t>
            </a:r>
            <a:r>
              <a:rPr sz="1800" dirty="0">
                <a:latin typeface="Symbol"/>
                <a:cs typeface="Symbol"/>
              </a:rPr>
              <a:t></a:t>
            </a:r>
            <a:r>
              <a:rPr sz="1800" spc="-45" dirty="0">
                <a:latin typeface="Times New Roman"/>
                <a:cs typeface="Times New Roman"/>
              </a:rPr>
              <a:t> </a:t>
            </a:r>
            <a:r>
              <a:rPr sz="1800" dirty="0">
                <a:latin typeface="Times New Roman"/>
                <a:cs typeface="Times New Roman"/>
              </a:rPr>
              <a:t>4</a:t>
            </a:r>
            <a:r>
              <a:rPr sz="1800" spc="-25"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17" name="object 17"/>
          <p:cNvSpPr txBox="1"/>
          <p:nvPr/>
        </p:nvSpPr>
        <p:spPr>
          <a:xfrm>
            <a:off x="236677" y="4163695"/>
            <a:ext cx="4483735" cy="519430"/>
          </a:xfrm>
          <a:prstGeom prst="rect">
            <a:avLst/>
          </a:prstGeom>
        </p:spPr>
        <p:txBody>
          <a:bodyPr vert="horz" wrap="square" lIns="0" tIns="12700" rIns="0" bIns="0" rtlCol="0">
            <a:spAutoFit/>
          </a:bodyPr>
          <a:lstStyle/>
          <a:p>
            <a:pPr marL="3842385">
              <a:lnSpc>
                <a:spcPts val="1945"/>
              </a:lnSpc>
              <a:spcBef>
                <a:spcPts val="100"/>
              </a:spcBef>
            </a:pPr>
            <a:r>
              <a:rPr sz="1800" dirty="0">
                <a:latin typeface="Times New Roman"/>
                <a:cs typeface="Times New Roman"/>
              </a:rPr>
              <a:t>0,5</a:t>
            </a:r>
            <a:r>
              <a:rPr sz="1800" spc="-55" dirty="0">
                <a:latin typeface="Times New Roman"/>
                <a:cs typeface="Times New Roman"/>
              </a:rPr>
              <a:t> </a:t>
            </a:r>
            <a:r>
              <a:rPr sz="1800" dirty="0">
                <a:latin typeface="Times New Roman"/>
                <a:cs typeface="Times New Roman"/>
              </a:rPr>
              <a:t>–</a:t>
            </a:r>
            <a:r>
              <a:rPr sz="1800" spc="-50" dirty="0">
                <a:latin typeface="Times New Roman"/>
                <a:cs typeface="Times New Roman"/>
              </a:rPr>
              <a:t> </a:t>
            </a:r>
            <a:r>
              <a:rPr sz="1800" dirty="0">
                <a:latin typeface="Times New Roman"/>
                <a:cs typeface="Times New Roman"/>
              </a:rPr>
              <a:t>х</a:t>
            </a:r>
            <a:endParaRPr sz="1800">
              <a:latin typeface="Times New Roman"/>
              <a:cs typeface="Times New Roman"/>
            </a:endParaRPr>
          </a:p>
          <a:p>
            <a:pPr marL="12700">
              <a:lnSpc>
                <a:spcPts val="1945"/>
              </a:lnSpc>
            </a:pPr>
            <a:r>
              <a:rPr sz="1800" dirty="0">
                <a:latin typeface="Times New Roman"/>
                <a:cs typeface="Times New Roman"/>
              </a:rPr>
              <a:t>%</a:t>
            </a:r>
            <a:r>
              <a:rPr sz="1800" spc="-20" dirty="0">
                <a:latin typeface="Times New Roman"/>
                <a:cs typeface="Times New Roman"/>
              </a:rPr>
              <a:t> </a:t>
            </a:r>
            <a:r>
              <a:rPr sz="1800" spc="-10" dirty="0">
                <a:latin typeface="Times New Roman"/>
                <a:cs typeface="Times New Roman"/>
              </a:rPr>
              <a:t>речовин,</a:t>
            </a:r>
            <a:r>
              <a:rPr sz="1800" spc="5" dirty="0">
                <a:latin typeface="Times New Roman"/>
                <a:cs typeface="Times New Roman"/>
              </a:rPr>
              <a:t> </a:t>
            </a:r>
            <a:r>
              <a:rPr sz="1800" spc="-10" dirty="0">
                <a:latin typeface="Times New Roman"/>
                <a:cs typeface="Times New Roman"/>
              </a:rPr>
              <a:t>розчинних</a:t>
            </a:r>
            <a:r>
              <a:rPr sz="1800" dirty="0">
                <a:latin typeface="Times New Roman"/>
                <a:cs typeface="Times New Roman"/>
              </a:rPr>
              <a:t> в </a:t>
            </a:r>
            <a:r>
              <a:rPr sz="1800" spc="5" dirty="0">
                <a:latin typeface="Times New Roman"/>
                <a:cs typeface="Times New Roman"/>
              </a:rPr>
              <a:t>основі</a:t>
            </a:r>
            <a:r>
              <a:rPr sz="1800" spc="-20" dirty="0">
                <a:latin typeface="Times New Roman"/>
                <a:cs typeface="Times New Roman"/>
              </a:rPr>
              <a:t> </a:t>
            </a:r>
            <a:r>
              <a:rPr sz="1800" spc="-5" dirty="0">
                <a:latin typeface="Times New Roman"/>
                <a:cs typeface="Times New Roman"/>
              </a:rPr>
              <a:t>(ментолу)</a:t>
            </a:r>
            <a:endParaRPr sz="1800">
              <a:latin typeface="Times New Roman"/>
              <a:cs typeface="Times New Roman"/>
            </a:endParaRPr>
          </a:p>
        </p:txBody>
      </p:sp>
      <p:sp>
        <p:nvSpPr>
          <p:cNvPr id="18" name="object 18"/>
          <p:cNvSpPr txBox="1"/>
          <p:nvPr/>
        </p:nvSpPr>
        <p:spPr>
          <a:xfrm>
            <a:off x="4860411" y="4383151"/>
            <a:ext cx="1054735" cy="299720"/>
          </a:xfrm>
          <a:prstGeom prst="rect">
            <a:avLst/>
          </a:prstGeom>
        </p:spPr>
        <p:txBody>
          <a:bodyPr vert="horz" wrap="square" lIns="0" tIns="12700" rIns="0" bIns="0" rtlCol="0">
            <a:spAutoFit/>
          </a:bodyPr>
          <a:lstStyle/>
          <a:p>
            <a:pPr marL="12700">
              <a:lnSpc>
                <a:spcPct val="100000"/>
              </a:lnSpc>
              <a:spcBef>
                <a:spcPts val="100"/>
              </a:spcBef>
              <a:tabLst>
                <a:tab pos="640715" algn="l"/>
              </a:tabLst>
            </a:pPr>
            <a:r>
              <a:rPr sz="1800" dirty="0">
                <a:latin typeface="Times New Roman"/>
                <a:cs typeface="Times New Roman"/>
              </a:rPr>
              <a:t>0</a:t>
            </a:r>
            <a:r>
              <a:rPr sz="1800" spc="5" dirty="0">
                <a:latin typeface="Times New Roman"/>
                <a:cs typeface="Times New Roman"/>
              </a:rPr>
              <a:t>,</a:t>
            </a:r>
            <a:r>
              <a:rPr sz="1800" dirty="0">
                <a:latin typeface="Times New Roman"/>
                <a:cs typeface="Times New Roman"/>
              </a:rPr>
              <a:t>1</a:t>
            </a:r>
            <a:r>
              <a:rPr sz="1800" spc="-5" dirty="0">
                <a:latin typeface="Times New Roman"/>
                <a:cs typeface="Times New Roman"/>
              </a:rPr>
              <a:t> </a:t>
            </a:r>
            <a:r>
              <a:rPr sz="1800" dirty="0">
                <a:latin typeface="Times New Roman"/>
                <a:cs typeface="Times New Roman"/>
              </a:rPr>
              <a:t>–	16</a:t>
            </a:r>
            <a:r>
              <a:rPr sz="1800" spc="5" dirty="0">
                <a:latin typeface="Times New Roman"/>
                <a:cs typeface="Times New Roman"/>
              </a:rPr>
              <a:t>,</a:t>
            </a:r>
            <a:r>
              <a:rPr sz="1800" dirty="0">
                <a:latin typeface="Times New Roman"/>
                <a:cs typeface="Times New Roman"/>
              </a:rPr>
              <a:t>6</a:t>
            </a:r>
            <a:endParaRPr sz="1800">
              <a:latin typeface="Times New Roman"/>
              <a:cs typeface="Times New Roman"/>
            </a:endParaRPr>
          </a:p>
        </p:txBody>
      </p:sp>
      <p:sp>
        <p:nvSpPr>
          <p:cNvPr id="19" name="object 19"/>
          <p:cNvSpPr txBox="1"/>
          <p:nvPr/>
        </p:nvSpPr>
        <p:spPr>
          <a:xfrm>
            <a:off x="5209641" y="4602607"/>
            <a:ext cx="2602865" cy="299720"/>
          </a:xfrm>
          <a:prstGeom prst="rect">
            <a:avLst/>
          </a:prstGeom>
        </p:spPr>
        <p:txBody>
          <a:bodyPr vert="horz" wrap="square" lIns="0" tIns="12700" rIns="0" bIns="0" rtlCol="0">
            <a:spAutoFit/>
          </a:bodyPr>
          <a:lstStyle/>
          <a:p>
            <a:pPr marL="12700">
              <a:lnSpc>
                <a:spcPct val="100000"/>
              </a:lnSpc>
              <a:spcBef>
                <a:spcPts val="100"/>
              </a:spcBef>
              <a:tabLst>
                <a:tab pos="1155065" algn="l"/>
              </a:tabLst>
            </a:pPr>
            <a:r>
              <a:rPr sz="1800" dirty="0">
                <a:latin typeface="Times New Roman"/>
                <a:cs typeface="Times New Roman"/>
              </a:rPr>
              <a:t>х</a:t>
            </a:r>
            <a:r>
              <a:rPr sz="1800" spc="-1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100,0	х</a:t>
            </a:r>
            <a:r>
              <a:rPr sz="1800" spc="-30" dirty="0">
                <a:latin typeface="Times New Roman"/>
                <a:cs typeface="Times New Roman"/>
              </a:rPr>
              <a:t> </a:t>
            </a:r>
            <a:r>
              <a:rPr sz="1800" dirty="0">
                <a:latin typeface="Symbol"/>
                <a:cs typeface="Symbol"/>
              </a:rPr>
              <a:t></a:t>
            </a:r>
            <a:r>
              <a:rPr sz="1800" spc="-15" dirty="0">
                <a:latin typeface="Times New Roman"/>
                <a:cs typeface="Times New Roman"/>
              </a:rPr>
              <a:t> </a:t>
            </a:r>
            <a:r>
              <a:rPr sz="1800" dirty="0">
                <a:latin typeface="Times New Roman"/>
                <a:cs typeface="Times New Roman"/>
              </a:rPr>
              <a:t>0,6%</a:t>
            </a:r>
            <a:r>
              <a:rPr sz="1800" spc="-30" dirty="0">
                <a:latin typeface="Times New Roman"/>
                <a:cs typeface="Times New Roman"/>
              </a:rPr>
              <a:t> </a:t>
            </a:r>
            <a:r>
              <a:rPr sz="1800" dirty="0">
                <a:latin typeface="Times New Roman"/>
                <a:cs typeface="Times New Roman"/>
              </a:rPr>
              <a:t>&lt;</a:t>
            </a:r>
            <a:r>
              <a:rPr sz="1800" spc="-20" dirty="0">
                <a:latin typeface="Times New Roman"/>
                <a:cs typeface="Times New Roman"/>
              </a:rPr>
              <a:t> </a:t>
            </a:r>
            <a:r>
              <a:rPr sz="1800" dirty="0">
                <a:latin typeface="Times New Roman"/>
                <a:cs typeface="Times New Roman"/>
              </a:rPr>
              <a:t>5</a:t>
            </a:r>
            <a:r>
              <a:rPr sz="1800" spc="-30"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20" name="object 20"/>
          <p:cNvSpPr txBox="1"/>
          <p:nvPr/>
        </p:nvSpPr>
        <p:spPr>
          <a:xfrm>
            <a:off x="4922748" y="4822063"/>
            <a:ext cx="98679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a:t>
            </a:r>
            <a:r>
              <a:rPr sz="1800" spc="-55" dirty="0">
                <a:latin typeface="Times New Roman"/>
                <a:cs typeface="Times New Roman"/>
              </a:rPr>
              <a:t> </a:t>
            </a:r>
            <a:r>
              <a:rPr sz="1800" dirty="0">
                <a:latin typeface="Times New Roman"/>
                <a:cs typeface="Times New Roman"/>
              </a:rPr>
              <a:t>23</a:t>
            </a:r>
            <a:r>
              <a:rPr sz="1800" spc="-40"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21" name="object 21"/>
          <p:cNvSpPr txBox="1"/>
          <p:nvPr/>
        </p:nvSpPr>
        <p:spPr>
          <a:xfrm>
            <a:off x="3950512" y="4822063"/>
            <a:ext cx="808990" cy="537845"/>
          </a:xfrm>
          <a:prstGeom prst="rect">
            <a:avLst/>
          </a:prstGeom>
        </p:spPr>
        <p:txBody>
          <a:bodyPr vert="horz" wrap="square" lIns="0" tIns="12700" rIns="0" bIns="0" rtlCol="0">
            <a:spAutoFit/>
          </a:bodyPr>
          <a:lstStyle/>
          <a:p>
            <a:pPr marL="12700">
              <a:lnSpc>
                <a:spcPts val="2014"/>
              </a:lnSpc>
              <a:spcBef>
                <a:spcPts val="100"/>
              </a:spcBef>
            </a:pPr>
            <a:r>
              <a:rPr sz="1800" dirty="0">
                <a:latin typeface="Times New Roman"/>
                <a:cs typeface="Times New Roman"/>
              </a:rPr>
              <a:t>1,0</a:t>
            </a:r>
            <a:endParaRPr sz="1800">
              <a:latin typeface="Times New Roman"/>
              <a:cs typeface="Times New Roman"/>
            </a:endParaRPr>
          </a:p>
          <a:p>
            <a:pPr marL="166370">
              <a:lnSpc>
                <a:spcPts val="2014"/>
              </a:lnSpc>
            </a:pPr>
            <a:r>
              <a:rPr sz="1800" dirty="0">
                <a:latin typeface="Times New Roman"/>
                <a:cs typeface="Times New Roman"/>
              </a:rPr>
              <a:t>0,5</a:t>
            </a:r>
            <a:r>
              <a:rPr sz="1800" spc="-55" dirty="0">
                <a:latin typeface="Times New Roman"/>
                <a:cs typeface="Times New Roman"/>
              </a:rPr>
              <a:t> </a:t>
            </a:r>
            <a:r>
              <a:rPr sz="1800" dirty="0">
                <a:latin typeface="Times New Roman"/>
                <a:cs typeface="Times New Roman"/>
              </a:rPr>
              <a:t>–</a:t>
            </a:r>
            <a:r>
              <a:rPr sz="1800" spc="-35" dirty="0">
                <a:latin typeface="Times New Roman"/>
                <a:cs typeface="Times New Roman"/>
              </a:rPr>
              <a:t> </a:t>
            </a:r>
            <a:r>
              <a:rPr sz="1800" dirty="0">
                <a:latin typeface="Times New Roman"/>
                <a:cs typeface="Times New Roman"/>
              </a:rPr>
              <a:t>х</a:t>
            </a:r>
            <a:endParaRPr sz="1800">
              <a:latin typeface="Times New Roman"/>
              <a:cs typeface="Times New Roman"/>
            </a:endParaRPr>
          </a:p>
        </p:txBody>
      </p:sp>
      <p:sp>
        <p:nvSpPr>
          <p:cNvPr id="22" name="object 22"/>
          <p:cNvSpPr txBox="1"/>
          <p:nvPr/>
        </p:nvSpPr>
        <p:spPr>
          <a:xfrm>
            <a:off x="5247787" y="5059870"/>
            <a:ext cx="116903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х</a:t>
            </a:r>
            <a:r>
              <a:rPr sz="1800" spc="-35" dirty="0">
                <a:latin typeface="Times New Roman"/>
                <a:cs typeface="Times New Roman"/>
              </a:rPr>
              <a:t> </a:t>
            </a:r>
            <a:r>
              <a:rPr sz="1800" dirty="0">
                <a:latin typeface="Symbol"/>
                <a:cs typeface="Symbol"/>
              </a:rPr>
              <a:t></a:t>
            </a:r>
            <a:r>
              <a:rPr sz="1800" spc="-45" dirty="0">
                <a:latin typeface="Times New Roman"/>
                <a:cs typeface="Times New Roman"/>
              </a:rPr>
              <a:t> </a:t>
            </a:r>
            <a:r>
              <a:rPr sz="1800" dirty="0">
                <a:latin typeface="Times New Roman"/>
                <a:cs typeface="Times New Roman"/>
              </a:rPr>
              <a:t>12</a:t>
            </a:r>
            <a:r>
              <a:rPr sz="1800" spc="-25"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23" name="object 23"/>
          <p:cNvSpPr txBox="1"/>
          <p:nvPr/>
        </p:nvSpPr>
        <p:spPr>
          <a:xfrm>
            <a:off x="4055790" y="5504954"/>
            <a:ext cx="1199515" cy="519430"/>
          </a:xfrm>
          <a:prstGeom prst="rect">
            <a:avLst/>
          </a:prstGeom>
        </p:spPr>
        <p:txBody>
          <a:bodyPr vert="horz" wrap="square" lIns="0" tIns="67310" rIns="0" bIns="0" rtlCol="0">
            <a:spAutoFit/>
          </a:bodyPr>
          <a:lstStyle/>
          <a:p>
            <a:pPr marL="253365" marR="5080" indent="-241300">
              <a:lnSpc>
                <a:spcPct val="80000"/>
              </a:lnSpc>
              <a:spcBef>
                <a:spcPts val="530"/>
              </a:spcBef>
              <a:tabLst>
                <a:tab pos="538480" algn="l"/>
              </a:tabLst>
            </a:pPr>
            <a:r>
              <a:rPr sz="1800" dirty="0">
                <a:latin typeface="Times New Roman"/>
                <a:cs typeface="Times New Roman"/>
              </a:rPr>
              <a:t>5,0 – 100 % </a:t>
            </a:r>
            <a:r>
              <a:rPr sz="1800" spc="5" dirty="0">
                <a:latin typeface="Times New Roman"/>
                <a:cs typeface="Times New Roman"/>
              </a:rPr>
              <a:t> </a:t>
            </a:r>
            <a:r>
              <a:rPr sz="1800" dirty="0">
                <a:latin typeface="Times New Roman"/>
                <a:cs typeface="Times New Roman"/>
              </a:rPr>
              <a:t>х	–</a:t>
            </a:r>
            <a:r>
              <a:rPr sz="1800" spc="-50" dirty="0">
                <a:latin typeface="Times New Roman"/>
                <a:cs typeface="Times New Roman"/>
              </a:rPr>
              <a:t> </a:t>
            </a:r>
            <a:r>
              <a:rPr sz="1800" dirty="0">
                <a:latin typeface="Times New Roman"/>
                <a:cs typeface="Times New Roman"/>
              </a:rPr>
              <a:t>30</a:t>
            </a:r>
            <a:r>
              <a:rPr sz="1800" spc="-60"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24" name="object 24"/>
          <p:cNvSpPr txBox="1"/>
          <p:nvPr/>
        </p:nvSpPr>
        <p:spPr>
          <a:xfrm>
            <a:off x="5457983" y="5724410"/>
            <a:ext cx="166814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х</a:t>
            </a:r>
            <a:r>
              <a:rPr sz="1800" spc="-20" dirty="0">
                <a:latin typeface="Times New Roman"/>
                <a:cs typeface="Times New Roman"/>
              </a:rPr>
              <a:t> </a:t>
            </a:r>
            <a:r>
              <a:rPr sz="1800" dirty="0">
                <a:latin typeface="Times New Roman"/>
                <a:cs typeface="Times New Roman"/>
              </a:rPr>
              <a:t>=</a:t>
            </a:r>
            <a:r>
              <a:rPr sz="1800" spc="-30" dirty="0">
                <a:latin typeface="Times New Roman"/>
                <a:cs typeface="Times New Roman"/>
              </a:rPr>
              <a:t> </a:t>
            </a:r>
            <a:r>
              <a:rPr sz="1800" dirty="0">
                <a:latin typeface="Times New Roman"/>
                <a:cs typeface="Times New Roman"/>
              </a:rPr>
              <a:t>1,5</a:t>
            </a:r>
            <a:r>
              <a:rPr sz="1800" spc="-30" dirty="0">
                <a:latin typeface="Times New Roman"/>
                <a:cs typeface="Times New Roman"/>
              </a:rPr>
              <a:t> </a:t>
            </a:r>
            <a:r>
              <a:rPr sz="1800" dirty="0">
                <a:latin typeface="Times New Roman"/>
                <a:cs typeface="Times New Roman"/>
              </a:rPr>
              <a:t>(30</a:t>
            </a:r>
            <a:r>
              <a:rPr sz="1800" spc="-15" dirty="0">
                <a:latin typeface="Times New Roman"/>
                <a:cs typeface="Times New Roman"/>
              </a:rPr>
              <a:t> </a:t>
            </a:r>
            <a:r>
              <a:rPr sz="1800" spc="-5" dirty="0">
                <a:latin typeface="Times New Roman"/>
                <a:cs typeface="Times New Roman"/>
              </a:rPr>
              <a:t>крап.)</a:t>
            </a:r>
            <a:endParaRPr sz="1800">
              <a:latin typeface="Times New Roman"/>
              <a:cs typeface="Times New Roman"/>
            </a:endParaRPr>
          </a:p>
        </p:txBody>
      </p:sp>
      <p:sp>
        <p:nvSpPr>
          <p:cNvPr id="25" name="object 25"/>
          <p:cNvSpPr txBox="1"/>
          <p:nvPr/>
        </p:nvSpPr>
        <p:spPr>
          <a:xfrm>
            <a:off x="236677" y="4822063"/>
            <a:ext cx="3616325" cy="1421765"/>
          </a:xfrm>
          <a:prstGeom prst="rect">
            <a:avLst/>
          </a:prstGeom>
        </p:spPr>
        <p:txBody>
          <a:bodyPr vert="horz" wrap="square" lIns="0" tIns="12700" rIns="0" bIns="0" rtlCol="0">
            <a:spAutoFit/>
          </a:bodyPr>
          <a:lstStyle/>
          <a:p>
            <a:pPr marL="12700">
              <a:lnSpc>
                <a:spcPts val="1914"/>
              </a:lnSpc>
              <a:spcBef>
                <a:spcPts val="100"/>
              </a:spcBef>
            </a:pPr>
            <a:r>
              <a:rPr sz="1800" dirty="0">
                <a:latin typeface="Times New Roman"/>
                <a:cs typeface="Times New Roman"/>
              </a:rPr>
              <a:t>Масла</a:t>
            </a:r>
            <a:r>
              <a:rPr sz="1800" spc="-35" dirty="0">
                <a:latin typeface="Times New Roman"/>
                <a:cs typeface="Times New Roman"/>
              </a:rPr>
              <a:t> </a:t>
            </a:r>
            <a:r>
              <a:rPr sz="1800" spc="-10" dirty="0">
                <a:latin typeface="Times New Roman"/>
                <a:cs typeface="Times New Roman"/>
              </a:rPr>
              <a:t>вазелінового</a:t>
            </a:r>
            <a:endParaRPr sz="1800">
              <a:latin typeface="Times New Roman"/>
              <a:cs typeface="Times New Roman"/>
            </a:endParaRPr>
          </a:p>
          <a:p>
            <a:pPr marL="268605">
              <a:lnSpc>
                <a:spcPts val="2155"/>
              </a:lnSpc>
            </a:pPr>
            <a:r>
              <a:rPr sz="1600" spc="-5" dirty="0">
                <a:latin typeface="Times New Roman"/>
                <a:cs typeface="Times New Roman"/>
              </a:rPr>
              <a:t>(1/2</a:t>
            </a:r>
            <a:r>
              <a:rPr sz="1600" spc="5" dirty="0">
                <a:latin typeface="Times New Roman"/>
                <a:cs typeface="Times New Roman"/>
              </a:rPr>
              <a:t> </a:t>
            </a:r>
            <a:r>
              <a:rPr sz="1600" spc="-5" dirty="0">
                <a:latin typeface="Times New Roman"/>
                <a:cs typeface="Times New Roman"/>
              </a:rPr>
              <a:t>від</a:t>
            </a:r>
            <a:r>
              <a:rPr sz="1600" dirty="0">
                <a:latin typeface="Times New Roman"/>
                <a:cs typeface="Times New Roman"/>
              </a:rPr>
              <a:t> </a:t>
            </a:r>
            <a:r>
              <a:rPr sz="2000" spc="-15" dirty="0">
                <a:latin typeface="Times New Roman"/>
                <a:cs typeface="Times New Roman"/>
              </a:rPr>
              <a:t>m</a:t>
            </a:r>
            <a:r>
              <a:rPr sz="1600" spc="-15" dirty="0">
                <a:latin typeface="Times New Roman"/>
                <a:cs typeface="Times New Roman"/>
              </a:rPr>
              <a:t>цинку</a:t>
            </a:r>
            <a:r>
              <a:rPr sz="1600" spc="35" dirty="0">
                <a:latin typeface="Times New Roman"/>
                <a:cs typeface="Times New Roman"/>
              </a:rPr>
              <a:t> </a:t>
            </a:r>
            <a:r>
              <a:rPr sz="1600" spc="-10" dirty="0">
                <a:latin typeface="Times New Roman"/>
                <a:cs typeface="Times New Roman"/>
              </a:rPr>
              <a:t>оксиду</a:t>
            </a:r>
            <a:r>
              <a:rPr sz="1600" spc="-5" dirty="0">
                <a:latin typeface="Times New Roman"/>
                <a:cs typeface="Times New Roman"/>
              </a:rPr>
              <a:t> + </a:t>
            </a:r>
            <a:r>
              <a:rPr sz="2000" spc="-15" dirty="0">
                <a:latin typeface="Times New Roman"/>
                <a:cs typeface="Times New Roman"/>
              </a:rPr>
              <a:t>m</a:t>
            </a:r>
            <a:r>
              <a:rPr sz="1600" spc="-15" dirty="0">
                <a:latin typeface="Times New Roman"/>
                <a:cs typeface="Times New Roman"/>
              </a:rPr>
              <a:t>ментолу)</a:t>
            </a:r>
            <a:endParaRPr sz="1600">
              <a:latin typeface="Times New Roman"/>
              <a:cs typeface="Times New Roman"/>
            </a:endParaRPr>
          </a:p>
          <a:p>
            <a:pPr marL="13970" marR="5080" indent="-635">
              <a:lnSpc>
                <a:spcPct val="160000"/>
              </a:lnSpc>
              <a:spcBef>
                <a:spcPts val="5"/>
              </a:spcBef>
            </a:pPr>
            <a:r>
              <a:rPr sz="1800" spc="-15" dirty="0">
                <a:latin typeface="Times New Roman"/>
                <a:cs typeface="Times New Roman"/>
              </a:rPr>
              <a:t>Води </a:t>
            </a:r>
            <a:r>
              <a:rPr sz="1800" spc="-10" dirty="0">
                <a:latin typeface="Times New Roman"/>
                <a:cs typeface="Times New Roman"/>
              </a:rPr>
              <a:t>очищеної </a:t>
            </a:r>
            <a:r>
              <a:rPr sz="1800" dirty="0">
                <a:latin typeface="Times New Roman"/>
                <a:cs typeface="Times New Roman"/>
              </a:rPr>
              <a:t>(із </a:t>
            </a:r>
            <a:r>
              <a:rPr sz="1800" spc="-5" dirty="0">
                <a:latin typeface="Times New Roman"/>
                <a:cs typeface="Times New Roman"/>
              </a:rPr>
              <a:t>ланоліну </a:t>
            </a:r>
            <a:r>
              <a:rPr sz="1800" spc="-15" dirty="0">
                <a:latin typeface="Times New Roman"/>
                <a:cs typeface="Times New Roman"/>
              </a:rPr>
              <a:t>водного) </a:t>
            </a:r>
            <a:r>
              <a:rPr sz="1800" spc="-440" dirty="0">
                <a:latin typeface="Times New Roman"/>
                <a:cs typeface="Times New Roman"/>
              </a:rPr>
              <a:t> </a:t>
            </a:r>
            <a:r>
              <a:rPr sz="1800" spc="-5" dirty="0">
                <a:latin typeface="Times New Roman"/>
                <a:cs typeface="Times New Roman"/>
              </a:rPr>
              <a:t>Ланоліну</a:t>
            </a:r>
            <a:r>
              <a:rPr sz="1800" spc="-15" dirty="0">
                <a:latin typeface="Times New Roman"/>
                <a:cs typeface="Times New Roman"/>
              </a:rPr>
              <a:t> безводного </a:t>
            </a:r>
            <a:r>
              <a:rPr sz="1800" dirty="0">
                <a:latin typeface="Times New Roman"/>
                <a:cs typeface="Times New Roman"/>
              </a:rPr>
              <a:t>5,0</a:t>
            </a:r>
            <a:r>
              <a:rPr sz="1800" spc="-15" dirty="0">
                <a:latin typeface="Times New Roman"/>
                <a:cs typeface="Times New Roman"/>
              </a:rPr>
              <a:t> </a:t>
            </a:r>
            <a:r>
              <a:rPr sz="1800" dirty="0">
                <a:latin typeface="Times New Roman"/>
                <a:cs typeface="Times New Roman"/>
              </a:rPr>
              <a:t>– 1,5</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3,5</a:t>
            </a:r>
            <a:endParaRPr sz="1800">
              <a:latin typeface="Times New Roman"/>
              <a:cs typeface="Times New Roman"/>
            </a:endParaRPr>
          </a:p>
        </p:txBody>
      </p:sp>
      <p:sp>
        <p:nvSpPr>
          <p:cNvPr id="26" name="object 26"/>
          <p:cNvSpPr/>
          <p:nvPr/>
        </p:nvSpPr>
        <p:spPr>
          <a:xfrm>
            <a:off x="611123" y="2599944"/>
            <a:ext cx="937260" cy="436245"/>
          </a:xfrm>
          <a:custGeom>
            <a:avLst/>
            <a:gdLst/>
            <a:ahLst/>
            <a:cxnLst/>
            <a:rect l="l" t="t" r="r" b="b"/>
            <a:pathLst>
              <a:path w="937260" h="436244">
                <a:moveTo>
                  <a:pt x="0" y="217932"/>
                </a:moveTo>
                <a:lnTo>
                  <a:pt x="16740" y="159997"/>
                </a:lnTo>
                <a:lnTo>
                  <a:pt x="63982" y="107938"/>
                </a:lnTo>
                <a:lnTo>
                  <a:pt x="97646" y="84761"/>
                </a:lnTo>
                <a:lnTo>
                  <a:pt x="137260" y="63831"/>
                </a:lnTo>
                <a:lnTo>
                  <a:pt x="182265" y="45409"/>
                </a:lnTo>
                <a:lnTo>
                  <a:pt x="232105" y="29754"/>
                </a:lnTo>
                <a:lnTo>
                  <a:pt x="286219" y="17126"/>
                </a:lnTo>
                <a:lnTo>
                  <a:pt x="344050" y="7784"/>
                </a:lnTo>
                <a:lnTo>
                  <a:pt x="405040" y="1989"/>
                </a:lnTo>
                <a:lnTo>
                  <a:pt x="468630" y="0"/>
                </a:lnTo>
                <a:lnTo>
                  <a:pt x="532219" y="1989"/>
                </a:lnTo>
                <a:lnTo>
                  <a:pt x="593209" y="7784"/>
                </a:lnTo>
                <a:lnTo>
                  <a:pt x="651040" y="17126"/>
                </a:lnTo>
                <a:lnTo>
                  <a:pt x="705154" y="29754"/>
                </a:lnTo>
                <a:lnTo>
                  <a:pt x="754994" y="45409"/>
                </a:lnTo>
                <a:lnTo>
                  <a:pt x="799999" y="63831"/>
                </a:lnTo>
                <a:lnTo>
                  <a:pt x="839613" y="84761"/>
                </a:lnTo>
                <a:lnTo>
                  <a:pt x="873277" y="107938"/>
                </a:lnTo>
                <a:lnTo>
                  <a:pt x="920519" y="159997"/>
                </a:lnTo>
                <a:lnTo>
                  <a:pt x="937260" y="217932"/>
                </a:lnTo>
                <a:lnTo>
                  <a:pt x="932981" y="247503"/>
                </a:lnTo>
                <a:lnTo>
                  <a:pt x="900432" y="302759"/>
                </a:lnTo>
                <a:lnTo>
                  <a:pt x="839613" y="351102"/>
                </a:lnTo>
                <a:lnTo>
                  <a:pt x="799999" y="372032"/>
                </a:lnTo>
                <a:lnTo>
                  <a:pt x="754994" y="390454"/>
                </a:lnTo>
                <a:lnTo>
                  <a:pt x="705154" y="406109"/>
                </a:lnTo>
                <a:lnTo>
                  <a:pt x="651040" y="418737"/>
                </a:lnTo>
                <a:lnTo>
                  <a:pt x="593209" y="428079"/>
                </a:lnTo>
                <a:lnTo>
                  <a:pt x="532219" y="433874"/>
                </a:lnTo>
                <a:lnTo>
                  <a:pt x="468630" y="435864"/>
                </a:lnTo>
                <a:lnTo>
                  <a:pt x="405040" y="433874"/>
                </a:lnTo>
                <a:lnTo>
                  <a:pt x="344050" y="428079"/>
                </a:lnTo>
                <a:lnTo>
                  <a:pt x="286219" y="418737"/>
                </a:lnTo>
                <a:lnTo>
                  <a:pt x="232105" y="406109"/>
                </a:lnTo>
                <a:lnTo>
                  <a:pt x="182265" y="390454"/>
                </a:lnTo>
                <a:lnTo>
                  <a:pt x="137260" y="372032"/>
                </a:lnTo>
                <a:lnTo>
                  <a:pt x="97646" y="351102"/>
                </a:lnTo>
                <a:lnTo>
                  <a:pt x="63982" y="327925"/>
                </a:lnTo>
                <a:lnTo>
                  <a:pt x="16740" y="275866"/>
                </a:lnTo>
                <a:lnTo>
                  <a:pt x="0" y="217932"/>
                </a:lnTo>
                <a:close/>
              </a:path>
            </a:pathLst>
          </a:custGeom>
          <a:ln w="9144">
            <a:solidFill>
              <a:srgbClr val="000000"/>
            </a:solidFill>
          </a:ln>
        </p:spPr>
        <p:txBody>
          <a:bodyPr wrap="square" lIns="0" tIns="0" rIns="0" bIns="0" rtlCol="0"/>
          <a:lstStyle/>
          <a:p>
            <a:endParaRPr/>
          </a:p>
        </p:txBody>
      </p:sp>
      <p:sp>
        <p:nvSpPr>
          <p:cNvPr id="27" name="object 27"/>
          <p:cNvSpPr txBox="1"/>
          <p:nvPr/>
        </p:nvSpPr>
        <p:spPr>
          <a:xfrm>
            <a:off x="598487" y="889254"/>
            <a:ext cx="2176780" cy="2043430"/>
          </a:xfrm>
          <a:prstGeom prst="rect">
            <a:avLst/>
          </a:prstGeom>
        </p:spPr>
        <p:txBody>
          <a:bodyPr vert="horz" wrap="square" lIns="0" tIns="12065" rIns="0" bIns="0" rtlCol="0">
            <a:spAutoFit/>
          </a:bodyPr>
          <a:lstStyle/>
          <a:p>
            <a:pPr marL="12700">
              <a:lnSpc>
                <a:spcPct val="100000"/>
              </a:lnSpc>
              <a:spcBef>
                <a:spcPts val="95"/>
              </a:spcBef>
            </a:pPr>
            <a:r>
              <a:rPr sz="1600" spc="-5" dirty="0">
                <a:latin typeface="Times New Roman"/>
                <a:cs typeface="Times New Roman"/>
              </a:rPr>
              <a:t>Rp.:</a:t>
            </a:r>
            <a:r>
              <a:rPr sz="1600" spc="-25" dirty="0">
                <a:latin typeface="Times New Roman"/>
                <a:cs typeface="Times New Roman"/>
              </a:rPr>
              <a:t> </a:t>
            </a:r>
            <a:r>
              <a:rPr sz="1600" b="1" i="1" spc="-5" dirty="0">
                <a:latin typeface="Times New Roman"/>
                <a:cs typeface="Times New Roman"/>
              </a:rPr>
              <a:t>Mentholi</a:t>
            </a:r>
            <a:r>
              <a:rPr sz="1600" b="1" i="1" spc="15" dirty="0">
                <a:latin typeface="Times New Roman"/>
                <a:cs typeface="Times New Roman"/>
              </a:rPr>
              <a:t> </a:t>
            </a:r>
            <a:r>
              <a:rPr sz="1600" b="1" i="1" spc="-5" dirty="0">
                <a:latin typeface="Times New Roman"/>
                <a:cs typeface="Times New Roman"/>
              </a:rPr>
              <a:t>0,1</a:t>
            </a:r>
            <a:endParaRPr sz="1600">
              <a:latin typeface="Times New Roman"/>
              <a:cs typeface="Times New Roman"/>
            </a:endParaRPr>
          </a:p>
          <a:p>
            <a:pPr marL="12700">
              <a:lnSpc>
                <a:spcPct val="100000"/>
              </a:lnSpc>
            </a:pPr>
            <a:r>
              <a:rPr sz="1600" b="1" i="1" spc="-5" dirty="0">
                <a:latin typeface="Times New Roman"/>
                <a:cs typeface="Times New Roman"/>
              </a:rPr>
              <a:t>Protargoli</a:t>
            </a:r>
            <a:r>
              <a:rPr sz="1600" b="1" i="1" spc="-15" dirty="0">
                <a:latin typeface="Times New Roman"/>
                <a:cs typeface="Times New Roman"/>
              </a:rPr>
              <a:t> </a:t>
            </a:r>
            <a:r>
              <a:rPr sz="1600" b="1" i="1" spc="-5" dirty="0">
                <a:latin typeface="Times New Roman"/>
                <a:cs typeface="Times New Roman"/>
              </a:rPr>
              <a:t>0,5</a:t>
            </a:r>
            <a:endParaRPr sz="1600">
              <a:latin typeface="Times New Roman"/>
              <a:cs typeface="Times New Roman"/>
            </a:endParaRPr>
          </a:p>
          <a:p>
            <a:pPr marL="12700">
              <a:lnSpc>
                <a:spcPct val="100000"/>
              </a:lnSpc>
            </a:pPr>
            <a:r>
              <a:rPr sz="1600" b="1" i="1" spc="-5" dirty="0">
                <a:latin typeface="Times New Roman"/>
                <a:cs typeface="Times New Roman"/>
              </a:rPr>
              <a:t>Lanolini</a:t>
            </a:r>
            <a:r>
              <a:rPr sz="1600" b="1" i="1" spc="-25" dirty="0">
                <a:latin typeface="Times New Roman"/>
                <a:cs typeface="Times New Roman"/>
              </a:rPr>
              <a:t> </a:t>
            </a:r>
            <a:r>
              <a:rPr sz="1600" b="1" i="1" spc="-5" dirty="0">
                <a:latin typeface="Times New Roman"/>
                <a:cs typeface="Times New Roman"/>
              </a:rPr>
              <a:t>5,0</a:t>
            </a:r>
            <a:endParaRPr sz="1600">
              <a:latin typeface="Times New Roman"/>
              <a:cs typeface="Times New Roman"/>
            </a:endParaRPr>
          </a:p>
          <a:p>
            <a:pPr marL="12700">
              <a:lnSpc>
                <a:spcPct val="100000"/>
              </a:lnSpc>
            </a:pPr>
            <a:r>
              <a:rPr sz="1600" b="1" i="1" spc="-5" dirty="0">
                <a:latin typeface="Times New Roman"/>
                <a:cs typeface="Times New Roman"/>
              </a:rPr>
              <a:t>Zinci </a:t>
            </a:r>
            <a:r>
              <a:rPr sz="1600" b="1" i="1" dirty="0">
                <a:latin typeface="Times New Roman"/>
                <a:cs typeface="Times New Roman"/>
              </a:rPr>
              <a:t>oxydi</a:t>
            </a:r>
            <a:r>
              <a:rPr sz="1600" b="1" i="1" spc="-25" dirty="0">
                <a:latin typeface="Times New Roman"/>
                <a:cs typeface="Times New Roman"/>
              </a:rPr>
              <a:t> </a:t>
            </a:r>
            <a:r>
              <a:rPr sz="1600" b="1" i="1" spc="-5" dirty="0">
                <a:latin typeface="Times New Roman"/>
                <a:cs typeface="Times New Roman"/>
              </a:rPr>
              <a:t>1,0</a:t>
            </a:r>
            <a:endParaRPr sz="1600">
              <a:latin typeface="Times New Roman"/>
              <a:cs typeface="Times New Roman"/>
            </a:endParaRPr>
          </a:p>
          <a:p>
            <a:pPr marL="12700">
              <a:lnSpc>
                <a:spcPct val="100000"/>
              </a:lnSpc>
            </a:pPr>
            <a:r>
              <a:rPr sz="1600" b="1" i="1" spc="-25" dirty="0">
                <a:latin typeface="Times New Roman"/>
                <a:cs typeface="Times New Roman"/>
              </a:rPr>
              <a:t>Vaselini</a:t>
            </a:r>
            <a:r>
              <a:rPr sz="1600" b="1" i="1" spc="-10" dirty="0">
                <a:latin typeface="Times New Roman"/>
                <a:cs typeface="Times New Roman"/>
              </a:rPr>
              <a:t> </a:t>
            </a:r>
            <a:r>
              <a:rPr sz="1600" b="1" i="1" spc="-5" dirty="0">
                <a:latin typeface="Times New Roman"/>
                <a:cs typeface="Times New Roman"/>
              </a:rPr>
              <a:t>15,0</a:t>
            </a:r>
            <a:endParaRPr sz="1600">
              <a:latin typeface="Times New Roman"/>
              <a:cs typeface="Times New Roman"/>
            </a:endParaRPr>
          </a:p>
          <a:p>
            <a:pPr marL="12700">
              <a:lnSpc>
                <a:spcPct val="100000"/>
              </a:lnSpc>
            </a:pPr>
            <a:r>
              <a:rPr sz="1600" spc="-5" dirty="0">
                <a:latin typeface="Times New Roman"/>
                <a:cs typeface="Times New Roman"/>
              </a:rPr>
              <a:t>Misce,</a:t>
            </a:r>
            <a:r>
              <a:rPr sz="1600" spc="10" dirty="0">
                <a:latin typeface="Times New Roman"/>
                <a:cs typeface="Times New Roman"/>
              </a:rPr>
              <a:t> </a:t>
            </a:r>
            <a:r>
              <a:rPr sz="1600" dirty="0">
                <a:latin typeface="Times New Roman"/>
                <a:cs typeface="Times New Roman"/>
              </a:rPr>
              <a:t>ut</a:t>
            </a:r>
            <a:r>
              <a:rPr sz="1600" spc="-15" dirty="0">
                <a:latin typeface="Times New Roman"/>
                <a:cs typeface="Times New Roman"/>
              </a:rPr>
              <a:t> </a:t>
            </a:r>
            <a:r>
              <a:rPr sz="1600" spc="-5" dirty="0">
                <a:latin typeface="Times New Roman"/>
                <a:cs typeface="Times New Roman"/>
              </a:rPr>
              <a:t>fiat</a:t>
            </a:r>
            <a:r>
              <a:rPr sz="1600" spc="5" dirty="0">
                <a:latin typeface="Times New Roman"/>
                <a:cs typeface="Times New Roman"/>
              </a:rPr>
              <a:t> </a:t>
            </a:r>
            <a:r>
              <a:rPr sz="1600" dirty="0">
                <a:latin typeface="Times New Roman"/>
                <a:cs typeface="Times New Roman"/>
              </a:rPr>
              <a:t>unguentum</a:t>
            </a:r>
            <a:endParaRPr sz="1600">
              <a:latin typeface="Times New Roman"/>
              <a:cs typeface="Times New Roman"/>
            </a:endParaRPr>
          </a:p>
          <a:p>
            <a:pPr marL="12700">
              <a:lnSpc>
                <a:spcPct val="100000"/>
              </a:lnSpc>
              <a:spcBef>
                <a:spcPts val="10"/>
              </a:spcBef>
            </a:pPr>
            <a:r>
              <a:rPr sz="1600" spc="-10" dirty="0">
                <a:latin typeface="Times New Roman"/>
                <a:cs typeface="Times New Roman"/>
              </a:rPr>
              <a:t>Da.</a:t>
            </a:r>
            <a:r>
              <a:rPr sz="1600" spc="-15" dirty="0">
                <a:latin typeface="Times New Roman"/>
                <a:cs typeface="Times New Roman"/>
              </a:rPr>
              <a:t> </a:t>
            </a:r>
            <a:r>
              <a:rPr sz="1600" spc="-5" dirty="0">
                <a:latin typeface="Times New Roman"/>
                <a:cs typeface="Times New Roman"/>
              </a:rPr>
              <a:t>Signa. Мазь</a:t>
            </a:r>
            <a:r>
              <a:rPr sz="1600" dirty="0">
                <a:latin typeface="Times New Roman"/>
                <a:cs typeface="Times New Roman"/>
              </a:rPr>
              <a:t> </a:t>
            </a:r>
            <a:r>
              <a:rPr sz="1600" spc="-5" dirty="0">
                <a:latin typeface="Times New Roman"/>
                <a:cs typeface="Times New Roman"/>
              </a:rPr>
              <a:t>для </a:t>
            </a:r>
            <a:r>
              <a:rPr sz="1600" dirty="0">
                <a:latin typeface="Times New Roman"/>
                <a:cs typeface="Times New Roman"/>
              </a:rPr>
              <a:t>носу</a:t>
            </a:r>
            <a:endParaRPr sz="1600">
              <a:latin typeface="Times New Roman"/>
              <a:cs typeface="Times New Roman"/>
            </a:endParaRPr>
          </a:p>
          <a:p>
            <a:pPr marL="284480">
              <a:lnSpc>
                <a:spcPct val="100000"/>
              </a:lnSpc>
              <a:spcBef>
                <a:spcPts val="760"/>
              </a:spcBef>
            </a:pPr>
            <a:r>
              <a:rPr sz="1400" spc="-5" dirty="0">
                <a:latin typeface="Times New Roman"/>
                <a:cs typeface="Times New Roman"/>
              </a:rPr>
              <a:t>лікар</a:t>
            </a:r>
            <a:endParaRPr sz="1400">
              <a:latin typeface="Times New Roman"/>
              <a:cs typeface="Times New Roman"/>
            </a:endParaRPr>
          </a:p>
        </p:txBody>
      </p:sp>
      <p:grpSp>
        <p:nvGrpSpPr>
          <p:cNvPr id="28" name="object 28"/>
          <p:cNvGrpSpPr/>
          <p:nvPr/>
        </p:nvGrpSpPr>
        <p:grpSpPr>
          <a:xfrm>
            <a:off x="1337425" y="2545102"/>
            <a:ext cx="6855459" cy="713105"/>
            <a:chOff x="1337425" y="2545102"/>
            <a:chExt cx="6855459" cy="713105"/>
          </a:xfrm>
        </p:grpSpPr>
        <p:sp>
          <p:nvSpPr>
            <p:cNvPr id="29" name="object 29"/>
            <p:cNvSpPr/>
            <p:nvPr/>
          </p:nvSpPr>
          <p:spPr>
            <a:xfrm>
              <a:off x="1341997" y="2652013"/>
              <a:ext cx="497840" cy="340995"/>
            </a:xfrm>
            <a:custGeom>
              <a:avLst/>
              <a:gdLst/>
              <a:ahLst/>
              <a:cxnLst/>
              <a:rect l="l" t="t" r="r" b="b"/>
              <a:pathLst>
                <a:path w="497839" h="340994">
                  <a:moveTo>
                    <a:pt x="70108" y="30987"/>
                  </a:moveTo>
                  <a:lnTo>
                    <a:pt x="104298" y="80322"/>
                  </a:lnTo>
                  <a:lnTo>
                    <a:pt x="135283" y="128166"/>
                  </a:lnTo>
                  <a:lnTo>
                    <a:pt x="159858" y="173036"/>
                  </a:lnTo>
                  <a:lnTo>
                    <a:pt x="174816" y="213444"/>
                  </a:lnTo>
                  <a:lnTo>
                    <a:pt x="151913" y="286398"/>
                  </a:lnTo>
                  <a:lnTo>
                    <a:pt x="103500" y="319565"/>
                  </a:lnTo>
                  <a:lnTo>
                    <a:pt x="51748" y="340142"/>
                  </a:lnTo>
                  <a:lnTo>
                    <a:pt x="16692" y="340867"/>
                  </a:lnTo>
                  <a:lnTo>
                    <a:pt x="2921" y="313268"/>
                  </a:lnTo>
                  <a:lnTo>
                    <a:pt x="0" y="263396"/>
                  </a:lnTo>
                  <a:lnTo>
                    <a:pt x="5425" y="205777"/>
                  </a:lnTo>
                  <a:lnTo>
                    <a:pt x="16692" y="154939"/>
                  </a:lnTo>
                  <a:lnTo>
                    <a:pt x="30367" y="115524"/>
                  </a:lnTo>
                  <a:lnTo>
                    <a:pt x="49169" y="71398"/>
                  </a:lnTo>
                  <a:lnTo>
                    <a:pt x="71818" y="31485"/>
                  </a:lnTo>
                  <a:lnTo>
                    <a:pt x="123524" y="0"/>
                  </a:lnTo>
                  <a:lnTo>
                    <a:pt x="150856" y="21950"/>
                  </a:lnTo>
                  <a:lnTo>
                    <a:pt x="184863" y="65420"/>
                  </a:lnTo>
                  <a:lnTo>
                    <a:pt x="220352" y="120080"/>
                  </a:lnTo>
                  <a:lnTo>
                    <a:pt x="252131" y="175600"/>
                  </a:lnTo>
                  <a:lnTo>
                    <a:pt x="275007" y="221651"/>
                  </a:lnTo>
                  <a:lnTo>
                    <a:pt x="283786" y="247903"/>
                  </a:lnTo>
                  <a:lnTo>
                    <a:pt x="263754" y="245722"/>
                  </a:lnTo>
                  <a:lnTo>
                    <a:pt x="217014" y="214976"/>
                  </a:lnTo>
                  <a:lnTo>
                    <a:pt x="163594" y="177452"/>
                  </a:lnTo>
                  <a:lnTo>
                    <a:pt x="123524" y="154939"/>
                  </a:lnTo>
                  <a:lnTo>
                    <a:pt x="97651" y="155425"/>
                  </a:lnTo>
                  <a:lnTo>
                    <a:pt x="76785" y="166562"/>
                  </a:lnTo>
                  <a:lnTo>
                    <a:pt x="65935" y="179634"/>
                  </a:lnTo>
                  <a:lnTo>
                    <a:pt x="70108" y="185927"/>
                  </a:lnTo>
                  <a:lnTo>
                    <a:pt x="146900" y="176244"/>
                  </a:lnTo>
                  <a:lnTo>
                    <a:pt x="196565" y="166318"/>
                  </a:lnTo>
                  <a:lnTo>
                    <a:pt x="241637" y="141625"/>
                  </a:lnTo>
                  <a:lnTo>
                    <a:pt x="240385" y="125890"/>
                  </a:lnTo>
                  <a:lnTo>
                    <a:pt x="234125" y="109186"/>
                  </a:lnTo>
                  <a:lnTo>
                    <a:pt x="230370" y="92963"/>
                  </a:lnTo>
                  <a:lnTo>
                    <a:pt x="227866" y="71657"/>
                  </a:lnTo>
                  <a:lnTo>
                    <a:pt x="223693" y="46478"/>
                  </a:lnTo>
                  <a:lnTo>
                    <a:pt x="222858" y="29048"/>
                  </a:lnTo>
                  <a:lnTo>
                    <a:pt x="252070" y="62219"/>
                  </a:lnTo>
                  <a:lnTo>
                    <a:pt x="283787" y="114269"/>
                  </a:lnTo>
                  <a:lnTo>
                    <a:pt x="315507" y="171160"/>
                  </a:lnTo>
                  <a:lnTo>
                    <a:pt x="337215" y="216915"/>
                  </a:lnTo>
                  <a:lnTo>
                    <a:pt x="343892" y="286638"/>
                  </a:lnTo>
                  <a:lnTo>
                    <a:pt x="337215" y="309880"/>
                  </a:lnTo>
                  <a:lnTo>
                    <a:pt x="335963" y="277923"/>
                  </a:lnTo>
                  <a:lnTo>
                    <a:pt x="333876" y="220787"/>
                  </a:lnTo>
                  <a:lnTo>
                    <a:pt x="333459" y="161716"/>
                  </a:lnTo>
                  <a:lnTo>
                    <a:pt x="346813" y="118628"/>
                  </a:lnTo>
                  <a:lnTo>
                    <a:pt x="376025" y="148647"/>
                  </a:lnTo>
                  <a:lnTo>
                    <a:pt x="390631" y="154939"/>
                  </a:lnTo>
                  <a:lnTo>
                    <a:pt x="403985" y="143075"/>
                  </a:lnTo>
                  <a:lnTo>
                    <a:pt x="417339" y="122013"/>
                  </a:lnTo>
                  <a:lnTo>
                    <a:pt x="430693" y="101920"/>
                  </a:lnTo>
                  <a:lnTo>
                    <a:pt x="444047" y="92963"/>
                  </a:lnTo>
                  <a:lnTo>
                    <a:pt x="457401" y="98290"/>
                  </a:lnTo>
                  <a:lnTo>
                    <a:pt x="470757" y="112331"/>
                  </a:lnTo>
                  <a:lnTo>
                    <a:pt x="484115" y="132183"/>
                  </a:lnTo>
                  <a:lnTo>
                    <a:pt x="497476" y="154939"/>
                  </a:lnTo>
                </a:path>
              </a:pathLst>
            </a:custGeom>
            <a:ln w="9144">
              <a:solidFill>
                <a:srgbClr val="000000"/>
              </a:solidFill>
            </a:ln>
          </p:spPr>
          <p:txBody>
            <a:bodyPr wrap="square" lIns="0" tIns="0" rIns="0" bIns="0" rtlCol="0"/>
            <a:lstStyle/>
            <a:p>
              <a:endParaRPr/>
            </a:p>
          </p:txBody>
        </p:sp>
        <p:sp>
          <p:nvSpPr>
            <p:cNvPr id="30" name="object 30"/>
            <p:cNvSpPr/>
            <p:nvPr/>
          </p:nvSpPr>
          <p:spPr>
            <a:xfrm>
              <a:off x="3698960" y="2564914"/>
              <a:ext cx="4474210" cy="673735"/>
            </a:xfrm>
            <a:custGeom>
              <a:avLst/>
              <a:gdLst/>
              <a:ahLst/>
              <a:cxnLst/>
              <a:rect l="l" t="t" r="r" b="b"/>
              <a:pathLst>
                <a:path w="4474209" h="673735">
                  <a:moveTo>
                    <a:pt x="2626078" y="0"/>
                  </a:moveTo>
                  <a:lnTo>
                    <a:pt x="2515488" y="206"/>
                  </a:lnTo>
                  <a:lnTo>
                    <a:pt x="2405160" y="1156"/>
                  </a:lnTo>
                  <a:lnTo>
                    <a:pt x="2295402" y="2851"/>
                  </a:lnTo>
                  <a:lnTo>
                    <a:pt x="2186526" y="5289"/>
                  </a:lnTo>
                  <a:lnTo>
                    <a:pt x="2078841" y="8469"/>
                  </a:lnTo>
                  <a:lnTo>
                    <a:pt x="1972658" y="12391"/>
                  </a:lnTo>
                  <a:lnTo>
                    <a:pt x="1868287" y="17056"/>
                  </a:lnTo>
                  <a:lnTo>
                    <a:pt x="1766038" y="22460"/>
                  </a:lnTo>
                  <a:lnTo>
                    <a:pt x="1666222" y="28606"/>
                  </a:lnTo>
                  <a:lnTo>
                    <a:pt x="1569149" y="35491"/>
                  </a:lnTo>
                  <a:lnTo>
                    <a:pt x="1475128" y="43115"/>
                  </a:lnTo>
                  <a:lnTo>
                    <a:pt x="1429360" y="47205"/>
                  </a:lnTo>
                  <a:lnTo>
                    <a:pt x="1384471" y="51478"/>
                  </a:lnTo>
                  <a:lnTo>
                    <a:pt x="1340501" y="55937"/>
                  </a:lnTo>
                  <a:lnTo>
                    <a:pt x="1297488" y="60579"/>
                  </a:lnTo>
                  <a:lnTo>
                    <a:pt x="1255471" y="65407"/>
                  </a:lnTo>
                  <a:lnTo>
                    <a:pt x="1190186" y="73547"/>
                  </a:lnTo>
                  <a:lnTo>
                    <a:pt x="1129227" y="81966"/>
                  </a:lnTo>
                  <a:lnTo>
                    <a:pt x="1072591" y="90644"/>
                  </a:lnTo>
                  <a:lnTo>
                    <a:pt x="1020276" y="99562"/>
                  </a:lnTo>
                  <a:lnTo>
                    <a:pt x="972278" y="108701"/>
                  </a:lnTo>
                  <a:lnTo>
                    <a:pt x="928596" y="118042"/>
                  </a:lnTo>
                  <a:lnTo>
                    <a:pt x="889226" y="127566"/>
                  </a:lnTo>
                  <a:lnTo>
                    <a:pt x="823412" y="147086"/>
                  </a:lnTo>
                  <a:lnTo>
                    <a:pt x="774816" y="167109"/>
                  </a:lnTo>
                  <a:lnTo>
                    <a:pt x="734156" y="197750"/>
                  </a:lnTo>
                  <a:lnTo>
                    <a:pt x="728508" y="218361"/>
                  </a:lnTo>
                  <a:lnTo>
                    <a:pt x="732113" y="228663"/>
                  </a:lnTo>
                  <a:lnTo>
                    <a:pt x="768614" y="259333"/>
                  </a:lnTo>
                  <a:lnTo>
                    <a:pt x="814324" y="279389"/>
                  </a:lnTo>
                  <a:lnTo>
                    <a:pt x="877111" y="298955"/>
                  </a:lnTo>
                  <a:lnTo>
                    <a:pt x="914901" y="308507"/>
                  </a:lnTo>
                  <a:lnTo>
                    <a:pt x="956952" y="317879"/>
                  </a:lnTo>
                  <a:lnTo>
                    <a:pt x="1003262" y="327052"/>
                  </a:lnTo>
                  <a:lnTo>
                    <a:pt x="1053827" y="336007"/>
                  </a:lnTo>
                  <a:lnTo>
                    <a:pt x="1108644" y="344725"/>
                  </a:lnTo>
                  <a:lnTo>
                    <a:pt x="1167712" y="353187"/>
                  </a:lnTo>
                  <a:lnTo>
                    <a:pt x="1231027" y="361374"/>
                  </a:lnTo>
                  <a:lnTo>
                    <a:pt x="1298587" y="369267"/>
                  </a:lnTo>
                  <a:lnTo>
                    <a:pt x="0" y="673229"/>
                  </a:lnTo>
                  <a:lnTo>
                    <a:pt x="1897583" y="414009"/>
                  </a:lnTo>
                  <a:lnTo>
                    <a:pt x="1950838" y="416378"/>
                  </a:lnTo>
                  <a:lnTo>
                    <a:pt x="2058367" y="420530"/>
                  </a:lnTo>
                  <a:lnTo>
                    <a:pt x="2167015" y="423903"/>
                  </a:lnTo>
                  <a:lnTo>
                    <a:pt x="2276493" y="426505"/>
                  </a:lnTo>
                  <a:lnTo>
                    <a:pt x="2386516" y="428343"/>
                  </a:lnTo>
                  <a:lnTo>
                    <a:pt x="2496794" y="429423"/>
                  </a:lnTo>
                  <a:lnTo>
                    <a:pt x="2607042" y="429754"/>
                  </a:lnTo>
                  <a:lnTo>
                    <a:pt x="2716972" y="429341"/>
                  </a:lnTo>
                  <a:lnTo>
                    <a:pt x="2826296" y="428193"/>
                  </a:lnTo>
                  <a:lnTo>
                    <a:pt x="2934727" y="426314"/>
                  </a:lnTo>
                  <a:lnTo>
                    <a:pt x="3041977" y="423714"/>
                  </a:lnTo>
                  <a:lnTo>
                    <a:pt x="3147760" y="420398"/>
                  </a:lnTo>
                  <a:lnTo>
                    <a:pt x="3251788" y="416374"/>
                  </a:lnTo>
                  <a:lnTo>
                    <a:pt x="3353773" y="411648"/>
                  </a:lnTo>
                  <a:lnTo>
                    <a:pt x="3453428" y="406228"/>
                  </a:lnTo>
                  <a:lnTo>
                    <a:pt x="3550466" y="400120"/>
                  </a:lnTo>
                  <a:lnTo>
                    <a:pt x="3644600" y="393332"/>
                  </a:lnTo>
                  <a:lnTo>
                    <a:pt x="3735541" y="385870"/>
                  </a:lnTo>
                  <a:lnTo>
                    <a:pt x="3823004" y="377741"/>
                  </a:lnTo>
                  <a:lnTo>
                    <a:pt x="3865340" y="373429"/>
                  </a:lnTo>
                  <a:lnTo>
                    <a:pt x="3906700" y="368953"/>
                  </a:lnTo>
                  <a:lnTo>
                    <a:pt x="3947045" y="364314"/>
                  </a:lnTo>
                  <a:lnTo>
                    <a:pt x="4012330" y="356174"/>
                  </a:lnTo>
                  <a:lnTo>
                    <a:pt x="4073289" y="347757"/>
                  </a:lnTo>
                  <a:lnTo>
                    <a:pt x="4129925" y="339079"/>
                  </a:lnTo>
                  <a:lnTo>
                    <a:pt x="4182240" y="330162"/>
                  </a:lnTo>
                  <a:lnTo>
                    <a:pt x="4230238" y="321023"/>
                  </a:lnTo>
                  <a:lnTo>
                    <a:pt x="4273920" y="311683"/>
                  </a:lnTo>
                  <a:lnTo>
                    <a:pt x="4313290" y="302159"/>
                  </a:lnTo>
                  <a:lnTo>
                    <a:pt x="4379104" y="282640"/>
                  </a:lnTo>
                  <a:lnTo>
                    <a:pt x="4427700" y="262618"/>
                  </a:lnTo>
                  <a:lnTo>
                    <a:pt x="4468360" y="231976"/>
                  </a:lnTo>
                  <a:lnTo>
                    <a:pt x="4474008" y="211366"/>
                  </a:lnTo>
                  <a:lnTo>
                    <a:pt x="4470403" y="201063"/>
                  </a:lnTo>
                  <a:lnTo>
                    <a:pt x="4433902" y="170394"/>
                  </a:lnTo>
                  <a:lnTo>
                    <a:pt x="4388192" y="150338"/>
                  </a:lnTo>
                  <a:lnTo>
                    <a:pt x="4325405" y="130772"/>
                  </a:lnTo>
                  <a:lnTo>
                    <a:pt x="4287615" y="121221"/>
                  </a:lnTo>
                  <a:lnTo>
                    <a:pt x="4245564" y="111849"/>
                  </a:lnTo>
                  <a:lnTo>
                    <a:pt x="4199254" y="102677"/>
                  </a:lnTo>
                  <a:lnTo>
                    <a:pt x="4148689" y="93722"/>
                  </a:lnTo>
                  <a:lnTo>
                    <a:pt x="4093872" y="85005"/>
                  </a:lnTo>
                  <a:lnTo>
                    <a:pt x="4034804" y="76544"/>
                  </a:lnTo>
                  <a:lnTo>
                    <a:pt x="3971489" y="68358"/>
                  </a:lnTo>
                  <a:lnTo>
                    <a:pt x="3903929" y="60466"/>
                  </a:lnTo>
                  <a:lnTo>
                    <a:pt x="3860564" y="55799"/>
                  </a:lnTo>
                  <a:lnTo>
                    <a:pt x="3816256" y="51319"/>
                  </a:lnTo>
                  <a:lnTo>
                    <a:pt x="3771044" y="47027"/>
                  </a:lnTo>
                  <a:lnTo>
                    <a:pt x="3724967" y="42923"/>
                  </a:lnTo>
                  <a:lnTo>
                    <a:pt x="3678063" y="39007"/>
                  </a:lnTo>
                  <a:lnTo>
                    <a:pt x="3581929" y="31737"/>
                  </a:lnTo>
                  <a:lnTo>
                    <a:pt x="3482953" y="25218"/>
                  </a:lnTo>
                  <a:lnTo>
                    <a:pt x="3381446" y="19448"/>
                  </a:lnTo>
                  <a:lnTo>
                    <a:pt x="3277718" y="14427"/>
                  </a:lnTo>
                  <a:lnTo>
                    <a:pt x="3172079" y="10155"/>
                  </a:lnTo>
                  <a:lnTo>
                    <a:pt x="3064839" y="6630"/>
                  </a:lnTo>
                  <a:lnTo>
                    <a:pt x="2956309" y="3853"/>
                  </a:lnTo>
                  <a:lnTo>
                    <a:pt x="2846798" y="1823"/>
                  </a:lnTo>
                  <a:lnTo>
                    <a:pt x="2736618" y="538"/>
                  </a:lnTo>
                  <a:lnTo>
                    <a:pt x="2626078" y="0"/>
                  </a:lnTo>
                  <a:close/>
                </a:path>
              </a:pathLst>
            </a:custGeom>
            <a:solidFill>
              <a:srgbClr val="FFFFFF"/>
            </a:solidFill>
          </p:spPr>
          <p:txBody>
            <a:bodyPr wrap="square" lIns="0" tIns="0" rIns="0" bIns="0" rtlCol="0"/>
            <a:lstStyle/>
            <a:p>
              <a:endParaRPr/>
            </a:p>
          </p:txBody>
        </p:sp>
        <p:sp>
          <p:nvSpPr>
            <p:cNvPr id="31" name="object 31"/>
            <p:cNvSpPr/>
            <p:nvPr/>
          </p:nvSpPr>
          <p:spPr>
            <a:xfrm>
              <a:off x="3698960" y="2564914"/>
              <a:ext cx="4474210" cy="673735"/>
            </a:xfrm>
            <a:custGeom>
              <a:avLst/>
              <a:gdLst/>
              <a:ahLst/>
              <a:cxnLst/>
              <a:rect l="l" t="t" r="r" b="b"/>
              <a:pathLst>
                <a:path w="4474209" h="673735">
                  <a:moveTo>
                    <a:pt x="0" y="673229"/>
                  </a:moveTo>
                  <a:lnTo>
                    <a:pt x="1298587" y="369267"/>
                  </a:lnTo>
                  <a:lnTo>
                    <a:pt x="1231027" y="361374"/>
                  </a:lnTo>
                  <a:lnTo>
                    <a:pt x="1167712" y="353187"/>
                  </a:lnTo>
                  <a:lnTo>
                    <a:pt x="1108644" y="344725"/>
                  </a:lnTo>
                  <a:lnTo>
                    <a:pt x="1053827" y="336007"/>
                  </a:lnTo>
                  <a:lnTo>
                    <a:pt x="1003262" y="327052"/>
                  </a:lnTo>
                  <a:lnTo>
                    <a:pt x="956952" y="317879"/>
                  </a:lnTo>
                  <a:lnTo>
                    <a:pt x="914901" y="308507"/>
                  </a:lnTo>
                  <a:lnTo>
                    <a:pt x="877111" y="298955"/>
                  </a:lnTo>
                  <a:lnTo>
                    <a:pt x="814324" y="279389"/>
                  </a:lnTo>
                  <a:lnTo>
                    <a:pt x="768614" y="259333"/>
                  </a:lnTo>
                  <a:lnTo>
                    <a:pt x="732113" y="228663"/>
                  </a:lnTo>
                  <a:lnTo>
                    <a:pt x="728508" y="218361"/>
                  </a:lnTo>
                  <a:lnTo>
                    <a:pt x="729188" y="208050"/>
                  </a:lnTo>
                  <a:lnTo>
                    <a:pt x="756968" y="177261"/>
                  </a:lnTo>
                  <a:lnTo>
                    <a:pt x="796963" y="157044"/>
                  </a:lnTo>
                  <a:lnTo>
                    <a:pt x="854166" y="137254"/>
                  </a:lnTo>
                  <a:lnTo>
                    <a:pt x="928596" y="118042"/>
                  </a:lnTo>
                  <a:lnTo>
                    <a:pt x="972278" y="108701"/>
                  </a:lnTo>
                  <a:lnTo>
                    <a:pt x="1020276" y="99562"/>
                  </a:lnTo>
                  <a:lnTo>
                    <a:pt x="1072591" y="90644"/>
                  </a:lnTo>
                  <a:lnTo>
                    <a:pt x="1129227" y="81966"/>
                  </a:lnTo>
                  <a:lnTo>
                    <a:pt x="1190186" y="73547"/>
                  </a:lnTo>
                  <a:lnTo>
                    <a:pt x="1255471" y="65407"/>
                  </a:lnTo>
                  <a:lnTo>
                    <a:pt x="1297488" y="60579"/>
                  </a:lnTo>
                  <a:lnTo>
                    <a:pt x="1340501" y="55937"/>
                  </a:lnTo>
                  <a:lnTo>
                    <a:pt x="1384471" y="51478"/>
                  </a:lnTo>
                  <a:lnTo>
                    <a:pt x="1429360" y="47205"/>
                  </a:lnTo>
                  <a:lnTo>
                    <a:pt x="1475128" y="43115"/>
                  </a:lnTo>
                  <a:lnTo>
                    <a:pt x="1521737" y="39211"/>
                  </a:lnTo>
                  <a:lnTo>
                    <a:pt x="1569149" y="35491"/>
                  </a:lnTo>
                  <a:lnTo>
                    <a:pt x="1617323" y="31956"/>
                  </a:lnTo>
                  <a:lnTo>
                    <a:pt x="1666222" y="28606"/>
                  </a:lnTo>
                  <a:lnTo>
                    <a:pt x="1715807" y="25441"/>
                  </a:lnTo>
                  <a:lnTo>
                    <a:pt x="1766038" y="22460"/>
                  </a:lnTo>
                  <a:lnTo>
                    <a:pt x="1816878" y="19665"/>
                  </a:lnTo>
                  <a:lnTo>
                    <a:pt x="1868287" y="17056"/>
                  </a:lnTo>
                  <a:lnTo>
                    <a:pt x="1920226" y="14631"/>
                  </a:lnTo>
                  <a:lnTo>
                    <a:pt x="1972658" y="12391"/>
                  </a:lnTo>
                  <a:lnTo>
                    <a:pt x="2025542" y="10337"/>
                  </a:lnTo>
                  <a:lnTo>
                    <a:pt x="2078841" y="8469"/>
                  </a:lnTo>
                  <a:lnTo>
                    <a:pt x="2132515" y="6786"/>
                  </a:lnTo>
                  <a:lnTo>
                    <a:pt x="2186526" y="5289"/>
                  </a:lnTo>
                  <a:lnTo>
                    <a:pt x="2240834" y="3977"/>
                  </a:lnTo>
                  <a:lnTo>
                    <a:pt x="2295402" y="2851"/>
                  </a:lnTo>
                  <a:lnTo>
                    <a:pt x="2350190" y="1911"/>
                  </a:lnTo>
                  <a:lnTo>
                    <a:pt x="2405160" y="1156"/>
                  </a:lnTo>
                  <a:lnTo>
                    <a:pt x="2460272" y="588"/>
                  </a:lnTo>
                  <a:lnTo>
                    <a:pt x="2515488" y="206"/>
                  </a:lnTo>
                  <a:lnTo>
                    <a:pt x="2570770" y="10"/>
                  </a:lnTo>
                  <a:lnTo>
                    <a:pt x="2626078" y="0"/>
                  </a:lnTo>
                  <a:lnTo>
                    <a:pt x="2681374" y="176"/>
                  </a:lnTo>
                  <a:lnTo>
                    <a:pt x="2736618" y="538"/>
                  </a:lnTo>
                  <a:lnTo>
                    <a:pt x="2791773" y="1087"/>
                  </a:lnTo>
                  <a:lnTo>
                    <a:pt x="2846798" y="1823"/>
                  </a:lnTo>
                  <a:lnTo>
                    <a:pt x="2901657" y="2745"/>
                  </a:lnTo>
                  <a:lnTo>
                    <a:pt x="2956309" y="3853"/>
                  </a:lnTo>
                  <a:lnTo>
                    <a:pt x="3010716" y="5148"/>
                  </a:lnTo>
                  <a:lnTo>
                    <a:pt x="3064839" y="6630"/>
                  </a:lnTo>
                  <a:lnTo>
                    <a:pt x="3118640" y="8299"/>
                  </a:lnTo>
                  <a:lnTo>
                    <a:pt x="3172079" y="10155"/>
                  </a:lnTo>
                  <a:lnTo>
                    <a:pt x="3225118" y="12197"/>
                  </a:lnTo>
                  <a:lnTo>
                    <a:pt x="3277718" y="14427"/>
                  </a:lnTo>
                  <a:lnTo>
                    <a:pt x="3329840" y="16844"/>
                  </a:lnTo>
                  <a:lnTo>
                    <a:pt x="3381446" y="19448"/>
                  </a:lnTo>
                  <a:lnTo>
                    <a:pt x="3432497" y="22239"/>
                  </a:lnTo>
                  <a:lnTo>
                    <a:pt x="3482953" y="25218"/>
                  </a:lnTo>
                  <a:lnTo>
                    <a:pt x="3532777" y="28384"/>
                  </a:lnTo>
                  <a:lnTo>
                    <a:pt x="3581929" y="31737"/>
                  </a:lnTo>
                  <a:lnTo>
                    <a:pt x="3630370" y="35278"/>
                  </a:lnTo>
                  <a:lnTo>
                    <a:pt x="3678063" y="39007"/>
                  </a:lnTo>
                  <a:lnTo>
                    <a:pt x="3724967" y="42923"/>
                  </a:lnTo>
                  <a:lnTo>
                    <a:pt x="3771044" y="47027"/>
                  </a:lnTo>
                  <a:lnTo>
                    <a:pt x="3816256" y="51319"/>
                  </a:lnTo>
                  <a:lnTo>
                    <a:pt x="3860564" y="55799"/>
                  </a:lnTo>
                  <a:lnTo>
                    <a:pt x="3903929" y="60466"/>
                  </a:lnTo>
                  <a:lnTo>
                    <a:pt x="3971489" y="68358"/>
                  </a:lnTo>
                  <a:lnTo>
                    <a:pt x="4034804" y="76544"/>
                  </a:lnTo>
                  <a:lnTo>
                    <a:pt x="4093872" y="85005"/>
                  </a:lnTo>
                  <a:lnTo>
                    <a:pt x="4148689" y="93722"/>
                  </a:lnTo>
                  <a:lnTo>
                    <a:pt x="4199254" y="102677"/>
                  </a:lnTo>
                  <a:lnTo>
                    <a:pt x="4245564" y="111849"/>
                  </a:lnTo>
                  <a:lnTo>
                    <a:pt x="4287615" y="121221"/>
                  </a:lnTo>
                  <a:lnTo>
                    <a:pt x="4325405" y="130772"/>
                  </a:lnTo>
                  <a:lnTo>
                    <a:pt x="4388192" y="150338"/>
                  </a:lnTo>
                  <a:lnTo>
                    <a:pt x="4433902" y="170394"/>
                  </a:lnTo>
                  <a:lnTo>
                    <a:pt x="4470403" y="201063"/>
                  </a:lnTo>
                  <a:lnTo>
                    <a:pt x="4474008" y="211366"/>
                  </a:lnTo>
                  <a:lnTo>
                    <a:pt x="4473328" y="221677"/>
                  </a:lnTo>
                  <a:lnTo>
                    <a:pt x="4445548" y="252466"/>
                  </a:lnTo>
                  <a:lnTo>
                    <a:pt x="4405552" y="272682"/>
                  </a:lnTo>
                  <a:lnTo>
                    <a:pt x="4348350" y="292472"/>
                  </a:lnTo>
                  <a:lnTo>
                    <a:pt x="4273920" y="311683"/>
                  </a:lnTo>
                  <a:lnTo>
                    <a:pt x="4230238" y="321023"/>
                  </a:lnTo>
                  <a:lnTo>
                    <a:pt x="4182240" y="330162"/>
                  </a:lnTo>
                  <a:lnTo>
                    <a:pt x="4129925" y="339079"/>
                  </a:lnTo>
                  <a:lnTo>
                    <a:pt x="4073289" y="347757"/>
                  </a:lnTo>
                  <a:lnTo>
                    <a:pt x="4012330" y="356174"/>
                  </a:lnTo>
                  <a:lnTo>
                    <a:pt x="3947045" y="364314"/>
                  </a:lnTo>
                  <a:lnTo>
                    <a:pt x="3906700" y="368953"/>
                  </a:lnTo>
                  <a:lnTo>
                    <a:pt x="3865340" y="373429"/>
                  </a:lnTo>
                  <a:lnTo>
                    <a:pt x="3823004" y="377741"/>
                  </a:lnTo>
                  <a:lnTo>
                    <a:pt x="3779725" y="381888"/>
                  </a:lnTo>
                  <a:lnTo>
                    <a:pt x="3735541" y="385870"/>
                  </a:lnTo>
                  <a:lnTo>
                    <a:pt x="3690488" y="389684"/>
                  </a:lnTo>
                  <a:lnTo>
                    <a:pt x="3644600" y="393332"/>
                  </a:lnTo>
                  <a:lnTo>
                    <a:pt x="3597914" y="396810"/>
                  </a:lnTo>
                  <a:lnTo>
                    <a:pt x="3550466" y="400120"/>
                  </a:lnTo>
                  <a:lnTo>
                    <a:pt x="3502292" y="403259"/>
                  </a:lnTo>
                  <a:lnTo>
                    <a:pt x="3453428" y="406228"/>
                  </a:lnTo>
                  <a:lnTo>
                    <a:pt x="3403910" y="409024"/>
                  </a:lnTo>
                  <a:lnTo>
                    <a:pt x="3353773" y="411648"/>
                  </a:lnTo>
                  <a:lnTo>
                    <a:pt x="3303053" y="414098"/>
                  </a:lnTo>
                  <a:lnTo>
                    <a:pt x="3251788" y="416374"/>
                  </a:lnTo>
                  <a:lnTo>
                    <a:pt x="3200011" y="418474"/>
                  </a:lnTo>
                  <a:lnTo>
                    <a:pt x="3147760" y="420398"/>
                  </a:lnTo>
                  <a:lnTo>
                    <a:pt x="3095070" y="422145"/>
                  </a:lnTo>
                  <a:lnTo>
                    <a:pt x="3041977" y="423714"/>
                  </a:lnTo>
                  <a:lnTo>
                    <a:pt x="2988517" y="425104"/>
                  </a:lnTo>
                  <a:lnTo>
                    <a:pt x="2934727" y="426314"/>
                  </a:lnTo>
                  <a:lnTo>
                    <a:pt x="2880641" y="427344"/>
                  </a:lnTo>
                  <a:lnTo>
                    <a:pt x="2826296" y="428193"/>
                  </a:lnTo>
                  <a:lnTo>
                    <a:pt x="2771728" y="428859"/>
                  </a:lnTo>
                  <a:lnTo>
                    <a:pt x="2716972" y="429341"/>
                  </a:lnTo>
                  <a:lnTo>
                    <a:pt x="2662065" y="429640"/>
                  </a:lnTo>
                  <a:lnTo>
                    <a:pt x="2607042" y="429754"/>
                  </a:lnTo>
                  <a:lnTo>
                    <a:pt x="2551940" y="429682"/>
                  </a:lnTo>
                  <a:lnTo>
                    <a:pt x="2496794" y="429423"/>
                  </a:lnTo>
                  <a:lnTo>
                    <a:pt x="2441641" y="428977"/>
                  </a:lnTo>
                  <a:lnTo>
                    <a:pt x="2386516" y="428343"/>
                  </a:lnTo>
                  <a:lnTo>
                    <a:pt x="2331454" y="427519"/>
                  </a:lnTo>
                  <a:lnTo>
                    <a:pt x="2276493" y="426505"/>
                  </a:lnTo>
                  <a:lnTo>
                    <a:pt x="2221668" y="425300"/>
                  </a:lnTo>
                  <a:lnTo>
                    <a:pt x="2167015" y="423903"/>
                  </a:lnTo>
                  <a:lnTo>
                    <a:pt x="2112569" y="422313"/>
                  </a:lnTo>
                  <a:lnTo>
                    <a:pt x="2058367" y="420530"/>
                  </a:lnTo>
                  <a:lnTo>
                    <a:pt x="2004445" y="418552"/>
                  </a:lnTo>
                  <a:lnTo>
                    <a:pt x="1950838" y="416378"/>
                  </a:lnTo>
                  <a:lnTo>
                    <a:pt x="1897583" y="414009"/>
                  </a:lnTo>
                  <a:lnTo>
                    <a:pt x="0" y="673229"/>
                  </a:lnTo>
                  <a:close/>
                </a:path>
              </a:pathLst>
            </a:custGeom>
            <a:ln w="39624">
              <a:solidFill>
                <a:srgbClr val="B03E9A"/>
              </a:solidFill>
            </a:ln>
          </p:spPr>
          <p:txBody>
            <a:bodyPr wrap="square" lIns="0" tIns="0" rIns="0" bIns="0" rtlCol="0"/>
            <a:lstStyle/>
            <a:p>
              <a:endParaRPr/>
            </a:p>
          </p:txBody>
        </p:sp>
      </p:grpSp>
      <p:sp>
        <p:nvSpPr>
          <p:cNvPr id="32" name="object 32"/>
          <p:cNvSpPr txBox="1"/>
          <p:nvPr/>
        </p:nvSpPr>
        <p:spPr>
          <a:xfrm>
            <a:off x="5265705" y="2622232"/>
            <a:ext cx="2069464"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ППК</a:t>
            </a:r>
            <a:r>
              <a:rPr sz="1800" spc="-30" dirty="0">
                <a:latin typeface="Times New Roman"/>
                <a:cs typeface="Times New Roman"/>
              </a:rPr>
              <a:t> </a:t>
            </a:r>
            <a:r>
              <a:rPr sz="1800" spc="-5" dirty="0">
                <a:latin typeface="Times New Roman"/>
                <a:cs typeface="Times New Roman"/>
              </a:rPr>
              <a:t>(зворотний</a:t>
            </a:r>
            <a:r>
              <a:rPr sz="1800" spc="-35" dirty="0">
                <a:latin typeface="Times New Roman"/>
                <a:cs typeface="Times New Roman"/>
              </a:rPr>
              <a:t> </a:t>
            </a:r>
            <a:r>
              <a:rPr sz="1800" spc="-5" dirty="0">
                <a:latin typeface="Times New Roman"/>
                <a:cs typeface="Times New Roman"/>
              </a:rPr>
              <a:t>бік)</a:t>
            </a:r>
            <a:endParaRPr sz="18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5283" y="4293108"/>
            <a:ext cx="3292607" cy="2564892"/>
          </a:xfrm>
          <a:prstGeom prst="rect">
            <a:avLst/>
          </a:prstGeom>
        </p:spPr>
      </p:pic>
      <p:grpSp>
        <p:nvGrpSpPr>
          <p:cNvPr id="3" name="object 3"/>
          <p:cNvGrpSpPr/>
          <p:nvPr/>
        </p:nvGrpSpPr>
        <p:grpSpPr>
          <a:xfrm>
            <a:off x="3773233" y="400616"/>
            <a:ext cx="4403725" cy="1109980"/>
            <a:chOff x="3773233" y="400616"/>
            <a:chExt cx="4403725" cy="1109980"/>
          </a:xfrm>
        </p:grpSpPr>
        <p:sp>
          <p:nvSpPr>
            <p:cNvPr id="4" name="object 4"/>
            <p:cNvSpPr/>
            <p:nvPr/>
          </p:nvSpPr>
          <p:spPr>
            <a:xfrm>
              <a:off x="4212336" y="405378"/>
              <a:ext cx="3023870" cy="502920"/>
            </a:xfrm>
            <a:custGeom>
              <a:avLst/>
              <a:gdLst/>
              <a:ahLst/>
              <a:cxnLst/>
              <a:rect l="l" t="t" r="r" b="b"/>
              <a:pathLst>
                <a:path w="3023870" h="502919">
                  <a:moveTo>
                    <a:pt x="2876321" y="0"/>
                  </a:moveTo>
                  <a:lnTo>
                    <a:pt x="147294" y="0"/>
                  </a:lnTo>
                  <a:lnTo>
                    <a:pt x="0" y="147294"/>
                  </a:lnTo>
                  <a:lnTo>
                    <a:pt x="0" y="355638"/>
                  </a:lnTo>
                  <a:lnTo>
                    <a:pt x="147294" y="502920"/>
                  </a:lnTo>
                  <a:lnTo>
                    <a:pt x="2876321" y="502920"/>
                  </a:lnTo>
                  <a:lnTo>
                    <a:pt x="3023616" y="355638"/>
                  </a:lnTo>
                  <a:lnTo>
                    <a:pt x="3023616" y="147294"/>
                  </a:lnTo>
                  <a:lnTo>
                    <a:pt x="2876321" y="0"/>
                  </a:lnTo>
                  <a:close/>
                </a:path>
              </a:pathLst>
            </a:custGeom>
            <a:solidFill>
              <a:srgbClr val="D9D9D9"/>
            </a:solidFill>
          </p:spPr>
          <p:txBody>
            <a:bodyPr wrap="square" lIns="0" tIns="0" rIns="0" bIns="0" rtlCol="0"/>
            <a:lstStyle/>
            <a:p>
              <a:endParaRPr/>
            </a:p>
          </p:txBody>
        </p:sp>
        <p:sp>
          <p:nvSpPr>
            <p:cNvPr id="5" name="object 5"/>
            <p:cNvSpPr/>
            <p:nvPr/>
          </p:nvSpPr>
          <p:spPr>
            <a:xfrm>
              <a:off x="4212336" y="405378"/>
              <a:ext cx="3023870" cy="502920"/>
            </a:xfrm>
            <a:custGeom>
              <a:avLst/>
              <a:gdLst/>
              <a:ahLst/>
              <a:cxnLst/>
              <a:rect l="l" t="t" r="r" b="b"/>
              <a:pathLst>
                <a:path w="3023870" h="502919">
                  <a:moveTo>
                    <a:pt x="0" y="147294"/>
                  </a:moveTo>
                  <a:lnTo>
                    <a:pt x="147294" y="0"/>
                  </a:lnTo>
                  <a:lnTo>
                    <a:pt x="2876321" y="0"/>
                  </a:lnTo>
                  <a:lnTo>
                    <a:pt x="3023616" y="147294"/>
                  </a:lnTo>
                  <a:lnTo>
                    <a:pt x="3023616" y="355638"/>
                  </a:lnTo>
                  <a:lnTo>
                    <a:pt x="2876321" y="502920"/>
                  </a:lnTo>
                  <a:lnTo>
                    <a:pt x="147294" y="502920"/>
                  </a:lnTo>
                  <a:lnTo>
                    <a:pt x="0" y="355638"/>
                  </a:lnTo>
                  <a:lnTo>
                    <a:pt x="0" y="147294"/>
                  </a:lnTo>
                  <a:close/>
                </a:path>
              </a:pathLst>
            </a:custGeom>
            <a:ln w="9144">
              <a:solidFill>
                <a:srgbClr val="000000"/>
              </a:solidFill>
            </a:ln>
          </p:spPr>
          <p:txBody>
            <a:bodyPr wrap="square" lIns="0" tIns="0" rIns="0" bIns="0" rtlCol="0"/>
            <a:lstStyle/>
            <a:p>
              <a:endParaRPr/>
            </a:p>
          </p:txBody>
        </p:sp>
        <p:sp>
          <p:nvSpPr>
            <p:cNvPr id="6" name="object 6"/>
            <p:cNvSpPr/>
            <p:nvPr/>
          </p:nvSpPr>
          <p:spPr>
            <a:xfrm>
              <a:off x="3777996" y="999741"/>
              <a:ext cx="4394200" cy="506095"/>
            </a:xfrm>
            <a:custGeom>
              <a:avLst/>
              <a:gdLst/>
              <a:ahLst/>
              <a:cxnLst/>
              <a:rect l="l" t="t" r="r" b="b"/>
              <a:pathLst>
                <a:path w="4394200" h="506094">
                  <a:moveTo>
                    <a:pt x="4245508" y="0"/>
                  </a:moveTo>
                  <a:lnTo>
                    <a:pt x="148183" y="0"/>
                  </a:lnTo>
                  <a:lnTo>
                    <a:pt x="0" y="148183"/>
                  </a:lnTo>
                  <a:lnTo>
                    <a:pt x="0" y="357784"/>
                  </a:lnTo>
                  <a:lnTo>
                    <a:pt x="148183" y="505968"/>
                  </a:lnTo>
                  <a:lnTo>
                    <a:pt x="4245508" y="505968"/>
                  </a:lnTo>
                  <a:lnTo>
                    <a:pt x="4393692" y="357784"/>
                  </a:lnTo>
                  <a:lnTo>
                    <a:pt x="4393692" y="148183"/>
                  </a:lnTo>
                  <a:lnTo>
                    <a:pt x="4245508" y="0"/>
                  </a:lnTo>
                  <a:close/>
                </a:path>
              </a:pathLst>
            </a:custGeom>
            <a:solidFill>
              <a:srgbClr val="D9D9D9"/>
            </a:solidFill>
          </p:spPr>
          <p:txBody>
            <a:bodyPr wrap="square" lIns="0" tIns="0" rIns="0" bIns="0" rtlCol="0"/>
            <a:lstStyle/>
            <a:p>
              <a:endParaRPr/>
            </a:p>
          </p:txBody>
        </p:sp>
        <p:sp>
          <p:nvSpPr>
            <p:cNvPr id="7" name="object 7"/>
            <p:cNvSpPr/>
            <p:nvPr/>
          </p:nvSpPr>
          <p:spPr>
            <a:xfrm>
              <a:off x="3777996" y="999741"/>
              <a:ext cx="4394200" cy="506095"/>
            </a:xfrm>
            <a:custGeom>
              <a:avLst/>
              <a:gdLst/>
              <a:ahLst/>
              <a:cxnLst/>
              <a:rect l="l" t="t" r="r" b="b"/>
              <a:pathLst>
                <a:path w="4394200" h="506094">
                  <a:moveTo>
                    <a:pt x="0" y="148183"/>
                  </a:moveTo>
                  <a:lnTo>
                    <a:pt x="148183" y="0"/>
                  </a:lnTo>
                  <a:lnTo>
                    <a:pt x="4245508" y="0"/>
                  </a:lnTo>
                  <a:lnTo>
                    <a:pt x="4393692" y="148183"/>
                  </a:lnTo>
                  <a:lnTo>
                    <a:pt x="4393692" y="357784"/>
                  </a:lnTo>
                  <a:lnTo>
                    <a:pt x="4245508" y="505968"/>
                  </a:lnTo>
                  <a:lnTo>
                    <a:pt x="148183" y="505968"/>
                  </a:lnTo>
                  <a:lnTo>
                    <a:pt x="0" y="357784"/>
                  </a:lnTo>
                  <a:lnTo>
                    <a:pt x="0" y="148183"/>
                  </a:lnTo>
                  <a:close/>
                </a:path>
              </a:pathLst>
            </a:custGeom>
            <a:ln w="9144">
              <a:solidFill>
                <a:srgbClr val="000000"/>
              </a:solidFill>
            </a:ln>
          </p:spPr>
          <p:txBody>
            <a:bodyPr wrap="square" lIns="0" tIns="0" rIns="0" bIns="0" rtlCol="0"/>
            <a:lstStyle/>
            <a:p>
              <a:endParaRPr/>
            </a:p>
          </p:txBody>
        </p:sp>
        <p:sp>
          <p:nvSpPr>
            <p:cNvPr id="8" name="object 8"/>
            <p:cNvSpPr/>
            <p:nvPr/>
          </p:nvSpPr>
          <p:spPr>
            <a:xfrm>
              <a:off x="3883152" y="598930"/>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9" name="object 9"/>
            <p:cNvSpPr/>
            <p:nvPr/>
          </p:nvSpPr>
          <p:spPr>
            <a:xfrm>
              <a:off x="3883152" y="598930"/>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grpSp>
        <p:nvGrpSpPr>
          <p:cNvPr id="10" name="object 10"/>
          <p:cNvGrpSpPr/>
          <p:nvPr/>
        </p:nvGrpSpPr>
        <p:grpSpPr>
          <a:xfrm>
            <a:off x="3560064" y="6377942"/>
            <a:ext cx="4472940" cy="317500"/>
            <a:chOff x="3560064" y="6377942"/>
            <a:chExt cx="4472940" cy="317500"/>
          </a:xfrm>
        </p:grpSpPr>
        <p:sp>
          <p:nvSpPr>
            <p:cNvPr id="11" name="object 11"/>
            <p:cNvSpPr/>
            <p:nvPr/>
          </p:nvSpPr>
          <p:spPr>
            <a:xfrm>
              <a:off x="3564636" y="6382514"/>
              <a:ext cx="4464050" cy="307975"/>
            </a:xfrm>
            <a:custGeom>
              <a:avLst/>
              <a:gdLst/>
              <a:ahLst/>
              <a:cxnLst/>
              <a:rect l="l" t="t" r="r" b="b"/>
              <a:pathLst>
                <a:path w="4464050" h="307975">
                  <a:moveTo>
                    <a:pt x="4373638" y="0"/>
                  </a:moveTo>
                  <a:lnTo>
                    <a:pt x="90157" y="0"/>
                  </a:lnTo>
                  <a:lnTo>
                    <a:pt x="0" y="90157"/>
                  </a:lnTo>
                  <a:lnTo>
                    <a:pt x="0" y="217690"/>
                  </a:lnTo>
                  <a:lnTo>
                    <a:pt x="90157" y="307847"/>
                  </a:lnTo>
                  <a:lnTo>
                    <a:pt x="4373638" y="307847"/>
                  </a:lnTo>
                  <a:lnTo>
                    <a:pt x="4463796" y="217690"/>
                  </a:lnTo>
                  <a:lnTo>
                    <a:pt x="4463796" y="90157"/>
                  </a:lnTo>
                  <a:lnTo>
                    <a:pt x="4373638" y="0"/>
                  </a:lnTo>
                  <a:close/>
                </a:path>
              </a:pathLst>
            </a:custGeom>
            <a:solidFill>
              <a:srgbClr val="D9D9D9"/>
            </a:solidFill>
          </p:spPr>
          <p:txBody>
            <a:bodyPr wrap="square" lIns="0" tIns="0" rIns="0" bIns="0" rtlCol="0"/>
            <a:lstStyle/>
            <a:p>
              <a:endParaRPr/>
            </a:p>
          </p:txBody>
        </p:sp>
        <p:sp>
          <p:nvSpPr>
            <p:cNvPr id="12" name="object 12"/>
            <p:cNvSpPr/>
            <p:nvPr/>
          </p:nvSpPr>
          <p:spPr>
            <a:xfrm>
              <a:off x="3564636" y="6382514"/>
              <a:ext cx="4464050" cy="307975"/>
            </a:xfrm>
            <a:custGeom>
              <a:avLst/>
              <a:gdLst/>
              <a:ahLst/>
              <a:cxnLst/>
              <a:rect l="l" t="t" r="r" b="b"/>
              <a:pathLst>
                <a:path w="4464050" h="307975">
                  <a:moveTo>
                    <a:pt x="0" y="90157"/>
                  </a:moveTo>
                  <a:lnTo>
                    <a:pt x="90157" y="0"/>
                  </a:lnTo>
                  <a:lnTo>
                    <a:pt x="4373638" y="0"/>
                  </a:lnTo>
                  <a:lnTo>
                    <a:pt x="4463796" y="90157"/>
                  </a:lnTo>
                  <a:lnTo>
                    <a:pt x="4463796" y="217690"/>
                  </a:lnTo>
                  <a:lnTo>
                    <a:pt x="4373638" y="307847"/>
                  </a:lnTo>
                  <a:lnTo>
                    <a:pt x="90157" y="307847"/>
                  </a:lnTo>
                  <a:lnTo>
                    <a:pt x="0" y="217690"/>
                  </a:lnTo>
                  <a:lnTo>
                    <a:pt x="0" y="90157"/>
                  </a:lnTo>
                  <a:close/>
                </a:path>
              </a:pathLst>
            </a:custGeom>
            <a:ln w="9143">
              <a:solidFill>
                <a:srgbClr val="000000"/>
              </a:solidFill>
            </a:ln>
          </p:spPr>
          <p:txBody>
            <a:bodyPr wrap="square" lIns="0" tIns="0" rIns="0" bIns="0" rtlCol="0"/>
            <a:lstStyle/>
            <a:p>
              <a:endParaRPr/>
            </a:p>
          </p:txBody>
        </p:sp>
      </p:grpSp>
      <p:sp>
        <p:nvSpPr>
          <p:cNvPr id="13" name="object 13"/>
          <p:cNvSpPr txBox="1"/>
          <p:nvPr/>
        </p:nvSpPr>
        <p:spPr>
          <a:xfrm>
            <a:off x="3965892" y="631507"/>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a:t>
            </a:r>
            <a:endParaRPr sz="1800">
              <a:latin typeface="Times New Roman"/>
              <a:cs typeface="Times New Roman"/>
            </a:endParaRPr>
          </a:p>
        </p:txBody>
      </p:sp>
      <p:grpSp>
        <p:nvGrpSpPr>
          <p:cNvPr id="14" name="object 14"/>
          <p:cNvGrpSpPr/>
          <p:nvPr/>
        </p:nvGrpSpPr>
        <p:grpSpPr>
          <a:xfrm>
            <a:off x="3415093" y="1191577"/>
            <a:ext cx="367665" cy="390525"/>
            <a:chOff x="3415093" y="1191577"/>
            <a:chExt cx="367665" cy="390525"/>
          </a:xfrm>
        </p:grpSpPr>
        <p:sp>
          <p:nvSpPr>
            <p:cNvPr id="15" name="object 15"/>
            <p:cNvSpPr/>
            <p:nvPr/>
          </p:nvSpPr>
          <p:spPr>
            <a:xfrm>
              <a:off x="3419855" y="1196338"/>
              <a:ext cx="358140" cy="381000"/>
            </a:xfrm>
            <a:custGeom>
              <a:avLst/>
              <a:gdLst/>
              <a:ahLst/>
              <a:cxnLst/>
              <a:rect l="l" t="t" r="r" b="b"/>
              <a:pathLst>
                <a:path w="358139" h="381000">
                  <a:moveTo>
                    <a:pt x="253250" y="0"/>
                  </a:moveTo>
                  <a:lnTo>
                    <a:pt x="104889" y="0"/>
                  </a:lnTo>
                  <a:lnTo>
                    <a:pt x="0" y="104889"/>
                  </a:lnTo>
                  <a:lnTo>
                    <a:pt x="0" y="276110"/>
                  </a:lnTo>
                  <a:lnTo>
                    <a:pt x="104889" y="381000"/>
                  </a:lnTo>
                  <a:lnTo>
                    <a:pt x="253250" y="381000"/>
                  </a:lnTo>
                  <a:lnTo>
                    <a:pt x="358140" y="276110"/>
                  </a:lnTo>
                  <a:lnTo>
                    <a:pt x="358140" y="104889"/>
                  </a:lnTo>
                  <a:lnTo>
                    <a:pt x="253250" y="0"/>
                  </a:lnTo>
                  <a:close/>
                </a:path>
              </a:pathLst>
            </a:custGeom>
            <a:solidFill>
              <a:srgbClr val="D9D9D9"/>
            </a:solidFill>
          </p:spPr>
          <p:txBody>
            <a:bodyPr wrap="square" lIns="0" tIns="0" rIns="0" bIns="0" rtlCol="0"/>
            <a:lstStyle/>
            <a:p>
              <a:endParaRPr/>
            </a:p>
          </p:txBody>
        </p:sp>
        <p:sp>
          <p:nvSpPr>
            <p:cNvPr id="16" name="object 16"/>
            <p:cNvSpPr/>
            <p:nvPr/>
          </p:nvSpPr>
          <p:spPr>
            <a:xfrm>
              <a:off x="3419855" y="1196339"/>
              <a:ext cx="358140" cy="381000"/>
            </a:xfrm>
            <a:custGeom>
              <a:avLst/>
              <a:gdLst/>
              <a:ahLst/>
              <a:cxnLst/>
              <a:rect l="l" t="t" r="r" b="b"/>
              <a:pathLst>
                <a:path w="358139" h="381000">
                  <a:moveTo>
                    <a:pt x="0" y="104889"/>
                  </a:moveTo>
                  <a:lnTo>
                    <a:pt x="104889" y="0"/>
                  </a:lnTo>
                  <a:lnTo>
                    <a:pt x="253250" y="0"/>
                  </a:lnTo>
                  <a:lnTo>
                    <a:pt x="358140" y="104889"/>
                  </a:lnTo>
                  <a:lnTo>
                    <a:pt x="358140" y="276110"/>
                  </a:lnTo>
                  <a:lnTo>
                    <a:pt x="253250" y="381000"/>
                  </a:lnTo>
                  <a:lnTo>
                    <a:pt x="104889" y="381000"/>
                  </a:lnTo>
                  <a:lnTo>
                    <a:pt x="0" y="276110"/>
                  </a:lnTo>
                  <a:lnTo>
                    <a:pt x="0" y="104889"/>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3528566" y="1229995"/>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2</a:t>
            </a:r>
            <a:endParaRPr sz="1800">
              <a:latin typeface="Times New Roman"/>
              <a:cs typeface="Times New Roman"/>
            </a:endParaRPr>
          </a:p>
        </p:txBody>
      </p:sp>
      <p:grpSp>
        <p:nvGrpSpPr>
          <p:cNvPr id="18" name="object 18"/>
          <p:cNvGrpSpPr/>
          <p:nvPr/>
        </p:nvGrpSpPr>
        <p:grpSpPr>
          <a:xfrm>
            <a:off x="3127248" y="6304791"/>
            <a:ext cx="361315" cy="390525"/>
            <a:chOff x="3127248" y="6304791"/>
            <a:chExt cx="361315" cy="390525"/>
          </a:xfrm>
        </p:grpSpPr>
        <p:sp>
          <p:nvSpPr>
            <p:cNvPr id="19" name="object 19"/>
            <p:cNvSpPr/>
            <p:nvPr/>
          </p:nvSpPr>
          <p:spPr>
            <a:xfrm>
              <a:off x="3131820" y="6309363"/>
              <a:ext cx="352425" cy="381000"/>
            </a:xfrm>
            <a:custGeom>
              <a:avLst/>
              <a:gdLst/>
              <a:ahLst/>
              <a:cxnLst/>
              <a:rect l="l" t="t" r="r" b="b"/>
              <a:pathLst>
                <a:path w="352425" h="381000">
                  <a:moveTo>
                    <a:pt x="248945" y="0"/>
                  </a:moveTo>
                  <a:lnTo>
                    <a:pt x="103098" y="0"/>
                  </a:lnTo>
                  <a:lnTo>
                    <a:pt x="0" y="103098"/>
                  </a:lnTo>
                  <a:lnTo>
                    <a:pt x="0" y="277888"/>
                  </a:lnTo>
                  <a:lnTo>
                    <a:pt x="103098" y="381000"/>
                  </a:lnTo>
                  <a:lnTo>
                    <a:pt x="248945" y="381000"/>
                  </a:lnTo>
                  <a:lnTo>
                    <a:pt x="352044" y="277888"/>
                  </a:lnTo>
                  <a:lnTo>
                    <a:pt x="352044" y="103098"/>
                  </a:lnTo>
                  <a:lnTo>
                    <a:pt x="248945" y="0"/>
                  </a:lnTo>
                  <a:close/>
                </a:path>
              </a:pathLst>
            </a:custGeom>
            <a:solidFill>
              <a:srgbClr val="D9D9D9"/>
            </a:solidFill>
          </p:spPr>
          <p:txBody>
            <a:bodyPr wrap="square" lIns="0" tIns="0" rIns="0" bIns="0" rtlCol="0"/>
            <a:lstStyle/>
            <a:p>
              <a:endParaRPr/>
            </a:p>
          </p:txBody>
        </p:sp>
        <p:sp>
          <p:nvSpPr>
            <p:cNvPr id="20" name="object 20"/>
            <p:cNvSpPr/>
            <p:nvPr/>
          </p:nvSpPr>
          <p:spPr>
            <a:xfrm>
              <a:off x="3131820" y="6309363"/>
              <a:ext cx="352425" cy="381000"/>
            </a:xfrm>
            <a:custGeom>
              <a:avLst/>
              <a:gdLst/>
              <a:ahLst/>
              <a:cxnLst/>
              <a:rect l="l" t="t" r="r" b="b"/>
              <a:pathLst>
                <a:path w="352425" h="381000">
                  <a:moveTo>
                    <a:pt x="0" y="103098"/>
                  </a:moveTo>
                  <a:lnTo>
                    <a:pt x="103098" y="0"/>
                  </a:lnTo>
                  <a:lnTo>
                    <a:pt x="248945" y="0"/>
                  </a:lnTo>
                  <a:lnTo>
                    <a:pt x="352044" y="103098"/>
                  </a:lnTo>
                  <a:lnTo>
                    <a:pt x="352044" y="277888"/>
                  </a:lnTo>
                  <a:lnTo>
                    <a:pt x="248945" y="381000"/>
                  </a:lnTo>
                  <a:lnTo>
                    <a:pt x="103098" y="381000"/>
                  </a:lnTo>
                  <a:lnTo>
                    <a:pt x="0" y="277888"/>
                  </a:lnTo>
                  <a:lnTo>
                    <a:pt x="0" y="103098"/>
                  </a:lnTo>
                  <a:close/>
                </a:path>
              </a:pathLst>
            </a:custGeom>
            <a:ln w="9143">
              <a:solidFill>
                <a:srgbClr val="000000"/>
              </a:solidFill>
            </a:ln>
          </p:spPr>
          <p:txBody>
            <a:bodyPr wrap="square" lIns="0" tIns="0" rIns="0" bIns="0" rtlCol="0"/>
            <a:lstStyle/>
            <a:p>
              <a:endParaRPr/>
            </a:p>
          </p:txBody>
        </p:sp>
      </p:grpSp>
      <p:sp>
        <p:nvSpPr>
          <p:cNvPr id="21" name="object 21"/>
          <p:cNvSpPr txBox="1"/>
          <p:nvPr/>
        </p:nvSpPr>
        <p:spPr>
          <a:xfrm>
            <a:off x="3180969" y="6341745"/>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10</a:t>
            </a:r>
            <a:endParaRPr sz="1800">
              <a:latin typeface="Times New Roman"/>
              <a:cs typeface="Times New Roman"/>
            </a:endParaRPr>
          </a:p>
        </p:txBody>
      </p:sp>
      <p:grpSp>
        <p:nvGrpSpPr>
          <p:cNvPr id="22" name="object 22"/>
          <p:cNvGrpSpPr/>
          <p:nvPr/>
        </p:nvGrpSpPr>
        <p:grpSpPr>
          <a:xfrm>
            <a:off x="1138237" y="382524"/>
            <a:ext cx="2295525" cy="842010"/>
            <a:chOff x="1138237" y="382524"/>
            <a:chExt cx="2295525" cy="842010"/>
          </a:xfrm>
        </p:grpSpPr>
        <p:sp>
          <p:nvSpPr>
            <p:cNvPr id="23" name="object 23"/>
            <p:cNvSpPr/>
            <p:nvPr/>
          </p:nvSpPr>
          <p:spPr>
            <a:xfrm>
              <a:off x="1143000" y="457200"/>
              <a:ext cx="2286000" cy="762000"/>
            </a:xfrm>
            <a:custGeom>
              <a:avLst/>
              <a:gdLst/>
              <a:ahLst/>
              <a:cxnLst/>
              <a:rect l="l" t="t" r="r" b="b"/>
              <a:pathLst>
                <a:path w="2286000" h="762000">
                  <a:moveTo>
                    <a:pt x="2286000" y="0"/>
                  </a:moveTo>
                  <a:lnTo>
                    <a:pt x="0" y="0"/>
                  </a:lnTo>
                  <a:lnTo>
                    <a:pt x="0" y="762000"/>
                  </a:lnTo>
                  <a:lnTo>
                    <a:pt x="2190750" y="762000"/>
                  </a:lnTo>
                  <a:lnTo>
                    <a:pt x="2286000" y="666750"/>
                  </a:lnTo>
                  <a:lnTo>
                    <a:pt x="2286000" y="0"/>
                  </a:lnTo>
                  <a:close/>
                </a:path>
              </a:pathLst>
            </a:custGeom>
            <a:solidFill>
              <a:srgbClr val="FFFFFF"/>
            </a:solidFill>
          </p:spPr>
          <p:txBody>
            <a:bodyPr wrap="square" lIns="0" tIns="0" rIns="0" bIns="0" rtlCol="0"/>
            <a:lstStyle/>
            <a:p>
              <a:endParaRPr/>
            </a:p>
          </p:txBody>
        </p:sp>
        <p:sp>
          <p:nvSpPr>
            <p:cNvPr id="24" name="object 24"/>
            <p:cNvSpPr/>
            <p:nvPr/>
          </p:nvSpPr>
          <p:spPr>
            <a:xfrm>
              <a:off x="3333750" y="1123950"/>
              <a:ext cx="95250" cy="95250"/>
            </a:xfrm>
            <a:custGeom>
              <a:avLst/>
              <a:gdLst/>
              <a:ahLst/>
              <a:cxnLst/>
              <a:rect l="l" t="t" r="r" b="b"/>
              <a:pathLst>
                <a:path w="95250" h="95250">
                  <a:moveTo>
                    <a:pt x="95250" y="0"/>
                  </a:moveTo>
                  <a:lnTo>
                    <a:pt x="19050" y="19050"/>
                  </a:lnTo>
                  <a:lnTo>
                    <a:pt x="0" y="95250"/>
                  </a:lnTo>
                  <a:lnTo>
                    <a:pt x="95250" y="0"/>
                  </a:lnTo>
                  <a:close/>
                </a:path>
              </a:pathLst>
            </a:custGeom>
            <a:solidFill>
              <a:srgbClr val="CDCDCD"/>
            </a:solidFill>
          </p:spPr>
          <p:txBody>
            <a:bodyPr wrap="square" lIns="0" tIns="0" rIns="0" bIns="0" rtlCol="0"/>
            <a:lstStyle/>
            <a:p>
              <a:endParaRPr/>
            </a:p>
          </p:txBody>
        </p:sp>
        <p:sp>
          <p:nvSpPr>
            <p:cNvPr id="25" name="object 25"/>
            <p:cNvSpPr/>
            <p:nvPr/>
          </p:nvSpPr>
          <p:spPr>
            <a:xfrm>
              <a:off x="1143000" y="457200"/>
              <a:ext cx="2286000" cy="762000"/>
            </a:xfrm>
            <a:custGeom>
              <a:avLst/>
              <a:gdLst/>
              <a:ahLst/>
              <a:cxnLst/>
              <a:rect l="l" t="t" r="r" b="b"/>
              <a:pathLst>
                <a:path w="2286000" h="762000">
                  <a:moveTo>
                    <a:pt x="2190750" y="762000"/>
                  </a:moveTo>
                  <a:lnTo>
                    <a:pt x="2209800" y="685800"/>
                  </a:lnTo>
                  <a:lnTo>
                    <a:pt x="2286000" y="666750"/>
                  </a:lnTo>
                  <a:lnTo>
                    <a:pt x="2190750" y="762000"/>
                  </a:lnTo>
                  <a:lnTo>
                    <a:pt x="0" y="762000"/>
                  </a:lnTo>
                  <a:lnTo>
                    <a:pt x="0" y="0"/>
                  </a:lnTo>
                  <a:lnTo>
                    <a:pt x="2286000" y="0"/>
                  </a:lnTo>
                  <a:lnTo>
                    <a:pt x="2286000" y="666750"/>
                  </a:lnTo>
                </a:path>
              </a:pathLst>
            </a:custGeom>
            <a:ln w="9144">
              <a:solidFill>
                <a:srgbClr val="000000"/>
              </a:solidFill>
            </a:ln>
          </p:spPr>
          <p:txBody>
            <a:bodyPr wrap="square" lIns="0" tIns="0" rIns="0" bIns="0" rtlCol="0"/>
            <a:lstStyle/>
            <a:p>
              <a:endParaRPr/>
            </a:p>
          </p:txBody>
        </p:sp>
        <p:pic>
          <p:nvPicPr>
            <p:cNvPr id="26" name="object 26"/>
            <p:cNvPicPr/>
            <p:nvPr/>
          </p:nvPicPr>
          <p:blipFill>
            <a:blip r:embed="rId3" cstate="print"/>
            <a:stretch>
              <a:fillRect/>
            </a:stretch>
          </p:blipFill>
          <p:spPr>
            <a:xfrm>
              <a:off x="1714500" y="382524"/>
              <a:ext cx="1164335" cy="513587"/>
            </a:xfrm>
            <a:prstGeom prst="rect">
              <a:avLst/>
            </a:prstGeom>
          </p:spPr>
        </p:pic>
      </p:grpSp>
      <p:sp>
        <p:nvSpPr>
          <p:cNvPr id="27" name="object 27"/>
          <p:cNvSpPr txBox="1"/>
          <p:nvPr/>
        </p:nvSpPr>
        <p:spPr>
          <a:xfrm>
            <a:off x="1845055" y="436879"/>
            <a:ext cx="882015" cy="299720"/>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B03E9A"/>
                </a:solidFill>
                <a:latin typeface="Times New Roman"/>
                <a:cs typeface="Times New Roman"/>
              </a:rPr>
              <a:t>Ка</a:t>
            </a:r>
            <a:r>
              <a:rPr sz="1800" b="1" spc="-10" dirty="0">
                <a:solidFill>
                  <a:srgbClr val="B03E9A"/>
                </a:solidFill>
                <a:latin typeface="Times New Roman"/>
                <a:cs typeface="Times New Roman"/>
              </a:rPr>
              <a:t>п</a:t>
            </a:r>
            <a:r>
              <a:rPr sz="1800" b="1" spc="-20" dirty="0">
                <a:solidFill>
                  <a:srgbClr val="B03E9A"/>
                </a:solidFill>
                <a:latin typeface="Times New Roman"/>
                <a:cs typeface="Times New Roman"/>
              </a:rPr>
              <a:t>с</a:t>
            </a:r>
            <a:r>
              <a:rPr sz="1800" b="1" spc="-40" dirty="0">
                <a:solidFill>
                  <a:srgbClr val="B03E9A"/>
                </a:solidFill>
                <a:latin typeface="Times New Roman"/>
                <a:cs typeface="Times New Roman"/>
              </a:rPr>
              <a:t>у</a:t>
            </a:r>
            <a:r>
              <a:rPr sz="1800" b="1" spc="-5" dirty="0">
                <a:solidFill>
                  <a:srgbClr val="B03E9A"/>
                </a:solidFill>
                <a:latin typeface="Times New Roman"/>
                <a:cs typeface="Times New Roman"/>
              </a:rPr>
              <a:t>л</a:t>
            </a:r>
            <a:r>
              <a:rPr sz="1800" b="1" dirty="0">
                <a:solidFill>
                  <a:srgbClr val="B03E9A"/>
                </a:solidFill>
                <a:latin typeface="Times New Roman"/>
                <a:cs typeface="Times New Roman"/>
              </a:rPr>
              <a:t>а</a:t>
            </a:r>
            <a:endParaRPr sz="1800">
              <a:latin typeface="Times New Roman"/>
              <a:cs typeface="Times New Roman"/>
            </a:endParaRPr>
          </a:p>
        </p:txBody>
      </p:sp>
      <p:sp>
        <p:nvSpPr>
          <p:cNvPr id="28" name="object 28"/>
          <p:cNvSpPr txBox="1"/>
          <p:nvPr/>
        </p:nvSpPr>
        <p:spPr>
          <a:xfrm>
            <a:off x="1130300" y="711200"/>
            <a:ext cx="7258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з</a:t>
            </a:r>
            <a:r>
              <a:rPr sz="1800" spc="5" dirty="0">
                <a:latin typeface="Times New Roman"/>
                <a:cs typeface="Times New Roman"/>
              </a:rPr>
              <a:t>е</a:t>
            </a:r>
            <a:r>
              <a:rPr sz="1800" dirty="0">
                <a:latin typeface="Times New Roman"/>
                <a:cs typeface="Times New Roman"/>
              </a:rPr>
              <a:t>лін</a:t>
            </a:r>
            <a:endParaRPr sz="1800">
              <a:latin typeface="Times New Roman"/>
              <a:cs typeface="Times New Roman"/>
            </a:endParaRPr>
          </a:p>
        </p:txBody>
      </p:sp>
      <p:sp>
        <p:nvSpPr>
          <p:cNvPr id="29" name="object 29"/>
          <p:cNvSpPr txBox="1"/>
          <p:nvPr/>
        </p:nvSpPr>
        <p:spPr>
          <a:xfrm>
            <a:off x="2172716" y="711200"/>
            <a:ext cx="112014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ланолін</a:t>
            </a:r>
            <a:r>
              <a:rPr sz="1800" spc="-80" dirty="0">
                <a:latin typeface="Times New Roman"/>
                <a:cs typeface="Times New Roman"/>
              </a:rPr>
              <a:t> </a:t>
            </a:r>
            <a:r>
              <a:rPr sz="1800" spc="-5" dirty="0">
                <a:latin typeface="Times New Roman"/>
                <a:cs typeface="Times New Roman"/>
              </a:rPr>
              <a:t>б/в</a:t>
            </a:r>
            <a:endParaRPr sz="1800">
              <a:latin typeface="Times New Roman"/>
              <a:cs typeface="Times New Roman"/>
            </a:endParaRPr>
          </a:p>
        </p:txBody>
      </p:sp>
      <p:grpSp>
        <p:nvGrpSpPr>
          <p:cNvPr id="30" name="object 30"/>
          <p:cNvGrpSpPr/>
          <p:nvPr/>
        </p:nvGrpSpPr>
        <p:grpSpPr>
          <a:xfrm>
            <a:off x="4062984" y="2200650"/>
            <a:ext cx="4043679" cy="542925"/>
            <a:chOff x="4062984" y="2200650"/>
            <a:chExt cx="4043679" cy="542925"/>
          </a:xfrm>
        </p:grpSpPr>
        <p:sp>
          <p:nvSpPr>
            <p:cNvPr id="31" name="object 31"/>
            <p:cNvSpPr/>
            <p:nvPr/>
          </p:nvSpPr>
          <p:spPr>
            <a:xfrm>
              <a:off x="4067556" y="2205222"/>
              <a:ext cx="4034154" cy="533400"/>
            </a:xfrm>
            <a:custGeom>
              <a:avLst/>
              <a:gdLst/>
              <a:ahLst/>
              <a:cxnLst/>
              <a:rect l="l" t="t" r="r" b="b"/>
              <a:pathLst>
                <a:path w="4034154" h="533400">
                  <a:moveTo>
                    <a:pt x="3877805" y="0"/>
                  </a:moveTo>
                  <a:lnTo>
                    <a:pt x="156222" y="0"/>
                  </a:lnTo>
                  <a:lnTo>
                    <a:pt x="0" y="156222"/>
                  </a:lnTo>
                  <a:lnTo>
                    <a:pt x="0" y="377189"/>
                  </a:lnTo>
                  <a:lnTo>
                    <a:pt x="156222" y="533399"/>
                  </a:lnTo>
                  <a:lnTo>
                    <a:pt x="3877805" y="533399"/>
                  </a:lnTo>
                  <a:lnTo>
                    <a:pt x="4034028" y="377189"/>
                  </a:lnTo>
                  <a:lnTo>
                    <a:pt x="4034028" y="156222"/>
                  </a:lnTo>
                  <a:lnTo>
                    <a:pt x="3877805" y="0"/>
                  </a:lnTo>
                  <a:close/>
                </a:path>
              </a:pathLst>
            </a:custGeom>
            <a:solidFill>
              <a:srgbClr val="BEBEBE"/>
            </a:solidFill>
          </p:spPr>
          <p:txBody>
            <a:bodyPr wrap="square" lIns="0" tIns="0" rIns="0" bIns="0" rtlCol="0"/>
            <a:lstStyle/>
            <a:p>
              <a:endParaRPr/>
            </a:p>
          </p:txBody>
        </p:sp>
        <p:sp>
          <p:nvSpPr>
            <p:cNvPr id="32" name="object 32"/>
            <p:cNvSpPr/>
            <p:nvPr/>
          </p:nvSpPr>
          <p:spPr>
            <a:xfrm>
              <a:off x="4067556" y="2205222"/>
              <a:ext cx="4034154" cy="533400"/>
            </a:xfrm>
            <a:custGeom>
              <a:avLst/>
              <a:gdLst/>
              <a:ahLst/>
              <a:cxnLst/>
              <a:rect l="l" t="t" r="r" b="b"/>
              <a:pathLst>
                <a:path w="4034154" h="533400">
                  <a:moveTo>
                    <a:pt x="0" y="156222"/>
                  </a:moveTo>
                  <a:lnTo>
                    <a:pt x="156222" y="0"/>
                  </a:lnTo>
                  <a:lnTo>
                    <a:pt x="3877805" y="0"/>
                  </a:lnTo>
                  <a:lnTo>
                    <a:pt x="4034028" y="156222"/>
                  </a:lnTo>
                  <a:lnTo>
                    <a:pt x="4034028" y="377189"/>
                  </a:lnTo>
                  <a:lnTo>
                    <a:pt x="3877805" y="533399"/>
                  </a:lnTo>
                  <a:lnTo>
                    <a:pt x="156222" y="533399"/>
                  </a:lnTo>
                  <a:lnTo>
                    <a:pt x="0" y="377189"/>
                  </a:lnTo>
                  <a:lnTo>
                    <a:pt x="0" y="156222"/>
                  </a:lnTo>
                  <a:close/>
                </a:path>
              </a:pathLst>
            </a:custGeom>
            <a:ln w="9144">
              <a:solidFill>
                <a:srgbClr val="000000"/>
              </a:solidFill>
            </a:ln>
          </p:spPr>
          <p:txBody>
            <a:bodyPr wrap="square" lIns="0" tIns="0" rIns="0" bIns="0" rtlCol="0"/>
            <a:lstStyle/>
            <a:p>
              <a:endParaRPr/>
            </a:p>
          </p:txBody>
        </p:sp>
      </p:grpSp>
      <p:grpSp>
        <p:nvGrpSpPr>
          <p:cNvPr id="33" name="object 33"/>
          <p:cNvGrpSpPr/>
          <p:nvPr/>
        </p:nvGrpSpPr>
        <p:grpSpPr>
          <a:xfrm>
            <a:off x="3703129" y="2272092"/>
            <a:ext cx="314325" cy="378460"/>
            <a:chOff x="3703129" y="2272092"/>
            <a:chExt cx="314325" cy="378460"/>
          </a:xfrm>
        </p:grpSpPr>
        <p:sp>
          <p:nvSpPr>
            <p:cNvPr id="34" name="object 34"/>
            <p:cNvSpPr/>
            <p:nvPr/>
          </p:nvSpPr>
          <p:spPr>
            <a:xfrm>
              <a:off x="3707891" y="2276854"/>
              <a:ext cx="304800" cy="368935"/>
            </a:xfrm>
            <a:custGeom>
              <a:avLst/>
              <a:gdLst/>
              <a:ahLst/>
              <a:cxnLst/>
              <a:rect l="l" t="t" r="r" b="b"/>
              <a:pathLst>
                <a:path w="304800" h="368935">
                  <a:moveTo>
                    <a:pt x="215531" y="0"/>
                  </a:moveTo>
                  <a:lnTo>
                    <a:pt x="89268" y="0"/>
                  </a:lnTo>
                  <a:lnTo>
                    <a:pt x="0" y="89268"/>
                  </a:lnTo>
                  <a:lnTo>
                    <a:pt x="0" y="279539"/>
                  </a:lnTo>
                  <a:lnTo>
                    <a:pt x="89268" y="368807"/>
                  </a:lnTo>
                  <a:lnTo>
                    <a:pt x="215531" y="368807"/>
                  </a:lnTo>
                  <a:lnTo>
                    <a:pt x="304800" y="279539"/>
                  </a:lnTo>
                  <a:lnTo>
                    <a:pt x="304800" y="89268"/>
                  </a:lnTo>
                  <a:lnTo>
                    <a:pt x="215531" y="0"/>
                  </a:lnTo>
                  <a:close/>
                </a:path>
              </a:pathLst>
            </a:custGeom>
            <a:solidFill>
              <a:srgbClr val="D9D9D9"/>
            </a:solidFill>
          </p:spPr>
          <p:txBody>
            <a:bodyPr wrap="square" lIns="0" tIns="0" rIns="0" bIns="0" rtlCol="0"/>
            <a:lstStyle/>
            <a:p>
              <a:endParaRPr/>
            </a:p>
          </p:txBody>
        </p:sp>
        <p:sp>
          <p:nvSpPr>
            <p:cNvPr id="35" name="object 35"/>
            <p:cNvSpPr/>
            <p:nvPr/>
          </p:nvSpPr>
          <p:spPr>
            <a:xfrm>
              <a:off x="3707891" y="2276854"/>
              <a:ext cx="304800" cy="368935"/>
            </a:xfrm>
            <a:custGeom>
              <a:avLst/>
              <a:gdLst/>
              <a:ahLst/>
              <a:cxnLst/>
              <a:rect l="l" t="t" r="r" b="b"/>
              <a:pathLst>
                <a:path w="304800" h="368935">
                  <a:moveTo>
                    <a:pt x="0" y="89268"/>
                  </a:moveTo>
                  <a:lnTo>
                    <a:pt x="89268" y="0"/>
                  </a:lnTo>
                  <a:lnTo>
                    <a:pt x="215531" y="0"/>
                  </a:lnTo>
                  <a:lnTo>
                    <a:pt x="304800" y="89268"/>
                  </a:lnTo>
                  <a:lnTo>
                    <a:pt x="304800" y="279539"/>
                  </a:lnTo>
                  <a:lnTo>
                    <a:pt x="215531" y="368807"/>
                  </a:lnTo>
                  <a:lnTo>
                    <a:pt x="89268" y="368807"/>
                  </a:lnTo>
                  <a:lnTo>
                    <a:pt x="0" y="279539"/>
                  </a:lnTo>
                  <a:lnTo>
                    <a:pt x="0" y="89268"/>
                  </a:lnTo>
                  <a:close/>
                </a:path>
              </a:pathLst>
            </a:custGeom>
            <a:ln w="9144">
              <a:solidFill>
                <a:srgbClr val="000000"/>
              </a:solidFill>
            </a:ln>
          </p:spPr>
          <p:txBody>
            <a:bodyPr wrap="square" lIns="0" tIns="0" rIns="0" bIns="0" rtlCol="0"/>
            <a:lstStyle/>
            <a:p>
              <a:endParaRPr/>
            </a:p>
          </p:txBody>
        </p:sp>
      </p:grpSp>
      <p:sp>
        <p:nvSpPr>
          <p:cNvPr id="36" name="object 36"/>
          <p:cNvSpPr txBox="1"/>
          <p:nvPr/>
        </p:nvSpPr>
        <p:spPr>
          <a:xfrm>
            <a:off x="3791266" y="2303938"/>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4</a:t>
            </a:r>
            <a:endParaRPr sz="1800">
              <a:latin typeface="Times New Roman"/>
              <a:cs typeface="Times New Roman"/>
            </a:endParaRPr>
          </a:p>
        </p:txBody>
      </p:sp>
      <p:grpSp>
        <p:nvGrpSpPr>
          <p:cNvPr id="37" name="object 37"/>
          <p:cNvGrpSpPr/>
          <p:nvPr/>
        </p:nvGrpSpPr>
        <p:grpSpPr>
          <a:xfrm>
            <a:off x="2051304" y="0"/>
            <a:ext cx="5160645" cy="1004569"/>
            <a:chOff x="2051304" y="0"/>
            <a:chExt cx="5160645" cy="1004569"/>
          </a:xfrm>
        </p:grpSpPr>
        <p:sp>
          <p:nvSpPr>
            <p:cNvPr id="38" name="object 38"/>
            <p:cNvSpPr/>
            <p:nvPr/>
          </p:nvSpPr>
          <p:spPr>
            <a:xfrm>
              <a:off x="2286762" y="991361"/>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pic>
          <p:nvPicPr>
            <p:cNvPr id="39" name="object 39"/>
            <p:cNvPicPr/>
            <p:nvPr/>
          </p:nvPicPr>
          <p:blipFill>
            <a:blip r:embed="rId4" cstate="print"/>
            <a:stretch>
              <a:fillRect/>
            </a:stretch>
          </p:blipFill>
          <p:spPr>
            <a:xfrm>
              <a:off x="2051304" y="0"/>
              <a:ext cx="5160251" cy="493775"/>
            </a:xfrm>
            <a:prstGeom prst="rect">
              <a:avLst/>
            </a:prstGeom>
          </p:spPr>
        </p:pic>
      </p:grpSp>
      <p:sp>
        <p:nvSpPr>
          <p:cNvPr id="40" name="object 40"/>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45" dirty="0"/>
              <a:t> </a:t>
            </a:r>
            <a:r>
              <a:rPr spc="-20" dirty="0"/>
              <a:t>КОМБІНОВАНИХ</a:t>
            </a:r>
            <a:r>
              <a:rPr spc="475" dirty="0"/>
              <a:t> </a:t>
            </a:r>
            <a:r>
              <a:rPr spc="-20" dirty="0"/>
              <a:t>МАЗЕЙ</a:t>
            </a:r>
          </a:p>
          <a:p>
            <a:pPr marL="2221865">
              <a:lnSpc>
                <a:spcPct val="100000"/>
              </a:lnSpc>
              <a:spcBef>
                <a:spcPts val="70"/>
              </a:spcBef>
            </a:pPr>
            <a:r>
              <a:rPr sz="2000" b="0" spc="-10" dirty="0">
                <a:solidFill>
                  <a:srgbClr val="000000"/>
                </a:solidFill>
                <a:latin typeface="Times New Roman"/>
                <a:cs typeface="Times New Roman"/>
              </a:rPr>
              <a:t>Відважування</a:t>
            </a:r>
            <a:r>
              <a:rPr sz="2000" b="0" spc="5" dirty="0">
                <a:solidFill>
                  <a:srgbClr val="000000"/>
                </a:solidFill>
                <a:latin typeface="Times New Roman"/>
                <a:cs typeface="Times New Roman"/>
              </a:rPr>
              <a:t> </a:t>
            </a:r>
            <a:r>
              <a:rPr sz="2000" b="0" spc="-10" dirty="0">
                <a:solidFill>
                  <a:srgbClr val="000000"/>
                </a:solidFill>
                <a:latin typeface="Times New Roman"/>
                <a:cs typeface="Times New Roman"/>
              </a:rPr>
              <a:t>вазеліну</a:t>
            </a:r>
            <a:r>
              <a:rPr sz="2000" b="0" spc="-5" dirty="0">
                <a:solidFill>
                  <a:srgbClr val="000000"/>
                </a:solidFill>
                <a:latin typeface="Times New Roman"/>
                <a:cs typeface="Times New Roman"/>
              </a:rPr>
              <a:t> </a:t>
            </a:r>
            <a:r>
              <a:rPr sz="2000" b="0" dirty="0">
                <a:solidFill>
                  <a:srgbClr val="000000"/>
                </a:solidFill>
                <a:latin typeface="Times New Roman"/>
                <a:cs typeface="Times New Roman"/>
              </a:rPr>
              <a:t>і</a:t>
            </a:r>
            <a:endParaRPr sz="2000">
              <a:latin typeface="Times New Roman"/>
              <a:cs typeface="Times New Roman"/>
            </a:endParaRPr>
          </a:p>
        </p:txBody>
      </p:sp>
      <p:grpSp>
        <p:nvGrpSpPr>
          <p:cNvPr id="41" name="object 41"/>
          <p:cNvGrpSpPr/>
          <p:nvPr/>
        </p:nvGrpSpPr>
        <p:grpSpPr>
          <a:xfrm>
            <a:off x="3881437" y="4071943"/>
            <a:ext cx="3993515" cy="1038225"/>
            <a:chOff x="3881437" y="4071943"/>
            <a:chExt cx="3993515" cy="1038225"/>
          </a:xfrm>
        </p:grpSpPr>
        <p:sp>
          <p:nvSpPr>
            <p:cNvPr id="42" name="object 42"/>
            <p:cNvSpPr/>
            <p:nvPr/>
          </p:nvSpPr>
          <p:spPr>
            <a:xfrm>
              <a:off x="4212336" y="4076706"/>
              <a:ext cx="3657600" cy="533400"/>
            </a:xfrm>
            <a:custGeom>
              <a:avLst/>
              <a:gdLst/>
              <a:ahLst/>
              <a:cxnLst/>
              <a:rect l="l" t="t" r="r" b="b"/>
              <a:pathLst>
                <a:path w="3657600" h="533400">
                  <a:moveTo>
                    <a:pt x="3501390" y="0"/>
                  </a:moveTo>
                  <a:lnTo>
                    <a:pt x="156210" y="0"/>
                  </a:lnTo>
                  <a:lnTo>
                    <a:pt x="0" y="156210"/>
                  </a:lnTo>
                  <a:lnTo>
                    <a:pt x="0" y="377177"/>
                  </a:lnTo>
                  <a:lnTo>
                    <a:pt x="156210" y="533400"/>
                  </a:lnTo>
                  <a:lnTo>
                    <a:pt x="3501390" y="533400"/>
                  </a:lnTo>
                  <a:lnTo>
                    <a:pt x="3657600" y="377177"/>
                  </a:lnTo>
                  <a:lnTo>
                    <a:pt x="3657600" y="156210"/>
                  </a:lnTo>
                  <a:lnTo>
                    <a:pt x="3501390" y="0"/>
                  </a:lnTo>
                  <a:close/>
                </a:path>
              </a:pathLst>
            </a:custGeom>
            <a:solidFill>
              <a:srgbClr val="BEBEBE"/>
            </a:solidFill>
          </p:spPr>
          <p:txBody>
            <a:bodyPr wrap="square" lIns="0" tIns="0" rIns="0" bIns="0" rtlCol="0"/>
            <a:lstStyle/>
            <a:p>
              <a:endParaRPr/>
            </a:p>
          </p:txBody>
        </p:sp>
        <p:sp>
          <p:nvSpPr>
            <p:cNvPr id="43" name="object 43"/>
            <p:cNvSpPr/>
            <p:nvPr/>
          </p:nvSpPr>
          <p:spPr>
            <a:xfrm>
              <a:off x="4212336" y="4076706"/>
              <a:ext cx="3657600" cy="533400"/>
            </a:xfrm>
            <a:custGeom>
              <a:avLst/>
              <a:gdLst/>
              <a:ahLst/>
              <a:cxnLst/>
              <a:rect l="l" t="t" r="r" b="b"/>
              <a:pathLst>
                <a:path w="3657600" h="533400">
                  <a:moveTo>
                    <a:pt x="0" y="156210"/>
                  </a:moveTo>
                  <a:lnTo>
                    <a:pt x="156210" y="0"/>
                  </a:lnTo>
                  <a:lnTo>
                    <a:pt x="3501390" y="0"/>
                  </a:lnTo>
                  <a:lnTo>
                    <a:pt x="3657600" y="156210"/>
                  </a:lnTo>
                  <a:lnTo>
                    <a:pt x="3657600" y="377177"/>
                  </a:lnTo>
                  <a:lnTo>
                    <a:pt x="3501390" y="533400"/>
                  </a:lnTo>
                  <a:lnTo>
                    <a:pt x="156210" y="533400"/>
                  </a:lnTo>
                  <a:lnTo>
                    <a:pt x="0" y="377177"/>
                  </a:lnTo>
                  <a:lnTo>
                    <a:pt x="0" y="156210"/>
                  </a:lnTo>
                  <a:close/>
                </a:path>
              </a:pathLst>
            </a:custGeom>
            <a:ln w="9144">
              <a:solidFill>
                <a:srgbClr val="000000"/>
              </a:solidFill>
            </a:ln>
          </p:spPr>
          <p:txBody>
            <a:bodyPr wrap="square" lIns="0" tIns="0" rIns="0" bIns="0" rtlCol="0"/>
            <a:lstStyle/>
            <a:p>
              <a:endParaRPr/>
            </a:p>
          </p:txBody>
        </p:sp>
        <p:sp>
          <p:nvSpPr>
            <p:cNvPr id="44" name="object 44"/>
            <p:cNvSpPr/>
            <p:nvPr/>
          </p:nvSpPr>
          <p:spPr>
            <a:xfrm>
              <a:off x="3886200" y="47243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45" name="object 45"/>
            <p:cNvSpPr/>
            <p:nvPr/>
          </p:nvSpPr>
          <p:spPr>
            <a:xfrm>
              <a:off x="3886200" y="47243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46" name="object 46"/>
          <p:cNvSpPr txBox="1"/>
          <p:nvPr/>
        </p:nvSpPr>
        <p:spPr>
          <a:xfrm>
            <a:off x="3969067" y="47574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7</a:t>
            </a:r>
            <a:endParaRPr sz="1800">
              <a:latin typeface="Times New Roman"/>
              <a:cs typeface="Times New Roman"/>
            </a:endParaRPr>
          </a:p>
        </p:txBody>
      </p:sp>
      <p:grpSp>
        <p:nvGrpSpPr>
          <p:cNvPr id="47" name="object 47"/>
          <p:cNvGrpSpPr/>
          <p:nvPr/>
        </p:nvGrpSpPr>
        <p:grpSpPr>
          <a:xfrm>
            <a:off x="3881437" y="4110036"/>
            <a:ext cx="4171950" cy="1050925"/>
            <a:chOff x="3881437" y="4110036"/>
            <a:chExt cx="4171950" cy="1050925"/>
          </a:xfrm>
        </p:grpSpPr>
        <p:sp>
          <p:nvSpPr>
            <p:cNvPr id="48" name="object 48"/>
            <p:cNvSpPr/>
            <p:nvPr/>
          </p:nvSpPr>
          <p:spPr>
            <a:xfrm>
              <a:off x="3886200" y="41147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49" name="object 49"/>
            <p:cNvSpPr/>
            <p:nvPr/>
          </p:nvSpPr>
          <p:spPr>
            <a:xfrm>
              <a:off x="3886200" y="41147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sp>
          <p:nvSpPr>
            <p:cNvPr id="50" name="object 50"/>
            <p:cNvSpPr/>
            <p:nvPr/>
          </p:nvSpPr>
          <p:spPr>
            <a:xfrm>
              <a:off x="4212336" y="4724398"/>
              <a:ext cx="3836035" cy="431800"/>
            </a:xfrm>
            <a:custGeom>
              <a:avLst/>
              <a:gdLst/>
              <a:ahLst/>
              <a:cxnLst/>
              <a:rect l="l" t="t" r="r" b="b"/>
              <a:pathLst>
                <a:path w="3836034" h="431800">
                  <a:moveTo>
                    <a:pt x="3709593" y="0"/>
                  </a:moveTo>
                  <a:lnTo>
                    <a:pt x="126314" y="0"/>
                  </a:lnTo>
                  <a:lnTo>
                    <a:pt x="0" y="126314"/>
                  </a:lnTo>
                  <a:lnTo>
                    <a:pt x="0" y="304977"/>
                  </a:lnTo>
                  <a:lnTo>
                    <a:pt x="126314" y="431291"/>
                  </a:lnTo>
                  <a:lnTo>
                    <a:pt x="3709593" y="431291"/>
                  </a:lnTo>
                  <a:lnTo>
                    <a:pt x="3835908" y="304977"/>
                  </a:lnTo>
                  <a:lnTo>
                    <a:pt x="3835908" y="126314"/>
                  </a:lnTo>
                  <a:lnTo>
                    <a:pt x="3709593" y="0"/>
                  </a:lnTo>
                  <a:close/>
                </a:path>
              </a:pathLst>
            </a:custGeom>
            <a:solidFill>
              <a:srgbClr val="BEBEBE"/>
            </a:solidFill>
          </p:spPr>
          <p:txBody>
            <a:bodyPr wrap="square" lIns="0" tIns="0" rIns="0" bIns="0" rtlCol="0"/>
            <a:lstStyle/>
            <a:p>
              <a:endParaRPr/>
            </a:p>
          </p:txBody>
        </p:sp>
        <p:sp>
          <p:nvSpPr>
            <p:cNvPr id="51" name="object 51"/>
            <p:cNvSpPr/>
            <p:nvPr/>
          </p:nvSpPr>
          <p:spPr>
            <a:xfrm>
              <a:off x="4212336" y="4724398"/>
              <a:ext cx="3836035" cy="431800"/>
            </a:xfrm>
            <a:custGeom>
              <a:avLst/>
              <a:gdLst/>
              <a:ahLst/>
              <a:cxnLst/>
              <a:rect l="l" t="t" r="r" b="b"/>
              <a:pathLst>
                <a:path w="3836034" h="431800">
                  <a:moveTo>
                    <a:pt x="0" y="126314"/>
                  </a:moveTo>
                  <a:lnTo>
                    <a:pt x="126314" y="0"/>
                  </a:lnTo>
                  <a:lnTo>
                    <a:pt x="3709593" y="0"/>
                  </a:lnTo>
                  <a:lnTo>
                    <a:pt x="3835908" y="126314"/>
                  </a:lnTo>
                  <a:lnTo>
                    <a:pt x="3835908" y="304977"/>
                  </a:lnTo>
                  <a:lnTo>
                    <a:pt x="3709593" y="431291"/>
                  </a:lnTo>
                  <a:lnTo>
                    <a:pt x="126314" y="431291"/>
                  </a:lnTo>
                  <a:lnTo>
                    <a:pt x="0" y="304977"/>
                  </a:lnTo>
                  <a:lnTo>
                    <a:pt x="0" y="126314"/>
                  </a:lnTo>
                  <a:close/>
                </a:path>
              </a:pathLst>
            </a:custGeom>
            <a:ln w="9144">
              <a:solidFill>
                <a:srgbClr val="000000"/>
              </a:solidFill>
            </a:ln>
          </p:spPr>
          <p:txBody>
            <a:bodyPr wrap="square" lIns="0" tIns="0" rIns="0" bIns="0" rtlCol="0"/>
            <a:lstStyle/>
            <a:p>
              <a:endParaRPr/>
            </a:p>
          </p:txBody>
        </p:sp>
      </p:grpSp>
      <p:sp>
        <p:nvSpPr>
          <p:cNvPr id="52" name="object 52"/>
          <p:cNvSpPr txBox="1"/>
          <p:nvPr/>
        </p:nvSpPr>
        <p:spPr>
          <a:xfrm>
            <a:off x="3969067" y="41478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6</a:t>
            </a:r>
            <a:endParaRPr sz="1800">
              <a:latin typeface="Times New Roman"/>
              <a:cs typeface="Times New Roman"/>
            </a:endParaRPr>
          </a:p>
        </p:txBody>
      </p:sp>
      <p:grpSp>
        <p:nvGrpSpPr>
          <p:cNvPr id="53" name="object 53"/>
          <p:cNvGrpSpPr/>
          <p:nvPr/>
        </p:nvGrpSpPr>
        <p:grpSpPr>
          <a:xfrm>
            <a:off x="3415093" y="3009703"/>
            <a:ext cx="4904740" cy="542925"/>
            <a:chOff x="3415093" y="3009703"/>
            <a:chExt cx="4904740" cy="542925"/>
          </a:xfrm>
        </p:grpSpPr>
        <p:sp>
          <p:nvSpPr>
            <p:cNvPr id="54" name="object 54"/>
            <p:cNvSpPr/>
            <p:nvPr/>
          </p:nvSpPr>
          <p:spPr>
            <a:xfrm>
              <a:off x="3419855" y="3014465"/>
              <a:ext cx="4895215" cy="533400"/>
            </a:xfrm>
            <a:custGeom>
              <a:avLst/>
              <a:gdLst/>
              <a:ahLst/>
              <a:cxnLst/>
              <a:rect l="l" t="t" r="r" b="b"/>
              <a:pathLst>
                <a:path w="4895215" h="533400">
                  <a:moveTo>
                    <a:pt x="4738878" y="0"/>
                  </a:moveTo>
                  <a:lnTo>
                    <a:pt x="156210" y="0"/>
                  </a:lnTo>
                  <a:lnTo>
                    <a:pt x="0" y="156222"/>
                  </a:lnTo>
                  <a:lnTo>
                    <a:pt x="0" y="377189"/>
                  </a:lnTo>
                  <a:lnTo>
                    <a:pt x="156210" y="533399"/>
                  </a:lnTo>
                  <a:lnTo>
                    <a:pt x="4738878" y="533399"/>
                  </a:lnTo>
                  <a:lnTo>
                    <a:pt x="4895088" y="377189"/>
                  </a:lnTo>
                  <a:lnTo>
                    <a:pt x="4895088" y="156222"/>
                  </a:lnTo>
                  <a:lnTo>
                    <a:pt x="4738878" y="0"/>
                  </a:lnTo>
                  <a:close/>
                </a:path>
              </a:pathLst>
            </a:custGeom>
            <a:solidFill>
              <a:srgbClr val="B03E9A"/>
            </a:solidFill>
          </p:spPr>
          <p:txBody>
            <a:bodyPr wrap="square" lIns="0" tIns="0" rIns="0" bIns="0" rtlCol="0"/>
            <a:lstStyle/>
            <a:p>
              <a:endParaRPr/>
            </a:p>
          </p:txBody>
        </p:sp>
        <p:sp>
          <p:nvSpPr>
            <p:cNvPr id="55" name="object 55"/>
            <p:cNvSpPr/>
            <p:nvPr/>
          </p:nvSpPr>
          <p:spPr>
            <a:xfrm>
              <a:off x="3419855" y="3014465"/>
              <a:ext cx="4895215" cy="533400"/>
            </a:xfrm>
            <a:custGeom>
              <a:avLst/>
              <a:gdLst/>
              <a:ahLst/>
              <a:cxnLst/>
              <a:rect l="l" t="t" r="r" b="b"/>
              <a:pathLst>
                <a:path w="4895215" h="533400">
                  <a:moveTo>
                    <a:pt x="0" y="156222"/>
                  </a:moveTo>
                  <a:lnTo>
                    <a:pt x="156210" y="0"/>
                  </a:lnTo>
                  <a:lnTo>
                    <a:pt x="4738878" y="0"/>
                  </a:lnTo>
                  <a:lnTo>
                    <a:pt x="4895088" y="156222"/>
                  </a:lnTo>
                  <a:lnTo>
                    <a:pt x="4895088" y="377189"/>
                  </a:lnTo>
                  <a:lnTo>
                    <a:pt x="4738878" y="533399"/>
                  </a:lnTo>
                  <a:lnTo>
                    <a:pt x="156210" y="533399"/>
                  </a:lnTo>
                  <a:lnTo>
                    <a:pt x="0" y="377189"/>
                  </a:lnTo>
                  <a:lnTo>
                    <a:pt x="0" y="156222"/>
                  </a:lnTo>
                  <a:close/>
                </a:path>
              </a:pathLst>
            </a:custGeom>
            <a:ln w="9144">
              <a:solidFill>
                <a:srgbClr val="000000"/>
              </a:solidFill>
            </a:ln>
          </p:spPr>
          <p:txBody>
            <a:bodyPr wrap="square" lIns="0" tIns="0" rIns="0" bIns="0" rtlCol="0"/>
            <a:lstStyle/>
            <a:p>
              <a:endParaRPr/>
            </a:p>
          </p:txBody>
        </p:sp>
      </p:grpSp>
      <p:sp>
        <p:nvSpPr>
          <p:cNvPr id="56" name="object 56"/>
          <p:cNvSpPr txBox="1"/>
          <p:nvPr/>
        </p:nvSpPr>
        <p:spPr>
          <a:xfrm>
            <a:off x="3599686" y="2931318"/>
            <a:ext cx="4533900" cy="574675"/>
          </a:xfrm>
          <a:prstGeom prst="rect">
            <a:avLst/>
          </a:prstGeom>
        </p:spPr>
        <p:txBody>
          <a:bodyPr vert="horz" wrap="square" lIns="0" tIns="74295" rIns="0" bIns="0" rtlCol="0">
            <a:spAutoFit/>
          </a:bodyPr>
          <a:lstStyle/>
          <a:p>
            <a:pPr marL="326390" marR="5080" indent="-314325">
              <a:lnSpc>
                <a:spcPct val="80000"/>
              </a:lnSpc>
              <a:spcBef>
                <a:spcPts val="585"/>
              </a:spcBef>
            </a:pPr>
            <a:r>
              <a:rPr sz="2000" b="1" spc="-10" dirty="0">
                <a:solidFill>
                  <a:srgbClr val="FFFFCD"/>
                </a:solidFill>
                <a:latin typeface="Times New Roman"/>
                <a:cs typeface="Times New Roman"/>
              </a:rPr>
              <a:t>Додавання </a:t>
            </a:r>
            <a:r>
              <a:rPr sz="2000" b="1" spc="-5" dirty="0">
                <a:solidFill>
                  <a:srgbClr val="FFFFCD"/>
                </a:solidFill>
                <a:latin typeface="Times New Roman"/>
                <a:cs typeface="Times New Roman"/>
              </a:rPr>
              <a:t>частини</a:t>
            </a:r>
            <a:r>
              <a:rPr sz="2000" b="1" dirty="0">
                <a:solidFill>
                  <a:srgbClr val="FFFFCD"/>
                </a:solidFill>
                <a:latin typeface="Times New Roman"/>
                <a:cs typeface="Times New Roman"/>
              </a:rPr>
              <a:t> </a:t>
            </a:r>
            <a:r>
              <a:rPr sz="2000" b="1" spc="-5" dirty="0">
                <a:solidFill>
                  <a:srgbClr val="FFFFCD"/>
                </a:solidFill>
                <a:latin typeface="Times New Roman"/>
                <a:cs typeface="Times New Roman"/>
              </a:rPr>
              <a:t>вазеліну </a:t>
            </a:r>
            <a:r>
              <a:rPr sz="2000" b="1" dirty="0">
                <a:solidFill>
                  <a:srgbClr val="FFFFCD"/>
                </a:solidFill>
                <a:latin typeface="Times New Roman"/>
                <a:cs typeface="Times New Roman"/>
              </a:rPr>
              <a:t>з </a:t>
            </a:r>
            <a:r>
              <a:rPr sz="2000" b="1" spc="-20" dirty="0">
                <a:solidFill>
                  <a:srgbClr val="FFFFCD"/>
                </a:solidFill>
                <a:latin typeface="Times New Roman"/>
                <a:cs typeface="Times New Roman"/>
              </a:rPr>
              <a:t>капсули </a:t>
            </a:r>
            <a:r>
              <a:rPr sz="2000" b="1" spc="-484" dirty="0">
                <a:solidFill>
                  <a:srgbClr val="FFFFCD"/>
                </a:solidFill>
                <a:latin typeface="Times New Roman"/>
                <a:cs typeface="Times New Roman"/>
              </a:rPr>
              <a:t> </a:t>
            </a:r>
            <a:r>
              <a:rPr sz="2000" b="1" dirty="0">
                <a:solidFill>
                  <a:srgbClr val="FFFFCD"/>
                </a:solidFill>
                <a:latin typeface="Times New Roman"/>
                <a:cs typeface="Times New Roman"/>
              </a:rPr>
              <a:t>(мазь</a:t>
            </a:r>
            <a:r>
              <a:rPr sz="2000" b="1" spc="-30" dirty="0">
                <a:solidFill>
                  <a:srgbClr val="FFFFCD"/>
                </a:solidFill>
                <a:latin typeface="Times New Roman"/>
                <a:cs typeface="Times New Roman"/>
              </a:rPr>
              <a:t> </a:t>
            </a:r>
            <a:r>
              <a:rPr sz="2000" b="1" spc="-10" dirty="0">
                <a:solidFill>
                  <a:srgbClr val="FFFFCD"/>
                </a:solidFill>
                <a:latin typeface="Times New Roman"/>
                <a:cs typeface="Times New Roman"/>
              </a:rPr>
              <a:t>відсувають</a:t>
            </a:r>
            <a:r>
              <a:rPr sz="2000" b="1" spc="-30" dirty="0">
                <a:solidFill>
                  <a:srgbClr val="FFFFCD"/>
                </a:solidFill>
                <a:latin typeface="Times New Roman"/>
                <a:cs typeface="Times New Roman"/>
              </a:rPr>
              <a:t> </a:t>
            </a:r>
            <a:r>
              <a:rPr sz="2000" b="1" spc="-5" dirty="0">
                <a:solidFill>
                  <a:srgbClr val="FFFFCD"/>
                </a:solidFill>
                <a:latin typeface="Times New Roman"/>
                <a:cs typeface="Times New Roman"/>
              </a:rPr>
              <a:t>на</a:t>
            </a:r>
            <a:r>
              <a:rPr sz="2000" b="1" spc="-10" dirty="0">
                <a:solidFill>
                  <a:srgbClr val="FFFFCD"/>
                </a:solidFill>
                <a:latin typeface="Times New Roman"/>
                <a:cs typeface="Times New Roman"/>
              </a:rPr>
              <a:t> </a:t>
            </a:r>
            <a:r>
              <a:rPr sz="2000" b="1" dirty="0">
                <a:solidFill>
                  <a:srgbClr val="FFFFCD"/>
                </a:solidFill>
                <a:latin typeface="Times New Roman"/>
                <a:cs typeface="Times New Roman"/>
              </a:rPr>
              <a:t>край</a:t>
            </a:r>
            <a:r>
              <a:rPr sz="2000" b="1" spc="-30" dirty="0">
                <a:solidFill>
                  <a:srgbClr val="FFFFCD"/>
                </a:solidFill>
                <a:latin typeface="Times New Roman"/>
                <a:cs typeface="Times New Roman"/>
              </a:rPr>
              <a:t> </a:t>
            </a:r>
            <a:r>
              <a:rPr sz="2000" b="1" spc="-5" dirty="0">
                <a:solidFill>
                  <a:srgbClr val="FFFFCD"/>
                </a:solidFill>
                <a:latin typeface="Times New Roman"/>
                <a:cs typeface="Times New Roman"/>
              </a:rPr>
              <a:t>ступки)</a:t>
            </a:r>
            <a:endParaRPr sz="2000">
              <a:latin typeface="Times New Roman"/>
              <a:cs typeface="Times New Roman"/>
            </a:endParaRPr>
          </a:p>
        </p:txBody>
      </p:sp>
      <p:grpSp>
        <p:nvGrpSpPr>
          <p:cNvPr id="57" name="object 57"/>
          <p:cNvGrpSpPr/>
          <p:nvPr/>
        </p:nvGrpSpPr>
        <p:grpSpPr>
          <a:xfrm>
            <a:off x="3270313" y="3276413"/>
            <a:ext cx="361950" cy="390525"/>
            <a:chOff x="3270313" y="3276413"/>
            <a:chExt cx="361950" cy="390525"/>
          </a:xfrm>
        </p:grpSpPr>
        <p:sp>
          <p:nvSpPr>
            <p:cNvPr id="58" name="object 58"/>
            <p:cNvSpPr/>
            <p:nvPr/>
          </p:nvSpPr>
          <p:spPr>
            <a:xfrm>
              <a:off x="3275076" y="3281175"/>
              <a:ext cx="352425" cy="381000"/>
            </a:xfrm>
            <a:custGeom>
              <a:avLst/>
              <a:gdLst/>
              <a:ahLst/>
              <a:cxnLst/>
              <a:rect l="l" t="t" r="r" b="b"/>
              <a:pathLst>
                <a:path w="352425" h="381000">
                  <a:moveTo>
                    <a:pt x="248945" y="0"/>
                  </a:moveTo>
                  <a:lnTo>
                    <a:pt x="103098" y="0"/>
                  </a:lnTo>
                  <a:lnTo>
                    <a:pt x="0" y="103098"/>
                  </a:lnTo>
                  <a:lnTo>
                    <a:pt x="0" y="277888"/>
                  </a:lnTo>
                  <a:lnTo>
                    <a:pt x="103098" y="380999"/>
                  </a:lnTo>
                  <a:lnTo>
                    <a:pt x="248945" y="380999"/>
                  </a:lnTo>
                  <a:lnTo>
                    <a:pt x="352044" y="277888"/>
                  </a:lnTo>
                  <a:lnTo>
                    <a:pt x="352044" y="103098"/>
                  </a:lnTo>
                  <a:lnTo>
                    <a:pt x="248945" y="0"/>
                  </a:lnTo>
                  <a:close/>
                </a:path>
              </a:pathLst>
            </a:custGeom>
            <a:solidFill>
              <a:srgbClr val="B03E9A"/>
            </a:solidFill>
          </p:spPr>
          <p:txBody>
            <a:bodyPr wrap="square" lIns="0" tIns="0" rIns="0" bIns="0" rtlCol="0"/>
            <a:lstStyle/>
            <a:p>
              <a:endParaRPr/>
            </a:p>
          </p:txBody>
        </p:sp>
        <p:sp>
          <p:nvSpPr>
            <p:cNvPr id="59" name="object 59"/>
            <p:cNvSpPr/>
            <p:nvPr/>
          </p:nvSpPr>
          <p:spPr>
            <a:xfrm>
              <a:off x="3275076" y="3281175"/>
              <a:ext cx="352425" cy="381000"/>
            </a:xfrm>
            <a:custGeom>
              <a:avLst/>
              <a:gdLst/>
              <a:ahLst/>
              <a:cxnLst/>
              <a:rect l="l" t="t" r="r" b="b"/>
              <a:pathLst>
                <a:path w="352425" h="381000">
                  <a:moveTo>
                    <a:pt x="0" y="103098"/>
                  </a:moveTo>
                  <a:lnTo>
                    <a:pt x="103098" y="0"/>
                  </a:lnTo>
                  <a:lnTo>
                    <a:pt x="248945" y="0"/>
                  </a:lnTo>
                  <a:lnTo>
                    <a:pt x="352044" y="103098"/>
                  </a:lnTo>
                  <a:lnTo>
                    <a:pt x="352044" y="277888"/>
                  </a:lnTo>
                  <a:lnTo>
                    <a:pt x="248945" y="380999"/>
                  </a:lnTo>
                  <a:lnTo>
                    <a:pt x="103098" y="380999"/>
                  </a:lnTo>
                  <a:lnTo>
                    <a:pt x="0" y="277888"/>
                  </a:lnTo>
                  <a:lnTo>
                    <a:pt x="0" y="103098"/>
                  </a:lnTo>
                  <a:close/>
                </a:path>
              </a:pathLst>
            </a:custGeom>
            <a:ln w="9143">
              <a:solidFill>
                <a:srgbClr val="000000"/>
              </a:solidFill>
            </a:ln>
          </p:spPr>
          <p:txBody>
            <a:bodyPr wrap="square" lIns="0" tIns="0" rIns="0" bIns="0" rtlCol="0"/>
            <a:lstStyle/>
            <a:p>
              <a:endParaRPr/>
            </a:p>
          </p:txBody>
        </p:sp>
      </p:grpSp>
      <p:sp>
        <p:nvSpPr>
          <p:cNvPr id="60" name="object 60"/>
          <p:cNvSpPr txBox="1"/>
          <p:nvPr/>
        </p:nvSpPr>
        <p:spPr>
          <a:xfrm>
            <a:off x="3374134" y="3297618"/>
            <a:ext cx="153035" cy="33083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FFCD"/>
                </a:solidFill>
                <a:latin typeface="Times New Roman"/>
                <a:cs typeface="Times New Roman"/>
              </a:rPr>
              <a:t>5</a:t>
            </a:r>
            <a:endParaRPr sz="2000">
              <a:latin typeface="Times New Roman"/>
              <a:cs typeface="Times New Roman"/>
            </a:endParaRPr>
          </a:p>
        </p:txBody>
      </p:sp>
      <p:grpSp>
        <p:nvGrpSpPr>
          <p:cNvPr id="61" name="object 61"/>
          <p:cNvGrpSpPr/>
          <p:nvPr/>
        </p:nvGrpSpPr>
        <p:grpSpPr>
          <a:xfrm>
            <a:off x="3919537" y="1572581"/>
            <a:ext cx="3895725" cy="514350"/>
            <a:chOff x="3919537" y="1572581"/>
            <a:chExt cx="3895725" cy="514350"/>
          </a:xfrm>
        </p:grpSpPr>
        <p:sp>
          <p:nvSpPr>
            <p:cNvPr id="62" name="object 62"/>
            <p:cNvSpPr/>
            <p:nvPr/>
          </p:nvSpPr>
          <p:spPr>
            <a:xfrm>
              <a:off x="3924300" y="1577343"/>
              <a:ext cx="3886200" cy="504825"/>
            </a:xfrm>
            <a:custGeom>
              <a:avLst/>
              <a:gdLst/>
              <a:ahLst/>
              <a:cxnLst/>
              <a:rect l="l" t="t" r="r" b="b"/>
              <a:pathLst>
                <a:path w="3886200" h="504825">
                  <a:moveTo>
                    <a:pt x="3725926" y="0"/>
                  </a:moveTo>
                  <a:lnTo>
                    <a:pt x="160274" y="0"/>
                  </a:lnTo>
                  <a:lnTo>
                    <a:pt x="0" y="160274"/>
                  </a:lnTo>
                  <a:lnTo>
                    <a:pt x="0" y="344170"/>
                  </a:lnTo>
                  <a:lnTo>
                    <a:pt x="160274" y="504444"/>
                  </a:lnTo>
                  <a:lnTo>
                    <a:pt x="3725926" y="504444"/>
                  </a:lnTo>
                  <a:lnTo>
                    <a:pt x="3886200" y="344170"/>
                  </a:lnTo>
                  <a:lnTo>
                    <a:pt x="3886200" y="160274"/>
                  </a:lnTo>
                  <a:lnTo>
                    <a:pt x="3725926" y="0"/>
                  </a:lnTo>
                  <a:close/>
                </a:path>
              </a:pathLst>
            </a:custGeom>
            <a:solidFill>
              <a:srgbClr val="B03E9A"/>
            </a:solidFill>
          </p:spPr>
          <p:txBody>
            <a:bodyPr wrap="square" lIns="0" tIns="0" rIns="0" bIns="0" rtlCol="0"/>
            <a:lstStyle/>
            <a:p>
              <a:endParaRPr/>
            </a:p>
          </p:txBody>
        </p:sp>
        <p:sp>
          <p:nvSpPr>
            <p:cNvPr id="63" name="object 63"/>
            <p:cNvSpPr/>
            <p:nvPr/>
          </p:nvSpPr>
          <p:spPr>
            <a:xfrm>
              <a:off x="3924300" y="1577343"/>
              <a:ext cx="3886200" cy="504825"/>
            </a:xfrm>
            <a:custGeom>
              <a:avLst/>
              <a:gdLst/>
              <a:ahLst/>
              <a:cxnLst/>
              <a:rect l="l" t="t" r="r" b="b"/>
              <a:pathLst>
                <a:path w="3886200" h="504825">
                  <a:moveTo>
                    <a:pt x="0" y="160274"/>
                  </a:moveTo>
                  <a:lnTo>
                    <a:pt x="160274" y="0"/>
                  </a:lnTo>
                  <a:lnTo>
                    <a:pt x="3725926" y="0"/>
                  </a:lnTo>
                  <a:lnTo>
                    <a:pt x="3886200" y="160274"/>
                  </a:lnTo>
                  <a:lnTo>
                    <a:pt x="3886200" y="344170"/>
                  </a:lnTo>
                  <a:lnTo>
                    <a:pt x="3725926" y="504444"/>
                  </a:lnTo>
                  <a:lnTo>
                    <a:pt x="160274" y="504444"/>
                  </a:lnTo>
                  <a:lnTo>
                    <a:pt x="0" y="344170"/>
                  </a:lnTo>
                  <a:lnTo>
                    <a:pt x="0" y="160274"/>
                  </a:lnTo>
                  <a:close/>
                </a:path>
              </a:pathLst>
            </a:custGeom>
            <a:ln w="9144">
              <a:solidFill>
                <a:srgbClr val="000000"/>
              </a:solidFill>
            </a:ln>
          </p:spPr>
          <p:txBody>
            <a:bodyPr wrap="square" lIns="0" tIns="0" rIns="0" bIns="0" rtlCol="0"/>
            <a:lstStyle/>
            <a:p>
              <a:endParaRPr/>
            </a:p>
          </p:txBody>
        </p:sp>
      </p:grpSp>
      <p:sp>
        <p:nvSpPr>
          <p:cNvPr id="64" name="object 64"/>
          <p:cNvSpPr txBox="1"/>
          <p:nvPr/>
        </p:nvSpPr>
        <p:spPr>
          <a:xfrm>
            <a:off x="4147248" y="374487"/>
            <a:ext cx="3806825" cy="2317750"/>
          </a:xfrm>
          <a:prstGeom prst="rect">
            <a:avLst/>
          </a:prstGeom>
        </p:spPr>
        <p:txBody>
          <a:bodyPr vert="horz" wrap="square" lIns="0" tIns="161290" rIns="0" bIns="0" rtlCol="0">
            <a:spAutoFit/>
          </a:bodyPr>
          <a:lstStyle/>
          <a:p>
            <a:pPr marL="464184">
              <a:lnSpc>
                <a:spcPct val="100000"/>
              </a:lnSpc>
              <a:spcBef>
                <a:spcPts val="1270"/>
              </a:spcBef>
            </a:pPr>
            <a:r>
              <a:rPr sz="2000" spc="-5" dirty="0">
                <a:latin typeface="Times New Roman"/>
                <a:cs typeface="Times New Roman"/>
              </a:rPr>
              <a:t>ланоліну</a:t>
            </a:r>
            <a:r>
              <a:rPr sz="2000" spc="-20" dirty="0">
                <a:latin typeface="Times New Roman"/>
                <a:cs typeface="Times New Roman"/>
              </a:rPr>
              <a:t> безводного</a:t>
            </a:r>
            <a:endParaRPr sz="2000">
              <a:latin typeface="Times New Roman"/>
              <a:cs typeface="Times New Roman"/>
            </a:endParaRPr>
          </a:p>
          <a:p>
            <a:pPr marL="22860" marR="168275" indent="371475">
              <a:lnSpc>
                <a:spcPct val="70000"/>
              </a:lnSpc>
              <a:spcBef>
                <a:spcPts val="1695"/>
              </a:spcBef>
            </a:pPr>
            <a:r>
              <a:rPr sz="1800" spc="-5" dirty="0">
                <a:latin typeface="Times New Roman"/>
                <a:cs typeface="Times New Roman"/>
              </a:rPr>
              <a:t>Відважування </a:t>
            </a:r>
            <a:r>
              <a:rPr sz="1800" spc="-10" dirty="0">
                <a:latin typeface="Times New Roman"/>
                <a:cs typeface="Times New Roman"/>
              </a:rPr>
              <a:t>цинку оксиду </a:t>
            </a:r>
            <a:r>
              <a:rPr sz="1800" dirty="0">
                <a:latin typeface="Times New Roman"/>
                <a:cs typeface="Times New Roman"/>
              </a:rPr>
              <a:t>і </a:t>
            </a:r>
            <a:r>
              <a:rPr sz="1800" spc="5" dirty="0">
                <a:latin typeface="Times New Roman"/>
                <a:cs typeface="Times New Roman"/>
              </a:rPr>
              <a:t> </a:t>
            </a:r>
            <a:r>
              <a:rPr sz="1800" spc="-5" dirty="0">
                <a:latin typeface="Times New Roman"/>
                <a:cs typeface="Times New Roman"/>
              </a:rPr>
              <a:t>диспергування</a:t>
            </a:r>
            <a:r>
              <a:rPr sz="1800" spc="-55" dirty="0">
                <a:latin typeface="Times New Roman"/>
                <a:cs typeface="Times New Roman"/>
              </a:rPr>
              <a:t> </a:t>
            </a:r>
            <a:r>
              <a:rPr sz="1800" dirty="0">
                <a:latin typeface="Times New Roman"/>
                <a:cs typeface="Times New Roman"/>
              </a:rPr>
              <a:t>з</a:t>
            </a:r>
            <a:r>
              <a:rPr sz="1800" spc="-5" dirty="0">
                <a:latin typeface="Times New Roman"/>
                <a:cs typeface="Times New Roman"/>
              </a:rPr>
              <a:t> вазеліновим</a:t>
            </a:r>
            <a:r>
              <a:rPr sz="1800" spc="-10" dirty="0">
                <a:latin typeface="Times New Roman"/>
                <a:cs typeface="Times New Roman"/>
              </a:rPr>
              <a:t> маслом</a:t>
            </a:r>
            <a:endParaRPr sz="1800">
              <a:latin typeface="Times New Roman"/>
              <a:cs typeface="Times New Roman"/>
            </a:endParaRPr>
          </a:p>
          <a:p>
            <a:pPr marL="12700">
              <a:lnSpc>
                <a:spcPts val="2160"/>
              </a:lnSpc>
              <a:spcBef>
                <a:spcPts val="600"/>
              </a:spcBef>
            </a:pPr>
            <a:r>
              <a:rPr sz="2000" b="1" spc="-10" dirty="0">
                <a:solidFill>
                  <a:srgbClr val="FFFFCD"/>
                </a:solidFill>
                <a:latin typeface="Times New Roman"/>
                <a:cs typeface="Times New Roman"/>
              </a:rPr>
              <a:t>Додавання</a:t>
            </a:r>
            <a:r>
              <a:rPr sz="2000" b="1" spc="-30" dirty="0">
                <a:solidFill>
                  <a:srgbClr val="FFFFCD"/>
                </a:solidFill>
                <a:latin typeface="Times New Roman"/>
                <a:cs typeface="Times New Roman"/>
              </a:rPr>
              <a:t> </a:t>
            </a:r>
            <a:r>
              <a:rPr sz="2000" b="1" spc="-5" dirty="0">
                <a:solidFill>
                  <a:srgbClr val="FFFFCD"/>
                </a:solidFill>
                <a:latin typeface="Times New Roman"/>
                <a:cs typeface="Times New Roman"/>
              </a:rPr>
              <a:t>частини</a:t>
            </a:r>
            <a:r>
              <a:rPr sz="2000" b="1" spc="-15" dirty="0">
                <a:solidFill>
                  <a:srgbClr val="FFFFCD"/>
                </a:solidFill>
                <a:latin typeface="Times New Roman"/>
                <a:cs typeface="Times New Roman"/>
              </a:rPr>
              <a:t> </a:t>
            </a:r>
            <a:r>
              <a:rPr sz="2000" b="1" spc="-5" dirty="0">
                <a:solidFill>
                  <a:srgbClr val="FFFFCD"/>
                </a:solidFill>
                <a:latin typeface="Times New Roman"/>
                <a:cs typeface="Times New Roman"/>
              </a:rPr>
              <a:t>вазеліну</a:t>
            </a:r>
            <a:r>
              <a:rPr sz="2000" b="1" spc="-30" dirty="0">
                <a:solidFill>
                  <a:srgbClr val="FFFFCD"/>
                </a:solidFill>
                <a:latin typeface="Times New Roman"/>
                <a:cs typeface="Times New Roman"/>
              </a:rPr>
              <a:t> </a:t>
            </a:r>
            <a:r>
              <a:rPr sz="2000" b="1" dirty="0">
                <a:solidFill>
                  <a:srgbClr val="FFFFCD"/>
                </a:solidFill>
                <a:latin typeface="Times New Roman"/>
                <a:cs typeface="Times New Roman"/>
              </a:rPr>
              <a:t>і</a:t>
            </a:r>
            <a:endParaRPr sz="2000">
              <a:latin typeface="Times New Roman"/>
              <a:cs typeface="Times New Roman"/>
            </a:endParaRPr>
          </a:p>
          <a:p>
            <a:pPr marL="13970">
              <a:lnSpc>
                <a:spcPts val="2160"/>
              </a:lnSpc>
            </a:pPr>
            <a:r>
              <a:rPr sz="2000" b="1" spc="-5" dirty="0">
                <a:solidFill>
                  <a:srgbClr val="FFFFCD"/>
                </a:solidFill>
                <a:latin typeface="Times New Roman"/>
                <a:cs typeface="Times New Roman"/>
              </a:rPr>
              <a:t>(відсунути</a:t>
            </a:r>
            <a:r>
              <a:rPr sz="2000" b="1" spc="-45" dirty="0">
                <a:solidFill>
                  <a:srgbClr val="FFFFCD"/>
                </a:solidFill>
                <a:latin typeface="Times New Roman"/>
                <a:cs typeface="Times New Roman"/>
              </a:rPr>
              <a:t> </a:t>
            </a:r>
            <a:r>
              <a:rPr sz="2000" b="1" spc="-5" dirty="0">
                <a:solidFill>
                  <a:srgbClr val="FFFFCD"/>
                </a:solidFill>
                <a:latin typeface="Times New Roman"/>
                <a:cs typeface="Times New Roman"/>
              </a:rPr>
              <a:t>від</a:t>
            </a:r>
            <a:r>
              <a:rPr sz="2000" b="1" spc="-25" dirty="0">
                <a:solidFill>
                  <a:srgbClr val="FFFFCD"/>
                </a:solidFill>
                <a:latin typeface="Times New Roman"/>
                <a:cs typeface="Times New Roman"/>
              </a:rPr>
              <a:t> </a:t>
            </a:r>
            <a:r>
              <a:rPr sz="2000" b="1" spc="-5" dirty="0">
                <a:solidFill>
                  <a:srgbClr val="FFFFCD"/>
                </a:solidFill>
                <a:latin typeface="Times New Roman"/>
                <a:cs typeface="Times New Roman"/>
              </a:rPr>
              <a:t>центру</a:t>
            </a:r>
            <a:r>
              <a:rPr sz="2000" b="1" spc="-25" dirty="0">
                <a:solidFill>
                  <a:srgbClr val="FFFFCD"/>
                </a:solidFill>
                <a:latin typeface="Times New Roman"/>
                <a:cs typeface="Times New Roman"/>
              </a:rPr>
              <a:t> </a:t>
            </a:r>
            <a:r>
              <a:rPr sz="2000" b="1" spc="-5" dirty="0">
                <a:solidFill>
                  <a:srgbClr val="FFFFCD"/>
                </a:solidFill>
                <a:latin typeface="Times New Roman"/>
                <a:cs typeface="Times New Roman"/>
              </a:rPr>
              <a:t>ступки)</a:t>
            </a:r>
            <a:endParaRPr sz="2000">
              <a:latin typeface="Times New Roman"/>
              <a:cs typeface="Times New Roman"/>
            </a:endParaRPr>
          </a:p>
          <a:p>
            <a:pPr marL="67310" algn="ctr">
              <a:lnSpc>
                <a:spcPts val="2039"/>
              </a:lnSpc>
              <a:spcBef>
                <a:spcPts val="760"/>
              </a:spcBef>
            </a:pPr>
            <a:r>
              <a:rPr sz="2000" spc="-10" dirty="0">
                <a:latin typeface="Times New Roman"/>
                <a:cs typeface="Times New Roman"/>
              </a:rPr>
              <a:t>Відважування</a:t>
            </a:r>
            <a:r>
              <a:rPr sz="2000" spc="-5" dirty="0">
                <a:latin typeface="Times New Roman"/>
                <a:cs typeface="Times New Roman"/>
              </a:rPr>
              <a:t> </a:t>
            </a:r>
            <a:r>
              <a:rPr sz="2000" spc="-10" dirty="0">
                <a:latin typeface="Times New Roman"/>
                <a:cs typeface="Times New Roman"/>
              </a:rPr>
              <a:t>ментолу</a:t>
            </a:r>
            <a:endParaRPr sz="2000">
              <a:latin typeface="Times New Roman"/>
              <a:cs typeface="Times New Roman"/>
            </a:endParaRPr>
          </a:p>
          <a:p>
            <a:pPr marL="67945" algn="ctr">
              <a:lnSpc>
                <a:spcPts val="2039"/>
              </a:lnSpc>
            </a:pPr>
            <a:r>
              <a:rPr sz="2000" dirty="0">
                <a:latin typeface="Times New Roman"/>
                <a:cs typeface="Times New Roman"/>
              </a:rPr>
              <a:t>і</a:t>
            </a:r>
            <a:r>
              <a:rPr sz="2000" spc="-25" dirty="0">
                <a:latin typeface="Times New Roman"/>
                <a:cs typeface="Times New Roman"/>
              </a:rPr>
              <a:t> </a:t>
            </a:r>
            <a:r>
              <a:rPr sz="2000" spc="-5" dirty="0">
                <a:latin typeface="Times New Roman"/>
                <a:cs typeface="Times New Roman"/>
              </a:rPr>
              <a:t>розчинення</a:t>
            </a:r>
            <a:r>
              <a:rPr sz="2000" dirty="0">
                <a:latin typeface="Times New Roman"/>
                <a:cs typeface="Times New Roman"/>
              </a:rPr>
              <a:t> в</a:t>
            </a:r>
            <a:r>
              <a:rPr sz="2000" spc="-10" dirty="0">
                <a:latin typeface="Times New Roman"/>
                <a:cs typeface="Times New Roman"/>
              </a:rPr>
              <a:t> </a:t>
            </a:r>
            <a:r>
              <a:rPr sz="2000" spc="-5" dirty="0">
                <a:latin typeface="Times New Roman"/>
                <a:cs typeface="Times New Roman"/>
              </a:rPr>
              <a:t>маслі</a:t>
            </a:r>
            <a:r>
              <a:rPr sz="2000" spc="-20" dirty="0">
                <a:latin typeface="Times New Roman"/>
                <a:cs typeface="Times New Roman"/>
              </a:rPr>
              <a:t> </a:t>
            </a:r>
            <a:r>
              <a:rPr sz="2000" spc="-10" dirty="0">
                <a:latin typeface="Times New Roman"/>
                <a:cs typeface="Times New Roman"/>
              </a:rPr>
              <a:t>вазеліновому</a:t>
            </a:r>
            <a:endParaRPr sz="2000">
              <a:latin typeface="Times New Roman"/>
              <a:cs typeface="Times New Roman"/>
            </a:endParaRPr>
          </a:p>
        </p:txBody>
      </p:sp>
      <p:grpSp>
        <p:nvGrpSpPr>
          <p:cNvPr id="65" name="object 65"/>
          <p:cNvGrpSpPr/>
          <p:nvPr/>
        </p:nvGrpSpPr>
        <p:grpSpPr>
          <a:xfrm>
            <a:off x="3559873" y="1696023"/>
            <a:ext cx="328295" cy="393700"/>
            <a:chOff x="3559873" y="1696023"/>
            <a:chExt cx="328295" cy="393700"/>
          </a:xfrm>
        </p:grpSpPr>
        <p:sp>
          <p:nvSpPr>
            <p:cNvPr id="66" name="object 66"/>
            <p:cNvSpPr/>
            <p:nvPr/>
          </p:nvSpPr>
          <p:spPr>
            <a:xfrm>
              <a:off x="3564635" y="1700786"/>
              <a:ext cx="318770" cy="384175"/>
            </a:xfrm>
            <a:custGeom>
              <a:avLst/>
              <a:gdLst/>
              <a:ahLst/>
              <a:cxnLst/>
              <a:rect l="l" t="t" r="r" b="b"/>
              <a:pathLst>
                <a:path w="318770" h="384175">
                  <a:moveTo>
                    <a:pt x="225234" y="0"/>
                  </a:moveTo>
                  <a:lnTo>
                    <a:pt x="93281" y="0"/>
                  </a:lnTo>
                  <a:lnTo>
                    <a:pt x="0" y="93281"/>
                  </a:lnTo>
                  <a:lnTo>
                    <a:pt x="0" y="290766"/>
                  </a:lnTo>
                  <a:lnTo>
                    <a:pt x="93281" y="384048"/>
                  </a:lnTo>
                  <a:lnTo>
                    <a:pt x="225234" y="384048"/>
                  </a:lnTo>
                  <a:lnTo>
                    <a:pt x="318516" y="290766"/>
                  </a:lnTo>
                  <a:lnTo>
                    <a:pt x="318516" y="93281"/>
                  </a:lnTo>
                  <a:lnTo>
                    <a:pt x="225234" y="0"/>
                  </a:lnTo>
                  <a:close/>
                </a:path>
              </a:pathLst>
            </a:custGeom>
            <a:solidFill>
              <a:srgbClr val="B03E9A"/>
            </a:solidFill>
          </p:spPr>
          <p:txBody>
            <a:bodyPr wrap="square" lIns="0" tIns="0" rIns="0" bIns="0" rtlCol="0"/>
            <a:lstStyle/>
            <a:p>
              <a:endParaRPr/>
            </a:p>
          </p:txBody>
        </p:sp>
        <p:sp>
          <p:nvSpPr>
            <p:cNvPr id="67" name="object 67"/>
            <p:cNvSpPr/>
            <p:nvPr/>
          </p:nvSpPr>
          <p:spPr>
            <a:xfrm>
              <a:off x="3564635" y="1700786"/>
              <a:ext cx="318770" cy="384175"/>
            </a:xfrm>
            <a:custGeom>
              <a:avLst/>
              <a:gdLst/>
              <a:ahLst/>
              <a:cxnLst/>
              <a:rect l="l" t="t" r="r" b="b"/>
              <a:pathLst>
                <a:path w="318770" h="384175">
                  <a:moveTo>
                    <a:pt x="0" y="93281"/>
                  </a:moveTo>
                  <a:lnTo>
                    <a:pt x="93281" y="0"/>
                  </a:lnTo>
                  <a:lnTo>
                    <a:pt x="225234" y="0"/>
                  </a:lnTo>
                  <a:lnTo>
                    <a:pt x="318516" y="93281"/>
                  </a:lnTo>
                  <a:lnTo>
                    <a:pt x="318516" y="290766"/>
                  </a:lnTo>
                  <a:lnTo>
                    <a:pt x="225234" y="384048"/>
                  </a:lnTo>
                  <a:lnTo>
                    <a:pt x="93281" y="384048"/>
                  </a:lnTo>
                  <a:lnTo>
                    <a:pt x="0" y="290766"/>
                  </a:lnTo>
                  <a:lnTo>
                    <a:pt x="0" y="93281"/>
                  </a:lnTo>
                  <a:close/>
                </a:path>
              </a:pathLst>
            </a:custGeom>
            <a:ln w="9144">
              <a:solidFill>
                <a:srgbClr val="000000"/>
              </a:solidFill>
            </a:ln>
          </p:spPr>
          <p:txBody>
            <a:bodyPr wrap="square" lIns="0" tIns="0" rIns="0" bIns="0" rtlCol="0"/>
            <a:lstStyle/>
            <a:p>
              <a:endParaRPr/>
            </a:p>
          </p:txBody>
        </p:sp>
      </p:grpSp>
      <p:sp>
        <p:nvSpPr>
          <p:cNvPr id="68" name="object 68"/>
          <p:cNvSpPr txBox="1"/>
          <p:nvPr/>
        </p:nvSpPr>
        <p:spPr>
          <a:xfrm>
            <a:off x="3652932" y="17348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3</a:t>
            </a:r>
            <a:endParaRPr sz="1800">
              <a:latin typeface="Times New Roman"/>
              <a:cs typeface="Times New Roman"/>
            </a:endParaRPr>
          </a:p>
        </p:txBody>
      </p:sp>
      <p:grpSp>
        <p:nvGrpSpPr>
          <p:cNvPr id="69" name="object 69"/>
          <p:cNvGrpSpPr/>
          <p:nvPr/>
        </p:nvGrpSpPr>
        <p:grpSpPr>
          <a:xfrm>
            <a:off x="4207764" y="5295906"/>
            <a:ext cx="3667125" cy="299085"/>
            <a:chOff x="4207764" y="5295906"/>
            <a:chExt cx="3667125" cy="299085"/>
          </a:xfrm>
        </p:grpSpPr>
        <p:sp>
          <p:nvSpPr>
            <p:cNvPr id="70" name="object 70"/>
            <p:cNvSpPr/>
            <p:nvPr/>
          </p:nvSpPr>
          <p:spPr>
            <a:xfrm>
              <a:off x="4212336" y="5300478"/>
              <a:ext cx="3657600" cy="289560"/>
            </a:xfrm>
            <a:custGeom>
              <a:avLst/>
              <a:gdLst/>
              <a:ahLst/>
              <a:cxnLst/>
              <a:rect l="l" t="t" r="r" b="b"/>
              <a:pathLst>
                <a:path w="3657600" h="289560">
                  <a:moveTo>
                    <a:pt x="3572802" y="0"/>
                  </a:moveTo>
                  <a:lnTo>
                    <a:pt x="84797" y="0"/>
                  </a:lnTo>
                  <a:lnTo>
                    <a:pt x="0" y="84797"/>
                  </a:lnTo>
                  <a:lnTo>
                    <a:pt x="0" y="204749"/>
                  </a:lnTo>
                  <a:lnTo>
                    <a:pt x="84797" y="289559"/>
                  </a:lnTo>
                  <a:lnTo>
                    <a:pt x="3572802" y="289559"/>
                  </a:lnTo>
                  <a:lnTo>
                    <a:pt x="3657600" y="204749"/>
                  </a:lnTo>
                  <a:lnTo>
                    <a:pt x="3657600" y="84797"/>
                  </a:lnTo>
                  <a:lnTo>
                    <a:pt x="3572802" y="0"/>
                  </a:lnTo>
                  <a:close/>
                </a:path>
              </a:pathLst>
            </a:custGeom>
            <a:solidFill>
              <a:srgbClr val="BEBEBE"/>
            </a:solidFill>
          </p:spPr>
          <p:txBody>
            <a:bodyPr wrap="square" lIns="0" tIns="0" rIns="0" bIns="0" rtlCol="0"/>
            <a:lstStyle/>
            <a:p>
              <a:endParaRPr/>
            </a:p>
          </p:txBody>
        </p:sp>
        <p:sp>
          <p:nvSpPr>
            <p:cNvPr id="71" name="object 71"/>
            <p:cNvSpPr/>
            <p:nvPr/>
          </p:nvSpPr>
          <p:spPr>
            <a:xfrm>
              <a:off x="4212336" y="5300478"/>
              <a:ext cx="3657600" cy="289560"/>
            </a:xfrm>
            <a:custGeom>
              <a:avLst/>
              <a:gdLst/>
              <a:ahLst/>
              <a:cxnLst/>
              <a:rect l="l" t="t" r="r" b="b"/>
              <a:pathLst>
                <a:path w="3657600" h="289560">
                  <a:moveTo>
                    <a:pt x="0" y="84797"/>
                  </a:moveTo>
                  <a:lnTo>
                    <a:pt x="84797" y="0"/>
                  </a:lnTo>
                  <a:lnTo>
                    <a:pt x="3572802" y="0"/>
                  </a:lnTo>
                  <a:lnTo>
                    <a:pt x="3657600" y="84797"/>
                  </a:lnTo>
                  <a:lnTo>
                    <a:pt x="3657600" y="204749"/>
                  </a:lnTo>
                  <a:lnTo>
                    <a:pt x="3572802" y="289559"/>
                  </a:lnTo>
                  <a:lnTo>
                    <a:pt x="84797" y="289559"/>
                  </a:lnTo>
                  <a:lnTo>
                    <a:pt x="0" y="204749"/>
                  </a:lnTo>
                  <a:lnTo>
                    <a:pt x="0" y="84797"/>
                  </a:lnTo>
                  <a:close/>
                </a:path>
              </a:pathLst>
            </a:custGeom>
            <a:ln w="9144">
              <a:solidFill>
                <a:srgbClr val="000000"/>
              </a:solidFill>
            </a:ln>
          </p:spPr>
          <p:txBody>
            <a:bodyPr wrap="square" lIns="0" tIns="0" rIns="0" bIns="0" rtlCol="0"/>
            <a:lstStyle/>
            <a:p>
              <a:endParaRPr/>
            </a:p>
          </p:txBody>
        </p:sp>
      </p:grpSp>
      <p:grpSp>
        <p:nvGrpSpPr>
          <p:cNvPr id="72" name="object 72"/>
          <p:cNvGrpSpPr/>
          <p:nvPr/>
        </p:nvGrpSpPr>
        <p:grpSpPr>
          <a:xfrm>
            <a:off x="3428997" y="723897"/>
            <a:ext cx="732155" cy="4962525"/>
            <a:chOff x="3428997" y="723897"/>
            <a:chExt cx="732155" cy="4962525"/>
          </a:xfrm>
        </p:grpSpPr>
        <p:sp>
          <p:nvSpPr>
            <p:cNvPr id="73" name="object 73"/>
            <p:cNvSpPr/>
            <p:nvPr/>
          </p:nvSpPr>
          <p:spPr>
            <a:xfrm>
              <a:off x="3492499" y="762000"/>
              <a:ext cx="393700" cy="0"/>
            </a:xfrm>
            <a:custGeom>
              <a:avLst/>
              <a:gdLst/>
              <a:ahLst/>
              <a:cxnLst/>
              <a:rect l="l" t="t" r="r" b="b"/>
              <a:pathLst>
                <a:path w="393700">
                  <a:moveTo>
                    <a:pt x="393700" y="0"/>
                  </a:moveTo>
                  <a:lnTo>
                    <a:pt x="0" y="0"/>
                  </a:lnTo>
                </a:path>
              </a:pathLst>
            </a:custGeom>
            <a:ln w="12700">
              <a:solidFill>
                <a:srgbClr val="000000"/>
              </a:solidFill>
            </a:ln>
          </p:spPr>
          <p:txBody>
            <a:bodyPr wrap="square" lIns="0" tIns="0" rIns="0" bIns="0" rtlCol="0"/>
            <a:lstStyle/>
            <a:p>
              <a:endParaRPr/>
            </a:p>
          </p:txBody>
        </p:sp>
        <p:sp>
          <p:nvSpPr>
            <p:cNvPr id="74" name="object 74"/>
            <p:cNvSpPr/>
            <p:nvPr/>
          </p:nvSpPr>
          <p:spPr>
            <a:xfrm>
              <a:off x="3428997" y="723897"/>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000000"/>
            </a:solidFill>
          </p:spPr>
          <p:txBody>
            <a:bodyPr wrap="square" lIns="0" tIns="0" rIns="0" bIns="0" rtlCol="0"/>
            <a:lstStyle/>
            <a:p>
              <a:endParaRPr/>
            </a:p>
          </p:txBody>
        </p:sp>
        <p:sp>
          <p:nvSpPr>
            <p:cNvPr id="75" name="object 75"/>
            <p:cNvSpPr/>
            <p:nvPr/>
          </p:nvSpPr>
          <p:spPr>
            <a:xfrm>
              <a:off x="3851147" y="5300470"/>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76" name="object 76"/>
            <p:cNvSpPr/>
            <p:nvPr/>
          </p:nvSpPr>
          <p:spPr>
            <a:xfrm>
              <a:off x="3851147" y="5300470"/>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77" name="object 77"/>
          <p:cNvSpPr txBox="1"/>
          <p:nvPr/>
        </p:nvSpPr>
        <p:spPr>
          <a:xfrm>
            <a:off x="4518501" y="4019772"/>
            <a:ext cx="3221990" cy="1539240"/>
          </a:xfrm>
          <a:prstGeom prst="rect">
            <a:avLst/>
          </a:prstGeom>
        </p:spPr>
        <p:txBody>
          <a:bodyPr vert="horz" wrap="square" lIns="0" tIns="104139" rIns="0" bIns="0" rtlCol="0">
            <a:spAutoFit/>
          </a:bodyPr>
          <a:lstStyle/>
          <a:p>
            <a:pPr marL="181610" marR="222885" indent="-128270">
              <a:lnSpc>
                <a:spcPct val="70000"/>
              </a:lnSpc>
              <a:spcBef>
                <a:spcPts val="819"/>
              </a:spcBef>
            </a:pPr>
            <a:r>
              <a:rPr sz="2000" spc="-10" dirty="0">
                <a:latin typeface="Times New Roman"/>
                <a:cs typeface="Times New Roman"/>
              </a:rPr>
              <a:t>Відважування</a:t>
            </a:r>
            <a:r>
              <a:rPr sz="2000" spc="5" dirty="0">
                <a:latin typeface="Times New Roman"/>
                <a:cs typeface="Times New Roman"/>
              </a:rPr>
              <a:t> </a:t>
            </a:r>
            <a:r>
              <a:rPr sz="2000" spc="-10" dirty="0">
                <a:latin typeface="Times New Roman"/>
                <a:cs typeface="Times New Roman"/>
              </a:rPr>
              <a:t>протарголу</a:t>
            </a:r>
            <a:r>
              <a:rPr sz="2000" spc="-20" dirty="0">
                <a:latin typeface="Times New Roman"/>
                <a:cs typeface="Times New Roman"/>
              </a:rPr>
              <a:t> </a:t>
            </a:r>
            <a:r>
              <a:rPr sz="2000" dirty="0">
                <a:latin typeface="Times New Roman"/>
                <a:cs typeface="Times New Roman"/>
              </a:rPr>
              <a:t>і </a:t>
            </a:r>
            <a:r>
              <a:rPr sz="2000" spc="-484" dirty="0">
                <a:latin typeface="Times New Roman"/>
                <a:cs typeface="Times New Roman"/>
              </a:rPr>
              <a:t> </a:t>
            </a:r>
            <a:r>
              <a:rPr sz="2000" dirty="0">
                <a:latin typeface="Times New Roman"/>
                <a:cs typeface="Times New Roman"/>
              </a:rPr>
              <a:t>розтирання</a:t>
            </a:r>
            <a:r>
              <a:rPr sz="2000" spc="-20" dirty="0">
                <a:latin typeface="Times New Roman"/>
                <a:cs typeface="Times New Roman"/>
              </a:rPr>
              <a:t> </a:t>
            </a:r>
            <a:r>
              <a:rPr sz="2000" dirty="0">
                <a:latin typeface="Times New Roman"/>
                <a:cs typeface="Times New Roman"/>
              </a:rPr>
              <a:t>з</a:t>
            </a:r>
            <a:r>
              <a:rPr sz="2000" spc="-20" dirty="0">
                <a:latin typeface="Times New Roman"/>
                <a:cs typeface="Times New Roman"/>
              </a:rPr>
              <a:t> гліцерином</a:t>
            </a:r>
            <a:endParaRPr sz="2000">
              <a:latin typeface="Times New Roman"/>
              <a:cs typeface="Times New Roman"/>
            </a:endParaRPr>
          </a:p>
          <a:p>
            <a:pPr marL="259715" marR="5080" indent="-247650">
              <a:lnSpc>
                <a:spcPts val="3970"/>
              </a:lnSpc>
              <a:spcBef>
                <a:spcPts val="85"/>
              </a:spcBef>
            </a:pPr>
            <a:r>
              <a:rPr sz="2000" spc="-5" dirty="0">
                <a:latin typeface="Times New Roman"/>
                <a:cs typeface="Times New Roman"/>
              </a:rPr>
              <a:t>Відмірювання </a:t>
            </a:r>
            <a:r>
              <a:rPr sz="2000" spc="-20" dirty="0">
                <a:latin typeface="Times New Roman"/>
                <a:cs typeface="Times New Roman"/>
              </a:rPr>
              <a:t>води </a:t>
            </a:r>
            <a:r>
              <a:rPr sz="2000" spc="-5" dirty="0">
                <a:latin typeface="Times New Roman"/>
                <a:cs typeface="Times New Roman"/>
              </a:rPr>
              <a:t>очищеної </a:t>
            </a:r>
            <a:r>
              <a:rPr sz="2000" spc="-490" dirty="0">
                <a:latin typeface="Times New Roman"/>
                <a:cs typeface="Times New Roman"/>
              </a:rPr>
              <a:t> </a:t>
            </a:r>
            <a:r>
              <a:rPr sz="2000" spc="-5" dirty="0">
                <a:latin typeface="Times New Roman"/>
                <a:cs typeface="Times New Roman"/>
              </a:rPr>
              <a:t>Розтирання</a:t>
            </a:r>
            <a:r>
              <a:rPr sz="2000" spc="-20" dirty="0">
                <a:latin typeface="Times New Roman"/>
                <a:cs typeface="Times New Roman"/>
              </a:rPr>
              <a:t> </a:t>
            </a:r>
            <a:r>
              <a:rPr sz="2000" spc="-10" dirty="0">
                <a:latin typeface="Times New Roman"/>
                <a:cs typeface="Times New Roman"/>
              </a:rPr>
              <a:t>протарголу</a:t>
            </a:r>
            <a:endParaRPr sz="2000">
              <a:latin typeface="Times New Roman"/>
              <a:cs typeface="Times New Roman"/>
            </a:endParaRPr>
          </a:p>
        </p:txBody>
      </p:sp>
      <p:sp>
        <p:nvSpPr>
          <p:cNvPr id="78" name="object 78"/>
          <p:cNvSpPr txBox="1"/>
          <p:nvPr/>
        </p:nvSpPr>
        <p:spPr>
          <a:xfrm>
            <a:off x="3934141" y="5333682"/>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8</a:t>
            </a:r>
            <a:endParaRPr sz="1800">
              <a:latin typeface="Times New Roman"/>
              <a:cs typeface="Times New Roman"/>
            </a:endParaRPr>
          </a:p>
        </p:txBody>
      </p:sp>
      <p:grpSp>
        <p:nvGrpSpPr>
          <p:cNvPr id="79" name="object 79"/>
          <p:cNvGrpSpPr/>
          <p:nvPr/>
        </p:nvGrpSpPr>
        <p:grpSpPr>
          <a:xfrm>
            <a:off x="3881437" y="5862637"/>
            <a:ext cx="3895725" cy="390525"/>
            <a:chOff x="3881437" y="5862637"/>
            <a:chExt cx="3895725" cy="390525"/>
          </a:xfrm>
        </p:grpSpPr>
        <p:sp>
          <p:nvSpPr>
            <p:cNvPr id="80" name="object 80"/>
            <p:cNvSpPr/>
            <p:nvPr/>
          </p:nvSpPr>
          <p:spPr>
            <a:xfrm>
              <a:off x="3886200" y="5867400"/>
              <a:ext cx="3886200" cy="381000"/>
            </a:xfrm>
            <a:custGeom>
              <a:avLst/>
              <a:gdLst/>
              <a:ahLst/>
              <a:cxnLst/>
              <a:rect l="l" t="t" r="r" b="b"/>
              <a:pathLst>
                <a:path w="3886200" h="381000">
                  <a:moveTo>
                    <a:pt x="3765143" y="0"/>
                  </a:moveTo>
                  <a:lnTo>
                    <a:pt x="121056" y="0"/>
                  </a:lnTo>
                  <a:lnTo>
                    <a:pt x="0" y="121056"/>
                  </a:lnTo>
                  <a:lnTo>
                    <a:pt x="0" y="259943"/>
                  </a:lnTo>
                  <a:lnTo>
                    <a:pt x="121056" y="380999"/>
                  </a:lnTo>
                  <a:lnTo>
                    <a:pt x="3765143" y="380999"/>
                  </a:lnTo>
                  <a:lnTo>
                    <a:pt x="3886200" y="259943"/>
                  </a:lnTo>
                  <a:lnTo>
                    <a:pt x="3886200" y="121056"/>
                  </a:lnTo>
                  <a:lnTo>
                    <a:pt x="3765143" y="0"/>
                  </a:lnTo>
                  <a:close/>
                </a:path>
              </a:pathLst>
            </a:custGeom>
            <a:solidFill>
              <a:srgbClr val="B03E9A"/>
            </a:solidFill>
          </p:spPr>
          <p:txBody>
            <a:bodyPr wrap="square" lIns="0" tIns="0" rIns="0" bIns="0" rtlCol="0"/>
            <a:lstStyle/>
            <a:p>
              <a:endParaRPr/>
            </a:p>
          </p:txBody>
        </p:sp>
        <p:sp>
          <p:nvSpPr>
            <p:cNvPr id="81" name="object 81"/>
            <p:cNvSpPr/>
            <p:nvPr/>
          </p:nvSpPr>
          <p:spPr>
            <a:xfrm>
              <a:off x="3886200" y="5867400"/>
              <a:ext cx="3886200" cy="381000"/>
            </a:xfrm>
            <a:custGeom>
              <a:avLst/>
              <a:gdLst/>
              <a:ahLst/>
              <a:cxnLst/>
              <a:rect l="l" t="t" r="r" b="b"/>
              <a:pathLst>
                <a:path w="3886200" h="381000">
                  <a:moveTo>
                    <a:pt x="0" y="121056"/>
                  </a:moveTo>
                  <a:lnTo>
                    <a:pt x="121056" y="0"/>
                  </a:lnTo>
                  <a:lnTo>
                    <a:pt x="3765143" y="0"/>
                  </a:lnTo>
                  <a:lnTo>
                    <a:pt x="3886200" y="121056"/>
                  </a:lnTo>
                  <a:lnTo>
                    <a:pt x="3886200" y="259943"/>
                  </a:lnTo>
                  <a:lnTo>
                    <a:pt x="3765143" y="380999"/>
                  </a:lnTo>
                  <a:lnTo>
                    <a:pt x="121056" y="380999"/>
                  </a:lnTo>
                  <a:lnTo>
                    <a:pt x="0" y="259943"/>
                  </a:lnTo>
                  <a:lnTo>
                    <a:pt x="0" y="121056"/>
                  </a:lnTo>
                  <a:close/>
                </a:path>
              </a:pathLst>
            </a:custGeom>
            <a:ln w="9144">
              <a:solidFill>
                <a:srgbClr val="000000"/>
              </a:solidFill>
            </a:ln>
          </p:spPr>
          <p:txBody>
            <a:bodyPr wrap="square" lIns="0" tIns="0" rIns="0" bIns="0" rtlCol="0"/>
            <a:lstStyle/>
            <a:p>
              <a:endParaRPr/>
            </a:p>
          </p:txBody>
        </p:sp>
      </p:grpSp>
      <p:sp>
        <p:nvSpPr>
          <p:cNvPr id="82" name="object 82"/>
          <p:cNvSpPr txBox="1"/>
          <p:nvPr/>
        </p:nvSpPr>
        <p:spPr>
          <a:xfrm>
            <a:off x="3794633" y="5716371"/>
            <a:ext cx="4003675" cy="909955"/>
          </a:xfrm>
          <a:prstGeom prst="rect">
            <a:avLst/>
          </a:prstGeom>
        </p:spPr>
        <p:txBody>
          <a:bodyPr vert="horz" wrap="square" lIns="0" tIns="149860" rIns="0" bIns="0" rtlCol="0">
            <a:spAutoFit/>
          </a:bodyPr>
          <a:lstStyle/>
          <a:p>
            <a:pPr marL="66675" algn="ctr">
              <a:lnSpc>
                <a:spcPct val="100000"/>
              </a:lnSpc>
              <a:spcBef>
                <a:spcPts val="1180"/>
              </a:spcBef>
            </a:pPr>
            <a:r>
              <a:rPr sz="2000" b="1" spc="-5" dirty="0">
                <a:solidFill>
                  <a:srgbClr val="FFFFCD"/>
                </a:solidFill>
                <a:latin typeface="Times New Roman"/>
                <a:cs typeface="Times New Roman"/>
              </a:rPr>
              <a:t>Емульгування</a:t>
            </a:r>
            <a:r>
              <a:rPr sz="2000" b="1" spc="-35" dirty="0">
                <a:solidFill>
                  <a:srgbClr val="FFFFCD"/>
                </a:solidFill>
                <a:latin typeface="Times New Roman"/>
                <a:cs typeface="Times New Roman"/>
              </a:rPr>
              <a:t> </a:t>
            </a:r>
            <a:r>
              <a:rPr sz="2000" b="1" spc="-10" dirty="0">
                <a:solidFill>
                  <a:srgbClr val="FFFFCD"/>
                </a:solidFill>
                <a:latin typeface="Times New Roman"/>
                <a:cs typeface="Times New Roman"/>
              </a:rPr>
              <a:t>ланоліном</a:t>
            </a:r>
            <a:r>
              <a:rPr sz="2000" b="1" spc="-40" dirty="0">
                <a:solidFill>
                  <a:srgbClr val="FFFFCD"/>
                </a:solidFill>
                <a:latin typeface="Times New Roman"/>
                <a:cs typeface="Times New Roman"/>
              </a:rPr>
              <a:t> </a:t>
            </a:r>
            <a:r>
              <a:rPr sz="2000" b="1" dirty="0">
                <a:solidFill>
                  <a:srgbClr val="FFFFCD"/>
                </a:solidFill>
                <a:latin typeface="Times New Roman"/>
                <a:cs typeface="Times New Roman"/>
              </a:rPr>
              <a:t>б/в</a:t>
            </a:r>
            <a:endParaRPr sz="2000">
              <a:latin typeface="Times New Roman"/>
              <a:cs typeface="Times New Roman"/>
            </a:endParaRPr>
          </a:p>
          <a:p>
            <a:pPr algn="ctr">
              <a:lnSpc>
                <a:spcPct val="100000"/>
              </a:lnSpc>
              <a:spcBef>
                <a:spcPts val="1080"/>
              </a:spcBef>
            </a:pPr>
            <a:r>
              <a:rPr sz="2000" spc="-10" dirty="0">
                <a:latin typeface="Times New Roman"/>
                <a:cs typeface="Times New Roman"/>
              </a:rPr>
              <a:t>Додавання</a:t>
            </a:r>
            <a:r>
              <a:rPr sz="2000" spc="-25" dirty="0">
                <a:latin typeface="Times New Roman"/>
                <a:cs typeface="Times New Roman"/>
              </a:rPr>
              <a:t> </a:t>
            </a:r>
            <a:r>
              <a:rPr sz="2000" spc="-5" dirty="0">
                <a:latin typeface="Times New Roman"/>
                <a:cs typeface="Times New Roman"/>
              </a:rPr>
              <a:t>раніш</a:t>
            </a:r>
            <a:r>
              <a:rPr sz="2000" spc="-15" dirty="0">
                <a:latin typeface="Times New Roman"/>
                <a:cs typeface="Times New Roman"/>
              </a:rPr>
              <a:t> </a:t>
            </a:r>
            <a:r>
              <a:rPr sz="2000" spc="-10" dirty="0">
                <a:latin typeface="Times New Roman"/>
                <a:cs typeface="Times New Roman"/>
              </a:rPr>
              <a:t>приготовленої</a:t>
            </a:r>
            <a:r>
              <a:rPr sz="2000" spc="-25" dirty="0">
                <a:latin typeface="Times New Roman"/>
                <a:cs typeface="Times New Roman"/>
              </a:rPr>
              <a:t> </a:t>
            </a:r>
            <a:r>
              <a:rPr sz="2000" spc="-5" dirty="0">
                <a:latin typeface="Times New Roman"/>
                <a:cs typeface="Times New Roman"/>
              </a:rPr>
              <a:t>мазі</a:t>
            </a:r>
            <a:endParaRPr sz="2000">
              <a:latin typeface="Times New Roman"/>
              <a:cs typeface="Times New Roman"/>
            </a:endParaRPr>
          </a:p>
        </p:txBody>
      </p:sp>
      <p:grpSp>
        <p:nvGrpSpPr>
          <p:cNvPr id="83" name="object 83"/>
          <p:cNvGrpSpPr/>
          <p:nvPr/>
        </p:nvGrpSpPr>
        <p:grpSpPr>
          <a:xfrm>
            <a:off x="3500437" y="5862638"/>
            <a:ext cx="390525" cy="390525"/>
            <a:chOff x="3500437" y="5862638"/>
            <a:chExt cx="390525" cy="390525"/>
          </a:xfrm>
        </p:grpSpPr>
        <p:sp>
          <p:nvSpPr>
            <p:cNvPr id="84" name="object 84"/>
            <p:cNvSpPr/>
            <p:nvPr/>
          </p:nvSpPr>
          <p:spPr>
            <a:xfrm>
              <a:off x="3505200" y="5867401"/>
              <a:ext cx="381000" cy="381000"/>
            </a:xfrm>
            <a:custGeom>
              <a:avLst/>
              <a:gdLst/>
              <a:ahLst/>
              <a:cxnLst/>
              <a:rect l="l" t="t" r="r" b="b"/>
              <a:pathLst>
                <a:path w="381000" h="381000">
                  <a:moveTo>
                    <a:pt x="269417" y="0"/>
                  </a:moveTo>
                  <a:lnTo>
                    <a:pt x="111582" y="0"/>
                  </a:lnTo>
                  <a:lnTo>
                    <a:pt x="0" y="111582"/>
                  </a:lnTo>
                  <a:lnTo>
                    <a:pt x="0" y="269417"/>
                  </a:lnTo>
                  <a:lnTo>
                    <a:pt x="111582" y="381000"/>
                  </a:lnTo>
                  <a:lnTo>
                    <a:pt x="269417" y="381000"/>
                  </a:lnTo>
                  <a:lnTo>
                    <a:pt x="381000" y="269417"/>
                  </a:lnTo>
                  <a:lnTo>
                    <a:pt x="381000" y="111582"/>
                  </a:lnTo>
                  <a:lnTo>
                    <a:pt x="269417" y="0"/>
                  </a:lnTo>
                  <a:close/>
                </a:path>
              </a:pathLst>
            </a:custGeom>
            <a:solidFill>
              <a:srgbClr val="B03E9A"/>
            </a:solidFill>
          </p:spPr>
          <p:txBody>
            <a:bodyPr wrap="square" lIns="0" tIns="0" rIns="0" bIns="0" rtlCol="0"/>
            <a:lstStyle/>
            <a:p>
              <a:endParaRPr/>
            </a:p>
          </p:txBody>
        </p:sp>
        <p:sp>
          <p:nvSpPr>
            <p:cNvPr id="85" name="object 85"/>
            <p:cNvSpPr/>
            <p:nvPr/>
          </p:nvSpPr>
          <p:spPr>
            <a:xfrm>
              <a:off x="3505200" y="5867401"/>
              <a:ext cx="381000" cy="381000"/>
            </a:xfrm>
            <a:custGeom>
              <a:avLst/>
              <a:gdLst/>
              <a:ahLst/>
              <a:cxnLst/>
              <a:rect l="l" t="t" r="r" b="b"/>
              <a:pathLst>
                <a:path w="381000" h="381000">
                  <a:moveTo>
                    <a:pt x="0" y="111582"/>
                  </a:moveTo>
                  <a:lnTo>
                    <a:pt x="111582" y="0"/>
                  </a:lnTo>
                  <a:lnTo>
                    <a:pt x="269417" y="0"/>
                  </a:lnTo>
                  <a:lnTo>
                    <a:pt x="381000" y="111582"/>
                  </a:lnTo>
                  <a:lnTo>
                    <a:pt x="381000" y="269417"/>
                  </a:lnTo>
                  <a:lnTo>
                    <a:pt x="269417" y="381000"/>
                  </a:lnTo>
                  <a:lnTo>
                    <a:pt x="111582" y="381000"/>
                  </a:lnTo>
                  <a:lnTo>
                    <a:pt x="0" y="269417"/>
                  </a:lnTo>
                  <a:lnTo>
                    <a:pt x="0" y="111582"/>
                  </a:lnTo>
                  <a:close/>
                </a:path>
              </a:pathLst>
            </a:custGeom>
            <a:ln w="9144">
              <a:solidFill>
                <a:srgbClr val="000000"/>
              </a:solidFill>
            </a:ln>
          </p:spPr>
          <p:txBody>
            <a:bodyPr wrap="square" lIns="0" tIns="0" rIns="0" bIns="0" rtlCol="0"/>
            <a:lstStyle/>
            <a:p>
              <a:endParaRPr/>
            </a:p>
          </p:txBody>
        </p:sp>
      </p:grpSp>
      <p:sp>
        <p:nvSpPr>
          <p:cNvPr id="86" name="object 86"/>
          <p:cNvSpPr txBox="1"/>
          <p:nvPr/>
        </p:nvSpPr>
        <p:spPr>
          <a:xfrm>
            <a:off x="3625088" y="59004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9</a:t>
            </a:r>
            <a:endParaRPr sz="1800">
              <a:latin typeface="Times New Roman"/>
              <a:cs typeface="Times New Roman"/>
            </a:endParaRPr>
          </a:p>
        </p:txBody>
      </p:sp>
      <p:grpSp>
        <p:nvGrpSpPr>
          <p:cNvPr id="87" name="object 87"/>
          <p:cNvGrpSpPr/>
          <p:nvPr/>
        </p:nvGrpSpPr>
        <p:grpSpPr>
          <a:xfrm>
            <a:off x="175069" y="978344"/>
            <a:ext cx="3716020" cy="5653405"/>
            <a:chOff x="175069" y="978344"/>
            <a:chExt cx="3716020" cy="5653405"/>
          </a:xfrm>
        </p:grpSpPr>
        <p:sp>
          <p:nvSpPr>
            <p:cNvPr id="88" name="object 88"/>
            <p:cNvSpPr/>
            <p:nvPr/>
          </p:nvSpPr>
          <p:spPr>
            <a:xfrm>
              <a:off x="1066799" y="1412748"/>
              <a:ext cx="2353310" cy="35560"/>
            </a:xfrm>
            <a:custGeom>
              <a:avLst/>
              <a:gdLst/>
              <a:ahLst/>
              <a:cxnLst/>
              <a:rect l="l" t="t" r="r" b="b"/>
              <a:pathLst>
                <a:path w="2353310" h="35559">
                  <a:moveTo>
                    <a:pt x="2353056" y="0"/>
                  </a:moveTo>
                  <a:lnTo>
                    <a:pt x="0" y="35052"/>
                  </a:lnTo>
                </a:path>
              </a:pathLst>
            </a:custGeom>
            <a:ln w="9144">
              <a:solidFill>
                <a:srgbClr val="000000"/>
              </a:solidFill>
            </a:ln>
          </p:spPr>
          <p:txBody>
            <a:bodyPr wrap="square" lIns="0" tIns="0" rIns="0" bIns="0" rtlCol="0"/>
            <a:lstStyle/>
            <a:p>
              <a:endParaRPr/>
            </a:p>
          </p:txBody>
        </p:sp>
        <p:sp>
          <p:nvSpPr>
            <p:cNvPr id="89" name="object 89"/>
            <p:cNvSpPr/>
            <p:nvPr/>
          </p:nvSpPr>
          <p:spPr>
            <a:xfrm>
              <a:off x="1042758" y="1447800"/>
              <a:ext cx="24130" cy="4438650"/>
            </a:xfrm>
            <a:custGeom>
              <a:avLst/>
              <a:gdLst/>
              <a:ahLst/>
              <a:cxnLst/>
              <a:rect l="l" t="t" r="r" b="b"/>
              <a:pathLst>
                <a:path w="24130" h="4438650">
                  <a:moveTo>
                    <a:pt x="24041" y="0"/>
                  </a:moveTo>
                  <a:lnTo>
                    <a:pt x="0" y="4438396"/>
                  </a:lnTo>
                </a:path>
              </a:pathLst>
            </a:custGeom>
            <a:ln w="12700">
              <a:solidFill>
                <a:srgbClr val="000000"/>
              </a:solidFill>
            </a:ln>
          </p:spPr>
          <p:txBody>
            <a:bodyPr wrap="square" lIns="0" tIns="0" rIns="0" bIns="0" rtlCol="0"/>
            <a:lstStyle/>
            <a:p>
              <a:endParaRPr/>
            </a:p>
          </p:txBody>
        </p:sp>
        <p:sp>
          <p:nvSpPr>
            <p:cNvPr id="90" name="object 90"/>
            <p:cNvSpPr/>
            <p:nvPr/>
          </p:nvSpPr>
          <p:spPr>
            <a:xfrm>
              <a:off x="1004726" y="5873292"/>
              <a:ext cx="76200" cy="76835"/>
            </a:xfrm>
            <a:custGeom>
              <a:avLst/>
              <a:gdLst/>
              <a:ahLst/>
              <a:cxnLst/>
              <a:rect l="l" t="t" r="r" b="b"/>
              <a:pathLst>
                <a:path w="76200" h="76835">
                  <a:moveTo>
                    <a:pt x="0" y="0"/>
                  </a:moveTo>
                  <a:lnTo>
                    <a:pt x="37693" y="76403"/>
                  </a:lnTo>
                  <a:lnTo>
                    <a:pt x="76200" y="406"/>
                  </a:lnTo>
                  <a:lnTo>
                    <a:pt x="0" y="0"/>
                  </a:lnTo>
                  <a:close/>
                </a:path>
              </a:pathLst>
            </a:custGeom>
            <a:solidFill>
              <a:srgbClr val="000000"/>
            </a:solidFill>
          </p:spPr>
          <p:txBody>
            <a:bodyPr wrap="square" lIns="0" tIns="0" rIns="0" bIns="0" rtlCol="0"/>
            <a:lstStyle/>
            <a:p>
              <a:endParaRPr/>
            </a:p>
          </p:txBody>
        </p:sp>
        <p:sp>
          <p:nvSpPr>
            <p:cNvPr id="91" name="object 91"/>
            <p:cNvSpPr/>
            <p:nvPr/>
          </p:nvSpPr>
          <p:spPr>
            <a:xfrm>
              <a:off x="2515361" y="5639561"/>
              <a:ext cx="0" cy="862965"/>
            </a:xfrm>
            <a:custGeom>
              <a:avLst/>
              <a:gdLst/>
              <a:ahLst/>
              <a:cxnLst/>
              <a:rect l="l" t="t" r="r" b="b"/>
              <a:pathLst>
                <a:path h="862965">
                  <a:moveTo>
                    <a:pt x="0" y="0"/>
                  </a:moveTo>
                  <a:lnTo>
                    <a:pt x="0" y="862584"/>
                  </a:lnTo>
                </a:path>
              </a:pathLst>
            </a:custGeom>
            <a:ln w="25908">
              <a:solidFill>
                <a:srgbClr val="000000"/>
              </a:solidFill>
            </a:ln>
          </p:spPr>
          <p:txBody>
            <a:bodyPr wrap="square" lIns="0" tIns="0" rIns="0" bIns="0" rtlCol="0"/>
            <a:lstStyle/>
            <a:p>
              <a:endParaRPr/>
            </a:p>
          </p:txBody>
        </p:sp>
        <p:sp>
          <p:nvSpPr>
            <p:cNvPr id="92" name="object 92"/>
            <p:cNvSpPr/>
            <p:nvPr/>
          </p:nvSpPr>
          <p:spPr>
            <a:xfrm>
              <a:off x="2476503" y="6476238"/>
              <a:ext cx="78105" cy="78105"/>
            </a:xfrm>
            <a:custGeom>
              <a:avLst/>
              <a:gdLst/>
              <a:ahLst/>
              <a:cxnLst/>
              <a:rect l="l" t="t" r="r" b="b"/>
              <a:pathLst>
                <a:path w="78105" h="78104">
                  <a:moveTo>
                    <a:pt x="77724" y="0"/>
                  </a:moveTo>
                  <a:lnTo>
                    <a:pt x="38862" y="25908"/>
                  </a:lnTo>
                  <a:lnTo>
                    <a:pt x="0" y="0"/>
                  </a:lnTo>
                  <a:lnTo>
                    <a:pt x="38862" y="77724"/>
                  </a:lnTo>
                  <a:lnTo>
                    <a:pt x="77724" y="0"/>
                  </a:lnTo>
                  <a:close/>
                </a:path>
              </a:pathLst>
            </a:custGeom>
            <a:solidFill>
              <a:srgbClr val="000000"/>
            </a:solidFill>
          </p:spPr>
          <p:txBody>
            <a:bodyPr wrap="square" lIns="0" tIns="0" rIns="0" bIns="0" rtlCol="0"/>
            <a:lstStyle/>
            <a:p>
              <a:endParaRPr/>
            </a:p>
          </p:txBody>
        </p:sp>
        <p:sp>
          <p:nvSpPr>
            <p:cNvPr id="93" name="object 93"/>
            <p:cNvSpPr/>
            <p:nvPr/>
          </p:nvSpPr>
          <p:spPr>
            <a:xfrm>
              <a:off x="1258823" y="2421636"/>
              <a:ext cx="2590800" cy="0"/>
            </a:xfrm>
            <a:custGeom>
              <a:avLst/>
              <a:gdLst/>
              <a:ahLst/>
              <a:cxnLst/>
              <a:rect l="l" t="t" r="r" b="b"/>
              <a:pathLst>
                <a:path w="2590800">
                  <a:moveTo>
                    <a:pt x="2590800" y="0"/>
                  </a:moveTo>
                  <a:lnTo>
                    <a:pt x="0" y="0"/>
                  </a:lnTo>
                </a:path>
              </a:pathLst>
            </a:custGeom>
            <a:ln w="9144">
              <a:solidFill>
                <a:srgbClr val="000000"/>
              </a:solidFill>
            </a:ln>
          </p:spPr>
          <p:txBody>
            <a:bodyPr wrap="square" lIns="0" tIns="0" rIns="0" bIns="0" rtlCol="0"/>
            <a:lstStyle/>
            <a:p>
              <a:endParaRPr/>
            </a:p>
          </p:txBody>
        </p:sp>
        <p:sp>
          <p:nvSpPr>
            <p:cNvPr id="94" name="object 94"/>
            <p:cNvSpPr/>
            <p:nvPr/>
          </p:nvSpPr>
          <p:spPr>
            <a:xfrm>
              <a:off x="1258823" y="2421636"/>
              <a:ext cx="0" cy="3458845"/>
            </a:xfrm>
            <a:custGeom>
              <a:avLst/>
              <a:gdLst/>
              <a:ahLst/>
              <a:cxnLst/>
              <a:rect l="l" t="t" r="r" b="b"/>
              <a:pathLst>
                <a:path h="3458845">
                  <a:moveTo>
                    <a:pt x="0" y="0"/>
                  </a:moveTo>
                  <a:lnTo>
                    <a:pt x="0" y="3458464"/>
                  </a:lnTo>
                </a:path>
              </a:pathLst>
            </a:custGeom>
            <a:ln w="12700">
              <a:solidFill>
                <a:srgbClr val="000000"/>
              </a:solidFill>
            </a:ln>
          </p:spPr>
          <p:txBody>
            <a:bodyPr wrap="square" lIns="0" tIns="0" rIns="0" bIns="0" rtlCol="0"/>
            <a:lstStyle/>
            <a:p>
              <a:endParaRPr/>
            </a:p>
          </p:txBody>
        </p:sp>
        <p:sp>
          <p:nvSpPr>
            <p:cNvPr id="95" name="object 95"/>
            <p:cNvSpPr/>
            <p:nvPr/>
          </p:nvSpPr>
          <p:spPr>
            <a:xfrm>
              <a:off x="1220729" y="5867401"/>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96" name="object 96"/>
            <p:cNvSpPr/>
            <p:nvPr/>
          </p:nvSpPr>
          <p:spPr>
            <a:xfrm>
              <a:off x="2057399" y="4267200"/>
              <a:ext cx="1828800" cy="0"/>
            </a:xfrm>
            <a:custGeom>
              <a:avLst/>
              <a:gdLst/>
              <a:ahLst/>
              <a:cxnLst/>
              <a:rect l="l" t="t" r="r" b="b"/>
              <a:pathLst>
                <a:path w="1828800">
                  <a:moveTo>
                    <a:pt x="1828800" y="0"/>
                  </a:moveTo>
                  <a:lnTo>
                    <a:pt x="0" y="0"/>
                  </a:lnTo>
                </a:path>
              </a:pathLst>
            </a:custGeom>
            <a:ln w="9144">
              <a:solidFill>
                <a:srgbClr val="000000"/>
              </a:solidFill>
            </a:ln>
          </p:spPr>
          <p:txBody>
            <a:bodyPr wrap="square" lIns="0" tIns="0" rIns="0" bIns="0" rtlCol="0"/>
            <a:lstStyle/>
            <a:p>
              <a:endParaRPr/>
            </a:p>
          </p:txBody>
        </p:sp>
        <p:sp>
          <p:nvSpPr>
            <p:cNvPr id="97" name="object 97"/>
            <p:cNvSpPr/>
            <p:nvPr/>
          </p:nvSpPr>
          <p:spPr>
            <a:xfrm>
              <a:off x="2196083" y="4869179"/>
              <a:ext cx="1676400" cy="0"/>
            </a:xfrm>
            <a:custGeom>
              <a:avLst/>
              <a:gdLst/>
              <a:ahLst/>
              <a:cxnLst/>
              <a:rect l="l" t="t" r="r" b="b"/>
              <a:pathLst>
                <a:path w="1676400">
                  <a:moveTo>
                    <a:pt x="1676400" y="0"/>
                  </a:moveTo>
                  <a:lnTo>
                    <a:pt x="0" y="0"/>
                  </a:lnTo>
                </a:path>
              </a:pathLst>
            </a:custGeom>
            <a:ln w="9144">
              <a:solidFill>
                <a:srgbClr val="000000"/>
              </a:solidFill>
            </a:ln>
          </p:spPr>
          <p:txBody>
            <a:bodyPr wrap="square" lIns="0" tIns="0" rIns="0" bIns="0" rtlCol="0"/>
            <a:lstStyle/>
            <a:p>
              <a:endParaRPr/>
            </a:p>
          </p:txBody>
        </p:sp>
        <p:sp>
          <p:nvSpPr>
            <p:cNvPr id="98" name="object 98"/>
            <p:cNvSpPr/>
            <p:nvPr/>
          </p:nvSpPr>
          <p:spPr>
            <a:xfrm>
              <a:off x="2339339" y="5445252"/>
              <a:ext cx="1524000" cy="0"/>
            </a:xfrm>
            <a:custGeom>
              <a:avLst/>
              <a:gdLst/>
              <a:ahLst/>
              <a:cxnLst/>
              <a:rect l="l" t="t" r="r" b="b"/>
              <a:pathLst>
                <a:path w="1524000">
                  <a:moveTo>
                    <a:pt x="1524000" y="0"/>
                  </a:moveTo>
                  <a:lnTo>
                    <a:pt x="0" y="0"/>
                  </a:lnTo>
                </a:path>
              </a:pathLst>
            </a:custGeom>
            <a:ln w="9144">
              <a:solidFill>
                <a:srgbClr val="000000"/>
              </a:solidFill>
            </a:ln>
          </p:spPr>
          <p:txBody>
            <a:bodyPr wrap="square" lIns="0" tIns="0" rIns="0" bIns="0" rtlCol="0"/>
            <a:lstStyle/>
            <a:p>
              <a:endParaRPr/>
            </a:p>
          </p:txBody>
        </p:sp>
        <p:sp>
          <p:nvSpPr>
            <p:cNvPr id="99" name="object 99"/>
            <p:cNvSpPr/>
            <p:nvPr/>
          </p:nvSpPr>
          <p:spPr>
            <a:xfrm>
              <a:off x="2196083" y="4869179"/>
              <a:ext cx="0" cy="1020444"/>
            </a:xfrm>
            <a:custGeom>
              <a:avLst/>
              <a:gdLst/>
              <a:ahLst/>
              <a:cxnLst/>
              <a:rect l="l" t="t" r="r" b="b"/>
              <a:pathLst>
                <a:path h="1020445">
                  <a:moveTo>
                    <a:pt x="0" y="0"/>
                  </a:moveTo>
                  <a:lnTo>
                    <a:pt x="0" y="1020064"/>
                  </a:lnTo>
                </a:path>
              </a:pathLst>
            </a:custGeom>
            <a:ln w="12700">
              <a:solidFill>
                <a:srgbClr val="000000"/>
              </a:solidFill>
            </a:ln>
          </p:spPr>
          <p:txBody>
            <a:bodyPr wrap="square" lIns="0" tIns="0" rIns="0" bIns="0" rtlCol="0"/>
            <a:lstStyle/>
            <a:p>
              <a:endParaRPr/>
            </a:p>
          </p:txBody>
        </p:sp>
        <p:sp>
          <p:nvSpPr>
            <p:cNvPr id="100" name="object 100"/>
            <p:cNvSpPr/>
            <p:nvPr/>
          </p:nvSpPr>
          <p:spPr>
            <a:xfrm>
              <a:off x="2157987" y="5876545"/>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01" name="object 101"/>
            <p:cNvSpPr/>
            <p:nvPr/>
          </p:nvSpPr>
          <p:spPr>
            <a:xfrm>
              <a:off x="2051304" y="4293108"/>
              <a:ext cx="0" cy="1634489"/>
            </a:xfrm>
            <a:custGeom>
              <a:avLst/>
              <a:gdLst/>
              <a:ahLst/>
              <a:cxnLst/>
              <a:rect l="l" t="t" r="r" b="b"/>
              <a:pathLst>
                <a:path h="1634489">
                  <a:moveTo>
                    <a:pt x="0" y="0"/>
                  </a:moveTo>
                  <a:lnTo>
                    <a:pt x="0" y="1634236"/>
                  </a:lnTo>
                </a:path>
              </a:pathLst>
            </a:custGeom>
            <a:ln w="12700">
              <a:solidFill>
                <a:srgbClr val="000000"/>
              </a:solidFill>
            </a:ln>
          </p:spPr>
          <p:txBody>
            <a:bodyPr wrap="square" lIns="0" tIns="0" rIns="0" bIns="0" rtlCol="0"/>
            <a:lstStyle/>
            <a:p>
              <a:endParaRPr/>
            </a:p>
          </p:txBody>
        </p:sp>
        <p:sp>
          <p:nvSpPr>
            <p:cNvPr id="102" name="object 102"/>
            <p:cNvSpPr/>
            <p:nvPr/>
          </p:nvSpPr>
          <p:spPr>
            <a:xfrm>
              <a:off x="2013207" y="5914645"/>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03" name="object 103"/>
            <p:cNvSpPr/>
            <p:nvPr/>
          </p:nvSpPr>
          <p:spPr>
            <a:xfrm>
              <a:off x="2339339" y="5445252"/>
              <a:ext cx="0" cy="337820"/>
            </a:xfrm>
            <a:custGeom>
              <a:avLst/>
              <a:gdLst/>
              <a:ahLst/>
              <a:cxnLst/>
              <a:rect l="l" t="t" r="r" b="b"/>
              <a:pathLst>
                <a:path h="337820">
                  <a:moveTo>
                    <a:pt x="0" y="0"/>
                  </a:moveTo>
                  <a:lnTo>
                    <a:pt x="0" y="337312"/>
                  </a:lnTo>
                </a:path>
              </a:pathLst>
            </a:custGeom>
            <a:ln w="12700">
              <a:solidFill>
                <a:srgbClr val="000000"/>
              </a:solidFill>
            </a:ln>
          </p:spPr>
          <p:txBody>
            <a:bodyPr wrap="square" lIns="0" tIns="0" rIns="0" bIns="0" rtlCol="0"/>
            <a:lstStyle/>
            <a:p>
              <a:endParaRPr/>
            </a:p>
          </p:txBody>
        </p:sp>
        <p:sp>
          <p:nvSpPr>
            <p:cNvPr id="104" name="object 104"/>
            <p:cNvSpPr/>
            <p:nvPr/>
          </p:nvSpPr>
          <p:spPr>
            <a:xfrm>
              <a:off x="2301243" y="5769865"/>
              <a:ext cx="76200" cy="76200"/>
            </a:xfrm>
            <a:custGeom>
              <a:avLst/>
              <a:gdLst/>
              <a:ahLst/>
              <a:cxnLst/>
              <a:rect l="l" t="t" r="r" b="b"/>
              <a:pathLst>
                <a:path w="76200" h="76200">
                  <a:moveTo>
                    <a:pt x="76200" y="0"/>
                  </a:moveTo>
                  <a:lnTo>
                    <a:pt x="0" y="0"/>
                  </a:lnTo>
                  <a:lnTo>
                    <a:pt x="38100" y="76199"/>
                  </a:lnTo>
                  <a:lnTo>
                    <a:pt x="76200" y="0"/>
                  </a:lnTo>
                  <a:close/>
                </a:path>
              </a:pathLst>
            </a:custGeom>
            <a:solidFill>
              <a:srgbClr val="000000"/>
            </a:solidFill>
          </p:spPr>
          <p:txBody>
            <a:bodyPr wrap="square" lIns="0" tIns="0" rIns="0" bIns="0" rtlCol="0"/>
            <a:lstStyle/>
            <a:p>
              <a:endParaRPr/>
            </a:p>
          </p:txBody>
        </p:sp>
        <p:sp>
          <p:nvSpPr>
            <p:cNvPr id="105" name="object 105"/>
            <p:cNvSpPr/>
            <p:nvPr/>
          </p:nvSpPr>
          <p:spPr>
            <a:xfrm>
              <a:off x="2580131" y="5944361"/>
              <a:ext cx="1002030" cy="0"/>
            </a:xfrm>
            <a:custGeom>
              <a:avLst/>
              <a:gdLst/>
              <a:ahLst/>
              <a:cxnLst/>
              <a:rect l="l" t="t" r="r" b="b"/>
              <a:pathLst>
                <a:path w="1002029">
                  <a:moveTo>
                    <a:pt x="1002030" y="0"/>
                  </a:moveTo>
                  <a:lnTo>
                    <a:pt x="0" y="0"/>
                  </a:lnTo>
                </a:path>
              </a:pathLst>
            </a:custGeom>
            <a:ln w="25908">
              <a:solidFill>
                <a:srgbClr val="000000"/>
              </a:solidFill>
              <a:prstDash val="lgDashDot"/>
            </a:ln>
          </p:spPr>
          <p:txBody>
            <a:bodyPr wrap="square" lIns="0" tIns="0" rIns="0" bIns="0" rtlCol="0"/>
            <a:lstStyle/>
            <a:p>
              <a:endParaRPr/>
            </a:p>
          </p:txBody>
        </p:sp>
        <p:sp>
          <p:nvSpPr>
            <p:cNvPr id="106" name="object 106"/>
            <p:cNvSpPr/>
            <p:nvPr/>
          </p:nvSpPr>
          <p:spPr>
            <a:xfrm>
              <a:off x="2515360" y="5905497"/>
              <a:ext cx="78105" cy="78105"/>
            </a:xfrm>
            <a:custGeom>
              <a:avLst/>
              <a:gdLst/>
              <a:ahLst/>
              <a:cxnLst/>
              <a:rect l="l" t="t" r="r" b="b"/>
              <a:pathLst>
                <a:path w="78105" h="78104">
                  <a:moveTo>
                    <a:pt x="77724" y="0"/>
                  </a:moveTo>
                  <a:lnTo>
                    <a:pt x="0" y="38862"/>
                  </a:lnTo>
                  <a:lnTo>
                    <a:pt x="77724" y="77724"/>
                  </a:lnTo>
                  <a:lnTo>
                    <a:pt x="77724" y="0"/>
                  </a:lnTo>
                  <a:close/>
                </a:path>
              </a:pathLst>
            </a:custGeom>
            <a:solidFill>
              <a:srgbClr val="000000"/>
            </a:solidFill>
          </p:spPr>
          <p:txBody>
            <a:bodyPr wrap="square" lIns="0" tIns="0" rIns="0" bIns="0" rtlCol="0"/>
            <a:lstStyle/>
            <a:p>
              <a:endParaRPr/>
            </a:p>
          </p:txBody>
        </p:sp>
        <p:sp>
          <p:nvSpPr>
            <p:cNvPr id="107" name="object 107"/>
            <p:cNvSpPr/>
            <p:nvPr/>
          </p:nvSpPr>
          <p:spPr>
            <a:xfrm>
              <a:off x="2515361" y="5106161"/>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08" name="object 108"/>
            <p:cNvSpPr/>
            <p:nvPr/>
          </p:nvSpPr>
          <p:spPr>
            <a:xfrm>
              <a:off x="2515361" y="4344161"/>
              <a:ext cx="0" cy="533400"/>
            </a:xfrm>
            <a:custGeom>
              <a:avLst/>
              <a:gdLst/>
              <a:ahLst/>
              <a:cxnLst/>
              <a:rect l="l" t="t" r="r" b="b"/>
              <a:pathLst>
                <a:path h="533400">
                  <a:moveTo>
                    <a:pt x="0" y="533400"/>
                  </a:moveTo>
                  <a:lnTo>
                    <a:pt x="0" y="0"/>
                  </a:lnTo>
                </a:path>
              </a:pathLst>
            </a:custGeom>
            <a:ln w="25908">
              <a:solidFill>
                <a:srgbClr val="000000"/>
              </a:solidFill>
            </a:ln>
          </p:spPr>
          <p:txBody>
            <a:bodyPr wrap="square" lIns="0" tIns="0" rIns="0" bIns="0" rtlCol="0"/>
            <a:lstStyle/>
            <a:p>
              <a:endParaRPr/>
            </a:p>
          </p:txBody>
        </p:sp>
        <p:sp>
          <p:nvSpPr>
            <p:cNvPr id="109" name="object 109"/>
            <p:cNvSpPr/>
            <p:nvPr/>
          </p:nvSpPr>
          <p:spPr>
            <a:xfrm>
              <a:off x="2515361" y="2515362"/>
              <a:ext cx="0" cy="1676400"/>
            </a:xfrm>
            <a:custGeom>
              <a:avLst/>
              <a:gdLst/>
              <a:ahLst/>
              <a:cxnLst/>
              <a:rect l="l" t="t" r="r" b="b"/>
              <a:pathLst>
                <a:path h="1676400">
                  <a:moveTo>
                    <a:pt x="0" y="1676400"/>
                  </a:moveTo>
                  <a:lnTo>
                    <a:pt x="0" y="0"/>
                  </a:lnTo>
                </a:path>
              </a:pathLst>
            </a:custGeom>
            <a:ln w="25908">
              <a:solidFill>
                <a:srgbClr val="000000"/>
              </a:solidFill>
            </a:ln>
          </p:spPr>
          <p:txBody>
            <a:bodyPr wrap="square" lIns="0" tIns="0" rIns="0" bIns="0" rtlCol="0"/>
            <a:lstStyle/>
            <a:p>
              <a:endParaRPr/>
            </a:p>
          </p:txBody>
        </p:sp>
        <p:sp>
          <p:nvSpPr>
            <p:cNvPr id="110" name="object 110"/>
            <p:cNvSpPr/>
            <p:nvPr/>
          </p:nvSpPr>
          <p:spPr>
            <a:xfrm>
              <a:off x="2515361" y="1524762"/>
              <a:ext cx="0" cy="838200"/>
            </a:xfrm>
            <a:custGeom>
              <a:avLst/>
              <a:gdLst/>
              <a:ahLst/>
              <a:cxnLst/>
              <a:rect l="l" t="t" r="r" b="b"/>
              <a:pathLst>
                <a:path h="838200">
                  <a:moveTo>
                    <a:pt x="0" y="838200"/>
                  </a:moveTo>
                  <a:lnTo>
                    <a:pt x="0" y="0"/>
                  </a:lnTo>
                </a:path>
              </a:pathLst>
            </a:custGeom>
            <a:ln w="25908">
              <a:solidFill>
                <a:srgbClr val="000000"/>
              </a:solidFill>
            </a:ln>
          </p:spPr>
          <p:txBody>
            <a:bodyPr wrap="square" lIns="0" tIns="0" rIns="0" bIns="0" rtlCol="0"/>
            <a:lstStyle/>
            <a:p>
              <a:endParaRPr/>
            </a:p>
          </p:txBody>
        </p:sp>
        <p:sp>
          <p:nvSpPr>
            <p:cNvPr id="111" name="object 111"/>
            <p:cNvSpPr/>
            <p:nvPr/>
          </p:nvSpPr>
          <p:spPr>
            <a:xfrm>
              <a:off x="2515361" y="991362"/>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12" name="object 112"/>
            <p:cNvSpPr/>
            <p:nvPr/>
          </p:nvSpPr>
          <p:spPr>
            <a:xfrm>
              <a:off x="1296162" y="991362"/>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sp>
          <p:nvSpPr>
            <p:cNvPr id="113" name="object 113"/>
            <p:cNvSpPr/>
            <p:nvPr/>
          </p:nvSpPr>
          <p:spPr>
            <a:xfrm>
              <a:off x="1549145" y="2565654"/>
              <a:ext cx="22860" cy="3312160"/>
            </a:xfrm>
            <a:custGeom>
              <a:avLst/>
              <a:gdLst/>
              <a:ahLst/>
              <a:cxnLst/>
              <a:rect l="l" t="t" r="r" b="b"/>
              <a:pathLst>
                <a:path w="22859" h="3312160">
                  <a:moveTo>
                    <a:pt x="0" y="0"/>
                  </a:moveTo>
                  <a:lnTo>
                    <a:pt x="22504" y="3311652"/>
                  </a:lnTo>
                </a:path>
              </a:pathLst>
            </a:custGeom>
            <a:ln w="25908">
              <a:solidFill>
                <a:srgbClr val="000000"/>
              </a:solidFill>
            </a:ln>
          </p:spPr>
          <p:txBody>
            <a:bodyPr wrap="square" lIns="0" tIns="0" rIns="0" bIns="0" rtlCol="0"/>
            <a:lstStyle/>
            <a:p>
              <a:endParaRPr/>
            </a:p>
          </p:txBody>
        </p:sp>
        <p:sp>
          <p:nvSpPr>
            <p:cNvPr id="114" name="object 114"/>
            <p:cNvSpPr/>
            <p:nvPr/>
          </p:nvSpPr>
          <p:spPr>
            <a:xfrm>
              <a:off x="1532616" y="5851132"/>
              <a:ext cx="78105" cy="78105"/>
            </a:xfrm>
            <a:custGeom>
              <a:avLst/>
              <a:gdLst/>
              <a:ahLst/>
              <a:cxnLst/>
              <a:rect l="l" t="t" r="r" b="b"/>
              <a:pathLst>
                <a:path w="78105" h="78104">
                  <a:moveTo>
                    <a:pt x="77723" y="0"/>
                  </a:moveTo>
                  <a:lnTo>
                    <a:pt x="39039" y="26174"/>
                  </a:lnTo>
                  <a:lnTo>
                    <a:pt x="0" y="533"/>
                  </a:lnTo>
                  <a:lnTo>
                    <a:pt x="39395" y="77990"/>
                  </a:lnTo>
                  <a:lnTo>
                    <a:pt x="77723" y="0"/>
                  </a:lnTo>
                  <a:close/>
                </a:path>
              </a:pathLst>
            </a:custGeom>
            <a:solidFill>
              <a:srgbClr val="000000"/>
            </a:solidFill>
          </p:spPr>
          <p:txBody>
            <a:bodyPr wrap="square" lIns="0" tIns="0" rIns="0" bIns="0" rtlCol="0"/>
            <a:lstStyle/>
            <a:p>
              <a:endParaRPr/>
            </a:p>
          </p:txBody>
        </p:sp>
        <p:sp>
          <p:nvSpPr>
            <p:cNvPr id="115" name="object 115"/>
            <p:cNvSpPr/>
            <p:nvPr/>
          </p:nvSpPr>
          <p:spPr>
            <a:xfrm>
              <a:off x="1524762" y="1524762"/>
              <a:ext cx="0" cy="838200"/>
            </a:xfrm>
            <a:custGeom>
              <a:avLst/>
              <a:gdLst/>
              <a:ahLst/>
              <a:cxnLst/>
              <a:rect l="l" t="t" r="r" b="b"/>
              <a:pathLst>
                <a:path h="838200">
                  <a:moveTo>
                    <a:pt x="0" y="838200"/>
                  </a:moveTo>
                  <a:lnTo>
                    <a:pt x="0" y="0"/>
                  </a:lnTo>
                </a:path>
              </a:pathLst>
            </a:custGeom>
            <a:ln w="25908">
              <a:solidFill>
                <a:srgbClr val="000000"/>
              </a:solidFill>
            </a:ln>
          </p:spPr>
          <p:txBody>
            <a:bodyPr wrap="square" lIns="0" tIns="0" rIns="0" bIns="0" rtlCol="0"/>
            <a:lstStyle/>
            <a:p>
              <a:endParaRPr/>
            </a:p>
          </p:txBody>
        </p:sp>
        <p:sp>
          <p:nvSpPr>
            <p:cNvPr id="116" name="object 116"/>
            <p:cNvSpPr/>
            <p:nvPr/>
          </p:nvSpPr>
          <p:spPr>
            <a:xfrm>
              <a:off x="1524762" y="991362"/>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17" name="object 117"/>
            <p:cNvSpPr/>
            <p:nvPr/>
          </p:nvSpPr>
          <p:spPr>
            <a:xfrm>
              <a:off x="1613839" y="3425189"/>
              <a:ext cx="1726564" cy="82550"/>
            </a:xfrm>
            <a:custGeom>
              <a:avLst/>
              <a:gdLst/>
              <a:ahLst/>
              <a:cxnLst/>
              <a:rect l="l" t="t" r="r" b="b"/>
              <a:pathLst>
                <a:path w="1726564" h="82550">
                  <a:moveTo>
                    <a:pt x="1726006" y="0"/>
                  </a:moveTo>
                  <a:lnTo>
                    <a:pt x="0" y="82257"/>
                  </a:lnTo>
                </a:path>
              </a:pathLst>
            </a:custGeom>
            <a:ln w="25908">
              <a:solidFill>
                <a:srgbClr val="000000"/>
              </a:solidFill>
              <a:prstDash val="lgDashDot"/>
            </a:ln>
          </p:spPr>
          <p:txBody>
            <a:bodyPr wrap="square" lIns="0" tIns="0" rIns="0" bIns="0" rtlCol="0"/>
            <a:lstStyle/>
            <a:p>
              <a:endParaRPr/>
            </a:p>
          </p:txBody>
        </p:sp>
        <p:sp>
          <p:nvSpPr>
            <p:cNvPr id="118" name="object 118"/>
            <p:cNvSpPr/>
            <p:nvPr/>
          </p:nvSpPr>
          <p:spPr>
            <a:xfrm>
              <a:off x="1549148" y="3468011"/>
              <a:ext cx="80010" cy="78105"/>
            </a:xfrm>
            <a:custGeom>
              <a:avLst/>
              <a:gdLst/>
              <a:ahLst/>
              <a:cxnLst/>
              <a:rect l="l" t="t" r="r" b="b"/>
              <a:pathLst>
                <a:path w="80010" h="78104">
                  <a:moveTo>
                    <a:pt x="75780" y="0"/>
                  </a:moveTo>
                  <a:lnTo>
                    <a:pt x="0" y="42519"/>
                  </a:lnTo>
                  <a:lnTo>
                    <a:pt x="79489" y="77635"/>
                  </a:lnTo>
                  <a:lnTo>
                    <a:pt x="75780" y="0"/>
                  </a:lnTo>
                  <a:close/>
                </a:path>
              </a:pathLst>
            </a:custGeom>
            <a:solidFill>
              <a:srgbClr val="000000"/>
            </a:solidFill>
          </p:spPr>
          <p:txBody>
            <a:bodyPr wrap="square" lIns="0" tIns="0" rIns="0" bIns="0" rtlCol="0"/>
            <a:lstStyle/>
            <a:p>
              <a:endParaRPr/>
            </a:p>
          </p:txBody>
        </p:sp>
        <p:sp>
          <p:nvSpPr>
            <p:cNvPr id="119" name="object 119"/>
            <p:cNvSpPr/>
            <p:nvPr/>
          </p:nvSpPr>
          <p:spPr>
            <a:xfrm>
              <a:off x="901445" y="6310122"/>
              <a:ext cx="909955" cy="0"/>
            </a:xfrm>
            <a:custGeom>
              <a:avLst/>
              <a:gdLst/>
              <a:ahLst/>
              <a:cxnLst/>
              <a:rect l="l" t="t" r="r" b="b"/>
              <a:pathLst>
                <a:path w="909955">
                  <a:moveTo>
                    <a:pt x="909828" y="0"/>
                  </a:moveTo>
                  <a:lnTo>
                    <a:pt x="0" y="0"/>
                  </a:lnTo>
                </a:path>
              </a:pathLst>
            </a:custGeom>
            <a:ln w="25908">
              <a:solidFill>
                <a:srgbClr val="000000"/>
              </a:solidFill>
              <a:prstDash val="dash"/>
            </a:ln>
          </p:spPr>
          <p:txBody>
            <a:bodyPr wrap="square" lIns="0" tIns="0" rIns="0" bIns="0" rtlCol="0"/>
            <a:lstStyle/>
            <a:p>
              <a:endParaRPr/>
            </a:p>
          </p:txBody>
        </p:sp>
        <p:sp>
          <p:nvSpPr>
            <p:cNvPr id="120" name="object 120"/>
            <p:cNvSpPr/>
            <p:nvPr/>
          </p:nvSpPr>
          <p:spPr>
            <a:xfrm>
              <a:off x="730834" y="6139510"/>
              <a:ext cx="182880" cy="182880"/>
            </a:xfrm>
            <a:custGeom>
              <a:avLst/>
              <a:gdLst/>
              <a:ahLst/>
              <a:cxnLst/>
              <a:rect l="l" t="t" r="r" b="b"/>
              <a:pathLst>
                <a:path w="182880" h="182879">
                  <a:moveTo>
                    <a:pt x="182803" y="182803"/>
                  </a:moveTo>
                  <a:lnTo>
                    <a:pt x="0" y="0"/>
                  </a:lnTo>
                </a:path>
              </a:pathLst>
            </a:custGeom>
            <a:ln w="25908">
              <a:solidFill>
                <a:srgbClr val="000000"/>
              </a:solidFill>
              <a:prstDash val="dash"/>
            </a:ln>
          </p:spPr>
          <p:txBody>
            <a:bodyPr wrap="square" lIns="0" tIns="0" rIns="0" bIns="0" rtlCol="0"/>
            <a:lstStyle/>
            <a:p>
              <a:endParaRPr/>
            </a:p>
          </p:txBody>
        </p:sp>
        <p:sp>
          <p:nvSpPr>
            <p:cNvPr id="121" name="object 121"/>
            <p:cNvSpPr/>
            <p:nvPr/>
          </p:nvSpPr>
          <p:spPr>
            <a:xfrm>
              <a:off x="685043" y="6093717"/>
              <a:ext cx="82550" cy="82550"/>
            </a:xfrm>
            <a:custGeom>
              <a:avLst/>
              <a:gdLst/>
              <a:ahLst/>
              <a:cxnLst/>
              <a:rect l="l" t="t" r="r" b="b"/>
              <a:pathLst>
                <a:path w="82550" h="82550">
                  <a:moveTo>
                    <a:pt x="0" y="0"/>
                  </a:moveTo>
                  <a:lnTo>
                    <a:pt x="27470" y="82435"/>
                  </a:lnTo>
                  <a:lnTo>
                    <a:pt x="82435" y="27482"/>
                  </a:lnTo>
                  <a:lnTo>
                    <a:pt x="0" y="0"/>
                  </a:lnTo>
                  <a:close/>
                </a:path>
              </a:pathLst>
            </a:custGeom>
            <a:solidFill>
              <a:srgbClr val="000000"/>
            </a:solidFill>
          </p:spPr>
          <p:txBody>
            <a:bodyPr wrap="square" lIns="0" tIns="0" rIns="0" bIns="0" rtlCol="0"/>
            <a:lstStyle/>
            <a:p>
              <a:endParaRPr/>
            </a:p>
          </p:txBody>
        </p:sp>
        <p:sp>
          <p:nvSpPr>
            <p:cNvPr id="122" name="object 122"/>
            <p:cNvSpPr/>
            <p:nvPr/>
          </p:nvSpPr>
          <p:spPr>
            <a:xfrm>
              <a:off x="973067" y="6525004"/>
              <a:ext cx="629285" cy="69215"/>
            </a:xfrm>
            <a:custGeom>
              <a:avLst/>
              <a:gdLst/>
              <a:ahLst/>
              <a:cxnLst/>
              <a:rect l="l" t="t" r="r" b="b"/>
              <a:pathLst>
                <a:path w="629285" h="69215">
                  <a:moveTo>
                    <a:pt x="629043" y="69126"/>
                  </a:moveTo>
                  <a:lnTo>
                    <a:pt x="0" y="0"/>
                  </a:lnTo>
                </a:path>
              </a:pathLst>
            </a:custGeom>
            <a:ln w="25908">
              <a:solidFill>
                <a:srgbClr val="000000"/>
              </a:solidFill>
              <a:prstDash val="dash"/>
            </a:ln>
          </p:spPr>
          <p:txBody>
            <a:bodyPr wrap="square" lIns="0" tIns="0" rIns="0" bIns="0" rtlCol="0"/>
            <a:lstStyle/>
            <a:p>
              <a:endParaRPr/>
            </a:p>
          </p:txBody>
        </p:sp>
        <p:sp>
          <p:nvSpPr>
            <p:cNvPr id="123" name="object 123"/>
            <p:cNvSpPr/>
            <p:nvPr/>
          </p:nvSpPr>
          <p:spPr>
            <a:xfrm>
              <a:off x="1584994" y="6554089"/>
              <a:ext cx="81915" cy="77470"/>
            </a:xfrm>
            <a:custGeom>
              <a:avLst/>
              <a:gdLst/>
              <a:ahLst/>
              <a:cxnLst/>
              <a:rect l="l" t="t" r="r" b="b"/>
              <a:pathLst>
                <a:path w="81914" h="77470">
                  <a:moveTo>
                    <a:pt x="8483" y="0"/>
                  </a:moveTo>
                  <a:lnTo>
                    <a:pt x="0" y="77254"/>
                  </a:lnTo>
                  <a:lnTo>
                    <a:pt x="81495" y="47116"/>
                  </a:lnTo>
                  <a:lnTo>
                    <a:pt x="8483" y="0"/>
                  </a:lnTo>
                  <a:close/>
                </a:path>
              </a:pathLst>
            </a:custGeom>
            <a:solidFill>
              <a:srgbClr val="000000"/>
            </a:solidFill>
          </p:spPr>
          <p:txBody>
            <a:bodyPr wrap="square" lIns="0" tIns="0" rIns="0" bIns="0" rtlCol="0"/>
            <a:lstStyle/>
            <a:p>
              <a:endParaRPr/>
            </a:p>
          </p:txBody>
        </p:sp>
        <p:sp>
          <p:nvSpPr>
            <p:cNvPr id="124" name="object 124"/>
            <p:cNvSpPr/>
            <p:nvPr/>
          </p:nvSpPr>
          <p:spPr>
            <a:xfrm>
              <a:off x="685039" y="6166860"/>
              <a:ext cx="264795" cy="330835"/>
            </a:xfrm>
            <a:custGeom>
              <a:avLst/>
              <a:gdLst/>
              <a:ahLst/>
              <a:cxnLst/>
              <a:rect l="l" t="t" r="r" b="b"/>
              <a:pathLst>
                <a:path w="264794" h="330835">
                  <a:moveTo>
                    <a:pt x="264337" y="330428"/>
                  </a:moveTo>
                  <a:lnTo>
                    <a:pt x="0" y="0"/>
                  </a:lnTo>
                </a:path>
              </a:pathLst>
            </a:custGeom>
            <a:ln w="25908">
              <a:solidFill>
                <a:srgbClr val="000000"/>
              </a:solidFill>
              <a:prstDash val="dash"/>
            </a:ln>
          </p:spPr>
          <p:txBody>
            <a:bodyPr wrap="square" lIns="0" tIns="0" rIns="0" bIns="0" rtlCol="0"/>
            <a:lstStyle/>
            <a:p>
              <a:endParaRPr/>
            </a:p>
          </p:txBody>
        </p:sp>
        <p:sp>
          <p:nvSpPr>
            <p:cNvPr id="125" name="object 125"/>
            <p:cNvSpPr/>
            <p:nvPr/>
          </p:nvSpPr>
          <p:spPr>
            <a:xfrm>
              <a:off x="910932" y="6462898"/>
              <a:ext cx="79375" cy="85090"/>
            </a:xfrm>
            <a:custGeom>
              <a:avLst/>
              <a:gdLst/>
              <a:ahLst/>
              <a:cxnLst/>
              <a:rect l="l" t="t" r="r" b="b"/>
              <a:pathLst>
                <a:path w="79375" h="85090">
                  <a:moveTo>
                    <a:pt x="60693" y="0"/>
                  </a:moveTo>
                  <a:lnTo>
                    <a:pt x="0" y="48552"/>
                  </a:lnTo>
                  <a:lnTo>
                    <a:pt x="78905" y="84963"/>
                  </a:lnTo>
                  <a:lnTo>
                    <a:pt x="60693" y="0"/>
                  </a:lnTo>
                  <a:close/>
                </a:path>
              </a:pathLst>
            </a:custGeom>
            <a:solidFill>
              <a:srgbClr val="000000"/>
            </a:solidFill>
          </p:spPr>
          <p:txBody>
            <a:bodyPr wrap="square" lIns="0" tIns="0" rIns="0" bIns="0" rtlCol="0"/>
            <a:lstStyle/>
            <a:p>
              <a:endParaRPr/>
            </a:p>
          </p:txBody>
        </p:sp>
        <p:sp>
          <p:nvSpPr>
            <p:cNvPr id="126" name="object 126"/>
            <p:cNvSpPr/>
            <p:nvPr/>
          </p:nvSpPr>
          <p:spPr>
            <a:xfrm>
              <a:off x="1692401" y="6557429"/>
              <a:ext cx="758825" cy="41275"/>
            </a:xfrm>
            <a:custGeom>
              <a:avLst/>
              <a:gdLst/>
              <a:ahLst/>
              <a:cxnLst/>
              <a:rect l="l" t="t" r="r" b="b"/>
              <a:pathLst>
                <a:path w="758825" h="41275">
                  <a:moveTo>
                    <a:pt x="0" y="40728"/>
                  </a:moveTo>
                  <a:lnTo>
                    <a:pt x="758278" y="0"/>
                  </a:lnTo>
                </a:path>
              </a:pathLst>
            </a:custGeom>
            <a:ln w="25908">
              <a:solidFill>
                <a:srgbClr val="000000"/>
              </a:solidFill>
              <a:prstDash val="dash"/>
            </a:ln>
          </p:spPr>
          <p:txBody>
            <a:bodyPr wrap="square" lIns="0" tIns="0" rIns="0" bIns="0" rtlCol="0"/>
            <a:lstStyle/>
            <a:p>
              <a:endParaRPr/>
            </a:p>
          </p:txBody>
        </p:sp>
        <p:sp>
          <p:nvSpPr>
            <p:cNvPr id="127" name="object 127"/>
            <p:cNvSpPr/>
            <p:nvPr/>
          </p:nvSpPr>
          <p:spPr>
            <a:xfrm>
              <a:off x="2435670" y="6519329"/>
              <a:ext cx="80010" cy="78105"/>
            </a:xfrm>
            <a:custGeom>
              <a:avLst/>
              <a:gdLst/>
              <a:ahLst/>
              <a:cxnLst/>
              <a:rect l="l" t="t" r="r" b="b"/>
              <a:pathLst>
                <a:path w="80010" h="78104">
                  <a:moveTo>
                    <a:pt x="0" y="0"/>
                  </a:moveTo>
                  <a:lnTo>
                    <a:pt x="4165" y="77609"/>
                  </a:lnTo>
                  <a:lnTo>
                    <a:pt x="79692" y="34632"/>
                  </a:lnTo>
                  <a:lnTo>
                    <a:pt x="0" y="0"/>
                  </a:lnTo>
                  <a:close/>
                </a:path>
              </a:pathLst>
            </a:custGeom>
            <a:solidFill>
              <a:srgbClr val="000000"/>
            </a:solidFill>
          </p:spPr>
          <p:txBody>
            <a:bodyPr wrap="square" lIns="0" tIns="0" rIns="0" bIns="0" rtlCol="0"/>
            <a:lstStyle/>
            <a:p>
              <a:endParaRPr/>
            </a:p>
          </p:txBody>
        </p:sp>
        <p:sp>
          <p:nvSpPr>
            <p:cNvPr id="128" name="object 128"/>
            <p:cNvSpPr/>
            <p:nvPr/>
          </p:nvSpPr>
          <p:spPr>
            <a:xfrm>
              <a:off x="179831" y="5804916"/>
              <a:ext cx="576580" cy="361315"/>
            </a:xfrm>
            <a:custGeom>
              <a:avLst/>
              <a:gdLst/>
              <a:ahLst/>
              <a:cxnLst/>
              <a:rect l="l" t="t" r="r" b="b"/>
              <a:pathLst>
                <a:path w="576580" h="361314">
                  <a:moveTo>
                    <a:pt x="395478" y="0"/>
                  </a:moveTo>
                  <a:lnTo>
                    <a:pt x="180594" y="0"/>
                  </a:lnTo>
                  <a:lnTo>
                    <a:pt x="0" y="180594"/>
                  </a:lnTo>
                  <a:lnTo>
                    <a:pt x="180594" y="361188"/>
                  </a:lnTo>
                  <a:lnTo>
                    <a:pt x="395478" y="361188"/>
                  </a:lnTo>
                  <a:lnTo>
                    <a:pt x="576072" y="180594"/>
                  </a:lnTo>
                  <a:lnTo>
                    <a:pt x="395478" y="0"/>
                  </a:lnTo>
                  <a:close/>
                </a:path>
              </a:pathLst>
            </a:custGeom>
            <a:solidFill>
              <a:srgbClr val="B03E9A"/>
            </a:solidFill>
          </p:spPr>
          <p:txBody>
            <a:bodyPr wrap="square" lIns="0" tIns="0" rIns="0" bIns="0" rtlCol="0"/>
            <a:lstStyle/>
            <a:p>
              <a:endParaRPr/>
            </a:p>
          </p:txBody>
        </p:sp>
        <p:sp>
          <p:nvSpPr>
            <p:cNvPr id="129" name="object 129"/>
            <p:cNvSpPr/>
            <p:nvPr/>
          </p:nvSpPr>
          <p:spPr>
            <a:xfrm>
              <a:off x="179831" y="5804916"/>
              <a:ext cx="576580" cy="361315"/>
            </a:xfrm>
            <a:custGeom>
              <a:avLst/>
              <a:gdLst/>
              <a:ahLst/>
              <a:cxnLst/>
              <a:rect l="l" t="t" r="r" b="b"/>
              <a:pathLst>
                <a:path w="576580" h="361314">
                  <a:moveTo>
                    <a:pt x="0" y="180594"/>
                  </a:moveTo>
                  <a:lnTo>
                    <a:pt x="180594" y="0"/>
                  </a:lnTo>
                  <a:lnTo>
                    <a:pt x="395478" y="0"/>
                  </a:lnTo>
                  <a:lnTo>
                    <a:pt x="576072" y="180594"/>
                  </a:lnTo>
                  <a:lnTo>
                    <a:pt x="395478" y="361188"/>
                  </a:lnTo>
                  <a:lnTo>
                    <a:pt x="180594" y="361188"/>
                  </a:lnTo>
                  <a:lnTo>
                    <a:pt x="0" y="180594"/>
                  </a:lnTo>
                  <a:close/>
                </a:path>
              </a:pathLst>
            </a:custGeom>
            <a:ln w="9144">
              <a:solidFill>
                <a:srgbClr val="000000"/>
              </a:solidFill>
            </a:ln>
          </p:spPr>
          <p:txBody>
            <a:bodyPr wrap="square" lIns="0" tIns="0" rIns="0" bIns="0" rtlCol="0"/>
            <a:lstStyle/>
            <a:p>
              <a:endParaRPr/>
            </a:p>
          </p:txBody>
        </p:sp>
      </p:grpSp>
      <p:sp>
        <p:nvSpPr>
          <p:cNvPr id="130" name="object 130"/>
          <p:cNvSpPr txBox="1"/>
          <p:nvPr/>
        </p:nvSpPr>
        <p:spPr>
          <a:xfrm>
            <a:off x="263304" y="5811425"/>
            <a:ext cx="407670" cy="330835"/>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CD"/>
                </a:solidFill>
                <a:latin typeface="Times New Roman"/>
                <a:cs typeface="Times New Roman"/>
              </a:rPr>
              <a:t>3,</a:t>
            </a:r>
            <a:r>
              <a:rPr sz="2000" b="1" spc="-80" dirty="0">
                <a:solidFill>
                  <a:srgbClr val="FFFFCD"/>
                </a:solidFill>
                <a:latin typeface="Times New Roman"/>
                <a:cs typeface="Times New Roman"/>
              </a:rPr>
              <a:t> </a:t>
            </a:r>
            <a:r>
              <a:rPr sz="2000" b="1" dirty="0">
                <a:solidFill>
                  <a:srgbClr val="FFFFCD"/>
                </a:solidFill>
                <a:latin typeface="Times New Roman"/>
                <a:cs typeface="Times New Roman"/>
              </a:rPr>
              <a:t>6</a:t>
            </a:r>
            <a:endParaRPr sz="2000">
              <a:latin typeface="Times New Roman"/>
              <a:cs typeface="Times New Roman"/>
            </a:endParaRPr>
          </a:p>
        </p:txBody>
      </p:sp>
      <p:grpSp>
        <p:nvGrpSpPr>
          <p:cNvPr id="131" name="object 131"/>
          <p:cNvGrpSpPr/>
          <p:nvPr/>
        </p:nvGrpSpPr>
        <p:grpSpPr>
          <a:xfrm>
            <a:off x="909637" y="6548435"/>
            <a:ext cx="314325" cy="314325"/>
            <a:chOff x="909637" y="6548435"/>
            <a:chExt cx="314325" cy="314325"/>
          </a:xfrm>
        </p:grpSpPr>
        <p:sp>
          <p:nvSpPr>
            <p:cNvPr id="132" name="object 132"/>
            <p:cNvSpPr/>
            <p:nvPr/>
          </p:nvSpPr>
          <p:spPr>
            <a:xfrm>
              <a:off x="914400" y="6553195"/>
              <a:ext cx="304800" cy="304800"/>
            </a:xfrm>
            <a:custGeom>
              <a:avLst/>
              <a:gdLst/>
              <a:ahLst/>
              <a:cxnLst/>
              <a:rect l="l" t="t" r="r" b="b"/>
              <a:pathLst>
                <a:path w="304800" h="304800">
                  <a:moveTo>
                    <a:pt x="215531" y="0"/>
                  </a:moveTo>
                  <a:lnTo>
                    <a:pt x="89268" y="0"/>
                  </a:lnTo>
                  <a:lnTo>
                    <a:pt x="0" y="89268"/>
                  </a:lnTo>
                  <a:lnTo>
                    <a:pt x="0" y="215531"/>
                  </a:lnTo>
                  <a:lnTo>
                    <a:pt x="89268" y="304800"/>
                  </a:lnTo>
                  <a:lnTo>
                    <a:pt x="215531" y="304800"/>
                  </a:lnTo>
                  <a:lnTo>
                    <a:pt x="304799" y="215531"/>
                  </a:lnTo>
                  <a:lnTo>
                    <a:pt x="304799" y="89268"/>
                  </a:lnTo>
                  <a:lnTo>
                    <a:pt x="215531" y="0"/>
                  </a:lnTo>
                  <a:close/>
                </a:path>
              </a:pathLst>
            </a:custGeom>
            <a:solidFill>
              <a:srgbClr val="D9D9D9"/>
            </a:solidFill>
          </p:spPr>
          <p:txBody>
            <a:bodyPr wrap="square" lIns="0" tIns="0" rIns="0" bIns="0" rtlCol="0"/>
            <a:lstStyle/>
            <a:p>
              <a:endParaRPr/>
            </a:p>
          </p:txBody>
        </p:sp>
        <p:sp>
          <p:nvSpPr>
            <p:cNvPr id="133" name="object 133"/>
            <p:cNvSpPr/>
            <p:nvPr/>
          </p:nvSpPr>
          <p:spPr>
            <a:xfrm>
              <a:off x="914400" y="6553198"/>
              <a:ext cx="304800" cy="304800"/>
            </a:xfrm>
            <a:custGeom>
              <a:avLst/>
              <a:gdLst/>
              <a:ahLst/>
              <a:cxnLst/>
              <a:rect l="l" t="t" r="r" b="b"/>
              <a:pathLst>
                <a:path w="304800" h="304800">
                  <a:moveTo>
                    <a:pt x="0" y="89268"/>
                  </a:moveTo>
                  <a:lnTo>
                    <a:pt x="89268" y="0"/>
                  </a:lnTo>
                  <a:lnTo>
                    <a:pt x="215531" y="0"/>
                  </a:lnTo>
                  <a:lnTo>
                    <a:pt x="304800" y="89268"/>
                  </a:lnTo>
                  <a:lnTo>
                    <a:pt x="304800" y="215531"/>
                  </a:lnTo>
                  <a:lnTo>
                    <a:pt x="215531" y="304799"/>
                  </a:lnTo>
                  <a:lnTo>
                    <a:pt x="89268" y="304799"/>
                  </a:lnTo>
                  <a:lnTo>
                    <a:pt x="0" y="215531"/>
                  </a:lnTo>
                  <a:lnTo>
                    <a:pt x="0" y="89268"/>
                  </a:lnTo>
                  <a:close/>
                </a:path>
              </a:pathLst>
            </a:custGeom>
            <a:ln w="9144">
              <a:solidFill>
                <a:srgbClr val="000000"/>
              </a:solidFill>
            </a:ln>
          </p:spPr>
          <p:txBody>
            <a:bodyPr wrap="square" lIns="0" tIns="0" rIns="0" bIns="0" rtlCol="0"/>
            <a:lstStyle/>
            <a:p>
              <a:endParaRPr/>
            </a:p>
          </p:txBody>
        </p:sp>
      </p:grpSp>
      <p:sp>
        <p:nvSpPr>
          <p:cNvPr id="134" name="object 134"/>
          <p:cNvSpPr txBox="1"/>
          <p:nvPr/>
        </p:nvSpPr>
        <p:spPr>
          <a:xfrm>
            <a:off x="957611" y="6564883"/>
            <a:ext cx="208279" cy="269240"/>
          </a:xfrm>
          <a:prstGeom prst="rect">
            <a:avLst/>
          </a:prstGeom>
        </p:spPr>
        <p:txBody>
          <a:bodyPr vert="horz" wrap="square" lIns="0" tIns="12065" rIns="0" bIns="0" rtlCol="0">
            <a:spAutoFit/>
          </a:bodyPr>
          <a:lstStyle/>
          <a:p>
            <a:pPr marL="12700">
              <a:lnSpc>
                <a:spcPct val="100000"/>
              </a:lnSpc>
              <a:spcBef>
                <a:spcPts val="95"/>
              </a:spcBef>
            </a:pPr>
            <a:r>
              <a:rPr sz="1600" b="1" spc="-85" dirty="0">
                <a:latin typeface="Times New Roman"/>
                <a:cs typeface="Times New Roman"/>
              </a:rPr>
              <a:t>11</a:t>
            </a:r>
            <a:endParaRPr sz="16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9812" y="1341120"/>
            <a:ext cx="4467225" cy="5537200"/>
            <a:chOff x="-19812" y="1341120"/>
            <a:chExt cx="4467225" cy="5537200"/>
          </a:xfrm>
        </p:grpSpPr>
        <p:pic>
          <p:nvPicPr>
            <p:cNvPr id="3" name="object 3"/>
            <p:cNvPicPr/>
            <p:nvPr/>
          </p:nvPicPr>
          <p:blipFill>
            <a:blip r:embed="rId2" cstate="print"/>
            <a:stretch>
              <a:fillRect/>
            </a:stretch>
          </p:blipFill>
          <p:spPr>
            <a:xfrm>
              <a:off x="2124456" y="1665593"/>
              <a:ext cx="1381845" cy="843741"/>
            </a:xfrm>
            <a:prstGeom prst="rect">
              <a:avLst/>
            </a:prstGeom>
          </p:spPr>
        </p:pic>
        <p:pic>
          <p:nvPicPr>
            <p:cNvPr id="4" name="object 4"/>
            <p:cNvPicPr/>
            <p:nvPr/>
          </p:nvPicPr>
          <p:blipFill>
            <a:blip r:embed="rId3" cstate="print"/>
            <a:stretch>
              <a:fillRect/>
            </a:stretch>
          </p:blipFill>
          <p:spPr>
            <a:xfrm>
              <a:off x="467868" y="1341120"/>
              <a:ext cx="2098547" cy="1552955"/>
            </a:xfrm>
            <a:prstGeom prst="rect">
              <a:avLst/>
            </a:prstGeom>
          </p:spPr>
        </p:pic>
        <p:sp>
          <p:nvSpPr>
            <p:cNvPr id="5" name="object 5"/>
            <p:cNvSpPr/>
            <p:nvPr/>
          </p:nvSpPr>
          <p:spPr>
            <a:xfrm>
              <a:off x="142111" y="2852927"/>
              <a:ext cx="4285615" cy="4005579"/>
            </a:xfrm>
            <a:custGeom>
              <a:avLst/>
              <a:gdLst/>
              <a:ahLst/>
              <a:cxnLst/>
              <a:rect l="l" t="t" r="r" b="b"/>
              <a:pathLst>
                <a:path w="4285615" h="4005579">
                  <a:moveTo>
                    <a:pt x="4034790" y="0"/>
                  </a:moveTo>
                  <a:lnTo>
                    <a:pt x="500634" y="0"/>
                  </a:lnTo>
                  <a:lnTo>
                    <a:pt x="455637" y="4032"/>
                  </a:lnTo>
                  <a:lnTo>
                    <a:pt x="413287" y="15659"/>
                  </a:lnTo>
                  <a:lnTo>
                    <a:pt x="374291" y="34174"/>
                  </a:lnTo>
                  <a:lnTo>
                    <a:pt x="339355" y="58869"/>
                  </a:lnTo>
                  <a:lnTo>
                    <a:pt x="309186" y="89038"/>
                  </a:lnTo>
                  <a:lnTo>
                    <a:pt x="284491" y="123974"/>
                  </a:lnTo>
                  <a:lnTo>
                    <a:pt x="265976" y="162970"/>
                  </a:lnTo>
                  <a:lnTo>
                    <a:pt x="254349" y="205320"/>
                  </a:lnTo>
                  <a:lnTo>
                    <a:pt x="250317" y="250317"/>
                  </a:lnTo>
                  <a:lnTo>
                    <a:pt x="250317" y="3504438"/>
                  </a:lnTo>
                  <a:lnTo>
                    <a:pt x="0" y="3504438"/>
                  </a:lnTo>
                  <a:lnTo>
                    <a:pt x="48718" y="3514273"/>
                  </a:lnTo>
                  <a:lnTo>
                    <a:pt x="88501" y="3541094"/>
                  </a:lnTo>
                  <a:lnTo>
                    <a:pt x="115323" y="3580877"/>
                  </a:lnTo>
                  <a:lnTo>
                    <a:pt x="125158" y="3629596"/>
                  </a:lnTo>
                  <a:lnTo>
                    <a:pt x="115323" y="3678315"/>
                  </a:lnTo>
                  <a:lnTo>
                    <a:pt x="88501" y="3718098"/>
                  </a:lnTo>
                  <a:lnTo>
                    <a:pt x="48718" y="3744919"/>
                  </a:lnTo>
                  <a:lnTo>
                    <a:pt x="0" y="3754755"/>
                  </a:lnTo>
                  <a:lnTo>
                    <a:pt x="250317" y="3754755"/>
                  </a:lnTo>
                  <a:lnTo>
                    <a:pt x="246284" y="3799751"/>
                  </a:lnTo>
                  <a:lnTo>
                    <a:pt x="234657" y="3842101"/>
                  </a:lnTo>
                  <a:lnTo>
                    <a:pt x="216142" y="3881097"/>
                  </a:lnTo>
                  <a:lnTo>
                    <a:pt x="191447" y="3916033"/>
                  </a:lnTo>
                  <a:lnTo>
                    <a:pt x="161278" y="3946202"/>
                  </a:lnTo>
                  <a:lnTo>
                    <a:pt x="126342" y="3970897"/>
                  </a:lnTo>
                  <a:lnTo>
                    <a:pt x="87346" y="3989412"/>
                  </a:lnTo>
                  <a:lnTo>
                    <a:pt x="44996" y="4001039"/>
                  </a:lnTo>
                  <a:lnTo>
                    <a:pt x="0" y="4005072"/>
                  </a:lnTo>
                  <a:lnTo>
                    <a:pt x="3534155" y="4005072"/>
                  </a:lnTo>
                  <a:lnTo>
                    <a:pt x="3579152" y="4001039"/>
                  </a:lnTo>
                  <a:lnTo>
                    <a:pt x="3621502" y="3989412"/>
                  </a:lnTo>
                  <a:lnTo>
                    <a:pt x="3660498" y="3970897"/>
                  </a:lnTo>
                  <a:lnTo>
                    <a:pt x="3695434" y="3946202"/>
                  </a:lnTo>
                  <a:lnTo>
                    <a:pt x="3725603" y="3916033"/>
                  </a:lnTo>
                  <a:lnTo>
                    <a:pt x="3750298" y="3881097"/>
                  </a:lnTo>
                  <a:lnTo>
                    <a:pt x="3768813" y="3842101"/>
                  </a:lnTo>
                  <a:lnTo>
                    <a:pt x="3780440" y="3799751"/>
                  </a:lnTo>
                  <a:lnTo>
                    <a:pt x="3784473" y="3754755"/>
                  </a:lnTo>
                  <a:lnTo>
                    <a:pt x="3784473" y="500634"/>
                  </a:lnTo>
                  <a:lnTo>
                    <a:pt x="500634" y="500634"/>
                  </a:lnTo>
                  <a:lnTo>
                    <a:pt x="451915" y="490798"/>
                  </a:lnTo>
                  <a:lnTo>
                    <a:pt x="412132" y="463977"/>
                  </a:lnTo>
                  <a:lnTo>
                    <a:pt x="385310" y="424194"/>
                  </a:lnTo>
                  <a:lnTo>
                    <a:pt x="375475" y="375475"/>
                  </a:lnTo>
                  <a:lnTo>
                    <a:pt x="385310" y="326756"/>
                  </a:lnTo>
                  <a:lnTo>
                    <a:pt x="412132" y="286973"/>
                  </a:lnTo>
                  <a:lnTo>
                    <a:pt x="451915" y="260152"/>
                  </a:lnTo>
                  <a:lnTo>
                    <a:pt x="500634" y="250317"/>
                  </a:lnTo>
                  <a:lnTo>
                    <a:pt x="4285107" y="250317"/>
                  </a:lnTo>
                  <a:lnTo>
                    <a:pt x="4281074" y="205320"/>
                  </a:lnTo>
                  <a:lnTo>
                    <a:pt x="4269447" y="162970"/>
                  </a:lnTo>
                  <a:lnTo>
                    <a:pt x="4250932" y="123974"/>
                  </a:lnTo>
                  <a:lnTo>
                    <a:pt x="4226237" y="89038"/>
                  </a:lnTo>
                  <a:lnTo>
                    <a:pt x="4196068" y="58869"/>
                  </a:lnTo>
                  <a:lnTo>
                    <a:pt x="4161132" y="34174"/>
                  </a:lnTo>
                  <a:lnTo>
                    <a:pt x="4122136" y="15659"/>
                  </a:lnTo>
                  <a:lnTo>
                    <a:pt x="4079786" y="4032"/>
                  </a:lnTo>
                  <a:lnTo>
                    <a:pt x="4034790" y="0"/>
                  </a:lnTo>
                  <a:close/>
                </a:path>
                <a:path w="4285615" h="4005579">
                  <a:moveTo>
                    <a:pt x="4285107" y="250317"/>
                  </a:moveTo>
                  <a:lnTo>
                    <a:pt x="750951" y="250317"/>
                  </a:lnTo>
                  <a:lnTo>
                    <a:pt x="746918" y="295310"/>
                  </a:lnTo>
                  <a:lnTo>
                    <a:pt x="735291" y="337657"/>
                  </a:lnTo>
                  <a:lnTo>
                    <a:pt x="716776" y="376653"/>
                  </a:lnTo>
                  <a:lnTo>
                    <a:pt x="692081" y="411590"/>
                  </a:lnTo>
                  <a:lnTo>
                    <a:pt x="661912" y="441760"/>
                  </a:lnTo>
                  <a:lnTo>
                    <a:pt x="626976" y="466456"/>
                  </a:lnTo>
                  <a:lnTo>
                    <a:pt x="587980" y="484972"/>
                  </a:lnTo>
                  <a:lnTo>
                    <a:pt x="545630" y="496600"/>
                  </a:lnTo>
                  <a:lnTo>
                    <a:pt x="500634" y="500634"/>
                  </a:lnTo>
                  <a:lnTo>
                    <a:pt x="4034790" y="500634"/>
                  </a:lnTo>
                  <a:lnTo>
                    <a:pt x="4079786" y="496600"/>
                  </a:lnTo>
                  <a:lnTo>
                    <a:pt x="4122136" y="484972"/>
                  </a:lnTo>
                  <a:lnTo>
                    <a:pt x="4161132" y="466456"/>
                  </a:lnTo>
                  <a:lnTo>
                    <a:pt x="4196068" y="441760"/>
                  </a:lnTo>
                  <a:lnTo>
                    <a:pt x="4226237" y="411590"/>
                  </a:lnTo>
                  <a:lnTo>
                    <a:pt x="4250932" y="376653"/>
                  </a:lnTo>
                  <a:lnTo>
                    <a:pt x="4269447" y="337657"/>
                  </a:lnTo>
                  <a:lnTo>
                    <a:pt x="4281074" y="295310"/>
                  </a:lnTo>
                  <a:lnTo>
                    <a:pt x="4285107" y="250317"/>
                  </a:lnTo>
                  <a:close/>
                </a:path>
              </a:pathLst>
            </a:custGeom>
            <a:solidFill>
              <a:srgbClr val="FFFFFF"/>
            </a:solidFill>
          </p:spPr>
          <p:txBody>
            <a:bodyPr wrap="square" lIns="0" tIns="0" rIns="0" bIns="0" rtlCol="0"/>
            <a:lstStyle/>
            <a:p>
              <a:endParaRPr/>
            </a:p>
          </p:txBody>
        </p:sp>
        <p:sp>
          <p:nvSpPr>
            <p:cNvPr id="6" name="object 6"/>
            <p:cNvSpPr/>
            <p:nvPr/>
          </p:nvSpPr>
          <p:spPr>
            <a:xfrm>
              <a:off x="0" y="3103245"/>
              <a:ext cx="893444" cy="3754754"/>
            </a:xfrm>
            <a:custGeom>
              <a:avLst/>
              <a:gdLst/>
              <a:ahLst/>
              <a:cxnLst/>
              <a:rect l="l" t="t" r="r" b="b"/>
              <a:pathLst>
                <a:path w="893444" h="3754754">
                  <a:moveTo>
                    <a:pt x="893066" y="0"/>
                  </a:moveTo>
                  <a:lnTo>
                    <a:pt x="642749" y="0"/>
                  </a:lnTo>
                  <a:lnTo>
                    <a:pt x="594030" y="9835"/>
                  </a:lnTo>
                  <a:lnTo>
                    <a:pt x="554247" y="36656"/>
                  </a:lnTo>
                  <a:lnTo>
                    <a:pt x="527426" y="76439"/>
                  </a:lnTo>
                  <a:lnTo>
                    <a:pt x="517591" y="125158"/>
                  </a:lnTo>
                  <a:lnTo>
                    <a:pt x="527426" y="173877"/>
                  </a:lnTo>
                  <a:lnTo>
                    <a:pt x="554247" y="213660"/>
                  </a:lnTo>
                  <a:lnTo>
                    <a:pt x="594030" y="240481"/>
                  </a:lnTo>
                  <a:lnTo>
                    <a:pt x="642749" y="250317"/>
                  </a:lnTo>
                  <a:lnTo>
                    <a:pt x="687745" y="246283"/>
                  </a:lnTo>
                  <a:lnTo>
                    <a:pt x="730095" y="234655"/>
                  </a:lnTo>
                  <a:lnTo>
                    <a:pt x="769091" y="216139"/>
                  </a:lnTo>
                  <a:lnTo>
                    <a:pt x="804028" y="191443"/>
                  </a:lnTo>
                  <a:lnTo>
                    <a:pt x="834197" y="161273"/>
                  </a:lnTo>
                  <a:lnTo>
                    <a:pt x="858892" y="126336"/>
                  </a:lnTo>
                  <a:lnTo>
                    <a:pt x="877406" y="87340"/>
                  </a:lnTo>
                  <a:lnTo>
                    <a:pt x="889033" y="44993"/>
                  </a:lnTo>
                  <a:lnTo>
                    <a:pt x="893066" y="0"/>
                  </a:lnTo>
                  <a:close/>
                </a:path>
                <a:path w="893444" h="3754754">
                  <a:moveTo>
                    <a:pt x="142115" y="3254121"/>
                  </a:moveTo>
                  <a:lnTo>
                    <a:pt x="97119" y="3258154"/>
                  </a:lnTo>
                  <a:lnTo>
                    <a:pt x="54769" y="3269782"/>
                  </a:lnTo>
                  <a:lnTo>
                    <a:pt x="15773" y="3288298"/>
                  </a:lnTo>
                  <a:lnTo>
                    <a:pt x="0" y="3299448"/>
                  </a:lnTo>
                  <a:lnTo>
                    <a:pt x="0" y="3709431"/>
                  </a:lnTo>
                  <a:lnTo>
                    <a:pt x="15773" y="3720580"/>
                  </a:lnTo>
                  <a:lnTo>
                    <a:pt x="54769" y="3739095"/>
                  </a:lnTo>
                  <a:lnTo>
                    <a:pt x="97119" y="3750722"/>
                  </a:lnTo>
                  <a:lnTo>
                    <a:pt x="142116" y="3754754"/>
                  </a:lnTo>
                  <a:lnTo>
                    <a:pt x="187108" y="3750722"/>
                  </a:lnTo>
                  <a:lnTo>
                    <a:pt x="229456" y="3739095"/>
                  </a:lnTo>
                  <a:lnTo>
                    <a:pt x="268452" y="3720580"/>
                  </a:lnTo>
                  <a:lnTo>
                    <a:pt x="303388" y="3695885"/>
                  </a:lnTo>
                  <a:lnTo>
                    <a:pt x="333558" y="3665716"/>
                  </a:lnTo>
                  <a:lnTo>
                    <a:pt x="358255" y="3630780"/>
                  </a:lnTo>
                  <a:lnTo>
                    <a:pt x="376771" y="3591784"/>
                  </a:lnTo>
                  <a:lnTo>
                    <a:pt x="388399" y="3549434"/>
                  </a:lnTo>
                  <a:lnTo>
                    <a:pt x="392432" y="3504438"/>
                  </a:lnTo>
                  <a:lnTo>
                    <a:pt x="142115" y="3504438"/>
                  </a:lnTo>
                  <a:lnTo>
                    <a:pt x="190834" y="3494602"/>
                  </a:lnTo>
                  <a:lnTo>
                    <a:pt x="230617" y="3467781"/>
                  </a:lnTo>
                  <a:lnTo>
                    <a:pt x="257438" y="3427998"/>
                  </a:lnTo>
                  <a:lnTo>
                    <a:pt x="267274" y="3379279"/>
                  </a:lnTo>
                  <a:lnTo>
                    <a:pt x="257438" y="3330560"/>
                  </a:lnTo>
                  <a:lnTo>
                    <a:pt x="230617" y="3290777"/>
                  </a:lnTo>
                  <a:lnTo>
                    <a:pt x="190834" y="3263956"/>
                  </a:lnTo>
                  <a:lnTo>
                    <a:pt x="142115" y="3254121"/>
                  </a:lnTo>
                  <a:close/>
                </a:path>
              </a:pathLst>
            </a:custGeom>
            <a:solidFill>
              <a:srgbClr val="CDCDCD"/>
            </a:solidFill>
          </p:spPr>
          <p:txBody>
            <a:bodyPr wrap="square" lIns="0" tIns="0" rIns="0" bIns="0" rtlCol="0"/>
            <a:lstStyle/>
            <a:p>
              <a:endParaRPr/>
            </a:p>
          </p:txBody>
        </p:sp>
        <p:sp>
          <p:nvSpPr>
            <p:cNvPr id="7" name="object 7"/>
            <p:cNvSpPr/>
            <p:nvPr/>
          </p:nvSpPr>
          <p:spPr>
            <a:xfrm>
              <a:off x="0" y="2852929"/>
              <a:ext cx="4427220" cy="4005579"/>
            </a:xfrm>
            <a:custGeom>
              <a:avLst/>
              <a:gdLst/>
              <a:ahLst/>
              <a:cxnLst/>
              <a:rect l="l" t="t" r="r" b="b"/>
              <a:pathLst>
                <a:path w="4427220" h="4005579">
                  <a:moveTo>
                    <a:pt x="392428" y="3504438"/>
                  </a:moveTo>
                  <a:lnTo>
                    <a:pt x="392428" y="250316"/>
                  </a:lnTo>
                  <a:lnTo>
                    <a:pt x="396461" y="205320"/>
                  </a:lnTo>
                  <a:lnTo>
                    <a:pt x="408088" y="162970"/>
                  </a:lnTo>
                  <a:lnTo>
                    <a:pt x="426603" y="123974"/>
                  </a:lnTo>
                  <a:lnTo>
                    <a:pt x="451298" y="89038"/>
                  </a:lnTo>
                  <a:lnTo>
                    <a:pt x="481467" y="58869"/>
                  </a:lnTo>
                  <a:lnTo>
                    <a:pt x="516403" y="34174"/>
                  </a:lnTo>
                  <a:lnTo>
                    <a:pt x="555399" y="15659"/>
                  </a:lnTo>
                  <a:lnTo>
                    <a:pt x="597749" y="4032"/>
                  </a:lnTo>
                  <a:lnTo>
                    <a:pt x="642745" y="0"/>
                  </a:lnTo>
                  <a:lnTo>
                    <a:pt x="4176901" y="0"/>
                  </a:lnTo>
                  <a:lnTo>
                    <a:pt x="4221898" y="4032"/>
                  </a:lnTo>
                  <a:lnTo>
                    <a:pt x="4264247" y="15659"/>
                  </a:lnTo>
                  <a:lnTo>
                    <a:pt x="4303244" y="34174"/>
                  </a:lnTo>
                  <a:lnTo>
                    <a:pt x="4338180" y="58869"/>
                  </a:lnTo>
                  <a:lnTo>
                    <a:pt x="4368349" y="89038"/>
                  </a:lnTo>
                  <a:lnTo>
                    <a:pt x="4393044" y="123974"/>
                  </a:lnTo>
                  <a:lnTo>
                    <a:pt x="4411558" y="162970"/>
                  </a:lnTo>
                  <a:lnTo>
                    <a:pt x="4423185" y="205320"/>
                  </a:lnTo>
                  <a:lnTo>
                    <a:pt x="4427218" y="250316"/>
                  </a:lnTo>
                  <a:lnTo>
                    <a:pt x="4423185" y="295310"/>
                  </a:lnTo>
                  <a:lnTo>
                    <a:pt x="4411558" y="337657"/>
                  </a:lnTo>
                  <a:lnTo>
                    <a:pt x="4393044" y="376653"/>
                  </a:lnTo>
                  <a:lnTo>
                    <a:pt x="4368349" y="411590"/>
                  </a:lnTo>
                  <a:lnTo>
                    <a:pt x="4338180" y="441760"/>
                  </a:lnTo>
                  <a:lnTo>
                    <a:pt x="4303244" y="466456"/>
                  </a:lnTo>
                  <a:lnTo>
                    <a:pt x="4264247" y="484972"/>
                  </a:lnTo>
                  <a:lnTo>
                    <a:pt x="4221898" y="496600"/>
                  </a:lnTo>
                  <a:lnTo>
                    <a:pt x="4176901" y="500633"/>
                  </a:lnTo>
                  <a:lnTo>
                    <a:pt x="3926584" y="500633"/>
                  </a:lnTo>
                  <a:lnTo>
                    <a:pt x="3926584" y="3754754"/>
                  </a:lnTo>
                  <a:lnTo>
                    <a:pt x="3922551" y="3799748"/>
                  </a:lnTo>
                  <a:lnTo>
                    <a:pt x="3910924" y="3842095"/>
                  </a:lnTo>
                  <a:lnTo>
                    <a:pt x="3892410" y="3881091"/>
                  </a:lnTo>
                  <a:lnTo>
                    <a:pt x="3867715" y="3916028"/>
                  </a:lnTo>
                  <a:lnTo>
                    <a:pt x="3837546" y="3946198"/>
                  </a:lnTo>
                  <a:lnTo>
                    <a:pt x="3802610" y="3970894"/>
                  </a:lnTo>
                  <a:lnTo>
                    <a:pt x="3763613" y="3989410"/>
                  </a:lnTo>
                  <a:lnTo>
                    <a:pt x="3721264" y="4001038"/>
                  </a:lnTo>
                  <a:lnTo>
                    <a:pt x="3676282" y="4005070"/>
                  </a:lnTo>
                </a:path>
                <a:path w="4427220" h="4005579">
                  <a:moveTo>
                    <a:pt x="142097" y="4005070"/>
                  </a:moveTo>
                  <a:lnTo>
                    <a:pt x="97118" y="4001038"/>
                  </a:lnTo>
                  <a:lnTo>
                    <a:pt x="54770" y="3989410"/>
                  </a:lnTo>
                  <a:lnTo>
                    <a:pt x="15774" y="3970894"/>
                  </a:lnTo>
                  <a:lnTo>
                    <a:pt x="0" y="3959743"/>
                  </a:lnTo>
                </a:path>
                <a:path w="4427220" h="4005579">
                  <a:moveTo>
                    <a:pt x="0" y="3549762"/>
                  </a:moveTo>
                  <a:lnTo>
                    <a:pt x="15774" y="3538612"/>
                  </a:lnTo>
                  <a:lnTo>
                    <a:pt x="54770" y="3520097"/>
                  </a:lnTo>
                  <a:lnTo>
                    <a:pt x="97118" y="3508470"/>
                  </a:lnTo>
                  <a:lnTo>
                    <a:pt x="142111" y="3504438"/>
                  </a:lnTo>
                  <a:lnTo>
                    <a:pt x="392428" y="3504438"/>
                  </a:lnTo>
                </a:path>
                <a:path w="4427220" h="4005579">
                  <a:moveTo>
                    <a:pt x="642745" y="0"/>
                  </a:moveTo>
                  <a:lnTo>
                    <a:pt x="687738" y="4032"/>
                  </a:lnTo>
                  <a:lnTo>
                    <a:pt x="730086" y="15659"/>
                  </a:lnTo>
                  <a:lnTo>
                    <a:pt x="769082" y="34174"/>
                  </a:lnTo>
                  <a:lnTo>
                    <a:pt x="804019" y="58869"/>
                  </a:lnTo>
                  <a:lnTo>
                    <a:pt x="834189" y="89038"/>
                  </a:lnTo>
                  <a:lnTo>
                    <a:pt x="858885" y="123974"/>
                  </a:lnTo>
                  <a:lnTo>
                    <a:pt x="877401" y="162970"/>
                  </a:lnTo>
                  <a:lnTo>
                    <a:pt x="889029" y="205320"/>
                  </a:lnTo>
                  <a:lnTo>
                    <a:pt x="893062" y="250316"/>
                  </a:lnTo>
                  <a:lnTo>
                    <a:pt x="889029" y="295310"/>
                  </a:lnTo>
                  <a:lnTo>
                    <a:pt x="877401" y="337657"/>
                  </a:lnTo>
                  <a:lnTo>
                    <a:pt x="858885" y="376653"/>
                  </a:lnTo>
                  <a:lnTo>
                    <a:pt x="834189" y="411590"/>
                  </a:lnTo>
                  <a:lnTo>
                    <a:pt x="804019" y="441760"/>
                  </a:lnTo>
                  <a:lnTo>
                    <a:pt x="769082" y="466456"/>
                  </a:lnTo>
                  <a:lnTo>
                    <a:pt x="730086" y="484972"/>
                  </a:lnTo>
                  <a:lnTo>
                    <a:pt x="687738" y="496600"/>
                  </a:lnTo>
                  <a:lnTo>
                    <a:pt x="642745" y="500633"/>
                  </a:lnTo>
                  <a:lnTo>
                    <a:pt x="594027" y="490798"/>
                  </a:lnTo>
                  <a:lnTo>
                    <a:pt x="554244" y="463977"/>
                  </a:lnTo>
                  <a:lnTo>
                    <a:pt x="527422" y="424194"/>
                  </a:lnTo>
                  <a:lnTo>
                    <a:pt x="517587" y="375475"/>
                  </a:lnTo>
                  <a:lnTo>
                    <a:pt x="527422" y="326754"/>
                  </a:lnTo>
                  <a:lnTo>
                    <a:pt x="554244" y="286967"/>
                  </a:lnTo>
                  <a:lnTo>
                    <a:pt x="594027" y="260141"/>
                  </a:lnTo>
                  <a:lnTo>
                    <a:pt x="642745" y="250304"/>
                  </a:lnTo>
                  <a:lnTo>
                    <a:pt x="893062" y="250316"/>
                  </a:lnTo>
                </a:path>
                <a:path w="4427220" h="4005579">
                  <a:moveTo>
                    <a:pt x="3926584" y="500633"/>
                  </a:moveTo>
                  <a:lnTo>
                    <a:pt x="642745" y="500633"/>
                  </a:lnTo>
                </a:path>
                <a:path w="4427220" h="4005579">
                  <a:moveTo>
                    <a:pt x="142111" y="3504438"/>
                  </a:moveTo>
                  <a:lnTo>
                    <a:pt x="190830" y="3514273"/>
                  </a:lnTo>
                  <a:lnTo>
                    <a:pt x="230613" y="3541094"/>
                  </a:lnTo>
                  <a:lnTo>
                    <a:pt x="257435" y="3580877"/>
                  </a:lnTo>
                  <a:lnTo>
                    <a:pt x="267270" y="3629596"/>
                  </a:lnTo>
                  <a:lnTo>
                    <a:pt x="257435" y="3678315"/>
                  </a:lnTo>
                  <a:lnTo>
                    <a:pt x="230613" y="3718098"/>
                  </a:lnTo>
                  <a:lnTo>
                    <a:pt x="190830" y="3744919"/>
                  </a:lnTo>
                  <a:lnTo>
                    <a:pt x="142111" y="3754754"/>
                  </a:lnTo>
                  <a:lnTo>
                    <a:pt x="392428" y="3754754"/>
                  </a:lnTo>
                </a:path>
                <a:path w="4427220" h="4005579">
                  <a:moveTo>
                    <a:pt x="142126" y="4005070"/>
                  </a:moveTo>
                  <a:lnTo>
                    <a:pt x="187108" y="4001038"/>
                  </a:lnTo>
                  <a:lnTo>
                    <a:pt x="229457" y="3989410"/>
                  </a:lnTo>
                  <a:lnTo>
                    <a:pt x="268454" y="3970894"/>
                  </a:lnTo>
                  <a:lnTo>
                    <a:pt x="303390" y="3946198"/>
                  </a:lnTo>
                  <a:lnTo>
                    <a:pt x="333559" y="3916028"/>
                  </a:lnTo>
                  <a:lnTo>
                    <a:pt x="358254" y="3881091"/>
                  </a:lnTo>
                  <a:lnTo>
                    <a:pt x="376768" y="3842095"/>
                  </a:lnTo>
                  <a:lnTo>
                    <a:pt x="388395" y="3799748"/>
                  </a:lnTo>
                  <a:lnTo>
                    <a:pt x="392428" y="3754754"/>
                  </a:lnTo>
                  <a:lnTo>
                    <a:pt x="392428" y="3504438"/>
                  </a:lnTo>
                </a:path>
              </a:pathLst>
            </a:custGeom>
            <a:ln w="39624">
              <a:solidFill>
                <a:srgbClr val="7E7E7E"/>
              </a:solidFill>
            </a:ln>
          </p:spPr>
          <p:txBody>
            <a:bodyPr wrap="square" lIns="0" tIns="0" rIns="0" bIns="0" rtlCol="0"/>
            <a:lstStyle/>
            <a:p>
              <a:endParaRPr/>
            </a:p>
          </p:txBody>
        </p:sp>
      </p:grpSp>
      <p:grpSp>
        <p:nvGrpSpPr>
          <p:cNvPr id="8" name="object 8"/>
          <p:cNvGrpSpPr/>
          <p:nvPr/>
        </p:nvGrpSpPr>
        <p:grpSpPr>
          <a:xfrm>
            <a:off x="4262628" y="1748027"/>
            <a:ext cx="2600325" cy="390525"/>
            <a:chOff x="4262628" y="1748027"/>
            <a:chExt cx="2600325" cy="390525"/>
          </a:xfrm>
        </p:grpSpPr>
        <p:sp>
          <p:nvSpPr>
            <p:cNvPr id="9" name="object 9"/>
            <p:cNvSpPr/>
            <p:nvPr/>
          </p:nvSpPr>
          <p:spPr>
            <a:xfrm>
              <a:off x="4648200" y="1752599"/>
              <a:ext cx="2209800" cy="379730"/>
            </a:xfrm>
            <a:custGeom>
              <a:avLst/>
              <a:gdLst/>
              <a:ahLst/>
              <a:cxnLst/>
              <a:rect l="l" t="t" r="r" b="b"/>
              <a:pathLst>
                <a:path w="2209800" h="379730">
                  <a:moveTo>
                    <a:pt x="2098662" y="0"/>
                  </a:moveTo>
                  <a:lnTo>
                    <a:pt x="111137" y="0"/>
                  </a:lnTo>
                  <a:lnTo>
                    <a:pt x="0" y="111137"/>
                  </a:lnTo>
                  <a:lnTo>
                    <a:pt x="0" y="268338"/>
                  </a:lnTo>
                  <a:lnTo>
                    <a:pt x="111137" y="379475"/>
                  </a:lnTo>
                  <a:lnTo>
                    <a:pt x="2098662" y="379475"/>
                  </a:lnTo>
                  <a:lnTo>
                    <a:pt x="2209800" y="268338"/>
                  </a:lnTo>
                  <a:lnTo>
                    <a:pt x="2209800" y="111137"/>
                  </a:lnTo>
                  <a:lnTo>
                    <a:pt x="2098662" y="0"/>
                  </a:lnTo>
                  <a:close/>
                </a:path>
              </a:pathLst>
            </a:custGeom>
            <a:solidFill>
              <a:srgbClr val="D9D9D9"/>
            </a:solidFill>
          </p:spPr>
          <p:txBody>
            <a:bodyPr wrap="square" lIns="0" tIns="0" rIns="0" bIns="0" rtlCol="0"/>
            <a:lstStyle/>
            <a:p>
              <a:endParaRPr/>
            </a:p>
          </p:txBody>
        </p:sp>
        <p:sp>
          <p:nvSpPr>
            <p:cNvPr id="10" name="object 10"/>
            <p:cNvSpPr/>
            <p:nvPr/>
          </p:nvSpPr>
          <p:spPr>
            <a:xfrm>
              <a:off x="4648200" y="1752599"/>
              <a:ext cx="2209800" cy="379730"/>
            </a:xfrm>
            <a:custGeom>
              <a:avLst/>
              <a:gdLst/>
              <a:ahLst/>
              <a:cxnLst/>
              <a:rect l="l" t="t" r="r" b="b"/>
              <a:pathLst>
                <a:path w="2209800" h="379730">
                  <a:moveTo>
                    <a:pt x="0" y="111137"/>
                  </a:moveTo>
                  <a:lnTo>
                    <a:pt x="111137" y="0"/>
                  </a:lnTo>
                  <a:lnTo>
                    <a:pt x="2098662" y="0"/>
                  </a:lnTo>
                  <a:lnTo>
                    <a:pt x="2209800" y="111137"/>
                  </a:lnTo>
                  <a:lnTo>
                    <a:pt x="2209800" y="268338"/>
                  </a:lnTo>
                  <a:lnTo>
                    <a:pt x="2098662" y="379475"/>
                  </a:lnTo>
                  <a:lnTo>
                    <a:pt x="111137" y="379475"/>
                  </a:lnTo>
                  <a:lnTo>
                    <a:pt x="0" y="268338"/>
                  </a:lnTo>
                  <a:lnTo>
                    <a:pt x="0" y="111137"/>
                  </a:lnTo>
                  <a:close/>
                </a:path>
              </a:pathLst>
            </a:custGeom>
            <a:ln w="9144">
              <a:solidFill>
                <a:srgbClr val="000000"/>
              </a:solidFill>
            </a:ln>
          </p:spPr>
          <p:txBody>
            <a:bodyPr wrap="square" lIns="0" tIns="0" rIns="0" bIns="0" rtlCol="0"/>
            <a:lstStyle/>
            <a:p>
              <a:endParaRPr/>
            </a:p>
          </p:txBody>
        </p:sp>
        <p:sp>
          <p:nvSpPr>
            <p:cNvPr id="11" name="object 11"/>
            <p:cNvSpPr/>
            <p:nvPr/>
          </p:nvSpPr>
          <p:spPr>
            <a:xfrm>
              <a:off x="4267200" y="1752601"/>
              <a:ext cx="381000" cy="381000"/>
            </a:xfrm>
            <a:custGeom>
              <a:avLst/>
              <a:gdLst/>
              <a:ahLst/>
              <a:cxnLst/>
              <a:rect l="l" t="t" r="r" b="b"/>
              <a:pathLst>
                <a:path w="381000" h="381000">
                  <a:moveTo>
                    <a:pt x="269417" y="0"/>
                  </a:moveTo>
                  <a:lnTo>
                    <a:pt x="111582" y="0"/>
                  </a:lnTo>
                  <a:lnTo>
                    <a:pt x="0" y="111582"/>
                  </a:lnTo>
                  <a:lnTo>
                    <a:pt x="0" y="269417"/>
                  </a:lnTo>
                  <a:lnTo>
                    <a:pt x="111582" y="381000"/>
                  </a:lnTo>
                  <a:lnTo>
                    <a:pt x="269417" y="381000"/>
                  </a:lnTo>
                  <a:lnTo>
                    <a:pt x="381000" y="269417"/>
                  </a:lnTo>
                  <a:lnTo>
                    <a:pt x="381000" y="111582"/>
                  </a:lnTo>
                  <a:lnTo>
                    <a:pt x="269417" y="0"/>
                  </a:lnTo>
                  <a:close/>
                </a:path>
              </a:pathLst>
            </a:custGeom>
            <a:solidFill>
              <a:srgbClr val="D9D9D9"/>
            </a:solidFill>
          </p:spPr>
          <p:txBody>
            <a:bodyPr wrap="square" lIns="0" tIns="0" rIns="0" bIns="0" rtlCol="0"/>
            <a:lstStyle/>
            <a:p>
              <a:endParaRPr/>
            </a:p>
          </p:txBody>
        </p:sp>
        <p:sp>
          <p:nvSpPr>
            <p:cNvPr id="12" name="object 12"/>
            <p:cNvSpPr/>
            <p:nvPr/>
          </p:nvSpPr>
          <p:spPr>
            <a:xfrm>
              <a:off x="4267200" y="1752601"/>
              <a:ext cx="381000" cy="381000"/>
            </a:xfrm>
            <a:custGeom>
              <a:avLst/>
              <a:gdLst/>
              <a:ahLst/>
              <a:cxnLst/>
              <a:rect l="l" t="t" r="r" b="b"/>
              <a:pathLst>
                <a:path w="381000" h="381000">
                  <a:moveTo>
                    <a:pt x="0" y="111582"/>
                  </a:moveTo>
                  <a:lnTo>
                    <a:pt x="111582" y="0"/>
                  </a:lnTo>
                  <a:lnTo>
                    <a:pt x="269417" y="0"/>
                  </a:lnTo>
                  <a:lnTo>
                    <a:pt x="381000" y="111582"/>
                  </a:lnTo>
                  <a:lnTo>
                    <a:pt x="381000" y="269417"/>
                  </a:lnTo>
                  <a:lnTo>
                    <a:pt x="269417" y="381000"/>
                  </a:lnTo>
                  <a:lnTo>
                    <a:pt x="111582" y="381000"/>
                  </a:lnTo>
                  <a:lnTo>
                    <a:pt x="0" y="269417"/>
                  </a:lnTo>
                  <a:lnTo>
                    <a:pt x="0" y="111582"/>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4336764" y="1785620"/>
            <a:ext cx="229870" cy="299720"/>
          </a:xfrm>
          <a:prstGeom prst="rect">
            <a:avLst/>
          </a:prstGeom>
        </p:spPr>
        <p:txBody>
          <a:bodyPr vert="horz" wrap="square" lIns="0" tIns="12700" rIns="0" bIns="0" rtlCol="0">
            <a:spAutoFit/>
          </a:bodyPr>
          <a:lstStyle/>
          <a:p>
            <a:pPr marL="12700">
              <a:lnSpc>
                <a:spcPct val="100000"/>
              </a:lnSpc>
              <a:spcBef>
                <a:spcPts val="100"/>
              </a:spcBef>
            </a:pPr>
            <a:r>
              <a:rPr sz="1800" b="1" spc="-100" dirty="0">
                <a:latin typeface="Times New Roman"/>
                <a:cs typeface="Times New Roman"/>
              </a:rPr>
              <a:t>11</a:t>
            </a:r>
            <a:endParaRPr sz="1800">
              <a:latin typeface="Times New Roman"/>
              <a:cs typeface="Times New Roman"/>
            </a:endParaRPr>
          </a:p>
        </p:txBody>
      </p:sp>
      <p:grpSp>
        <p:nvGrpSpPr>
          <p:cNvPr id="14" name="object 14"/>
          <p:cNvGrpSpPr/>
          <p:nvPr/>
        </p:nvGrpSpPr>
        <p:grpSpPr>
          <a:xfrm>
            <a:off x="2119693" y="985836"/>
            <a:ext cx="6724650" cy="858519"/>
            <a:chOff x="2119693" y="985836"/>
            <a:chExt cx="6724650" cy="858519"/>
          </a:xfrm>
        </p:grpSpPr>
        <p:sp>
          <p:nvSpPr>
            <p:cNvPr id="15" name="object 15"/>
            <p:cNvSpPr/>
            <p:nvPr/>
          </p:nvSpPr>
          <p:spPr>
            <a:xfrm>
              <a:off x="2124455" y="1484376"/>
              <a:ext cx="990600" cy="0"/>
            </a:xfrm>
            <a:custGeom>
              <a:avLst/>
              <a:gdLst/>
              <a:ahLst/>
              <a:cxnLst/>
              <a:rect l="l" t="t" r="r" b="b"/>
              <a:pathLst>
                <a:path w="990600">
                  <a:moveTo>
                    <a:pt x="990600" y="0"/>
                  </a:moveTo>
                  <a:lnTo>
                    <a:pt x="0" y="0"/>
                  </a:lnTo>
                </a:path>
              </a:pathLst>
            </a:custGeom>
            <a:ln w="9144">
              <a:solidFill>
                <a:srgbClr val="000000"/>
              </a:solidFill>
            </a:ln>
          </p:spPr>
          <p:txBody>
            <a:bodyPr wrap="square" lIns="0" tIns="0" rIns="0" bIns="0" rtlCol="0"/>
            <a:lstStyle/>
            <a:p>
              <a:endParaRPr/>
            </a:p>
          </p:txBody>
        </p:sp>
        <p:sp>
          <p:nvSpPr>
            <p:cNvPr id="16" name="object 16"/>
            <p:cNvSpPr/>
            <p:nvPr/>
          </p:nvSpPr>
          <p:spPr>
            <a:xfrm>
              <a:off x="3131819" y="1484376"/>
              <a:ext cx="0" cy="296545"/>
            </a:xfrm>
            <a:custGeom>
              <a:avLst/>
              <a:gdLst/>
              <a:ahLst/>
              <a:cxnLst/>
              <a:rect l="l" t="t" r="r" b="b"/>
              <a:pathLst>
                <a:path h="296544">
                  <a:moveTo>
                    <a:pt x="0" y="0"/>
                  </a:moveTo>
                  <a:lnTo>
                    <a:pt x="0" y="296164"/>
                  </a:lnTo>
                </a:path>
              </a:pathLst>
            </a:custGeom>
            <a:ln w="12700">
              <a:solidFill>
                <a:srgbClr val="000000"/>
              </a:solidFill>
            </a:ln>
          </p:spPr>
          <p:txBody>
            <a:bodyPr wrap="square" lIns="0" tIns="0" rIns="0" bIns="0" rtlCol="0"/>
            <a:lstStyle/>
            <a:p>
              <a:endParaRPr/>
            </a:p>
          </p:txBody>
        </p:sp>
        <p:sp>
          <p:nvSpPr>
            <p:cNvPr id="17" name="object 17"/>
            <p:cNvSpPr/>
            <p:nvPr/>
          </p:nvSpPr>
          <p:spPr>
            <a:xfrm>
              <a:off x="3093723" y="1767841"/>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8" name="object 18"/>
            <p:cNvSpPr/>
            <p:nvPr/>
          </p:nvSpPr>
          <p:spPr>
            <a:xfrm>
              <a:off x="4648200" y="990598"/>
              <a:ext cx="4191000" cy="609600"/>
            </a:xfrm>
            <a:custGeom>
              <a:avLst/>
              <a:gdLst/>
              <a:ahLst/>
              <a:cxnLst/>
              <a:rect l="l" t="t" r="r" b="b"/>
              <a:pathLst>
                <a:path w="4191000" h="609600">
                  <a:moveTo>
                    <a:pt x="4012463" y="0"/>
                  </a:moveTo>
                  <a:lnTo>
                    <a:pt x="178536" y="0"/>
                  </a:lnTo>
                  <a:lnTo>
                    <a:pt x="0" y="178536"/>
                  </a:lnTo>
                  <a:lnTo>
                    <a:pt x="0" y="431063"/>
                  </a:lnTo>
                  <a:lnTo>
                    <a:pt x="178536" y="609599"/>
                  </a:lnTo>
                  <a:lnTo>
                    <a:pt x="4012463" y="609599"/>
                  </a:lnTo>
                  <a:lnTo>
                    <a:pt x="4191000" y="431063"/>
                  </a:lnTo>
                  <a:lnTo>
                    <a:pt x="4191000" y="178536"/>
                  </a:lnTo>
                  <a:lnTo>
                    <a:pt x="4012463" y="0"/>
                  </a:lnTo>
                  <a:close/>
                </a:path>
              </a:pathLst>
            </a:custGeom>
            <a:solidFill>
              <a:srgbClr val="D9D9D9"/>
            </a:solidFill>
          </p:spPr>
          <p:txBody>
            <a:bodyPr wrap="square" lIns="0" tIns="0" rIns="0" bIns="0" rtlCol="0"/>
            <a:lstStyle/>
            <a:p>
              <a:endParaRPr/>
            </a:p>
          </p:txBody>
        </p:sp>
        <p:sp>
          <p:nvSpPr>
            <p:cNvPr id="19" name="object 19"/>
            <p:cNvSpPr/>
            <p:nvPr/>
          </p:nvSpPr>
          <p:spPr>
            <a:xfrm>
              <a:off x="4648200" y="990598"/>
              <a:ext cx="4191000" cy="609600"/>
            </a:xfrm>
            <a:custGeom>
              <a:avLst/>
              <a:gdLst/>
              <a:ahLst/>
              <a:cxnLst/>
              <a:rect l="l" t="t" r="r" b="b"/>
              <a:pathLst>
                <a:path w="4191000" h="609600">
                  <a:moveTo>
                    <a:pt x="0" y="178536"/>
                  </a:moveTo>
                  <a:lnTo>
                    <a:pt x="178536" y="0"/>
                  </a:lnTo>
                  <a:lnTo>
                    <a:pt x="4012463" y="0"/>
                  </a:lnTo>
                  <a:lnTo>
                    <a:pt x="4191000" y="178536"/>
                  </a:lnTo>
                  <a:lnTo>
                    <a:pt x="4191000" y="431063"/>
                  </a:lnTo>
                  <a:lnTo>
                    <a:pt x="4012463" y="609599"/>
                  </a:lnTo>
                  <a:lnTo>
                    <a:pt x="178536" y="609599"/>
                  </a:lnTo>
                  <a:lnTo>
                    <a:pt x="0" y="431063"/>
                  </a:lnTo>
                  <a:lnTo>
                    <a:pt x="0" y="178536"/>
                  </a:lnTo>
                  <a:close/>
                </a:path>
              </a:pathLst>
            </a:custGeom>
            <a:ln w="9144">
              <a:solidFill>
                <a:srgbClr val="000000"/>
              </a:solidFill>
            </a:ln>
          </p:spPr>
          <p:txBody>
            <a:bodyPr wrap="square" lIns="0" tIns="0" rIns="0" bIns="0" rtlCol="0"/>
            <a:lstStyle/>
            <a:p>
              <a:endParaRPr/>
            </a:p>
          </p:txBody>
        </p:sp>
      </p:grpSp>
      <p:sp>
        <p:nvSpPr>
          <p:cNvPr id="20" name="object 20"/>
          <p:cNvSpPr txBox="1"/>
          <p:nvPr/>
        </p:nvSpPr>
        <p:spPr>
          <a:xfrm>
            <a:off x="5058949" y="948372"/>
            <a:ext cx="3365500" cy="544195"/>
          </a:xfrm>
          <a:prstGeom prst="rect">
            <a:avLst/>
          </a:prstGeom>
        </p:spPr>
        <p:txBody>
          <a:bodyPr vert="horz" wrap="square" lIns="0" tIns="104775" rIns="0" bIns="0" rtlCol="0">
            <a:spAutoFit/>
          </a:bodyPr>
          <a:lstStyle/>
          <a:p>
            <a:pPr marL="573405" marR="5080" indent="-561340">
              <a:lnSpc>
                <a:spcPct val="70000"/>
              </a:lnSpc>
              <a:spcBef>
                <a:spcPts val="825"/>
              </a:spcBef>
            </a:pPr>
            <a:r>
              <a:rPr sz="2000" b="1" spc="-10" dirty="0">
                <a:latin typeface="Times New Roman"/>
                <a:cs typeface="Times New Roman"/>
              </a:rPr>
              <a:t>Додавання </a:t>
            </a:r>
            <a:r>
              <a:rPr sz="2000" b="1" spc="-5" dirty="0">
                <a:latin typeface="Times New Roman"/>
                <a:cs typeface="Times New Roman"/>
              </a:rPr>
              <a:t>залишку вазеліну </a:t>
            </a:r>
            <a:r>
              <a:rPr sz="2000" b="1" spc="-484" dirty="0">
                <a:latin typeface="Times New Roman"/>
                <a:cs typeface="Times New Roman"/>
              </a:rPr>
              <a:t> </a:t>
            </a:r>
            <a:r>
              <a:rPr sz="2000" b="1" dirty="0">
                <a:latin typeface="Times New Roman"/>
                <a:cs typeface="Times New Roman"/>
              </a:rPr>
              <a:t>і</a:t>
            </a:r>
            <a:r>
              <a:rPr sz="2000" b="1" spc="-20" dirty="0">
                <a:latin typeface="Times New Roman"/>
                <a:cs typeface="Times New Roman"/>
              </a:rPr>
              <a:t> </a:t>
            </a:r>
            <a:r>
              <a:rPr sz="2000" b="1" spc="-15" dirty="0">
                <a:latin typeface="Times New Roman"/>
                <a:cs typeface="Times New Roman"/>
              </a:rPr>
              <a:t>гомогенізація</a:t>
            </a:r>
            <a:r>
              <a:rPr sz="2000" b="1" spc="-30" dirty="0">
                <a:latin typeface="Times New Roman"/>
                <a:cs typeface="Times New Roman"/>
              </a:rPr>
              <a:t> </a:t>
            </a:r>
            <a:r>
              <a:rPr sz="2000" b="1" spc="-5" dirty="0">
                <a:latin typeface="Times New Roman"/>
                <a:cs typeface="Times New Roman"/>
              </a:rPr>
              <a:t>мазі</a:t>
            </a:r>
            <a:endParaRPr sz="2000">
              <a:latin typeface="Times New Roman"/>
              <a:cs typeface="Times New Roman"/>
            </a:endParaRPr>
          </a:p>
        </p:txBody>
      </p:sp>
      <p:grpSp>
        <p:nvGrpSpPr>
          <p:cNvPr id="21" name="object 21"/>
          <p:cNvGrpSpPr/>
          <p:nvPr/>
        </p:nvGrpSpPr>
        <p:grpSpPr>
          <a:xfrm>
            <a:off x="4291393" y="1062041"/>
            <a:ext cx="361950" cy="466725"/>
            <a:chOff x="4291393" y="1062041"/>
            <a:chExt cx="361950" cy="466725"/>
          </a:xfrm>
        </p:grpSpPr>
        <p:sp>
          <p:nvSpPr>
            <p:cNvPr id="22" name="object 22"/>
            <p:cNvSpPr/>
            <p:nvPr/>
          </p:nvSpPr>
          <p:spPr>
            <a:xfrm>
              <a:off x="4296155" y="1066803"/>
              <a:ext cx="352425" cy="457200"/>
            </a:xfrm>
            <a:custGeom>
              <a:avLst/>
              <a:gdLst/>
              <a:ahLst/>
              <a:cxnLst/>
              <a:rect l="l" t="t" r="r" b="b"/>
              <a:pathLst>
                <a:path w="352425" h="457200">
                  <a:moveTo>
                    <a:pt x="248945" y="0"/>
                  </a:moveTo>
                  <a:lnTo>
                    <a:pt x="103098" y="0"/>
                  </a:lnTo>
                  <a:lnTo>
                    <a:pt x="0" y="103098"/>
                  </a:lnTo>
                  <a:lnTo>
                    <a:pt x="0" y="354088"/>
                  </a:lnTo>
                  <a:lnTo>
                    <a:pt x="103098" y="457200"/>
                  </a:lnTo>
                  <a:lnTo>
                    <a:pt x="248945" y="457200"/>
                  </a:lnTo>
                  <a:lnTo>
                    <a:pt x="352044" y="354088"/>
                  </a:lnTo>
                  <a:lnTo>
                    <a:pt x="352044" y="103098"/>
                  </a:lnTo>
                  <a:lnTo>
                    <a:pt x="248945" y="0"/>
                  </a:lnTo>
                  <a:close/>
                </a:path>
              </a:pathLst>
            </a:custGeom>
            <a:solidFill>
              <a:srgbClr val="D9D9D9"/>
            </a:solidFill>
          </p:spPr>
          <p:txBody>
            <a:bodyPr wrap="square" lIns="0" tIns="0" rIns="0" bIns="0" rtlCol="0"/>
            <a:lstStyle/>
            <a:p>
              <a:endParaRPr/>
            </a:p>
          </p:txBody>
        </p:sp>
        <p:sp>
          <p:nvSpPr>
            <p:cNvPr id="23" name="object 23"/>
            <p:cNvSpPr/>
            <p:nvPr/>
          </p:nvSpPr>
          <p:spPr>
            <a:xfrm>
              <a:off x="4296155" y="1066803"/>
              <a:ext cx="352425" cy="457200"/>
            </a:xfrm>
            <a:custGeom>
              <a:avLst/>
              <a:gdLst/>
              <a:ahLst/>
              <a:cxnLst/>
              <a:rect l="l" t="t" r="r" b="b"/>
              <a:pathLst>
                <a:path w="352425" h="457200">
                  <a:moveTo>
                    <a:pt x="0" y="103098"/>
                  </a:moveTo>
                  <a:lnTo>
                    <a:pt x="103098" y="0"/>
                  </a:lnTo>
                  <a:lnTo>
                    <a:pt x="248945" y="0"/>
                  </a:lnTo>
                  <a:lnTo>
                    <a:pt x="352044" y="103098"/>
                  </a:lnTo>
                  <a:lnTo>
                    <a:pt x="352044" y="354088"/>
                  </a:lnTo>
                  <a:lnTo>
                    <a:pt x="248945" y="457200"/>
                  </a:lnTo>
                  <a:lnTo>
                    <a:pt x="103098" y="457200"/>
                  </a:lnTo>
                  <a:lnTo>
                    <a:pt x="0" y="354088"/>
                  </a:lnTo>
                  <a:lnTo>
                    <a:pt x="0" y="103098"/>
                  </a:lnTo>
                  <a:close/>
                </a:path>
              </a:pathLst>
            </a:custGeom>
            <a:ln w="9144">
              <a:solidFill>
                <a:srgbClr val="000000"/>
              </a:solidFill>
            </a:ln>
          </p:spPr>
          <p:txBody>
            <a:bodyPr wrap="square" lIns="0" tIns="0" rIns="0" bIns="0" rtlCol="0"/>
            <a:lstStyle/>
            <a:p>
              <a:endParaRPr/>
            </a:p>
          </p:txBody>
        </p:sp>
      </p:grpSp>
      <p:sp>
        <p:nvSpPr>
          <p:cNvPr id="24" name="object 24"/>
          <p:cNvSpPr txBox="1"/>
          <p:nvPr/>
        </p:nvSpPr>
        <p:spPr>
          <a:xfrm>
            <a:off x="4350734" y="1137920"/>
            <a:ext cx="229870" cy="299720"/>
          </a:xfrm>
          <a:prstGeom prst="rect">
            <a:avLst/>
          </a:prstGeom>
        </p:spPr>
        <p:txBody>
          <a:bodyPr vert="horz" wrap="square" lIns="0" tIns="12700" rIns="0" bIns="0" rtlCol="0">
            <a:spAutoFit/>
          </a:bodyPr>
          <a:lstStyle/>
          <a:p>
            <a:pPr marL="12700">
              <a:lnSpc>
                <a:spcPct val="100000"/>
              </a:lnSpc>
              <a:spcBef>
                <a:spcPts val="100"/>
              </a:spcBef>
            </a:pPr>
            <a:r>
              <a:rPr sz="1800" b="1" spc="-100" dirty="0">
                <a:latin typeface="Times New Roman"/>
                <a:cs typeface="Times New Roman"/>
              </a:rPr>
              <a:t>11</a:t>
            </a:r>
            <a:endParaRPr sz="1800">
              <a:latin typeface="Times New Roman"/>
              <a:cs typeface="Times New Roman"/>
            </a:endParaRPr>
          </a:p>
        </p:txBody>
      </p:sp>
      <p:grpSp>
        <p:nvGrpSpPr>
          <p:cNvPr id="25" name="object 25"/>
          <p:cNvGrpSpPr/>
          <p:nvPr/>
        </p:nvGrpSpPr>
        <p:grpSpPr>
          <a:xfrm>
            <a:off x="1214437" y="604837"/>
            <a:ext cx="1346200" cy="619125"/>
            <a:chOff x="1214437" y="604837"/>
            <a:chExt cx="1346200" cy="619125"/>
          </a:xfrm>
        </p:grpSpPr>
        <p:sp>
          <p:nvSpPr>
            <p:cNvPr id="26" name="object 26"/>
            <p:cNvSpPr/>
            <p:nvPr/>
          </p:nvSpPr>
          <p:spPr>
            <a:xfrm>
              <a:off x="2479547" y="1143000"/>
              <a:ext cx="76200" cy="76200"/>
            </a:xfrm>
            <a:custGeom>
              <a:avLst/>
              <a:gdLst/>
              <a:ahLst/>
              <a:cxnLst/>
              <a:rect l="l" t="t" r="r" b="b"/>
              <a:pathLst>
                <a:path w="76200" h="76200">
                  <a:moveTo>
                    <a:pt x="76200" y="0"/>
                  </a:moveTo>
                  <a:lnTo>
                    <a:pt x="15240" y="15240"/>
                  </a:lnTo>
                  <a:lnTo>
                    <a:pt x="0" y="76200"/>
                  </a:lnTo>
                  <a:lnTo>
                    <a:pt x="76200" y="0"/>
                  </a:lnTo>
                  <a:close/>
                </a:path>
              </a:pathLst>
            </a:custGeom>
            <a:solidFill>
              <a:srgbClr val="CDCDCD"/>
            </a:solidFill>
          </p:spPr>
          <p:txBody>
            <a:bodyPr wrap="square" lIns="0" tIns="0" rIns="0" bIns="0" rtlCol="0"/>
            <a:lstStyle/>
            <a:p>
              <a:endParaRPr/>
            </a:p>
          </p:txBody>
        </p:sp>
        <p:sp>
          <p:nvSpPr>
            <p:cNvPr id="27" name="object 27"/>
            <p:cNvSpPr/>
            <p:nvPr/>
          </p:nvSpPr>
          <p:spPr>
            <a:xfrm>
              <a:off x="1219200" y="609600"/>
              <a:ext cx="1336675" cy="609600"/>
            </a:xfrm>
            <a:custGeom>
              <a:avLst/>
              <a:gdLst/>
              <a:ahLst/>
              <a:cxnLst/>
              <a:rect l="l" t="t" r="r" b="b"/>
              <a:pathLst>
                <a:path w="1336675" h="609600">
                  <a:moveTo>
                    <a:pt x="1260348" y="609600"/>
                  </a:moveTo>
                  <a:lnTo>
                    <a:pt x="1275588" y="548640"/>
                  </a:lnTo>
                  <a:lnTo>
                    <a:pt x="1336548" y="533400"/>
                  </a:lnTo>
                  <a:lnTo>
                    <a:pt x="1260348" y="609600"/>
                  </a:lnTo>
                  <a:lnTo>
                    <a:pt x="0" y="609600"/>
                  </a:lnTo>
                  <a:lnTo>
                    <a:pt x="0" y="0"/>
                  </a:lnTo>
                  <a:lnTo>
                    <a:pt x="1336548" y="0"/>
                  </a:lnTo>
                  <a:lnTo>
                    <a:pt x="1336548" y="533400"/>
                  </a:lnTo>
                </a:path>
              </a:pathLst>
            </a:custGeom>
            <a:ln w="9144">
              <a:solidFill>
                <a:srgbClr val="000000"/>
              </a:solidFill>
            </a:ln>
          </p:spPr>
          <p:txBody>
            <a:bodyPr wrap="square" lIns="0" tIns="0" rIns="0" bIns="0" rtlCol="0"/>
            <a:lstStyle/>
            <a:p>
              <a:endParaRPr/>
            </a:p>
          </p:txBody>
        </p:sp>
      </p:grpSp>
      <p:sp>
        <p:nvSpPr>
          <p:cNvPr id="28" name="object 28"/>
          <p:cNvSpPr txBox="1"/>
          <p:nvPr/>
        </p:nvSpPr>
        <p:spPr>
          <a:xfrm>
            <a:off x="1445767" y="589279"/>
            <a:ext cx="882015" cy="299720"/>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B03E9A"/>
                </a:solidFill>
                <a:latin typeface="Times New Roman"/>
                <a:cs typeface="Times New Roman"/>
              </a:rPr>
              <a:t>Ка</a:t>
            </a:r>
            <a:r>
              <a:rPr sz="1800" b="1" spc="-10" dirty="0">
                <a:solidFill>
                  <a:srgbClr val="B03E9A"/>
                </a:solidFill>
                <a:latin typeface="Times New Roman"/>
                <a:cs typeface="Times New Roman"/>
              </a:rPr>
              <a:t>п</a:t>
            </a:r>
            <a:r>
              <a:rPr sz="1800" b="1" spc="-20" dirty="0">
                <a:solidFill>
                  <a:srgbClr val="B03E9A"/>
                </a:solidFill>
                <a:latin typeface="Times New Roman"/>
                <a:cs typeface="Times New Roman"/>
              </a:rPr>
              <a:t>с</a:t>
            </a:r>
            <a:r>
              <a:rPr sz="1800" b="1" spc="-40" dirty="0">
                <a:solidFill>
                  <a:srgbClr val="B03E9A"/>
                </a:solidFill>
                <a:latin typeface="Times New Roman"/>
                <a:cs typeface="Times New Roman"/>
              </a:rPr>
              <a:t>у</a:t>
            </a:r>
            <a:r>
              <a:rPr sz="1800" b="1" spc="-5" dirty="0">
                <a:solidFill>
                  <a:srgbClr val="B03E9A"/>
                </a:solidFill>
                <a:latin typeface="Times New Roman"/>
                <a:cs typeface="Times New Roman"/>
              </a:rPr>
              <a:t>л</a:t>
            </a:r>
            <a:r>
              <a:rPr sz="1800" b="1" dirty="0">
                <a:solidFill>
                  <a:srgbClr val="B03E9A"/>
                </a:solidFill>
                <a:latin typeface="Times New Roman"/>
                <a:cs typeface="Times New Roman"/>
              </a:rPr>
              <a:t>а</a:t>
            </a:r>
            <a:endParaRPr sz="1800">
              <a:latin typeface="Times New Roman"/>
              <a:cs typeface="Times New Roman"/>
            </a:endParaRPr>
          </a:p>
        </p:txBody>
      </p:sp>
      <p:sp>
        <p:nvSpPr>
          <p:cNvPr id="29" name="object 29"/>
          <p:cNvSpPr txBox="1"/>
          <p:nvPr/>
        </p:nvSpPr>
        <p:spPr>
          <a:xfrm>
            <a:off x="1320723" y="863600"/>
            <a:ext cx="78295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з</a:t>
            </a:r>
            <a:r>
              <a:rPr sz="1800" dirty="0">
                <a:latin typeface="Times New Roman"/>
                <a:cs typeface="Times New Roman"/>
              </a:rPr>
              <a:t>ел</a:t>
            </a:r>
            <a:r>
              <a:rPr sz="1800" spc="-5" dirty="0">
                <a:latin typeface="Times New Roman"/>
                <a:cs typeface="Times New Roman"/>
              </a:rPr>
              <a:t>ин</a:t>
            </a:r>
            <a:endParaRPr sz="1800">
              <a:latin typeface="Times New Roman"/>
              <a:cs typeface="Times New Roman"/>
            </a:endParaRPr>
          </a:p>
        </p:txBody>
      </p:sp>
      <p:pic>
        <p:nvPicPr>
          <p:cNvPr id="30" name="object 30"/>
          <p:cNvPicPr/>
          <p:nvPr/>
        </p:nvPicPr>
        <p:blipFill>
          <a:blip r:embed="rId4" cstate="print"/>
          <a:stretch>
            <a:fillRect/>
          </a:stretch>
        </p:blipFill>
        <p:spPr>
          <a:xfrm>
            <a:off x="1533143" y="83819"/>
            <a:ext cx="5160263" cy="539495"/>
          </a:xfrm>
          <a:prstGeom prst="rect">
            <a:avLst/>
          </a:prstGeom>
        </p:spPr>
      </p:pic>
      <p:sp>
        <p:nvSpPr>
          <p:cNvPr id="31" name="object 31"/>
          <p:cNvSpPr txBox="1">
            <a:spLocks noGrp="1"/>
          </p:cNvSpPr>
          <p:nvPr>
            <p:ph type="title"/>
          </p:nvPr>
        </p:nvSpPr>
        <p:spPr>
          <a:xfrm>
            <a:off x="1671986" y="141288"/>
            <a:ext cx="4862830" cy="314960"/>
          </a:xfrm>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50" dirty="0"/>
              <a:t> </a:t>
            </a:r>
            <a:r>
              <a:rPr spc="-20" dirty="0"/>
              <a:t>КОМБІНОВАНИХ</a:t>
            </a:r>
            <a:r>
              <a:rPr spc="475" dirty="0"/>
              <a:t> </a:t>
            </a:r>
            <a:r>
              <a:rPr spc="-20" dirty="0"/>
              <a:t>МАЗЕЙ</a:t>
            </a:r>
          </a:p>
        </p:txBody>
      </p:sp>
      <p:grpSp>
        <p:nvGrpSpPr>
          <p:cNvPr id="32" name="object 32"/>
          <p:cNvGrpSpPr/>
          <p:nvPr/>
        </p:nvGrpSpPr>
        <p:grpSpPr>
          <a:xfrm>
            <a:off x="4287011" y="2270760"/>
            <a:ext cx="2575560" cy="401320"/>
            <a:chOff x="4287011" y="2270760"/>
            <a:chExt cx="2575560" cy="401320"/>
          </a:xfrm>
        </p:grpSpPr>
        <p:sp>
          <p:nvSpPr>
            <p:cNvPr id="33" name="object 33"/>
            <p:cNvSpPr/>
            <p:nvPr/>
          </p:nvSpPr>
          <p:spPr>
            <a:xfrm>
              <a:off x="4648199" y="2275332"/>
              <a:ext cx="2209800" cy="379730"/>
            </a:xfrm>
            <a:custGeom>
              <a:avLst/>
              <a:gdLst/>
              <a:ahLst/>
              <a:cxnLst/>
              <a:rect l="l" t="t" r="r" b="b"/>
              <a:pathLst>
                <a:path w="2209800" h="379730">
                  <a:moveTo>
                    <a:pt x="2098662" y="0"/>
                  </a:moveTo>
                  <a:lnTo>
                    <a:pt x="111137" y="0"/>
                  </a:lnTo>
                  <a:lnTo>
                    <a:pt x="0" y="111137"/>
                  </a:lnTo>
                  <a:lnTo>
                    <a:pt x="0" y="268338"/>
                  </a:lnTo>
                  <a:lnTo>
                    <a:pt x="111137" y="379475"/>
                  </a:lnTo>
                  <a:lnTo>
                    <a:pt x="2098662" y="379475"/>
                  </a:lnTo>
                  <a:lnTo>
                    <a:pt x="2209800" y="268338"/>
                  </a:lnTo>
                  <a:lnTo>
                    <a:pt x="2209800" y="111137"/>
                  </a:lnTo>
                  <a:lnTo>
                    <a:pt x="2098662" y="0"/>
                  </a:lnTo>
                  <a:close/>
                </a:path>
              </a:pathLst>
            </a:custGeom>
            <a:solidFill>
              <a:srgbClr val="D9D9D9"/>
            </a:solidFill>
          </p:spPr>
          <p:txBody>
            <a:bodyPr wrap="square" lIns="0" tIns="0" rIns="0" bIns="0" rtlCol="0"/>
            <a:lstStyle/>
            <a:p>
              <a:endParaRPr/>
            </a:p>
          </p:txBody>
        </p:sp>
        <p:sp>
          <p:nvSpPr>
            <p:cNvPr id="34" name="object 34"/>
            <p:cNvSpPr/>
            <p:nvPr/>
          </p:nvSpPr>
          <p:spPr>
            <a:xfrm>
              <a:off x="4648199" y="2275332"/>
              <a:ext cx="2209800" cy="379730"/>
            </a:xfrm>
            <a:custGeom>
              <a:avLst/>
              <a:gdLst/>
              <a:ahLst/>
              <a:cxnLst/>
              <a:rect l="l" t="t" r="r" b="b"/>
              <a:pathLst>
                <a:path w="2209800" h="379730">
                  <a:moveTo>
                    <a:pt x="0" y="111137"/>
                  </a:moveTo>
                  <a:lnTo>
                    <a:pt x="111137" y="0"/>
                  </a:lnTo>
                  <a:lnTo>
                    <a:pt x="2098662" y="0"/>
                  </a:lnTo>
                  <a:lnTo>
                    <a:pt x="2209800" y="111137"/>
                  </a:lnTo>
                  <a:lnTo>
                    <a:pt x="2209800" y="268338"/>
                  </a:lnTo>
                  <a:lnTo>
                    <a:pt x="2098662" y="379475"/>
                  </a:lnTo>
                  <a:lnTo>
                    <a:pt x="111137" y="379475"/>
                  </a:lnTo>
                  <a:lnTo>
                    <a:pt x="0" y="268338"/>
                  </a:lnTo>
                  <a:lnTo>
                    <a:pt x="0" y="111137"/>
                  </a:lnTo>
                  <a:close/>
                </a:path>
              </a:pathLst>
            </a:custGeom>
            <a:ln w="9144">
              <a:solidFill>
                <a:srgbClr val="000000"/>
              </a:solidFill>
            </a:ln>
          </p:spPr>
          <p:txBody>
            <a:bodyPr wrap="square" lIns="0" tIns="0" rIns="0" bIns="0" rtlCol="0"/>
            <a:lstStyle/>
            <a:p>
              <a:endParaRPr/>
            </a:p>
          </p:txBody>
        </p:sp>
        <p:sp>
          <p:nvSpPr>
            <p:cNvPr id="35" name="object 35"/>
            <p:cNvSpPr/>
            <p:nvPr/>
          </p:nvSpPr>
          <p:spPr>
            <a:xfrm>
              <a:off x="4291583" y="2285997"/>
              <a:ext cx="356870" cy="381000"/>
            </a:xfrm>
            <a:custGeom>
              <a:avLst/>
              <a:gdLst/>
              <a:ahLst/>
              <a:cxnLst/>
              <a:rect l="l" t="t" r="r" b="b"/>
              <a:pathLst>
                <a:path w="356870" h="381000">
                  <a:moveTo>
                    <a:pt x="252171" y="0"/>
                  </a:moveTo>
                  <a:lnTo>
                    <a:pt x="104444" y="0"/>
                  </a:lnTo>
                  <a:lnTo>
                    <a:pt x="0" y="104444"/>
                  </a:lnTo>
                  <a:lnTo>
                    <a:pt x="0" y="276555"/>
                  </a:lnTo>
                  <a:lnTo>
                    <a:pt x="104444" y="380999"/>
                  </a:lnTo>
                  <a:lnTo>
                    <a:pt x="252171" y="380999"/>
                  </a:lnTo>
                  <a:lnTo>
                    <a:pt x="356616" y="276555"/>
                  </a:lnTo>
                  <a:lnTo>
                    <a:pt x="356616" y="104444"/>
                  </a:lnTo>
                  <a:lnTo>
                    <a:pt x="252171" y="0"/>
                  </a:lnTo>
                  <a:close/>
                </a:path>
              </a:pathLst>
            </a:custGeom>
            <a:solidFill>
              <a:srgbClr val="D9D9D9"/>
            </a:solidFill>
          </p:spPr>
          <p:txBody>
            <a:bodyPr wrap="square" lIns="0" tIns="0" rIns="0" bIns="0" rtlCol="0"/>
            <a:lstStyle/>
            <a:p>
              <a:endParaRPr/>
            </a:p>
          </p:txBody>
        </p:sp>
        <p:sp>
          <p:nvSpPr>
            <p:cNvPr id="36" name="object 36"/>
            <p:cNvSpPr/>
            <p:nvPr/>
          </p:nvSpPr>
          <p:spPr>
            <a:xfrm>
              <a:off x="4291583" y="2285997"/>
              <a:ext cx="356870" cy="381000"/>
            </a:xfrm>
            <a:custGeom>
              <a:avLst/>
              <a:gdLst/>
              <a:ahLst/>
              <a:cxnLst/>
              <a:rect l="l" t="t" r="r" b="b"/>
              <a:pathLst>
                <a:path w="356870" h="381000">
                  <a:moveTo>
                    <a:pt x="0" y="104444"/>
                  </a:moveTo>
                  <a:lnTo>
                    <a:pt x="104444" y="0"/>
                  </a:lnTo>
                  <a:lnTo>
                    <a:pt x="252171" y="0"/>
                  </a:lnTo>
                  <a:lnTo>
                    <a:pt x="356616" y="104444"/>
                  </a:lnTo>
                  <a:lnTo>
                    <a:pt x="356616" y="276555"/>
                  </a:lnTo>
                  <a:lnTo>
                    <a:pt x="252171" y="380999"/>
                  </a:lnTo>
                  <a:lnTo>
                    <a:pt x="104444" y="380999"/>
                  </a:lnTo>
                  <a:lnTo>
                    <a:pt x="0" y="276555"/>
                  </a:lnTo>
                  <a:lnTo>
                    <a:pt x="0" y="104444"/>
                  </a:lnTo>
                  <a:close/>
                </a:path>
              </a:pathLst>
            </a:custGeom>
            <a:ln w="9144">
              <a:solidFill>
                <a:srgbClr val="000000"/>
              </a:solidFill>
            </a:ln>
          </p:spPr>
          <p:txBody>
            <a:bodyPr wrap="square" lIns="0" tIns="0" rIns="0" bIns="0" rtlCol="0"/>
            <a:lstStyle/>
            <a:p>
              <a:endParaRPr/>
            </a:p>
          </p:txBody>
        </p:sp>
      </p:grpSp>
      <p:grpSp>
        <p:nvGrpSpPr>
          <p:cNvPr id="37" name="object 37"/>
          <p:cNvGrpSpPr/>
          <p:nvPr/>
        </p:nvGrpSpPr>
        <p:grpSpPr>
          <a:xfrm>
            <a:off x="1372361" y="1130808"/>
            <a:ext cx="2908935" cy="734695"/>
            <a:chOff x="1372361" y="1130808"/>
            <a:chExt cx="2908935" cy="734695"/>
          </a:xfrm>
        </p:grpSpPr>
        <p:sp>
          <p:nvSpPr>
            <p:cNvPr id="38" name="object 38"/>
            <p:cNvSpPr/>
            <p:nvPr/>
          </p:nvSpPr>
          <p:spPr>
            <a:xfrm>
              <a:off x="1372361" y="1143762"/>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sp>
          <p:nvSpPr>
            <p:cNvPr id="39" name="object 39"/>
            <p:cNvSpPr/>
            <p:nvPr/>
          </p:nvSpPr>
          <p:spPr>
            <a:xfrm>
              <a:off x="1600961" y="1143762"/>
              <a:ext cx="0" cy="558165"/>
            </a:xfrm>
            <a:custGeom>
              <a:avLst/>
              <a:gdLst/>
              <a:ahLst/>
              <a:cxnLst/>
              <a:rect l="l" t="t" r="r" b="b"/>
              <a:pathLst>
                <a:path h="558164">
                  <a:moveTo>
                    <a:pt x="0" y="0"/>
                  </a:moveTo>
                  <a:lnTo>
                    <a:pt x="0" y="557784"/>
                  </a:lnTo>
                </a:path>
              </a:pathLst>
            </a:custGeom>
            <a:ln w="25908">
              <a:solidFill>
                <a:srgbClr val="000000"/>
              </a:solidFill>
            </a:ln>
          </p:spPr>
          <p:txBody>
            <a:bodyPr wrap="square" lIns="0" tIns="0" rIns="0" bIns="0" rtlCol="0"/>
            <a:lstStyle/>
            <a:p>
              <a:endParaRPr/>
            </a:p>
          </p:txBody>
        </p:sp>
        <p:sp>
          <p:nvSpPr>
            <p:cNvPr id="40" name="object 40"/>
            <p:cNvSpPr/>
            <p:nvPr/>
          </p:nvSpPr>
          <p:spPr>
            <a:xfrm>
              <a:off x="1562103" y="1675638"/>
              <a:ext cx="78105" cy="78105"/>
            </a:xfrm>
            <a:custGeom>
              <a:avLst/>
              <a:gdLst/>
              <a:ahLst/>
              <a:cxnLst/>
              <a:rect l="l" t="t" r="r" b="b"/>
              <a:pathLst>
                <a:path w="78105" h="78105">
                  <a:moveTo>
                    <a:pt x="77724" y="0"/>
                  </a:moveTo>
                  <a:lnTo>
                    <a:pt x="38862" y="25908"/>
                  </a:lnTo>
                  <a:lnTo>
                    <a:pt x="0" y="0"/>
                  </a:lnTo>
                  <a:lnTo>
                    <a:pt x="38862" y="77724"/>
                  </a:lnTo>
                  <a:lnTo>
                    <a:pt x="77724" y="0"/>
                  </a:lnTo>
                  <a:close/>
                </a:path>
              </a:pathLst>
            </a:custGeom>
            <a:solidFill>
              <a:srgbClr val="000000"/>
            </a:solidFill>
          </p:spPr>
          <p:txBody>
            <a:bodyPr wrap="square" lIns="0" tIns="0" rIns="0" bIns="0" rtlCol="0"/>
            <a:lstStyle/>
            <a:p>
              <a:endParaRPr/>
            </a:p>
          </p:txBody>
        </p:sp>
        <p:sp>
          <p:nvSpPr>
            <p:cNvPr id="41" name="object 41"/>
            <p:cNvSpPr/>
            <p:nvPr/>
          </p:nvSpPr>
          <p:spPr>
            <a:xfrm>
              <a:off x="2124455" y="1484376"/>
              <a:ext cx="0" cy="381000"/>
            </a:xfrm>
            <a:custGeom>
              <a:avLst/>
              <a:gdLst/>
              <a:ahLst/>
              <a:cxnLst/>
              <a:rect l="l" t="t" r="r" b="b"/>
              <a:pathLst>
                <a:path h="381000">
                  <a:moveTo>
                    <a:pt x="0" y="0"/>
                  </a:moveTo>
                  <a:lnTo>
                    <a:pt x="0" y="381000"/>
                  </a:lnTo>
                </a:path>
              </a:pathLst>
            </a:custGeom>
            <a:ln w="9144">
              <a:solidFill>
                <a:srgbClr val="000000"/>
              </a:solidFill>
            </a:ln>
          </p:spPr>
          <p:txBody>
            <a:bodyPr wrap="square" lIns="0" tIns="0" rIns="0" bIns="0" rtlCol="0"/>
            <a:lstStyle/>
            <a:p>
              <a:endParaRPr/>
            </a:p>
          </p:txBody>
        </p:sp>
        <p:sp>
          <p:nvSpPr>
            <p:cNvPr id="42" name="object 42"/>
            <p:cNvSpPr/>
            <p:nvPr/>
          </p:nvSpPr>
          <p:spPr>
            <a:xfrm>
              <a:off x="1665706" y="1296162"/>
              <a:ext cx="2602865" cy="74930"/>
            </a:xfrm>
            <a:custGeom>
              <a:avLst/>
              <a:gdLst/>
              <a:ahLst/>
              <a:cxnLst/>
              <a:rect l="l" t="t" r="r" b="b"/>
              <a:pathLst>
                <a:path w="2602865" h="74930">
                  <a:moveTo>
                    <a:pt x="2602255" y="0"/>
                  </a:moveTo>
                  <a:lnTo>
                    <a:pt x="0" y="74345"/>
                  </a:lnTo>
                </a:path>
              </a:pathLst>
            </a:custGeom>
            <a:ln w="25908">
              <a:solidFill>
                <a:srgbClr val="000000"/>
              </a:solidFill>
              <a:prstDash val="lgDashDot"/>
            </a:ln>
          </p:spPr>
          <p:txBody>
            <a:bodyPr wrap="square" lIns="0" tIns="0" rIns="0" bIns="0" rtlCol="0"/>
            <a:lstStyle/>
            <a:p>
              <a:endParaRPr/>
            </a:p>
          </p:txBody>
        </p:sp>
        <p:sp>
          <p:nvSpPr>
            <p:cNvPr id="43" name="object 43"/>
            <p:cNvSpPr/>
            <p:nvPr/>
          </p:nvSpPr>
          <p:spPr>
            <a:xfrm>
              <a:off x="1600961" y="1331292"/>
              <a:ext cx="79375" cy="78105"/>
            </a:xfrm>
            <a:custGeom>
              <a:avLst/>
              <a:gdLst/>
              <a:ahLst/>
              <a:cxnLst/>
              <a:rect l="l" t="t" r="r" b="b"/>
              <a:pathLst>
                <a:path w="79375" h="78105">
                  <a:moveTo>
                    <a:pt x="76581" y="0"/>
                  </a:moveTo>
                  <a:lnTo>
                    <a:pt x="0" y="41071"/>
                  </a:lnTo>
                  <a:lnTo>
                    <a:pt x="78803" y="77685"/>
                  </a:lnTo>
                  <a:lnTo>
                    <a:pt x="76581" y="0"/>
                  </a:lnTo>
                  <a:close/>
                </a:path>
              </a:pathLst>
            </a:custGeom>
            <a:solidFill>
              <a:srgbClr val="000000"/>
            </a:solidFill>
          </p:spPr>
          <p:txBody>
            <a:bodyPr wrap="square" lIns="0" tIns="0" rIns="0" bIns="0" rtlCol="0"/>
            <a:lstStyle/>
            <a:p>
              <a:endParaRPr/>
            </a:p>
          </p:txBody>
        </p:sp>
      </p:grpSp>
      <p:sp>
        <p:nvSpPr>
          <p:cNvPr id="44" name="object 44"/>
          <p:cNvSpPr txBox="1"/>
          <p:nvPr/>
        </p:nvSpPr>
        <p:spPr>
          <a:xfrm>
            <a:off x="4342923" y="2281173"/>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12</a:t>
            </a:r>
            <a:endParaRPr sz="1800">
              <a:latin typeface="Times New Roman"/>
              <a:cs typeface="Times New Roman"/>
            </a:endParaRPr>
          </a:p>
        </p:txBody>
      </p:sp>
      <p:grpSp>
        <p:nvGrpSpPr>
          <p:cNvPr id="45" name="object 45"/>
          <p:cNvGrpSpPr/>
          <p:nvPr/>
        </p:nvGrpSpPr>
        <p:grpSpPr>
          <a:xfrm>
            <a:off x="4643437" y="2735389"/>
            <a:ext cx="3514725" cy="389255"/>
            <a:chOff x="4643437" y="2735389"/>
            <a:chExt cx="3514725" cy="389255"/>
          </a:xfrm>
        </p:grpSpPr>
        <p:sp>
          <p:nvSpPr>
            <p:cNvPr id="46" name="object 46"/>
            <p:cNvSpPr/>
            <p:nvPr/>
          </p:nvSpPr>
          <p:spPr>
            <a:xfrm>
              <a:off x="4648200" y="2740151"/>
              <a:ext cx="3505200" cy="379730"/>
            </a:xfrm>
            <a:custGeom>
              <a:avLst/>
              <a:gdLst/>
              <a:ahLst/>
              <a:cxnLst/>
              <a:rect l="l" t="t" r="r" b="b"/>
              <a:pathLst>
                <a:path w="3505200" h="379730">
                  <a:moveTo>
                    <a:pt x="3394062" y="0"/>
                  </a:moveTo>
                  <a:lnTo>
                    <a:pt x="111137" y="0"/>
                  </a:lnTo>
                  <a:lnTo>
                    <a:pt x="0" y="111137"/>
                  </a:lnTo>
                  <a:lnTo>
                    <a:pt x="0" y="268338"/>
                  </a:lnTo>
                  <a:lnTo>
                    <a:pt x="111137" y="379475"/>
                  </a:lnTo>
                  <a:lnTo>
                    <a:pt x="3394062" y="379475"/>
                  </a:lnTo>
                  <a:lnTo>
                    <a:pt x="3505200" y="268338"/>
                  </a:lnTo>
                  <a:lnTo>
                    <a:pt x="3505200" y="111137"/>
                  </a:lnTo>
                  <a:lnTo>
                    <a:pt x="3394062" y="0"/>
                  </a:lnTo>
                  <a:close/>
                </a:path>
              </a:pathLst>
            </a:custGeom>
            <a:solidFill>
              <a:srgbClr val="D9D9D9"/>
            </a:solidFill>
          </p:spPr>
          <p:txBody>
            <a:bodyPr wrap="square" lIns="0" tIns="0" rIns="0" bIns="0" rtlCol="0"/>
            <a:lstStyle/>
            <a:p>
              <a:endParaRPr/>
            </a:p>
          </p:txBody>
        </p:sp>
        <p:sp>
          <p:nvSpPr>
            <p:cNvPr id="47" name="object 47"/>
            <p:cNvSpPr/>
            <p:nvPr/>
          </p:nvSpPr>
          <p:spPr>
            <a:xfrm>
              <a:off x="4648200" y="2740151"/>
              <a:ext cx="3505200" cy="379730"/>
            </a:xfrm>
            <a:custGeom>
              <a:avLst/>
              <a:gdLst/>
              <a:ahLst/>
              <a:cxnLst/>
              <a:rect l="l" t="t" r="r" b="b"/>
              <a:pathLst>
                <a:path w="3505200" h="379730">
                  <a:moveTo>
                    <a:pt x="0" y="111137"/>
                  </a:moveTo>
                  <a:lnTo>
                    <a:pt x="111137" y="0"/>
                  </a:lnTo>
                  <a:lnTo>
                    <a:pt x="3394062" y="0"/>
                  </a:lnTo>
                  <a:lnTo>
                    <a:pt x="3505200" y="111137"/>
                  </a:lnTo>
                  <a:lnTo>
                    <a:pt x="3505200" y="268338"/>
                  </a:lnTo>
                  <a:lnTo>
                    <a:pt x="3394062" y="379475"/>
                  </a:lnTo>
                  <a:lnTo>
                    <a:pt x="111137" y="379475"/>
                  </a:lnTo>
                  <a:lnTo>
                    <a:pt x="0" y="268338"/>
                  </a:lnTo>
                  <a:lnTo>
                    <a:pt x="0" y="111137"/>
                  </a:lnTo>
                  <a:close/>
                </a:path>
              </a:pathLst>
            </a:custGeom>
            <a:ln w="9144">
              <a:solidFill>
                <a:srgbClr val="000000"/>
              </a:solidFill>
            </a:ln>
          </p:spPr>
          <p:txBody>
            <a:bodyPr wrap="square" lIns="0" tIns="0" rIns="0" bIns="0" rtlCol="0"/>
            <a:lstStyle/>
            <a:p>
              <a:endParaRPr/>
            </a:p>
          </p:txBody>
        </p:sp>
      </p:grpSp>
      <p:sp>
        <p:nvSpPr>
          <p:cNvPr id="48" name="object 48"/>
          <p:cNvSpPr txBox="1"/>
          <p:nvPr/>
        </p:nvSpPr>
        <p:spPr>
          <a:xfrm>
            <a:off x="4869369" y="1701958"/>
            <a:ext cx="2975610" cy="1318260"/>
          </a:xfrm>
          <a:prstGeom prst="rect">
            <a:avLst/>
          </a:prstGeom>
        </p:spPr>
        <p:txBody>
          <a:bodyPr vert="horz" wrap="square" lIns="0" tIns="13335" rIns="0" bIns="0" rtlCol="0">
            <a:spAutoFit/>
          </a:bodyPr>
          <a:lstStyle/>
          <a:p>
            <a:pPr marL="123825">
              <a:lnSpc>
                <a:spcPct val="100000"/>
              </a:lnSpc>
              <a:spcBef>
                <a:spcPts val="105"/>
              </a:spcBef>
            </a:pPr>
            <a:r>
              <a:rPr sz="2000" b="1" spc="-15" dirty="0">
                <a:latin typeface="Times New Roman"/>
                <a:cs typeface="Times New Roman"/>
              </a:rPr>
              <a:t>Фасовка</a:t>
            </a:r>
            <a:r>
              <a:rPr sz="2000" b="1" spc="-60" dirty="0">
                <a:latin typeface="Times New Roman"/>
                <a:cs typeface="Times New Roman"/>
              </a:rPr>
              <a:t> </a:t>
            </a:r>
            <a:r>
              <a:rPr sz="2000" b="1" spc="-5" dirty="0">
                <a:latin typeface="Times New Roman"/>
                <a:cs typeface="Times New Roman"/>
              </a:rPr>
              <a:t>мазі</a:t>
            </a:r>
            <a:endParaRPr sz="2000">
              <a:latin typeface="Times New Roman"/>
              <a:cs typeface="Times New Roman"/>
            </a:endParaRPr>
          </a:p>
          <a:p>
            <a:pPr marL="97790" marR="5080" indent="-85725">
              <a:lnSpc>
                <a:spcPct val="152600"/>
              </a:lnSpc>
              <a:spcBef>
                <a:spcPts val="450"/>
              </a:spcBef>
            </a:pPr>
            <a:r>
              <a:rPr sz="2000" b="1" spc="-20" dirty="0">
                <a:latin typeface="Times New Roman"/>
                <a:cs typeface="Times New Roman"/>
              </a:rPr>
              <a:t>Укупорювання </a:t>
            </a:r>
            <a:r>
              <a:rPr sz="2000" b="1" spc="-15" dirty="0">
                <a:latin typeface="Times New Roman"/>
                <a:cs typeface="Times New Roman"/>
              </a:rPr>
              <a:t> </a:t>
            </a:r>
            <a:r>
              <a:rPr sz="2000" b="1" spc="-5" dirty="0">
                <a:latin typeface="Times New Roman"/>
                <a:cs typeface="Times New Roman"/>
              </a:rPr>
              <a:t>Оформлення</a:t>
            </a:r>
            <a:r>
              <a:rPr sz="2000" b="1" spc="-50" dirty="0">
                <a:latin typeface="Times New Roman"/>
                <a:cs typeface="Times New Roman"/>
              </a:rPr>
              <a:t> </a:t>
            </a:r>
            <a:r>
              <a:rPr sz="2000" b="1" spc="-5" dirty="0">
                <a:latin typeface="Times New Roman"/>
                <a:cs typeface="Times New Roman"/>
              </a:rPr>
              <a:t>до</a:t>
            </a:r>
            <a:r>
              <a:rPr sz="2000" b="1" spc="-30" dirty="0">
                <a:latin typeface="Times New Roman"/>
                <a:cs typeface="Times New Roman"/>
              </a:rPr>
              <a:t> </a:t>
            </a:r>
            <a:r>
              <a:rPr sz="2000" b="1" spc="-15" dirty="0">
                <a:latin typeface="Times New Roman"/>
                <a:cs typeface="Times New Roman"/>
              </a:rPr>
              <a:t>відпуску</a:t>
            </a:r>
            <a:endParaRPr sz="2000">
              <a:latin typeface="Times New Roman"/>
              <a:cs typeface="Times New Roman"/>
            </a:endParaRPr>
          </a:p>
        </p:txBody>
      </p:sp>
      <p:grpSp>
        <p:nvGrpSpPr>
          <p:cNvPr id="49" name="object 49"/>
          <p:cNvGrpSpPr/>
          <p:nvPr/>
        </p:nvGrpSpPr>
        <p:grpSpPr>
          <a:xfrm>
            <a:off x="4291584" y="2747775"/>
            <a:ext cx="361315" cy="381000"/>
            <a:chOff x="4291584" y="2747775"/>
            <a:chExt cx="361315" cy="381000"/>
          </a:xfrm>
        </p:grpSpPr>
        <p:sp>
          <p:nvSpPr>
            <p:cNvPr id="50" name="object 50"/>
            <p:cNvSpPr/>
            <p:nvPr/>
          </p:nvSpPr>
          <p:spPr>
            <a:xfrm>
              <a:off x="4296156" y="2752347"/>
              <a:ext cx="352425" cy="372110"/>
            </a:xfrm>
            <a:custGeom>
              <a:avLst/>
              <a:gdLst/>
              <a:ahLst/>
              <a:cxnLst/>
              <a:rect l="l" t="t" r="r" b="b"/>
              <a:pathLst>
                <a:path w="352425" h="372110">
                  <a:moveTo>
                    <a:pt x="248945" y="0"/>
                  </a:moveTo>
                  <a:lnTo>
                    <a:pt x="103098" y="0"/>
                  </a:lnTo>
                  <a:lnTo>
                    <a:pt x="0" y="103098"/>
                  </a:lnTo>
                  <a:lnTo>
                    <a:pt x="0" y="268744"/>
                  </a:lnTo>
                  <a:lnTo>
                    <a:pt x="103098" y="371855"/>
                  </a:lnTo>
                  <a:lnTo>
                    <a:pt x="248945" y="371855"/>
                  </a:lnTo>
                  <a:lnTo>
                    <a:pt x="352044" y="268744"/>
                  </a:lnTo>
                  <a:lnTo>
                    <a:pt x="352044" y="103098"/>
                  </a:lnTo>
                  <a:lnTo>
                    <a:pt x="248945" y="0"/>
                  </a:lnTo>
                  <a:close/>
                </a:path>
              </a:pathLst>
            </a:custGeom>
            <a:solidFill>
              <a:srgbClr val="D9D9D9"/>
            </a:solidFill>
          </p:spPr>
          <p:txBody>
            <a:bodyPr wrap="square" lIns="0" tIns="0" rIns="0" bIns="0" rtlCol="0"/>
            <a:lstStyle/>
            <a:p>
              <a:endParaRPr/>
            </a:p>
          </p:txBody>
        </p:sp>
        <p:sp>
          <p:nvSpPr>
            <p:cNvPr id="51" name="object 51"/>
            <p:cNvSpPr/>
            <p:nvPr/>
          </p:nvSpPr>
          <p:spPr>
            <a:xfrm>
              <a:off x="4296156" y="2752347"/>
              <a:ext cx="352425" cy="372110"/>
            </a:xfrm>
            <a:custGeom>
              <a:avLst/>
              <a:gdLst/>
              <a:ahLst/>
              <a:cxnLst/>
              <a:rect l="l" t="t" r="r" b="b"/>
              <a:pathLst>
                <a:path w="352425" h="372110">
                  <a:moveTo>
                    <a:pt x="0" y="103098"/>
                  </a:moveTo>
                  <a:lnTo>
                    <a:pt x="103098" y="0"/>
                  </a:lnTo>
                  <a:lnTo>
                    <a:pt x="248945" y="0"/>
                  </a:lnTo>
                  <a:lnTo>
                    <a:pt x="352044" y="103098"/>
                  </a:lnTo>
                  <a:lnTo>
                    <a:pt x="352044" y="268744"/>
                  </a:lnTo>
                  <a:lnTo>
                    <a:pt x="248945" y="371855"/>
                  </a:lnTo>
                  <a:lnTo>
                    <a:pt x="103098" y="371855"/>
                  </a:lnTo>
                  <a:lnTo>
                    <a:pt x="0" y="268744"/>
                  </a:lnTo>
                  <a:lnTo>
                    <a:pt x="0" y="103098"/>
                  </a:lnTo>
                  <a:close/>
                </a:path>
              </a:pathLst>
            </a:custGeom>
            <a:ln w="9144">
              <a:solidFill>
                <a:srgbClr val="000000"/>
              </a:solidFill>
            </a:ln>
          </p:spPr>
          <p:txBody>
            <a:bodyPr wrap="square" lIns="0" tIns="0" rIns="0" bIns="0" rtlCol="0"/>
            <a:lstStyle/>
            <a:p>
              <a:endParaRPr/>
            </a:p>
          </p:txBody>
        </p:sp>
      </p:grpSp>
      <p:sp>
        <p:nvSpPr>
          <p:cNvPr id="52" name="object 52"/>
          <p:cNvSpPr txBox="1"/>
          <p:nvPr/>
        </p:nvSpPr>
        <p:spPr>
          <a:xfrm>
            <a:off x="4344606" y="2780982"/>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13</a:t>
            </a:r>
            <a:endParaRPr sz="1800">
              <a:latin typeface="Times New Roman"/>
              <a:cs typeface="Times New Roman"/>
            </a:endParaRPr>
          </a:p>
        </p:txBody>
      </p:sp>
      <p:sp>
        <p:nvSpPr>
          <p:cNvPr id="53" name="object 53"/>
          <p:cNvSpPr txBox="1"/>
          <p:nvPr/>
        </p:nvSpPr>
        <p:spPr>
          <a:xfrm>
            <a:off x="1440014" y="2852534"/>
            <a:ext cx="187833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ППК</a:t>
            </a:r>
            <a:r>
              <a:rPr sz="1800" spc="-20" dirty="0">
                <a:latin typeface="Times New Roman"/>
                <a:cs typeface="Times New Roman"/>
              </a:rPr>
              <a:t> </a:t>
            </a:r>
            <a:r>
              <a:rPr sz="1800" spc="-5" dirty="0">
                <a:latin typeface="Times New Roman"/>
                <a:cs typeface="Times New Roman"/>
              </a:rPr>
              <a:t>(лицевий</a:t>
            </a:r>
            <a:r>
              <a:rPr sz="1800" spc="-25" dirty="0">
                <a:latin typeface="Times New Roman"/>
                <a:cs typeface="Times New Roman"/>
              </a:rPr>
              <a:t> </a:t>
            </a:r>
            <a:r>
              <a:rPr sz="1800" spc="-5" dirty="0">
                <a:latin typeface="Times New Roman"/>
                <a:cs typeface="Times New Roman"/>
              </a:rPr>
              <a:t>бік)</a:t>
            </a:r>
            <a:endParaRPr sz="1800">
              <a:latin typeface="Times New Roman"/>
              <a:cs typeface="Times New Roman"/>
            </a:endParaRPr>
          </a:p>
        </p:txBody>
      </p:sp>
      <p:sp>
        <p:nvSpPr>
          <p:cNvPr id="54" name="object 54"/>
          <p:cNvSpPr txBox="1"/>
          <p:nvPr/>
        </p:nvSpPr>
        <p:spPr>
          <a:xfrm>
            <a:off x="455663" y="3291446"/>
            <a:ext cx="1353820" cy="848360"/>
          </a:xfrm>
          <a:prstGeom prst="rect">
            <a:avLst/>
          </a:prstGeom>
        </p:spPr>
        <p:txBody>
          <a:bodyPr vert="horz" wrap="square" lIns="0" tIns="12700" rIns="0" bIns="0" rtlCol="0">
            <a:spAutoFit/>
          </a:bodyPr>
          <a:lstStyle/>
          <a:p>
            <a:pPr marL="12700" marR="5080" indent="871219">
              <a:lnSpc>
                <a:spcPct val="100000"/>
              </a:lnSpc>
              <a:spcBef>
                <a:spcPts val="100"/>
              </a:spcBef>
            </a:pPr>
            <a:r>
              <a:rPr sz="1800" spc="-5" dirty="0">
                <a:latin typeface="Times New Roman"/>
                <a:cs typeface="Times New Roman"/>
              </a:rPr>
              <a:t>Д</a:t>
            </a:r>
            <a:r>
              <a:rPr sz="1800" spc="-45" dirty="0">
                <a:latin typeface="Times New Roman"/>
                <a:cs typeface="Times New Roman"/>
              </a:rPr>
              <a:t>а</a:t>
            </a:r>
            <a:r>
              <a:rPr sz="1800" spc="25" dirty="0">
                <a:latin typeface="Times New Roman"/>
                <a:cs typeface="Times New Roman"/>
              </a:rPr>
              <a:t>т</a:t>
            </a:r>
            <a:r>
              <a:rPr sz="1800" dirty="0">
                <a:latin typeface="Times New Roman"/>
                <a:cs typeface="Times New Roman"/>
              </a:rPr>
              <a:t>а  </a:t>
            </a:r>
            <a:r>
              <a:rPr sz="1800" b="1" i="1" dirty="0">
                <a:latin typeface="Times New Roman"/>
                <a:cs typeface="Times New Roman"/>
              </a:rPr>
              <a:t>Zinci oxydi </a:t>
            </a:r>
            <a:r>
              <a:rPr sz="1800" b="1" i="1" spc="5" dirty="0">
                <a:latin typeface="Times New Roman"/>
                <a:cs typeface="Times New Roman"/>
              </a:rPr>
              <a:t> </a:t>
            </a:r>
            <a:r>
              <a:rPr sz="1800" b="1" i="1" spc="-5" dirty="0">
                <a:latin typeface="Times New Roman"/>
                <a:cs typeface="Times New Roman"/>
              </a:rPr>
              <a:t>Mentholi</a:t>
            </a:r>
            <a:endParaRPr sz="1800">
              <a:latin typeface="Times New Roman"/>
              <a:cs typeface="Times New Roman"/>
            </a:endParaRPr>
          </a:p>
        </p:txBody>
      </p:sp>
      <p:sp>
        <p:nvSpPr>
          <p:cNvPr id="55" name="object 55"/>
          <p:cNvSpPr txBox="1"/>
          <p:nvPr/>
        </p:nvSpPr>
        <p:spPr>
          <a:xfrm>
            <a:off x="2284463" y="3291446"/>
            <a:ext cx="1144270" cy="848360"/>
          </a:xfrm>
          <a:prstGeom prst="rect">
            <a:avLst/>
          </a:prstGeom>
        </p:spPr>
        <p:txBody>
          <a:bodyPr vert="horz" wrap="square" lIns="0" tIns="12700" rIns="0" bIns="0" rtlCol="0">
            <a:spAutoFit/>
          </a:bodyPr>
          <a:lstStyle/>
          <a:p>
            <a:pPr marL="81915">
              <a:lnSpc>
                <a:spcPct val="100000"/>
              </a:lnSpc>
              <a:spcBef>
                <a:spcPts val="100"/>
              </a:spcBef>
            </a:pPr>
            <a:r>
              <a:rPr sz="1800" dirty="0">
                <a:latin typeface="Times New Roman"/>
                <a:cs typeface="Times New Roman"/>
              </a:rPr>
              <a:t>№</a:t>
            </a:r>
            <a:r>
              <a:rPr sz="1800" spc="-80" dirty="0">
                <a:latin typeface="Times New Roman"/>
                <a:cs typeface="Times New Roman"/>
              </a:rPr>
              <a:t> </a:t>
            </a:r>
            <a:r>
              <a:rPr sz="1800" spc="-5" dirty="0">
                <a:latin typeface="Times New Roman"/>
                <a:cs typeface="Times New Roman"/>
              </a:rPr>
              <a:t>рецепту</a:t>
            </a:r>
            <a:endParaRPr sz="1800">
              <a:latin typeface="Times New Roman"/>
              <a:cs typeface="Times New Roman"/>
            </a:endParaRPr>
          </a:p>
          <a:p>
            <a:pPr marL="12700">
              <a:lnSpc>
                <a:spcPct val="100000"/>
              </a:lnSpc>
            </a:pPr>
            <a:r>
              <a:rPr sz="1800" b="1" i="1" dirty="0">
                <a:latin typeface="Times New Roman"/>
                <a:cs typeface="Times New Roman"/>
              </a:rPr>
              <a:t>1,0</a:t>
            </a:r>
            <a:endParaRPr sz="1800">
              <a:latin typeface="Times New Roman"/>
              <a:cs typeface="Times New Roman"/>
            </a:endParaRPr>
          </a:p>
          <a:p>
            <a:pPr marL="19050">
              <a:lnSpc>
                <a:spcPct val="100000"/>
              </a:lnSpc>
            </a:pPr>
            <a:r>
              <a:rPr sz="1800" b="1" i="1" dirty="0">
                <a:latin typeface="Times New Roman"/>
                <a:cs typeface="Times New Roman"/>
              </a:rPr>
              <a:t>0,1</a:t>
            </a:r>
            <a:endParaRPr sz="1800">
              <a:latin typeface="Times New Roman"/>
              <a:cs typeface="Times New Roman"/>
            </a:endParaRPr>
          </a:p>
        </p:txBody>
      </p:sp>
      <p:sp>
        <p:nvSpPr>
          <p:cNvPr id="56" name="object 56"/>
          <p:cNvSpPr txBox="1"/>
          <p:nvPr/>
        </p:nvSpPr>
        <p:spPr>
          <a:xfrm>
            <a:off x="455663" y="4114406"/>
            <a:ext cx="3488054" cy="299720"/>
          </a:xfrm>
          <a:prstGeom prst="rect">
            <a:avLst/>
          </a:prstGeom>
        </p:spPr>
        <p:txBody>
          <a:bodyPr vert="horz" wrap="square" lIns="0" tIns="12700" rIns="0" bIns="0" rtlCol="0">
            <a:spAutoFit/>
          </a:bodyPr>
          <a:lstStyle/>
          <a:p>
            <a:pPr marL="12700">
              <a:lnSpc>
                <a:spcPct val="100000"/>
              </a:lnSpc>
              <a:spcBef>
                <a:spcPts val="100"/>
              </a:spcBef>
            </a:pPr>
            <a:r>
              <a:rPr sz="1800" b="1" i="1" spc="-5" dirty="0">
                <a:latin typeface="Times New Roman"/>
                <a:cs typeface="Times New Roman"/>
              </a:rPr>
              <a:t>Ol. </a:t>
            </a:r>
            <a:r>
              <a:rPr sz="1800" b="1" i="1" spc="-30" dirty="0">
                <a:latin typeface="Times New Roman"/>
                <a:cs typeface="Times New Roman"/>
              </a:rPr>
              <a:t>Vaselini</a:t>
            </a:r>
            <a:r>
              <a:rPr sz="1800" b="1" i="1" spc="-10" dirty="0">
                <a:latin typeface="Times New Roman"/>
                <a:cs typeface="Times New Roman"/>
              </a:rPr>
              <a:t> </a:t>
            </a:r>
            <a:r>
              <a:rPr sz="1800" b="1" i="1" spc="-5" dirty="0">
                <a:latin typeface="Times New Roman"/>
                <a:cs typeface="Times New Roman"/>
              </a:rPr>
              <a:t>gtts.</a:t>
            </a:r>
            <a:r>
              <a:rPr sz="1800" b="1" i="1" spc="-10" dirty="0">
                <a:latin typeface="Times New Roman"/>
                <a:cs typeface="Times New Roman"/>
              </a:rPr>
              <a:t> </a:t>
            </a:r>
            <a:r>
              <a:rPr sz="1800" b="1" i="1" spc="-5" dirty="0">
                <a:latin typeface="Times New Roman"/>
                <a:cs typeface="Times New Roman"/>
              </a:rPr>
              <a:t>ХІI </a:t>
            </a:r>
            <a:r>
              <a:rPr sz="1800" b="1" i="1" dirty="0">
                <a:latin typeface="Times New Roman"/>
                <a:cs typeface="Times New Roman"/>
              </a:rPr>
              <a:t>(1,0</a:t>
            </a:r>
            <a:r>
              <a:rPr sz="1800" b="1" i="1" spc="-15" dirty="0">
                <a:latin typeface="Times New Roman"/>
                <a:cs typeface="Times New Roman"/>
              </a:rPr>
              <a:t> </a:t>
            </a:r>
            <a:r>
              <a:rPr sz="1800" b="1" i="1" dirty="0">
                <a:latin typeface="Times New Roman"/>
                <a:cs typeface="Times New Roman"/>
              </a:rPr>
              <a:t>–</a:t>
            </a:r>
            <a:r>
              <a:rPr sz="1800" b="1" i="1" spc="5" dirty="0">
                <a:latin typeface="Times New Roman"/>
                <a:cs typeface="Times New Roman"/>
              </a:rPr>
              <a:t> </a:t>
            </a:r>
            <a:r>
              <a:rPr sz="1800" b="1" i="1" dirty="0">
                <a:latin typeface="Times New Roman"/>
                <a:cs typeface="Times New Roman"/>
              </a:rPr>
              <a:t>23</a:t>
            </a:r>
            <a:r>
              <a:rPr sz="1800" b="1" i="1" spc="-15" dirty="0">
                <a:latin typeface="Times New Roman"/>
                <a:cs typeface="Times New Roman"/>
              </a:rPr>
              <a:t> </a:t>
            </a:r>
            <a:r>
              <a:rPr sz="1800" b="1" i="1" dirty="0">
                <a:latin typeface="Times New Roman"/>
                <a:cs typeface="Times New Roman"/>
              </a:rPr>
              <a:t>крап.)</a:t>
            </a:r>
            <a:endParaRPr sz="1800">
              <a:latin typeface="Times New Roman"/>
              <a:cs typeface="Times New Roman"/>
            </a:endParaRPr>
          </a:p>
        </p:txBody>
      </p:sp>
      <p:sp>
        <p:nvSpPr>
          <p:cNvPr id="57" name="object 57"/>
          <p:cNvSpPr txBox="1"/>
          <p:nvPr/>
        </p:nvSpPr>
        <p:spPr>
          <a:xfrm>
            <a:off x="455434" y="4388726"/>
            <a:ext cx="2393950" cy="1122680"/>
          </a:xfrm>
          <a:prstGeom prst="rect">
            <a:avLst/>
          </a:prstGeom>
        </p:spPr>
        <p:txBody>
          <a:bodyPr vert="horz" wrap="square" lIns="0" tIns="12700" rIns="0" bIns="0" rtlCol="0">
            <a:spAutoFit/>
          </a:bodyPr>
          <a:lstStyle/>
          <a:p>
            <a:pPr marL="12700" marR="257810">
              <a:lnSpc>
                <a:spcPct val="100000"/>
              </a:lnSpc>
              <a:spcBef>
                <a:spcPts val="100"/>
              </a:spcBef>
              <a:tabLst>
                <a:tab pos="1840864" algn="l"/>
              </a:tabLst>
            </a:pPr>
            <a:r>
              <a:rPr sz="1800" b="1" i="1" dirty="0">
                <a:latin typeface="Times New Roman"/>
                <a:cs typeface="Times New Roman"/>
              </a:rPr>
              <a:t>P</a:t>
            </a:r>
            <a:r>
              <a:rPr sz="1800" b="1" i="1" spc="-5" dirty="0">
                <a:latin typeface="Times New Roman"/>
                <a:cs typeface="Times New Roman"/>
              </a:rPr>
              <a:t>r</a:t>
            </a:r>
            <a:r>
              <a:rPr sz="1800" b="1" i="1" dirty="0">
                <a:latin typeface="Times New Roman"/>
                <a:cs typeface="Times New Roman"/>
              </a:rPr>
              <a:t>ota</a:t>
            </a:r>
            <a:r>
              <a:rPr sz="1800" b="1" i="1" spc="-5" dirty="0">
                <a:latin typeface="Times New Roman"/>
                <a:cs typeface="Times New Roman"/>
              </a:rPr>
              <a:t>r</a:t>
            </a:r>
            <a:r>
              <a:rPr sz="1800" b="1" i="1" dirty="0">
                <a:latin typeface="Times New Roman"/>
                <a:cs typeface="Times New Roman"/>
              </a:rPr>
              <a:t>goli	0</a:t>
            </a:r>
            <a:r>
              <a:rPr sz="1800" b="1" i="1" spc="5" dirty="0">
                <a:latin typeface="Times New Roman"/>
                <a:cs typeface="Times New Roman"/>
              </a:rPr>
              <a:t>,</a:t>
            </a:r>
            <a:r>
              <a:rPr sz="1800" b="1" i="1" dirty="0">
                <a:latin typeface="Times New Roman"/>
                <a:cs typeface="Times New Roman"/>
              </a:rPr>
              <a:t>5  Glycerini</a:t>
            </a:r>
            <a:r>
              <a:rPr sz="1800" b="1" i="1" spc="-25" dirty="0">
                <a:latin typeface="Times New Roman"/>
                <a:cs typeface="Times New Roman"/>
              </a:rPr>
              <a:t> </a:t>
            </a:r>
            <a:r>
              <a:rPr sz="1800" b="1" i="1" spc="-5" dirty="0">
                <a:latin typeface="Times New Roman"/>
                <a:cs typeface="Times New Roman"/>
              </a:rPr>
              <a:t>gtts. IV</a:t>
            </a:r>
            <a:endParaRPr sz="1800">
              <a:latin typeface="Times New Roman"/>
              <a:cs typeface="Times New Roman"/>
            </a:endParaRPr>
          </a:p>
          <a:p>
            <a:pPr marL="469900" marR="5080" indent="-457200">
              <a:lnSpc>
                <a:spcPct val="100000"/>
              </a:lnSpc>
            </a:pPr>
            <a:r>
              <a:rPr sz="1800" b="1" i="1" dirty="0">
                <a:latin typeface="Times New Roman"/>
                <a:cs typeface="Times New Roman"/>
              </a:rPr>
              <a:t>Aq.</a:t>
            </a:r>
            <a:r>
              <a:rPr sz="1800" b="1" i="1" spc="-10" dirty="0">
                <a:latin typeface="Times New Roman"/>
                <a:cs typeface="Times New Roman"/>
              </a:rPr>
              <a:t> </a:t>
            </a:r>
            <a:r>
              <a:rPr sz="1800" b="1" i="1" spc="-5" dirty="0">
                <a:latin typeface="Times New Roman"/>
                <a:cs typeface="Times New Roman"/>
              </a:rPr>
              <a:t>purificatae</a:t>
            </a:r>
            <a:r>
              <a:rPr sz="1800" b="1" i="1" spc="-25" dirty="0">
                <a:latin typeface="Times New Roman"/>
                <a:cs typeface="Times New Roman"/>
              </a:rPr>
              <a:t> </a:t>
            </a:r>
            <a:r>
              <a:rPr sz="1800" b="1" i="1" spc="-5" dirty="0">
                <a:latin typeface="Times New Roman"/>
                <a:cs typeface="Times New Roman"/>
              </a:rPr>
              <a:t>gtts.</a:t>
            </a:r>
            <a:r>
              <a:rPr sz="1800" b="1" i="1" spc="-10" dirty="0">
                <a:latin typeface="Times New Roman"/>
                <a:cs typeface="Times New Roman"/>
              </a:rPr>
              <a:t> </a:t>
            </a:r>
            <a:r>
              <a:rPr sz="1800" b="1" i="1" dirty="0">
                <a:latin typeface="Times New Roman"/>
                <a:cs typeface="Times New Roman"/>
              </a:rPr>
              <a:t>XXX </a:t>
            </a:r>
            <a:r>
              <a:rPr sz="1800" b="1" i="1" spc="-434" dirty="0">
                <a:latin typeface="Times New Roman"/>
                <a:cs typeface="Times New Roman"/>
              </a:rPr>
              <a:t> </a:t>
            </a:r>
            <a:r>
              <a:rPr sz="1800" b="1" i="1" dirty="0">
                <a:latin typeface="Times New Roman"/>
                <a:cs typeface="Times New Roman"/>
              </a:rPr>
              <a:t>(1</a:t>
            </a:r>
            <a:r>
              <a:rPr sz="1800" b="1" i="1" spc="-20" dirty="0">
                <a:latin typeface="Times New Roman"/>
                <a:cs typeface="Times New Roman"/>
              </a:rPr>
              <a:t> </a:t>
            </a:r>
            <a:r>
              <a:rPr sz="1800" b="1" i="1" dirty="0">
                <a:latin typeface="Times New Roman"/>
                <a:cs typeface="Times New Roman"/>
              </a:rPr>
              <a:t>мл</a:t>
            </a:r>
            <a:r>
              <a:rPr sz="1800" b="1" i="1" spc="-5" dirty="0">
                <a:latin typeface="Times New Roman"/>
                <a:cs typeface="Times New Roman"/>
              </a:rPr>
              <a:t> </a:t>
            </a:r>
            <a:r>
              <a:rPr sz="1800" b="1" i="1" dirty="0">
                <a:latin typeface="Times New Roman"/>
                <a:cs typeface="Times New Roman"/>
              </a:rPr>
              <a:t>–</a:t>
            </a:r>
            <a:r>
              <a:rPr sz="1800" b="1" i="1" spc="-5" dirty="0">
                <a:latin typeface="Times New Roman"/>
                <a:cs typeface="Times New Roman"/>
              </a:rPr>
              <a:t> </a:t>
            </a:r>
            <a:r>
              <a:rPr sz="1800" b="1" i="1" dirty="0">
                <a:latin typeface="Times New Roman"/>
                <a:cs typeface="Times New Roman"/>
              </a:rPr>
              <a:t>20</a:t>
            </a:r>
            <a:r>
              <a:rPr sz="1800" b="1" i="1" spc="-20" dirty="0">
                <a:latin typeface="Times New Roman"/>
                <a:cs typeface="Times New Roman"/>
              </a:rPr>
              <a:t> </a:t>
            </a:r>
            <a:r>
              <a:rPr sz="1800" b="1" i="1" spc="-10" dirty="0">
                <a:latin typeface="Times New Roman"/>
                <a:cs typeface="Times New Roman"/>
              </a:rPr>
              <a:t>кап.)</a:t>
            </a:r>
            <a:endParaRPr sz="1800">
              <a:latin typeface="Times New Roman"/>
              <a:cs typeface="Times New Roman"/>
            </a:endParaRPr>
          </a:p>
        </p:txBody>
      </p:sp>
      <p:sp>
        <p:nvSpPr>
          <p:cNvPr id="58" name="object 58"/>
          <p:cNvSpPr txBox="1"/>
          <p:nvPr/>
        </p:nvSpPr>
        <p:spPr>
          <a:xfrm>
            <a:off x="417513" y="5486019"/>
            <a:ext cx="2661920" cy="1367790"/>
          </a:xfrm>
          <a:prstGeom prst="rect">
            <a:avLst/>
          </a:prstGeom>
        </p:spPr>
        <p:txBody>
          <a:bodyPr vert="horz" wrap="square" lIns="0" tIns="12700" rIns="0" bIns="0" rtlCol="0">
            <a:spAutoFit/>
          </a:bodyPr>
          <a:lstStyle/>
          <a:p>
            <a:pPr marL="50800" marR="30480" algn="just">
              <a:lnSpc>
                <a:spcPct val="100000"/>
              </a:lnSpc>
              <a:spcBef>
                <a:spcPts val="100"/>
              </a:spcBef>
              <a:tabLst>
                <a:tab pos="2171065" algn="l"/>
              </a:tabLst>
            </a:pPr>
            <a:r>
              <a:rPr sz="1800" b="1" i="1" spc="-5" dirty="0">
                <a:latin typeface="Times New Roman"/>
                <a:cs typeface="Times New Roman"/>
              </a:rPr>
              <a:t>Lanolini anhydrici</a:t>
            </a:r>
            <a:r>
              <a:rPr sz="1800" b="1" i="1" dirty="0">
                <a:latin typeface="Times New Roman"/>
                <a:cs typeface="Times New Roman"/>
              </a:rPr>
              <a:t> 3,5 </a:t>
            </a:r>
            <a:r>
              <a:rPr sz="1800" b="1" i="1" spc="-434" dirty="0">
                <a:latin typeface="Times New Roman"/>
                <a:cs typeface="Times New Roman"/>
              </a:rPr>
              <a:t> </a:t>
            </a:r>
            <a:r>
              <a:rPr sz="1800" b="1" i="1" u="heavy" spc="-30" dirty="0">
                <a:uFill>
                  <a:solidFill>
                    <a:srgbClr val="000000"/>
                  </a:solidFill>
                </a:uFill>
                <a:latin typeface="Times New Roman"/>
                <a:cs typeface="Times New Roman"/>
              </a:rPr>
              <a:t>Vaselini	</a:t>
            </a:r>
            <a:r>
              <a:rPr sz="1800" b="1" i="1" u="heavy" dirty="0">
                <a:uFill>
                  <a:solidFill>
                    <a:srgbClr val="000000"/>
                  </a:solidFill>
                </a:uFill>
                <a:latin typeface="Times New Roman"/>
                <a:cs typeface="Times New Roman"/>
              </a:rPr>
              <a:t>10,0 </a:t>
            </a:r>
            <a:r>
              <a:rPr sz="1800" b="1" i="1" spc="-440" dirty="0">
                <a:latin typeface="Times New Roman"/>
                <a:cs typeface="Times New Roman"/>
              </a:rPr>
              <a:t> </a:t>
            </a:r>
            <a:r>
              <a:rPr sz="1800" spc="-30" dirty="0">
                <a:latin typeface="Times New Roman"/>
                <a:cs typeface="Times New Roman"/>
              </a:rPr>
              <a:t>m</a:t>
            </a:r>
            <a:r>
              <a:rPr sz="1800" spc="-44" baseline="-20833" dirty="0">
                <a:latin typeface="Times New Roman"/>
                <a:cs typeface="Times New Roman"/>
              </a:rPr>
              <a:t>заг.</a:t>
            </a:r>
            <a:r>
              <a:rPr sz="1800" spc="225" baseline="-20833"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21,6</a:t>
            </a:r>
            <a:endParaRPr sz="1800">
              <a:latin typeface="Times New Roman"/>
              <a:cs typeface="Times New Roman"/>
            </a:endParaRPr>
          </a:p>
          <a:p>
            <a:pPr marL="965200" marR="688975">
              <a:lnSpc>
                <a:spcPct val="102499"/>
              </a:lnSpc>
              <a:spcBef>
                <a:spcPts val="150"/>
              </a:spcBef>
            </a:pPr>
            <a:r>
              <a:rPr sz="1600" spc="-10" dirty="0">
                <a:latin typeface="Times New Roman"/>
                <a:cs typeface="Times New Roman"/>
              </a:rPr>
              <a:t>П</a:t>
            </a:r>
            <a:r>
              <a:rPr sz="1600" dirty="0">
                <a:latin typeface="Times New Roman"/>
                <a:cs typeface="Times New Roman"/>
              </a:rPr>
              <a:t>р</a:t>
            </a:r>
            <a:r>
              <a:rPr sz="1600" spc="-10" dirty="0">
                <a:latin typeface="Times New Roman"/>
                <a:cs typeface="Times New Roman"/>
              </a:rPr>
              <a:t>и</a:t>
            </a:r>
            <a:r>
              <a:rPr sz="1600" spc="-40" dirty="0">
                <a:latin typeface="Times New Roman"/>
                <a:cs typeface="Times New Roman"/>
              </a:rPr>
              <a:t>г</a:t>
            </a:r>
            <a:r>
              <a:rPr sz="1600" spc="-25" dirty="0">
                <a:latin typeface="Times New Roman"/>
                <a:cs typeface="Times New Roman"/>
              </a:rPr>
              <a:t>о</a:t>
            </a:r>
            <a:r>
              <a:rPr sz="1600" spc="-35" dirty="0">
                <a:latin typeface="Times New Roman"/>
                <a:cs typeface="Times New Roman"/>
              </a:rPr>
              <a:t>т</a:t>
            </a:r>
            <a:r>
              <a:rPr sz="1600" spc="-15" dirty="0">
                <a:latin typeface="Times New Roman"/>
                <a:cs typeface="Times New Roman"/>
              </a:rPr>
              <a:t>у</a:t>
            </a:r>
            <a:r>
              <a:rPr sz="1600" spc="-30" dirty="0">
                <a:latin typeface="Times New Roman"/>
                <a:cs typeface="Times New Roman"/>
              </a:rPr>
              <a:t>в</a:t>
            </a:r>
            <a:r>
              <a:rPr sz="1600" spc="-5" dirty="0">
                <a:latin typeface="Times New Roman"/>
                <a:cs typeface="Times New Roman"/>
              </a:rPr>
              <a:t>ав  Перевірив</a:t>
            </a:r>
            <a:endParaRPr sz="1600">
              <a:latin typeface="Times New Roman"/>
              <a:cs typeface="Times New Roman"/>
            </a:endParaRPr>
          </a:p>
        </p:txBody>
      </p:sp>
      <p:grpSp>
        <p:nvGrpSpPr>
          <p:cNvPr id="59" name="object 59"/>
          <p:cNvGrpSpPr/>
          <p:nvPr/>
        </p:nvGrpSpPr>
        <p:grpSpPr>
          <a:xfrm>
            <a:off x="3759244" y="3594931"/>
            <a:ext cx="4649470" cy="2964815"/>
            <a:chOff x="3759244" y="3594931"/>
            <a:chExt cx="4649470" cy="2964815"/>
          </a:xfrm>
        </p:grpSpPr>
        <p:sp>
          <p:nvSpPr>
            <p:cNvPr id="60" name="object 60"/>
            <p:cNvSpPr/>
            <p:nvPr/>
          </p:nvSpPr>
          <p:spPr>
            <a:xfrm>
              <a:off x="3779246" y="3614934"/>
              <a:ext cx="4609465" cy="2924810"/>
            </a:xfrm>
            <a:custGeom>
              <a:avLst/>
              <a:gdLst/>
              <a:ahLst/>
              <a:cxnLst/>
              <a:rect l="l" t="t" r="r" b="b"/>
              <a:pathLst>
                <a:path w="4609465" h="2924809">
                  <a:moveTo>
                    <a:pt x="4483590" y="0"/>
                  </a:moveTo>
                  <a:lnTo>
                    <a:pt x="2738470" y="1198194"/>
                  </a:lnTo>
                  <a:lnTo>
                    <a:pt x="2681975" y="1194373"/>
                  </a:lnTo>
                  <a:lnTo>
                    <a:pt x="2625464" y="1191094"/>
                  </a:lnTo>
                  <a:lnTo>
                    <a:pt x="2568962" y="1188353"/>
                  </a:lnTo>
                  <a:lnTo>
                    <a:pt x="2512489" y="1186148"/>
                  </a:lnTo>
                  <a:lnTo>
                    <a:pt x="2456069" y="1184473"/>
                  </a:lnTo>
                  <a:lnTo>
                    <a:pt x="2399725" y="1183325"/>
                  </a:lnTo>
                  <a:lnTo>
                    <a:pt x="2343478" y="1182702"/>
                  </a:lnTo>
                  <a:lnTo>
                    <a:pt x="2287353" y="1182598"/>
                  </a:lnTo>
                  <a:lnTo>
                    <a:pt x="2231370" y="1183011"/>
                  </a:lnTo>
                  <a:lnTo>
                    <a:pt x="2175553" y="1183936"/>
                  </a:lnTo>
                  <a:lnTo>
                    <a:pt x="2119925" y="1185371"/>
                  </a:lnTo>
                  <a:lnTo>
                    <a:pt x="2064507" y="1187311"/>
                  </a:lnTo>
                  <a:lnTo>
                    <a:pt x="2009323" y="1189753"/>
                  </a:lnTo>
                  <a:lnTo>
                    <a:pt x="1954395" y="1192693"/>
                  </a:lnTo>
                  <a:lnTo>
                    <a:pt x="1899746" y="1196127"/>
                  </a:lnTo>
                  <a:lnTo>
                    <a:pt x="1845399" y="1200053"/>
                  </a:lnTo>
                  <a:lnTo>
                    <a:pt x="1791375" y="1204466"/>
                  </a:lnTo>
                  <a:lnTo>
                    <a:pt x="1737698" y="1209362"/>
                  </a:lnTo>
                  <a:lnTo>
                    <a:pt x="1684389" y="1214738"/>
                  </a:lnTo>
                  <a:lnTo>
                    <a:pt x="1631473" y="1220591"/>
                  </a:lnTo>
                  <a:lnTo>
                    <a:pt x="1578971" y="1226916"/>
                  </a:lnTo>
                  <a:lnTo>
                    <a:pt x="1526905" y="1233710"/>
                  </a:lnTo>
                  <a:lnTo>
                    <a:pt x="1475299" y="1240969"/>
                  </a:lnTo>
                  <a:lnTo>
                    <a:pt x="1424175" y="1248690"/>
                  </a:lnTo>
                  <a:lnTo>
                    <a:pt x="1373556" y="1256869"/>
                  </a:lnTo>
                  <a:lnTo>
                    <a:pt x="1323464" y="1265503"/>
                  </a:lnTo>
                  <a:lnTo>
                    <a:pt x="1273922" y="1274587"/>
                  </a:lnTo>
                  <a:lnTo>
                    <a:pt x="1224953" y="1284118"/>
                  </a:lnTo>
                  <a:lnTo>
                    <a:pt x="1176578" y="1294093"/>
                  </a:lnTo>
                  <a:lnTo>
                    <a:pt x="1128821" y="1304507"/>
                  </a:lnTo>
                  <a:lnTo>
                    <a:pt x="1081704" y="1315358"/>
                  </a:lnTo>
                  <a:lnTo>
                    <a:pt x="1035250" y="1326641"/>
                  </a:lnTo>
                  <a:lnTo>
                    <a:pt x="989481" y="1338353"/>
                  </a:lnTo>
                  <a:lnTo>
                    <a:pt x="944420" y="1350490"/>
                  </a:lnTo>
                  <a:lnTo>
                    <a:pt x="900090" y="1363049"/>
                  </a:lnTo>
                  <a:lnTo>
                    <a:pt x="856513" y="1376025"/>
                  </a:lnTo>
                  <a:lnTo>
                    <a:pt x="813712" y="1389416"/>
                  </a:lnTo>
                  <a:lnTo>
                    <a:pt x="771709" y="1403217"/>
                  </a:lnTo>
                  <a:lnTo>
                    <a:pt x="730527" y="1417426"/>
                  </a:lnTo>
                  <a:lnTo>
                    <a:pt x="690189" y="1432037"/>
                  </a:lnTo>
                  <a:lnTo>
                    <a:pt x="650716" y="1447048"/>
                  </a:lnTo>
                  <a:lnTo>
                    <a:pt x="612133" y="1462455"/>
                  </a:lnTo>
                  <a:lnTo>
                    <a:pt x="574460" y="1478255"/>
                  </a:lnTo>
                  <a:lnTo>
                    <a:pt x="537722" y="1494443"/>
                  </a:lnTo>
                  <a:lnTo>
                    <a:pt x="501940" y="1511016"/>
                  </a:lnTo>
                  <a:lnTo>
                    <a:pt x="467137" y="1527971"/>
                  </a:lnTo>
                  <a:lnTo>
                    <a:pt x="400558" y="1563009"/>
                  </a:lnTo>
                  <a:lnTo>
                    <a:pt x="328599" y="1605489"/>
                  </a:lnTo>
                  <a:lnTo>
                    <a:pt x="290753" y="1630197"/>
                  </a:lnTo>
                  <a:lnTo>
                    <a:pt x="255277" y="1655189"/>
                  </a:lnTo>
                  <a:lnTo>
                    <a:pt x="222162" y="1680446"/>
                  </a:lnTo>
                  <a:lnTo>
                    <a:pt x="191395" y="1705947"/>
                  </a:lnTo>
                  <a:lnTo>
                    <a:pt x="162965" y="1731674"/>
                  </a:lnTo>
                  <a:lnTo>
                    <a:pt x="113072" y="1783722"/>
                  </a:lnTo>
                  <a:lnTo>
                    <a:pt x="72392" y="1836432"/>
                  </a:lnTo>
                  <a:lnTo>
                    <a:pt x="40835" y="1889645"/>
                  </a:lnTo>
                  <a:lnTo>
                    <a:pt x="18311" y="1943203"/>
                  </a:lnTo>
                  <a:lnTo>
                    <a:pt x="4729" y="1996946"/>
                  </a:lnTo>
                  <a:lnTo>
                    <a:pt x="0" y="2050717"/>
                  </a:lnTo>
                  <a:lnTo>
                    <a:pt x="926" y="2077563"/>
                  </a:lnTo>
                  <a:lnTo>
                    <a:pt x="9305" y="2131076"/>
                  </a:lnTo>
                  <a:lnTo>
                    <a:pt x="26310" y="2184220"/>
                  </a:lnTo>
                  <a:lnTo>
                    <a:pt x="51851" y="2236836"/>
                  </a:lnTo>
                  <a:lnTo>
                    <a:pt x="85837" y="2288765"/>
                  </a:lnTo>
                  <a:lnTo>
                    <a:pt x="128178" y="2339848"/>
                  </a:lnTo>
                  <a:lnTo>
                    <a:pt x="178784" y="2389927"/>
                  </a:lnTo>
                  <a:lnTo>
                    <a:pt x="237565" y="2438843"/>
                  </a:lnTo>
                  <a:lnTo>
                    <a:pt x="269992" y="2462815"/>
                  </a:lnTo>
                  <a:lnTo>
                    <a:pt x="304430" y="2486437"/>
                  </a:lnTo>
                  <a:lnTo>
                    <a:pt x="340865" y="2509689"/>
                  </a:lnTo>
                  <a:lnTo>
                    <a:pt x="379288" y="2532551"/>
                  </a:lnTo>
                  <a:lnTo>
                    <a:pt x="419687" y="2555003"/>
                  </a:lnTo>
                  <a:lnTo>
                    <a:pt x="462050" y="2577026"/>
                  </a:lnTo>
                  <a:lnTo>
                    <a:pt x="506366" y="2598599"/>
                  </a:lnTo>
                  <a:lnTo>
                    <a:pt x="552625" y="2619703"/>
                  </a:lnTo>
                  <a:lnTo>
                    <a:pt x="600814" y="2640318"/>
                  </a:lnTo>
                  <a:lnTo>
                    <a:pt x="650922" y="2660424"/>
                  </a:lnTo>
                  <a:lnTo>
                    <a:pt x="702939" y="2680001"/>
                  </a:lnTo>
                  <a:lnTo>
                    <a:pt x="756852" y="2699029"/>
                  </a:lnTo>
                  <a:lnTo>
                    <a:pt x="812651" y="2717490"/>
                  </a:lnTo>
                  <a:lnTo>
                    <a:pt x="870324" y="2735362"/>
                  </a:lnTo>
                  <a:lnTo>
                    <a:pt x="929860" y="2752625"/>
                  </a:lnTo>
                  <a:lnTo>
                    <a:pt x="991248" y="2769261"/>
                  </a:lnTo>
                  <a:lnTo>
                    <a:pt x="1054476" y="2785249"/>
                  </a:lnTo>
                  <a:lnTo>
                    <a:pt x="1103312" y="2796851"/>
                  </a:lnTo>
                  <a:lnTo>
                    <a:pt x="1152618" y="2807936"/>
                  </a:lnTo>
                  <a:lnTo>
                    <a:pt x="1202370" y="2818505"/>
                  </a:lnTo>
                  <a:lnTo>
                    <a:pt x="1252546" y="2828560"/>
                  </a:lnTo>
                  <a:lnTo>
                    <a:pt x="1303123" y="2838103"/>
                  </a:lnTo>
                  <a:lnTo>
                    <a:pt x="1354078" y="2847137"/>
                  </a:lnTo>
                  <a:lnTo>
                    <a:pt x="1405388" y="2855662"/>
                  </a:lnTo>
                  <a:lnTo>
                    <a:pt x="1457030" y="2863681"/>
                  </a:lnTo>
                  <a:lnTo>
                    <a:pt x="1508982" y="2871196"/>
                  </a:lnTo>
                  <a:lnTo>
                    <a:pt x="1561221" y="2878208"/>
                  </a:lnTo>
                  <a:lnTo>
                    <a:pt x="1613723" y="2884720"/>
                  </a:lnTo>
                  <a:lnTo>
                    <a:pt x="1666467" y="2890732"/>
                  </a:lnTo>
                  <a:lnTo>
                    <a:pt x="1719429" y="2896248"/>
                  </a:lnTo>
                  <a:lnTo>
                    <a:pt x="1772587" y="2901269"/>
                  </a:lnTo>
                  <a:lnTo>
                    <a:pt x="1825917" y="2905796"/>
                  </a:lnTo>
                  <a:lnTo>
                    <a:pt x="1879397" y="2909832"/>
                  </a:lnTo>
                  <a:lnTo>
                    <a:pt x="1933005" y="2913378"/>
                  </a:lnTo>
                  <a:lnTo>
                    <a:pt x="1986716" y="2916437"/>
                  </a:lnTo>
                  <a:lnTo>
                    <a:pt x="2040509" y="2919009"/>
                  </a:lnTo>
                  <a:lnTo>
                    <a:pt x="2094360" y="2921098"/>
                  </a:lnTo>
                  <a:lnTo>
                    <a:pt x="2148248" y="2922705"/>
                  </a:lnTo>
                  <a:lnTo>
                    <a:pt x="2202148" y="2923831"/>
                  </a:lnTo>
                  <a:lnTo>
                    <a:pt x="2256038" y="2924479"/>
                  </a:lnTo>
                  <a:lnTo>
                    <a:pt x="2309896" y="2924650"/>
                  </a:lnTo>
                  <a:lnTo>
                    <a:pt x="2363699" y="2924347"/>
                  </a:lnTo>
                  <a:lnTo>
                    <a:pt x="2417423" y="2923571"/>
                  </a:lnTo>
                  <a:lnTo>
                    <a:pt x="2471046" y="2922324"/>
                  </a:lnTo>
                  <a:lnTo>
                    <a:pt x="2524545" y="2920607"/>
                  </a:lnTo>
                  <a:lnTo>
                    <a:pt x="2577897" y="2918424"/>
                  </a:lnTo>
                  <a:lnTo>
                    <a:pt x="2631080" y="2915774"/>
                  </a:lnTo>
                  <a:lnTo>
                    <a:pt x="2684070" y="2912662"/>
                  </a:lnTo>
                  <a:lnTo>
                    <a:pt x="2736846" y="2909087"/>
                  </a:lnTo>
                  <a:lnTo>
                    <a:pt x="2789383" y="2905053"/>
                  </a:lnTo>
                  <a:lnTo>
                    <a:pt x="2841660" y="2900561"/>
                  </a:lnTo>
                  <a:lnTo>
                    <a:pt x="2893653" y="2895612"/>
                  </a:lnTo>
                  <a:lnTo>
                    <a:pt x="2945339" y="2890210"/>
                  </a:lnTo>
                  <a:lnTo>
                    <a:pt x="2996696" y="2884354"/>
                  </a:lnTo>
                  <a:lnTo>
                    <a:pt x="3047702" y="2878049"/>
                  </a:lnTo>
                  <a:lnTo>
                    <a:pt x="3098332" y="2871294"/>
                  </a:lnTo>
                  <a:lnTo>
                    <a:pt x="3148565" y="2864093"/>
                  </a:lnTo>
                  <a:lnTo>
                    <a:pt x="3198377" y="2856446"/>
                  </a:lnTo>
                  <a:lnTo>
                    <a:pt x="3247745" y="2848357"/>
                  </a:lnTo>
                  <a:lnTo>
                    <a:pt x="3296648" y="2839826"/>
                  </a:lnTo>
                  <a:lnTo>
                    <a:pt x="3345062" y="2830855"/>
                  </a:lnTo>
                  <a:lnTo>
                    <a:pt x="3392964" y="2821447"/>
                  </a:lnTo>
                  <a:lnTo>
                    <a:pt x="3440331" y="2811604"/>
                  </a:lnTo>
                  <a:lnTo>
                    <a:pt x="3487141" y="2801326"/>
                  </a:lnTo>
                  <a:lnTo>
                    <a:pt x="3533371" y="2790616"/>
                  </a:lnTo>
                  <a:lnTo>
                    <a:pt x="3578998" y="2779477"/>
                  </a:lnTo>
                  <a:lnTo>
                    <a:pt x="3623999" y="2767908"/>
                  </a:lnTo>
                  <a:lnTo>
                    <a:pt x="3668351" y="2755914"/>
                  </a:lnTo>
                  <a:lnTo>
                    <a:pt x="3712032" y="2743495"/>
                  </a:lnTo>
                  <a:lnTo>
                    <a:pt x="3755019" y="2730653"/>
                  </a:lnTo>
                  <a:lnTo>
                    <a:pt x="3797288" y="2717390"/>
                  </a:lnTo>
                  <a:lnTo>
                    <a:pt x="3838818" y="2703708"/>
                  </a:lnTo>
                  <a:lnTo>
                    <a:pt x="3879584" y="2689609"/>
                  </a:lnTo>
                  <a:lnTo>
                    <a:pt x="3919566" y="2675094"/>
                  </a:lnTo>
                  <a:lnTo>
                    <a:pt x="3958739" y="2660166"/>
                  </a:lnTo>
                  <a:lnTo>
                    <a:pt x="3997080" y="2644827"/>
                  </a:lnTo>
                  <a:lnTo>
                    <a:pt x="4034568" y="2629077"/>
                  </a:lnTo>
                  <a:lnTo>
                    <a:pt x="4071179" y="2612920"/>
                  </a:lnTo>
                  <a:lnTo>
                    <a:pt x="4106891" y="2596357"/>
                  </a:lnTo>
                  <a:lnTo>
                    <a:pt x="4141679" y="2579389"/>
                  </a:lnTo>
                  <a:lnTo>
                    <a:pt x="4208399" y="2544249"/>
                  </a:lnTo>
                  <a:lnTo>
                    <a:pt x="4280512" y="2501677"/>
                  </a:lnTo>
                  <a:lnTo>
                    <a:pt x="4318359" y="2476969"/>
                  </a:lnTo>
                  <a:lnTo>
                    <a:pt x="4353834" y="2451977"/>
                  </a:lnTo>
                  <a:lnTo>
                    <a:pt x="4386950" y="2426721"/>
                  </a:lnTo>
                  <a:lnTo>
                    <a:pt x="4417717" y="2401219"/>
                  </a:lnTo>
                  <a:lnTo>
                    <a:pt x="4446147" y="2375493"/>
                  </a:lnTo>
                  <a:lnTo>
                    <a:pt x="4496040" y="2323444"/>
                  </a:lnTo>
                  <a:lnTo>
                    <a:pt x="4536720" y="2270734"/>
                  </a:lnTo>
                  <a:lnTo>
                    <a:pt x="4568277" y="2217521"/>
                  </a:lnTo>
                  <a:lnTo>
                    <a:pt x="4590801" y="2163963"/>
                  </a:lnTo>
                  <a:lnTo>
                    <a:pt x="4604382" y="2110220"/>
                  </a:lnTo>
                  <a:lnTo>
                    <a:pt x="4609112" y="2056449"/>
                  </a:lnTo>
                  <a:lnTo>
                    <a:pt x="4608186" y="2029604"/>
                  </a:lnTo>
                  <a:lnTo>
                    <a:pt x="4599807" y="1976090"/>
                  </a:lnTo>
                  <a:lnTo>
                    <a:pt x="4582802" y="1922946"/>
                  </a:lnTo>
                  <a:lnTo>
                    <a:pt x="4557261" y="1870330"/>
                  </a:lnTo>
                  <a:lnTo>
                    <a:pt x="4523275" y="1818401"/>
                  </a:lnTo>
                  <a:lnTo>
                    <a:pt x="4480934" y="1767318"/>
                  </a:lnTo>
                  <a:lnTo>
                    <a:pt x="4430327" y="1717239"/>
                  </a:lnTo>
                  <a:lnTo>
                    <a:pt x="4371547" y="1668323"/>
                  </a:lnTo>
                  <a:lnTo>
                    <a:pt x="4339119" y="1644351"/>
                  </a:lnTo>
                  <a:lnTo>
                    <a:pt x="4304682" y="1620729"/>
                  </a:lnTo>
                  <a:lnTo>
                    <a:pt x="4268247" y="1597477"/>
                  </a:lnTo>
                  <a:lnTo>
                    <a:pt x="4229824" y="1574615"/>
                  </a:lnTo>
                  <a:lnTo>
                    <a:pt x="4189425" y="1552163"/>
                  </a:lnTo>
                  <a:lnTo>
                    <a:pt x="4147062" y="1530140"/>
                  </a:lnTo>
                  <a:lnTo>
                    <a:pt x="4102746" y="1508567"/>
                  </a:lnTo>
                  <a:lnTo>
                    <a:pt x="4056487" y="1487463"/>
                  </a:lnTo>
                  <a:lnTo>
                    <a:pt x="4008298" y="1466848"/>
                  </a:lnTo>
                  <a:lnTo>
                    <a:pt x="3958190" y="1446743"/>
                  </a:lnTo>
                  <a:lnTo>
                    <a:pt x="3906173" y="1427165"/>
                  </a:lnTo>
                  <a:lnTo>
                    <a:pt x="3852260" y="1408137"/>
                  </a:lnTo>
                  <a:lnTo>
                    <a:pt x="3796461" y="1389677"/>
                  </a:lnTo>
                  <a:lnTo>
                    <a:pt x="3738788" y="1371805"/>
                  </a:lnTo>
                  <a:lnTo>
                    <a:pt x="3679252" y="1354541"/>
                  </a:lnTo>
                  <a:lnTo>
                    <a:pt x="3617864" y="1337905"/>
                  </a:lnTo>
                  <a:lnTo>
                    <a:pt x="3554636" y="1321917"/>
                  </a:lnTo>
                  <a:lnTo>
                    <a:pt x="4483590" y="0"/>
                  </a:lnTo>
                  <a:close/>
                </a:path>
              </a:pathLst>
            </a:custGeom>
            <a:solidFill>
              <a:srgbClr val="FFFFFF"/>
            </a:solidFill>
          </p:spPr>
          <p:txBody>
            <a:bodyPr wrap="square" lIns="0" tIns="0" rIns="0" bIns="0" rtlCol="0"/>
            <a:lstStyle/>
            <a:p>
              <a:endParaRPr/>
            </a:p>
          </p:txBody>
        </p:sp>
        <p:sp>
          <p:nvSpPr>
            <p:cNvPr id="61" name="object 61"/>
            <p:cNvSpPr/>
            <p:nvPr/>
          </p:nvSpPr>
          <p:spPr>
            <a:xfrm>
              <a:off x="3779246" y="3614934"/>
              <a:ext cx="4609465" cy="2924810"/>
            </a:xfrm>
            <a:custGeom>
              <a:avLst/>
              <a:gdLst/>
              <a:ahLst/>
              <a:cxnLst/>
              <a:rect l="l" t="t" r="r" b="b"/>
              <a:pathLst>
                <a:path w="4609465" h="2924809">
                  <a:moveTo>
                    <a:pt x="4483590" y="0"/>
                  </a:moveTo>
                  <a:lnTo>
                    <a:pt x="3554636" y="1321917"/>
                  </a:lnTo>
                  <a:lnTo>
                    <a:pt x="3617864" y="1337905"/>
                  </a:lnTo>
                  <a:lnTo>
                    <a:pt x="3679252" y="1354541"/>
                  </a:lnTo>
                  <a:lnTo>
                    <a:pt x="3738788" y="1371805"/>
                  </a:lnTo>
                  <a:lnTo>
                    <a:pt x="3796461" y="1389677"/>
                  </a:lnTo>
                  <a:lnTo>
                    <a:pt x="3852260" y="1408137"/>
                  </a:lnTo>
                  <a:lnTo>
                    <a:pt x="3906173" y="1427165"/>
                  </a:lnTo>
                  <a:lnTo>
                    <a:pt x="3958190" y="1446743"/>
                  </a:lnTo>
                  <a:lnTo>
                    <a:pt x="4008298" y="1466848"/>
                  </a:lnTo>
                  <a:lnTo>
                    <a:pt x="4056487" y="1487463"/>
                  </a:lnTo>
                  <a:lnTo>
                    <a:pt x="4102746" y="1508567"/>
                  </a:lnTo>
                  <a:lnTo>
                    <a:pt x="4147062" y="1530140"/>
                  </a:lnTo>
                  <a:lnTo>
                    <a:pt x="4189425" y="1552163"/>
                  </a:lnTo>
                  <a:lnTo>
                    <a:pt x="4229824" y="1574615"/>
                  </a:lnTo>
                  <a:lnTo>
                    <a:pt x="4268247" y="1597477"/>
                  </a:lnTo>
                  <a:lnTo>
                    <a:pt x="4304682" y="1620729"/>
                  </a:lnTo>
                  <a:lnTo>
                    <a:pt x="4339119" y="1644351"/>
                  </a:lnTo>
                  <a:lnTo>
                    <a:pt x="4371547" y="1668323"/>
                  </a:lnTo>
                  <a:lnTo>
                    <a:pt x="4401953" y="1692626"/>
                  </a:lnTo>
                  <a:lnTo>
                    <a:pt x="4456658" y="1742143"/>
                  </a:lnTo>
                  <a:lnTo>
                    <a:pt x="4503143" y="1792744"/>
                  </a:lnTo>
                  <a:lnTo>
                    <a:pt x="4541318" y="1844270"/>
                  </a:lnTo>
                  <a:lnTo>
                    <a:pt x="4571093" y="1896562"/>
                  </a:lnTo>
                  <a:lnTo>
                    <a:pt x="4592377" y="1949462"/>
                  </a:lnTo>
                  <a:lnTo>
                    <a:pt x="4605080" y="2002810"/>
                  </a:lnTo>
                  <a:lnTo>
                    <a:pt x="4609112" y="2056449"/>
                  </a:lnTo>
                  <a:lnTo>
                    <a:pt x="4607848" y="2083328"/>
                  </a:lnTo>
                  <a:lnTo>
                    <a:pt x="4598704" y="2137105"/>
                  </a:lnTo>
                  <a:lnTo>
                    <a:pt x="4580662" y="2190775"/>
                  </a:lnTo>
                  <a:lnTo>
                    <a:pt x="4553633" y="2244181"/>
                  </a:lnTo>
                  <a:lnTo>
                    <a:pt x="4517526" y="2297162"/>
                  </a:lnTo>
                  <a:lnTo>
                    <a:pt x="4472251" y="2349561"/>
                  </a:lnTo>
                  <a:lnTo>
                    <a:pt x="4417717" y="2401219"/>
                  </a:lnTo>
                  <a:lnTo>
                    <a:pt x="4386950" y="2426721"/>
                  </a:lnTo>
                  <a:lnTo>
                    <a:pt x="4353834" y="2451977"/>
                  </a:lnTo>
                  <a:lnTo>
                    <a:pt x="4318359" y="2476969"/>
                  </a:lnTo>
                  <a:lnTo>
                    <a:pt x="4280512" y="2501677"/>
                  </a:lnTo>
                  <a:lnTo>
                    <a:pt x="4240284" y="2526080"/>
                  </a:lnTo>
                  <a:lnTo>
                    <a:pt x="4175523" y="2562020"/>
                  </a:lnTo>
                  <a:lnTo>
                    <a:pt x="4106891" y="2596357"/>
                  </a:lnTo>
                  <a:lnTo>
                    <a:pt x="4071179" y="2612920"/>
                  </a:lnTo>
                  <a:lnTo>
                    <a:pt x="4034568" y="2629077"/>
                  </a:lnTo>
                  <a:lnTo>
                    <a:pt x="3997080" y="2644827"/>
                  </a:lnTo>
                  <a:lnTo>
                    <a:pt x="3958739" y="2660166"/>
                  </a:lnTo>
                  <a:lnTo>
                    <a:pt x="3919566" y="2675094"/>
                  </a:lnTo>
                  <a:lnTo>
                    <a:pt x="3879584" y="2689609"/>
                  </a:lnTo>
                  <a:lnTo>
                    <a:pt x="3838818" y="2703708"/>
                  </a:lnTo>
                  <a:lnTo>
                    <a:pt x="3797288" y="2717390"/>
                  </a:lnTo>
                  <a:lnTo>
                    <a:pt x="3755019" y="2730653"/>
                  </a:lnTo>
                  <a:lnTo>
                    <a:pt x="3712032" y="2743495"/>
                  </a:lnTo>
                  <a:lnTo>
                    <a:pt x="3668351" y="2755914"/>
                  </a:lnTo>
                  <a:lnTo>
                    <a:pt x="3623999" y="2767908"/>
                  </a:lnTo>
                  <a:lnTo>
                    <a:pt x="3578998" y="2779477"/>
                  </a:lnTo>
                  <a:lnTo>
                    <a:pt x="3533371" y="2790616"/>
                  </a:lnTo>
                  <a:lnTo>
                    <a:pt x="3487141" y="2801326"/>
                  </a:lnTo>
                  <a:lnTo>
                    <a:pt x="3440331" y="2811604"/>
                  </a:lnTo>
                  <a:lnTo>
                    <a:pt x="3392964" y="2821447"/>
                  </a:lnTo>
                  <a:lnTo>
                    <a:pt x="3345062" y="2830855"/>
                  </a:lnTo>
                  <a:lnTo>
                    <a:pt x="3296648" y="2839826"/>
                  </a:lnTo>
                  <a:lnTo>
                    <a:pt x="3247745" y="2848357"/>
                  </a:lnTo>
                  <a:lnTo>
                    <a:pt x="3198377" y="2856446"/>
                  </a:lnTo>
                  <a:lnTo>
                    <a:pt x="3148565" y="2864093"/>
                  </a:lnTo>
                  <a:lnTo>
                    <a:pt x="3098332" y="2871294"/>
                  </a:lnTo>
                  <a:lnTo>
                    <a:pt x="3047702" y="2878049"/>
                  </a:lnTo>
                  <a:lnTo>
                    <a:pt x="2996696" y="2884354"/>
                  </a:lnTo>
                  <a:lnTo>
                    <a:pt x="2945339" y="2890210"/>
                  </a:lnTo>
                  <a:lnTo>
                    <a:pt x="2893653" y="2895612"/>
                  </a:lnTo>
                  <a:lnTo>
                    <a:pt x="2841660" y="2900561"/>
                  </a:lnTo>
                  <a:lnTo>
                    <a:pt x="2789383" y="2905053"/>
                  </a:lnTo>
                  <a:lnTo>
                    <a:pt x="2736846" y="2909087"/>
                  </a:lnTo>
                  <a:lnTo>
                    <a:pt x="2684070" y="2912662"/>
                  </a:lnTo>
                  <a:lnTo>
                    <a:pt x="2631080" y="2915774"/>
                  </a:lnTo>
                  <a:lnTo>
                    <a:pt x="2577897" y="2918424"/>
                  </a:lnTo>
                  <a:lnTo>
                    <a:pt x="2524545" y="2920607"/>
                  </a:lnTo>
                  <a:lnTo>
                    <a:pt x="2471046" y="2922324"/>
                  </a:lnTo>
                  <a:lnTo>
                    <a:pt x="2417423" y="2923571"/>
                  </a:lnTo>
                  <a:lnTo>
                    <a:pt x="2363699" y="2924347"/>
                  </a:lnTo>
                  <a:lnTo>
                    <a:pt x="2309896" y="2924650"/>
                  </a:lnTo>
                  <a:lnTo>
                    <a:pt x="2256038" y="2924479"/>
                  </a:lnTo>
                  <a:lnTo>
                    <a:pt x="2202148" y="2923831"/>
                  </a:lnTo>
                  <a:lnTo>
                    <a:pt x="2148248" y="2922705"/>
                  </a:lnTo>
                  <a:lnTo>
                    <a:pt x="2094360" y="2921098"/>
                  </a:lnTo>
                  <a:lnTo>
                    <a:pt x="2040509" y="2919009"/>
                  </a:lnTo>
                  <a:lnTo>
                    <a:pt x="1986716" y="2916437"/>
                  </a:lnTo>
                  <a:lnTo>
                    <a:pt x="1933005" y="2913378"/>
                  </a:lnTo>
                  <a:lnTo>
                    <a:pt x="1879397" y="2909832"/>
                  </a:lnTo>
                  <a:lnTo>
                    <a:pt x="1825917" y="2905796"/>
                  </a:lnTo>
                  <a:lnTo>
                    <a:pt x="1772587" y="2901269"/>
                  </a:lnTo>
                  <a:lnTo>
                    <a:pt x="1719429" y="2896248"/>
                  </a:lnTo>
                  <a:lnTo>
                    <a:pt x="1666467" y="2890732"/>
                  </a:lnTo>
                  <a:lnTo>
                    <a:pt x="1613723" y="2884720"/>
                  </a:lnTo>
                  <a:lnTo>
                    <a:pt x="1561221" y="2878208"/>
                  </a:lnTo>
                  <a:lnTo>
                    <a:pt x="1508982" y="2871196"/>
                  </a:lnTo>
                  <a:lnTo>
                    <a:pt x="1457030" y="2863681"/>
                  </a:lnTo>
                  <a:lnTo>
                    <a:pt x="1405388" y="2855662"/>
                  </a:lnTo>
                  <a:lnTo>
                    <a:pt x="1354078" y="2847137"/>
                  </a:lnTo>
                  <a:lnTo>
                    <a:pt x="1303123" y="2838103"/>
                  </a:lnTo>
                  <a:lnTo>
                    <a:pt x="1252546" y="2828560"/>
                  </a:lnTo>
                  <a:lnTo>
                    <a:pt x="1202370" y="2818505"/>
                  </a:lnTo>
                  <a:lnTo>
                    <a:pt x="1152618" y="2807936"/>
                  </a:lnTo>
                  <a:lnTo>
                    <a:pt x="1103312" y="2796851"/>
                  </a:lnTo>
                  <a:lnTo>
                    <a:pt x="1054476" y="2785249"/>
                  </a:lnTo>
                  <a:lnTo>
                    <a:pt x="991248" y="2769261"/>
                  </a:lnTo>
                  <a:lnTo>
                    <a:pt x="929860" y="2752625"/>
                  </a:lnTo>
                  <a:lnTo>
                    <a:pt x="870324" y="2735362"/>
                  </a:lnTo>
                  <a:lnTo>
                    <a:pt x="812651" y="2717490"/>
                  </a:lnTo>
                  <a:lnTo>
                    <a:pt x="756852" y="2699029"/>
                  </a:lnTo>
                  <a:lnTo>
                    <a:pt x="702939" y="2680001"/>
                  </a:lnTo>
                  <a:lnTo>
                    <a:pt x="650922" y="2660424"/>
                  </a:lnTo>
                  <a:lnTo>
                    <a:pt x="600814" y="2640318"/>
                  </a:lnTo>
                  <a:lnTo>
                    <a:pt x="552625" y="2619703"/>
                  </a:lnTo>
                  <a:lnTo>
                    <a:pt x="506366" y="2598599"/>
                  </a:lnTo>
                  <a:lnTo>
                    <a:pt x="462050" y="2577026"/>
                  </a:lnTo>
                  <a:lnTo>
                    <a:pt x="419687" y="2555003"/>
                  </a:lnTo>
                  <a:lnTo>
                    <a:pt x="379288" y="2532551"/>
                  </a:lnTo>
                  <a:lnTo>
                    <a:pt x="340865" y="2509689"/>
                  </a:lnTo>
                  <a:lnTo>
                    <a:pt x="304430" y="2486437"/>
                  </a:lnTo>
                  <a:lnTo>
                    <a:pt x="269992" y="2462815"/>
                  </a:lnTo>
                  <a:lnTo>
                    <a:pt x="237565" y="2438843"/>
                  </a:lnTo>
                  <a:lnTo>
                    <a:pt x="207158" y="2414540"/>
                  </a:lnTo>
                  <a:lnTo>
                    <a:pt x="152454" y="2365023"/>
                  </a:lnTo>
                  <a:lnTo>
                    <a:pt x="105969" y="2314422"/>
                  </a:lnTo>
                  <a:lnTo>
                    <a:pt x="67794" y="2262896"/>
                  </a:lnTo>
                  <a:lnTo>
                    <a:pt x="38019" y="2210604"/>
                  </a:lnTo>
                  <a:lnTo>
                    <a:pt x="16735" y="2157705"/>
                  </a:lnTo>
                  <a:lnTo>
                    <a:pt x="4031" y="2104356"/>
                  </a:lnTo>
                  <a:lnTo>
                    <a:pt x="0" y="2050717"/>
                  </a:lnTo>
                  <a:lnTo>
                    <a:pt x="1264" y="2023838"/>
                  </a:lnTo>
                  <a:lnTo>
                    <a:pt x="10408" y="1970061"/>
                  </a:lnTo>
                  <a:lnTo>
                    <a:pt x="28450" y="1916391"/>
                  </a:lnTo>
                  <a:lnTo>
                    <a:pt x="55479" y="1862986"/>
                  </a:lnTo>
                  <a:lnTo>
                    <a:pt x="91586" y="1810004"/>
                  </a:lnTo>
                  <a:lnTo>
                    <a:pt x="136861" y="1757605"/>
                  </a:lnTo>
                  <a:lnTo>
                    <a:pt x="191395" y="1705947"/>
                  </a:lnTo>
                  <a:lnTo>
                    <a:pt x="222162" y="1680446"/>
                  </a:lnTo>
                  <a:lnTo>
                    <a:pt x="255277" y="1655189"/>
                  </a:lnTo>
                  <a:lnTo>
                    <a:pt x="290753" y="1630197"/>
                  </a:lnTo>
                  <a:lnTo>
                    <a:pt x="328599" y="1605489"/>
                  </a:lnTo>
                  <a:lnTo>
                    <a:pt x="368828" y="1581086"/>
                  </a:lnTo>
                  <a:lnTo>
                    <a:pt x="433335" y="1545303"/>
                  </a:lnTo>
                  <a:lnTo>
                    <a:pt x="501940" y="1511016"/>
                  </a:lnTo>
                  <a:lnTo>
                    <a:pt x="537722" y="1494443"/>
                  </a:lnTo>
                  <a:lnTo>
                    <a:pt x="574460" y="1478255"/>
                  </a:lnTo>
                  <a:lnTo>
                    <a:pt x="612133" y="1462455"/>
                  </a:lnTo>
                  <a:lnTo>
                    <a:pt x="650716" y="1447048"/>
                  </a:lnTo>
                  <a:lnTo>
                    <a:pt x="690189" y="1432037"/>
                  </a:lnTo>
                  <a:lnTo>
                    <a:pt x="730527" y="1417426"/>
                  </a:lnTo>
                  <a:lnTo>
                    <a:pt x="771709" y="1403217"/>
                  </a:lnTo>
                  <a:lnTo>
                    <a:pt x="813712" y="1389416"/>
                  </a:lnTo>
                  <a:lnTo>
                    <a:pt x="856513" y="1376025"/>
                  </a:lnTo>
                  <a:lnTo>
                    <a:pt x="900090" y="1363049"/>
                  </a:lnTo>
                  <a:lnTo>
                    <a:pt x="944420" y="1350490"/>
                  </a:lnTo>
                  <a:lnTo>
                    <a:pt x="989481" y="1338353"/>
                  </a:lnTo>
                  <a:lnTo>
                    <a:pt x="1035250" y="1326641"/>
                  </a:lnTo>
                  <a:lnTo>
                    <a:pt x="1081704" y="1315358"/>
                  </a:lnTo>
                  <a:lnTo>
                    <a:pt x="1128821" y="1304507"/>
                  </a:lnTo>
                  <a:lnTo>
                    <a:pt x="1176578" y="1294093"/>
                  </a:lnTo>
                  <a:lnTo>
                    <a:pt x="1224953" y="1284118"/>
                  </a:lnTo>
                  <a:lnTo>
                    <a:pt x="1273922" y="1274587"/>
                  </a:lnTo>
                  <a:lnTo>
                    <a:pt x="1323464" y="1265503"/>
                  </a:lnTo>
                  <a:lnTo>
                    <a:pt x="1373556" y="1256869"/>
                  </a:lnTo>
                  <a:lnTo>
                    <a:pt x="1424175" y="1248690"/>
                  </a:lnTo>
                  <a:lnTo>
                    <a:pt x="1475299" y="1240969"/>
                  </a:lnTo>
                  <a:lnTo>
                    <a:pt x="1526905" y="1233710"/>
                  </a:lnTo>
                  <a:lnTo>
                    <a:pt x="1578971" y="1226916"/>
                  </a:lnTo>
                  <a:lnTo>
                    <a:pt x="1631473" y="1220591"/>
                  </a:lnTo>
                  <a:lnTo>
                    <a:pt x="1684389" y="1214738"/>
                  </a:lnTo>
                  <a:lnTo>
                    <a:pt x="1737698" y="1209362"/>
                  </a:lnTo>
                  <a:lnTo>
                    <a:pt x="1791375" y="1204466"/>
                  </a:lnTo>
                  <a:lnTo>
                    <a:pt x="1845399" y="1200053"/>
                  </a:lnTo>
                  <a:lnTo>
                    <a:pt x="1899746" y="1196127"/>
                  </a:lnTo>
                  <a:lnTo>
                    <a:pt x="1954395" y="1192693"/>
                  </a:lnTo>
                  <a:lnTo>
                    <a:pt x="2009323" y="1189753"/>
                  </a:lnTo>
                  <a:lnTo>
                    <a:pt x="2064507" y="1187311"/>
                  </a:lnTo>
                  <a:lnTo>
                    <a:pt x="2119925" y="1185371"/>
                  </a:lnTo>
                  <a:lnTo>
                    <a:pt x="2175553" y="1183936"/>
                  </a:lnTo>
                  <a:lnTo>
                    <a:pt x="2231370" y="1183011"/>
                  </a:lnTo>
                  <a:lnTo>
                    <a:pt x="2287353" y="1182598"/>
                  </a:lnTo>
                  <a:lnTo>
                    <a:pt x="2343478" y="1182702"/>
                  </a:lnTo>
                  <a:lnTo>
                    <a:pt x="2399725" y="1183325"/>
                  </a:lnTo>
                  <a:lnTo>
                    <a:pt x="2456069" y="1184473"/>
                  </a:lnTo>
                  <a:lnTo>
                    <a:pt x="2512489" y="1186148"/>
                  </a:lnTo>
                  <a:lnTo>
                    <a:pt x="2568962" y="1188353"/>
                  </a:lnTo>
                  <a:lnTo>
                    <a:pt x="2625464" y="1191094"/>
                  </a:lnTo>
                  <a:lnTo>
                    <a:pt x="2681975" y="1194373"/>
                  </a:lnTo>
                  <a:lnTo>
                    <a:pt x="2738470" y="1198194"/>
                  </a:lnTo>
                  <a:lnTo>
                    <a:pt x="4483590" y="0"/>
                  </a:lnTo>
                  <a:close/>
                </a:path>
              </a:pathLst>
            </a:custGeom>
            <a:ln w="39624">
              <a:solidFill>
                <a:srgbClr val="B03E9A"/>
              </a:solidFill>
            </a:ln>
          </p:spPr>
          <p:txBody>
            <a:bodyPr wrap="square" lIns="0" tIns="0" rIns="0" bIns="0" rtlCol="0"/>
            <a:lstStyle/>
            <a:p>
              <a:endParaRPr/>
            </a:p>
          </p:txBody>
        </p:sp>
      </p:grpSp>
      <p:sp>
        <p:nvSpPr>
          <p:cNvPr id="62" name="object 62"/>
          <p:cNvSpPr txBox="1"/>
          <p:nvPr/>
        </p:nvSpPr>
        <p:spPr>
          <a:xfrm>
            <a:off x="4646631" y="4962048"/>
            <a:ext cx="2875915" cy="1397000"/>
          </a:xfrm>
          <a:prstGeom prst="rect">
            <a:avLst/>
          </a:prstGeom>
        </p:spPr>
        <p:txBody>
          <a:bodyPr vert="horz" wrap="square" lIns="0" tIns="12700" rIns="0" bIns="0" rtlCol="0">
            <a:spAutoFit/>
          </a:bodyPr>
          <a:lstStyle/>
          <a:p>
            <a:pPr algn="ctr">
              <a:lnSpc>
                <a:spcPct val="100000"/>
              </a:lnSpc>
              <a:spcBef>
                <a:spcPts val="100"/>
              </a:spcBef>
            </a:pPr>
            <a:r>
              <a:rPr sz="1800" spc="-5" dirty="0">
                <a:latin typeface="Times New Roman"/>
                <a:cs typeface="Times New Roman"/>
              </a:rPr>
              <a:t>Етикетки</a:t>
            </a:r>
            <a:r>
              <a:rPr sz="1800" spc="-45" dirty="0">
                <a:latin typeface="Times New Roman"/>
                <a:cs typeface="Times New Roman"/>
              </a:rPr>
              <a:t> </a:t>
            </a:r>
            <a:r>
              <a:rPr sz="1800" spc="-10" dirty="0">
                <a:latin typeface="Times New Roman"/>
                <a:cs typeface="Times New Roman"/>
              </a:rPr>
              <a:t>«</a:t>
            </a:r>
            <a:r>
              <a:rPr sz="1800" b="1" i="1" spc="-10" dirty="0">
                <a:latin typeface="Times New Roman"/>
                <a:cs typeface="Times New Roman"/>
              </a:rPr>
              <a:t>Зовнішнє</a:t>
            </a:r>
            <a:r>
              <a:rPr sz="1800" spc="-10" dirty="0">
                <a:latin typeface="Times New Roman"/>
                <a:cs typeface="Times New Roman"/>
              </a:rPr>
              <a:t>»,</a:t>
            </a:r>
            <a:endParaRPr sz="1800">
              <a:latin typeface="Times New Roman"/>
              <a:cs typeface="Times New Roman"/>
            </a:endParaRPr>
          </a:p>
          <a:p>
            <a:pPr marL="1270" algn="ctr">
              <a:lnSpc>
                <a:spcPct val="100000"/>
              </a:lnSpc>
            </a:pPr>
            <a:r>
              <a:rPr sz="1800" dirty="0">
                <a:latin typeface="Times New Roman"/>
                <a:cs typeface="Times New Roman"/>
              </a:rPr>
              <a:t>«Берегти</a:t>
            </a:r>
            <a:r>
              <a:rPr sz="1800" spc="-35" dirty="0">
                <a:latin typeface="Times New Roman"/>
                <a:cs typeface="Times New Roman"/>
              </a:rPr>
              <a:t> </a:t>
            </a:r>
            <a:r>
              <a:rPr sz="1800" dirty="0">
                <a:latin typeface="Times New Roman"/>
                <a:cs typeface="Times New Roman"/>
              </a:rPr>
              <a:t>від</a:t>
            </a:r>
            <a:r>
              <a:rPr sz="1800" spc="-35" dirty="0">
                <a:latin typeface="Times New Roman"/>
                <a:cs typeface="Times New Roman"/>
              </a:rPr>
              <a:t> </a:t>
            </a:r>
            <a:r>
              <a:rPr sz="1800" dirty="0">
                <a:latin typeface="Times New Roman"/>
                <a:cs typeface="Times New Roman"/>
              </a:rPr>
              <a:t>дітей»</a:t>
            </a:r>
            <a:endParaRPr sz="1800">
              <a:latin typeface="Times New Roman"/>
              <a:cs typeface="Times New Roman"/>
            </a:endParaRPr>
          </a:p>
          <a:p>
            <a:pPr marL="12700" marR="5080" indent="-5715" algn="ctr">
              <a:lnSpc>
                <a:spcPct val="100000"/>
              </a:lnSpc>
            </a:pPr>
            <a:r>
              <a:rPr sz="1800" spc="-10" dirty="0">
                <a:latin typeface="Times New Roman"/>
                <a:cs typeface="Times New Roman"/>
              </a:rPr>
              <a:t>«Зберігати </a:t>
            </a:r>
            <a:r>
              <a:rPr sz="1800" dirty="0">
                <a:latin typeface="Times New Roman"/>
                <a:cs typeface="Times New Roman"/>
              </a:rPr>
              <a:t>в </a:t>
            </a:r>
            <a:r>
              <a:rPr sz="1800" spc="-25" dirty="0">
                <a:latin typeface="Times New Roman"/>
                <a:cs typeface="Times New Roman"/>
              </a:rPr>
              <a:t>прохолодному </a:t>
            </a:r>
            <a:r>
              <a:rPr sz="1800" spc="-20" dirty="0">
                <a:latin typeface="Times New Roman"/>
                <a:cs typeface="Times New Roman"/>
              </a:rPr>
              <a:t> </a:t>
            </a:r>
            <a:r>
              <a:rPr sz="1800" spc="-5" dirty="0">
                <a:latin typeface="Times New Roman"/>
                <a:cs typeface="Times New Roman"/>
              </a:rPr>
              <a:t>місці», </a:t>
            </a:r>
            <a:r>
              <a:rPr sz="1800" spc="-10" dirty="0">
                <a:latin typeface="Times New Roman"/>
                <a:cs typeface="Times New Roman"/>
              </a:rPr>
              <a:t>«Зберігати </a:t>
            </a:r>
            <a:r>
              <a:rPr sz="1800" dirty="0">
                <a:latin typeface="Times New Roman"/>
                <a:cs typeface="Times New Roman"/>
              </a:rPr>
              <a:t>в </a:t>
            </a:r>
            <a:r>
              <a:rPr sz="1800" spc="5" dirty="0">
                <a:latin typeface="Times New Roman"/>
                <a:cs typeface="Times New Roman"/>
              </a:rPr>
              <a:t> </a:t>
            </a:r>
            <a:r>
              <a:rPr sz="1800" spc="-5" dirty="0">
                <a:latin typeface="Times New Roman"/>
                <a:cs typeface="Times New Roman"/>
              </a:rPr>
              <a:t>захищеному</a:t>
            </a:r>
            <a:r>
              <a:rPr sz="1800" spc="-35" dirty="0">
                <a:latin typeface="Times New Roman"/>
                <a:cs typeface="Times New Roman"/>
              </a:rPr>
              <a:t> </a:t>
            </a:r>
            <a:r>
              <a:rPr sz="1800" dirty="0">
                <a:latin typeface="Times New Roman"/>
                <a:cs typeface="Times New Roman"/>
              </a:rPr>
              <a:t>від</a:t>
            </a:r>
            <a:r>
              <a:rPr sz="1800" spc="-30" dirty="0">
                <a:latin typeface="Times New Roman"/>
                <a:cs typeface="Times New Roman"/>
              </a:rPr>
              <a:t> </a:t>
            </a:r>
            <a:r>
              <a:rPr sz="1800" spc="-10" dirty="0">
                <a:latin typeface="Times New Roman"/>
                <a:cs typeface="Times New Roman"/>
              </a:rPr>
              <a:t>світла</a:t>
            </a:r>
            <a:r>
              <a:rPr sz="1800" spc="-40" dirty="0">
                <a:latin typeface="Times New Roman"/>
                <a:cs typeface="Times New Roman"/>
              </a:rPr>
              <a:t> </a:t>
            </a:r>
            <a:r>
              <a:rPr sz="1800" dirty="0">
                <a:latin typeface="Times New Roman"/>
                <a:cs typeface="Times New Roman"/>
              </a:rPr>
              <a:t>місці»</a:t>
            </a:r>
            <a:endParaRPr sz="18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5283" y="4293108"/>
            <a:ext cx="3292607" cy="2564892"/>
          </a:xfrm>
          <a:prstGeom prst="rect">
            <a:avLst/>
          </a:prstGeom>
        </p:spPr>
      </p:pic>
      <p:grpSp>
        <p:nvGrpSpPr>
          <p:cNvPr id="3" name="object 3"/>
          <p:cNvGrpSpPr/>
          <p:nvPr/>
        </p:nvGrpSpPr>
        <p:grpSpPr>
          <a:xfrm>
            <a:off x="3773233" y="400616"/>
            <a:ext cx="4403725" cy="1109980"/>
            <a:chOff x="3773233" y="400616"/>
            <a:chExt cx="4403725" cy="1109980"/>
          </a:xfrm>
        </p:grpSpPr>
        <p:sp>
          <p:nvSpPr>
            <p:cNvPr id="4" name="object 4"/>
            <p:cNvSpPr/>
            <p:nvPr/>
          </p:nvSpPr>
          <p:spPr>
            <a:xfrm>
              <a:off x="4212336" y="405378"/>
              <a:ext cx="3023870" cy="502920"/>
            </a:xfrm>
            <a:custGeom>
              <a:avLst/>
              <a:gdLst/>
              <a:ahLst/>
              <a:cxnLst/>
              <a:rect l="l" t="t" r="r" b="b"/>
              <a:pathLst>
                <a:path w="3023870" h="502919">
                  <a:moveTo>
                    <a:pt x="2876321" y="0"/>
                  </a:moveTo>
                  <a:lnTo>
                    <a:pt x="147294" y="0"/>
                  </a:lnTo>
                  <a:lnTo>
                    <a:pt x="0" y="147294"/>
                  </a:lnTo>
                  <a:lnTo>
                    <a:pt x="0" y="355638"/>
                  </a:lnTo>
                  <a:lnTo>
                    <a:pt x="147294" y="502920"/>
                  </a:lnTo>
                  <a:lnTo>
                    <a:pt x="2876321" y="502920"/>
                  </a:lnTo>
                  <a:lnTo>
                    <a:pt x="3023616" y="355638"/>
                  </a:lnTo>
                  <a:lnTo>
                    <a:pt x="3023616" y="147294"/>
                  </a:lnTo>
                  <a:lnTo>
                    <a:pt x="2876321" y="0"/>
                  </a:lnTo>
                  <a:close/>
                </a:path>
              </a:pathLst>
            </a:custGeom>
            <a:solidFill>
              <a:srgbClr val="D9D9D9"/>
            </a:solidFill>
          </p:spPr>
          <p:txBody>
            <a:bodyPr wrap="square" lIns="0" tIns="0" rIns="0" bIns="0" rtlCol="0"/>
            <a:lstStyle/>
            <a:p>
              <a:endParaRPr/>
            </a:p>
          </p:txBody>
        </p:sp>
        <p:sp>
          <p:nvSpPr>
            <p:cNvPr id="5" name="object 5"/>
            <p:cNvSpPr/>
            <p:nvPr/>
          </p:nvSpPr>
          <p:spPr>
            <a:xfrm>
              <a:off x="4212336" y="405378"/>
              <a:ext cx="3023870" cy="502920"/>
            </a:xfrm>
            <a:custGeom>
              <a:avLst/>
              <a:gdLst/>
              <a:ahLst/>
              <a:cxnLst/>
              <a:rect l="l" t="t" r="r" b="b"/>
              <a:pathLst>
                <a:path w="3023870" h="502919">
                  <a:moveTo>
                    <a:pt x="0" y="147294"/>
                  </a:moveTo>
                  <a:lnTo>
                    <a:pt x="147294" y="0"/>
                  </a:lnTo>
                  <a:lnTo>
                    <a:pt x="2876321" y="0"/>
                  </a:lnTo>
                  <a:lnTo>
                    <a:pt x="3023616" y="147294"/>
                  </a:lnTo>
                  <a:lnTo>
                    <a:pt x="3023616" y="355638"/>
                  </a:lnTo>
                  <a:lnTo>
                    <a:pt x="2876321" y="502920"/>
                  </a:lnTo>
                  <a:lnTo>
                    <a:pt x="147294" y="502920"/>
                  </a:lnTo>
                  <a:lnTo>
                    <a:pt x="0" y="355638"/>
                  </a:lnTo>
                  <a:lnTo>
                    <a:pt x="0" y="147294"/>
                  </a:lnTo>
                  <a:close/>
                </a:path>
              </a:pathLst>
            </a:custGeom>
            <a:ln w="9144">
              <a:solidFill>
                <a:srgbClr val="000000"/>
              </a:solidFill>
            </a:ln>
          </p:spPr>
          <p:txBody>
            <a:bodyPr wrap="square" lIns="0" tIns="0" rIns="0" bIns="0" rtlCol="0"/>
            <a:lstStyle/>
            <a:p>
              <a:endParaRPr/>
            </a:p>
          </p:txBody>
        </p:sp>
        <p:sp>
          <p:nvSpPr>
            <p:cNvPr id="6" name="object 6"/>
            <p:cNvSpPr/>
            <p:nvPr/>
          </p:nvSpPr>
          <p:spPr>
            <a:xfrm>
              <a:off x="3777996" y="999741"/>
              <a:ext cx="4394200" cy="506095"/>
            </a:xfrm>
            <a:custGeom>
              <a:avLst/>
              <a:gdLst/>
              <a:ahLst/>
              <a:cxnLst/>
              <a:rect l="l" t="t" r="r" b="b"/>
              <a:pathLst>
                <a:path w="4394200" h="506094">
                  <a:moveTo>
                    <a:pt x="4245508" y="0"/>
                  </a:moveTo>
                  <a:lnTo>
                    <a:pt x="148183" y="0"/>
                  </a:lnTo>
                  <a:lnTo>
                    <a:pt x="0" y="148183"/>
                  </a:lnTo>
                  <a:lnTo>
                    <a:pt x="0" y="357784"/>
                  </a:lnTo>
                  <a:lnTo>
                    <a:pt x="148183" y="505968"/>
                  </a:lnTo>
                  <a:lnTo>
                    <a:pt x="4245508" y="505968"/>
                  </a:lnTo>
                  <a:lnTo>
                    <a:pt x="4393692" y="357784"/>
                  </a:lnTo>
                  <a:lnTo>
                    <a:pt x="4393692" y="148183"/>
                  </a:lnTo>
                  <a:lnTo>
                    <a:pt x="4245508" y="0"/>
                  </a:lnTo>
                  <a:close/>
                </a:path>
              </a:pathLst>
            </a:custGeom>
            <a:solidFill>
              <a:srgbClr val="D9D9D9"/>
            </a:solidFill>
          </p:spPr>
          <p:txBody>
            <a:bodyPr wrap="square" lIns="0" tIns="0" rIns="0" bIns="0" rtlCol="0"/>
            <a:lstStyle/>
            <a:p>
              <a:endParaRPr/>
            </a:p>
          </p:txBody>
        </p:sp>
        <p:sp>
          <p:nvSpPr>
            <p:cNvPr id="7" name="object 7"/>
            <p:cNvSpPr/>
            <p:nvPr/>
          </p:nvSpPr>
          <p:spPr>
            <a:xfrm>
              <a:off x="3777996" y="999741"/>
              <a:ext cx="4394200" cy="506095"/>
            </a:xfrm>
            <a:custGeom>
              <a:avLst/>
              <a:gdLst/>
              <a:ahLst/>
              <a:cxnLst/>
              <a:rect l="l" t="t" r="r" b="b"/>
              <a:pathLst>
                <a:path w="4394200" h="506094">
                  <a:moveTo>
                    <a:pt x="0" y="148183"/>
                  </a:moveTo>
                  <a:lnTo>
                    <a:pt x="148183" y="0"/>
                  </a:lnTo>
                  <a:lnTo>
                    <a:pt x="4245508" y="0"/>
                  </a:lnTo>
                  <a:lnTo>
                    <a:pt x="4393692" y="148183"/>
                  </a:lnTo>
                  <a:lnTo>
                    <a:pt x="4393692" y="357784"/>
                  </a:lnTo>
                  <a:lnTo>
                    <a:pt x="4245508" y="505968"/>
                  </a:lnTo>
                  <a:lnTo>
                    <a:pt x="148183" y="505968"/>
                  </a:lnTo>
                  <a:lnTo>
                    <a:pt x="0" y="357784"/>
                  </a:lnTo>
                  <a:lnTo>
                    <a:pt x="0" y="148183"/>
                  </a:lnTo>
                  <a:close/>
                </a:path>
              </a:pathLst>
            </a:custGeom>
            <a:ln w="9144">
              <a:solidFill>
                <a:srgbClr val="000000"/>
              </a:solidFill>
            </a:ln>
          </p:spPr>
          <p:txBody>
            <a:bodyPr wrap="square" lIns="0" tIns="0" rIns="0" bIns="0" rtlCol="0"/>
            <a:lstStyle/>
            <a:p>
              <a:endParaRPr/>
            </a:p>
          </p:txBody>
        </p:sp>
        <p:sp>
          <p:nvSpPr>
            <p:cNvPr id="8" name="object 8"/>
            <p:cNvSpPr/>
            <p:nvPr/>
          </p:nvSpPr>
          <p:spPr>
            <a:xfrm>
              <a:off x="3883152" y="598930"/>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9" name="object 9"/>
            <p:cNvSpPr/>
            <p:nvPr/>
          </p:nvSpPr>
          <p:spPr>
            <a:xfrm>
              <a:off x="3883152" y="598930"/>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grpSp>
        <p:nvGrpSpPr>
          <p:cNvPr id="10" name="object 10"/>
          <p:cNvGrpSpPr/>
          <p:nvPr/>
        </p:nvGrpSpPr>
        <p:grpSpPr>
          <a:xfrm>
            <a:off x="3560064" y="6377942"/>
            <a:ext cx="4472940" cy="317500"/>
            <a:chOff x="3560064" y="6377942"/>
            <a:chExt cx="4472940" cy="317500"/>
          </a:xfrm>
        </p:grpSpPr>
        <p:sp>
          <p:nvSpPr>
            <p:cNvPr id="11" name="object 11"/>
            <p:cNvSpPr/>
            <p:nvPr/>
          </p:nvSpPr>
          <p:spPr>
            <a:xfrm>
              <a:off x="3564636" y="6382514"/>
              <a:ext cx="4464050" cy="307975"/>
            </a:xfrm>
            <a:custGeom>
              <a:avLst/>
              <a:gdLst/>
              <a:ahLst/>
              <a:cxnLst/>
              <a:rect l="l" t="t" r="r" b="b"/>
              <a:pathLst>
                <a:path w="4464050" h="307975">
                  <a:moveTo>
                    <a:pt x="4373638" y="0"/>
                  </a:moveTo>
                  <a:lnTo>
                    <a:pt x="90157" y="0"/>
                  </a:lnTo>
                  <a:lnTo>
                    <a:pt x="0" y="90157"/>
                  </a:lnTo>
                  <a:lnTo>
                    <a:pt x="0" y="217690"/>
                  </a:lnTo>
                  <a:lnTo>
                    <a:pt x="90157" y="307847"/>
                  </a:lnTo>
                  <a:lnTo>
                    <a:pt x="4373638" y="307847"/>
                  </a:lnTo>
                  <a:lnTo>
                    <a:pt x="4463796" y="217690"/>
                  </a:lnTo>
                  <a:lnTo>
                    <a:pt x="4463796" y="90157"/>
                  </a:lnTo>
                  <a:lnTo>
                    <a:pt x="4373638" y="0"/>
                  </a:lnTo>
                  <a:close/>
                </a:path>
              </a:pathLst>
            </a:custGeom>
            <a:solidFill>
              <a:srgbClr val="D9D9D9"/>
            </a:solidFill>
          </p:spPr>
          <p:txBody>
            <a:bodyPr wrap="square" lIns="0" tIns="0" rIns="0" bIns="0" rtlCol="0"/>
            <a:lstStyle/>
            <a:p>
              <a:endParaRPr/>
            </a:p>
          </p:txBody>
        </p:sp>
        <p:sp>
          <p:nvSpPr>
            <p:cNvPr id="12" name="object 12"/>
            <p:cNvSpPr/>
            <p:nvPr/>
          </p:nvSpPr>
          <p:spPr>
            <a:xfrm>
              <a:off x="3564636" y="6382514"/>
              <a:ext cx="4464050" cy="307975"/>
            </a:xfrm>
            <a:custGeom>
              <a:avLst/>
              <a:gdLst/>
              <a:ahLst/>
              <a:cxnLst/>
              <a:rect l="l" t="t" r="r" b="b"/>
              <a:pathLst>
                <a:path w="4464050" h="307975">
                  <a:moveTo>
                    <a:pt x="0" y="90157"/>
                  </a:moveTo>
                  <a:lnTo>
                    <a:pt x="90157" y="0"/>
                  </a:lnTo>
                  <a:lnTo>
                    <a:pt x="4373638" y="0"/>
                  </a:lnTo>
                  <a:lnTo>
                    <a:pt x="4463796" y="90157"/>
                  </a:lnTo>
                  <a:lnTo>
                    <a:pt x="4463796" y="217690"/>
                  </a:lnTo>
                  <a:lnTo>
                    <a:pt x="4373638" y="307847"/>
                  </a:lnTo>
                  <a:lnTo>
                    <a:pt x="90157" y="307847"/>
                  </a:lnTo>
                  <a:lnTo>
                    <a:pt x="0" y="217690"/>
                  </a:lnTo>
                  <a:lnTo>
                    <a:pt x="0" y="90157"/>
                  </a:lnTo>
                  <a:close/>
                </a:path>
              </a:pathLst>
            </a:custGeom>
            <a:ln w="9143">
              <a:solidFill>
                <a:srgbClr val="000000"/>
              </a:solidFill>
            </a:ln>
          </p:spPr>
          <p:txBody>
            <a:bodyPr wrap="square" lIns="0" tIns="0" rIns="0" bIns="0" rtlCol="0"/>
            <a:lstStyle/>
            <a:p>
              <a:endParaRPr/>
            </a:p>
          </p:txBody>
        </p:sp>
      </p:grpSp>
      <p:sp>
        <p:nvSpPr>
          <p:cNvPr id="13" name="object 13"/>
          <p:cNvSpPr txBox="1"/>
          <p:nvPr/>
        </p:nvSpPr>
        <p:spPr>
          <a:xfrm>
            <a:off x="3965892" y="631507"/>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a:t>
            </a:r>
            <a:endParaRPr sz="1800">
              <a:latin typeface="Times New Roman"/>
              <a:cs typeface="Times New Roman"/>
            </a:endParaRPr>
          </a:p>
        </p:txBody>
      </p:sp>
      <p:grpSp>
        <p:nvGrpSpPr>
          <p:cNvPr id="14" name="object 14"/>
          <p:cNvGrpSpPr/>
          <p:nvPr/>
        </p:nvGrpSpPr>
        <p:grpSpPr>
          <a:xfrm>
            <a:off x="3415093" y="1191577"/>
            <a:ext cx="367665" cy="390525"/>
            <a:chOff x="3415093" y="1191577"/>
            <a:chExt cx="367665" cy="390525"/>
          </a:xfrm>
        </p:grpSpPr>
        <p:sp>
          <p:nvSpPr>
            <p:cNvPr id="15" name="object 15"/>
            <p:cNvSpPr/>
            <p:nvPr/>
          </p:nvSpPr>
          <p:spPr>
            <a:xfrm>
              <a:off x="3419855" y="1196338"/>
              <a:ext cx="358140" cy="381000"/>
            </a:xfrm>
            <a:custGeom>
              <a:avLst/>
              <a:gdLst/>
              <a:ahLst/>
              <a:cxnLst/>
              <a:rect l="l" t="t" r="r" b="b"/>
              <a:pathLst>
                <a:path w="358139" h="381000">
                  <a:moveTo>
                    <a:pt x="253250" y="0"/>
                  </a:moveTo>
                  <a:lnTo>
                    <a:pt x="104889" y="0"/>
                  </a:lnTo>
                  <a:lnTo>
                    <a:pt x="0" y="104889"/>
                  </a:lnTo>
                  <a:lnTo>
                    <a:pt x="0" y="276110"/>
                  </a:lnTo>
                  <a:lnTo>
                    <a:pt x="104889" y="381000"/>
                  </a:lnTo>
                  <a:lnTo>
                    <a:pt x="253250" y="381000"/>
                  </a:lnTo>
                  <a:lnTo>
                    <a:pt x="358140" y="276110"/>
                  </a:lnTo>
                  <a:lnTo>
                    <a:pt x="358140" y="104889"/>
                  </a:lnTo>
                  <a:lnTo>
                    <a:pt x="253250" y="0"/>
                  </a:lnTo>
                  <a:close/>
                </a:path>
              </a:pathLst>
            </a:custGeom>
            <a:solidFill>
              <a:srgbClr val="D9D9D9"/>
            </a:solidFill>
          </p:spPr>
          <p:txBody>
            <a:bodyPr wrap="square" lIns="0" tIns="0" rIns="0" bIns="0" rtlCol="0"/>
            <a:lstStyle/>
            <a:p>
              <a:endParaRPr/>
            </a:p>
          </p:txBody>
        </p:sp>
        <p:sp>
          <p:nvSpPr>
            <p:cNvPr id="16" name="object 16"/>
            <p:cNvSpPr/>
            <p:nvPr/>
          </p:nvSpPr>
          <p:spPr>
            <a:xfrm>
              <a:off x="3419855" y="1196339"/>
              <a:ext cx="358140" cy="381000"/>
            </a:xfrm>
            <a:custGeom>
              <a:avLst/>
              <a:gdLst/>
              <a:ahLst/>
              <a:cxnLst/>
              <a:rect l="l" t="t" r="r" b="b"/>
              <a:pathLst>
                <a:path w="358139" h="381000">
                  <a:moveTo>
                    <a:pt x="0" y="104889"/>
                  </a:moveTo>
                  <a:lnTo>
                    <a:pt x="104889" y="0"/>
                  </a:lnTo>
                  <a:lnTo>
                    <a:pt x="253250" y="0"/>
                  </a:lnTo>
                  <a:lnTo>
                    <a:pt x="358140" y="104889"/>
                  </a:lnTo>
                  <a:lnTo>
                    <a:pt x="358140" y="276110"/>
                  </a:lnTo>
                  <a:lnTo>
                    <a:pt x="253250" y="381000"/>
                  </a:lnTo>
                  <a:lnTo>
                    <a:pt x="104889" y="381000"/>
                  </a:lnTo>
                  <a:lnTo>
                    <a:pt x="0" y="276110"/>
                  </a:lnTo>
                  <a:lnTo>
                    <a:pt x="0" y="104889"/>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3528566" y="1229995"/>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2</a:t>
            </a:r>
            <a:endParaRPr sz="1800">
              <a:latin typeface="Times New Roman"/>
              <a:cs typeface="Times New Roman"/>
            </a:endParaRPr>
          </a:p>
        </p:txBody>
      </p:sp>
      <p:grpSp>
        <p:nvGrpSpPr>
          <p:cNvPr id="18" name="object 18"/>
          <p:cNvGrpSpPr/>
          <p:nvPr/>
        </p:nvGrpSpPr>
        <p:grpSpPr>
          <a:xfrm>
            <a:off x="3127248" y="6304791"/>
            <a:ext cx="361315" cy="390525"/>
            <a:chOff x="3127248" y="6304791"/>
            <a:chExt cx="361315" cy="390525"/>
          </a:xfrm>
        </p:grpSpPr>
        <p:sp>
          <p:nvSpPr>
            <p:cNvPr id="19" name="object 19"/>
            <p:cNvSpPr/>
            <p:nvPr/>
          </p:nvSpPr>
          <p:spPr>
            <a:xfrm>
              <a:off x="3131820" y="6309363"/>
              <a:ext cx="352425" cy="381000"/>
            </a:xfrm>
            <a:custGeom>
              <a:avLst/>
              <a:gdLst/>
              <a:ahLst/>
              <a:cxnLst/>
              <a:rect l="l" t="t" r="r" b="b"/>
              <a:pathLst>
                <a:path w="352425" h="381000">
                  <a:moveTo>
                    <a:pt x="248945" y="0"/>
                  </a:moveTo>
                  <a:lnTo>
                    <a:pt x="103098" y="0"/>
                  </a:lnTo>
                  <a:lnTo>
                    <a:pt x="0" y="103098"/>
                  </a:lnTo>
                  <a:lnTo>
                    <a:pt x="0" y="277888"/>
                  </a:lnTo>
                  <a:lnTo>
                    <a:pt x="103098" y="381000"/>
                  </a:lnTo>
                  <a:lnTo>
                    <a:pt x="248945" y="381000"/>
                  </a:lnTo>
                  <a:lnTo>
                    <a:pt x="352044" y="277888"/>
                  </a:lnTo>
                  <a:lnTo>
                    <a:pt x="352044" y="103098"/>
                  </a:lnTo>
                  <a:lnTo>
                    <a:pt x="248945" y="0"/>
                  </a:lnTo>
                  <a:close/>
                </a:path>
              </a:pathLst>
            </a:custGeom>
            <a:solidFill>
              <a:srgbClr val="D9D9D9"/>
            </a:solidFill>
          </p:spPr>
          <p:txBody>
            <a:bodyPr wrap="square" lIns="0" tIns="0" rIns="0" bIns="0" rtlCol="0"/>
            <a:lstStyle/>
            <a:p>
              <a:endParaRPr/>
            </a:p>
          </p:txBody>
        </p:sp>
        <p:sp>
          <p:nvSpPr>
            <p:cNvPr id="20" name="object 20"/>
            <p:cNvSpPr/>
            <p:nvPr/>
          </p:nvSpPr>
          <p:spPr>
            <a:xfrm>
              <a:off x="3131820" y="6309363"/>
              <a:ext cx="352425" cy="381000"/>
            </a:xfrm>
            <a:custGeom>
              <a:avLst/>
              <a:gdLst/>
              <a:ahLst/>
              <a:cxnLst/>
              <a:rect l="l" t="t" r="r" b="b"/>
              <a:pathLst>
                <a:path w="352425" h="381000">
                  <a:moveTo>
                    <a:pt x="0" y="103098"/>
                  </a:moveTo>
                  <a:lnTo>
                    <a:pt x="103098" y="0"/>
                  </a:lnTo>
                  <a:lnTo>
                    <a:pt x="248945" y="0"/>
                  </a:lnTo>
                  <a:lnTo>
                    <a:pt x="352044" y="103098"/>
                  </a:lnTo>
                  <a:lnTo>
                    <a:pt x="352044" y="277888"/>
                  </a:lnTo>
                  <a:lnTo>
                    <a:pt x="248945" y="381000"/>
                  </a:lnTo>
                  <a:lnTo>
                    <a:pt x="103098" y="381000"/>
                  </a:lnTo>
                  <a:lnTo>
                    <a:pt x="0" y="277888"/>
                  </a:lnTo>
                  <a:lnTo>
                    <a:pt x="0" y="103098"/>
                  </a:lnTo>
                  <a:close/>
                </a:path>
              </a:pathLst>
            </a:custGeom>
            <a:ln w="9143">
              <a:solidFill>
                <a:srgbClr val="000000"/>
              </a:solidFill>
            </a:ln>
          </p:spPr>
          <p:txBody>
            <a:bodyPr wrap="square" lIns="0" tIns="0" rIns="0" bIns="0" rtlCol="0"/>
            <a:lstStyle/>
            <a:p>
              <a:endParaRPr/>
            </a:p>
          </p:txBody>
        </p:sp>
      </p:grpSp>
      <p:sp>
        <p:nvSpPr>
          <p:cNvPr id="21" name="object 21"/>
          <p:cNvSpPr txBox="1"/>
          <p:nvPr/>
        </p:nvSpPr>
        <p:spPr>
          <a:xfrm>
            <a:off x="3180969" y="6341745"/>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10</a:t>
            </a:r>
            <a:endParaRPr sz="1800">
              <a:latin typeface="Times New Roman"/>
              <a:cs typeface="Times New Roman"/>
            </a:endParaRPr>
          </a:p>
        </p:txBody>
      </p:sp>
      <p:grpSp>
        <p:nvGrpSpPr>
          <p:cNvPr id="22" name="object 22"/>
          <p:cNvGrpSpPr/>
          <p:nvPr/>
        </p:nvGrpSpPr>
        <p:grpSpPr>
          <a:xfrm>
            <a:off x="1138237" y="382524"/>
            <a:ext cx="2295525" cy="842010"/>
            <a:chOff x="1138237" y="382524"/>
            <a:chExt cx="2295525" cy="842010"/>
          </a:xfrm>
        </p:grpSpPr>
        <p:sp>
          <p:nvSpPr>
            <p:cNvPr id="23" name="object 23"/>
            <p:cNvSpPr/>
            <p:nvPr/>
          </p:nvSpPr>
          <p:spPr>
            <a:xfrm>
              <a:off x="1143000" y="457200"/>
              <a:ext cx="2286000" cy="762000"/>
            </a:xfrm>
            <a:custGeom>
              <a:avLst/>
              <a:gdLst/>
              <a:ahLst/>
              <a:cxnLst/>
              <a:rect l="l" t="t" r="r" b="b"/>
              <a:pathLst>
                <a:path w="2286000" h="762000">
                  <a:moveTo>
                    <a:pt x="2286000" y="0"/>
                  </a:moveTo>
                  <a:lnTo>
                    <a:pt x="0" y="0"/>
                  </a:lnTo>
                  <a:lnTo>
                    <a:pt x="0" y="762000"/>
                  </a:lnTo>
                  <a:lnTo>
                    <a:pt x="2190750" y="762000"/>
                  </a:lnTo>
                  <a:lnTo>
                    <a:pt x="2286000" y="666750"/>
                  </a:lnTo>
                  <a:lnTo>
                    <a:pt x="2286000" y="0"/>
                  </a:lnTo>
                  <a:close/>
                </a:path>
              </a:pathLst>
            </a:custGeom>
            <a:solidFill>
              <a:srgbClr val="FFFFFF"/>
            </a:solidFill>
          </p:spPr>
          <p:txBody>
            <a:bodyPr wrap="square" lIns="0" tIns="0" rIns="0" bIns="0" rtlCol="0"/>
            <a:lstStyle/>
            <a:p>
              <a:endParaRPr/>
            </a:p>
          </p:txBody>
        </p:sp>
        <p:sp>
          <p:nvSpPr>
            <p:cNvPr id="24" name="object 24"/>
            <p:cNvSpPr/>
            <p:nvPr/>
          </p:nvSpPr>
          <p:spPr>
            <a:xfrm>
              <a:off x="3333750" y="1123950"/>
              <a:ext cx="95250" cy="95250"/>
            </a:xfrm>
            <a:custGeom>
              <a:avLst/>
              <a:gdLst/>
              <a:ahLst/>
              <a:cxnLst/>
              <a:rect l="l" t="t" r="r" b="b"/>
              <a:pathLst>
                <a:path w="95250" h="95250">
                  <a:moveTo>
                    <a:pt x="95250" y="0"/>
                  </a:moveTo>
                  <a:lnTo>
                    <a:pt x="19050" y="19050"/>
                  </a:lnTo>
                  <a:lnTo>
                    <a:pt x="0" y="95250"/>
                  </a:lnTo>
                  <a:lnTo>
                    <a:pt x="95250" y="0"/>
                  </a:lnTo>
                  <a:close/>
                </a:path>
              </a:pathLst>
            </a:custGeom>
            <a:solidFill>
              <a:srgbClr val="CDCDCD"/>
            </a:solidFill>
          </p:spPr>
          <p:txBody>
            <a:bodyPr wrap="square" lIns="0" tIns="0" rIns="0" bIns="0" rtlCol="0"/>
            <a:lstStyle/>
            <a:p>
              <a:endParaRPr/>
            </a:p>
          </p:txBody>
        </p:sp>
        <p:sp>
          <p:nvSpPr>
            <p:cNvPr id="25" name="object 25"/>
            <p:cNvSpPr/>
            <p:nvPr/>
          </p:nvSpPr>
          <p:spPr>
            <a:xfrm>
              <a:off x="1143000" y="457200"/>
              <a:ext cx="2286000" cy="762000"/>
            </a:xfrm>
            <a:custGeom>
              <a:avLst/>
              <a:gdLst/>
              <a:ahLst/>
              <a:cxnLst/>
              <a:rect l="l" t="t" r="r" b="b"/>
              <a:pathLst>
                <a:path w="2286000" h="762000">
                  <a:moveTo>
                    <a:pt x="2190750" y="762000"/>
                  </a:moveTo>
                  <a:lnTo>
                    <a:pt x="2209800" y="685800"/>
                  </a:lnTo>
                  <a:lnTo>
                    <a:pt x="2286000" y="666750"/>
                  </a:lnTo>
                  <a:lnTo>
                    <a:pt x="2190750" y="762000"/>
                  </a:lnTo>
                  <a:lnTo>
                    <a:pt x="0" y="762000"/>
                  </a:lnTo>
                  <a:lnTo>
                    <a:pt x="0" y="0"/>
                  </a:lnTo>
                  <a:lnTo>
                    <a:pt x="2286000" y="0"/>
                  </a:lnTo>
                  <a:lnTo>
                    <a:pt x="2286000" y="666750"/>
                  </a:lnTo>
                </a:path>
              </a:pathLst>
            </a:custGeom>
            <a:ln w="9144">
              <a:solidFill>
                <a:srgbClr val="000000"/>
              </a:solidFill>
            </a:ln>
          </p:spPr>
          <p:txBody>
            <a:bodyPr wrap="square" lIns="0" tIns="0" rIns="0" bIns="0" rtlCol="0"/>
            <a:lstStyle/>
            <a:p>
              <a:endParaRPr/>
            </a:p>
          </p:txBody>
        </p:sp>
        <p:pic>
          <p:nvPicPr>
            <p:cNvPr id="26" name="object 26"/>
            <p:cNvPicPr/>
            <p:nvPr/>
          </p:nvPicPr>
          <p:blipFill>
            <a:blip r:embed="rId3" cstate="print"/>
            <a:stretch>
              <a:fillRect/>
            </a:stretch>
          </p:blipFill>
          <p:spPr>
            <a:xfrm>
              <a:off x="1714500" y="382524"/>
              <a:ext cx="1164335" cy="513587"/>
            </a:xfrm>
            <a:prstGeom prst="rect">
              <a:avLst/>
            </a:prstGeom>
          </p:spPr>
        </p:pic>
      </p:grpSp>
      <p:sp>
        <p:nvSpPr>
          <p:cNvPr id="27" name="object 27"/>
          <p:cNvSpPr txBox="1"/>
          <p:nvPr/>
        </p:nvSpPr>
        <p:spPr>
          <a:xfrm>
            <a:off x="1845055" y="436879"/>
            <a:ext cx="882015" cy="299720"/>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B03E9A"/>
                </a:solidFill>
                <a:latin typeface="Times New Roman"/>
                <a:cs typeface="Times New Roman"/>
              </a:rPr>
              <a:t>Ка</a:t>
            </a:r>
            <a:r>
              <a:rPr sz="1800" b="1" spc="-10" dirty="0">
                <a:solidFill>
                  <a:srgbClr val="B03E9A"/>
                </a:solidFill>
                <a:latin typeface="Times New Roman"/>
                <a:cs typeface="Times New Roman"/>
              </a:rPr>
              <a:t>п</a:t>
            </a:r>
            <a:r>
              <a:rPr sz="1800" b="1" spc="-20" dirty="0">
                <a:solidFill>
                  <a:srgbClr val="B03E9A"/>
                </a:solidFill>
                <a:latin typeface="Times New Roman"/>
                <a:cs typeface="Times New Roman"/>
              </a:rPr>
              <a:t>с</a:t>
            </a:r>
            <a:r>
              <a:rPr sz="1800" b="1" spc="-40" dirty="0">
                <a:solidFill>
                  <a:srgbClr val="B03E9A"/>
                </a:solidFill>
                <a:latin typeface="Times New Roman"/>
                <a:cs typeface="Times New Roman"/>
              </a:rPr>
              <a:t>у</a:t>
            </a:r>
            <a:r>
              <a:rPr sz="1800" b="1" spc="-5" dirty="0">
                <a:solidFill>
                  <a:srgbClr val="B03E9A"/>
                </a:solidFill>
                <a:latin typeface="Times New Roman"/>
                <a:cs typeface="Times New Roman"/>
              </a:rPr>
              <a:t>л</a:t>
            </a:r>
            <a:r>
              <a:rPr sz="1800" b="1" dirty="0">
                <a:solidFill>
                  <a:srgbClr val="B03E9A"/>
                </a:solidFill>
                <a:latin typeface="Times New Roman"/>
                <a:cs typeface="Times New Roman"/>
              </a:rPr>
              <a:t>а</a:t>
            </a:r>
            <a:endParaRPr sz="1800">
              <a:latin typeface="Times New Roman"/>
              <a:cs typeface="Times New Roman"/>
            </a:endParaRPr>
          </a:p>
        </p:txBody>
      </p:sp>
      <p:sp>
        <p:nvSpPr>
          <p:cNvPr id="28" name="object 28"/>
          <p:cNvSpPr txBox="1"/>
          <p:nvPr/>
        </p:nvSpPr>
        <p:spPr>
          <a:xfrm>
            <a:off x="1130300" y="711200"/>
            <a:ext cx="7258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Times New Roman"/>
                <a:cs typeface="Times New Roman"/>
              </a:rPr>
              <a:t>в</a:t>
            </a:r>
            <a:r>
              <a:rPr sz="1800" spc="5" dirty="0">
                <a:latin typeface="Times New Roman"/>
                <a:cs typeface="Times New Roman"/>
              </a:rPr>
              <a:t>а</a:t>
            </a:r>
            <a:r>
              <a:rPr sz="1800" spc="-5" dirty="0">
                <a:latin typeface="Times New Roman"/>
                <a:cs typeface="Times New Roman"/>
              </a:rPr>
              <a:t>з</a:t>
            </a:r>
            <a:r>
              <a:rPr sz="1800" spc="5" dirty="0">
                <a:latin typeface="Times New Roman"/>
                <a:cs typeface="Times New Roman"/>
              </a:rPr>
              <a:t>е</a:t>
            </a:r>
            <a:r>
              <a:rPr sz="1800" dirty="0">
                <a:latin typeface="Times New Roman"/>
                <a:cs typeface="Times New Roman"/>
              </a:rPr>
              <a:t>лін</a:t>
            </a:r>
            <a:endParaRPr sz="1800">
              <a:latin typeface="Times New Roman"/>
              <a:cs typeface="Times New Roman"/>
            </a:endParaRPr>
          </a:p>
        </p:txBody>
      </p:sp>
      <p:sp>
        <p:nvSpPr>
          <p:cNvPr id="29" name="object 29"/>
          <p:cNvSpPr txBox="1"/>
          <p:nvPr/>
        </p:nvSpPr>
        <p:spPr>
          <a:xfrm>
            <a:off x="2172716" y="711200"/>
            <a:ext cx="112014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ланолін</a:t>
            </a:r>
            <a:r>
              <a:rPr sz="1800" spc="-80" dirty="0">
                <a:latin typeface="Times New Roman"/>
                <a:cs typeface="Times New Roman"/>
              </a:rPr>
              <a:t> </a:t>
            </a:r>
            <a:r>
              <a:rPr sz="1800" spc="-5" dirty="0">
                <a:latin typeface="Times New Roman"/>
                <a:cs typeface="Times New Roman"/>
              </a:rPr>
              <a:t>б/в</a:t>
            </a:r>
            <a:endParaRPr sz="1800">
              <a:latin typeface="Times New Roman"/>
              <a:cs typeface="Times New Roman"/>
            </a:endParaRPr>
          </a:p>
        </p:txBody>
      </p:sp>
      <p:grpSp>
        <p:nvGrpSpPr>
          <p:cNvPr id="30" name="object 30"/>
          <p:cNvGrpSpPr/>
          <p:nvPr/>
        </p:nvGrpSpPr>
        <p:grpSpPr>
          <a:xfrm>
            <a:off x="4062984" y="2200650"/>
            <a:ext cx="4043679" cy="542925"/>
            <a:chOff x="4062984" y="2200650"/>
            <a:chExt cx="4043679" cy="542925"/>
          </a:xfrm>
        </p:grpSpPr>
        <p:sp>
          <p:nvSpPr>
            <p:cNvPr id="31" name="object 31"/>
            <p:cNvSpPr/>
            <p:nvPr/>
          </p:nvSpPr>
          <p:spPr>
            <a:xfrm>
              <a:off x="4067556" y="2205222"/>
              <a:ext cx="4034154" cy="533400"/>
            </a:xfrm>
            <a:custGeom>
              <a:avLst/>
              <a:gdLst/>
              <a:ahLst/>
              <a:cxnLst/>
              <a:rect l="l" t="t" r="r" b="b"/>
              <a:pathLst>
                <a:path w="4034154" h="533400">
                  <a:moveTo>
                    <a:pt x="3877805" y="0"/>
                  </a:moveTo>
                  <a:lnTo>
                    <a:pt x="156222" y="0"/>
                  </a:lnTo>
                  <a:lnTo>
                    <a:pt x="0" y="156222"/>
                  </a:lnTo>
                  <a:lnTo>
                    <a:pt x="0" y="377189"/>
                  </a:lnTo>
                  <a:lnTo>
                    <a:pt x="156222" y="533399"/>
                  </a:lnTo>
                  <a:lnTo>
                    <a:pt x="3877805" y="533399"/>
                  </a:lnTo>
                  <a:lnTo>
                    <a:pt x="4034028" y="377189"/>
                  </a:lnTo>
                  <a:lnTo>
                    <a:pt x="4034028" y="156222"/>
                  </a:lnTo>
                  <a:lnTo>
                    <a:pt x="3877805" y="0"/>
                  </a:lnTo>
                  <a:close/>
                </a:path>
              </a:pathLst>
            </a:custGeom>
            <a:solidFill>
              <a:srgbClr val="BEBEBE"/>
            </a:solidFill>
          </p:spPr>
          <p:txBody>
            <a:bodyPr wrap="square" lIns="0" tIns="0" rIns="0" bIns="0" rtlCol="0"/>
            <a:lstStyle/>
            <a:p>
              <a:endParaRPr/>
            </a:p>
          </p:txBody>
        </p:sp>
        <p:sp>
          <p:nvSpPr>
            <p:cNvPr id="32" name="object 32"/>
            <p:cNvSpPr/>
            <p:nvPr/>
          </p:nvSpPr>
          <p:spPr>
            <a:xfrm>
              <a:off x="4067556" y="2205222"/>
              <a:ext cx="4034154" cy="533400"/>
            </a:xfrm>
            <a:custGeom>
              <a:avLst/>
              <a:gdLst/>
              <a:ahLst/>
              <a:cxnLst/>
              <a:rect l="l" t="t" r="r" b="b"/>
              <a:pathLst>
                <a:path w="4034154" h="533400">
                  <a:moveTo>
                    <a:pt x="0" y="156222"/>
                  </a:moveTo>
                  <a:lnTo>
                    <a:pt x="156222" y="0"/>
                  </a:lnTo>
                  <a:lnTo>
                    <a:pt x="3877805" y="0"/>
                  </a:lnTo>
                  <a:lnTo>
                    <a:pt x="4034028" y="156222"/>
                  </a:lnTo>
                  <a:lnTo>
                    <a:pt x="4034028" y="377189"/>
                  </a:lnTo>
                  <a:lnTo>
                    <a:pt x="3877805" y="533399"/>
                  </a:lnTo>
                  <a:lnTo>
                    <a:pt x="156222" y="533399"/>
                  </a:lnTo>
                  <a:lnTo>
                    <a:pt x="0" y="377189"/>
                  </a:lnTo>
                  <a:lnTo>
                    <a:pt x="0" y="156222"/>
                  </a:lnTo>
                  <a:close/>
                </a:path>
              </a:pathLst>
            </a:custGeom>
            <a:ln w="9144">
              <a:solidFill>
                <a:srgbClr val="000000"/>
              </a:solidFill>
            </a:ln>
          </p:spPr>
          <p:txBody>
            <a:bodyPr wrap="square" lIns="0" tIns="0" rIns="0" bIns="0" rtlCol="0"/>
            <a:lstStyle/>
            <a:p>
              <a:endParaRPr/>
            </a:p>
          </p:txBody>
        </p:sp>
      </p:grpSp>
      <p:grpSp>
        <p:nvGrpSpPr>
          <p:cNvPr id="33" name="object 33"/>
          <p:cNvGrpSpPr/>
          <p:nvPr/>
        </p:nvGrpSpPr>
        <p:grpSpPr>
          <a:xfrm>
            <a:off x="3703129" y="2272092"/>
            <a:ext cx="314325" cy="378460"/>
            <a:chOff x="3703129" y="2272092"/>
            <a:chExt cx="314325" cy="378460"/>
          </a:xfrm>
        </p:grpSpPr>
        <p:sp>
          <p:nvSpPr>
            <p:cNvPr id="34" name="object 34"/>
            <p:cNvSpPr/>
            <p:nvPr/>
          </p:nvSpPr>
          <p:spPr>
            <a:xfrm>
              <a:off x="3707891" y="2276854"/>
              <a:ext cx="304800" cy="368935"/>
            </a:xfrm>
            <a:custGeom>
              <a:avLst/>
              <a:gdLst/>
              <a:ahLst/>
              <a:cxnLst/>
              <a:rect l="l" t="t" r="r" b="b"/>
              <a:pathLst>
                <a:path w="304800" h="368935">
                  <a:moveTo>
                    <a:pt x="215531" y="0"/>
                  </a:moveTo>
                  <a:lnTo>
                    <a:pt x="89268" y="0"/>
                  </a:lnTo>
                  <a:lnTo>
                    <a:pt x="0" y="89268"/>
                  </a:lnTo>
                  <a:lnTo>
                    <a:pt x="0" y="279539"/>
                  </a:lnTo>
                  <a:lnTo>
                    <a:pt x="89268" y="368807"/>
                  </a:lnTo>
                  <a:lnTo>
                    <a:pt x="215531" y="368807"/>
                  </a:lnTo>
                  <a:lnTo>
                    <a:pt x="304800" y="279539"/>
                  </a:lnTo>
                  <a:lnTo>
                    <a:pt x="304800" y="89268"/>
                  </a:lnTo>
                  <a:lnTo>
                    <a:pt x="215531" y="0"/>
                  </a:lnTo>
                  <a:close/>
                </a:path>
              </a:pathLst>
            </a:custGeom>
            <a:solidFill>
              <a:srgbClr val="D9D9D9"/>
            </a:solidFill>
          </p:spPr>
          <p:txBody>
            <a:bodyPr wrap="square" lIns="0" tIns="0" rIns="0" bIns="0" rtlCol="0"/>
            <a:lstStyle/>
            <a:p>
              <a:endParaRPr/>
            </a:p>
          </p:txBody>
        </p:sp>
        <p:sp>
          <p:nvSpPr>
            <p:cNvPr id="35" name="object 35"/>
            <p:cNvSpPr/>
            <p:nvPr/>
          </p:nvSpPr>
          <p:spPr>
            <a:xfrm>
              <a:off x="3707891" y="2276854"/>
              <a:ext cx="304800" cy="368935"/>
            </a:xfrm>
            <a:custGeom>
              <a:avLst/>
              <a:gdLst/>
              <a:ahLst/>
              <a:cxnLst/>
              <a:rect l="l" t="t" r="r" b="b"/>
              <a:pathLst>
                <a:path w="304800" h="368935">
                  <a:moveTo>
                    <a:pt x="0" y="89268"/>
                  </a:moveTo>
                  <a:lnTo>
                    <a:pt x="89268" y="0"/>
                  </a:lnTo>
                  <a:lnTo>
                    <a:pt x="215531" y="0"/>
                  </a:lnTo>
                  <a:lnTo>
                    <a:pt x="304800" y="89268"/>
                  </a:lnTo>
                  <a:lnTo>
                    <a:pt x="304800" y="279539"/>
                  </a:lnTo>
                  <a:lnTo>
                    <a:pt x="215531" y="368807"/>
                  </a:lnTo>
                  <a:lnTo>
                    <a:pt x="89268" y="368807"/>
                  </a:lnTo>
                  <a:lnTo>
                    <a:pt x="0" y="279539"/>
                  </a:lnTo>
                  <a:lnTo>
                    <a:pt x="0" y="89268"/>
                  </a:lnTo>
                  <a:close/>
                </a:path>
              </a:pathLst>
            </a:custGeom>
            <a:ln w="9144">
              <a:solidFill>
                <a:srgbClr val="000000"/>
              </a:solidFill>
            </a:ln>
          </p:spPr>
          <p:txBody>
            <a:bodyPr wrap="square" lIns="0" tIns="0" rIns="0" bIns="0" rtlCol="0"/>
            <a:lstStyle/>
            <a:p>
              <a:endParaRPr/>
            </a:p>
          </p:txBody>
        </p:sp>
      </p:grpSp>
      <p:sp>
        <p:nvSpPr>
          <p:cNvPr id="36" name="object 36"/>
          <p:cNvSpPr txBox="1"/>
          <p:nvPr/>
        </p:nvSpPr>
        <p:spPr>
          <a:xfrm>
            <a:off x="3791266" y="2303938"/>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4</a:t>
            </a:r>
            <a:endParaRPr sz="1800">
              <a:latin typeface="Times New Roman"/>
              <a:cs typeface="Times New Roman"/>
            </a:endParaRPr>
          </a:p>
        </p:txBody>
      </p:sp>
      <p:grpSp>
        <p:nvGrpSpPr>
          <p:cNvPr id="37" name="object 37"/>
          <p:cNvGrpSpPr/>
          <p:nvPr/>
        </p:nvGrpSpPr>
        <p:grpSpPr>
          <a:xfrm>
            <a:off x="2051304" y="0"/>
            <a:ext cx="5160645" cy="1004569"/>
            <a:chOff x="2051304" y="0"/>
            <a:chExt cx="5160645" cy="1004569"/>
          </a:xfrm>
        </p:grpSpPr>
        <p:sp>
          <p:nvSpPr>
            <p:cNvPr id="38" name="object 38"/>
            <p:cNvSpPr/>
            <p:nvPr/>
          </p:nvSpPr>
          <p:spPr>
            <a:xfrm>
              <a:off x="2286762" y="991361"/>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pic>
          <p:nvPicPr>
            <p:cNvPr id="39" name="object 39"/>
            <p:cNvPicPr/>
            <p:nvPr/>
          </p:nvPicPr>
          <p:blipFill>
            <a:blip r:embed="rId4" cstate="print"/>
            <a:stretch>
              <a:fillRect/>
            </a:stretch>
          </p:blipFill>
          <p:spPr>
            <a:xfrm>
              <a:off x="2051304" y="0"/>
              <a:ext cx="5160251" cy="493775"/>
            </a:xfrm>
            <a:prstGeom prst="rect">
              <a:avLst/>
            </a:prstGeom>
          </p:spPr>
        </p:pic>
      </p:grpSp>
      <p:sp>
        <p:nvSpPr>
          <p:cNvPr id="40" name="object 40"/>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5" dirty="0"/>
              <a:t>ТЕХНОЛОГІЯ</a:t>
            </a:r>
            <a:r>
              <a:rPr spc="445" dirty="0"/>
              <a:t> </a:t>
            </a:r>
            <a:r>
              <a:rPr spc="-20" dirty="0"/>
              <a:t>КОМБІНОВАНИХ</a:t>
            </a:r>
            <a:r>
              <a:rPr spc="475" dirty="0"/>
              <a:t> </a:t>
            </a:r>
            <a:r>
              <a:rPr spc="-20" dirty="0"/>
              <a:t>МАЗЕЙ</a:t>
            </a:r>
          </a:p>
          <a:p>
            <a:pPr marL="2221865">
              <a:lnSpc>
                <a:spcPct val="100000"/>
              </a:lnSpc>
              <a:spcBef>
                <a:spcPts val="70"/>
              </a:spcBef>
            </a:pPr>
            <a:r>
              <a:rPr sz="2000" b="0" spc="-10" dirty="0">
                <a:solidFill>
                  <a:srgbClr val="000000"/>
                </a:solidFill>
                <a:latin typeface="Times New Roman"/>
                <a:cs typeface="Times New Roman"/>
              </a:rPr>
              <a:t>Відважування</a:t>
            </a:r>
            <a:r>
              <a:rPr sz="2000" b="0" spc="5" dirty="0">
                <a:solidFill>
                  <a:srgbClr val="000000"/>
                </a:solidFill>
                <a:latin typeface="Times New Roman"/>
                <a:cs typeface="Times New Roman"/>
              </a:rPr>
              <a:t> </a:t>
            </a:r>
            <a:r>
              <a:rPr sz="2000" b="0" spc="-10" dirty="0">
                <a:solidFill>
                  <a:srgbClr val="000000"/>
                </a:solidFill>
                <a:latin typeface="Times New Roman"/>
                <a:cs typeface="Times New Roman"/>
              </a:rPr>
              <a:t>вазеліну</a:t>
            </a:r>
            <a:r>
              <a:rPr sz="2000" b="0" spc="-5" dirty="0">
                <a:solidFill>
                  <a:srgbClr val="000000"/>
                </a:solidFill>
                <a:latin typeface="Times New Roman"/>
                <a:cs typeface="Times New Roman"/>
              </a:rPr>
              <a:t> </a:t>
            </a:r>
            <a:r>
              <a:rPr sz="2000" b="0" dirty="0">
                <a:solidFill>
                  <a:srgbClr val="000000"/>
                </a:solidFill>
                <a:latin typeface="Times New Roman"/>
                <a:cs typeface="Times New Roman"/>
              </a:rPr>
              <a:t>і</a:t>
            </a:r>
            <a:endParaRPr sz="2000">
              <a:latin typeface="Times New Roman"/>
              <a:cs typeface="Times New Roman"/>
            </a:endParaRPr>
          </a:p>
        </p:txBody>
      </p:sp>
      <p:grpSp>
        <p:nvGrpSpPr>
          <p:cNvPr id="41" name="object 41"/>
          <p:cNvGrpSpPr/>
          <p:nvPr/>
        </p:nvGrpSpPr>
        <p:grpSpPr>
          <a:xfrm>
            <a:off x="3881437" y="4071943"/>
            <a:ext cx="3993515" cy="1038225"/>
            <a:chOff x="3881437" y="4071943"/>
            <a:chExt cx="3993515" cy="1038225"/>
          </a:xfrm>
        </p:grpSpPr>
        <p:sp>
          <p:nvSpPr>
            <p:cNvPr id="42" name="object 42"/>
            <p:cNvSpPr/>
            <p:nvPr/>
          </p:nvSpPr>
          <p:spPr>
            <a:xfrm>
              <a:off x="4212336" y="4076706"/>
              <a:ext cx="3657600" cy="533400"/>
            </a:xfrm>
            <a:custGeom>
              <a:avLst/>
              <a:gdLst/>
              <a:ahLst/>
              <a:cxnLst/>
              <a:rect l="l" t="t" r="r" b="b"/>
              <a:pathLst>
                <a:path w="3657600" h="533400">
                  <a:moveTo>
                    <a:pt x="3501390" y="0"/>
                  </a:moveTo>
                  <a:lnTo>
                    <a:pt x="156210" y="0"/>
                  </a:lnTo>
                  <a:lnTo>
                    <a:pt x="0" y="156210"/>
                  </a:lnTo>
                  <a:lnTo>
                    <a:pt x="0" y="377177"/>
                  </a:lnTo>
                  <a:lnTo>
                    <a:pt x="156210" y="533400"/>
                  </a:lnTo>
                  <a:lnTo>
                    <a:pt x="3501390" y="533400"/>
                  </a:lnTo>
                  <a:lnTo>
                    <a:pt x="3657600" y="377177"/>
                  </a:lnTo>
                  <a:lnTo>
                    <a:pt x="3657600" y="156210"/>
                  </a:lnTo>
                  <a:lnTo>
                    <a:pt x="3501390" y="0"/>
                  </a:lnTo>
                  <a:close/>
                </a:path>
              </a:pathLst>
            </a:custGeom>
            <a:solidFill>
              <a:srgbClr val="BEBEBE"/>
            </a:solidFill>
          </p:spPr>
          <p:txBody>
            <a:bodyPr wrap="square" lIns="0" tIns="0" rIns="0" bIns="0" rtlCol="0"/>
            <a:lstStyle/>
            <a:p>
              <a:endParaRPr/>
            </a:p>
          </p:txBody>
        </p:sp>
        <p:sp>
          <p:nvSpPr>
            <p:cNvPr id="43" name="object 43"/>
            <p:cNvSpPr/>
            <p:nvPr/>
          </p:nvSpPr>
          <p:spPr>
            <a:xfrm>
              <a:off x="4212336" y="4076706"/>
              <a:ext cx="3657600" cy="533400"/>
            </a:xfrm>
            <a:custGeom>
              <a:avLst/>
              <a:gdLst/>
              <a:ahLst/>
              <a:cxnLst/>
              <a:rect l="l" t="t" r="r" b="b"/>
              <a:pathLst>
                <a:path w="3657600" h="533400">
                  <a:moveTo>
                    <a:pt x="0" y="156210"/>
                  </a:moveTo>
                  <a:lnTo>
                    <a:pt x="156210" y="0"/>
                  </a:lnTo>
                  <a:lnTo>
                    <a:pt x="3501390" y="0"/>
                  </a:lnTo>
                  <a:lnTo>
                    <a:pt x="3657600" y="156210"/>
                  </a:lnTo>
                  <a:lnTo>
                    <a:pt x="3657600" y="377177"/>
                  </a:lnTo>
                  <a:lnTo>
                    <a:pt x="3501390" y="533400"/>
                  </a:lnTo>
                  <a:lnTo>
                    <a:pt x="156210" y="533400"/>
                  </a:lnTo>
                  <a:lnTo>
                    <a:pt x="0" y="377177"/>
                  </a:lnTo>
                  <a:lnTo>
                    <a:pt x="0" y="156210"/>
                  </a:lnTo>
                  <a:close/>
                </a:path>
              </a:pathLst>
            </a:custGeom>
            <a:ln w="9144">
              <a:solidFill>
                <a:srgbClr val="000000"/>
              </a:solidFill>
            </a:ln>
          </p:spPr>
          <p:txBody>
            <a:bodyPr wrap="square" lIns="0" tIns="0" rIns="0" bIns="0" rtlCol="0"/>
            <a:lstStyle/>
            <a:p>
              <a:endParaRPr/>
            </a:p>
          </p:txBody>
        </p:sp>
        <p:sp>
          <p:nvSpPr>
            <p:cNvPr id="44" name="object 44"/>
            <p:cNvSpPr/>
            <p:nvPr/>
          </p:nvSpPr>
          <p:spPr>
            <a:xfrm>
              <a:off x="3886200" y="47243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45" name="object 45"/>
            <p:cNvSpPr/>
            <p:nvPr/>
          </p:nvSpPr>
          <p:spPr>
            <a:xfrm>
              <a:off x="3886200" y="47243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46" name="object 46"/>
          <p:cNvSpPr txBox="1"/>
          <p:nvPr/>
        </p:nvSpPr>
        <p:spPr>
          <a:xfrm>
            <a:off x="3969067" y="47574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7</a:t>
            </a:r>
            <a:endParaRPr sz="1800">
              <a:latin typeface="Times New Roman"/>
              <a:cs typeface="Times New Roman"/>
            </a:endParaRPr>
          </a:p>
        </p:txBody>
      </p:sp>
      <p:grpSp>
        <p:nvGrpSpPr>
          <p:cNvPr id="47" name="object 47"/>
          <p:cNvGrpSpPr/>
          <p:nvPr/>
        </p:nvGrpSpPr>
        <p:grpSpPr>
          <a:xfrm>
            <a:off x="3881437" y="4110036"/>
            <a:ext cx="4171950" cy="1050925"/>
            <a:chOff x="3881437" y="4110036"/>
            <a:chExt cx="4171950" cy="1050925"/>
          </a:xfrm>
        </p:grpSpPr>
        <p:sp>
          <p:nvSpPr>
            <p:cNvPr id="48" name="object 48"/>
            <p:cNvSpPr/>
            <p:nvPr/>
          </p:nvSpPr>
          <p:spPr>
            <a:xfrm>
              <a:off x="3886200" y="4114798"/>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49" name="object 49"/>
            <p:cNvSpPr/>
            <p:nvPr/>
          </p:nvSpPr>
          <p:spPr>
            <a:xfrm>
              <a:off x="3886200" y="4114798"/>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sp>
          <p:nvSpPr>
            <p:cNvPr id="50" name="object 50"/>
            <p:cNvSpPr/>
            <p:nvPr/>
          </p:nvSpPr>
          <p:spPr>
            <a:xfrm>
              <a:off x="4212336" y="4724398"/>
              <a:ext cx="3836035" cy="431800"/>
            </a:xfrm>
            <a:custGeom>
              <a:avLst/>
              <a:gdLst/>
              <a:ahLst/>
              <a:cxnLst/>
              <a:rect l="l" t="t" r="r" b="b"/>
              <a:pathLst>
                <a:path w="3836034" h="431800">
                  <a:moveTo>
                    <a:pt x="3709593" y="0"/>
                  </a:moveTo>
                  <a:lnTo>
                    <a:pt x="126314" y="0"/>
                  </a:lnTo>
                  <a:lnTo>
                    <a:pt x="0" y="126314"/>
                  </a:lnTo>
                  <a:lnTo>
                    <a:pt x="0" y="304977"/>
                  </a:lnTo>
                  <a:lnTo>
                    <a:pt x="126314" y="431291"/>
                  </a:lnTo>
                  <a:lnTo>
                    <a:pt x="3709593" y="431291"/>
                  </a:lnTo>
                  <a:lnTo>
                    <a:pt x="3835908" y="304977"/>
                  </a:lnTo>
                  <a:lnTo>
                    <a:pt x="3835908" y="126314"/>
                  </a:lnTo>
                  <a:lnTo>
                    <a:pt x="3709593" y="0"/>
                  </a:lnTo>
                  <a:close/>
                </a:path>
              </a:pathLst>
            </a:custGeom>
            <a:solidFill>
              <a:srgbClr val="BEBEBE"/>
            </a:solidFill>
          </p:spPr>
          <p:txBody>
            <a:bodyPr wrap="square" lIns="0" tIns="0" rIns="0" bIns="0" rtlCol="0"/>
            <a:lstStyle/>
            <a:p>
              <a:endParaRPr/>
            </a:p>
          </p:txBody>
        </p:sp>
        <p:sp>
          <p:nvSpPr>
            <p:cNvPr id="51" name="object 51"/>
            <p:cNvSpPr/>
            <p:nvPr/>
          </p:nvSpPr>
          <p:spPr>
            <a:xfrm>
              <a:off x="4212336" y="4724398"/>
              <a:ext cx="3836035" cy="431800"/>
            </a:xfrm>
            <a:custGeom>
              <a:avLst/>
              <a:gdLst/>
              <a:ahLst/>
              <a:cxnLst/>
              <a:rect l="l" t="t" r="r" b="b"/>
              <a:pathLst>
                <a:path w="3836034" h="431800">
                  <a:moveTo>
                    <a:pt x="0" y="126314"/>
                  </a:moveTo>
                  <a:lnTo>
                    <a:pt x="126314" y="0"/>
                  </a:lnTo>
                  <a:lnTo>
                    <a:pt x="3709593" y="0"/>
                  </a:lnTo>
                  <a:lnTo>
                    <a:pt x="3835908" y="126314"/>
                  </a:lnTo>
                  <a:lnTo>
                    <a:pt x="3835908" y="304977"/>
                  </a:lnTo>
                  <a:lnTo>
                    <a:pt x="3709593" y="431291"/>
                  </a:lnTo>
                  <a:lnTo>
                    <a:pt x="126314" y="431291"/>
                  </a:lnTo>
                  <a:lnTo>
                    <a:pt x="0" y="304977"/>
                  </a:lnTo>
                  <a:lnTo>
                    <a:pt x="0" y="126314"/>
                  </a:lnTo>
                  <a:close/>
                </a:path>
              </a:pathLst>
            </a:custGeom>
            <a:ln w="9144">
              <a:solidFill>
                <a:srgbClr val="000000"/>
              </a:solidFill>
            </a:ln>
          </p:spPr>
          <p:txBody>
            <a:bodyPr wrap="square" lIns="0" tIns="0" rIns="0" bIns="0" rtlCol="0"/>
            <a:lstStyle/>
            <a:p>
              <a:endParaRPr/>
            </a:p>
          </p:txBody>
        </p:sp>
      </p:grpSp>
      <p:sp>
        <p:nvSpPr>
          <p:cNvPr id="52" name="object 52"/>
          <p:cNvSpPr txBox="1"/>
          <p:nvPr/>
        </p:nvSpPr>
        <p:spPr>
          <a:xfrm>
            <a:off x="3969067" y="41478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6</a:t>
            </a:r>
            <a:endParaRPr sz="1800">
              <a:latin typeface="Times New Roman"/>
              <a:cs typeface="Times New Roman"/>
            </a:endParaRPr>
          </a:p>
        </p:txBody>
      </p:sp>
      <p:grpSp>
        <p:nvGrpSpPr>
          <p:cNvPr id="53" name="object 53"/>
          <p:cNvGrpSpPr/>
          <p:nvPr/>
        </p:nvGrpSpPr>
        <p:grpSpPr>
          <a:xfrm>
            <a:off x="3415093" y="3009703"/>
            <a:ext cx="4904740" cy="542925"/>
            <a:chOff x="3415093" y="3009703"/>
            <a:chExt cx="4904740" cy="542925"/>
          </a:xfrm>
        </p:grpSpPr>
        <p:sp>
          <p:nvSpPr>
            <p:cNvPr id="54" name="object 54"/>
            <p:cNvSpPr/>
            <p:nvPr/>
          </p:nvSpPr>
          <p:spPr>
            <a:xfrm>
              <a:off x="3419855" y="3014465"/>
              <a:ext cx="4895215" cy="533400"/>
            </a:xfrm>
            <a:custGeom>
              <a:avLst/>
              <a:gdLst/>
              <a:ahLst/>
              <a:cxnLst/>
              <a:rect l="l" t="t" r="r" b="b"/>
              <a:pathLst>
                <a:path w="4895215" h="533400">
                  <a:moveTo>
                    <a:pt x="4738878" y="0"/>
                  </a:moveTo>
                  <a:lnTo>
                    <a:pt x="156210" y="0"/>
                  </a:lnTo>
                  <a:lnTo>
                    <a:pt x="0" y="156222"/>
                  </a:lnTo>
                  <a:lnTo>
                    <a:pt x="0" y="377189"/>
                  </a:lnTo>
                  <a:lnTo>
                    <a:pt x="156210" y="533399"/>
                  </a:lnTo>
                  <a:lnTo>
                    <a:pt x="4738878" y="533399"/>
                  </a:lnTo>
                  <a:lnTo>
                    <a:pt x="4895088" y="377189"/>
                  </a:lnTo>
                  <a:lnTo>
                    <a:pt x="4895088" y="156222"/>
                  </a:lnTo>
                  <a:lnTo>
                    <a:pt x="4738878" y="0"/>
                  </a:lnTo>
                  <a:close/>
                </a:path>
              </a:pathLst>
            </a:custGeom>
            <a:solidFill>
              <a:srgbClr val="B03E9A"/>
            </a:solidFill>
          </p:spPr>
          <p:txBody>
            <a:bodyPr wrap="square" lIns="0" tIns="0" rIns="0" bIns="0" rtlCol="0"/>
            <a:lstStyle/>
            <a:p>
              <a:endParaRPr/>
            </a:p>
          </p:txBody>
        </p:sp>
        <p:sp>
          <p:nvSpPr>
            <p:cNvPr id="55" name="object 55"/>
            <p:cNvSpPr/>
            <p:nvPr/>
          </p:nvSpPr>
          <p:spPr>
            <a:xfrm>
              <a:off x="3419855" y="3014465"/>
              <a:ext cx="4895215" cy="533400"/>
            </a:xfrm>
            <a:custGeom>
              <a:avLst/>
              <a:gdLst/>
              <a:ahLst/>
              <a:cxnLst/>
              <a:rect l="l" t="t" r="r" b="b"/>
              <a:pathLst>
                <a:path w="4895215" h="533400">
                  <a:moveTo>
                    <a:pt x="0" y="156222"/>
                  </a:moveTo>
                  <a:lnTo>
                    <a:pt x="156210" y="0"/>
                  </a:lnTo>
                  <a:lnTo>
                    <a:pt x="4738878" y="0"/>
                  </a:lnTo>
                  <a:lnTo>
                    <a:pt x="4895088" y="156222"/>
                  </a:lnTo>
                  <a:lnTo>
                    <a:pt x="4895088" y="377189"/>
                  </a:lnTo>
                  <a:lnTo>
                    <a:pt x="4738878" y="533399"/>
                  </a:lnTo>
                  <a:lnTo>
                    <a:pt x="156210" y="533399"/>
                  </a:lnTo>
                  <a:lnTo>
                    <a:pt x="0" y="377189"/>
                  </a:lnTo>
                  <a:lnTo>
                    <a:pt x="0" y="156222"/>
                  </a:lnTo>
                  <a:close/>
                </a:path>
              </a:pathLst>
            </a:custGeom>
            <a:ln w="9144">
              <a:solidFill>
                <a:srgbClr val="000000"/>
              </a:solidFill>
            </a:ln>
          </p:spPr>
          <p:txBody>
            <a:bodyPr wrap="square" lIns="0" tIns="0" rIns="0" bIns="0" rtlCol="0"/>
            <a:lstStyle/>
            <a:p>
              <a:endParaRPr/>
            </a:p>
          </p:txBody>
        </p:sp>
      </p:grpSp>
      <p:sp>
        <p:nvSpPr>
          <p:cNvPr id="56" name="object 56"/>
          <p:cNvSpPr txBox="1"/>
          <p:nvPr/>
        </p:nvSpPr>
        <p:spPr>
          <a:xfrm>
            <a:off x="3599686" y="2931318"/>
            <a:ext cx="4533900" cy="574675"/>
          </a:xfrm>
          <a:prstGeom prst="rect">
            <a:avLst/>
          </a:prstGeom>
        </p:spPr>
        <p:txBody>
          <a:bodyPr vert="horz" wrap="square" lIns="0" tIns="74295" rIns="0" bIns="0" rtlCol="0">
            <a:spAutoFit/>
          </a:bodyPr>
          <a:lstStyle/>
          <a:p>
            <a:pPr marL="326390" marR="5080" indent="-314325">
              <a:lnSpc>
                <a:spcPct val="80000"/>
              </a:lnSpc>
              <a:spcBef>
                <a:spcPts val="585"/>
              </a:spcBef>
            </a:pPr>
            <a:r>
              <a:rPr sz="2000" b="1" spc="-10" dirty="0">
                <a:solidFill>
                  <a:srgbClr val="FFFFCD"/>
                </a:solidFill>
                <a:latin typeface="Times New Roman"/>
                <a:cs typeface="Times New Roman"/>
              </a:rPr>
              <a:t>Додавання </a:t>
            </a:r>
            <a:r>
              <a:rPr sz="2000" b="1" spc="-5" dirty="0">
                <a:solidFill>
                  <a:srgbClr val="FFFFCD"/>
                </a:solidFill>
                <a:latin typeface="Times New Roman"/>
                <a:cs typeface="Times New Roman"/>
              </a:rPr>
              <a:t>частини</a:t>
            </a:r>
            <a:r>
              <a:rPr sz="2000" b="1" dirty="0">
                <a:solidFill>
                  <a:srgbClr val="FFFFCD"/>
                </a:solidFill>
                <a:latin typeface="Times New Roman"/>
                <a:cs typeface="Times New Roman"/>
              </a:rPr>
              <a:t> </a:t>
            </a:r>
            <a:r>
              <a:rPr sz="2000" b="1" spc="-5" dirty="0">
                <a:solidFill>
                  <a:srgbClr val="FFFFCD"/>
                </a:solidFill>
                <a:latin typeface="Times New Roman"/>
                <a:cs typeface="Times New Roman"/>
              </a:rPr>
              <a:t>вазеліну </a:t>
            </a:r>
            <a:r>
              <a:rPr sz="2000" b="1" dirty="0">
                <a:solidFill>
                  <a:srgbClr val="FFFFCD"/>
                </a:solidFill>
                <a:latin typeface="Times New Roman"/>
                <a:cs typeface="Times New Roman"/>
              </a:rPr>
              <a:t>з </a:t>
            </a:r>
            <a:r>
              <a:rPr sz="2000" b="1" spc="-20" dirty="0">
                <a:solidFill>
                  <a:srgbClr val="FFFFCD"/>
                </a:solidFill>
                <a:latin typeface="Times New Roman"/>
                <a:cs typeface="Times New Roman"/>
              </a:rPr>
              <a:t>капсули </a:t>
            </a:r>
            <a:r>
              <a:rPr sz="2000" b="1" spc="-484" dirty="0">
                <a:solidFill>
                  <a:srgbClr val="FFFFCD"/>
                </a:solidFill>
                <a:latin typeface="Times New Roman"/>
                <a:cs typeface="Times New Roman"/>
              </a:rPr>
              <a:t> </a:t>
            </a:r>
            <a:r>
              <a:rPr sz="2000" b="1" dirty="0">
                <a:solidFill>
                  <a:srgbClr val="FFFFCD"/>
                </a:solidFill>
                <a:latin typeface="Times New Roman"/>
                <a:cs typeface="Times New Roman"/>
              </a:rPr>
              <a:t>(мазь</a:t>
            </a:r>
            <a:r>
              <a:rPr sz="2000" b="1" spc="-30" dirty="0">
                <a:solidFill>
                  <a:srgbClr val="FFFFCD"/>
                </a:solidFill>
                <a:latin typeface="Times New Roman"/>
                <a:cs typeface="Times New Roman"/>
              </a:rPr>
              <a:t> </a:t>
            </a:r>
            <a:r>
              <a:rPr sz="2000" b="1" spc="-10" dirty="0">
                <a:solidFill>
                  <a:srgbClr val="FFFFCD"/>
                </a:solidFill>
                <a:latin typeface="Times New Roman"/>
                <a:cs typeface="Times New Roman"/>
              </a:rPr>
              <a:t>відсувають</a:t>
            </a:r>
            <a:r>
              <a:rPr sz="2000" b="1" spc="-30" dirty="0">
                <a:solidFill>
                  <a:srgbClr val="FFFFCD"/>
                </a:solidFill>
                <a:latin typeface="Times New Roman"/>
                <a:cs typeface="Times New Roman"/>
              </a:rPr>
              <a:t> </a:t>
            </a:r>
            <a:r>
              <a:rPr sz="2000" b="1" spc="-5" dirty="0">
                <a:solidFill>
                  <a:srgbClr val="FFFFCD"/>
                </a:solidFill>
                <a:latin typeface="Times New Roman"/>
                <a:cs typeface="Times New Roman"/>
              </a:rPr>
              <a:t>на</a:t>
            </a:r>
            <a:r>
              <a:rPr sz="2000" b="1" spc="-10" dirty="0">
                <a:solidFill>
                  <a:srgbClr val="FFFFCD"/>
                </a:solidFill>
                <a:latin typeface="Times New Roman"/>
                <a:cs typeface="Times New Roman"/>
              </a:rPr>
              <a:t> </a:t>
            </a:r>
            <a:r>
              <a:rPr sz="2000" b="1" dirty="0">
                <a:solidFill>
                  <a:srgbClr val="FFFFCD"/>
                </a:solidFill>
                <a:latin typeface="Times New Roman"/>
                <a:cs typeface="Times New Roman"/>
              </a:rPr>
              <a:t>край</a:t>
            </a:r>
            <a:r>
              <a:rPr sz="2000" b="1" spc="-30" dirty="0">
                <a:solidFill>
                  <a:srgbClr val="FFFFCD"/>
                </a:solidFill>
                <a:latin typeface="Times New Roman"/>
                <a:cs typeface="Times New Roman"/>
              </a:rPr>
              <a:t> </a:t>
            </a:r>
            <a:r>
              <a:rPr sz="2000" b="1" spc="-5" dirty="0">
                <a:solidFill>
                  <a:srgbClr val="FFFFCD"/>
                </a:solidFill>
                <a:latin typeface="Times New Roman"/>
                <a:cs typeface="Times New Roman"/>
              </a:rPr>
              <a:t>ступки)</a:t>
            </a:r>
            <a:endParaRPr sz="2000">
              <a:latin typeface="Times New Roman"/>
              <a:cs typeface="Times New Roman"/>
            </a:endParaRPr>
          </a:p>
        </p:txBody>
      </p:sp>
      <p:grpSp>
        <p:nvGrpSpPr>
          <p:cNvPr id="57" name="object 57"/>
          <p:cNvGrpSpPr/>
          <p:nvPr/>
        </p:nvGrpSpPr>
        <p:grpSpPr>
          <a:xfrm>
            <a:off x="3270313" y="3276413"/>
            <a:ext cx="361950" cy="390525"/>
            <a:chOff x="3270313" y="3276413"/>
            <a:chExt cx="361950" cy="390525"/>
          </a:xfrm>
        </p:grpSpPr>
        <p:sp>
          <p:nvSpPr>
            <p:cNvPr id="58" name="object 58"/>
            <p:cNvSpPr/>
            <p:nvPr/>
          </p:nvSpPr>
          <p:spPr>
            <a:xfrm>
              <a:off x="3275076" y="3281175"/>
              <a:ext cx="352425" cy="381000"/>
            </a:xfrm>
            <a:custGeom>
              <a:avLst/>
              <a:gdLst/>
              <a:ahLst/>
              <a:cxnLst/>
              <a:rect l="l" t="t" r="r" b="b"/>
              <a:pathLst>
                <a:path w="352425" h="381000">
                  <a:moveTo>
                    <a:pt x="248945" y="0"/>
                  </a:moveTo>
                  <a:lnTo>
                    <a:pt x="103098" y="0"/>
                  </a:lnTo>
                  <a:lnTo>
                    <a:pt x="0" y="103098"/>
                  </a:lnTo>
                  <a:lnTo>
                    <a:pt x="0" y="277888"/>
                  </a:lnTo>
                  <a:lnTo>
                    <a:pt x="103098" y="380999"/>
                  </a:lnTo>
                  <a:lnTo>
                    <a:pt x="248945" y="380999"/>
                  </a:lnTo>
                  <a:lnTo>
                    <a:pt x="352044" y="277888"/>
                  </a:lnTo>
                  <a:lnTo>
                    <a:pt x="352044" y="103098"/>
                  </a:lnTo>
                  <a:lnTo>
                    <a:pt x="248945" y="0"/>
                  </a:lnTo>
                  <a:close/>
                </a:path>
              </a:pathLst>
            </a:custGeom>
            <a:solidFill>
              <a:srgbClr val="B03E9A"/>
            </a:solidFill>
          </p:spPr>
          <p:txBody>
            <a:bodyPr wrap="square" lIns="0" tIns="0" rIns="0" bIns="0" rtlCol="0"/>
            <a:lstStyle/>
            <a:p>
              <a:endParaRPr/>
            </a:p>
          </p:txBody>
        </p:sp>
        <p:sp>
          <p:nvSpPr>
            <p:cNvPr id="59" name="object 59"/>
            <p:cNvSpPr/>
            <p:nvPr/>
          </p:nvSpPr>
          <p:spPr>
            <a:xfrm>
              <a:off x="3275076" y="3281175"/>
              <a:ext cx="352425" cy="381000"/>
            </a:xfrm>
            <a:custGeom>
              <a:avLst/>
              <a:gdLst/>
              <a:ahLst/>
              <a:cxnLst/>
              <a:rect l="l" t="t" r="r" b="b"/>
              <a:pathLst>
                <a:path w="352425" h="381000">
                  <a:moveTo>
                    <a:pt x="0" y="103098"/>
                  </a:moveTo>
                  <a:lnTo>
                    <a:pt x="103098" y="0"/>
                  </a:lnTo>
                  <a:lnTo>
                    <a:pt x="248945" y="0"/>
                  </a:lnTo>
                  <a:lnTo>
                    <a:pt x="352044" y="103098"/>
                  </a:lnTo>
                  <a:lnTo>
                    <a:pt x="352044" y="277888"/>
                  </a:lnTo>
                  <a:lnTo>
                    <a:pt x="248945" y="380999"/>
                  </a:lnTo>
                  <a:lnTo>
                    <a:pt x="103098" y="380999"/>
                  </a:lnTo>
                  <a:lnTo>
                    <a:pt x="0" y="277888"/>
                  </a:lnTo>
                  <a:lnTo>
                    <a:pt x="0" y="103098"/>
                  </a:lnTo>
                  <a:close/>
                </a:path>
              </a:pathLst>
            </a:custGeom>
            <a:ln w="9143">
              <a:solidFill>
                <a:srgbClr val="000000"/>
              </a:solidFill>
            </a:ln>
          </p:spPr>
          <p:txBody>
            <a:bodyPr wrap="square" lIns="0" tIns="0" rIns="0" bIns="0" rtlCol="0"/>
            <a:lstStyle/>
            <a:p>
              <a:endParaRPr/>
            </a:p>
          </p:txBody>
        </p:sp>
      </p:grpSp>
      <p:sp>
        <p:nvSpPr>
          <p:cNvPr id="60" name="object 60"/>
          <p:cNvSpPr txBox="1"/>
          <p:nvPr/>
        </p:nvSpPr>
        <p:spPr>
          <a:xfrm>
            <a:off x="3374134" y="3297618"/>
            <a:ext cx="153035" cy="33083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FFCD"/>
                </a:solidFill>
                <a:latin typeface="Times New Roman"/>
                <a:cs typeface="Times New Roman"/>
              </a:rPr>
              <a:t>5</a:t>
            </a:r>
            <a:endParaRPr sz="2000">
              <a:latin typeface="Times New Roman"/>
              <a:cs typeface="Times New Roman"/>
            </a:endParaRPr>
          </a:p>
        </p:txBody>
      </p:sp>
      <p:grpSp>
        <p:nvGrpSpPr>
          <p:cNvPr id="61" name="object 61"/>
          <p:cNvGrpSpPr/>
          <p:nvPr/>
        </p:nvGrpSpPr>
        <p:grpSpPr>
          <a:xfrm>
            <a:off x="3919537" y="1572581"/>
            <a:ext cx="3895725" cy="514350"/>
            <a:chOff x="3919537" y="1572581"/>
            <a:chExt cx="3895725" cy="514350"/>
          </a:xfrm>
        </p:grpSpPr>
        <p:sp>
          <p:nvSpPr>
            <p:cNvPr id="62" name="object 62"/>
            <p:cNvSpPr/>
            <p:nvPr/>
          </p:nvSpPr>
          <p:spPr>
            <a:xfrm>
              <a:off x="3924300" y="1577343"/>
              <a:ext cx="3886200" cy="504825"/>
            </a:xfrm>
            <a:custGeom>
              <a:avLst/>
              <a:gdLst/>
              <a:ahLst/>
              <a:cxnLst/>
              <a:rect l="l" t="t" r="r" b="b"/>
              <a:pathLst>
                <a:path w="3886200" h="504825">
                  <a:moveTo>
                    <a:pt x="3725926" y="0"/>
                  </a:moveTo>
                  <a:lnTo>
                    <a:pt x="160274" y="0"/>
                  </a:lnTo>
                  <a:lnTo>
                    <a:pt x="0" y="160274"/>
                  </a:lnTo>
                  <a:lnTo>
                    <a:pt x="0" y="344170"/>
                  </a:lnTo>
                  <a:lnTo>
                    <a:pt x="160274" y="504444"/>
                  </a:lnTo>
                  <a:lnTo>
                    <a:pt x="3725926" y="504444"/>
                  </a:lnTo>
                  <a:lnTo>
                    <a:pt x="3886200" y="344170"/>
                  </a:lnTo>
                  <a:lnTo>
                    <a:pt x="3886200" y="160274"/>
                  </a:lnTo>
                  <a:lnTo>
                    <a:pt x="3725926" y="0"/>
                  </a:lnTo>
                  <a:close/>
                </a:path>
              </a:pathLst>
            </a:custGeom>
            <a:solidFill>
              <a:srgbClr val="B03E9A"/>
            </a:solidFill>
          </p:spPr>
          <p:txBody>
            <a:bodyPr wrap="square" lIns="0" tIns="0" rIns="0" bIns="0" rtlCol="0"/>
            <a:lstStyle/>
            <a:p>
              <a:endParaRPr/>
            </a:p>
          </p:txBody>
        </p:sp>
        <p:sp>
          <p:nvSpPr>
            <p:cNvPr id="63" name="object 63"/>
            <p:cNvSpPr/>
            <p:nvPr/>
          </p:nvSpPr>
          <p:spPr>
            <a:xfrm>
              <a:off x="3924300" y="1577343"/>
              <a:ext cx="3886200" cy="504825"/>
            </a:xfrm>
            <a:custGeom>
              <a:avLst/>
              <a:gdLst/>
              <a:ahLst/>
              <a:cxnLst/>
              <a:rect l="l" t="t" r="r" b="b"/>
              <a:pathLst>
                <a:path w="3886200" h="504825">
                  <a:moveTo>
                    <a:pt x="0" y="160274"/>
                  </a:moveTo>
                  <a:lnTo>
                    <a:pt x="160274" y="0"/>
                  </a:lnTo>
                  <a:lnTo>
                    <a:pt x="3725926" y="0"/>
                  </a:lnTo>
                  <a:lnTo>
                    <a:pt x="3886200" y="160274"/>
                  </a:lnTo>
                  <a:lnTo>
                    <a:pt x="3886200" y="344170"/>
                  </a:lnTo>
                  <a:lnTo>
                    <a:pt x="3725926" y="504444"/>
                  </a:lnTo>
                  <a:lnTo>
                    <a:pt x="160274" y="504444"/>
                  </a:lnTo>
                  <a:lnTo>
                    <a:pt x="0" y="344170"/>
                  </a:lnTo>
                  <a:lnTo>
                    <a:pt x="0" y="160274"/>
                  </a:lnTo>
                  <a:close/>
                </a:path>
              </a:pathLst>
            </a:custGeom>
            <a:ln w="9144">
              <a:solidFill>
                <a:srgbClr val="000000"/>
              </a:solidFill>
            </a:ln>
          </p:spPr>
          <p:txBody>
            <a:bodyPr wrap="square" lIns="0" tIns="0" rIns="0" bIns="0" rtlCol="0"/>
            <a:lstStyle/>
            <a:p>
              <a:endParaRPr/>
            </a:p>
          </p:txBody>
        </p:sp>
      </p:grpSp>
      <p:sp>
        <p:nvSpPr>
          <p:cNvPr id="64" name="object 64"/>
          <p:cNvSpPr txBox="1"/>
          <p:nvPr/>
        </p:nvSpPr>
        <p:spPr>
          <a:xfrm>
            <a:off x="4147248" y="374487"/>
            <a:ext cx="3806825" cy="2317750"/>
          </a:xfrm>
          <a:prstGeom prst="rect">
            <a:avLst/>
          </a:prstGeom>
        </p:spPr>
        <p:txBody>
          <a:bodyPr vert="horz" wrap="square" lIns="0" tIns="161290" rIns="0" bIns="0" rtlCol="0">
            <a:spAutoFit/>
          </a:bodyPr>
          <a:lstStyle/>
          <a:p>
            <a:pPr marL="464184">
              <a:lnSpc>
                <a:spcPct val="100000"/>
              </a:lnSpc>
              <a:spcBef>
                <a:spcPts val="1270"/>
              </a:spcBef>
            </a:pPr>
            <a:r>
              <a:rPr sz="2000" spc="-5" dirty="0">
                <a:latin typeface="Times New Roman"/>
                <a:cs typeface="Times New Roman"/>
              </a:rPr>
              <a:t>ланоліну</a:t>
            </a:r>
            <a:r>
              <a:rPr sz="2000" spc="-20" dirty="0">
                <a:latin typeface="Times New Roman"/>
                <a:cs typeface="Times New Roman"/>
              </a:rPr>
              <a:t> безводного</a:t>
            </a:r>
            <a:endParaRPr sz="2000">
              <a:latin typeface="Times New Roman"/>
              <a:cs typeface="Times New Roman"/>
            </a:endParaRPr>
          </a:p>
          <a:p>
            <a:pPr marL="22860" marR="168275" indent="371475">
              <a:lnSpc>
                <a:spcPct val="70000"/>
              </a:lnSpc>
              <a:spcBef>
                <a:spcPts val="1695"/>
              </a:spcBef>
            </a:pPr>
            <a:r>
              <a:rPr sz="1800" spc="-5" dirty="0">
                <a:latin typeface="Times New Roman"/>
                <a:cs typeface="Times New Roman"/>
              </a:rPr>
              <a:t>Відважування </a:t>
            </a:r>
            <a:r>
              <a:rPr sz="1800" spc="-10" dirty="0">
                <a:latin typeface="Times New Roman"/>
                <a:cs typeface="Times New Roman"/>
              </a:rPr>
              <a:t>цинку оксиду </a:t>
            </a:r>
            <a:r>
              <a:rPr sz="1800" dirty="0">
                <a:latin typeface="Times New Roman"/>
                <a:cs typeface="Times New Roman"/>
              </a:rPr>
              <a:t>і </a:t>
            </a:r>
            <a:r>
              <a:rPr sz="1800" spc="5" dirty="0">
                <a:latin typeface="Times New Roman"/>
                <a:cs typeface="Times New Roman"/>
              </a:rPr>
              <a:t> </a:t>
            </a:r>
            <a:r>
              <a:rPr sz="1800" spc="-5" dirty="0">
                <a:latin typeface="Times New Roman"/>
                <a:cs typeface="Times New Roman"/>
              </a:rPr>
              <a:t>диспергування</a:t>
            </a:r>
            <a:r>
              <a:rPr sz="1800" spc="-55" dirty="0">
                <a:latin typeface="Times New Roman"/>
                <a:cs typeface="Times New Roman"/>
              </a:rPr>
              <a:t> </a:t>
            </a:r>
            <a:r>
              <a:rPr sz="1800" dirty="0">
                <a:latin typeface="Times New Roman"/>
                <a:cs typeface="Times New Roman"/>
              </a:rPr>
              <a:t>з</a:t>
            </a:r>
            <a:r>
              <a:rPr sz="1800" spc="-5" dirty="0">
                <a:latin typeface="Times New Roman"/>
                <a:cs typeface="Times New Roman"/>
              </a:rPr>
              <a:t> вазеліновим</a:t>
            </a:r>
            <a:r>
              <a:rPr sz="1800" spc="-10" dirty="0">
                <a:latin typeface="Times New Roman"/>
                <a:cs typeface="Times New Roman"/>
              </a:rPr>
              <a:t> маслом</a:t>
            </a:r>
            <a:endParaRPr sz="1800">
              <a:latin typeface="Times New Roman"/>
              <a:cs typeface="Times New Roman"/>
            </a:endParaRPr>
          </a:p>
          <a:p>
            <a:pPr marL="12700">
              <a:lnSpc>
                <a:spcPts val="2160"/>
              </a:lnSpc>
              <a:spcBef>
                <a:spcPts val="600"/>
              </a:spcBef>
            </a:pPr>
            <a:r>
              <a:rPr sz="2000" b="1" spc="-10" dirty="0">
                <a:solidFill>
                  <a:srgbClr val="FFFFCD"/>
                </a:solidFill>
                <a:latin typeface="Times New Roman"/>
                <a:cs typeface="Times New Roman"/>
              </a:rPr>
              <a:t>Додавання</a:t>
            </a:r>
            <a:r>
              <a:rPr sz="2000" b="1" spc="-30" dirty="0">
                <a:solidFill>
                  <a:srgbClr val="FFFFCD"/>
                </a:solidFill>
                <a:latin typeface="Times New Roman"/>
                <a:cs typeface="Times New Roman"/>
              </a:rPr>
              <a:t> </a:t>
            </a:r>
            <a:r>
              <a:rPr sz="2000" b="1" spc="-5" dirty="0">
                <a:solidFill>
                  <a:srgbClr val="FFFFCD"/>
                </a:solidFill>
                <a:latin typeface="Times New Roman"/>
                <a:cs typeface="Times New Roman"/>
              </a:rPr>
              <a:t>частини</a:t>
            </a:r>
            <a:r>
              <a:rPr sz="2000" b="1" spc="-15" dirty="0">
                <a:solidFill>
                  <a:srgbClr val="FFFFCD"/>
                </a:solidFill>
                <a:latin typeface="Times New Roman"/>
                <a:cs typeface="Times New Roman"/>
              </a:rPr>
              <a:t> </a:t>
            </a:r>
            <a:r>
              <a:rPr sz="2000" b="1" spc="-5" dirty="0">
                <a:solidFill>
                  <a:srgbClr val="FFFFCD"/>
                </a:solidFill>
                <a:latin typeface="Times New Roman"/>
                <a:cs typeface="Times New Roman"/>
              </a:rPr>
              <a:t>вазеліну</a:t>
            </a:r>
            <a:r>
              <a:rPr sz="2000" b="1" spc="-30" dirty="0">
                <a:solidFill>
                  <a:srgbClr val="FFFFCD"/>
                </a:solidFill>
                <a:latin typeface="Times New Roman"/>
                <a:cs typeface="Times New Roman"/>
              </a:rPr>
              <a:t> </a:t>
            </a:r>
            <a:r>
              <a:rPr sz="2000" b="1" dirty="0">
                <a:solidFill>
                  <a:srgbClr val="FFFFCD"/>
                </a:solidFill>
                <a:latin typeface="Times New Roman"/>
                <a:cs typeface="Times New Roman"/>
              </a:rPr>
              <a:t>і</a:t>
            </a:r>
            <a:endParaRPr sz="2000">
              <a:latin typeface="Times New Roman"/>
              <a:cs typeface="Times New Roman"/>
            </a:endParaRPr>
          </a:p>
          <a:p>
            <a:pPr marL="13970">
              <a:lnSpc>
                <a:spcPts val="2160"/>
              </a:lnSpc>
            </a:pPr>
            <a:r>
              <a:rPr sz="2000" b="1" spc="-5" dirty="0">
                <a:solidFill>
                  <a:srgbClr val="FFFFCD"/>
                </a:solidFill>
                <a:latin typeface="Times New Roman"/>
                <a:cs typeface="Times New Roman"/>
              </a:rPr>
              <a:t>(відсунути</a:t>
            </a:r>
            <a:r>
              <a:rPr sz="2000" b="1" spc="-45" dirty="0">
                <a:solidFill>
                  <a:srgbClr val="FFFFCD"/>
                </a:solidFill>
                <a:latin typeface="Times New Roman"/>
                <a:cs typeface="Times New Roman"/>
              </a:rPr>
              <a:t> </a:t>
            </a:r>
            <a:r>
              <a:rPr sz="2000" b="1" spc="-5" dirty="0">
                <a:solidFill>
                  <a:srgbClr val="FFFFCD"/>
                </a:solidFill>
                <a:latin typeface="Times New Roman"/>
                <a:cs typeface="Times New Roman"/>
              </a:rPr>
              <a:t>від</a:t>
            </a:r>
            <a:r>
              <a:rPr sz="2000" b="1" spc="-25" dirty="0">
                <a:solidFill>
                  <a:srgbClr val="FFFFCD"/>
                </a:solidFill>
                <a:latin typeface="Times New Roman"/>
                <a:cs typeface="Times New Roman"/>
              </a:rPr>
              <a:t> </a:t>
            </a:r>
            <a:r>
              <a:rPr sz="2000" b="1" spc="-5" dirty="0">
                <a:solidFill>
                  <a:srgbClr val="FFFFCD"/>
                </a:solidFill>
                <a:latin typeface="Times New Roman"/>
                <a:cs typeface="Times New Roman"/>
              </a:rPr>
              <a:t>центру</a:t>
            </a:r>
            <a:r>
              <a:rPr sz="2000" b="1" spc="-25" dirty="0">
                <a:solidFill>
                  <a:srgbClr val="FFFFCD"/>
                </a:solidFill>
                <a:latin typeface="Times New Roman"/>
                <a:cs typeface="Times New Roman"/>
              </a:rPr>
              <a:t> </a:t>
            </a:r>
            <a:r>
              <a:rPr sz="2000" b="1" spc="-5" dirty="0">
                <a:solidFill>
                  <a:srgbClr val="FFFFCD"/>
                </a:solidFill>
                <a:latin typeface="Times New Roman"/>
                <a:cs typeface="Times New Roman"/>
              </a:rPr>
              <a:t>ступки)</a:t>
            </a:r>
            <a:endParaRPr sz="2000">
              <a:latin typeface="Times New Roman"/>
              <a:cs typeface="Times New Roman"/>
            </a:endParaRPr>
          </a:p>
          <a:p>
            <a:pPr marL="67310" algn="ctr">
              <a:lnSpc>
                <a:spcPts val="2039"/>
              </a:lnSpc>
              <a:spcBef>
                <a:spcPts val="760"/>
              </a:spcBef>
            </a:pPr>
            <a:r>
              <a:rPr sz="2000" spc="-10" dirty="0">
                <a:latin typeface="Times New Roman"/>
                <a:cs typeface="Times New Roman"/>
              </a:rPr>
              <a:t>Відважування</a:t>
            </a:r>
            <a:r>
              <a:rPr sz="2000" spc="-5" dirty="0">
                <a:latin typeface="Times New Roman"/>
                <a:cs typeface="Times New Roman"/>
              </a:rPr>
              <a:t> </a:t>
            </a:r>
            <a:r>
              <a:rPr sz="2000" spc="-10" dirty="0">
                <a:latin typeface="Times New Roman"/>
                <a:cs typeface="Times New Roman"/>
              </a:rPr>
              <a:t>ментолу</a:t>
            </a:r>
            <a:endParaRPr sz="2000">
              <a:latin typeface="Times New Roman"/>
              <a:cs typeface="Times New Roman"/>
            </a:endParaRPr>
          </a:p>
          <a:p>
            <a:pPr marL="67945" algn="ctr">
              <a:lnSpc>
                <a:spcPts val="2039"/>
              </a:lnSpc>
            </a:pPr>
            <a:r>
              <a:rPr sz="2000" dirty="0">
                <a:latin typeface="Times New Roman"/>
                <a:cs typeface="Times New Roman"/>
              </a:rPr>
              <a:t>і</a:t>
            </a:r>
            <a:r>
              <a:rPr sz="2000" spc="-25" dirty="0">
                <a:latin typeface="Times New Roman"/>
                <a:cs typeface="Times New Roman"/>
              </a:rPr>
              <a:t> </a:t>
            </a:r>
            <a:r>
              <a:rPr sz="2000" spc="-5" dirty="0">
                <a:latin typeface="Times New Roman"/>
                <a:cs typeface="Times New Roman"/>
              </a:rPr>
              <a:t>розчинення</a:t>
            </a:r>
            <a:r>
              <a:rPr sz="2000" dirty="0">
                <a:latin typeface="Times New Roman"/>
                <a:cs typeface="Times New Roman"/>
              </a:rPr>
              <a:t> в</a:t>
            </a:r>
            <a:r>
              <a:rPr sz="2000" spc="-10" dirty="0">
                <a:latin typeface="Times New Roman"/>
                <a:cs typeface="Times New Roman"/>
              </a:rPr>
              <a:t> </a:t>
            </a:r>
            <a:r>
              <a:rPr sz="2000" spc="-5" dirty="0">
                <a:latin typeface="Times New Roman"/>
                <a:cs typeface="Times New Roman"/>
              </a:rPr>
              <a:t>маслі</a:t>
            </a:r>
            <a:r>
              <a:rPr sz="2000" spc="-20" dirty="0">
                <a:latin typeface="Times New Roman"/>
                <a:cs typeface="Times New Roman"/>
              </a:rPr>
              <a:t> </a:t>
            </a:r>
            <a:r>
              <a:rPr sz="2000" spc="-10" dirty="0">
                <a:latin typeface="Times New Roman"/>
                <a:cs typeface="Times New Roman"/>
              </a:rPr>
              <a:t>вазеліновому</a:t>
            </a:r>
            <a:endParaRPr sz="2000">
              <a:latin typeface="Times New Roman"/>
              <a:cs typeface="Times New Roman"/>
            </a:endParaRPr>
          </a:p>
        </p:txBody>
      </p:sp>
      <p:grpSp>
        <p:nvGrpSpPr>
          <p:cNvPr id="65" name="object 65"/>
          <p:cNvGrpSpPr/>
          <p:nvPr/>
        </p:nvGrpSpPr>
        <p:grpSpPr>
          <a:xfrm>
            <a:off x="3559873" y="1696023"/>
            <a:ext cx="328295" cy="393700"/>
            <a:chOff x="3559873" y="1696023"/>
            <a:chExt cx="328295" cy="393700"/>
          </a:xfrm>
        </p:grpSpPr>
        <p:sp>
          <p:nvSpPr>
            <p:cNvPr id="66" name="object 66"/>
            <p:cNvSpPr/>
            <p:nvPr/>
          </p:nvSpPr>
          <p:spPr>
            <a:xfrm>
              <a:off x="3564635" y="1700786"/>
              <a:ext cx="318770" cy="384175"/>
            </a:xfrm>
            <a:custGeom>
              <a:avLst/>
              <a:gdLst/>
              <a:ahLst/>
              <a:cxnLst/>
              <a:rect l="l" t="t" r="r" b="b"/>
              <a:pathLst>
                <a:path w="318770" h="384175">
                  <a:moveTo>
                    <a:pt x="225234" y="0"/>
                  </a:moveTo>
                  <a:lnTo>
                    <a:pt x="93281" y="0"/>
                  </a:lnTo>
                  <a:lnTo>
                    <a:pt x="0" y="93281"/>
                  </a:lnTo>
                  <a:lnTo>
                    <a:pt x="0" y="290766"/>
                  </a:lnTo>
                  <a:lnTo>
                    <a:pt x="93281" y="384048"/>
                  </a:lnTo>
                  <a:lnTo>
                    <a:pt x="225234" y="384048"/>
                  </a:lnTo>
                  <a:lnTo>
                    <a:pt x="318516" y="290766"/>
                  </a:lnTo>
                  <a:lnTo>
                    <a:pt x="318516" y="93281"/>
                  </a:lnTo>
                  <a:lnTo>
                    <a:pt x="225234" y="0"/>
                  </a:lnTo>
                  <a:close/>
                </a:path>
              </a:pathLst>
            </a:custGeom>
            <a:solidFill>
              <a:srgbClr val="B03E9A"/>
            </a:solidFill>
          </p:spPr>
          <p:txBody>
            <a:bodyPr wrap="square" lIns="0" tIns="0" rIns="0" bIns="0" rtlCol="0"/>
            <a:lstStyle/>
            <a:p>
              <a:endParaRPr/>
            </a:p>
          </p:txBody>
        </p:sp>
        <p:sp>
          <p:nvSpPr>
            <p:cNvPr id="67" name="object 67"/>
            <p:cNvSpPr/>
            <p:nvPr/>
          </p:nvSpPr>
          <p:spPr>
            <a:xfrm>
              <a:off x="3564635" y="1700786"/>
              <a:ext cx="318770" cy="384175"/>
            </a:xfrm>
            <a:custGeom>
              <a:avLst/>
              <a:gdLst/>
              <a:ahLst/>
              <a:cxnLst/>
              <a:rect l="l" t="t" r="r" b="b"/>
              <a:pathLst>
                <a:path w="318770" h="384175">
                  <a:moveTo>
                    <a:pt x="0" y="93281"/>
                  </a:moveTo>
                  <a:lnTo>
                    <a:pt x="93281" y="0"/>
                  </a:lnTo>
                  <a:lnTo>
                    <a:pt x="225234" y="0"/>
                  </a:lnTo>
                  <a:lnTo>
                    <a:pt x="318516" y="93281"/>
                  </a:lnTo>
                  <a:lnTo>
                    <a:pt x="318516" y="290766"/>
                  </a:lnTo>
                  <a:lnTo>
                    <a:pt x="225234" y="384048"/>
                  </a:lnTo>
                  <a:lnTo>
                    <a:pt x="93281" y="384048"/>
                  </a:lnTo>
                  <a:lnTo>
                    <a:pt x="0" y="290766"/>
                  </a:lnTo>
                  <a:lnTo>
                    <a:pt x="0" y="93281"/>
                  </a:lnTo>
                  <a:close/>
                </a:path>
              </a:pathLst>
            </a:custGeom>
            <a:ln w="9144">
              <a:solidFill>
                <a:srgbClr val="000000"/>
              </a:solidFill>
            </a:ln>
          </p:spPr>
          <p:txBody>
            <a:bodyPr wrap="square" lIns="0" tIns="0" rIns="0" bIns="0" rtlCol="0"/>
            <a:lstStyle/>
            <a:p>
              <a:endParaRPr/>
            </a:p>
          </p:txBody>
        </p:sp>
      </p:grpSp>
      <p:sp>
        <p:nvSpPr>
          <p:cNvPr id="68" name="object 68"/>
          <p:cNvSpPr txBox="1"/>
          <p:nvPr/>
        </p:nvSpPr>
        <p:spPr>
          <a:xfrm>
            <a:off x="3652932" y="17348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3</a:t>
            </a:r>
            <a:endParaRPr sz="1800">
              <a:latin typeface="Times New Roman"/>
              <a:cs typeface="Times New Roman"/>
            </a:endParaRPr>
          </a:p>
        </p:txBody>
      </p:sp>
      <p:grpSp>
        <p:nvGrpSpPr>
          <p:cNvPr id="69" name="object 69"/>
          <p:cNvGrpSpPr/>
          <p:nvPr/>
        </p:nvGrpSpPr>
        <p:grpSpPr>
          <a:xfrm>
            <a:off x="4207764" y="5295906"/>
            <a:ext cx="3667125" cy="299085"/>
            <a:chOff x="4207764" y="5295906"/>
            <a:chExt cx="3667125" cy="299085"/>
          </a:xfrm>
        </p:grpSpPr>
        <p:sp>
          <p:nvSpPr>
            <p:cNvPr id="70" name="object 70"/>
            <p:cNvSpPr/>
            <p:nvPr/>
          </p:nvSpPr>
          <p:spPr>
            <a:xfrm>
              <a:off x="4212336" y="5300478"/>
              <a:ext cx="3657600" cy="289560"/>
            </a:xfrm>
            <a:custGeom>
              <a:avLst/>
              <a:gdLst/>
              <a:ahLst/>
              <a:cxnLst/>
              <a:rect l="l" t="t" r="r" b="b"/>
              <a:pathLst>
                <a:path w="3657600" h="289560">
                  <a:moveTo>
                    <a:pt x="3572802" y="0"/>
                  </a:moveTo>
                  <a:lnTo>
                    <a:pt x="84797" y="0"/>
                  </a:lnTo>
                  <a:lnTo>
                    <a:pt x="0" y="84797"/>
                  </a:lnTo>
                  <a:lnTo>
                    <a:pt x="0" y="204749"/>
                  </a:lnTo>
                  <a:lnTo>
                    <a:pt x="84797" y="289559"/>
                  </a:lnTo>
                  <a:lnTo>
                    <a:pt x="3572802" y="289559"/>
                  </a:lnTo>
                  <a:lnTo>
                    <a:pt x="3657600" y="204749"/>
                  </a:lnTo>
                  <a:lnTo>
                    <a:pt x="3657600" y="84797"/>
                  </a:lnTo>
                  <a:lnTo>
                    <a:pt x="3572802" y="0"/>
                  </a:lnTo>
                  <a:close/>
                </a:path>
              </a:pathLst>
            </a:custGeom>
            <a:solidFill>
              <a:srgbClr val="BEBEBE"/>
            </a:solidFill>
          </p:spPr>
          <p:txBody>
            <a:bodyPr wrap="square" lIns="0" tIns="0" rIns="0" bIns="0" rtlCol="0"/>
            <a:lstStyle/>
            <a:p>
              <a:endParaRPr/>
            </a:p>
          </p:txBody>
        </p:sp>
        <p:sp>
          <p:nvSpPr>
            <p:cNvPr id="71" name="object 71"/>
            <p:cNvSpPr/>
            <p:nvPr/>
          </p:nvSpPr>
          <p:spPr>
            <a:xfrm>
              <a:off x="4212336" y="5300478"/>
              <a:ext cx="3657600" cy="289560"/>
            </a:xfrm>
            <a:custGeom>
              <a:avLst/>
              <a:gdLst/>
              <a:ahLst/>
              <a:cxnLst/>
              <a:rect l="l" t="t" r="r" b="b"/>
              <a:pathLst>
                <a:path w="3657600" h="289560">
                  <a:moveTo>
                    <a:pt x="0" y="84797"/>
                  </a:moveTo>
                  <a:lnTo>
                    <a:pt x="84797" y="0"/>
                  </a:lnTo>
                  <a:lnTo>
                    <a:pt x="3572802" y="0"/>
                  </a:lnTo>
                  <a:lnTo>
                    <a:pt x="3657600" y="84797"/>
                  </a:lnTo>
                  <a:lnTo>
                    <a:pt x="3657600" y="204749"/>
                  </a:lnTo>
                  <a:lnTo>
                    <a:pt x="3572802" y="289559"/>
                  </a:lnTo>
                  <a:lnTo>
                    <a:pt x="84797" y="289559"/>
                  </a:lnTo>
                  <a:lnTo>
                    <a:pt x="0" y="204749"/>
                  </a:lnTo>
                  <a:lnTo>
                    <a:pt x="0" y="84797"/>
                  </a:lnTo>
                  <a:close/>
                </a:path>
              </a:pathLst>
            </a:custGeom>
            <a:ln w="9144">
              <a:solidFill>
                <a:srgbClr val="000000"/>
              </a:solidFill>
            </a:ln>
          </p:spPr>
          <p:txBody>
            <a:bodyPr wrap="square" lIns="0" tIns="0" rIns="0" bIns="0" rtlCol="0"/>
            <a:lstStyle/>
            <a:p>
              <a:endParaRPr/>
            </a:p>
          </p:txBody>
        </p:sp>
      </p:grpSp>
      <p:grpSp>
        <p:nvGrpSpPr>
          <p:cNvPr id="72" name="object 72"/>
          <p:cNvGrpSpPr/>
          <p:nvPr/>
        </p:nvGrpSpPr>
        <p:grpSpPr>
          <a:xfrm>
            <a:off x="3428997" y="723897"/>
            <a:ext cx="732155" cy="4962525"/>
            <a:chOff x="3428997" y="723897"/>
            <a:chExt cx="732155" cy="4962525"/>
          </a:xfrm>
        </p:grpSpPr>
        <p:sp>
          <p:nvSpPr>
            <p:cNvPr id="73" name="object 73"/>
            <p:cNvSpPr/>
            <p:nvPr/>
          </p:nvSpPr>
          <p:spPr>
            <a:xfrm>
              <a:off x="3492499" y="762000"/>
              <a:ext cx="393700" cy="0"/>
            </a:xfrm>
            <a:custGeom>
              <a:avLst/>
              <a:gdLst/>
              <a:ahLst/>
              <a:cxnLst/>
              <a:rect l="l" t="t" r="r" b="b"/>
              <a:pathLst>
                <a:path w="393700">
                  <a:moveTo>
                    <a:pt x="393700" y="0"/>
                  </a:moveTo>
                  <a:lnTo>
                    <a:pt x="0" y="0"/>
                  </a:lnTo>
                </a:path>
              </a:pathLst>
            </a:custGeom>
            <a:ln w="12700">
              <a:solidFill>
                <a:srgbClr val="000000"/>
              </a:solidFill>
            </a:ln>
          </p:spPr>
          <p:txBody>
            <a:bodyPr wrap="square" lIns="0" tIns="0" rIns="0" bIns="0" rtlCol="0"/>
            <a:lstStyle/>
            <a:p>
              <a:endParaRPr/>
            </a:p>
          </p:txBody>
        </p:sp>
        <p:sp>
          <p:nvSpPr>
            <p:cNvPr id="74" name="object 74"/>
            <p:cNvSpPr/>
            <p:nvPr/>
          </p:nvSpPr>
          <p:spPr>
            <a:xfrm>
              <a:off x="3428997" y="723897"/>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000000"/>
            </a:solidFill>
          </p:spPr>
          <p:txBody>
            <a:bodyPr wrap="square" lIns="0" tIns="0" rIns="0" bIns="0" rtlCol="0"/>
            <a:lstStyle/>
            <a:p>
              <a:endParaRPr/>
            </a:p>
          </p:txBody>
        </p:sp>
        <p:sp>
          <p:nvSpPr>
            <p:cNvPr id="75" name="object 75"/>
            <p:cNvSpPr/>
            <p:nvPr/>
          </p:nvSpPr>
          <p:spPr>
            <a:xfrm>
              <a:off x="3851147" y="5300470"/>
              <a:ext cx="304800" cy="381000"/>
            </a:xfrm>
            <a:custGeom>
              <a:avLst/>
              <a:gdLst/>
              <a:ahLst/>
              <a:cxnLst/>
              <a:rect l="l" t="t" r="r" b="b"/>
              <a:pathLst>
                <a:path w="304800" h="381000">
                  <a:moveTo>
                    <a:pt x="215531" y="0"/>
                  </a:moveTo>
                  <a:lnTo>
                    <a:pt x="89268" y="0"/>
                  </a:lnTo>
                  <a:lnTo>
                    <a:pt x="0" y="89268"/>
                  </a:lnTo>
                  <a:lnTo>
                    <a:pt x="0" y="291731"/>
                  </a:lnTo>
                  <a:lnTo>
                    <a:pt x="89268" y="380999"/>
                  </a:lnTo>
                  <a:lnTo>
                    <a:pt x="215531" y="380999"/>
                  </a:lnTo>
                  <a:lnTo>
                    <a:pt x="304800" y="291731"/>
                  </a:lnTo>
                  <a:lnTo>
                    <a:pt x="304800" y="89268"/>
                  </a:lnTo>
                  <a:lnTo>
                    <a:pt x="215531" y="0"/>
                  </a:lnTo>
                  <a:close/>
                </a:path>
              </a:pathLst>
            </a:custGeom>
            <a:solidFill>
              <a:srgbClr val="D9D9D9"/>
            </a:solidFill>
          </p:spPr>
          <p:txBody>
            <a:bodyPr wrap="square" lIns="0" tIns="0" rIns="0" bIns="0" rtlCol="0"/>
            <a:lstStyle/>
            <a:p>
              <a:endParaRPr/>
            </a:p>
          </p:txBody>
        </p:sp>
        <p:sp>
          <p:nvSpPr>
            <p:cNvPr id="76" name="object 76"/>
            <p:cNvSpPr/>
            <p:nvPr/>
          </p:nvSpPr>
          <p:spPr>
            <a:xfrm>
              <a:off x="3851147" y="5300470"/>
              <a:ext cx="304800" cy="381000"/>
            </a:xfrm>
            <a:custGeom>
              <a:avLst/>
              <a:gdLst/>
              <a:ahLst/>
              <a:cxnLst/>
              <a:rect l="l" t="t" r="r" b="b"/>
              <a:pathLst>
                <a:path w="304800" h="381000">
                  <a:moveTo>
                    <a:pt x="0" y="89268"/>
                  </a:moveTo>
                  <a:lnTo>
                    <a:pt x="89268" y="0"/>
                  </a:lnTo>
                  <a:lnTo>
                    <a:pt x="215531" y="0"/>
                  </a:lnTo>
                  <a:lnTo>
                    <a:pt x="304800" y="89268"/>
                  </a:lnTo>
                  <a:lnTo>
                    <a:pt x="304800" y="291731"/>
                  </a:lnTo>
                  <a:lnTo>
                    <a:pt x="215531" y="380999"/>
                  </a:lnTo>
                  <a:lnTo>
                    <a:pt x="89268" y="380999"/>
                  </a:lnTo>
                  <a:lnTo>
                    <a:pt x="0" y="291731"/>
                  </a:lnTo>
                  <a:lnTo>
                    <a:pt x="0" y="89268"/>
                  </a:lnTo>
                  <a:close/>
                </a:path>
              </a:pathLst>
            </a:custGeom>
            <a:ln w="9144">
              <a:solidFill>
                <a:srgbClr val="000000"/>
              </a:solidFill>
            </a:ln>
          </p:spPr>
          <p:txBody>
            <a:bodyPr wrap="square" lIns="0" tIns="0" rIns="0" bIns="0" rtlCol="0"/>
            <a:lstStyle/>
            <a:p>
              <a:endParaRPr/>
            </a:p>
          </p:txBody>
        </p:sp>
      </p:grpSp>
      <p:sp>
        <p:nvSpPr>
          <p:cNvPr id="77" name="object 77"/>
          <p:cNvSpPr txBox="1"/>
          <p:nvPr/>
        </p:nvSpPr>
        <p:spPr>
          <a:xfrm>
            <a:off x="4518501" y="4019772"/>
            <a:ext cx="3221990" cy="1539240"/>
          </a:xfrm>
          <a:prstGeom prst="rect">
            <a:avLst/>
          </a:prstGeom>
        </p:spPr>
        <p:txBody>
          <a:bodyPr vert="horz" wrap="square" lIns="0" tIns="104139" rIns="0" bIns="0" rtlCol="0">
            <a:spAutoFit/>
          </a:bodyPr>
          <a:lstStyle/>
          <a:p>
            <a:pPr marL="181610" marR="222885" indent="-128270">
              <a:lnSpc>
                <a:spcPct val="70000"/>
              </a:lnSpc>
              <a:spcBef>
                <a:spcPts val="819"/>
              </a:spcBef>
            </a:pPr>
            <a:r>
              <a:rPr sz="2000" spc="-10" dirty="0">
                <a:latin typeface="Times New Roman"/>
                <a:cs typeface="Times New Roman"/>
              </a:rPr>
              <a:t>Відважування</a:t>
            </a:r>
            <a:r>
              <a:rPr sz="2000" spc="5" dirty="0">
                <a:latin typeface="Times New Roman"/>
                <a:cs typeface="Times New Roman"/>
              </a:rPr>
              <a:t> </a:t>
            </a:r>
            <a:r>
              <a:rPr sz="2000" spc="-10" dirty="0">
                <a:latin typeface="Times New Roman"/>
                <a:cs typeface="Times New Roman"/>
              </a:rPr>
              <a:t>протарголу</a:t>
            </a:r>
            <a:r>
              <a:rPr sz="2000" spc="-20" dirty="0">
                <a:latin typeface="Times New Roman"/>
                <a:cs typeface="Times New Roman"/>
              </a:rPr>
              <a:t> </a:t>
            </a:r>
            <a:r>
              <a:rPr sz="2000" dirty="0">
                <a:latin typeface="Times New Roman"/>
                <a:cs typeface="Times New Roman"/>
              </a:rPr>
              <a:t>і </a:t>
            </a:r>
            <a:r>
              <a:rPr sz="2000" spc="-484" dirty="0">
                <a:latin typeface="Times New Roman"/>
                <a:cs typeface="Times New Roman"/>
              </a:rPr>
              <a:t> </a:t>
            </a:r>
            <a:r>
              <a:rPr sz="2000" dirty="0">
                <a:latin typeface="Times New Roman"/>
                <a:cs typeface="Times New Roman"/>
              </a:rPr>
              <a:t>розтирання</a:t>
            </a:r>
            <a:r>
              <a:rPr sz="2000" spc="-20" dirty="0">
                <a:latin typeface="Times New Roman"/>
                <a:cs typeface="Times New Roman"/>
              </a:rPr>
              <a:t> </a:t>
            </a:r>
            <a:r>
              <a:rPr sz="2000" dirty="0">
                <a:latin typeface="Times New Roman"/>
                <a:cs typeface="Times New Roman"/>
              </a:rPr>
              <a:t>з</a:t>
            </a:r>
            <a:r>
              <a:rPr sz="2000" spc="-20" dirty="0">
                <a:latin typeface="Times New Roman"/>
                <a:cs typeface="Times New Roman"/>
              </a:rPr>
              <a:t> гліцерином</a:t>
            </a:r>
            <a:endParaRPr sz="2000">
              <a:latin typeface="Times New Roman"/>
              <a:cs typeface="Times New Roman"/>
            </a:endParaRPr>
          </a:p>
          <a:p>
            <a:pPr marL="259715" marR="5080" indent="-247650">
              <a:lnSpc>
                <a:spcPts val="3970"/>
              </a:lnSpc>
              <a:spcBef>
                <a:spcPts val="85"/>
              </a:spcBef>
            </a:pPr>
            <a:r>
              <a:rPr sz="2000" spc="-5" dirty="0">
                <a:latin typeface="Times New Roman"/>
                <a:cs typeface="Times New Roman"/>
              </a:rPr>
              <a:t>Відмірювання </a:t>
            </a:r>
            <a:r>
              <a:rPr sz="2000" spc="-20" dirty="0">
                <a:latin typeface="Times New Roman"/>
                <a:cs typeface="Times New Roman"/>
              </a:rPr>
              <a:t>води </a:t>
            </a:r>
            <a:r>
              <a:rPr sz="2000" spc="-5" dirty="0">
                <a:latin typeface="Times New Roman"/>
                <a:cs typeface="Times New Roman"/>
              </a:rPr>
              <a:t>очищеної </a:t>
            </a:r>
            <a:r>
              <a:rPr sz="2000" spc="-490" dirty="0">
                <a:latin typeface="Times New Roman"/>
                <a:cs typeface="Times New Roman"/>
              </a:rPr>
              <a:t> </a:t>
            </a:r>
            <a:r>
              <a:rPr sz="2000" spc="-5" dirty="0">
                <a:latin typeface="Times New Roman"/>
                <a:cs typeface="Times New Roman"/>
              </a:rPr>
              <a:t>Розтирання</a:t>
            </a:r>
            <a:r>
              <a:rPr sz="2000" spc="-20" dirty="0">
                <a:latin typeface="Times New Roman"/>
                <a:cs typeface="Times New Roman"/>
              </a:rPr>
              <a:t> </a:t>
            </a:r>
            <a:r>
              <a:rPr sz="2000" spc="-10" dirty="0">
                <a:latin typeface="Times New Roman"/>
                <a:cs typeface="Times New Roman"/>
              </a:rPr>
              <a:t>протарголу</a:t>
            </a:r>
            <a:endParaRPr sz="2000">
              <a:latin typeface="Times New Roman"/>
              <a:cs typeface="Times New Roman"/>
            </a:endParaRPr>
          </a:p>
        </p:txBody>
      </p:sp>
      <p:sp>
        <p:nvSpPr>
          <p:cNvPr id="78" name="object 78"/>
          <p:cNvSpPr txBox="1"/>
          <p:nvPr/>
        </p:nvSpPr>
        <p:spPr>
          <a:xfrm>
            <a:off x="3934141" y="5333682"/>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8</a:t>
            </a:r>
            <a:endParaRPr sz="1800">
              <a:latin typeface="Times New Roman"/>
              <a:cs typeface="Times New Roman"/>
            </a:endParaRPr>
          </a:p>
        </p:txBody>
      </p:sp>
      <p:grpSp>
        <p:nvGrpSpPr>
          <p:cNvPr id="79" name="object 79"/>
          <p:cNvGrpSpPr/>
          <p:nvPr/>
        </p:nvGrpSpPr>
        <p:grpSpPr>
          <a:xfrm>
            <a:off x="3881437" y="5862637"/>
            <a:ext cx="3895725" cy="390525"/>
            <a:chOff x="3881437" y="5862637"/>
            <a:chExt cx="3895725" cy="390525"/>
          </a:xfrm>
        </p:grpSpPr>
        <p:sp>
          <p:nvSpPr>
            <p:cNvPr id="80" name="object 80"/>
            <p:cNvSpPr/>
            <p:nvPr/>
          </p:nvSpPr>
          <p:spPr>
            <a:xfrm>
              <a:off x="3886200" y="5867400"/>
              <a:ext cx="3886200" cy="381000"/>
            </a:xfrm>
            <a:custGeom>
              <a:avLst/>
              <a:gdLst/>
              <a:ahLst/>
              <a:cxnLst/>
              <a:rect l="l" t="t" r="r" b="b"/>
              <a:pathLst>
                <a:path w="3886200" h="381000">
                  <a:moveTo>
                    <a:pt x="3765143" y="0"/>
                  </a:moveTo>
                  <a:lnTo>
                    <a:pt x="121056" y="0"/>
                  </a:lnTo>
                  <a:lnTo>
                    <a:pt x="0" y="121056"/>
                  </a:lnTo>
                  <a:lnTo>
                    <a:pt x="0" y="259943"/>
                  </a:lnTo>
                  <a:lnTo>
                    <a:pt x="121056" y="380999"/>
                  </a:lnTo>
                  <a:lnTo>
                    <a:pt x="3765143" y="380999"/>
                  </a:lnTo>
                  <a:lnTo>
                    <a:pt x="3886200" y="259943"/>
                  </a:lnTo>
                  <a:lnTo>
                    <a:pt x="3886200" y="121056"/>
                  </a:lnTo>
                  <a:lnTo>
                    <a:pt x="3765143" y="0"/>
                  </a:lnTo>
                  <a:close/>
                </a:path>
              </a:pathLst>
            </a:custGeom>
            <a:solidFill>
              <a:srgbClr val="B03E9A"/>
            </a:solidFill>
          </p:spPr>
          <p:txBody>
            <a:bodyPr wrap="square" lIns="0" tIns="0" rIns="0" bIns="0" rtlCol="0"/>
            <a:lstStyle/>
            <a:p>
              <a:endParaRPr/>
            </a:p>
          </p:txBody>
        </p:sp>
        <p:sp>
          <p:nvSpPr>
            <p:cNvPr id="81" name="object 81"/>
            <p:cNvSpPr/>
            <p:nvPr/>
          </p:nvSpPr>
          <p:spPr>
            <a:xfrm>
              <a:off x="3886200" y="5867400"/>
              <a:ext cx="3886200" cy="381000"/>
            </a:xfrm>
            <a:custGeom>
              <a:avLst/>
              <a:gdLst/>
              <a:ahLst/>
              <a:cxnLst/>
              <a:rect l="l" t="t" r="r" b="b"/>
              <a:pathLst>
                <a:path w="3886200" h="381000">
                  <a:moveTo>
                    <a:pt x="0" y="121056"/>
                  </a:moveTo>
                  <a:lnTo>
                    <a:pt x="121056" y="0"/>
                  </a:lnTo>
                  <a:lnTo>
                    <a:pt x="3765143" y="0"/>
                  </a:lnTo>
                  <a:lnTo>
                    <a:pt x="3886200" y="121056"/>
                  </a:lnTo>
                  <a:lnTo>
                    <a:pt x="3886200" y="259943"/>
                  </a:lnTo>
                  <a:lnTo>
                    <a:pt x="3765143" y="380999"/>
                  </a:lnTo>
                  <a:lnTo>
                    <a:pt x="121056" y="380999"/>
                  </a:lnTo>
                  <a:lnTo>
                    <a:pt x="0" y="259943"/>
                  </a:lnTo>
                  <a:lnTo>
                    <a:pt x="0" y="121056"/>
                  </a:lnTo>
                  <a:close/>
                </a:path>
              </a:pathLst>
            </a:custGeom>
            <a:ln w="9144">
              <a:solidFill>
                <a:srgbClr val="000000"/>
              </a:solidFill>
            </a:ln>
          </p:spPr>
          <p:txBody>
            <a:bodyPr wrap="square" lIns="0" tIns="0" rIns="0" bIns="0" rtlCol="0"/>
            <a:lstStyle/>
            <a:p>
              <a:endParaRPr/>
            </a:p>
          </p:txBody>
        </p:sp>
      </p:grpSp>
      <p:sp>
        <p:nvSpPr>
          <p:cNvPr id="82" name="object 82"/>
          <p:cNvSpPr txBox="1"/>
          <p:nvPr/>
        </p:nvSpPr>
        <p:spPr>
          <a:xfrm>
            <a:off x="3794633" y="5716371"/>
            <a:ext cx="4003675" cy="909955"/>
          </a:xfrm>
          <a:prstGeom prst="rect">
            <a:avLst/>
          </a:prstGeom>
        </p:spPr>
        <p:txBody>
          <a:bodyPr vert="horz" wrap="square" lIns="0" tIns="149860" rIns="0" bIns="0" rtlCol="0">
            <a:spAutoFit/>
          </a:bodyPr>
          <a:lstStyle/>
          <a:p>
            <a:pPr marL="66675" algn="ctr">
              <a:lnSpc>
                <a:spcPct val="100000"/>
              </a:lnSpc>
              <a:spcBef>
                <a:spcPts val="1180"/>
              </a:spcBef>
            </a:pPr>
            <a:r>
              <a:rPr sz="2000" b="1" spc="-5" dirty="0">
                <a:solidFill>
                  <a:srgbClr val="FFFFCD"/>
                </a:solidFill>
                <a:latin typeface="Times New Roman"/>
                <a:cs typeface="Times New Roman"/>
              </a:rPr>
              <a:t>Емульгування</a:t>
            </a:r>
            <a:r>
              <a:rPr sz="2000" b="1" spc="-35" dirty="0">
                <a:solidFill>
                  <a:srgbClr val="FFFFCD"/>
                </a:solidFill>
                <a:latin typeface="Times New Roman"/>
                <a:cs typeface="Times New Roman"/>
              </a:rPr>
              <a:t> </a:t>
            </a:r>
            <a:r>
              <a:rPr sz="2000" b="1" spc="-10" dirty="0">
                <a:solidFill>
                  <a:srgbClr val="FFFFCD"/>
                </a:solidFill>
                <a:latin typeface="Times New Roman"/>
                <a:cs typeface="Times New Roman"/>
              </a:rPr>
              <a:t>ланоліном</a:t>
            </a:r>
            <a:r>
              <a:rPr sz="2000" b="1" spc="-40" dirty="0">
                <a:solidFill>
                  <a:srgbClr val="FFFFCD"/>
                </a:solidFill>
                <a:latin typeface="Times New Roman"/>
                <a:cs typeface="Times New Roman"/>
              </a:rPr>
              <a:t> </a:t>
            </a:r>
            <a:r>
              <a:rPr sz="2000" b="1" dirty="0">
                <a:solidFill>
                  <a:srgbClr val="FFFFCD"/>
                </a:solidFill>
                <a:latin typeface="Times New Roman"/>
                <a:cs typeface="Times New Roman"/>
              </a:rPr>
              <a:t>б/в</a:t>
            </a:r>
            <a:endParaRPr sz="2000">
              <a:latin typeface="Times New Roman"/>
              <a:cs typeface="Times New Roman"/>
            </a:endParaRPr>
          </a:p>
          <a:p>
            <a:pPr algn="ctr">
              <a:lnSpc>
                <a:spcPct val="100000"/>
              </a:lnSpc>
              <a:spcBef>
                <a:spcPts val="1080"/>
              </a:spcBef>
            </a:pPr>
            <a:r>
              <a:rPr sz="2000" spc="-10" dirty="0">
                <a:latin typeface="Times New Roman"/>
                <a:cs typeface="Times New Roman"/>
              </a:rPr>
              <a:t>Додавання</a:t>
            </a:r>
            <a:r>
              <a:rPr sz="2000" spc="-25" dirty="0">
                <a:latin typeface="Times New Roman"/>
                <a:cs typeface="Times New Roman"/>
              </a:rPr>
              <a:t> </a:t>
            </a:r>
            <a:r>
              <a:rPr sz="2000" spc="-5" dirty="0">
                <a:latin typeface="Times New Roman"/>
                <a:cs typeface="Times New Roman"/>
              </a:rPr>
              <a:t>раніш</a:t>
            </a:r>
            <a:r>
              <a:rPr sz="2000" spc="-15" dirty="0">
                <a:latin typeface="Times New Roman"/>
                <a:cs typeface="Times New Roman"/>
              </a:rPr>
              <a:t> </a:t>
            </a:r>
            <a:r>
              <a:rPr sz="2000" spc="-10" dirty="0">
                <a:latin typeface="Times New Roman"/>
                <a:cs typeface="Times New Roman"/>
              </a:rPr>
              <a:t>приготовленої</a:t>
            </a:r>
            <a:r>
              <a:rPr sz="2000" spc="-25" dirty="0">
                <a:latin typeface="Times New Roman"/>
                <a:cs typeface="Times New Roman"/>
              </a:rPr>
              <a:t> </a:t>
            </a:r>
            <a:r>
              <a:rPr sz="2000" spc="-5" dirty="0">
                <a:latin typeface="Times New Roman"/>
                <a:cs typeface="Times New Roman"/>
              </a:rPr>
              <a:t>мазі</a:t>
            </a:r>
            <a:endParaRPr sz="2000">
              <a:latin typeface="Times New Roman"/>
              <a:cs typeface="Times New Roman"/>
            </a:endParaRPr>
          </a:p>
        </p:txBody>
      </p:sp>
      <p:grpSp>
        <p:nvGrpSpPr>
          <p:cNvPr id="83" name="object 83"/>
          <p:cNvGrpSpPr/>
          <p:nvPr/>
        </p:nvGrpSpPr>
        <p:grpSpPr>
          <a:xfrm>
            <a:off x="3500437" y="5862638"/>
            <a:ext cx="390525" cy="390525"/>
            <a:chOff x="3500437" y="5862638"/>
            <a:chExt cx="390525" cy="390525"/>
          </a:xfrm>
        </p:grpSpPr>
        <p:sp>
          <p:nvSpPr>
            <p:cNvPr id="84" name="object 84"/>
            <p:cNvSpPr/>
            <p:nvPr/>
          </p:nvSpPr>
          <p:spPr>
            <a:xfrm>
              <a:off x="3505200" y="5867401"/>
              <a:ext cx="381000" cy="381000"/>
            </a:xfrm>
            <a:custGeom>
              <a:avLst/>
              <a:gdLst/>
              <a:ahLst/>
              <a:cxnLst/>
              <a:rect l="l" t="t" r="r" b="b"/>
              <a:pathLst>
                <a:path w="381000" h="381000">
                  <a:moveTo>
                    <a:pt x="269417" y="0"/>
                  </a:moveTo>
                  <a:lnTo>
                    <a:pt x="111582" y="0"/>
                  </a:lnTo>
                  <a:lnTo>
                    <a:pt x="0" y="111582"/>
                  </a:lnTo>
                  <a:lnTo>
                    <a:pt x="0" y="269417"/>
                  </a:lnTo>
                  <a:lnTo>
                    <a:pt x="111582" y="381000"/>
                  </a:lnTo>
                  <a:lnTo>
                    <a:pt x="269417" y="381000"/>
                  </a:lnTo>
                  <a:lnTo>
                    <a:pt x="381000" y="269417"/>
                  </a:lnTo>
                  <a:lnTo>
                    <a:pt x="381000" y="111582"/>
                  </a:lnTo>
                  <a:lnTo>
                    <a:pt x="269417" y="0"/>
                  </a:lnTo>
                  <a:close/>
                </a:path>
              </a:pathLst>
            </a:custGeom>
            <a:solidFill>
              <a:srgbClr val="B03E9A"/>
            </a:solidFill>
          </p:spPr>
          <p:txBody>
            <a:bodyPr wrap="square" lIns="0" tIns="0" rIns="0" bIns="0" rtlCol="0"/>
            <a:lstStyle/>
            <a:p>
              <a:endParaRPr/>
            </a:p>
          </p:txBody>
        </p:sp>
        <p:sp>
          <p:nvSpPr>
            <p:cNvPr id="85" name="object 85"/>
            <p:cNvSpPr/>
            <p:nvPr/>
          </p:nvSpPr>
          <p:spPr>
            <a:xfrm>
              <a:off x="3505200" y="5867401"/>
              <a:ext cx="381000" cy="381000"/>
            </a:xfrm>
            <a:custGeom>
              <a:avLst/>
              <a:gdLst/>
              <a:ahLst/>
              <a:cxnLst/>
              <a:rect l="l" t="t" r="r" b="b"/>
              <a:pathLst>
                <a:path w="381000" h="381000">
                  <a:moveTo>
                    <a:pt x="0" y="111582"/>
                  </a:moveTo>
                  <a:lnTo>
                    <a:pt x="111582" y="0"/>
                  </a:lnTo>
                  <a:lnTo>
                    <a:pt x="269417" y="0"/>
                  </a:lnTo>
                  <a:lnTo>
                    <a:pt x="381000" y="111582"/>
                  </a:lnTo>
                  <a:lnTo>
                    <a:pt x="381000" y="269417"/>
                  </a:lnTo>
                  <a:lnTo>
                    <a:pt x="269417" y="381000"/>
                  </a:lnTo>
                  <a:lnTo>
                    <a:pt x="111582" y="381000"/>
                  </a:lnTo>
                  <a:lnTo>
                    <a:pt x="0" y="269417"/>
                  </a:lnTo>
                  <a:lnTo>
                    <a:pt x="0" y="111582"/>
                  </a:lnTo>
                  <a:close/>
                </a:path>
              </a:pathLst>
            </a:custGeom>
            <a:ln w="9144">
              <a:solidFill>
                <a:srgbClr val="000000"/>
              </a:solidFill>
            </a:ln>
          </p:spPr>
          <p:txBody>
            <a:bodyPr wrap="square" lIns="0" tIns="0" rIns="0" bIns="0" rtlCol="0"/>
            <a:lstStyle/>
            <a:p>
              <a:endParaRPr/>
            </a:p>
          </p:txBody>
        </p:sp>
      </p:grpSp>
      <p:sp>
        <p:nvSpPr>
          <p:cNvPr id="86" name="object 86"/>
          <p:cNvSpPr txBox="1"/>
          <p:nvPr/>
        </p:nvSpPr>
        <p:spPr>
          <a:xfrm>
            <a:off x="3625088" y="5900420"/>
            <a:ext cx="1397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CD"/>
                </a:solidFill>
                <a:latin typeface="Times New Roman"/>
                <a:cs typeface="Times New Roman"/>
              </a:rPr>
              <a:t>9</a:t>
            </a:r>
            <a:endParaRPr sz="1800">
              <a:latin typeface="Times New Roman"/>
              <a:cs typeface="Times New Roman"/>
            </a:endParaRPr>
          </a:p>
        </p:txBody>
      </p:sp>
      <p:grpSp>
        <p:nvGrpSpPr>
          <p:cNvPr id="87" name="object 87"/>
          <p:cNvGrpSpPr/>
          <p:nvPr/>
        </p:nvGrpSpPr>
        <p:grpSpPr>
          <a:xfrm>
            <a:off x="175069" y="978344"/>
            <a:ext cx="3716020" cy="5653405"/>
            <a:chOff x="175069" y="978344"/>
            <a:chExt cx="3716020" cy="5653405"/>
          </a:xfrm>
        </p:grpSpPr>
        <p:sp>
          <p:nvSpPr>
            <p:cNvPr id="88" name="object 88"/>
            <p:cNvSpPr/>
            <p:nvPr/>
          </p:nvSpPr>
          <p:spPr>
            <a:xfrm>
              <a:off x="1066799" y="1412748"/>
              <a:ext cx="2353310" cy="35560"/>
            </a:xfrm>
            <a:custGeom>
              <a:avLst/>
              <a:gdLst/>
              <a:ahLst/>
              <a:cxnLst/>
              <a:rect l="l" t="t" r="r" b="b"/>
              <a:pathLst>
                <a:path w="2353310" h="35559">
                  <a:moveTo>
                    <a:pt x="2353056" y="0"/>
                  </a:moveTo>
                  <a:lnTo>
                    <a:pt x="0" y="35052"/>
                  </a:lnTo>
                </a:path>
              </a:pathLst>
            </a:custGeom>
            <a:ln w="9144">
              <a:solidFill>
                <a:srgbClr val="000000"/>
              </a:solidFill>
            </a:ln>
          </p:spPr>
          <p:txBody>
            <a:bodyPr wrap="square" lIns="0" tIns="0" rIns="0" bIns="0" rtlCol="0"/>
            <a:lstStyle/>
            <a:p>
              <a:endParaRPr/>
            </a:p>
          </p:txBody>
        </p:sp>
        <p:sp>
          <p:nvSpPr>
            <p:cNvPr id="89" name="object 89"/>
            <p:cNvSpPr/>
            <p:nvPr/>
          </p:nvSpPr>
          <p:spPr>
            <a:xfrm>
              <a:off x="1042758" y="1447800"/>
              <a:ext cx="24130" cy="4438650"/>
            </a:xfrm>
            <a:custGeom>
              <a:avLst/>
              <a:gdLst/>
              <a:ahLst/>
              <a:cxnLst/>
              <a:rect l="l" t="t" r="r" b="b"/>
              <a:pathLst>
                <a:path w="24130" h="4438650">
                  <a:moveTo>
                    <a:pt x="24041" y="0"/>
                  </a:moveTo>
                  <a:lnTo>
                    <a:pt x="0" y="4438396"/>
                  </a:lnTo>
                </a:path>
              </a:pathLst>
            </a:custGeom>
            <a:ln w="12700">
              <a:solidFill>
                <a:srgbClr val="000000"/>
              </a:solidFill>
            </a:ln>
          </p:spPr>
          <p:txBody>
            <a:bodyPr wrap="square" lIns="0" tIns="0" rIns="0" bIns="0" rtlCol="0"/>
            <a:lstStyle/>
            <a:p>
              <a:endParaRPr/>
            </a:p>
          </p:txBody>
        </p:sp>
        <p:sp>
          <p:nvSpPr>
            <p:cNvPr id="90" name="object 90"/>
            <p:cNvSpPr/>
            <p:nvPr/>
          </p:nvSpPr>
          <p:spPr>
            <a:xfrm>
              <a:off x="1004726" y="5873292"/>
              <a:ext cx="76200" cy="76835"/>
            </a:xfrm>
            <a:custGeom>
              <a:avLst/>
              <a:gdLst/>
              <a:ahLst/>
              <a:cxnLst/>
              <a:rect l="l" t="t" r="r" b="b"/>
              <a:pathLst>
                <a:path w="76200" h="76835">
                  <a:moveTo>
                    <a:pt x="0" y="0"/>
                  </a:moveTo>
                  <a:lnTo>
                    <a:pt x="37693" y="76403"/>
                  </a:lnTo>
                  <a:lnTo>
                    <a:pt x="76200" y="406"/>
                  </a:lnTo>
                  <a:lnTo>
                    <a:pt x="0" y="0"/>
                  </a:lnTo>
                  <a:close/>
                </a:path>
              </a:pathLst>
            </a:custGeom>
            <a:solidFill>
              <a:srgbClr val="000000"/>
            </a:solidFill>
          </p:spPr>
          <p:txBody>
            <a:bodyPr wrap="square" lIns="0" tIns="0" rIns="0" bIns="0" rtlCol="0"/>
            <a:lstStyle/>
            <a:p>
              <a:endParaRPr/>
            </a:p>
          </p:txBody>
        </p:sp>
        <p:sp>
          <p:nvSpPr>
            <p:cNvPr id="91" name="object 91"/>
            <p:cNvSpPr/>
            <p:nvPr/>
          </p:nvSpPr>
          <p:spPr>
            <a:xfrm>
              <a:off x="2515361" y="5639561"/>
              <a:ext cx="0" cy="862965"/>
            </a:xfrm>
            <a:custGeom>
              <a:avLst/>
              <a:gdLst/>
              <a:ahLst/>
              <a:cxnLst/>
              <a:rect l="l" t="t" r="r" b="b"/>
              <a:pathLst>
                <a:path h="862965">
                  <a:moveTo>
                    <a:pt x="0" y="0"/>
                  </a:moveTo>
                  <a:lnTo>
                    <a:pt x="0" y="862584"/>
                  </a:lnTo>
                </a:path>
              </a:pathLst>
            </a:custGeom>
            <a:ln w="25908">
              <a:solidFill>
                <a:srgbClr val="000000"/>
              </a:solidFill>
            </a:ln>
          </p:spPr>
          <p:txBody>
            <a:bodyPr wrap="square" lIns="0" tIns="0" rIns="0" bIns="0" rtlCol="0"/>
            <a:lstStyle/>
            <a:p>
              <a:endParaRPr/>
            </a:p>
          </p:txBody>
        </p:sp>
        <p:sp>
          <p:nvSpPr>
            <p:cNvPr id="92" name="object 92"/>
            <p:cNvSpPr/>
            <p:nvPr/>
          </p:nvSpPr>
          <p:spPr>
            <a:xfrm>
              <a:off x="2476503" y="6476238"/>
              <a:ext cx="78105" cy="78105"/>
            </a:xfrm>
            <a:custGeom>
              <a:avLst/>
              <a:gdLst/>
              <a:ahLst/>
              <a:cxnLst/>
              <a:rect l="l" t="t" r="r" b="b"/>
              <a:pathLst>
                <a:path w="78105" h="78104">
                  <a:moveTo>
                    <a:pt x="77724" y="0"/>
                  </a:moveTo>
                  <a:lnTo>
                    <a:pt x="38862" y="25908"/>
                  </a:lnTo>
                  <a:lnTo>
                    <a:pt x="0" y="0"/>
                  </a:lnTo>
                  <a:lnTo>
                    <a:pt x="38862" y="77724"/>
                  </a:lnTo>
                  <a:lnTo>
                    <a:pt x="77724" y="0"/>
                  </a:lnTo>
                  <a:close/>
                </a:path>
              </a:pathLst>
            </a:custGeom>
            <a:solidFill>
              <a:srgbClr val="000000"/>
            </a:solidFill>
          </p:spPr>
          <p:txBody>
            <a:bodyPr wrap="square" lIns="0" tIns="0" rIns="0" bIns="0" rtlCol="0"/>
            <a:lstStyle/>
            <a:p>
              <a:endParaRPr/>
            </a:p>
          </p:txBody>
        </p:sp>
        <p:sp>
          <p:nvSpPr>
            <p:cNvPr id="93" name="object 93"/>
            <p:cNvSpPr/>
            <p:nvPr/>
          </p:nvSpPr>
          <p:spPr>
            <a:xfrm>
              <a:off x="1258823" y="2421636"/>
              <a:ext cx="2590800" cy="0"/>
            </a:xfrm>
            <a:custGeom>
              <a:avLst/>
              <a:gdLst/>
              <a:ahLst/>
              <a:cxnLst/>
              <a:rect l="l" t="t" r="r" b="b"/>
              <a:pathLst>
                <a:path w="2590800">
                  <a:moveTo>
                    <a:pt x="2590800" y="0"/>
                  </a:moveTo>
                  <a:lnTo>
                    <a:pt x="0" y="0"/>
                  </a:lnTo>
                </a:path>
              </a:pathLst>
            </a:custGeom>
            <a:ln w="9144">
              <a:solidFill>
                <a:srgbClr val="000000"/>
              </a:solidFill>
            </a:ln>
          </p:spPr>
          <p:txBody>
            <a:bodyPr wrap="square" lIns="0" tIns="0" rIns="0" bIns="0" rtlCol="0"/>
            <a:lstStyle/>
            <a:p>
              <a:endParaRPr/>
            </a:p>
          </p:txBody>
        </p:sp>
        <p:sp>
          <p:nvSpPr>
            <p:cNvPr id="94" name="object 94"/>
            <p:cNvSpPr/>
            <p:nvPr/>
          </p:nvSpPr>
          <p:spPr>
            <a:xfrm>
              <a:off x="1258823" y="2421636"/>
              <a:ext cx="0" cy="3458845"/>
            </a:xfrm>
            <a:custGeom>
              <a:avLst/>
              <a:gdLst/>
              <a:ahLst/>
              <a:cxnLst/>
              <a:rect l="l" t="t" r="r" b="b"/>
              <a:pathLst>
                <a:path h="3458845">
                  <a:moveTo>
                    <a:pt x="0" y="0"/>
                  </a:moveTo>
                  <a:lnTo>
                    <a:pt x="0" y="3458464"/>
                  </a:lnTo>
                </a:path>
              </a:pathLst>
            </a:custGeom>
            <a:ln w="12700">
              <a:solidFill>
                <a:srgbClr val="000000"/>
              </a:solidFill>
            </a:ln>
          </p:spPr>
          <p:txBody>
            <a:bodyPr wrap="square" lIns="0" tIns="0" rIns="0" bIns="0" rtlCol="0"/>
            <a:lstStyle/>
            <a:p>
              <a:endParaRPr/>
            </a:p>
          </p:txBody>
        </p:sp>
        <p:sp>
          <p:nvSpPr>
            <p:cNvPr id="95" name="object 95"/>
            <p:cNvSpPr/>
            <p:nvPr/>
          </p:nvSpPr>
          <p:spPr>
            <a:xfrm>
              <a:off x="1220729" y="5867401"/>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96" name="object 96"/>
            <p:cNvSpPr/>
            <p:nvPr/>
          </p:nvSpPr>
          <p:spPr>
            <a:xfrm>
              <a:off x="2057399" y="4267200"/>
              <a:ext cx="1828800" cy="0"/>
            </a:xfrm>
            <a:custGeom>
              <a:avLst/>
              <a:gdLst/>
              <a:ahLst/>
              <a:cxnLst/>
              <a:rect l="l" t="t" r="r" b="b"/>
              <a:pathLst>
                <a:path w="1828800">
                  <a:moveTo>
                    <a:pt x="1828800" y="0"/>
                  </a:moveTo>
                  <a:lnTo>
                    <a:pt x="0" y="0"/>
                  </a:lnTo>
                </a:path>
              </a:pathLst>
            </a:custGeom>
            <a:ln w="9144">
              <a:solidFill>
                <a:srgbClr val="000000"/>
              </a:solidFill>
            </a:ln>
          </p:spPr>
          <p:txBody>
            <a:bodyPr wrap="square" lIns="0" tIns="0" rIns="0" bIns="0" rtlCol="0"/>
            <a:lstStyle/>
            <a:p>
              <a:endParaRPr/>
            </a:p>
          </p:txBody>
        </p:sp>
        <p:sp>
          <p:nvSpPr>
            <p:cNvPr id="97" name="object 97"/>
            <p:cNvSpPr/>
            <p:nvPr/>
          </p:nvSpPr>
          <p:spPr>
            <a:xfrm>
              <a:off x="2196083" y="4869179"/>
              <a:ext cx="1676400" cy="0"/>
            </a:xfrm>
            <a:custGeom>
              <a:avLst/>
              <a:gdLst/>
              <a:ahLst/>
              <a:cxnLst/>
              <a:rect l="l" t="t" r="r" b="b"/>
              <a:pathLst>
                <a:path w="1676400">
                  <a:moveTo>
                    <a:pt x="1676400" y="0"/>
                  </a:moveTo>
                  <a:lnTo>
                    <a:pt x="0" y="0"/>
                  </a:lnTo>
                </a:path>
              </a:pathLst>
            </a:custGeom>
            <a:ln w="9144">
              <a:solidFill>
                <a:srgbClr val="000000"/>
              </a:solidFill>
            </a:ln>
          </p:spPr>
          <p:txBody>
            <a:bodyPr wrap="square" lIns="0" tIns="0" rIns="0" bIns="0" rtlCol="0"/>
            <a:lstStyle/>
            <a:p>
              <a:endParaRPr/>
            </a:p>
          </p:txBody>
        </p:sp>
        <p:sp>
          <p:nvSpPr>
            <p:cNvPr id="98" name="object 98"/>
            <p:cNvSpPr/>
            <p:nvPr/>
          </p:nvSpPr>
          <p:spPr>
            <a:xfrm>
              <a:off x="2339339" y="5445252"/>
              <a:ext cx="1524000" cy="0"/>
            </a:xfrm>
            <a:custGeom>
              <a:avLst/>
              <a:gdLst/>
              <a:ahLst/>
              <a:cxnLst/>
              <a:rect l="l" t="t" r="r" b="b"/>
              <a:pathLst>
                <a:path w="1524000">
                  <a:moveTo>
                    <a:pt x="1524000" y="0"/>
                  </a:moveTo>
                  <a:lnTo>
                    <a:pt x="0" y="0"/>
                  </a:lnTo>
                </a:path>
              </a:pathLst>
            </a:custGeom>
            <a:ln w="9144">
              <a:solidFill>
                <a:srgbClr val="000000"/>
              </a:solidFill>
            </a:ln>
          </p:spPr>
          <p:txBody>
            <a:bodyPr wrap="square" lIns="0" tIns="0" rIns="0" bIns="0" rtlCol="0"/>
            <a:lstStyle/>
            <a:p>
              <a:endParaRPr/>
            </a:p>
          </p:txBody>
        </p:sp>
        <p:sp>
          <p:nvSpPr>
            <p:cNvPr id="99" name="object 99"/>
            <p:cNvSpPr/>
            <p:nvPr/>
          </p:nvSpPr>
          <p:spPr>
            <a:xfrm>
              <a:off x="2196083" y="4869179"/>
              <a:ext cx="0" cy="1020444"/>
            </a:xfrm>
            <a:custGeom>
              <a:avLst/>
              <a:gdLst/>
              <a:ahLst/>
              <a:cxnLst/>
              <a:rect l="l" t="t" r="r" b="b"/>
              <a:pathLst>
                <a:path h="1020445">
                  <a:moveTo>
                    <a:pt x="0" y="0"/>
                  </a:moveTo>
                  <a:lnTo>
                    <a:pt x="0" y="1020064"/>
                  </a:lnTo>
                </a:path>
              </a:pathLst>
            </a:custGeom>
            <a:ln w="12700">
              <a:solidFill>
                <a:srgbClr val="000000"/>
              </a:solidFill>
            </a:ln>
          </p:spPr>
          <p:txBody>
            <a:bodyPr wrap="square" lIns="0" tIns="0" rIns="0" bIns="0" rtlCol="0"/>
            <a:lstStyle/>
            <a:p>
              <a:endParaRPr/>
            </a:p>
          </p:txBody>
        </p:sp>
        <p:sp>
          <p:nvSpPr>
            <p:cNvPr id="100" name="object 100"/>
            <p:cNvSpPr/>
            <p:nvPr/>
          </p:nvSpPr>
          <p:spPr>
            <a:xfrm>
              <a:off x="2157987" y="5876545"/>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01" name="object 101"/>
            <p:cNvSpPr/>
            <p:nvPr/>
          </p:nvSpPr>
          <p:spPr>
            <a:xfrm>
              <a:off x="2051304" y="4293108"/>
              <a:ext cx="0" cy="1634489"/>
            </a:xfrm>
            <a:custGeom>
              <a:avLst/>
              <a:gdLst/>
              <a:ahLst/>
              <a:cxnLst/>
              <a:rect l="l" t="t" r="r" b="b"/>
              <a:pathLst>
                <a:path h="1634489">
                  <a:moveTo>
                    <a:pt x="0" y="0"/>
                  </a:moveTo>
                  <a:lnTo>
                    <a:pt x="0" y="1634236"/>
                  </a:lnTo>
                </a:path>
              </a:pathLst>
            </a:custGeom>
            <a:ln w="12700">
              <a:solidFill>
                <a:srgbClr val="000000"/>
              </a:solidFill>
            </a:ln>
          </p:spPr>
          <p:txBody>
            <a:bodyPr wrap="square" lIns="0" tIns="0" rIns="0" bIns="0" rtlCol="0"/>
            <a:lstStyle/>
            <a:p>
              <a:endParaRPr/>
            </a:p>
          </p:txBody>
        </p:sp>
        <p:sp>
          <p:nvSpPr>
            <p:cNvPr id="102" name="object 102"/>
            <p:cNvSpPr/>
            <p:nvPr/>
          </p:nvSpPr>
          <p:spPr>
            <a:xfrm>
              <a:off x="2013207" y="5914645"/>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03" name="object 103"/>
            <p:cNvSpPr/>
            <p:nvPr/>
          </p:nvSpPr>
          <p:spPr>
            <a:xfrm>
              <a:off x="2339339" y="5445252"/>
              <a:ext cx="0" cy="337820"/>
            </a:xfrm>
            <a:custGeom>
              <a:avLst/>
              <a:gdLst/>
              <a:ahLst/>
              <a:cxnLst/>
              <a:rect l="l" t="t" r="r" b="b"/>
              <a:pathLst>
                <a:path h="337820">
                  <a:moveTo>
                    <a:pt x="0" y="0"/>
                  </a:moveTo>
                  <a:lnTo>
                    <a:pt x="0" y="337312"/>
                  </a:lnTo>
                </a:path>
              </a:pathLst>
            </a:custGeom>
            <a:ln w="12700">
              <a:solidFill>
                <a:srgbClr val="000000"/>
              </a:solidFill>
            </a:ln>
          </p:spPr>
          <p:txBody>
            <a:bodyPr wrap="square" lIns="0" tIns="0" rIns="0" bIns="0" rtlCol="0"/>
            <a:lstStyle/>
            <a:p>
              <a:endParaRPr/>
            </a:p>
          </p:txBody>
        </p:sp>
        <p:sp>
          <p:nvSpPr>
            <p:cNvPr id="104" name="object 104"/>
            <p:cNvSpPr/>
            <p:nvPr/>
          </p:nvSpPr>
          <p:spPr>
            <a:xfrm>
              <a:off x="2301243" y="5769865"/>
              <a:ext cx="76200" cy="76200"/>
            </a:xfrm>
            <a:custGeom>
              <a:avLst/>
              <a:gdLst/>
              <a:ahLst/>
              <a:cxnLst/>
              <a:rect l="l" t="t" r="r" b="b"/>
              <a:pathLst>
                <a:path w="76200" h="76200">
                  <a:moveTo>
                    <a:pt x="76200" y="0"/>
                  </a:moveTo>
                  <a:lnTo>
                    <a:pt x="0" y="0"/>
                  </a:lnTo>
                  <a:lnTo>
                    <a:pt x="38100" y="76199"/>
                  </a:lnTo>
                  <a:lnTo>
                    <a:pt x="76200" y="0"/>
                  </a:lnTo>
                  <a:close/>
                </a:path>
              </a:pathLst>
            </a:custGeom>
            <a:solidFill>
              <a:srgbClr val="000000"/>
            </a:solidFill>
          </p:spPr>
          <p:txBody>
            <a:bodyPr wrap="square" lIns="0" tIns="0" rIns="0" bIns="0" rtlCol="0"/>
            <a:lstStyle/>
            <a:p>
              <a:endParaRPr/>
            </a:p>
          </p:txBody>
        </p:sp>
        <p:sp>
          <p:nvSpPr>
            <p:cNvPr id="105" name="object 105"/>
            <p:cNvSpPr/>
            <p:nvPr/>
          </p:nvSpPr>
          <p:spPr>
            <a:xfrm>
              <a:off x="2580131" y="5944361"/>
              <a:ext cx="1002030" cy="0"/>
            </a:xfrm>
            <a:custGeom>
              <a:avLst/>
              <a:gdLst/>
              <a:ahLst/>
              <a:cxnLst/>
              <a:rect l="l" t="t" r="r" b="b"/>
              <a:pathLst>
                <a:path w="1002029">
                  <a:moveTo>
                    <a:pt x="1002030" y="0"/>
                  </a:moveTo>
                  <a:lnTo>
                    <a:pt x="0" y="0"/>
                  </a:lnTo>
                </a:path>
              </a:pathLst>
            </a:custGeom>
            <a:ln w="25908">
              <a:solidFill>
                <a:srgbClr val="000000"/>
              </a:solidFill>
              <a:prstDash val="lgDashDot"/>
            </a:ln>
          </p:spPr>
          <p:txBody>
            <a:bodyPr wrap="square" lIns="0" tIns="0" rIns="0" bIns="0" rtlCol="0"/>
            <a:lstStyle/>
            <a:p>
              <a:endParaRPr/>
            </a:p>
          </p:txBody>
        </p:sp>
        <p:sp>
          <p:nvSpPr>
            <p:cNvPr id="106" name="object 106"/>
            <p:cNvSpPr/>
            <p:nvPr/>
          </p:nvSpPr>
          <p:spPr>
            <a:xfrm>
              <a:off x="2515360" y="5905497"/>
              <a:ext cx="78105" cy="78105"/>
            </a:xfrm>
            <a:custGeom>
              <a:avLst/>
              <a:gdLst/>
              <a:ahLst/>
              <a:cxnLst/>
              <a:rect l="l" t="t" r="r" b="b"/>
              <a:pathLst>
                <a:path w="78105" h="78104">
                  <a:moveTo>
                    <a:pt x="77724" y="0"/>
                  </a:moveTo>
                  <a:lnTo>
                    <a:pt x="0" y="38862"/>
                  </a:lnTo>
                  <a:lnTo>
                    <a:pt x="77724" y="77724"/>
                  </a:lnTo>
                  <a:lnTo>
                    <a:pt x="77724" y="0"/>
                  </a:lnTo>
                  <a:close/>
                </a:path>
              </a:pathLst>
            </a:custGeom>
            <a:solidFill>
              <a:srgbClr val="000000"/>
            </a:solidFill>
          </p:spPr>
          <p:txBody>
            <a:bodyPr wrap="square" lIns="0" tIns="0" rIns="0" bIns="0" rtlCol="0"/>
            <a:lstStyle/>
            <a:p>
              <a:endParaRPr/>
            </a:p>
          </p:txBody>
        </p:sp>
        <p:sp>
          <p:nvSpPr>
            <p:cNvPr id="107" name="object 107"/>
            <p:cNvSpPr/>
            <p:nvPr/>
          </p:nvSpPr>
          <p:spPr>
            <a:xfrm>
              <a:off x="2515361" y="5106161"/>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08" name="object 108"/>
            <p:cNvSpPr/>
            <p:nvPr/>
          </p:nvSpPr>
          <p:spPr>
            <a:xfrm>
              <a:off x="2515361" y="4344161"/>
              <a:ext cx="0" cy="533400"/>
            </a:xfrm>
            <a:custGeom>
              <a:avLst/>
              <a:gdLst/>
              <a:ahLst/>
              <a:cxnLst/>
              <a:rect l="l" t="t" r="r" b="b"/>
              <a:pathLst>
                <a:path h="533400">
                  <a:moveTo>
                    <a:pt x="0" y="533400"/>
                  </a:moveTo>
                  <a:lnTo>
                    <a:pt x="0" y="0"/>
                  </a:lnTo>
                </a:path>
              </a:pathLst>
            </a:custGeom>
            <a:ln w="25908">
              <a:solidFill>
                <a:srgbClr val="000000"/>
              </a:solidFill>
            </a:ln>
          </p:spPr>
          <p:txBody>
            <a:bodyPr wrap="square" lIns="0" tIns="0" rIns="0" bIns="0" rtlCol="0"/>
            <a:lstStyle/>
            <a:p>
              <a:endParaRPr/>
            </a:p>
          </p:txBody>
        </p:sp>
        <p:sp>
          <p:nvSpPr>
            <p:cNvPr id="109" name="object 109"/>
            <p:cNvSpPr/>
            <p:nvPr/>
          </p:nvSpPr>
          <p:spPr>
            <a:xfrm>
              <a:off x="2515361" y="2515362"/>
              <a:ext cx="0" cy="1676400"/>
            </a:xfrm>
            <a:custGeom>
              <a:avLst/>
              <a:gdLst/>
              <a:ahLst/>
              <a:cxnLst/>
              <a:rect l="l" t="t" r="r" b="b"/>
              <a:pathLst>
                <a:path h="1676400">
                  <a:moveTo>
                    <a:pt x="0" y="1676400"/>
                  </a:moveTo>
                  <a:lnTo>
                    <a:pt x="0" y="0"/>
                  </a:lnTo>
                </a:path>
              </a:pathLst>
            </a:custGeom>
            <a:ln w="25908">
              <a:solidFill>
                <a:srgbClr val="000000"/>
              </a:solidFill>
            </a:ln>
          </p:spPr>
          <p:txBody>
            <a:bodyPr wrap="square" lIns="0" tIns="0" rIns="0" bIns="0" rtlCol="0"/>
            <a:lstStyle/>
            <a:p>
              <a:endParaRPr/>
            </a:p>
          </p:txBody>
        </p:sp>
        <p:sp>
          <p:nvSpPr>
            <p:cNvPr id="110" name="object 110"/>
            <p:cNvSpPr/>
            <p:nvPr/>
          </p:nvSpPr>
          <p:spPr>
            <a:xfrm>
              <a:off x="2515361" y="1524762"/>
              <a:ext cx="0" cy="838200"/>
            </a:xfrm>
            <a:custGeom>
              <a:avLst/>
              <a:gdLst/>
              <a:ahLst/>
              <a:cxnLst/>
              <a:rect l="l" t="t" r="r" b="b"/>
              <a:pathLst>
                <a:path h="838200">
                  <a:moveTo>
                    <a:pt x="0" y="838200"/>
                  </a:moveTo>
                  <a:lnTo>
                    <a:pt x="0" y="0"/>
                  </a:lnTo>
                </a:path>
              </a:pathLst>
            </a:custGeom>
            <a:ln w="25908">
              <a:solidFill>
                <a:srgbClr val="000000"/>
              </a:solidFill>
            </a:ln>
          </p:spPr>
          <p:txBody>
            <a:bodyPr wrap="square" lIns="0" tIns="0" rIns="0" bIns="0" rtlCol="0"/>
            <a:lstStyle/>
            <a:p>
              <a:endParaRPr/>
            </a:p>
          </p:txBody>
        </p:sp>
        <p:sp>
          <p:nvSpPr>
            <p:cNvPr id="111" name="object 111"/>
            <p:cNvSpPr/>
            <p:nvPr/>
          </p:nvSpPr>
          <p:spPr>
            <a:xfrm>
              <a:off x="2515361" y="991362"/>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12" name="object 112"/>
            <p:cNvSpPr/>
            <p:nvPr/>
          </p:nvSpPr>
          <p:spPr>
            <a:xfrm>
              <a:off x="1296162" y="991362"/>
              <a:ext cx="457200" cy="0"/>
            </a:xfrm>
            <a:custGeom>
              <a:avLst/>
              <a:gdLst/>
              <a:ahLst/>
              <a:cxnLst/>
              <a:rect l="l" t="t" r="r" b="b"/>
              <a:pathLst>
                <a:path w="457200">
                  <a:moveTo>
                    <a:pt x="0" y="0"/>
                  </a:moveTo>
                  <a:lnTo>
                    <a:pt x="457200" y="0"/>
                  </a:lnTo>
                </a:path>
              </a:pathLst>
            </a:custGeom>
            <a:ln w="25908">
              <a:solidFill>
                <a:srgbClr val="000000"/>
              </a:solidFill>
            </a:ln>
          </p:spPr>
          <p:txBody>
            <a:bodyPr wrap="square" lIns="0" tIns="0" rIns="0" bIns="0" rtlCol="0"/>
            <a:lstStyle/>
            <a:p>
              <a:endParaRPr/>
            </a:p>
          </p:txBody>
        </p:sp>
        <p:sp>
          <p:nvSpPr>
            <p:cNvPr id="113" name="object 113"/>
            <p:cNvSpPr/>
            <p:nvPr/>
          </p:nvSpPr>
          <p:spPr>
            <a:xfrm>
              <a:off x="1549145" y="2565654"/>
              <a:ext cx="22860" cy="3312160"/>
            </a:xfrm>
            <a:custGeom>
              <a:avLst/>
              <a:gdLst/>
              <a:ahLst/>
              <a:cxnLst/>
              <a:rect l="l" t="t" r="r" b="b"/>
              <a:pathLst>
                <a:path w="22859" h="3312160">
                  <a:moveTo>
                    <a:pt x="0" y="0"/>
                  </a:moveTo>
                  <a:lnTo>
                    <a:pt x="22504" y="3311652"/>
                  </a:lnTo>
                </a:path>
              </a:pathLst>
            </a:custGeom>
            <a:ln w="25908">
              <a:solidFill>
                <a:srgbClr val="000000"/>
              </a:solidFill>
            </a:ln>
          </p:spPr>
          <p:txBody>
            <a:bodyPr wrap="square" lIns="0" tIns="0" rIns="0" bIns="0" rtlCol="0"/>
            <a:lstStyle/>
            <a:p>
              <a:endParaRPr/>
            </a:p>
          </p:txBody>
        </p:sp>
        <p:sp>
          <p:nvSpPr>
            <p:cNvPr id="114" name="object 114"/>
            <p:cNvSpPr/>
            <p:nvPr/>
          </p:nvSpPr>
          <p:spPr>
            <a:xfrm>
              <a:off x="1532616" y="5851132"/>
              <a:ext cx="78105" cy="78105"/>
            </a:xfrm>
            <a:custGeom>
              <a:avLst/>
              <a:gdLst/>
              <a:ahLst/>
              <a:cxnLst/>
              <a:rect l="l" t="t" r="r" b="b"/>
              <a:pathLst>
                <a:path w="78105" h="78104">
                  <a:moveTo>
                    <a:pt x="77723" y="0"/>
                  </a:moveTo>
                  <a:lnTo>
                    <a:pt x="39039" y="26174"/>
                  </a:lnTo>
                  <a:lnTo>
                    <a:pt x="0" y="533"/>
                  </a:lnTo>
                  <a:lnTo>
                    <a:pt x="39395" y="77990"/>
                  </a:lnTo>
                  <a:lnTo>
                    <a:pt x="77723" y="0"/>
                  </a:lnTo>
                  <a:close/>
                </a:path>
              </a:pathLst>
            </a:custGeom>
            <a:solidFill>
              <a:srgbClr val="000000"/>
            </a:solidFill>
          </p:spPr>
          <p:txBody>
            <a:bodyPr wrap="square" lIns="0" tIns="0" rIns="0" bIns="0" rtlCol="0"/>
            <a:lstStyle/>
            <a:p>
              <a:endParaRPr/>
            </a:p>
          </p:txBody>
        </p:sp>
        <p:sp>
          <p:nvSpPr>
            <p:cNvPr id="115" name="object 115"/>
            <p:cNvSpPr/>
            <p:nvPr/>
          </p:nvSpPr>
          <p:spPr>
            <a:xfrm>
              <a:off x="1524762" y="1524762"/>
              <a:ext cx="0" cy="838200"/>
            </a:xfrm>
            <a:custGeom>
              <a:avLst/>
              <a:gdLst/>
              <a:ahLst/>
              <a:cxnLst/>
              <a:rect l="l" t="t" r="r" b="b"/>
              <a:pathLst>
                <a:path h="838200">
                  <a:moveTo>
                    <a:pt x="0" y="838200"/>
                  </a:moveTo>
                  <a:lnTo>
                    <a:pt x="0" y="0"/>
                  </a:lnTo>
                </a:path>
              </a:pathLst>
            </a:custGeom>
            <a:ln w="25908">
              <a:solidFill>
                <a:srgbClr val="000000"/>
              </a:solidFill>
            </a:ln>
          </p:spPr>
          <p:txBody>
            <a:bodyPr wrap="square" lIns="0" tIns="0" rIns="0" bIns="0" rtlCol="0"/>
            <a:lstStyle/>
            <a:p>
              <a:endParaRPr/>
            </a:p>
          </p:txBody>
        </p:sp>
        <p:sp>
          <p:nvSpPr>
            <p:cNvPr id="116" name="object 116"/>
            <p:cNvSpPr/>
            <p:nvPr/>
          </p:nvSpPr>
          <p:spPr>
            <a:xfrm>
              <a:off x="1524762" y="991362"/>
              <a:ext cx="0" cy="381000"/>
            </a:xfrm>
            <a:custGeom>
              <a:avLst/>
              <a:gdLst/>
              <a:ahLst/>
              <a:cxnLst/>
              <a:rect l="l" t="t" r="r" b="b"/>
              <a:pathLst>
                <a:path h="381000">
                  <a:moveTo>
                    <a:pt x="0" y="381000"/>
                  </a:moveTo>
                  <a:lnTo>
                    <a:pt x="0" y="0"/>
                  </a:lnTo>
                </a:path>
              </a:pathLst>
            </a:custGeom>
            <a:ln w="25908">
              <a:solidFill>
                <a:srgbClr val="000000"/>
              </a:solidFill>
            </a:ln>
          </p:spPr>
          <p:txBody>
            <a:bodyPr wrap="square" lIns="0" tIns="0" rIns="0" bIns="0" rtlCol="0"/>
            <a:lstStyle/>
            <a:p>
              <a:endParaRPr/>
            </a:p>
          </p:txBody>
        </p:sp>
        <p:sp>
          <p:nvSpPr>
            <p:cNvPr id="117" name="object 117"/>
            <p:cNvSpPr/>
            <p:nvPr/>
          </p:nvSpPr>
          <p:spPr>
            <a:xfrm>
              <a:off x="1613839" y="3425189"/>
              <a:ext cx="1726564" cy="82550"/>
            </a:xfrm>
            <a:custGeom>
              <a:avLst/>
              <a:gdLst/>
              <a:ahLst/>
              <a:cxnLst/>
              <a:rect l="l" t="t" r="r" b="b"/>
              <a:pathLst>
                <a:path w="1726564" h="82550">
                  <a:moveTo>
                    <a:pt x="1726006" y="0"/>
                  </a:moveTo>
                  <a:lnTo>
                    <a:pt x="0" y="82257"/>
                  </a:lnTo>
                </a:path>
              </a:pathLst>
            </a:custGeom>
            <a:ln w="25908">
              <a:solidFill>
                <a:srgbClr val="000000"/>
              </a:solidFill>
              <a:prstDash val="lgDashDot"/>
            </a:ln>
          </p:spPr>
          <p:txBody>
            <a:bodyPr wrap="square" lIns="0" tIns="0" rIns="0" bIns="0" rtlCol="0"/>
            <a:lstStyle/>
            <a:p>
              <a:endParaRPr/>
            </a:p>
          </p:txBody>
        </p:sp>
        <p:sp>
          <p:nvSpPr>
            <p:cNvPr id="118" name="object 118"/>
            <p:cNvSpPr/>
            <p:nvPr/>
          </p:nvSpPr>
          <p:spPr>
            <a:xfrm>
              <a:off x="1549148" y="3468011"/>
              <a:ext cx="80010" cy="78105"/>
            </a:xfrm>
            <a:custGeom>
              <a:avLst/>
              <a:gdLst/>
              <a:ahLst/>
              <a:cxnLst/>
              <a:rect l="l" t="t" r="r" b="b"/>
              <a:pathLst>
                <a:path w="80010" h="78104">
                  <a:moveTo>
                    <a:pt x="75780" y="0"/>
                  </a:moveTo>
                  <a:lnTo>
                    <a:pt x="0" y="42519"/>
                  </a:lnTo>
                  <a:lnTo>
                    <a:pt x="79489" y="77635"/>
                  </a:lnTo>
                  <a:lnTo>
                    <a:pt x="75780" y="0"/>
                  </a:lnTo>
                  <a:close/>
                </a:path>
              </a:pathLst>
            </a:custGeom>
            <a:solidFill>
              <a:srgbClr val="000000"/>
            </a:solidFill>
          </p:spPr>
          <p:txBody>
            <a:bodyPr wrap="square" lIns="0" tIns="0" rIns="0" bIns="0" rtlCol="0"/>
            <a:lstStyle/>
            <a:p>
              <a:endParaRPr/>
            </a:p>
          </p:txBody>
        </p:sp>
        <p:sp>
          <p:nvSpPr>
            <p:cNvPr id="119" name="object 119"/>
            <p:cNvSpPr/>
            <p:nvPr/>
          </p:nvSpPr>
          <p:spPr>
            <a:xfrm>
              <a:off x="901445" y="6310122"/>
              <a:ext cx="909955" cy="0"/>
            </a:xfrm>
            <a:custGeom>
              <a:avLst/>
              <a:gdLst/>
              <a:ahLst/>
              <a:cxnLst/>
              <a:rect l="l" t="t" r="r" b="b"/>
              <a:pathLst>
                <a:path w="909955">
                  <a:moveTo>
                    <a:pt x="909828" y="0"/>
                  </a:moveTo>
                  <a:lnTo>
                    <a:pt x="0" y="0"/>
                  </a:lnTo>
                </a:path>
              </a:pathLst>
            </a:custGeom>
            <a:ln w="25908">
              <a:solidFill>
                <a:srgbClr val="000000"/>
              </a:solidFill>
              <a:prstDash val="dash"/>
            </a:ln>
          </p:spPr>
          <p:txBody>
            <a:bodyPr wrap="square" lIns="0" tIns="0" rIns="0" bIns="0" rtlCol="0"/>
            <a:lstStyle/>
            <a:p>
              <a:endParaRPr/>
            </a:p>
          </p:txBody>
        </p:sp>
        <p:sp>
          <p:nvSpPr>
            <p:cNvPr id="120" name="object 120"/>
            <p:cNvSpPr/>
            <p:nvPr/>
          </p:nvSpPr>
          <p:spPr>
            <a:xfrm>
              <a:off x="730834" y="6139510"/>
              <a:ext cx="182880" cy="182880"/>
            </a:xfrm>
            <a:custGeom>
              <a:avLst/>
              <a:gdLst/>
              <a:ahLst/>
              <a:cxnLst/>
              <a:rect l="l" t="t" r="r" b="b"/>
              <a:pathLst>
                <a:path w="182880" h="182879">
                  <a:moveTo>
                    <a:pt x="182803" y="182803"/>
                  </a:moveTo>
                  <a:lnTo>
                    <a:pt x="0" y="0"/>
                  </a:lnTo>
                </a:path>
              </a:pathLst>
            </a:custGeom>
            <a:ln w="25908">
              <a:solidFill>
                <a:srgbClr val="000000"/>
              </a:solidFill>
              <a:prstDash val="dash"/>
            </a:ln>
          </p:spPr>
          <p:txBody>
            <a:bodyPr wrap="square" lIns="0" tIns="0" rIns="0" bIns="0" rtlCol="0"/>
            <a:lstStyle/>
            <a:p>
              <a:endParaRPr/>
            </a:p>
          </p:txBody>
        </p:sp>
        <p:sp>
          <p:nvSpPr>
            <p:cNvPr id="121" name="object 121"/>
            <p:cNvSpPr/>
            <p:nvPr/>
          </p:nvSpPr>
          <p:spPr>
            <a:xfrm>
              <a:off x="685043" y="6093717"/>
              <a:ext cx="82550" cy="82550"/>
            </a:xfrm>
            <a:custGeom>
              <a:avLst/>
              <a:gdLst/>
              <a:ahLst/>
              <a:cxnLst/>
              <a:rect l="l" t="t" r="r" b="b"/>
              <a:pathLst>
                <a:path w="82550" h="82550">
                  <a:moveTo>
                    <a:pt x="0" y="0"/>
                  </a:moveTo>
                  <a:lnTo>
                    <a:pt x="27470" y="82435"/>
                  </a:lnTo>
                  <a:lnTo>
                    <a:pt x="82435" y="27482"/>
                  </a:lnTo>
                  <a:lnTo>
                    <a:pt x="0" y="0"/>
                  </a:lnTo>
                  <a:close/>
                </a:path>
              </a:pathLst>
            </a:custGeom>
            <a:solidFill>
              <a:srgbClr val="000000"/>
            </a:solidFill>
          </p:spPr>
          <p:txBody>
            <a:bodyPr wrap="square" lIns="0" tIns="0" rIns="0" bIns="0" rtlCol="0"/>
            <a:lstStyle/>
            <a:p>
              <a:endParaRPr/>
            </a:p>
          </p:txBody>
        </p:sp>
        <p:sp>
          <p:nvSpPr>
            <p:cNvPr id="122" name="object 122"/>
            <p:cNvSpPr/>
            <p:nvPr/>
          </p:nvSpPr>
          <p:spPr>
            <a:xfrm>
              <a:off x="973067" y="6525004"/>
              <a:ext cx="629285" cy="69215"/>
            </a:xfrm>
            <a:custGeom>
              <a:avLst/>
              <a:gdLst/>
              <a:ahLst/>
              <a:cxnLst/>
              <a:rect l="l" t="t" r="r" b="b"/>
              <a:pathLst>
                <a:path w="629285" h="69215">
                  <a:moveTo>
                    <a:pt x="629043" y="69126"/>
                  </a:moveTo>
                  <a:lnTo>
                    <a:pt x="0" y="0"/>
                  </a:lnTo>
                </a:path>
              </a:pathLst>
            </a:custGeom>
            <a:ln w="25908">
              <a:solidFill>
                <a:srgbClr val="000000"/>
              </a:solidFill>
              <a:prstDash val="dash"/>
            </a:ln>
          </p:spPr>
          <p:txBody>
            <a:bodyPr wrap="square" lIns="0" tIns="0" rIns="0" bIns="0" rtlCol="0"/>
            <a:lstStyle/>
            <a:p>
              <a:endParaRPr/>
            </a:p>
          </p:txBody>
        </p:sp>
        <p:sp>
          <p:nvSpPr>
            <p:cNvPr id="123" name="object 123"/>
            <p:cNvSpPr/>
            <p:nvPr/>
          </p:nvSpPr>
          <p:spPr>
            <a:xfrm>
              <a:off x="1584994" y="6554089"/>
              <a:ext cx="81915" cy="77470"/>
            </a:xfrm>
            <a:custGeom>
              <a:avLst/>
              <a:gdLst/>
              <a:ahLst/>
              <a:cxnLst/>
              <a:rect l="l" t="t" r="r" b="b"/>
              <a:pathLst>
                <a:path w="81914" h="77470">
                  <a:moveTo>
                    <a:pt x="8483" y="0"/>
                  </a:moveTo>
                  <a:lnTo>
                    <a:pt x="0" y="77254"/>
                  </a:lnTo>
                  <a:lnTo>
                    <a:pt x="81495" y="47116"/>
                  </a:lnTo>
                  <a:lnTo>
                    <a:pt x="8483" y="0"/>
                  </a:lnTo>
                  <a:close/>
                </a:path>
              </a:pathLst>
            </a:custGeom>
            <a:solidFill>
              <a:srgbClr val="000000"/>
            </a:solidFill>
          </p:spPr>
          <p:txBody>
            <a:bodyPr wrap="square" lIns="0" tIns="0" rIns="0" bIns="0" rtlCol="0"/>
            <a:lstStyle/>
            <a:p>
              <a:endParaRPr/>
            </a:p>
          </p:txBody>
        </p:sp>
        <p:sp>
          <p:nvSpPr>
            <p:cNvPr id="124" name="object 124"/>
            <p:cNvSpPr/>
            <p:nvPr/>
          </p:nvSpPr>
          <p:spPr>
            <a:xfrm>
              <a:off x="685039" y="6166860"/>
              <a:ext cx="264795" cy="330835"/>
            </a:xfrm>
            <a:custGeom>
              <a:avLst/>
              <a:gdLst/>
              <a:ahLst/>
              <a:cxnLst/>
              <a:rect l="l" t="t" r="r" b="b"/>
              <a:pathLst>
                <a:path w="264794" h="330835">
                  <a:moveTo>
                    <a:pt x="264337" y="330428"/>
                  </a:moveTo>
                  <a:lnTo>
                    <a:pt x="0" y="0"/>
                  </a:lnTo>
                </a:path>
              </a:pathLst>
            </a:custGeom>
            <a:ln w="25908">
              <a:solidFill>
                <a:srgbClr val="000000"/>
              </a:solidFill>
              <a:prstDash val="dash"/>
            </a:ln>
          </p:spPr>
          <p:txBody>
            <a:bodyPr wrap="square" lIns="0" tIns="0" rIns="0" bIns="0" rtlCol="0"/>
            <a:lstStyle/>
            <a:p>
              <a:endParaRPr/>
            </a:p>
          </p:txBody>
        </p:sp>
        <p:sp>
          <p:nvSpPr>
            <p:cNvPr id="125" name="object 125"/>
            <p:cNvSpPr/>
            <p:nvPr/>
          </p:nvSpPr>
          <p:spPr>
            <a:xfrm>
              <a:off x="910932" y="6462898"/>
              <a:ext cx="79375" cy="85090"/>
            </a:xfrm>
            <a:custGeom>
              <a:avLst/>
              <a:gdLst/>
              <a:ahLst/>
              <a:cxnLst/>
              <a:rect l="l" t="t" r="r" b="b"/>
              <a:pathLst>
                <a:path w="79375" h="85090">
                  <a:moveTo>
                    <a:pt x="60693" y="0"/>
                  </a:moveTo>
                  <a:lnTo>
                    <a:pt x="0" y="48552"/>
                  </a:lnTo>
                  <a:lnTo>
                    <a:pt x="78905" y="84963"/>
                  </a:lnTo>
                  <a:lnTo>
                    <a:pt x="60693" y="0"/>
                  </a:lnTo>
                  <a:close/>
                </a:path>
              </a:pathLst>
            </a:custGeom>
            <a:solidFill>
              <a:srgbClr val="000000"/>
            </a:solidFill>
          </p:spPr>
          <p:txBody>
            <a:bodyPr wrap="square" lIns="0" tIns="0" rIns="0" bIns="0" rtlCol="0"/>
            <a:lstStyle/>
            <a:p>
              <a:endParaRPr/>
            </a:p>
          </p:txBody>
        </p:sp>
        <p:sp>
          <p:nvSpPr>
            <p:cNvPr id="126" name="object 126"/>
            <p:cNvSpPr/>
            <p:nvPr/>
          </p:nvSpPr>
          <p:spPr>
            <a:xfrm>
              <a:off x="1692401" y="6557429"/>
              <a:ext cx="758825" cy="41275"/>
            </a:xfrm>
            <a:custGeom>
              <a:avLst/>
              <a:gdLst/>
              <a:ahLst/>
              <a:cxnLst/>
              <a:rect l="l" t="t" r="r" b="b"/>
              <a:pathLst>
                <a:path w="758825" h="41275">
                  <a:moveTo>
                    <a:pt x="0" y="40728"/>
                  </a:moveTo>
                  <a:lnTo>
                    <a:pt x="758278" y="0"/>
                  </a:lnTo>
                </a:path>
              </a:pathLst>
            </a:custGeom>
            <a:ln w="25908">
              <a:solidFill>
                <a:srgbClr val="000000"/>
              </a:solidFill>
              <a:prstDash val="dash"/>
            </a:ln>
          </p:spPr>
          <p:txBody>
            <a:bodyPr wrap="square" lIns="0" tIns="0" rIns="0" bIns="0" rtlCol="0"/>
            <a:lstStyle/>
            <a:p>
              <a:endParaRPr/>
            </a:p>
          </p:txBody>
        </p:sp>
        <p:sp>
          <p:nvSpPr>
            <p:cNvPr id="127" name="object 127"/>
            <p:cNvSpPr/>
            <p:nvPr/>
          </p:nvSpPr>
          <p:spPr>
            <a:xfrm>
              <a:off x="2435670" y="6519329"/>
              <a:ext cx="80010" cy="78105"/>
            </a:xfrm>
            <a:custGeom>
              <a:avLst/>
              <a:gdLst/>
              <a:ahLst/>
              <a:cxnLst/>
              <a:rect l="l" t="t" r="r" b="b"/>
              <a:pathLst>
                <a:path w="80010" h="78104">
                  <a:moveTo>
                    <a:pt x="0" y="0"/>
                  </a:moveTo>
                  <a:lnTo>
                    <a:pt x="4165" y="77609"/>
                  </a:lnTo>
                  <a:lnTo>
                    <a:pt x="79692" y="34632"/>
                  </a:lnTo>
                  <a:lnTo>
                    <a:pt x="0" y="0"/>
                  </a:lnTo>
                  <a:close/>
                </a:path>
              </a:pathLst>
            </a:custGeom>
            <a:solidFill>
              <a:srgbClr val="000000"/>
            </a:solidFill>
          </p:spPr>
          <p:txBody>
            <a:bodyPr wrap="square" lIns="0" tIns="0" rIns="0" bIns="0" rtlCol="0"/>
            <a:lstStyle/>
            <a:p>
              <a:endParaRPr/>
            </a:p>
          </p:txBody>
        </p:sp>
        <p:sp>
          <p:nvSpPr>
            <p:cNvPr id="128" name="object 128"/>
            <p:cNvSpPr/>
            <p:nvPr/>
          </p:nvSpPr>
          <p:spPr>
            <a:xfrm>
              <a:off x="179831" y="5804916"/>
              <a:ext cx="576580" cy="361315"/>
            </a:xfrm>
            <a:custGeom>
              <a:avLst/>
              <a:gdLst/>
              <a:ahLst/>
              <a:cxnLst/>
              <a:rect l="l" t="t" r="r" b="b"/>
              <a:pathLst>
                <a:path w="576580" h="361314">
                  <a:moveTo>
                    <a:pt x="395478" y="0"/>
                  </a:moveTo>
                  <a:lnTo>
                    <a:pt x="180594" y="0"/>
                  </a:lnTo>
                  <a:lnTo>
                    <a:pt x="0" y="180594"/>
                  </a:lnTo>
                  <a:lnTo>
                    <a:pt x="180594" y="361188"/>
                  </a:lnTo>
                  <a:lnTo>
                    <a:pt x="395478" y="361188"/>
                  </a:lnTo>
                  <a:lnTo>
                    <a:pt x="576072" y="180594"/>
                  </a:lnTo>
                  <a:lnTo>
                    <a:pt x="395478" y="0"/>
                  </a:lnTo>
                  <a:close/>
                </a:path>
              </a:pathLst>
            </a:custGeom>
            <a:solidFill>
              <a:srgbClr val="B03E9A"/>
            </a:solidFill>
          </p:spPr>
          <p:txBody>
            <a:bodyPr wrap="square" lIns="0" tIns="0" rIns="0" bIns="0" rtlCol="0"/>
            <a:lstStyle/>
            <a:p>
              <a:endParaRPr/>
            </a:p>
          </p:txBody>
        </p:sp>
        <p:sp>
          <p:nvSpPr>
            <p:cNvPr id="129" name="object 129"/>
            <p:cNvSpPr/>
            <p:nvPr/>
          </p:nvSpPr>
          <p:spPr>
            <a:xfrm>
              <a:off x="179831" y="5804916"/>
              <a:ext cx="576580" cy="361315"/>
            </a:xfrm>
            <a:custGeom>
              <a:avLst/>
              <a:gdLst/>
              <a:ahLst/>
              <a:cxnLst/>
              <a:rect l="l" t="t" r="r" b="b"/>
              <a:pathLst>
                <a:path w="576580" h="361314">
                  <a:moveTo>
                    <a:pt x="0" y="180594"/>
                  </a:moveTo>
                  <a:lnTo>
                    <a:pt x="180594" y="0"/>
                  </a:lnTo>
                  <a:lnTo>
                    <a:pt x="395478" y="0"/>
                  </a:lnTo>
                  <a:lnTo>
                    <a:pt x="576072" y="180594"/>
                  </a:lnTo>
                  <a:lnTo>
                    <a:pt x="395478" y="361188"/>
                  </a:lnTo>
                  <a:lnTo>
                    <a:pt x="180594" y="361188"/>
                  </a:lnTo>
                  <a:lnTo>
                    <a:pt x="0" y="180594"/>
                  </a:lnTo>
                  <a:close/>
                </a:path>
              </a:pathLst>
            </a:custGeom>
            <a:ln w="9144">
              <a:solidFill>
                <a:srgbClr val="000000"/>
              </a:solidFill>
            </a:ln>
          </p:spPr>
          <p:txBody>
            <a:bodyPr wrap="square" lIns="0" tIns="0" rIns="0" bIns="0" rtlCol="0"/>
            <a:lstStyle/>
            <a:p>
              <a:endParaRPr/>
            </a:p>
          </p:txBody>
        </p:sp>
      </p:grpSp>
      <p:sp>
        <p:nvSpPr>
          <p:cNvPr id="130" name="object 130"/>
          <p:cNvSpPr txBox="1"/>
          <p:nvPr/>
        </p:nvSpPr>
        <p:spPr>
          <a:xfrm>
            <a:off x="263304" y="5811425"/>
            <a:ext cx="407670" cy="330835"/>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CD"/>
                </a:solidFill>
                <a:latin typeface="Times New Roman"/>
                <a:cs typeface="Times New Roman"/>
              </a:rPr>
              <a:t>3,</a:t>
            </a:r>
            <a:r>
              <a:rPr sz="2000" b="1" spc="-80" dirty="0">
                <a:solidFill>
                  <a:srgbClr val="FFFFCD"/>
                </a:solidFill>
                <a:latin typeface="Times New Roman"/>
                <a:cs typeface="Times New Roman"/>
              </a:rPr>
              <a:t> </a:t>
            </a:r>
            <a:r>
              <a:rPr sz="2000" b="1" dirty="0">
                <a:solidFill>
                  <a:srgbClr val="FFFFCD"/>
                </a:solidFill>
                <a:latin typeface="Times New Roman"/>
                <a:cs typeface="Times New Roman"/>
              </a:rPr>
              <a:t>6</a:t>
            </a:r>
            <a:endParaRPr sz="2000">
              <a:latin typeface="Times New Roman"/>
              <a:cs typeface="Times New Roman"/>
            </a:endParaRPr>
          </a:p>
        </p:txBody>
      </p:sp>
      <p:grpSp>
        <p:nvGrpSpPr>
          <p:cNvPr id="131" name="object 131"/>
          <p:cNvGrpSpPr/>
          <p:nvPr/>
        </p:nvGrpSpPr>
        <p:grpSpPr>
          <a:xfrm>
            <a:off x="909637" y="6548435"/>
            <a:ext cx="314325" cy="314325"/>
            <a:chOff x="909637" y="6548435"/>
            <a:chExt cx="314325" cy="314325"/>
          </a:xfrm>
        </p:grpSpPr>
        <p:sp>
          <p:nvSpPr>
            <p:cNvPr id="132" name="object 132"/>
            <p:cNvSpPr/>
            <p:nvPr/>
          </p:nvSpPr>
          <p:spPr>
            <a:xfrm>
              <a:off x="914400" y="6553195"/>
              <a:ext cx="304800" cy="304800"/>
            </a:xfrm>
            <a:custGeom>
              <a:avLst/>
              <a:gdLst/>
              <a:ahLst/>
              <a:cxnLst/>
              <a:rect l="l" t="t" r="r" b="b"/>
              <a:pathLst>
                <a:path w="304800" h="304800">
                  <a:moveTo>
                    <a:pt x="215531" y="0"/>
                  </a:moveTo>
                  <a:lnTo>
                    <a:pt x="89268" y="0"/>
                  </a:lnTo>
                  <a:lnTo>
                    <a:pt x="0" y="89268"/>
                  </a:lnTo>
                  <a:lnTo>
                    <a:pt x="0" y="215531"/>
                  </a:lnTo>
                  <a:lnTo>
                    <a:pt x="89268" y="304800"/>
                  </a:lnTo>
                  <a:lnTo>
                    <a:pt x="215531" y="304800"/>
                  </a:lnTo>
                  <a:lnTo>
                    <a:pt x="304799" y="215531"/>
                  </a:lnTo>
                  <a:lnTo>
                    <a:pt x="304799" y="89268"/>
                  </a:lnTo>
                  <a:lnTo>
                    <a:pt x="215531" y="0"/>
                  </a:lnTo>
                  <a:close/>
                </a:path>
              </a:pathLst>
            </a:custGeom>
            <a:solidFill>
              <a:srgbClr val="D9D9D9"/>
            </a:solidFill>
          </p:spPr>
          <p:txBody>
            <a:bodyPr wrap="square" lIns="0" tIns="0" rIns="0" bIns="0" rtlCol="0"/>
            <a:lstStyle/>
            <a:p>
              <a:endParaRPr/>
            </a:p>
          </p:txBody>
        </p:sp>
        <p:sp>
          <p:nvSpPr>
            <p:cNvPr id="133" name="object 133"/>
            <p:cNvSpPr/>
            <p:nvPr/>
          </p:nvSpPr>
          <p:spPr>
            <a:xfrm>
              <a:off x="914400" y="6553198"/>
              <a:ext cx="304800" cy="304800"/>
            </a:xfrm>
            <a:custGeom>
              <a:avLst/>
              <a:gdLst/>
              <a:ahLst/>
              <a:cxnLst/>
              <a:rect l="l" t="t" r="r" b="b"/>
              <a:pathLst>
                <a:path w="304800" h="304800">
                  <a:moveTo>
                    <a:pt x="0" y="89268"/>
                  </a:moveTo>
                  <a:lnTo>
                    <a:pt x="89268" y="0"/>
                  </a:lnTo>
                  <a:lnTo>
                    <a:pt x="215531" y="0"/>
                  </a:lnTo>
                  <a:lnTo>
                    <a:pt x="304800" y="89268"/>
                  </a:lnTo>
                  <a:lnTo>
                    <a:pt x="304800" y="215531"/>
                  </a:lnTo>
                  <a:lnTo>
                    <a:pt x="215531" y="304799"/>
                  </a:lnTo>
                  <a:lnTo>
                    <a:pt x="89268" y="304799"/>
                  </a:lnTo>
                  <a:lnTo>
                    <a:pt x="0" y="215531"/>
                  </a:lnTo>
                  <a:lnTo>
                    <a:pt x="0" y="89268"/>
                  </a:lnTo>
                  <a:close/>
                </a:path>
              </a:pathLst>
            </a:custGeom>
            <a:ln w="9144">
              <a:solidFill>
                <a:srgbClr val="000000"/>
              </a:solidFill>
            </a:ln>
          </p:spPr>
          <p:txBody>
            <a:bodyPr wrap="square" lIns="0" tIns="0" rIns="0" bIns="0" rtlCol="0"/>
            <a:lstStyle/>
            <a:p>
              <a:endParaRPr/>
            </a:p>
          </p:txBody>
        </p:sp>
      </p:grpSp>
      <p:sp>
        <p:nvSpPr>
          <p:cNvPr id="134" name="object 134"/>
          <p:cNvSpPr txBox="1"/>
          <p:nvPr/>
        </p:nvSpPr>
        <p:spPr>
          <a:xfrm>
            <a:off x="957611" y="6564883"/>
            <a:ext cx="208279" cy="269240"/>
          </a:xfrm>
          <a:prstGeom prst="rect">
            <a:avLst/>
          </a:prstGeom>
        </p:spPr>
        <p:txBody>
          <a:bodyPr vert="horz" wrap="square" lIns="0" tIns="12065" rIns="0" bIns="0" rtlCol="0">
            <a:spAutoFit/>
          </a:bodyPr>
          <a:lstStyle/>
          <a:p>
            <a:pPr marL="12700">
              <a:lnSpc>
                <a:spcPct val="100000"/>
              </a:lnSpc>
              <a:spcBef>
                <a:spcPts val="95"/>
              </a:spcBef>
            </a:pPr>
            <a:r>
              <a:rPr sz="1600" b="1" spc="-85" dirty="0">
                <a:latin typeface="Times New Roman"/>
                <a:cs typeface="Times New Roman"/>
              </a:rPr>
              <a:t>11</a:t>
            </a:r>
            <a:endParaRPr sz="1600">
              <a:latin typeface="Times New Roman"/>
              <a:cs typeface="Times New Roman"/>
            </a:endParaRPr>
          </a:p>
        </p:txBody>
      </p:sp>
      <p:pic>
        <p:nvPicPr>
          <p:cNvPr id="135" name="object 135"/>
          <p:cNvPicPr/>
          <p:nvPr/>
        </p:nvPicPr>
        <p:blipFill>
          <a:blip r:embed="rId5" cstate="print"/>
          <a:stretch>
            <a:fillRect/>
          </a:stretch>
        </p:blipFill>
        <p:spPr>
          <a:xfrm>
            <a:off x="8317991" y="6031991"/>
            <a:ext cx="609599" cy="60959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1" y="11660"/>
            <a:ext cx="4876800" cy="669394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69" y="76200"/>
            <a:ext cx="4259356" cy="31242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72" y="3238709"/>
            <a:ext cx="4392827" cy="3619291"/>
          </a:xfrm>
          <a:prstGeom prst="rect">
            <a:avLst/>
          </a:prstGeom>
        </p:spPr>
      </p:pic>
    </p:spTree>
    <p:extLst>
      <p:ext uri="{BB962C8B-B14F-4D97-AF65-F5344CB8AC3E}">
        <p14:creationId xmlns:p14="http://schemas.microsoft.com/office/powerpoint/2010/main" val="1222787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1660"/>
            <a:ext cx="8245872" cy="4179609"/>
          </a:xfrm>
          <a:prstGeom prst="rect">
            <a:avLst/>
          </a:prstGeom>
        </p:spPr>
      </p:pic>
    </p:spTree>
    <p:extLst>
      <p:ext uri="{BB962C8B-B14F-4D97-AF65-F5344CB8AC3E}">
        <p14:creationId xmlns:p14="http://schemas.microsoft.com/office/powerpoint/2010/main" val="2259315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23260" y="42672"/>
            <a:ext cx="2717291" cy="541019"/>
          </a:xfrm>
          <a:prstGeom prst="rect">
            <a:avLst/>
          </a:prstGeom>
        </p:spPr>
      </p:pic>
      <p:sp>
        <p:nvSpPr>
          <p:cNvPr id="3" name="object 3"/>
          <p:cNvSpPr txBox="1">
            <a:spLocks noGrp="1"/>
          </p:cNvSpPr>
          <p:nvPr>
            <p:ph type="title"/>
          </p:nvPr>
        </p:nvSpPr>
        <p:spPr>
          <a:xfrm>
            <a:off x="3362102" y="101600"/>
            <a:ext cx="2419985" cy="314960"/>
          </a:xfrm>
          <a:prstGeom prst="rect">
            <a:avLst/>
          </a:prstGeom>
        </p:spPr>
        <p:txBody>
          <a:bodyPr vert="horz" wrap="square" lIns="0" tIns="12065" rIns="0" bIns="0" rtlCol="0">
            <a:spAutoFit/>
          </a:bodyPr>
          <a:lstStyle/>
          <a:p>
            <a:pPr marL="12700">
              <a:lnSpc>
                <a:spcPct val="100000"/>
              </a:lnSpc>
              <a:spcBef>
                <a:spcPts val="95"/>
              </a:spcBef>
            </a:pPr>
            <a:r>
              <a:rPr spc="-10" dirty="0">
                <a:solidFill>
                  <a:srgbClr val="A24A73"/>
                </a:solidFill>
              </a:rPr>
              <a:t>УПАКОВКА</a:t>
            </a:r>
            <a:r>
              <a:rPr spc="405" dirty="0">
                <a:solidFill>
                  <a:srgbClr val="A24A73"/>
                </a:solidFill>
              </a:rPr>
              <a:t> </a:t>
            </a:r>
            <a:r>
              <a:rPr spc="-20" dirty="0">
                <a:solidFill>
                  <a:srgbClr val="A24A73"/>
                </a:solidFill>
              </a:rPr>
              <a:t>МАЗЕЙ</a:t>
            </a:r>
          </a:p>
        </p:txBody>
      </p:sp>
      <p:grpSp>
        <p:nvGrpSpPr>
          <p:cNvPr id="4" name="object 4"/>
          <p:cNvGrpSpPr/>
          <p:nvPr/>
        </p:nvGrpSpPr>
        <p:grpSpPr>
          <a:xfrm>
            <a:off x="530161" y="5074729"/>
            <a:ext cx="7631430" cy="1619250"/>
            <a:chOff x="530161" y="5074729"/>
            <a:chExt cx="7631430" cy="1619250"/>
          </a:xfrm>
        </p:grpSpPr>
        <p:pic>
          <p:nvPicPr>
            <p:cNvPr id="5" name="object 5"/>
            <p:cNvPicPr/>
            <p:nvPr/>
          </p:nvPicPr>
          <p:blipFill>
            <a:blip r:embed="rId3" cstate="print"/>
            <a:stretch>
              <a:fillRect/>
            </a:stretch>
          </p:blipFill>
          <p:spPr>
            <a:xfrm>
              <a:off x="6085332" y="5146816"/>
              <a:ext cx="1947064" cy="1474693"/>
            </a:xfrm>
            <a:prstGeom prst="rect">
              <a:avLst/>
            </a:prstGeom>
          </p:spPr>
        </p:pic>
        <p:sp>
          <p:nvSpPr>
            <p:cNvPr id="6" name="object 6"/>
            <p:cNvSpPr/>
            <p:nvPr/>
          </p:nvSpPr>
          <p:spPr>
            <a:xfrm>
              <a:off x="6080759" y="5079491"/>
              <a:ext cx="2075814" cy="1609725"/>
            </a:xfrm>
            <a:custGeom>
              <a:avLst/>
              <a:gdLst/>
              <a:ahLst/>
              <a:cxnLst/>
              <a:rect l="l" t="t" r="r" b="b"/>
              <a:pathLst>
                <a:path w="2075815" h="1609725">
                  <a:moveTo>
                    <a:pt x="0" y="0"/>
                  </a:moveTo>
                  <a:lnTo>
                    <a:pt x="2075688" y="0"/>
                  </a:lnTo>
                  <a:lnTo>
                    <a:pt x="2075688" y="1609343"/>
                  </a:lnTo>
                  <a:lnTo>
                    <a:pt x="0" y="1609343"/>
                  </a:lnTo>
                  <a:lnTo>
                    <a:pt x="0" y="0"/>
                  </a:lnTo>
                  <a:close/>
                </a:path>
              </a:pathLst>
            </a:custGeom>
            <a:ln w="9143">
              <a:solidFill>
                <a:srgbClr val="000000"/>
              </a:solidFill>
            </a:ln>
          </p:spPr>
          <p:txBody>
            <a:bodyPr wrap="square" lIns="0" tIns="0" rIns="0" bIns="0" rtlCol="0"/>
            <a:lstStyle/>
            <a:p>
              <a:endParaRPr/>
            </a:p>
          </p:txBody>
        </p:sp>
        <p:pic>
          <p:nvPicPr>
            <p:cNvPr id="7" name="object 7"/>
            <p:cNvPicPr/>
            <p:nvPr/>
          </p:nvPicPr>
          <p:blipFill>
            <a:blip r:embed="rId4" cstate="print"/>
            <a:stretch>
              <a:fillRect/>
            </a:stretch>
          </p:blipFill>
          <p:spPr>
            <a:xfrm>
              <a:off x="539495" y="5242005"/>
              <a:ext cx="2128057" cy="1346661"/>
            </a:xfrm>
            <a:prstGeom prst="rect">
              <a:avLst/>
            </a:prstGeom>
          </p:spPr>
        </p:pic>
        <p:sp>
          <p:nvSpPr>
            <p:cNvPr id="8" name="object 8"/>
            <p:cNvSpPr/>
            <p:nvPr/>
          </p:nvSpPr>
          <p:spPr>
            <a:xfrm>
              <a:off x="534923" y="5079491"/>
              <a:ext cx="2295525" cy="1609725"/>
            </a:xfrm>
            <a:custGeom>
              <a:avLst/>
              <a:gdLst/>
              <a:ahLst/>
              <a:cxnLst/>
              <a:rect l="l" t="t" r="r" b="b"/>
              <a:pathLst>
                <a:path w="2295525" h="1609725">
                  <a:moveTo>
                    <a:pt x="0" y="0"/>
                  </a:moveTo>
                  <a:lnTo>
                    <a:pt x="2295144" y="0"/>
                  </a:lnTo>
                  <a:lnTo>
                    <a:pt x="2295144" y="1609343"/>
                  </a:lnTo>
                  <a:lnTo>
                    <a:pt x="0" y="1609343"/>
                  </a:lnTo>
                  <a:lnTo>
                    <a:pt x="0" y="0"/>
                  </a:lnTo>
                  <a:close/>
                </a:path>
              </a:pathLst>
            </a:custGeom>
            <a:ln w="9144">
              <a:solidFill>
                <a:srgbClr val="000000"/>
              </a:solidFill>
            </a:ln>
          </p:spPr>
          <p:txBody>
            <a:bodyPr wrap="square" lIns="0" tIns="0" rIns="0" bIns="0" rtlCol="0"/>
            <a:lstStyle/>
            <a:p>
              <a:endParaRPr/>
            </a:p>
          </p:txBody>
        </p:sp>
        <p:sp>
          <p:nvSpPr>
            <p:cNvPr id="9" name="object 9"/>
            <p:cNvSpPr/>
            <p:nvPr/>
          </p:nvSpPr>
          <p:spPr>
            <a:xfrm>
              <a:off x="3348228" y="5157215"/>
              <a:ext cx="2133600" cy="1524000"/>
            </a:xfrm>
            <a:custGeom>
              <a:avLst/>
              <a:gdLst/>
              <a:ahLst/>
              <a:cxnLst/>
              <a:rect l="l" t="t" r="r" b="b"/>
              <a:pathLst>
                <a:path w="2133600" h="1524000">
                  <a:moveTo>
                    <a:pt x="0" y="254000"/>
                  </a:moveTo>
                  <a:lnTo>
                    <a:pt x="4092" y="208342"/>
                  </a:lnTo>
                  <a:lnTo>
                    <a:pt x="15890" y="165369"/>
                  </a:lnTo>
                  <a:lnTo>
                    <a:pt x="34677" y="125799"/>
                  </a:lnTo>
                  <a:lnTo>
                    <a:pt x="59736" y="90349"/>
                  </a:lnTo>
                  <a:lnTo>
                    <a:pt x="90349" y="59736"/>
                  </a:lnTo>
                  <a:lnTo>
                    <a:pt x="125799" y="34677"/>
                  </a:lnTo>
                  <a:lnTo>
                    <a:pt x="165369" y="15890"/>
                  </a:lnTo>
                  <a:lnTo>
                    <a:pt x="208342" y="4092"/>
                  </a:lnTo>
                  <a:lnTo>
                    <a:pt x="254000" y="0"/>
                  </a:lnTo>
                  <a:lnTo>
                    <a:pt x="1879600" y="0"/>
                  </a:lnTo>
                  <a:lnTo>
                    <a:pt x="1925257" y="4092"/>
                  </a:lnTo>
                  <a:lnTo>
                    <a:pt x="1968230" y="15890"/>
                  </a:lnTo>
                  <a:lnTo>
                    <a:pt x="2007800" y="34677"/>
                  </a:lnTo>
                  <a:lnTo>
                    <a:pt x="2043250" y="59736"/>
                  </a:lnTo>
                  <a:lnTo>
                    <a:pt x="2073863" y="90349"/>
                  </a:lnTo>
                  <a:lnTo>
                    <a:pt x="2098922" y="125799"/>
                  </a:lnTo>
                  <a:lnTo>
                    <a:pt x="2117709" y="165369"/>
                  </a:lnTo>
                  <a:lnTo>
                    <a:pt x="2129507" y="208342"/>
                  </a:lnTo>
                  <a:lnTo>
                    <a:pt x="2133600" y="254000"/>
                  </a:lnTo>
                  <a:lnTo>
                    <a:pt x="2133600" y="1270000"/>
                  </a:lnTo>
                  <a:lnTo>
                    <a:pt x="2129507" y="1315657"/>
                  </a:lnTo>
                  <a:lnTo>
                    <a:pt x="2117709" y="1358630"/>
                  </a:lnTo>
                  <a:lnTo>
                    <a:pt x="2098922" y="1398200"/>
                  </a:lnTo>
                  <a:lnTo>
                    <a:pt x="2073863" y="1433650"/>
                  </a:lnTo>
                  <a:lnTo>
                    <a:pt x="2043250" y="1464263"/>
                  </a:lnTo>
                  <a:lnTo>
                    <a:pt x="2007800" y="1489322"/>
                  </a:lnTo>
                  <a:lnTo>
                    <a:pt x="1968230" y="1508109"/>
                  </a:lnTo>
                  <a:lnTo>
                    <a:pt x="1925257" y="1519907"/>
                  </a:lnTo>
                  <a:lnTo>
                    <a:pt x="1879600" y="1524000"/>
                  </a:lnTo>
                  <a:lnTo>
                    <a:pt x="254000" y="1524000"/>
                  </a:lnTo>
                  <a:lnTo>
                    <a:pt x="208342" y="1519907"/>
                  </a:lnTo>
                  <a:lnTo>
                    <a:pt x="165369" y="1508109"/>
                  </a:lnTo>
                  <a:lnTo>
                    <a:pt x="125799" y="1489322"/>
                  </a:lnTo>
                  <a:lnTo>
                    <a:pt x="90349" y="1464263"/>
                  </a:lnTo>
                  <a:lnTo>
                    <a:pt x="59736" y="1433650"/>
                  </a:lnTo>
                  <a:lnTo>
                    <a:pt x="34677" y="1398200"/>
                  </a:lnTo>
                  <a:lnTo>
                    <a:pt x="15890" y="1358630"/>
                  </a:lnTo>
                  <a:lnTo>
                    <a:pt x="4092" y="1315657"/>
                  </a:lnTo>
                  <a:lnTo>
                    <a:pt x="0" y="1270000"/>
                  </a:lnTo>
                  <a:lnTo>
                    <a:pt x="0" y="254000"/>
                  </a:lnTo>
                  <a:close/>
                </a:path>
              </a:pathLst>
            </a:custGeom>
            <a:ln w="9144">
              <a:solidFill>
                <a:srgbClr val="000000"/>
              </a:solidFill>
            </a:ln>
          </p:spPr>
          <p:txBody>
            <a:bodyPr wrap="square" lIns="0" tIns="0" rIns="0" bIns="0" rtlCol="0"/>
            <a:lstStyle/>
            <a:p>
              <a:endParaRPr/>
            </a:p>
          </p:txBody>
        </p:sp>
      </p:grpSp>
      <p:grpSp>
        <p:nvGrpSpPr>
          <p:cNvPr id="10" name="object 10"/>
          <p:cNvGrpSpPr/>
          <p:nvPr/>
        </p:nvGrpSpPr>
        <p:grpSpPr>
          <a:xfrm>
            <a:off x="4922520" y="3060192"/>
            <a:ext cx="1952625" cy="1580515"/>
            <a:chOff x="4922520" y="3060192"/>
            <a:chExt cx="1952625" cy="1580515"/>
          </a:xfrm>
        </p:grpSpPr>
        <p:pic>
          <p:nvPicPr>
            <p:cNvPr id="11" name="object 11"/>
            <p:cNvPicPr/>
            <p:nvPr/>
          </p:nvPicPr>
          <p:blipFill>
            <a:blip r:embed="rId5" cstate="print"/>
            <a:stretch>
              <a:fillRect/>
            </a:stretch>
          </p:blipFill>
          <p:spPr>
            <a:xfrm>
              <a:off x="5031481" y="3094263"/>
              <a:ext cx="1796706" cy="1503936"/>
            </a:xfrm>
            <a:prstGeom prst="rect">
              <a:avLst/>
            </a:prstGeom>
          </p:spPr>
        </p:pic>
        <p:sp>
          <p:nvSpPr>
            <p:cNvPr id="12" name="object 12"/>
            <p:cNvSpPr/>
            <p:nvPr/>
          </p:nvSpPr>
          <p:spPr>
            <a:xfrm>
              <a:off x="4927092" y="3064764"/>
              <a:ext cx="1943100" cy="1571625"/>
            </a:xfrm>
            <a:custGeom>
              <a:avLst/>
              <a:gdLst/>
              <a:ahLst/>
              <a:cxnLst/>
              <a:rect l="l" t="t" r="r" b="b"/>
              <a:pathLst>
                <a:path w="1943100" h="1571625">
                  <a:moveTo>
                    <a:pt x="0" y="0"/>
                  </a:moveTo>
                  <a:lnTo>
                    <a:pt x="1943100" y="0"/>
                  </a:lnTo>
                  <a:lnTo>
                    <a:pt x="1943100" y="1571244"/>
                  </a:lnTo>
                  <a:lnTo>
                    <a:pt x="0" y="1571244"/>
                  </a:lnTo>
                  <a:lnTo>
                    <a:pt x="0" y="0"/>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3490723" y="5182905"/>
            <a:ext cx="1849120" cy="1342390"/>
          </a:xfrm>
          <a:prstGeom prst="rect">
            <a:avLst/>
          </a:prstGeom>
        </p:spPr>
        <p:txBody>
          <a:bodyPr vert="horz" wrap="square" lIns="0" tIns="12700" rIns="0" bIns="0" rtlCol="0">
            <a:spAutoFit/>
          </a:bodyPr>
          <a:lstStyle/>
          <a:p>
            <a:pPr marL="12065" marR="5080" indent="-3810" algn="ctr">
              <a:lnSpc>
                <a:spcPct val="120000"/>
              </a:lnSpc>
              <a:spcBef>
                <a:spcPts val="100"/>
              </a:spcBef>
            </a:pPr>
            <a:r>
              <a:rPr sz="1800" b="1" spc="-10" dirty="0">
                <a:latin typeface="Times New Roman"/>
                <a:cs typeface="Times New Roman"/>
              </a:rPr>
              <a:t>якою</a:t>
            </a:r>
            <a:r>
              <a:rPr sz="1800" b="1" dirty="0">
                <a:latin typeface="Times New Roman"/>
                <a:cs typeface="Times New Roman"/>
              </a:rPr>
              <a:t> </a:t>
            </a:r>
            <a:r>
              <a:rPr sz="1800" b="1" spc="-10" dirty="0">
                <a:latin typeface="Times New Roman"/>
                <a:cs typeface="Times New Roman"/>
              </a:rPr>
              <a:t>мазь </a:t>
            </a:r>
            <a:r>
              <a:rPr sz="1800" b="1" spc="-5" dirty="0">
                <a:latin typeface="Times New Roman"/>
                <a:cs typeface="Times New Roman"/>
              </a:rPr>
              <a:t> </a:t>
            </a:r>
            <a:r>
              <a:rPr sz="1800" b="1" spc="-10" dirty="0">
                <a:latin typeface="Times New Roman"/>
                <a:cs typeface="Times New Roman"/>
              </a:rPr>
              <a:t>збирають</a:t>
            </a:r>
            <a:r>
              <a:rPr sz="1800" b="1" spc="5" dirty="0">
                <a:latin typeface="Times New Roman"/>
                <a:cs typeface="Times New Roman"/>
              </a:rPr>
              <a:t> </a:t>
            </a:r>
            <a:r>
              <a:rPr sz="1800" b="1" dirty="0">
                <a:latin typeface="Times New Roman"/>
                <a:cs typeface="Times New Roman"/>
              </a:rPr>
              <a:t>з </a:t>
            </a:r>
            <a:r>
              <a:rPr sz="1800" b="1" spc="5" dirty="0">
                <a:latin typeface="Times New Roman"/>
                <a:cs typeface="Times New Roman"/>
              </a:rPr>
              <a:t> </a:t>
            </a:r>
            <a:r>
              <a:rPr sz="1800" b="1" spc="-5" dirty="0">
                <a:latin typeface="Times New Roman"/>
                <a:cs typeface="Times New Roman"/>
              </a:rPr>
              <a:t>пестика</a:t>
            </a:r>
            <a:r>
              <a:rPr sz="1800" b="1" spc="-20" dirty="0">
                <a:latin typeface="Times New Roman"/>
                <a:cs typeface="Times New Roman"/>
              </a:rPr>
              <a:t> </a:t>
            </a:r>
            <a:r>
              <a:rPr sz="1800" b="1" spc="5" dirty="0">
                <a:latin typeface="Times New Roman"/>
                <a:cs typeface="Times New Roman"/>
              </a:rPr>
              <a:t>та</a:t>
            </a:r>
            <a:r>
              <a:rPr sz="1800" b="1" spc="-30" dirty="0">
                <a:latin typeface="Times New Roman"/>
                <a:cs typeface="Times New Roman"/>
              </a:rPr>
              <a:t> </a:t>
            </a:r>
            <a:r>
              <a:rPr sz="1800" b="1" spc="-5" dirty="0">
                <a:latin typeface="Times New Roman"/>
                <a:cs typeface="Times New Roman"/>
              </a:rPr>
              <a:t>стінок </a:t>
            </a:r>
            <a:r>
              <a:rPr sz="1800" b="1" spc="-434" dirty="0">
                <a:latin typeface="Times New Roman"/>
                <a:cs typeface="Times New Roman"/>
              </a:rPr>
              <a:t> </a:t>
            </a:r>
            <a:r>
              <a:rPr sz="1800" b="1" spc="-10" dirty="0">
                <a:latin typeface="Times New Roman"/>
                <a:cs typeface="Times New Roman"/>
              </a:rPr>
              <a:t>ступки</a:t>
            </a:r>
            <a:endParaRPr sz="1800">
              <a:latin typeface="Times New Roman"/>
              <a:cs typeface="Times New Roman"/>
            </a:endParaRPr>
          </a:p>
        </p:txBody>
      </p:sp>
      <p:sp>
        <p:nvSpPr>
          <p:cNvPr id="14" name="object 14"/>
          <p:cNvSpPr/>
          <p:nvPr/>
        </p:nvSpPr>
        <p:spPr>
          <a:xfrm>
            <a:off x="752855" y="3048001"/>
            <a:ext cx="3429000" cy="1447800"/>
          </a:xfrm>
          <a:custGeom>
            <a:avLst/>
            <a:gdLst/>
            <a:ahLst/>
            <a:cxnLst/>
            <a:rect l="l" t="t" r="r" b="b"/>
            <a:pathLst>
              <a:path w="3429000" h="1447800">
                <a:moveTo>
                  <a:pt x="0" y="241300"/>
                </a:moveTo>
                <a:lnTo>
                  <a:pt x="4902" y="192671"/>
                </a:lnTo>
                <a:lnTo>
                  <a:pt x="18963" y="147377"/>
                </a:lnTo>
                <a:lnTo>
                  <a:pt x="41211" y="106389"/>
                </a:lnTo>
                <a:lnTo>
                  <a:pt x="70677" y="70677"/>
                </a:lnTo>
                <a:lnTo>
                  <a:pt x="106389" y="41211"/>
                </a:lnTo>
                <a:lnTo>
                  <a:pt x="147377" y="18963"/>
                </a:lnTo>
                <a:lnTo>
                  <a:pt x="192671" y="4902"/>
                </a:lnTo>
                <a:lnTo>
                  <a:pt x="241300" y="0"/>
                </a:lnTo>
                <a:lnTo>
                  <a:pt x="3187700" y="0"/>
                </a:lnTo>
                <a:lnTo>
                  <a:pt x="3236328" y="4902"/>
                </a:lnTo>
                <a:lnTo>
                  <a:pt x="3281622" y="18963"/>
                </a:lnTo>
                <a:lnTo>
                  <a:pt x="3322610" y="41211"/>
                </a:lnTo>
                <a:lnTo>
                  <a:pt x="3358322" y="70677"/>
                </a:lnTo>
                <a:lnTo>
                  <a:pt x="3387788" y="106389"/>
                </a:lnTo>
                <a:lnTo>
                  <a:pt x="3410036" y="147377"/>
                </a:lnTo>
                <a:lnTo>
                  <a:pt x="3424097" y="192671"/>
                </a:lnTo>
                <a:lnTo>
                  <a:pt x="3429000" y="241300"/>
                </a:lnTo>
                <a:lnTo>
                  <a:pt x="3429000" y="1206500"/>
                </a:lnTo>
                <a:lnTo>
                  <a:pt x="3424097" y="1255128"/>
                </a:lnTo>
                <a:lnTo>
                  <a:pt x="3410036" y="1300422"/>
                </a:lnTo>
                <a:lnTo>
                  <a:pt x="3387788" y="1341410"/>
                </a:lnTo>
                <a:lnTo>
                  <a:pt x="3358322" y="1377122"/>
                </a:lnTo>
                <a:lnTo>
                  <a:pt x="3322610" y="1406588"/>
                </a:lnTo>
                <a:lnTo>
                  <a:pt x="3281622" y="1428836"/>
                </a:lnTo>
                <a:lnTo>
                  <a:pt x="3236328" y="1442897"/>
                </a:lnTo>
                <a:lnTo>
                  <a:pt x="3187700" y="1447800"/>
                </a:lnTo>
                <a:lnTo>
                  <a:pt x="241300" y="1447800"/>
                </a:lnTo>
                <a:lnTo>
                  <a:pt x="192671" y="1442897"/>
                </a:lnTo>
                <a:lnTo>
                  <a:pt x="147377" y="1428836"/>
                </a:lnTo>
                <a:lnTo>
                  <a:pt x="106389" y="1406588"/>
                </a:lnTo>
                <a:lnTo>
                  <a:pt x="70677" y="1377122"/>
                </a:lnTo>
                <a:lnTo>
                  <a:pt x="41211" y="1341410"/>
                </a:lnTo>
                <a:lnTo>
                  <a:pt x="18963" y="1300422"/>
                </a:lnTo>
                <a:lnTo>
                  <a:pt x="4902" y="1255128"/>
                </a:lnTo>
                <a:lnTo>
                  <a:pt x="0" y="1206500"/>
                </a:lnTo>
                <a:lnTo>
                  <a:pt x="0" y="241300"/>
                </a:lnTo>
                <a:close/>
              </a:path>
            </a:pathLst>
          </a:custGeom>
          <a:ln w="9144">
            <a:solidFill>
              <a:srgbClr val="000000"/>
            </a:solidFill>
          </a:ln>
        </p:spPr>
        <p:txBody>
          <a:bodyPr wrap="square" lIns="0" tIns="0" rIns="0" bIns="0" rtlCol="0"/>
          <a:lstStyle/>
          <a:p>
            <a:endParaRPr/>
          </a:p>
        </p:txBody>
      </p:sp>
      <p:sp>
        <p:nvSpPr>
          <p:cNvPr id="15" name="object 15"/>
          <p:cNvSpPr txBox="1"/>
          <p:nvPr/>
        </p:nvSpPr>
        <p:spPr>
          <a:xfrm>
            <a:off x="1106900" y="3098354"/>
            <a:ext cx="2719705" cy="1122680"/>
          </a:xfrm>
          <a:prstGeom prst="rect">
            <a:avLst/>
          </a:prstGeom>
        </p:spPr>
        <p:txBody>
          <a:bodyPr vert="horz" wrap="square" lIns="0" tIns="12700" rIns="0" bIns="0" rtlCol="0">
            <a:spAutoFit/>
          </a:bodyPr>
          <a:lstStyle/>
          <a:p>
            <a:pPr marL="12065" marR="5080" algn="ctr">
              <a:lnSpc>
                <a:spcPct val="100000"/>
              </a:lnSpc>
              <a:spcBef>
                <a:spcPts val="100"/>
              </a:spcBef>
            </a:pPr>
            <a:r>
              <a:rPr sz="1800" b="1" spc="-10" dirty="0">
                <a:latin typeface="Times New Roman"/>
                <a:cs typeface="Times New Roman"/>
              </a:rPr>
              <a:t>мазь </a:t>
            </a:r>
            <a:r>
              <a:rPr sz="1800" b="1" spc="-5" dirty="0">
                <a:latin typeface="Times New Roman"/>
                <a:cs typeface="Times New Roman"/>
              </a:rPr>
              <a:t>переносять </a:t>
            </a:r>
            <a:r>
              <a:rPr sz="1800" b="1" dirty="0">
                <a:latin typeface="Times New Roman"/>
                <a:cs typeface="Times New Roman"/>
              </a:rPr>
              <a:t>із </a:t>
            </a:r>
            <a:r>
              <a:rPr sz="1800" b="1" spc="-10" dirty="0">
                <a:latin typeface="Times New Roman"/>
                <a:cs typeface="Times New Roman"/>
              </a:rPr>
              <a:t>ступки </a:t>
            </a:r>
            <a:r>
              <a:rPr sz="1800" b="1" spc="-434" dirty="0">
                <a:latin typeface="Times New Roman"/>
                <a:cs typeface="Times New Roman"/>
              </a:rPr>
              <a:t> </a:t>
            </a:r>
            <a:r>
              <a:rPr sz="1800" b="1" dirty="0">
                <a:latin typeface="Times New Roman"/>
                <a:cs typeface="Times New Roman"/>
              </a:rPr>
              <a:t>у</a:t>
            </a:r>
            <a:r>
              <a:rPr sz="1800" b="1" spc="-15" dirty="0">
                <a:latin typeface="Times New Roman"/>
                <a:cs typeface="Times New Roman"/>
              </a:rPr>
              <a:t> </a:t>
            </a:r>
            <a:r>
              <a:rPr sz="1800" b="1" spc="-20" dirty="0">
                <a:latin typeface="Times New Roman"/>
                <a:cs typeface="Times New Roman"/>
              </a:rPr>
              <a:t>флакон</a:t>
            </a:r>
            <a:r>
              <a:rPr sz="1800" b="1" spc="30" dirty="0">
                <a:latin typeface="Times New Roman"/>
                <a:cs typeface="Times New Roman"/>
              </a:rPr>
              <a:t> </a:t>
            </a:r>
            <a:r>
              <a:rPr sz="1800" b="1" spc="-10" dirty="0">
                <a:latin typeface="Times New Roman"/>
                <a:cs typeface="Times New Roman"/>
              </a:rPr>
              <a:t>(контейнер)</a:t>
            </a:r>
            <a:r>
              <a:rPr sz="1800" b="1" spc="30" dirty="0">
                <a:latin typeface="Times New Roman"/>
                <a:cs typeface="Times New Roman"/>
              </a:rPr>
              <a:t> </a:t>
            </a:r>
            <a:r>
              <a:rPr sz="1800" b="1" spc="-5" dirty="0">
                <a:latin typeface="Times New Roman"/>
                <a:cs typeface="Times New Roman"/>
              </a:rPr>
              <a:t>за </a:t>
            </a:r>
            <a:r>
              <a:rPr sz="1800" b="1" dirty="0">
                <a:latin typeface="Times New Roman"/>
                <a:cs typeface="Times New Roman"/>
              </a:rPr>
              <a:t> </a:t>
            </a:r>
            <a:r>
              <a:rPr sz="1800" b="1" spc="-15" dirty="0">
                <a:latin typeface="Times New Roman"/>
                <a:cs typeface="Times New Roman"/>
              </a:rPr>
              <a:t>допомогою</a:t>
            </a:r>
            <a:r>
              <a:rPr sz="1800" b="1" spc="-5" dirty="0">
                <a:latin typeface="Times New Roman"/>
                <a:cs typeface="Times New Roman"/>
              </a:rPr>
              <a:t> </a:t>
            </a:r>
            <a:r>
              <a:rPr sz="1800" b="1" spc="-15" dirty="0">
                <a:latin typeface="Times New Roman"/>
                <a:cs typeface="Times New Roman"/>
              </a:rPr>
              <a:t>шпателя</a:t>
            </a:r>
            <a:r>
              <a:rPr sz="1800" b="1" spc="35" dirty="0">
                <a:latin typeface="Times New Roman"/>
                <a:cs typeface="Times New Roman"/>
              </a:rPr>
              <a:t> </a:t>
            </a:r>
            <a:r>
              <a:rPr sz="1800" b="1" dirty="0">
                <a:latin typeface="Times New Roman"/>
                <a:cs typeface="Times New Roman"/>
              </a:rPr>
              <a:t>і </a:t>
            </a:r>
            <a:r>
              <a:rPr sz="1800" b="1" spc="5" dirty="0">
                <a:latin typeface="Times New Roman"/>
                <a:cs typeface="Times New Roman"/>
              </a:rPr>
              <a:t> </a:t>
            </a:r>
            <a:r>
              <a:rPr sz="1800" b="1" spc="-10" dirty="0">
                <a:latin typeface="Times New Roman"/>
                <a:cs typeface="Times New Roman"/>
              </a:rPr>
              <a:t>целулоїдної пластинки</a:t>
            </a:r>
            <a:endParaRPr sz="1800">
              <a:latin typeface="Times New Roman"/>
              <a:cs typeface="Times New Roman"/>
            </a:endParaRPr>
          </a:p>
        </p:txBody>
      </p:sp>
      <p:grpSp>
        <p:nvGrpSpPr>
          <p:cNvPr id="16" name="object 16"/>
          <p:cNvGrpSpPr/>
          <p:nvPr/>
        </p:nvGrpSpPr>
        <p:grpSpPr>
          <a:xfrm>
            <a:off x="4253484" y="3729228"/>
            <a:ext cx="466725" cy="542925"/>
            <a:chOff x="4253484" y="3729228"/>
            <a:chExt cx="466725" cy="542925"/>
          </a:xfrm>
        </p:grpSpPr>
        <p:sp>
          <p:nvSpPr>
            <p:cNvPr id="17" name="object 17"/>
            <p:cNvSpPr/>
            <p:nvPr/>
          </p:nvSpPr>
          <p:spPr>
            <a:xfrm>
              <a:off x="4258056" y="3733800"/>
              <a:ext cx="457200" cy="533400"/>
            </a:xfrm>
            <a:custGeom>
              <a:avLst/>
              <a:gdLst/>
              <a:ahLst/>
              <a:cxnLst/>
              <a:rect l="l" t="t" r="r" b="b"/>
              <a:pathLst>
                <a:path w="457200" h="533400">
                  <a:moveTo>
                    <a:pt x="342900" y="0"/>
                  </a:moveTo>
                  <a:lnTo>
                    <a:pt x="342900" y="133350"/>
                  </a:lnTo>
                  <a:lnTo>
                    <a:pt x="0" y="133350"/>
                  </a:lnTo>
                  <a:lnTo>
                    <a:pt x="0" y="400050"/>
                  </a:lnTo>
                  <a:lnTo>
                    <a:pt x="342900" y="400050"/>
                  </a:lnTo>
                  <a:lnTo>
                    <a:pt x="342900" y="533400"/>
                  </a:lnTo>
                  <a:lnTo>
                    <a:pt x="457200" y="266700"/>
                  </a:lnTo>
                  <a:lnTo>
                    <a:pt x="342900" y="0"/>
                  </a:lnTo>
                  <a:close/>
                </a:path>
              </a:pathLst>
            </a:custGeom>
            <a:solidFill>
              <a:srgbClr val="A24A73"/>
            </a:solidFill>
          </p:spPr>
          <p:txBody>
            <a:bodyPr wrap="square" lIns="0" tIns="0" rIns="0" bIns="0" rtlCol="0"/>
            <a:lstStyle/>
            <a:p>
              <a:endParaRPr/>
            </a:p>
          </p:txBody>
        </p:sp>
        <p:sp>
          <p:nvSpPr>
            <p:cNvPr id="18" name="object 18"/>
            <p:cNvSpPr/>
            <p:nvPr/>
          </p:nvSpPr>
          <p:spPr>
            <a:xfrm>
              <a:off x="4258056" y="3733800"/>
              <a:ext cx="457200" cy="533400"/>
            </a:xfrm>
            <a:custGeom>
              <a:avLst/>
              <a:gdLst/>
              <a:ahLst/>
              <a:cxnLst/>
              <a:rect l="l" t="t" r="r" b="b"/>
              <a:pathLst>
                <a:path w="457200" h="533400">
                  <a:moveTo>
                    <a:pt x="0" y="133350"/>
                  </a:moveTo>
                  <a:lnTo>
                    <a:pt x="342900" y="133350"/>
                  </a:lnTo>
                  <a:lnTo>
                    <a:pt x="342900" y="0"/>
                  </a:lnTo>
                  <a:lnTo>
                    <a:pt x="457200" y="266700"/>
                  </a:lnTo>
                  <a:lnTo>
                    <a:pt x="342900" y="533400"/>
                  </a:lnTo>
                  <a:lnTo>
                    <a:pt x="342900" y="400050"/>
                  </a:lnTo>
                  <a:lnTo>
                    <a:pt x="0" y="400050"/>
                  </a:lnTo>
                  <a:lnTo>
                    <a:pt x="0" y="133350"/>
                  </a:lnTo>
                  <a:close/>
                </a:path>
              </a:pathLst>
            </a:custGeom>
            <a:ln w="9144">
              <a:solidFill>
                <a:srgbClr val="000000"/>
              </a:solidFill>
            </a:ln>
          </p:spPr>
          <p:txBody>
            <a:bodyPr wrap="square" lIns="0" tIns="0" rIns="0" bIns="0" rtlCol="0"/>
            <a:lstStyle/>
            <a:p>
              <a:endParaRPr/>
            </a:p>
          </p:txBody>
        </p:sp>
      </p:grpSp>
      <p:grpSp>
        <p:nvGrpSpPr>
          <p:cNvPr id="19" name="object 19"/>
          <p:cNvGrpSpPr/>
          <p:nvPr/>
        </p:nvGrpSpPr>
        <p:grpSpPr>
          <a:xfrm>
            <a:off x="-4572" y="3136392"/>
            <a:ext cx="466725" cy="2174875"/>
            <a:chOff x="-4572" y="3136392"/>
            <a:chExt cx="466725" cy="2174875"/>
          </a:xfrm>
        </p:grpSpPr>
        <p:sp>
          <p:nvSpPr>
            <p:cNvPr id="20" name="object 20"/>
            <p:cNvSpPr/>
            <p:nvPr/>
          </p:nvSpPr>
          <p:spPr>
            <a:xfrm>
              <a:off x="0" y="3914394"/>
              <a:ext cx="457200" cy="1392555"/>
            </a:xfrm>
            <a:custGeom>
              <a:avLst/>
              <a:gdLst/>
              <a:ahLst/>
              <a:cxnLst/>
              <a:rect l="l" t="t" r="r" b="b"/>
              <a:pathLst>
                <a:path w="457200" h="1392554">
                  <a:moveTo>
                    <a:pt x="0" y="0"/>
                  </a:moveTo>
                  <a:lnTo>
                    <a:pt x="0" y="441959"/>
                  </a:lnTo>
                  <a:lnTo>
                    <a:pt x="1255" y="499403"/>
                  </a:lnTo>
                  <a:lnTo>
                    <a:pt x="4970" y="555927"/>
                  </a:lnTo>
                  <a:lnTo>
                    <a:pt x="11071" y="611352"/>
                  </a:lnTo>
                  <a:lnTo>
                    <a:pt x="19481" y="665498"/>
                  </a:lnTo>
                  <a:lnTo>
                    <a:pt x="30126" y="718185"/>
                  </a:lnTo>
                  <a:lnTo>
                    <a:pt x="42930" y="769234"/>
                  </a:lnTo>
                  <a:lnTo>
                    <a:pt x="57819" y="818464"/>
                  </a:lnTo>
                  <a:lnTo>
                    <a:pt x="74717" y="865696"/>
                  </a:lnTo>
                  <a:lnTo>
                    <a:pt x="93549" y="910749"/>
                  </a:lnTo>
                  <a:lnTo>
                    <a:pt x="114239" y="953443"/>
                  </a:lnTo>
                  <a:lnTo>
                    <a:pt x="136713" y="993600"/>
                  </a:lnTo>
                  <a:lnTo>
                    <a:pt x="160895" y="1031038"/>
                  </a:lnTo>
                  <a:lnTo>
                    <a:pt x="186711" y="1065577"/>
                  </a:lnTo>
                  <a:lnTo>
                    <a:pt x="214084" y="1097039"/>
                  </a:lnTo>
                  <a:lnTo>
                    <a:pt x="242940" y="1125242"/>
                  </a:lnTo>
                  <a:lnTo>
                    <a:pt x="273204" y="1150008"/>
                  </a:lnTo>
                  <a:lnTo>
                    <a:pt x="304800" y="1171155"/>
                  </a:lnTo>
                  <a:lnTo>
                    <a:pt x="304800" y="1392135"/>
                  </a:lnTo>
                  <a:lnTo>
                    <a:pt x="457200" y="994409"/>
                  </a:lnTo>
                  <a:lnTo>
                    <a:pt x="304800" y="508215"/>
                  </a:lnTo>
                  <a:lnTo>
                    <a:pt x="304800" y="729195"/>
                  </a:lnTo>
                  <a:lnTo>
                    <a:pt x="273204" y="708046"/>
                  </a:lnTo>
                  <a:lnTo>
                    <a:pt x="242940" y="683278"/>
                  </a:lnTo>
                  <a:lnTo>
                    <a:pt x="214084" y="655073"/>
                  </a:lnTo>
                  <a:lnTo>
                    <a:pt x="186711" y="623610"/>
                  </a:lnTo>
                  <a:lnTo>
                    <a:pt x="160895" y="589070"/>
                  </a:lnTo>
                  <a:lnTo>
                    <a:pt x="136713" y="551631"/>
                  </a:lnTo>
                  <a:lnTo>
                    <a:pt x="114239" y="511474"/>
                  </a:lnTo>
                  <a:lnTo>
                    <a:pt x="93549" y="468779"/>
                  </a:lnTo>
                  <a:lnTo>
                    <a:pt x="74717" y="423726"/>
                  </a:lnTo>
                  <a:lnTo>
                    <a:pt x="57819" y="376495"/>
                  </a:lnTo>
                  <a:lnTo>
                    <a:pt x="42930" y="327265"/>
                  </a:lnTo>
                  <a:lnTo>
                    <a:pt x="30126" y="276217"/>
                  </a:lnTo>
                  <a:lnTo>
                    <a:pt x="19481" y="223531"/>
                  </a:lnTo>
                  <a:lnTo>
                    <a:pt x="11071" y="169386"/>
                  </a:lnTo>
                  <a:lnTo>
                    <a:pt x="4970" y="113963"/>
                  </a:lnTo>
                  <a:lnTo>
                    <a:pt x="1255" y="57440"/>
                  </a:lnTo>
                  <a:lnTo>
                    <a:pt x="0" y="0"/>
                  </a:lnTo>
                  <a:close/>
                </a:path>
              </a:pathLst>
            </a:custGeom>
            <a:solidFill>
              <a:srgbClr val="A24A73"/>
            </a:solidFill>
          </p:spPr>
          <p:txBody>
            <a:bodyPr wrap="square" lIns="0" tIns="0" rIns="0" bIns="0" rtlCol="0"/>
            <a:lstStyle/>
            <a:p>
              <a:endParaRPr/>
            </a:p>
          </p:txBody>
        </p:sp>
        <p:sp>
          <p:nvSpPr>
            <p:cNvPr id="21" name="object 21"/>
            <p:cNvSpPr/>
            <p:nvPr/>
          </p:nvSpPr>
          <p:spPr>
            <a:xfrm>
              <a:off x="-115" y="3140964"/>
              <a:ext cx="457834" cy="994410"/>
            </a:xfrm>
            <a:custGeom>
              <a:avLst/>
              <a:gdLst/>
              <a:ahLst/>
              <a:cxnLst/>
              <a:rect l="l" t="t" r="r" b="b"/>
              <a:pathLst>
                <a:path w="457834" h="994410">
                  <a:moveTo>
                    <a:pt x="457315" y="0"/>
                  </a:moveTo>
                  <a:lnTo>
                    <a:pt x="391309" y="8102"/>
                  </a:lnTo>
                  <a:lnTo>
                    <a:pt x="326683" y="32245"/>
                  </a:lnTo>
                  <a:lnTo>
                    <a:pt x="263356" y="72934"/>
                  </a:lnTo>
                  <a:lnTo>
                    <a:pt x="233780" y="98554"/>
                  </a:lnTo>
                  <a:lnTo>
                    <a:pt x="205675" y="127444"/>
                  </a:lnTo>
                  <a:lnTo>
                    <a:pt x="179102" y="159417"/>
                  </a:lnTo>
                  <a:lnTo>
                    <a:pt x="154118" y="194288"/>
                  </a:lnTo>
                  <a:lnTo>
                    <a:pt x="130784" y="231869"/>
                  </a:lnTo>
                  <a:lnTo>
                    <a:pt x="109159" y="271976"/>
                  </a:lnTo>
                  <a:lnTo>
                    <a:pt x="89303" y="314421"/>
                  </a:lnTo>
                  <a:lnTo>
                    <a:pt x="71275" y="359020"/>
                  </a:lnTo>
                  <a:lnTo>
                    <a:pt x="55135" y="405585"/>
                  </a:lnTo>
                  <a:lnTo>
                    <a:pt x="40942" y="453931"/>
                  </a:lnTo>
                  <a:lnTo>
                    <a:pt x="28755" y="503873"/>
                  </a:lnTo>
                  <a:lnTo>
                    <a:pt x="18634" y="555222"/>
                  </a:lnTo>
                  <a:lnTo>
                    <a:pt x="10638" y="607795"/>
                  </a:lnTo>
                  <a:lnTo>
                    <a:pt x="4828" y="661404"/>
                  </a:lnTo>
                  <a:lnTo>
                    <a:pt x="1262" y="715864"/>
                  </a:lnTo>
                  <a:lnTo>
                    <a:pt x="0" y="770988"/>
                  </a:lnTo>
                  <a:lnTo>
                    <a:pt x="1101" y="826591"/>
                  </a:lnTo>
                  <a:lnTo>
                    <a:pt x="4624" y="882486"/>
                  </a:lnTo>
                  <a:lnTo>
                    <a:pt x="10630" y="938488"/>
                  </a:lnTo>
                  <a:lnTo>
                    <a:pt x="19178" y="994410"/>
                  </a:lnTo>
                  <a:lnTo>
                    <a:pt x="31396" y="934188"/>
                  </a:lnTo>
                  <a:lnTo>
                    <a:pt x="46294" y="876561"/>
                  </a:lnTo>
                  <a:lnTo>
                    <a:pt x="63733" y="821707"/>
                  </a:lnTo>
                  <a:lnTo>
                    <a:pt x="83571" y="769804"/>
                  </a:lnTo>
                  <a:lnTo>
                    <a:pt x="105665" y="721030"/>
                  </a:lnTo>
                  <a:lnTo>
                    <a:pt x="129877" y="675564"/>
                  </a:lnTo>
                  <a:lnTo>
                    <a:pt x="156063" y="633583"/>
                  </a:lnTo>
                  <a:lnTo>
                    <a:pt x="184083" y="595264"/>
                  </a:lnTo>
                  <a:lnTo>
                    <a:pt x="213796" y="560788"/>
                  </a:lnTo>
                  <a:lnTo>
                    <a:pt x="245060" y="530330"/>
                  </a:lnTo>
                  <a:lnTo>
                    <a:pt x="277734" y="504070"/>
                  </a:lnTo>
                  <a:lnTo>
                    <a:pt x="311677" y="482185"/>
                  </a:lnTo>
                  <a:lnTo>
                    <a:pt x="346748" y="464853"/>
                  </a:lnTo>
                  <a:lnTo>
                    <a:pt x="382806" y="452253"/>
                  </a:lnTo>
                  <a:lnTo>
                    <a:pt x="457315" y="441960"/>
                  </a:lnTo>
                  <a:lnTo>
                    <a:pt x="457315" y="0"/>
                  </a:lnTo>
                  <a:close/>
                </a:path>
              </a:pathLst>
            </a:custGeom>
            <a:solidFill>
              <a:srgbClr val="833B5C"/>
            </a:solidFill>
          </p:spPr>
          <p:txBody>
            <a:bodyPr wrap="square" lIns="0" tIns="0" rIns="0" bIns="0" rtlCol="0"/>
            <a:lstStyle/>
            <a:p>
              <a:endParaRPr/>
            </a:p>
          </p:txBody>
        </p:sp>
        <p:sp>
          <p:nvSpPr>
            <p:cNvPr id="22" name="object 22"/>
            <p:cNvSpPr/>
            <p:nvPr/>
          </p:nvSpPr>
          <p:spPr>
            <a:xfrm>
              <a:off x="0" y="3140964"/>
              <a:ext cx="457200" cy="2165985"/>
            </a:xfrm>
            <a:custGeom>
              <a:avLst/>
              <a:gdLst/>
              <a:ahLst/>
              <a:cxnLst/>
              <a:rect l="l" t="t" r="r" b="b"/>
              <a:pathLst>
                <a:path w="457200" h="2165985">
                  <a:moveTo>
                    <a:pt x="0" y="773430"/>
                  </a:moveTo>
                  <a:lnTo>
                    <a:pt x="1255" y="830870"/>
                  </a:lnTo>
                  <a:lnTo>
                    <a:pt x="4970" y="887393"/>
                  </a:lnTo>
                  <a:lnTo>
                    <a:pt x="11071" y="942816"/>
                  </a:lnTo>
                  <a:lnTo>
                    <a:pt x="19481" y="996961"/>
                  </a:lnTo>
                  <a:lnTo>
                    <a:pt x="30126" y="1049647"/>
                  </a:lnTo>
                  <a:lnTo>
                    <a:pt x="42930" y="1100695"/>
                  </a:lnTo>
                  <a:lnTo>
                    <a:pt x="57819" y="1149925"/>
                  </a:lnTo>
                  <a:lnTo>
                    <a:pt x="74717" y="1197156"/>
                  </a:lnTo>
                  <a:lnTo>
                    <a:pt x="93549" y="1242209"/>
                  </a:lnTo>
                  <a:lnTo>
                    <a:pt x="114239" y="1284904"/>
                  </a:lnTo>
                  <a:lnTo>
                    <a:pt x="136713" y="1325061"/>
                  </a:lnTo>
                  <a:lnTo>
                    <a:pt x="160895" y="1362500"/>
                  </a:lnTo>
                  <a:lnTo>
                    <a:pt x="186711" y="1397040"/>
                  </a:lnTo>
                  <a:lnTo>
                    <a:pt x="214084" y="1428503"/>
                  </a:lnTo>
                  <a:lnTo>
                    <a:pt x="242940" y="1456708"/>
                  </a:lnTo>
                  <a:lnTo>
                    <a:pt x="273204" y="1481476"/>
                  </a:lnTo>
                  <a:lnTo>
                    <a:pt x="304800" y="1502625"/>
                  </a:lnTo>
                  <a:lnTo>
                    <a:pt x="304800" y="1281645"/>
                  </a:lnTo>
                  <a:lnTo>
                    <a:pt x="457200" y="1767839"/>
                  </a:lnTo>
                  <a:lnTo>
                    <a:pt x="304800" y="2165565"/>
                  </a:lnTo>
                  <a:lnTo>
                    <a:pt x="304800" y="1944585"/>
                  </a:lnTo>
                  <a:lnTo>
                    <a:pt x="273204" y="1923438"/>
                  </a:lnTo>
                  <a:lnTo>
                    <a:pt x="242940" y="1898672"/>
                  </a:lnTo>
                  <a:lnTo>
                    <a:pt x="214084" y="1870469"/>
                  </a:lnTo>
                  <a:lnTo>
                    <a:pt x="186711" y="1839007"/>
                  </a:lnTo>
                  <a:lnTo>
                    <a:pt x="160895" y="1804468"/>
                  </a:lnTo>
                  <a:lnTo>
                    <a:pt x="136713" y="1767030"/>
                  </a:lnTo>
                  <a:lnTo>
                    <a:pt x="114239" y="1726873"/>
                  </a:lnTo>
                  <a:lnTo>
                    <a:pt x="93549" y="1684179"/>
                  </a:lnTo>
                  <a:lnTo>
                    <a:pt x="74717" y="1639126"/>
                  </a:lnTo>
                  <a:lnTo>
                    <a:pt x="57819" y="1591894"/>
                  </a:lnTo>
                  <a:lnTo>
                    <a:pt x="42930" y="1542664"/>
                  </a:lnTo>
                  <a:lnTo>
                    <a:pt x="30126" y="1491615"/>
                  </a:lnTo>
                  <a:lnTo>
                    <a:pt x="19481" y="1438928"/>
                  </a:lnTo>
                  <a:lnTo>
                    <a:pt x="11071" y="1384782"/>
                  </a:lnTo>
                  <a:lnTo>
                    <a:pt x="4970" y="1329357"/>
                  </a:lnTo>
                  <a:lnTo>
                    <a:pt x="1255" y="1272833"/>
                  </a:lnTo>
                  <a:lnTo>
                    <a:pt x="0" y="1215390"/>
                  </a:lnTo>
                  <a:lnTo>
                    <a:pt x="0" y="773430"/>
                  </a:lnTo>
                  <a:lnTo>
                    <a:pt x="1375" y="712987"/>
                  </a:lnTo>
                  <a:lnTo>
                    <a:pt x="5434" y="653816"/>
                  </a:lnTo>
                  <a:lnTo>
                    <a:pt x="12075" y="596090"/>
                  </a:lnTo>
                  <a:lnTo>
                    <a:pt x="21195" y="539979"/>
                  </a:lnTo>
                  <a:lnTo>
                    <a:pt x="32694" y="485657"/>
                  </a:lnTo>
                  <a:lnTo>
                    <a:pt x="46470" y="433295"/>
                  </a:lnTo>
                  <a:lnTo>
                    <a:pt x="62421" y="383065"/>
                  </a:lnTo>
                  <a:lnTo>
                    <a:pt x="80446" y="335139"/>
                  </a:lnTo>
                  <a:lnTo>
                    <a:pt x="100442" y="289689"/>
                  </a:lnTo>
                  <a:lnTo>
                    <a:pt x="122309" y="246887"/>
                  </a:lnTo>
                  <a:lnTo>
                    <a:pt x="145944" y="206905"/>
                  </a:lnTo>
                  <a:lnTo>
                    <a:pt x="171246" y="169914"/>
                  </a:lnTo>
                  <a:lnTo>
                    <a:pt x="198113" y="136087"/>
                  </a:lnTo>
                  <a:lnTo>
                    <a:pt x="226443" y="105596"/>
                  </a:lnTo>
                  <a:lnTo>
                    <a:pt x="256136" y="78612"/>
                  </a:lnTo>
                  <a:lnTo>
                    <a:pt x="287089" y="55308"/>
                  </a:lnTo>
                  <a:lnTo>
                    <a:pt x="352369" y="20426"/>
                  </a:lnTo>
                  <a:lnTo>
                    <a:pt x="421470" y="2326"/>
                  </a:lnTo>
                  <a:lnTo>
                    <a:pt x="457200" y="0"/>
                  </a:lnTo>
                  <a:lnTo>
                    <a:pt x="457200" y="441960"/>
                  </a:lnTo>
                  <a:lnTo>
                    <a:pt x="419593" y="444563"/>
                  </a:lnTo>
                  <a:lnTo>
                    <a:pt x="382690" y="452253"/>
                  </a:lnTo>
                  <a:lnTo>
                    <a:pt x="346632" y="464853"/>
                  </a:lnTo>
                  <a:lnTo>
                    <a:pt x="311561" y="482185"/>
                  </a:lnTo>
                  <a:lnTo>
                    <a:pt x="277618" y="504070"/>
                  </a:lnTo>
                  <a:lnTo>
                    <a:pt x="244944" y="530330"/>
                  </a:lnTo>
                  <a:lnTo>
                    <a:pt x="213680" y="560788"/>
                  </a:lnTo>
                  <a:lnTo>
                    <a:pt x="183967" y="595264"/>
                  </a:lnTo>
                  <a:lnTo>
                    <a:pt x="155947" y="633583"/>
                  </a:lnTo>
                  <a:lnTo>
                    <a:pt x="129761" y="675564"/>
                  </a:lnTo>
                  <a:lnTo>
                    <a:pt x="105549" y="721030"/>
                  </a:lnTo>
                  <a:lnTo>
                    <a:pt x="83455" y="769804"/>
                  </a:lnTo>
                  <a:lnTo>
                    <a:pt x="63617" y="821707"/>
                  </a:lnTo>
                  <a:lnTo>
                    <a:pt x="46179" y="876561"/>
                  </a:lnTo>
                  <a:lnTo>
                    <a:pt x="31280" y="934188"/>
                  </a:lnTo>
                  <a:lnTo>
                    <a:pt x="19062" y="994410"/>
                  </a:lnTo>
                </a:path>
              </a:pathLst>
            </a:custGeom>
            <a:ln w="9144">
              <a:solidFill>
                <a:srgbClr val="000000"/>
              </a:solidFill>
            </a:ln>
          </p:spPr>
          <p:txBody>
            <a:bodyPr wrap="square" lIns="0" tIns="0" rIns="0" bIns="0" rtlCol="0"/>
            <a:lstStyle/>
            <a:p>
              <a:endParaRPr/>
            </a:p>
          </p:txBody>
        </p:sp>
      </p:grpSp>
      <p:grpSp>
        <p:nvGrpSpPr>
          <p:cNvPr id="23" name="object 23"/>
          <p:cNvGrpSpPr/>
          <p:nvPr/>
        </p:nvGrpSpPr>
        <p:grpSpPr>
          <a:xfrm>
            <a:off x="2433375" y="4243132"/>
            <a:ext cx="3686810" cy="1546860"/>
            <a:chOff x="2433375" y="4243132"/>
            <a:chExt cx="3686810" cy="1546860"/>
          </a:xfrm>
        </p:grpSpPr>
        <p:sp>
          <p:nvSpPr>
            <p:cNvPr id="24" name="object 24"/>
            <p:cNvSpPr/>
            <p:nvPr/>
          </p:nvSpPr>
          <p:spPr>
            <a:xfrm>
              <a:off x="2438138" y="4247894"/>
              <a:ext cx="898525" cy="898525"/>
            </a:xfrm>
            <a:custGeom>
              <a:avLst/>
              <a:gdLst/>
              <a:ahLst/>
              <a:cxnLst/>
              <a:rect l="l" t="t" r="r" b="b"/>
              <a:pathLst>
                <a:path w="898525" h="898525">
                  <a:moveTo>
                    <a:pt x="179717" y="0"/>
                  </a:moveTo>
                  <a:lnTo>
                    <a:pt x="0" y="179717"/>
                  </a:lnTo>
                  <a:lnTo>
                    <a:pt x="535419" y="715124"/>
                  </a:lnTo>
                  <a:lnTo>
                    <a:pt x="436689" y="813854"/>
                  </a:lnTo>
                  <a:lnTo>
                    <a:pt x="898080" y="898080"/>
                  </a:lnTo>
                  <a:lnTo>
                    <a:pt x="813854" y="436689"/>
                  </a:lnTo>
                  <a:lnTo>
                    <a:pt x="715136" y="535406"/>
                  </a:lnTo>
                  <a:lnTo>
                    <a:pt x="179717" y="0"/>
                  </a:lnTo>
                  <a:close/>
                </a:path>
              </a:pathLst>
            </a:custGeom>
            <a:solidFill>
              <a:srgbClr val="A24A73"/>
            </a:solidFill>
          </p:spPr>
          <p:txBody>
            <a:bodyPr wrap="square" lIns="0" tIns="0" rIns="0" bIns="0" rtlCol="0"/>
            <a:lstStyle/>
            <a:p>
              <a:endParaRPr/>
            </a:p>
          </p:txBody>
        </p:sp>
        <p:sp>
          <p:nvSpPr>
            <p:cNvPr id="25" name="object 25"/>
            <p:cNvSpPr/>
            <p:nvPr/>
          </p:nvSpPr>
          <p:spPr>
            <a:xfrm>
              <a:off x="2438138" y="4247894"/>
              <a:ext cx="898525" cy="898525"/>
            </a:xfrm>
            <a:custGeom>
              <a:avLst/>
              <a:gdLst/>
              <a:ahLst/>
              <a:cxnLst/>
              <a:rect l="l" t="t" r="r" b="b"/>
              <a:pathLst>
                <a:path w="898525" h="898525">
                  <a:moveTo>
                    <a:pt x="436689" y="813854"/>
                  </a:moveTo>
                  <a:lnTo>
                    <a:pt x="535419" y="715124"/>
                  </a:lnTo>
                  <a:lnTo>
                    <a:pt x="0" y="179717"/>
                  </a:lnTo>
                  <a:lnTo>
                    <a:pt x="179717" y="0"/>
                  </a:lnTo>
                  <a:lnTo>
                    <a:pt x="715136" y="535406"/>
                  </a:lnTo>
                  <a:lnTo>
                    <a:pt x="813854" y="436689"/>
                  </a:lnTo>
                  <a:lnTo>
                    <a:pt x="898080" y="898080"/>
                  </a:lnTo>
                  <a:lnTo>
                    <a:pt x="436689" y="813854"/>
                  </a:lnTo>
                  <a:close/>
                </a:path>
              </a:pathLst>
            </a:custGeom>
            <a:ln w="9525">
              <a:solidFill>
                <a:srgbClr val="000000"/>
              </a:solidFill>
            </a:ln>
          </p:spPr>
          <p:txBody>
            <a:bodyPr wrap="square" lIns="0" tIns="0" rIns="0" bIns="0" rtlCol="0"/>
            <a:lstStyle/>
            <a:p>
              <a:endParaRPr/>
            </a:p>
          </p:txBody>
        </p:sp>
        <p:sp>
          <p:nvSpPr>
            <p:cNvPr id="26" name="object 26"/>
            <p:cNvSpPr/>
            <p:nvPr/>
          </p:nvSpPr>
          <p:spPr>
            <a:xfrm>
              <a:off x="5510022" y="5732525"/>
              <a:ext cx="514350" cy="0"/>
            </a:xfrm>
            <a:custGeom>
              <a:avLst/>
              <a:gdLst/>
              <a:ahLst/>
              <a:cxnLst/>
              <a:rect l="l" t="t" r="r" b="b"/>
              <a:pathLst>
                <a:path w="514350">
                  <a:moveTo>
                    <a:pt x="0" y="0"/>
                  </a:moveTo>
                  <a:lnTo>
                    <a:pt x="514350" y="0"/>
                  </a:lnTo>
                </a:path>
              </a:pathLst>
            </a:custGeom>
            <a:ln w="38100">
              <a:solidFill>
                <a:srgbClr val="000000"/>
              </a:solidFill>
            </a:ln>
          </p:spPr>
          <p:txBody>
            <a:bodyPr wrap="square" lIns="0" tIns="0" rIns="0" bIns="0" rtlCol="0"/>
            <a:lstStyle/>
            <a:p>
              <a:endParaRPr/>
            </a:p>
          </p:txBody>
        </p:sp>
        <p:sp>
          <p:nvSpPr>
            <p:cNvPr id="27" name="object 27"/>
            <p:cNvSpPr/>
            <p:nvPr/>
          </p:nvSpPr>
          <p:spPr>
            <a:xfrm>
              <a:off x="6005324" y="5675372"/>
              <a:ext cx="114300" cy="114300"/>
            </a:xfrm>
            <a:custGeom>
              <a:avLst/>
              <a:gdLst/>
              <a:ahLst/>
              <a:cxnLst/>
              <a:rect l="l" t="t" r="r" b="b"/>
              <a:pathLst>
                <a:path w="114300" h="114300">
                  <a:moveTo>
                    <a:pt x="0" y="0"/>
                  </a:moveTo>
                  <a:lnTo>
                    <a:pt x="0" y="114299"/>
                  </a:lnTo>
                  <a:lnTo>
                    <a:pt x="114300" y="57149"/>
                  </a:lnTo>
                  <a:lnTo>
                    <a:pt x="0" y="0"/>
                  </a:lnTo>
                  <a:close/>
                </a:path>
              </a:pathLst>
            </a:custGeom>
            <a:solidFill>
              <a:srgbClr val="000000"/>
            </a:solidFill>
          </p:spPr>
          <p:txBody>
            <a:bodyPr wrap="square" lIns="0" tIns="0" rIns="0" bIns="0" rtlCol="0"/>
            <a:lstStyle/>
            <a:p>
              <a:endParaRPr/>
            </a:p>
          </p:txBody>
        </p:sp>
      </p:grpSp>
      <p:grpSp>
        <p:nvGrpSpPr>
          <p:cNvPr id="28" name="object 28"/>
          <p:cNvGrpSpPr/>
          <p:nvPr/>
        </p:nvGrpSpPr>
        <p:grpSpPr>
          <a:xfrm>
            <a:off x="159829" y="528643"/>
            <a:ext cx="2138680" cy="2056764"/>
            <a:chOff x="159829" y="528643"/>
            <a:chExt cx="2138680" cy="2056764"/>
          </a:xfrm>
        </p:grpSpPr>
        <p:sp>
          <p:nvSpPr>
            <p:cNvPr id="29" name="object 29"/>
            <p:cNvSpPr/>
            <p:nvPr/>
          </p:nvSpPr>
          <p:spPr>
            <a:xfrm>
              <a:off x="179832" y="548646"/>
              <a:ext cx="2098675" cy="2016760"/>
            </a:xfrm>
            <a:custGeom>
              <a:avLst/>
              <a:gdLst/>
              <a:ahLst/>
              <a:cxnLst/>
              <a:rect l="l" t="t" r="r" b="b"/>
              <a:pathLst>
                <a:path w="2098675" h="2016760">
                  <a:moveTo>
                    <a:pt x="1762506" y="0"/>
                  </a:moveTo>
                  <a:lnTo>
                    <a:pt x="336042" y="0"/>
                  </a:lnTo>
                  <a:lnTo>
                    <a:pt x="286385" y="3643"/>
                  </a:lnTo>
                  <a:lnTo>
                    <a:pt x="238990" y="14227"/>
                  </a:lnTo>
                  <a:lnTo>
                    <a:pt x="194377" y="31231"/>
                  </a:lnTo>
                  <a:lnTo>
                    <a:pt x="153066" y="54136"/>
                  </a:lnTo>
                  <a:lnTo>
                    <a:pt x="115576" y="82423"/>
                  </a:lnTo>
                  <a:lnTo>
                    <a:pt x="82427" y="115570"/>
                  </a:lnTo>
                  <a:lnTo>
                    <a:pt x="54139" y="153060"/>
                  </a:lnTo>
                  <a:lnTo>
                    <a:pt x="31233" y="194372"/>
                  </a:lnTo>
                  <a:lnTo>
                    <a:pt x="14228" y="238986"/>
                  </a:lnTo>
                  <a:lnTo>
                    <a:pt x="3643" y="286382"/>
                  </a:lnTo>
                  <a:lnTo>
                    <a:pt x="0" y="336041"/>
                  </a:lnTo>
                  <a:lnTo>
                    <a:pt x="0" y="1680197"/>
                  </a:lnTo>
                  <a:lnTo>
                    <a:pt x="3643" y="1729856"/>
                  </a:lnTo>
                  <a:lnTo>
                    <a:pt x="14228" y="1777254"/>
                  </a:lnTo>
                  <a:lnTo>
                    <a:pt x="31233" y="1821869"/>
                  </a:lnTo>
                  <a:lnTo>
                    <a:pt x="54139" y="1863182"/>
                  </a:lnTo>
                  <a:lnTo>
                    <a:pt x="82427" y="1900673"/>
                  </a:lnTo>
                  <a:lnTo>
                    <a:pt x="115576" y="1933823"/>
                  </a:lnTo>
                  <a:lnTo>
                    <a:pt x="153066" y="1962111"/>
                  </a:lnTo>
                  <a:lnTo>
                    <a:pt x="194377" y="1985018"/>
                  </a:lnTo>
                  <a:lnTo>
                    <a:pt x="238990" y="2002023"/>
                  </a:lnTo>
                  <a:lnTo>
                    <a:pt x="286385" y="2012608"/>
                  </a:lnTo>
                  <a:lnTo>
                    <a:pt x="336042" y="2016252"/>
                  </a:lnTo>
                  <a:lnTo>
                    <a:pt x="1762506" y="2016252"/>
                  </a:lnTo>
                  <a:lnTo>
                    <a:pt x="1812162" y="2012608"/>
                  </a:lnTo>
                  <a:lnTo>
                    <a:pt x="1859557" y="2002023"/>
                  </a:lnTo>
                  <a:lnTo>
                    <a:pt x="1904170" y="1985018"/>
                  </a:lnTo>
                  <a:lnTo>
                    <a:pt x="1945481" y="1962111"/>
                  </a:lnTo>
                  <a:lnTo>
                    <a:pt x="1982971" y="1933823"/>
                  </a:lnTo>
                  <a:lnTo>
                    <a:pt x="2016120" y="1900673"/>
                  </a:lnTo>
                  <a:lnTo>
                    <a:pt x="2044408" y="1863182"/>
                  </a:lnTo>
                  <a:lnTo>
                    <a:pt x="2067314" y="1821869"/>
                  </a:lnTo>
                  <a:lnTo>
                    <a:pt x="2084319" y="1777254"/>
                  </a:lnTo>
                  <a:lnTo>
                    <a:pt x="2094904" y="1729856"/>
                  </a:lnTo>
                  <a:lnTo>
                    <a:pt x="2098548" y="1680197"/>
                  </a:lnTo>
                  <a:lnTo>
                    <a:pt x="2098548" y="336041"/>
                  </a:lnTo>
                  <a:lnTo>
                    <a:pt x="2094904" y="286382"/>
                  </a:lnTo>
                  <a:lnTo>
                    <a:pt x="2084319" y="238986"/>
                  </a:lnTo>
                  <a:lnTo>
                    <a:pt x="2067314" y="194372"/>
                  </a:lnTo>
                  <a:lnTo>
                    <a:pt x="2044408" y="153060"/>
                  </a:lnTo>
                  <a:lnTo>
                    <a:pt x="2016120" y="115570"/>
                  </a:lnTo>
                  <a:lnTo>
                    <a:pt x="1982971" y="82423"/>
                  </a:lnTo>
                  <a:lnTo>
                    <a:pt x="1945481" y="54136"/>
                  </a:lnTo>
                  <a:lnTo>
                    <a:pt x="1904170" y="31231"/>
                  </a:lnTo>
                  <a:lnTo>
                    <a:pt x="1859557" y="14227"/>
                  </a:lnTo>
                  <a:lnTo>
                    <a:pt x="1812162" y="3643"/>
                  </a:lnTo>
                  <a:lnTo>
                    <a:pt x="1762506" y="0"/>
                  </a:lnTo>
                  <a:close/>
                </a:path>
              </a:pathLst>
            </a:custGeom>
            <a:solidFill>
              <a:srgbClr val="B03E9A"/>
            </a:solidFill>
          </p:spPr>
          <p:txBody>
            <a:bodyPr wrap="square" lIns="0" tIns="0" rIns="0" bIns="0" rtlCol="0"/>
            <a:lstStyle/>
            <a:p>
              <a:endParaRPr/>
            </a:p>
          </p:txBody>
        </p:sp>
        <p:sp>
          <p:nvSpPr>
            <p:cNvPr id="30" name="object 30"/>
            <p:cNvSpPr/>
            <p:nvPr/>
          </p:nvSpPr>
          <p:spPr>
            <a:xfrm>
              <a:off x="179832" y="548646"/>
              <a:ext cx="2098675" cy="2016760"/>
            </a:xfrm>
            <a:custGeom>
              <a:avLst/>
              <a:gdLst/>
              <a:ahLst/>
              <a:cxnLst/>
              <a:rect l="l" t="t" r="r" b="b"/>
              <a:pathLst>
                <a:path w="2098675" h="2016760">
                  <a:moveTo>
                    <a:pt x="0" y="336041"/>
                  </a:moveTo>
                  <a:lnTo>
                    <a:pt x="3643" y="286382"/>
                  </a:lnTo>
                  <a:lnTo>
                    <a:pt x="14228" y="238986"/>
                  </a:lnTo>
                  <a:lnTo>
                    <a:pt x="31233" y="194372"/>
                  </a:lnTo>
                  <a:lnTo>
                    <a:pt x="54139" y="153060"/>
                  </a:lnTo>
                  <a:lnTo>
                    <a:pt x="82427" y="115570"/>
                  </a:lnTo>
                  <a:lnTo>
                    <a:pt x="115576" y="82423"/>
                  </a:lnTo>
                  <a:lnTo>
                    <a:pt x="153066" y="54136"/>
                  </a:lnTo>
                  <a:lnTo>
                    <a:pt x="194377" y="31231"/>
                  </a:lnTo>
                  <a:lnTo>
                    <a:pt x="238990" y="14227"/>
                  </a:lnTo>
                  <a:lnTo>
                    <a:pt x="286385" y="3643"/>
                  </a:lnTo>
                  <a:lnTo>
                    <a:pt x="336042" y="0"/>
                  </a:lnTo>
                  <a:lnTo>
                    <a:pt x="1762506" y="0"/>
                  </a:lnTo>
                  <a:lnTo>
                    <a:pt x="1812162" y="3643"/>
                  </a:lnTo>
                  <a:lnTo>
                    <a:pt x="1859557" y="14227"/>
                  </a:lnTo>
                  <a:lnTo>
                    <a:pt x="1904170" y="31231"/>
                  </a:lnTo>
                  <a:lnTo>
                    <a:pt x="1945481" y="54136"/>
                  </a:lnTo>
                  <a:lnTo>
                    <a:pt x="1982971" y="82423"/>
                  </a:lnTo>
                  <a:lnTo>
                    <a:pt x="2016120" y="115570"/>
                  </a:lnTo>
                  <a:lnTo>
                    <a:pt x="2044408" y="153060"/>
                  </a:lnTo>
                  <a:lnTo>
                    <a:pt x="2067314" y="194372"/>
                  </a:lnTo>
                  <a:lnTo>
                    <a:pt x="2084319" y="238986"/>
                  </a:lnTo>
                  <a:lnTo>
                    <a:pt x="2094904" y="286382"/>
                  </a:lnTo>
                  <a:lnTo>
                    <a:pt x="2098548" y="336041"/>
                  </a:lnTo>
                  <a:lnTo>
                    <a:pt x="2098548" y="1680197"/>
                  </a:lnTo>
                  <a:lnTo>
                    <a:pt x="2094904" y="1729856"/>
                  </a:lnTo>
                  <a:lnTo>
                    <a:pt x="2084319" y="1777254"/>
                  </a:lnTo>
                  <a:lnTo>
                    <a:pt x="2067314" y="1821869"/>
                  </a:lnTo>
                  <a:lnTo>
                    <a:pt x="2044408" y="1863182"/>
                  </a:lnTo>
                  <a:lnTo>
                    <a:pt x="2016120" y="1900673"/>
                  </a:lnTo>
                  <a:lnTo>
                    <a:pt x="1982971" y="1933823"/>
                  </a:lnTo>
                  <a:lnTo>
                    <a:pt x="1945481" y="1962111"/>
                  </a:lnTo>
                  <a:lnTo>
                    <a:pt x="1904170" y="1985018"/>
                  </a:lnTo>
                  <a:lnTo>
                    <a:pt x="1859557" y="2002023"/>
                  </a:lnTo>
                  <a:lnTo>
                    <a:pt x="1812162" y="2012608"/>
                  </a:lnTo>
                  <a:lnTo>
                    <a:pt x="1762506" y="2016252"/>
                  </a:lnTo>
                  <a:lnTo>
                    <a:pt x="336042" y="2016252"/>
                  </a:lnTo>
                  <a:lnTo>
                    <a:pt x="286385" y="2012608"/>
                  </a:lnTo>
                  <a:lnTo>
                    <a:pt x="238990" y="2002023"/>
                  </a:lnTo>
                  <a:lnTo>
                    <a:pt x="194377" y="1985018"/>
                  </a:lnTo>
                  <a:lnTo>
                    <a:pt x="153066" y="1962111"/>
                  </a:lnTo>
                  <a:lnTo>
                    <a:pt x="115576" y="1933823"/>
                  </a:lnTo>
                  <a:lnTo>
                    <a:pt x="82427" y="1900673"/>
                  </a:lnTo>
                  <a:lnTo>
                    <a:pt x="54139" y="1863182"/>
                  </a:lnTo>
                  <a:lnTo>
                    <a:pt x="31233" y="1821869"/>
                  </a:lnTo>
                  <a:lnTo>
                    <a:pt x="14228" y="1777254"/>
                  </a:lnTo>
                  <a:lnTo>
                    <a:pt x="3643" y="1729856"/>
                  </a:lnTo>
                  <a:lnTo>
                    <a:pt x="0" y="1680197"/>
                  </a:lnTo>
                  <a:lnTo>
                    <a:pt x="0" y="336041"/>
                  </a:lnTo>
                  <a:close/>
                </a:path>
              </a:pathLst>
            </a:custGeom>
            <a:ln w="39624">
              <a:solidFill>
                <a:srgbClr val="FFFFFF"/>
              </a:solidFill>
            </a:ln>
          </p:spPr>
          <p:txBody>
            <a:bodyPr wrap="square" lIns="0" tIns="0" rIns="0" bIns="0" rtlCol="0"/>
            <a:lstStyle/>
            <a:p>
              <a:endParaRPr/>
            </a:p>
          </p:txBody>
        </p:sp>
      </p:grpSp>
      <p:sp>
        <p:nvSpPr>
          <p:cNvPr id="31" name="object 31"/>
          <p:cNvSpPr txBox="1"/>
          <p:nvPr/>
        </p:nvSpPr>
        <p:spPr>
          <a:xfrm>
            <a:off x="743680" y="1093533"/>
            <a:ext cx="955675" cy="330835"/>
          </a:xfrm>
          <a:prstGeom prst="rect">
            <a:avLst/>
          </a:prstGeom>
        </p:spPr>
        <p:txBody>
          <a:bodyPr vert="horz" wrap="square" lIns="0" tIns="13335" rIns="0" bIns="0" rtlCol="0">
            <a:spAutoFit/>
          </a:bodyPr>
          <a:lstStyle/>
          <a:p>
            <a:pPr marL="12700">
              <a:lnSpc>
                <a:spcPct val="100000"/>
              </a:lnSpc>
              <a:spcBef>
                <a:spcPts val="105"/>
              </a:spcBef>
            </a:pPr>
            <a:r>
              <a:rPr sz="2000" b="1" spc="-55" dirty="0">
                <a:solidFill>
                  <a:srgbClr val="FFFFFF"/>
                </a:solidFill>
                <a:latin typeface="Times New Roman"/>
                <a:cs typeface="Times New Roman"/>
              </a:rPr>
              <a:t>Фасуют,</a:t>
            </a:r>
            <a:endParaRPr sz="2000">
              <a:latin typeface="Times New Roman"/>
              <a:cs typeface="Times New Roman"/>
            </a:endParaRPr>
          </a:p>
        </p:txBody>
      </p:sp>
      <p:sp>
        <p:nvSpPr>
          <p:cNvPr id="32" name="object 32"/>
          <p:cNvSpPr txBox="1"/>
          <p:nvPr/>
        </p:nvSpPr>
        <p:spPr>
          <a:xfrm>
            <a:off x="498334" y="1642252"/>
            <a:ext cx="1460500" cy="330835"/>
          </a:xfrm>
          <a:prstGeom prst="rect">
            <a:avLst/>
          </a:prstGeom>
        </p:spPr>
        <p:txBody>
          <a:bodyPr vert="horz" wrap="square" lIns="0" tIns="13335" rIns="0" bIns="0" rtlCol="0">
            <a:spAutoFit/>
          </a:bodyPr>
          <a:lstStyle/>
          <a:p>
            <a:pPr marL="12700">
              <a:lnSpc>
                <a:spcPct val="100000"/>
              </a:lnSpc>
              <a:spcBef>
                <a:spcPts val="105"/>
              </a:spcBef>
            </a:pPr>
            <a:r>
              <a:rPr sz="2000" b="1" spc="-15" dirty="0">
                <a:solidFill>
                  <a:srgbClr val="FFFFFF"/>
                </a:solidFill>
                <a:latin typeface="Times New Roman"/>
                <a:cs typeface="Times New Roman"/>
              </a:rPr>
              <a:t>відпускають</a:t>
            </a:r>
            <a:endParaRPr sz="2000">
              <a:latin typeface="Times New Roman"/>
              <a:cs typeface="Times New Roman"/>
            </a:endParaRPr>
          </a:p>
        </p:txBody>
      </p:sp>
      <p:grpSp>
        <p:nvGrpSpPr>
          <p:cNvPr id="33" name="object 33"/>
          <p:cNvGrpSpPr/>
          <p:nvPr/>
        </p:nvGrpSpPr>
        <p:grpSpPr>
          <a:xfrm>
            <a:off x="2031492" y="672085"/>
            <a:ext cx="6040120" cy="2019300"/>
            <a:chOff x="2031492" y="672085"/>
            <a:chExt cx="6040120" cy="2019300"/>
          </a:xfrm>
        </p:grpSpPr>
        <p:sp>
          <p:nvSpPr>
            <p:cNvPr id="34" name="object 34"/>
            <p:cNvSpPr/>
            <p:nvPr/>
          </p:nvSpPr>
          <p:spPr>
            <a:xfrm>
              <a:off x="2051304" y="691897"/>
              <a:ext cx="6000115" cy="1979930"/>
            </a:xfrm>
            <a:custGeom>
              <a:avLst/>
              <a:gdLst/>
              <a:ahLst/>
              <a:cxnLst/>
              <a:rect l="l" t="t" r="r" b="b"/>
              <a:pathLst>
                <a:path w="6000115" h="1979930">
                  <a:moveTo>
                    <a:pt x="5010150" y="0"/>
                  </a:moveTo>
                  <a:lnTo>
                    <a:pt x="5010150" y="247459"/>
                  </a:lnTo>
                  <a:lnTo>
                    <a:pt x="0" y="247459"/>
                  </a:lnTo>
                  <a:lnTo>
                    <a:pt x="0" y="1732216"/>
                  </a:lnTo>
                  <a:lnTo>
                    <a:pt x="5010150" y="1732216"/>
                  </a:lnTo>
                  <a:lnTo>
                    <a:pt x="5010150" y="1979676"/>
                  </a:lnTo>
                  <a:lnTo>
                    <a:pt x="5999988" y="989838"/>
                  </a:lnTo>
                  <a:lnTo>
                    <a:pt x="5010150" y="0"/>
                  </a:lnTo>
                  <a:close/>
                </a:path>
              </a:pathLst>
            </a:custGeom>
            <a:solidFill>
              <a:srgbClr val="E6CED3">
                <a:alpha val="90194"/>
              </a:srgbClr>
            </a:solidFill>
          </p:spPr>
          <p:txBody>
            <a:bodyPr wrap="square" lIns="0" tIns="0" rIns="0" bIns="0" rtlCol="0"/>
            <a:lstStyle/>
            <a:p>
              <a:endParaRPr/>
            </a:p>
          </p:txBody>
        </p:sp>
        <p:sp>
          <p:nvSpPr>
            <p:cNvPr id="35" name="object 35"/>
            <p:cNvSpPr/>
            <p:nvPr/>
          </p:nvSpPr>
          <p:spPr>
            <a:xfrm>
              <a:off x="2051304" y="691897"/>
              <a:ext cx="6000115" cy="1979930"/>
            </a:xfrm>
            <a:custGeom>
              <a:avLst/>
              <a:gdLst/>
              <a:ahLst/>
              <a:cxnLst/>
              <a:rect l="l" t="t" r="r" b="b"/>
              <a:pathLst>
                <a:path w="6000115" h="1979930">
                  <a:moveTo>
                    <a:pt x="0" y="247459"/>
                  </a:moveTo>
                  <a:lnTo>
                    <a:pt x="5010150" y="247459"/>
                  </a:lnTo>
                  <a:lnTo>
                    <a:pt x="5010150" y="0"/>
                  </a:lnTo>
                  <a:lnTo>
                    <a:pt x="5999988" y="989838"/>
                  </a:lnTo>
                  <a:lnTo>
                    <a:pt x="5010150" y="1979676"/>
                  </a:lnTo>
                  <a:lnTo>
                    <a:pt x="5010150" y="1732216"/>
                  </a:lnTo>
                  <a:lnTo>
                    <a:pt x="0" y="1732216"/>
                  </a:lnTo>
                  <a:lnTo>
                    <a:pt x="0" y="247459"/>
                  </a:lnTo>
                  <a:close/>
                </a:path>
              </a:pathLst>
            </a:custGeom>
            <a:ln w="39624">
              <a:solidFill>
                <a:srgbClr val="E6CED3"/>
              </a:solidFill>
            </a:ln>
          </p:spPr>
          <p:txBody>
            <a:bodyPr wrap="square" lIns="0" tIns="0" rIns="0" bIns="0" rtlCol="0"/>
            <a:lstStyle/>
            <a:p>
              <a:endParaRPr/>
            </a:p>
          </p:txBody>
        </p:sp>
      </p:grpSp>
      <p:sp>
        <p:nvSpPr>
          <p:cNvPr id="36" name="object 36"/>
          <p:cNvSpPr txBox="1"/>
          <p:nvPr/>
        </p:nvSpPr>
        <p:spPr>
          <a:xfrm>
            <a:off x="2047239" y="929894"/>
            <a:ext cx="5267325" cy="239395"/>
          </a:xfrm>
          <a:prstGeom prst="rect">
            <a:avLst/>
          </a:prstGeom>
        </p:spPr>
        <p:txBody>
          <a:bodyPr vert="horz" wrap="square" lIns="0" tIns="13335" rIns="0" bIns="0" rtlCol="0">
            <a:spAutoFit/>
          </a:bodyPr>
          <a:lstStyle/>
          <a:p>
            <a:pPr marL="75565" indent="-63500">
              <a:lnSpc>
                <a:spcPct val="100000"/>
              </a:lnSpc>
              <a:spcBef>
                <a:spcPts val="105"/>
              </a:spcBef>
              <a:buSzPct val="92857"/>
              <a:buChar char="•"/>
              <a:tabLst>
                <a:tab pos="76200" algn="l"/>
                <a:tab pos="443865" algn="l"/>
                <a:tab pos="1303020" algn="l"/>
                <a:tab pos="2255520" algn="l"/>
                <a:tab pos="3560445" algn="l"/>
                <a:tab pos="4244340" algn="l"/>
                <a:tab pos="5183505" algn="l"/>
              </a:tabLst>
            </a:pPr>
            <a:r>
              <a:rPr sz="1400" dirty="0">
                <a:latin typeface="Times New Roman"/>
                <a:cs typeface="Times New Roman"/>
              </a:rPr>
              <a:t>У	ск</a:t>
            </a:r>
            <a:r>
              <a:rPr sz="1400" spc="-5" dirty="0">
                <a:latin typeface="Times New Roman"/>
                <a:cs typeface="Times New Roman"/>
              </a:rPr>
              <a:t>л</a:t>
            </a:r>
            <a:r>
              <a:rPr sz="1400" dirty="0">
                <a:latin typeface="Times New Roman"/>
                <a:cs typeface="Times New Roman"/>
              </a:rPr>
              <a:t>я</a:t>
            </a:r>
            <a:r>
              <a:rPr sz="1400" spc="5" dirty="0">
                <a:latin typeface="Times New Roman"/>
                <a:cs typeface="Times New Roman"/>
              </a:rPr>
              <a:t>н</a:t>
            </a:r>
            <a:r>
              <a:rPr sz="1400" spc="-10" dirty="0">
                <a:latin typeface="Times New Roman"/>
                <a:cs typeface="Times New Roman"/>
              </a:rPr>
              <a:t>и</a:t>
            </a:r>
            <a:r>
              <a:rPr sz="1400" dirty="0">
                <a:latin typeface="Times New Roman"/>
                <a:cs typeface="Times New Roman"/>
              </a:rPr>
              <a:t>х	</a:t>
            </a:r>
            <a:r>
              <a:rPr sz="1400" spc="-35" dirty="0">
                <a:latin typeface="Times New Roman"/>
                <a:cs typeface="Times New Roman"/>
              </a:rPr>
              <a:t>ф</a:t>
            </a:r>
            <a:r>
              <a:rPr sz="1400" spc="-5" dirty="0">
                <a:latin typeface="Times New Roman"/>
                <a:cs typeface="Times New Roman"/>
              </a:rPr>
              <a:t>л</a:t>
            </a:r>
            <a:r>
              <a:rPr sz="1400" dirty="0">
                <a:latin typeface="Times New Roman"/>
                <a:cs typeface="Times New Roman"/>
              </a:rPr>
              <a:t>а</a:t>
            </a:r>
            <a:r>
              <a:rPr sz="1400" spc="-75" dirty="0">
                <a:latin typeface="Times New Roman"/>
                <a:cs typeface="Times New Roman"/>
              </a:rPr>
              <a:t>к</a:t>
            </a:r>
            <a:r>
              <a:rPr sz="1400" spc="-10" dirty="0">
                <a:latin typeface="Times New Roman"/>
                <a:cs typeface="Times New Roman"/>
              </a:rPr>
              <a:t>о</a:t>
            </a:r>
            <a:r>
              <a:rPr sz="1400" dirty="0">
                <a:latin typeface="Times New Roman"/>
                <a:cs typeface="Times New Roman"/>
              </a:rPr>
              <a:t>нах	</a:t>
            </a:r>
            <a:r>
              <a:rPr sz="1400" spc="-15" dirty="0">
                <a:latin typeface="Times New Roman"/>
                <a:cs typeface="Times New Roman"/>
              </a:rPr>
              <a:t>(</a:t>
            </a:r>
            <a:r>
              <a:rPr sz="1400" spc="-85" dirty="0">
                <a:latin typeface="Times New Roman"/>
                <a:cs typeface="Times New Roman"/>
              </a:rPr>
              <a:t>к</a:t>
            </a:r>
            <a:r>
              <a:rPr sz="1400" spc="5" dirty="0">
                <a:latin typeface="Times New Roman"/>
                <a:cs typeface="Times New Roman"/>
              </a:rPr>
              <a:t>о</a:t>
            </a:r>
            <a:r>
              <a:rPr sz="1400" dirty="0">
                <a:latin typeface="Times New Roman"/>
                <a:cs typeface="Times New Roman"/>
              </a:rPr>
              <a:t>н</a:t>
            </a:r>
            <a:r>
              <a:rPr sz="1400" spc="-5" dirty="0">
                <a:latin typeface="Times New Roman"/>
                <a:cs typeface="Times New Roman"/>
              </a:rPr>
              <a:t>т</a:t>
            </a:r>
            <a:r>
              <a:rPr sz="1400" spc="-15" dirty="0">
                <a:latin typeface="Times New Roman"/>
                <a:cs typeface="Times New Roman"/>
              </a:rPr>
              <a:t>е</a:t>
            </a:r>
            <a:r>
              <a:rPr sz="1400" spc="5" dirty="0">
                <a:latin typeface="Times New Roman"/>
                <a:cs typeface="Times New Roman"/>
              </a:rPr>
              <a:t>й</a:t>
            </a:r>
            <a:r>
              <a:rPr sz="1400" dirty="0">
                <a:latin typeface="Times New Roman"/>
                <a:cs typeface="Times New Roman"/>
              </a:rPr>
              <a:t>н</a:t>
            </a:r>
            <a:r>
              <a:rPr sz="1400" spc="-15" dirty="0">
                <a:latin typeface="Times New Roman"/>
                <a:cs typeface="Times New Roman"/>
              </a:rPr>
              <a:t>е</a:t>
            </a:r>
            <a:r>
              <a:rPr sz="1400" spc="-10" dirty="0">
                <a:latin typeface="Times New Roman"/>
                <a:cs typeface="Times New Roman"/>
              </a:rPr>
              <a:t>р</a:t>
            </a:r>
            <a:r>
              <a:rPr sz="1400" dirty="0">
                <a:latin typeface="Times New Roman"/>
                <a:cs typeface="Times New Roman"/>
              </a:rPr>
              <a:t>а</a:t>
            </a:r>
            <a:r>
              <a:rPr sz="1400" spc="5" dirty="0">
                <a:latin typeface="Times New Roman"/>
                <a:cs typeface="Times New Roman"/>
              </a:rPr>
              <a:t>х</a:t>
            </a:r>
            <a:r>
              <a:rPr sz="1400" dirty="0">
                <a:latin typeface="Times New Roman"/>
                <a:cs typeface="Times New Roman"/>
              </a:rPr>
              <a:t>)	</a:t>
            </a:r>
            <a:r>
              <a:rPr sz="1400" spc="-10" dirty="0">
                <a:latin typeface="Times New Roman"/>
                <a:cs typeface="Times New Roman"/>
              </a:rPr>
              <a:t>р</a:t>
            </a:r>
            <a:r>
              <a:rPr sz="1400" spc="5" dirty="0">
                <a:latin typeface="Times New Roman"/>
                <a:cs typeface="Times New Roman"/>
              </a:rPr>
              <a:t>і</a:t>
            </a:r>
            <a:r>
              <a:rPr sz="1400" spc="-15" dirty="0">
                <a:latin typeface="Times New Roman"/>
                <a:cs typeface="Times New Roman"/>
              </a:rPr>
              <a:t>з</a:t>
            </a:r>
            <a:r>
              <a:rPr sz="1400" dirty="0">
                <a:latin typeface="Times New Roman"/>
                <a:cs typeface="Times New Roman"/>
              </a:rPr>
              <a:t>н</a:t>
            </a:r>
            <a:r>
              <a:rPr sz="1400" spc="-10" dirty="0">
                <a:latin typeface="Times New Roman"/>
                <a:cs typeface="Times New Roman"/>
              </a:rPr>
              <a:t>о</a:t>
            </a:r>
            <a:r>
              <a:rPr sz="1400" dirty="0">
                <a:latin typeface="Times New Roman"/>
                <a:cs typeface="Times New Roman"/>
              </a:rPr>
              <a:t>ї	</a:t>
            </a:r>
            <a:r>
              <a:rPr sz="1400" spc="-5" dirty="0">
                <a:latin typeface="Times New Roman"/>
                <a:cs typeface="Times New Roman"/>
              </a:rPr>
              <a:t>м</a:t>
            </a:r>
            <a:r>
              <a:rPr sz="1400" spc="5" dirty="0">
                <a:latin typeface="Times New Roman"/>
                <a:cs typeface="Times New Roman"/>
              </a:rPr>
              <a:t>і</a:t>
            </a:r>
            <a:r>
              <a:rPr sz="1400" dirty="0">
                <a:latin typeface="Times New Roman"/>
                <a:cs typeface="Times New Roman"/>
              </a:rPr>
              <a:t>с</a:t>
            </a:r>
            <a:r>
              <a:rPr sz="1400" spc="-15" dirty="0">
                <a:latin typeface="Times New Roman"/>
                <a:cs typeface="Times New Roman"/>
              </a:rPr>
              <a:t>т</a:t>
            </a:r>
            <a:r>
              <a:rPr sz="1400" spc="-85" dirty="0">
                <a:latin typeface="Times New Roman"/>
                <a:cs typeface="Times New Roman"/>
              </a:rPr>
              <a:t>к</a:t>
            </a:r>
            <a:r>
              <a:rPr sz="1400" spc="40" dirty="0">
                <a:latin typeface="Times New Roman"/>
                <a:cs typeface="Times New Roman"/>
              </a:rPr>
              <a:t>о</a:t>
            </a:r>
            <a:r>
              <a:rPr sz="1400" dirty="0">
                <a:latin typeface="Times New Roman"/>
                <a:cs typeface="Times New Roman"/>
              </a:rPr>
              <a:t>с</a:t>
            </a:r>
            <a:r>
              <a:rPr sz="1400" spc="-5" dirty="0">
                <a:latin typeface="Times New Roman"/>
                <a:cs typeface="Times New Roman"/>
              </a:rPr>
              <a:t>т</a:t>
            </a:r>
            <a:r>
              <a:rPr sz="1400" dirty="0">
                <a:latin typeface="Times New Roman"/>
                <a:cs typeface="Times New Roman"/>
              </a:rPr>
              <a:t>і	з</a:t>
            </a:r>
            <a:endParaRPr sz="1400">
              <a:latin typeface="Times New Roman"/>
              <a:cs typeface="Times New Roman"/>
            </a:endParaRPr>
          </a:p>
        </p:txBody>
      </p:sp>
      <p:sp>
        <p:nvSpPr>
          <p:cNvPr id="37" name="object 37"/>
          <p:cNvSpPr txBox="1"/>
          <p:nvPr/>
        </p:nvSpPr>
        <p:spPr>
          <a:xfrm>
            <a:off x="2047316" y="1143328"/>
            <a:ext cx="5265420" cy="239395"/>
          </a:xfrm>
          <a:prstGeom prst="rect">
            <a:avLst/>
          </a:prstGeom>
        </p:spPr>
        <p:txBody>
          <a:bodyPr vert="horz" wrap="square" lIns="0" tIns="13335" rIns="0" bIns="0" rtlCol="0">
            <a:spAutoFit/>
          </a:bodyPr>
          <a:lstStyle/>
          <a:p>
            <a:pPr marL="12700">
              <a:lnSpc>
                <a:spcPct val="100000"/>
              </a:lnSpc>
              <a:spcBef>
                <a:spcPts val="105"/>
              </a:spcBef>
            </a:pPr>
            <a:r>
              <a:rPr sz="1400" spc="-5" dirty="0">
                <a:latin typeface="Times New Roman"/>
                <a:cs typeface="Times New Roman"/>
              </a:rPr>
              <a:t>пластмасовими</a:t>
            </a:r>
            <a:r>
              <a:rPr sz="1400" spc="65" dirty="0">
                <a:latin typeface="Times New Roman"/>
                <a:cs typeface="Times New Roman"/>
              </a:rPr>
              <a:t> </a:t>
            </a:r>
            <a:r>
              <a:rPr sz="1400" spc="-5" dirty="0">
                <a:latin typeface="Times New Roman"/>
                <a:cs typeface="Times New Roman"/>
              </a:rPr>
              <a:t>або</a:t>
            </a:r>
            <a:r>
              <a:rPr sz="1400" spc="60" dirty="0">
                <a:latin typeface="Times New Roman"/>
                <a:cs typeface="Times New Roman"/>
              </a:rPr>
              <a:t> </a:t>
            </a:r>
            <a:r>
              <a:rPr sz="1400" spc="-5" dirty="0">
                <a:latin typeface="Times New Roman"/>
                <a:cs typeface="Times New Roman"/>
              </a:rPr>
              <a:t>поліетиленовими</a:t>
            </a:r>
            <a:r>
              <a:rPr sz="1400" spc="65" dirty="0">
                <a:latin typeface="Times New Roman"/>
                <a:cs typeface="Times New Roman"/>
              </a:rPr>
              <a:t> </a:t>
            </a:r>
            <a:r>
              <a:rPr sz="1400" spc="-5" dirty="0">
                <a:latin typeface="Times New Roman"/>
                <a:cs typeface="Times New Roman"/>
              </a:rPr>
              <a:t>кришками,</a:t>
            </a:r>
            <a:r>
              <a:rPr sz="1400" spc="60" dirty="0">
                <a:latin typeface="Times New Roman"/>
                <a:cs typeface="Times New Roman"/>
              </a:rPr>
              <a:t> </a:t>
            </a:r>
            <a:r>
              <a:rPr sz="1400" spc="-5" dirty="0">
                <a:latin typeface="Times New Roman"/>
                <a:cs typeface="Times New Roman"/>
              </a:rPr>
              <a:t>що</a:t>
            </a:r>
            <a:r>
              <a:rPr sz="1400" spc="70" dirty="0">
                <a:latin typeface="Times New Roman"/>
                <a:cs typeface="Times New Roman"/>
              </a:rPr>
              <a:t> </a:t>
            </a:r>
            <a:r>
              <a:rPr sz="1400" spc="-5" dirty="0">
                <a:latin typeface="Times New Roman"/>
                <a:cs typeface="Times New Roman"/>
              </a:rPr>
              <a:t>нагвинчуються,</a:t>
            </a:r>
            <a:endParaRPr sz="1400">
              <a:latin typeface="Times New Roman"/>
              <a:cs typeface="Times New Roman"/>
            </a:endParaRPr>
          </a:p>
        </p:txBody>
      </p:sp>
      <p:sp>
        <p:nvSpPr>
          <p:cNvPr id="38" name="object 38"/>
          <p:cNvSpPr txBox="1"/>
          <p:nvPr/>
        </p:nvSpPr>
        <p:spPr>
          <a:xfrm>
            <a:off x="439339" y="1367892"/>
            <a:ext cx="1918970" cy="330835"/>
          </a:xfrm>
          <a:prstGeom prst="rect">
            <a:avLst/>
          </a:prstGeom>
        </p:spPr>
        <p:txBody>
          <a:bodyPr vert="horz" wrap="square" lIns="0" tIns="13335" rIns="0" bIns="0" rtlCol="0">
            <a:spAutoFit/>
          </a:bodyPr>
          <a:lstStyle/>
          <a:p>
            <a:pPr marL="38100">
              <a:lnSpc>
                <a:spcPct val="100000"/>
              </a:lnSpc>
              <a:spcBef>
                <a:spcPts val="105"/>
              </a:spcBef>
            </a:pPr>
            <a:r>
              <a:rPr sz="2000" b="1" spc="-20" dirty="0">
                <a:solidFill>
                  <a:srgbClr val="FFFFFF"/>
                </a:solidFill>
                <a:latin typeface="Times New Roman"/>
                <a:cs typeface="Times New Roman"/>
              </a:rPr>
              <a:t>упаковують</a:t>
            </a:r>
            <a:r>
              <a:rPr sz="2000" b="1" spc="-40" dirty="0">
                <a:solidFill>
                  <a:srgbClr val="FFFFFF"/>
                </a:solidFill>
                <a:latin typeface="Times New Roman"/>
                <a:cs typeface="Times New Roman"/>
              </a:rPr>
              <a:t> </a:t>
            </a:r>
            <a:r>
              <a:rPr sz="2000" b="1" dirty="0">
                <a:solidFill>
                  <a:srgbClr val="FFFFFF"/>
                </a:solidFill>
                <a:latin typeface="Times New Roman"/>
                <a:cs typeface="Times New Roman"/>
              </a:rPr>
              <a:t>і</a:t>
            </a:r>
            <a:r>
              <a:rPr sz="2000" b="1" spc="95" dirty="0">
                <a:solidFill>
                  <a:srgbClr val="FFFFFF"/>
                </a:solidFill>
                <a:latin typeface="Times New Roman"/>
                <a:cs typeface="Times New Roman"/>
              </a:rPr>
              <a:t> </a:t>
            </a:r>
            <a:r>
              <a:rPr sz="2100" baseline="27777" dirty="0">
                <a:latin typeface="Times New Roman"/>
                <a:cs typeface="Times New Roman"/>
              </a:rPr>
              <a:t>або</a:t>
            </a:r>
            <a:endParaRPr sz="2100" baseline="27777">
              <a:latin typeface="Times New Roman"/>
              <a:cs typeface="Times New Roman"/>
            </a:endParaRPr>
          </a:p>
        </p:txBody>
      </p:sp>
      <p:sp>
        <p:nvSpPr>
          <p:cNvPr id="39" name="object 39"/>
          <p:cNvSpPr txBox="1"/>
          <p:nvPr/>
        </p:nvSpPr>
        <p:spPr>
          <a:xfrm>
            <a:off x="2459029" y="1356763"/>
            <a:ext cx="4855845" cy="239395"/>
          </a:xfrm>
          <a:prstGeom prst="rect">
            <a:avLst/>
          </a:prstGeom>
        </p:spPr>
        <p:txBody>
          <a:bodyPr vert="horz" wrap="square" lIns="0" tIns="13335" rIns="0" bIns="0" rtlCol="0">
            <a:spAutoFit/>
          </a:bodyPr>
          <a:lstStyle/>
          <a:p>
            <a:pPr marL="12700">
              <a:lnSpc>
                <a:spcPct val="100000"/>
              </a:lnSpc>
              <a:spcBef>
                <a:spcPts val="105"/>
              </a:spcBef>
              <a:tabLst>
                <a:tab pos="1103630" algn="l"/>
                <a:tab pos="1550035" algn="l"/>
                <a:tab pos="1917064" algn="l"/>
                <a:tab pos="3014980" algn="l"/>
                <a:tab pos="3822700" algn="l"/>
                <a:tab pos="4772025" algn="l"/>
              </a:tabLst>
            </a:pPr>
            <a:r>
              <a:rPr sz="1400" dirty="0">
                <a:latin typeface="Times New Roman"/>
                <a:cs typeface="Times New Roman"/>
              </a:rPr>
              <a:t>н</a:t>
            </a:r>
            <a:r>
              <a:rPr sz="1400" spc="-35" dirty="0">
                <a:latin typeface="Times New Roman"/>
                <a:cs typeface="Times New Roman"/>
              </a:rPr>
              <a:t>а</a:t>
            </a:r>
            <a:r>
              <a:rPr sz="1400" spc="-30" dirty="0">
                <a:latin typeface="Times New Roman"/>
                <a:cs typeface="Times New Roman"/>
              </a:rPr>
              <a:t>т</a:t>
            </a:r>
            <a:r>
              <a:rPr sz="1400" dirty="0">
                <a:latin typeface="Times New Roman"/>
                <a:cs typeface="Times New Roman"/>
              </a:rPr>
              <a:t>яг</a:t>
            </a:r>
            <a:r>
              <a:rPr sz="1400" spc="-20" dirty="0">
                <a:latin typeface="Times New Roman"/>
                <a:cs typeface="Times New Roman"/>
              </a:rPr>
              <a:t>ую</a:t>
            </a:r>
            <a:r>
              <a:rPr sz="1400" spc="-5" dirty="0">
                <a:latin typeface="Times New Roman"/>
                <a:cs typeface="Times New Roman"/>
              </a:rPr>
              <a:t>ть</a:t>
            </a:r>
            <a:r>
              <a:rPr sz="1400" dirty="0">
                <a:latin typeface="Times New Roman"/>
                <a:cs typeface="Times New Roman"/>
              </a:rPr>
              <a:t>ся	(</a:t>
            </a:r>
            <a:r>
              <a:rPr sz="1400" spc="-10" dirty="0">
                <a:latin typeface="Times New Roman"/>
                <a:cs typeface="Times New Roman"/>
              </a:rPr>
              <a:t>п</a:t>
            </a:r>
            <a:r>
              <a:rPr sz="1400" spc="5" dirty="0">
                <a:latin typeface="Times New Roman"/>
                <a:cs typeface="Times New Roman"/>
              </a:rPr>
              <a:t>і</a:t>
            </a:r>
            <a:r>
              <a:rPr sz="1400" dirty="0">
                <a:latin typeface="Times New Roman"/>
                <a:cs typeface="Times New Roman"/>
              </a:rPr>
              <a:t>д	</a:t>
            </a:r>
            <a:r>
              <a:rPr sz="1400" spc="-10" dirty="0">
                <a:latin typeface="Times New Roman"/>
                <a:cs typeface="Times New Roman"/>
              </a:rPr>
              <a:t>я</a:t>
            </a:r>
            <a:r>
              <a:rPr sz="1400" dirty="0">
                <a:latin typeface="Times New Roman"/>
                <a:cs typeface="Times New Roman"/>
              </a:rPr>
              <a:t>кі	п</a:t>
            </a:r>
            <a:r>
              <a:rPr sz="1400" spc="-10" dirty="0">
                <a:latin typeface="Times New Roman"/>
                <a:cs typeface="Times New Roman"/>
              </a:rPr>
              <a:t>ід</a:t>
            </a:r>
            <a:r>
              <a:rPr sz="1400" dirty="0">
                <a:latin typeface="Times New Roman"/>
                <a:cs typeface="Times New Roman"/>
              </a:rPr>
              <a:t>к</a:t>
            </a:r>
            <a:r>
              <a:rPr sz="1400" spc="-5" dirty="0">
                <a:latin typeface="Times New Roman"/>
                <a:cs typeface="Times New Roman"/>
              </a:rPr>
              <a:t>л</a:t>
            </a:r>
            <a:r>
              <a:rPr sz="1400" dirty="0">
                <a:latin typeface="Times New Roman"/>
                <a:cs typeface="Times New Roman"/>
              </a:rPr>
              <a:t>а</a:t>
            </a:r>
            <a:r>
              <a:rPr sz="1400" spc="5" dirty="0">
                <a:latin typeface="Times New Roman"/>
                <a:cs typeface="Times New Roman"/>
              </a:rPr>
              <a:t>д</a:t>
            </a:r>
            <a:r>
              <a:rPr sz="1400" spc="-15" dirty="0">
                <a:latin typeface="Times New Roman"/>
                <a:cs typeface="Times New Roman"/>
              </a:rPr>
              <a:t>а</a:t>
            </a:r>
            <a:r>
              <a:rPr sz="1400" spc="-30" dirty="0">
                <a:latin typeface="Times New Roman"/>
                <a:cs typeface="Times New Roman"/>
              </a:rPr>
              <a:t>ю</a:t>
            </a:r>
            <a:r>
              <a:rPr sz="1400" spc="-5" dirty="0">
                <a:latin typeface="Times New Roman"/>
                <a:cs typeface="Times New Roman"/>
              </a:rPr>
              <a:t>т</a:t>
            </a:r>
            <a:r>
              <a:rPr sz="1400" dirty="0">
                <a:latin typeface="Times New Roman"/>
                <a:cs typeface="Times New Roman"/>
              </a:rPr>
              <a:t>ь	</a:t>
            </a:r>
            <a:r>
              <a:rPr sz="1400" spc="-25" dirty="0">
                <a:latin typeface="Times New Roman"/>
                <a:cs typeface="Times New Roman"/>
              </a:rPr>
              <a:t>к</a:t>
            </a:r>
            <a:r>
              <a:rPr sz="1400" dirty="0">
                <a:latin typeface="Times New Roman"/>
                <a:cs typeface="Times New Roman"/>
              </a:rPr>
              <a:t>а</a:t>
            </a:r>
            <a:r>
              <a:rPr sz="1400" spc="-20" dirty="0">
                <a:latin typeface="Times New Roman"/>
                <a:cs typeface="Times New Roman"/>
              </a:rPr>
              <a:t>р</a:t>
            </a:r>
            <a:r>
              <a:rPr sz="1400" spc="-30" dirty="0">
                <a:latin typeface="Times New Roman"/>
                <a:cs typeface="Times New Roman"/>
              </a:rPr>
              <a:t>т</a:t>
            </a:r>
            <a:r>
              <a:rPr sz="1400" spc="5" dirty="0">
                <a:latin typeface="Times New Roman"/>
                <a:cs typeface="Times New Roman"/>
              </a:rPr>
              <a:t>о</a:t>
            </a:r>
            <a:r>
              <a:rPr sz="1400" dirty="0">
                <a:latin typeface="Times New Roman"/>
                <a:cs typeface="Times New Roman"/>
              </a:rPr>
              <a:t>нні	</a:t>
            </a:r>
            <a:r>
              <a:rPr sz="1400" spc="-10" dirty="0">
                <a:latin typeface="Times New Roman"/>
                <a:cs typeface="Times New Roman"/>
              </a:rPr>
              <a:t>про</a:t>
            </a:r>
            <a:r>
              <a:rPr sz="1400" dirty="0">
                <a:latin typeface="Times New Roman"/>
                <a:cs typeface="Times New Roman"/>
              </a:rPr>
              <a:t>к</a:t>
            </a:r>
            <a:r>
              <a:rPr sz="1400" spc="-5" dirty="0">
                <a:latin typeface="Times New Roman"/>
                <a:cs typeface="Times New Roman"/>
              </a:rPr>
              <a:t>л</a:t>
            </a:r>
            <a:r>
              <a:rPr sz="1400" dirty="0">
                <a:latin typeface="Times New Roman"/>
                <a:cs typeface="Times New Roman"/>
              </a:rPr>
              <a:t>а</a:t>
            </a:r>
            <a:r>
              <a:rPr sz="1400" spc="-10" dirty="0">
                <a:latin typeface="Times New Roman"/>
                <a:cs typeface="Times New Roman"/>
              </a:rPr>
              <a:t>д</a:t>
            </a:r>
            <a:r>
              <a:rPr sz="1400" dirty="0">
                <a:latin typeface="Times New Roman"/>
                <a:cs typeface="Times New Roman"/>
              </a:rPr>
              <a:t>ки	з</a:t>
            </a:r>
            <a:endParaRPr sz="1400">
              <a:latin typeface="Times New Roman"/>
              <a:cs typeface="Times New Roman"/>
            </a:endParaRPr>
          </a:p>
        </p:txBody>
      </p:sp>
      <p:sp>
        <p:nvSpPr>
          <p:cNvPr id="40" name="object 40"/>
          <p:cNvSpPr txBox="1"/>
          <p:nvPr/>
        </p:nvSpPr>
        <p:spPr>
          <a:xfrm>
            <a:off x="2047672" y="1570198"/>
            <a:ext cx="3237865"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Times New Roman"/>
                <a:cs typeface="Times New Roman"/>
              </a:rPr>
              <a:t>двостороннім</a:t>
            </a:r>
            <a:r>
              <a:rPr sz="1400" spc="-30" dirty="0">
                <a:latin typeface="Times New Roman"/>
                <a:cs typeface="Times New Roman"/>
              </a:rPr>
              <a:t> </a:t>
            </a:r>
            <a:r>
              <a:rPr sz="1400" spc="-5" dirty="0">
                <a:latin typeface="Times New Roman"/>
                <a:cs typeface="Times New Roman"/>
              </a:rPr>
              <a:t>поліетиленовим</a:t>
            </a:r>
            <a:r>
              <a:rPr sz="1400" spc="-10" dirty="0">
                <a:latin typeface="Times New Roman"/>
                <a:cs typeface="Times New Roman"/>
              </a:rPr>
              <a:t> </a:t>
            </a:r>
            <a:r>
              <a:rPr sz="1400" spc="-5" dirty="0">
                <a:latin typeface="Times New Roman"/>
                <a:cs typeface="Times New Roman"/>
              </a:rPr>
              <a:t>покриттям)</a:t>
            </a:r>
            <a:endParaRPr sz="1400">
              <a:latin typeface="Times New Roman"/>
              <a:cs typeface="Times New Roman"/>
            </a:endParaRPr>
          </a:p>
        </p:txBody>
      </p:sp>
      <p:sp>
        <p:nvSpPr>
          <p:cNvPr id="41" name="object 41"/>
          <p:cNvSpPr txBox="1"/>
          <p:nvPr/>
        </p:nvSpPr>
        <p:spPr>
          <a:xfrm>
            <a:off x="2047672" y="1783632"/>
            <a:ext cx="5267325" cy="239395"/>
          </a:xfrm>
          <a:prstGeom prst="rect">
            <a:avLst/>
          </a:prstGeom>
        </p:spPr>
        <p:txBody>
          <a:bodyPr vert="horz" wrap="square" lIns="0" tIns="13335" rIns="0" bIns="0" rtlCol="0">
            <a:spAutoFit/>
          </a:bodyPr>
          <a:lstStyle/>
          <a:p>
            <a:pPr marL="118745" indent="-106680">
              <a:lnSpc>
                <a:spcPct val="100000"/>
              </a:lnSpc>
              <a:spcBef>
                <a:spcPts val="105"/>
              </a:spcBef>
              <a:buChar char="•"/>
              <a:tabLst>
                <a:tab pos="119380" algn="l"/>
                <a:tab pos="1276985" algn="l"/>
              </a:tabLst>
            </a:pPr>
            <a:r>
              <a:rPr sz="1400" dirty="0">
                <a:latin typeface="Times New Roman"/>
                <a:cs typeface="Times New Roman"/>
              </a:rPr>
              <a:t>У</a:t>
            </a:r>
            <a:r>
              <a:rPr sz="1400" spc="305" dirty="0">
                <a:latin typeface="Times New Roman"/>
                <a:cs typeface="Times New Roman"/>
              </a:rPr>
              <a:t> </a:t>
            </a:r>
            <a:r>
              <a:rPr sz="1400" dirty="0">
                <a:latin typeface="Times New Roman"/>
                <a:cs typeface="Times New Roman"/>
              </a:rPr>
              <a:t>металевих	</a:t>
            </a:r>
            <a:r>
              <a:rPr sz="1400" spc="-10" dirty="0">
                <a:latin typeface="Times New Roman"/>
                <a:cs typeface="Times New Roman"/>
              </a:rPr>
              <a:t>тубах</a:t>
            </a:r>
            <a:r>
              <a:rPr sz="1400" spc="295" dirty="0">
                <a:latin typeface="Times New Roman"/>
                <a:cs typeface="Times New Roman"/>
              </a:rPr>
              <a:t> </a:t>
            </a:r>
            <a:r>
              <a:rPr sz="1400" dirty="0">
                <a:latin typeface="Times New Roman"/>
                <a:cs typeface="Times New Roman"/>
              </a:rPr>
              <a:t>з</a:t>
            </a:r>
            <a:r>
              <a:rPr sz="1400" spc="285" dirty="0">
                <a:latin typeface="Times New Roman"/>
                <a:cs typeface="Times New Roman"/>
              </a:rPr>
              <a:t> </a:t>
            </a:r>
            <a:r>
              <a:rPr sz="1400" spc="-5" dirty="0">
                <a:latin typeface="Times New Roman"/>
                <a:cs typeface="Times New Roman"/>
              </a:rPr>
              <a:t>внутрішнім</a:t>
            </a:r>
            <a:r>
              <a:rPr sz="1400" spc="290" dirty="0">
                <a:latin typeface="Times New Roman"/>
                <a:cs typeface="Times New Roman"/>
              </a:rPr>
              <a:t> </a:t>
            </a:r>
            <a:r>
              <a:rPr sz="1400" spc="-15" dirty="0">
                <a:latin typeface="Times New Roman"/>
                <a:cs typeface="Times New Roman"/>
              </a:rPr>
              <a:t>лаковим</a:t>
            </a:r>
            <a:r>
              <a:rPr sz="1400" spc="275" dirty="0">
                <a:latin typeface="Times New Roman"/>
                <a:cs typeface="Times New Roman"/>
              </a:rPr>
              <a:t> </a:t>
            </a:r>
            <a:r>
              <a:rPr sz="1400" spc="-5" dirty="0">
                <a:latin typeface="Times New Roman"/>
                <a:cs typeface="Times New Roman"/>
              </a:rPr>
              <a:t>покриттям,</a:t>
            </a:r>
            <a:r>
              <a:rPr sz="1400" spc="285" dirty="0">
                <a:latin typeface="Times New Roman"/>
                <a:cs typeface="Times New Roman"/>
              </a:rPr>
              <a:t> </a:t>
            </a:r>
            <a:r>
              <a:rPr sz="1400" spc="-5" dirty="0">
                <a:latin typeface="Times New Roman"/>
                <a:cs typeface="Times New Roman"/>
              </a:rPr>
              <a:t>захисною</a:t>
            </a:r>
            <a:endParaRPr sz="1400">
              <a:latin typeface="Times New Roman"/>
              <a:cs typeface="Times New Roman"/>
            </a:endParaRPr>
          </a:p>
        </p:txBody>
      </p:sp>
      <p:sp>
        <p:nvSpPr>
          <p:cNvPr id="42" name="object 42"/>
          <p:cNvSpPr txBox="1"/>
          <p:nvPr/>
        </p:nvSpPr>
        <p:spPr>
          <a:xfrm>
            <a:off x="2047494" y="1997067"/>
            <a:ext cx="2578735"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Times New Roman"/>
                <a:cs typeface="Times New Roman"/>
              </a:rPr>
              <a:t>мембраною</a:t>
            </a:r>
            <a:r>
              <a:rPr sz="1400" spc="-45" dirty="0">
                <a:latin typeface="Times New Roman"/>
                <a:cs typeface="Times New Roman"/>
              </a:rPr>
              <a:t> </a:t>
            </a:r>
            <a:r>
              <a:rPr sz="1400" dirty="0">
                <a:latin typeface="Times New Roman"/>
                <a:cs typeface="Times New Roman"/>
              </a:rPr>
              <a:t>та</a:t>
            </a:r>
            <a:r>
              <a:rPr sz="1400" spc="-5" dirty="0">
                <a:latin typeface="Times New Roman"/>
                <a:cs typeface="Times New Roman"/>
              </a:rPr>
              <a:t> </a:t>
            </a:r>
            <a:r>
              <a:rPr sz="1400" spc="-10" dirty="0">
                <a:latin typeface="Times New Roman"/>
                <a:cs typeface="Times New Roman"/>
              </a:rPr>
              <a:t>латексним</a:t>
            </a:r>
            <a:r>
              <a:rPr sz="1400" spc="-25" dirty="0">
                <a:latin typeface="Times New Roman"/>
                <a:cs typeface="Times New Roman"/>
              </a:rPr>
              <a:t> </a:t>
            </a:r>
            <a:r>
              <a:rPr sz="1400" dirty="0">
                <a:latin typeface="Times New Roman"/>
                <a:cs typeface="Times New Roman"/>
              </a:rPr>
              <a:t>кільцем</a:t>
            </a:r>
            <a:endParaRPr sz="14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46604" y="371856"/>
            <a:ext cx="3279775" cy="541020"/>
            <a:chOff x="2546604" y="371856"/>
            <a:chExt cx="3279775" cy="541020"/>
          </a:xfrm>
        </p:grpSpPr>
        <p:pic>
          <p:nvPicPr>
            <p:cNvPr id="3" name="object 3"/>
            <p:cNvPicPr/>
            <p:nvPr/>
          </p:nvPicPr>
          <p:blipFill>
            <a:blip r:embed="rId2" cstate="print"/>
            <a:stretch>
              <a:fillRect/>
            </a:stretch>
          </p:blipFill>
          <p:spPr>
            <a:xfrm>
              <a:off x="2546604" y="371856"/>
              <a:ext cx="1388363" cy="541019"/>
            </a:xfrm>
            <a:prstGeom prst="rect">
              <a:avLst/>
            </a:prstGeom>
          </p:spPr>
        </p:pic>
        <p:pic>
          <p:nvPicPr>
            <p:cNvPr id="4" name="object 4"/>
            <p:cNvPicPr/>
            <p:nvPr/>
          </p:nvPicPr>
          <p:blipFill>
            <a:blip r:embed="rId3" cstate="print"/>
            <a:stretch>
              <a:fillRect/>
            </a:stretch>
          </p:blipFill>
          <p:spPr>
            <a:xfrm>
              <a:off x="3611880" y="371856"/>
              <a:ext cx="1283207" cy="541019"/>
            </a:xfrm>
            <a:prstGeom prst="rect">
              <a:avLst/>
            </a:prstGeom>
          </p:spPr>
        </p:pic>
        <p:pic>
          <p:nvPicPr>
            <p:cNvPr id="5" name="object 5"/>
            <p:cNvPicPr/>
            <p:nvPr/>
          </p:nvPicPr>
          <p:blipFill>
            <a:blip r:embed="rId4" cstate="print"/>
            <a:stretch>
              <a:fillRect/>
            </a:stretch>
          </p:blipFill>
          <p:spPr>
            <a:xfrm>
              <a:off x="4634483" y="371856"/>
              <a:ext cx="1191767" cy="541019"/>
            </a:xfrm>
            <a:prstGeom prst="rect">
              <a:avLst/>
            </a:prstGeom>
          </p:spPr>
        </p:pic>
      </p:grpSp>
      <p:sp>
        <p:nvSpPr>
          <p:cNvPr id="6" name="object 6"/>
          <p:cNvSpPr txBox="1">
            <a:spLocks noGrp="1"/>
          </p:cNvSpPr>
          <p:nvPr>
            <p:ph type="title"/>
          </p:nvPr>
        </p:nvSpPr>
        <p:spPr>
          <a:xfrm>
            <a:off x="2684875" y="430212"/>
            <a:ext cx="2981960" cy="314960"/>
          </a:xfrm>
          <a:prstGeom prst="rect">
            <a:avLst/>
          </a:prstGeom>
        </p:spPr>
        <p:txBody>
          <a:bodyPr vert="horz" wrap="square" lIns="0" tIns="12065" rIns="0" bIns="0" rtlCol="0">
            <a:spAutoFit/>
          </a:bodyPr>
          <a:lstStyle/>
          <a:p>
            <a:pPr marL="12700">
              <a:lnSpc>
                <a:spcPct val="100000"/>
              </a:lnSpc>
              <a:spcBef>
                <a:spcPts val="95"/>
              </a:spcBef>
            </a:pPr>
            <a:r>
              <a:rPr spc="-5" dirty="0"/>
              <a:t>ОЦІНКА</a:t>
            </a:r>
            <a:r>
              <a:rPr spc="-35" dirty="0"/>
              <a:t> </a:t>
            </a:r>
            <a:r>
              <a:rPr spc="-10" dirty="0"/>
              <a:t>ЯКОСТІ</a:t>
            </a:r>
            <a:r>
              <a:rPr spc="-20" dirty="0"/>
              <a:t> МАЗЕЙ</a:t>
            </a:r>
          </a:p>
        </p:txBody>
      </p:sp>
      <p:grpSp>
        <p:nvGrpSpPr>
          <p:cNvPr id="7" name="object 7"/>
          <p:cNvGrpSpPr/>
          <p:nvPr/>
        </p:nvGrpSpPr>
        <p:grpSpPr>
          <a:xfrm>
            <a:off x="1674685" y="1566481"/>
            <a:ext cx="6445885" cy="3208655"/>
            <a:chOff x="1674685" y="1566481"/>
            <a:chExt cx="6445885" cy="3208655"/>
          </a:xfrm>
        </p:grpSpPr>
        <p:sp>
          <p:nvSpPr>
            <p:cNvPr id="8" name="object 8"/>
            <p:cNvSpPr/>
            <p:nvPr/>
          </p:nvSpPr>
          <p:spPr>
            <a:xfrm>
              <a:off x="1694688" y="1586484"/>
              <a:ext cx="6405880" cy="3168650"/>
            </a:xfrm>
            <a:custGeom>
              <a:avLst/>
              <a:gdLst/>
              <a:ahLst/>
              <a:cxnLst/>
              <a:rect l="l" t="t" r="r" b="b"/>
              <a:pathLst>
                <a:path w="6405880" h="3168650">
                  <a:moveTo>
                    <a:pt x="4821174" y="0"/>
                  </a:moveTo>
                  <a:lnTo>
                    <a:pt x="4821174" y="396049"/>
                  </a:lnTo>
                  <a:lnTo>
                    <a:pt x="0" y="396049"/>
                  </a:lnTo>
                  <a:lnTo>
                    <a:pt x="0" y="2772346"/>
                  </a:lnTo>
                  <a:lnTo>
                    <a:pt x="4821174" y="2772346"/>
                  </a:lnTo>
                  <a:lnTo>
                    <a:pt x="4821174" y="3168396"/>
                  </a:lnTo>
                  <a:lnTo>
                    <a:pt x="6405372" y="1584198"/>
                  </a:lnTo>
                  <a:lnTo>
                    <a:pt x="4821174" y="0"/>
                  </a:lnTo>
                  <a:close/>
                </a:path>
              </a:pathLst>
            </a:custGeom>
            <a:solidFill>
              <a:srgbClr val="E6CED3">
                <a:alpha val="90194"/>
              </a:srgbClr>
            </a:solidFill>
          </p:spPr>
          <p:txBody>
            <a:bodyPr wrap="square" lIns="0" tIns="0" rIns="0" bIns="0" rtlCol="0"/>
            <a:lstStyle/>
            <a:p>
              <a:endParaRPr/>
            </a:p>
          </p:txBody>
        </p:sp>
        <p:sp>
          <p:nvSpPr>
            <p:cNvPr id="9" name="object 9"/>
            <p:cNvSpPr/>
            <p:nvPr/>
          </p:nvSpPr>
          <p:spPr>
            <a:xfrm>
              <a:off x="1694688" y="1586484"/>
              <a:ext cx="6405880" cy="3168650"/>
            </a:xfrm>
            <a:custGeom>
              <a:avLst/>
              <a:gdLst/>
              <a:ahLst/>
              <a:cxnLst/>
              <a:rect l="l" t="t" r="r" b="b"/>
              <a:pathLst>
                <a:path w="6405880" h="3168650">
                  <a:moveTo>
                    <a:pt x="0" y="396049"/>
                  </a:moveTo>
                  <a:lnTo>
                    <a:pt x="4821174" y="396049"/>
                  </a:lnTo>
                  <a:lnTo>
                    <a:pt x="4821174" y="0"/>
                  </a:lnTo>
                  <a:lnTo>
                    <a:pt x="6405372" y="1584198"/>
                  </a:lnTo>
                  <a:lnTo>
                    <a:pt x="4821174" y="3168396"/>
                  </a:lnTo>
                  <a:lnTo>
                    <a:pt x="4821174" y="2772346"/>
                  </a:lnTo>
                  <a:lnTo>
                    <a:pt x="0" y="2772346"/>
                  </a:lnTo>
                  <a:lnTo>
                    <a:pt x="0" y="396049"/>
                  </a:lnTo>
                  <a:close/>
                </a:path>
              </a:pathLst>
            </a:custGeom>
            <a:ln w="39624">
              <a:solidFill>
                <a:srgbClr val="E6CED3"/>
              </a:solidFill>
            </a:ln>
          </p:spPr>
          <p:txBody>
            <a:bodyPr wrap="square" lIns="0" tIns="0" rIns="0" bIns="0" rtlCol="0"/>
            <a:lstStyle/>
            <a:p>
              <a:endParaRPr/>
            </a:p>
          </p:txBody>
        </p:sp>
      </p:grpSp>
      <p:sp>
        <p:nvSpPr>
          <p:cNvPr id="10" name="object 10"/>
          <p:cNvSpPr txBox="1"/>
          <p:nvPr/>
        </p:nvSpPr>
        <p:spPr>
          <a:xfrm>
            <a:off x="1695379" y="1965942"/>
            <a:ext cx="5192395" cy="1791335"/>
          </a:xfrm>
          <a:prstGeom prst="rect">
            <a:avLst/>
          </a:prstGeom>
        </p:spPr>
        <p:txBody>
          <a:bodyPr vert="horz" wrap="square" lIns="0" tIns="34290" rIns="0" bIns="0" rtlCol="0">
            <a:spAutoFit/>
          </a:bodyPr>
          <a:lstStyle/>
          <a:p>
            <a:pPr marL="265430" marR="5080">
              <a:lnSpc>
                <a:spcPts val="2290"/>
              </a:lnSpc>
              <a:spcBef>
                <a:spcPts val="270"/>
              </a:spcBef>
            </a:pPr>
            <a:r>
              <a:rPr sz="2000" spc="-5" dirty="0">
                <a:latin typeface="Times New Roman"/>
                <a:cs typeface="Times New Roman"/>
              </a:rPr>
              <a:t>Перевірка документації </a:t>
            </a:r>
            <a:r>
              <a:rPr sz="2000" spc="-25" dirty="0">
                <a:latin typeface="Times New Roman"/>
                <a:cs typeface="Times New Roman"/>
              </a:rPr>
              <a:t>(рецепт, </a:t>
            </a:r>
            <a:r>
              <a:rPr sz="2000" spc="-5" dirty="0">
                <a:latin typeface="Times New Roman"/>
                <a:cs typeface="Times New Roman"/>
              </a:rPr>
              <a:t>паспорт ПК) </a:t>
            </a:r>
            <a:r>
              <a:rPr sz="2000" spc="-484" dirty="0">
                <a:latin typeface="Times New Roman"/>
                <a:cs typeface="Times New Roman"/>
              </a:rPr>
              <a:t> </a:t>
            </a:r>
            <a:r>
              <a:rPr sz="2000" spc="-5" dirty="0">
                <a:latin typeface="Times New Roman"/>
                <a:cs typeface="Times New Roman"/>
              </a:rPr>
              <a:t>Якість </a:t>
            </a:r>
            <a:r>
              <a:rPr sz="2000" spc="-15" dirty="0">
                <a:latin typeface="Times New Roman"/>
                <a:cs typeface="Times New Roman"/>
              </a:rPr>
              <a:t>упаковки</a:t>
            </a:r>
            <a:endParaRPr sz="2000">
              <a:latin typeface="Times New Roman"/>
              <a:cs typeface="Times New Roman"/>
            </a:endParaRPr>
          </a:p>
          <a:p>
            <a:pPr marL="265430">
              <a:lnSpc>
                <a:spcPts val="2195"/>
              </a:lnSpc>
            </a:pPr>
            <a:r>
              <a:rPr sz="2000" spc="-5" dirty="0">
                <a:latin typeface="Times New Roman"/>
                <a:cs typeface="Times New Roman"/>
              </a:rPr>
              <a:t>Оформлення</a:t>
            </a:r>
            <a:r>
              <a:rPr sz="2000" spc="-45" dirty="0">
                <a:latin typeface="Times New Roman"/>
                <a:cs typeface="Times New Roman"/>
              </a:rPr>
              <a:t> </a:t>
            </a:r>
            <a:r>
              <a:rPr sz="2000" dirty="0">
                <a:latin typeface="Times New Roman"/>
                <a:cs typeface="Times New Roman"/>
              </a:rPr>
              <a:t>до</a:t>
            </a:r>
            <a:r>
              <a:rPr sz="2000" spc="-30" dirty="0">
                <a:latin typeface="Times New Roman"/>
                <a:cs typeface="Times New Roman"/>
              </a:rPr>
              <a:t> </a:t>
            </a:r>
            <a:r>
              <a:rPr sz="2000" spc="-5" dirty="0">
                <a:latin typeface="Times New Roman"/>
                <a:cs typeface="Times New Roman"/>
              </a:rPr>
              <a:t>відпуску</a:t>
            </a:r>
            <a:endParaRPr sz="2000">
              <a:latin typeface="Times New Roman"/>
              <a:cs typeface="Times New Roman"/>
            </a:endParaRPr>
          </a:p>
          <a:p>
            <a:pPr marL="12700" marR="163195" indent="252729">
              <a:lnSpc>
                <a:spcPts val="2300"/>
              </a:lnSpc>
              <a:spcBef>
                <a:spcPts val="105"/>
              </a:spcBef>
            </a:pPr>
            <a:r>
              <a:rPr sz="2000" spc="-5" dirty="0">
                <a:latin typeface="Times New Roman"/>
                <a:cs typeface="Times New Roman"/>
              </a:rPr>
              <a:t>Однорідність, відсутність </a:t>
            </a:r>
            <a:r>
              <a:rPr sz="2000" spc="-10" dirty="0">
                <a:latin typeface="Times New Roman"/>
                <a:cs typeface="Times New Roman"/>
              </a:rPr>
              <a:t>розшаровування </a:t>
            </a:r>
            <a:r>
              <a:rPr sz="2000" dirty="0">
                <a:latin typeface="Times New Roman"/>
                <a:cs typeface="Times New Roman"/>
              </a:rPr>
              <a:t>і </a:t>
            </a:r>
            <a:r>
              <a:rPr sz="2000" spc="-484" dirty="0">
                <a:latin typeface="Times New Roman"/>
                <a:cs typeface="Times New Roman"/>
              </a:rPr>
              <a:t> </a:t>
            </a:r>
            <a:r>
              <a:rPr sz="2000" spc="-10" dirty="0">
                <a:latin typeface="Times New Roman"/>
                <a:cs typeface="Times New Roman"/>
              </a:rPr>
              <a:t>механічних</a:t>
            </a:r>
            <a:r>
              <a:rPr sz="2000" spc="-20" dirty="0">
                <a:latin typeface="Times New Roman"/>
                <a:cs typeface="Times New Roman"/>
              </a:rPr>
              <a:t> </a:t>
            </a:r>
            <a:r>
              <a:rPr sz="2000" spc="-10" dirty="0">
                <a:latin typeface="Times New Roman"/>
                <a:cs typeface="Times New Roman"/>
              </a:rPr>
              <a:t>включень,</a:t>
            </a:r>
            <a:r>
              <a:rPr sz="2000" spc="-20" dirty="0">
                <a:latin typeface="Times New Roman"/>
                <a:cs typeface="Times New Roman"/>
              </a:rPr>
              <a:t> колір, </a:t>
            </a:r>
            <a:r>
              <a:rPr sz="2000" spc="-10" dirty="0">
                <a:latin typeface="Times New Roman"/>
                <a:cs typeface="Times New Roman"/>
              </a:rPr>
              <a:t>запах</a:t>
            </a:r>
            <a:endParaRPr sz="2000">
              <a:latin typeface="Times New Roman"/>
              <a:cs typeface="Times New Roman"/>
            </a:endParaRPr>
          </a:p>
          <a:p>
            <a:pPr marL="265430">
              <a:lnSpc>
                <a:spcPts val="2250"/>
              </a:lnSpc>
            </a:pPr>
            <a:r>
              <a:rPr sz="2000" spc="-5" dirty="0">
                <a:latin typeface="Times New Roman"/>
                <a:cs typeface="Times New Roman"/>
              </a:rPr>
              <a:t>Відхилення</a:t>
            </a:r>
            <a:r>
              <a:rPr sz="2000" spc="-15" dirty="0">
                <a:latin typeface="Times New Roman"/>
                <a:cs typeface="Times New Roman"/>
              </a:rPr>
              <a:t> </a:t>
            </a:r>
            <a:r>
              <a:rPr sz="2000" dirty="0">
                <a:latin typeface="Times New Roman"/>
                <a:cs typeface="Times New Roman"/>
              </a:rPr>
              <a:t>в</a:t>
            </a:r>
            <a:r>
              <a:rPr sz="2000" spc="-25" dirty="0">
                <a:latin typeface="Times New Roman"/>
                <a:cs typeface="Times New Roman"/>
              </a:rPr>
              <a:t> </a:t>
            </a:r>
            <a:r>
              <a:rPr sz="2000" spc="-5" dirty="0">
                <a:latin typeface="Times New Roman"/>
                <a:cs typeface="Times New Roman"/>
              </a:rPr>
              <a:t>масі</a:t>
            </a:r>
            <a:endParaRPr sz="2000">
              <a:latin typeface="Times New Roman"/>
              <a:cs typeface="Times New Roman"/>
            </a:endParaRPr>
          </a:p>
        </p:txBody>
      </p:sp>
      <p:grpSp>
        <p:nvGrpSpPr>
          <p:cNvPr id="11" name="object 11"/>
          <p:cNvGrpSpPr/>
          <p:nvPr/>
        </p:nvGrpSpPr>
        <p:grpSpPr>
          <a:xfrm>
            <a:off x="-19811" y="2147321"/>
            <a:ext cx="1732914" cy="2321560"/>
            <a:chOff x="-19811" y="2147321"/>
            <a:chExt cx="1732914" cy="2321560"/>
          </a:xfrm>
        </p:grpSpPr>
        <p:sp>
          <p:nvSpPr>
            <p:cNvPr id="12" name="object 12"/>
            <p:cNvSpPr/>
            <p:nvPr/>
          </p:nvSpPr>
          <p:spPr>
            <a:xfrm>
              <a:off x="0" y="2167133"/>
              <a:ext cx="1693545" cy="2281555"/>
            </a:xfrm>
            <a:custGeom>
              <a:avLst/>
              <a:gdLst/>
              <a:ahLst/>
              <a:cxnLst/>
              <a:rect l="l" t="t" r="r" b="b"/>
              <a:pathLst>
                <a:path w="1693545" h="2281554">
                  <a:moveTo>
                    <a:pt x="1410970" y="0"/>
                  </a:moveTo>
                  <a:lnTo>
                    <a:pt x="282194" y="0"/>
                  </a:lnTo>
                  <a:lnTo>
                    <a:pt x="236419" y="3693"/>
                  </a:lnTo>
                  <a:lnTo>
                    <a:pt x="192997" y="14386"/>
                  </a:lnTo>
                  <a:lnTo>
                    <a:pt x="152508" y="31497"/>
                  </a:lnTo>
                  <a:lnTo>
                    <a:pt x="115532" y="54446"/>
                  </a:lnTo>
                  <a:lnTo>
                    <a:pt x="82651" y="82651"/>
                  </a:lnTo>
                  <a:lnTo>
                    <a:pt x="54446" y="115532"/>
                  </a:lnTo>
                  <a:lnTo>
                    <a:pt x="31497" y="152508"/>
                  </a:lnTo>
                  <a:lnTo>
                    <a:pt x="14386" y="192997"/>
                  </a:lnTo>
                  <a:lnTo>
                    <a:pt x="3693" y="236419"/>
                  </a:lnTo>
                  <a:lnTo>
                    <a:pt x="0" y="282194"/>
                  </a:lnTo>
                  <a:lnTo>
                    <a:pt x="0" y="1999221"/>
                  </a:lnTo>
                  <a:lnTo>
                    <a:pt x="3693" y="2044995"/>
                  </a:lnTo>
                  <a:lnTo>
                    <a:pt x="14386" y="2088418"/>
                  </a:lnTo>
                  <a:lnTo>
                    <a:pt x="31497" y="2128909"/>
                  </a:lnTo>
                  <a:lnTo>
                    <a:pt x="54446" y="2165887"/>
                  </a:lnTo>
                  <a:lnTo>
                    <a:pt x="82651" y="2198770"/>
                  </a:lnTo>
                  <a:lnTo>
                    <a:pt x="115532" y="2226977"/>
                  </a:lnTo>
                  <a:lnTo>
                    <a:pt x="152508" y="2249927"/>
                  </a:lnTo>
                  <a:lnTo>
                    <a:pt x="192997" y="2267040"/>
                  </a:lnTo>
                  <a:lnTo>
                    <a:pt x="236419" y="2277734"/>
                  </a:lnTo>
                  <a:lnTo>
                    <a:pt x="282194" y="2281428"/>
                  </a:lnTo>
                  <a:lnTo>
                    <a:pt x="1410970" y="2281428"/>
                  </a:lnTo>
                  <a:lnTo>
                    <a:pt x="1456744" y="2277734"/>
                  </a:lnTo>
                  <a:lnTo>
                    <a:pt x="1500166" y="2267040"/>
                  </a:lnTo>
                  <a:lnTo>
                    <a:pt x="1540655" y="2249927"/>
                  </a:lnTo>
                  <a:lnTo>
                    <a:pt x="1577631" y="2226977"/>
                  </a:lnTo>
                  <a:lnTo>
                    <a:pt x="1610512" y="2198770"/>
                  </a:lnTo>
                  <a:lnTo>
                    <a:pt x="1638717" y="2165887"/>
                  </a:lnTo>
                  <a:lnTo>
                    <a:pt x="1661666" y="2128909"/>
                  </a:lnTo>
                  <a:lnTo>
                    <a:pt x="1678777" y="2088418"/>
                  </a:lnTo>
                  <a:lnTo>
                    <a:pt x="1689470" y="2044995"/>
                  </a:lnTo>
                  <a:lnTo>
                    <a:pt x="1693164" y="1999221"/>
                  </a:lnTo>
                  <a:lnTo>
                    <a:pt x="1693164" y="282194"/>
                  </a:lnTo>
                  <a:lnTo>
                    <a:pt x="1689470" y="236419"/>
                  </a:lnTo>
                  <a:lnTo>
                    <a:pt x="1678777" y="192997"/>
                  </a:lnTo>
                  <a:lnTo>
                    <a:pt x="1661666" y="152508"/>
                  </a:lnTo>
                  <a:lnTo>
                    <a:pt x="1638717" y="115532"/>
                  </a:lnTo>
                  <a:lnTo>
                    <a:pt x="1610512" y="82651"/>
                  </a:lnTo>
                  <a:lnTo>
                    <a:pt x="1577631" y="54446"/>
                  </a:lnTo>
                  <a:lnTo>
                    <a:pt x="1540655" y="31497"/>
                  </a:lnTo>
                  <a:lnTo>
                    <a:pt x="1500166" y="14386"/>
                  </a:lnTo>
                  <a:lnTo>
                    <a:pt x="1456744" y="3693"/>
                  </a:lnTo>
                  <a:lnTo>
                    <a:pt x="1410970" y="0"/>
                  </a:lnTo>
                  <a:close/>
                </a:path>
              </a:pathLst>
            </a:custGeom>
            <a:solidFill>
              <a:srgbClr val="B03E9A"/>
            </a:solidFill>
          </p:spPr>
          <p:txBody>
            <a:bodyPr wrap="square" lIns="0" tIns="0" rIns="0" bIns="0" rtlCol="0"/>
            <a:lstStyle/>
            <a:p>
              <a:endParaRPr/>
            </a:p>
          </p:txBody>
        </p:sp>
        <p:sp>
          <p:nvSpPr>
            <p:cNvPr id="13" name="object 13"/>
            <p:cNvSpPr/>
            <p:nvPr/>
          </p:nvSpPr>
          <p:spPr>
            <a:xfrm>
              <a:off x="0" y="2167133"/>
              <a:ext cx="1693545" cy="2281555"/>
            </a:xfrm>
            <a:custGeom>
              <a:avLst/>
              <a:gdLst/>
              <a:ahLst/>
              <a:cxnLst/>
              <a:rect l="l" t="t" r="r" b="b"/>
              <a:pathLst>
                <a:path w="1693545" h="2281554">
                  <a:moveTo>
                    <a:pt x="0" y="282194"/>
                  </a:moveTo>
                  <a:lnTo>
                    <a:pt x="3693" y="236419"/>
                  </a:lnTo>
                  <a:lnTo>
                    <a:pt x="14386" y="192997"/>
                  </a:lnTo>
                  <a:lnTo>
                    <a:pt x="31497" y="152508"/>
                  </a:lnTo>
                  <a:lnTo>
                    <a:pt x="54446" y="115532"/>
                  </a:lnTo>
                  <a:lnTo>
                    <a:pt x="82651" y="82651"/>
                  </a:lnTo>
                  <a:lnTo>
                    <a:pt x="115532" y="54446"/>
                  </a:lnTo>
                  <a:lnTo>
                    <a:pt x="152508" y="31497"/>
                  </a:lnTo>
                  <a:lnTo>
                    <a:pt x="192997" y="14386"/>
                  </a:lnTo>
                  <a:lnTo>
                    <a:pt x="236419" y="3693"/>
                  </a:lnTo>
                  <a:lnTo>
                    <a:pt x="282194" y="0"/>
                  </a:lnTo>
                  <a:lnTo>
                    <a:pt x="1410970" y="0"/>
                  </a:lnTo>
                  <a:lnTo>
                    <a:pt x="1456744" y="3693"/>
                  </a:lnTo>
                  <a:lnTo>
                    <a:pt x="1500166" y="14386"/>
                  </a:lnTo>
                  <a:lnTo>
                    <a:pt x="1540655" y="31497"/>
                  </a:lnTo>
                  <a:lnTo>
                    <a:pt x="1577631" y="54446"/>
                  </a:lnTo>
                  <a:lnTo>
                    <a:pt x="1610512" y="82651"/>
                  </a:lnTo>
                  <a:lnTo>
                    <a:pt x="1638717" y="115532"/>
                  </a:lnTo>
                  <a:lnTo>
                    <a:pt x="1661666" y="152508"/>
                  </a:lnTo>
                  <a:lnTo>
                    <a:pt x="1678777" y="192997"/>
                  </a:lnTo>
                  <a:lnTo>
                    <a:pt x="1689470" y="236419"/>
                  </a:lnTo>
                  <a:lnTo>
                    <a:pt x="1693164" y="282194"/>
                  </a:lnTo>
                  <a:lnTo>
                    <a:pt x="1693164" y="1999221"/>
                  </a:lnTo>
                  <a:lnTo>
                    <a:pt x="1689470" y="2044995"/>
                  </a:lnTo>
                  <a:lnTo>
                    <a:pt x="1678777" y="2088418"/>
                  </a:lnTo>
                  <a:lnTo>
                    <a:pt x="1661666" y="2128909"/>
                  </a:lnTo>
                  <a:lnTo>
                    <a:pt x="1638717" y="2165887"/>
                  </a:lnTo>
                  <a:lnTo>
                    <a:pt x="1610512" y="2198770"/>
                  </a:lnTo>
                  <a:lnTo>
                    <a:pt x="1577631" y="2226977"/>
                  </a:lnTo>
                  <a:lnTo>
                    <a:pt x="1540655" y="2249927"/>
                  </a:lnTo>
                  <a:lnTo>
                    <a:pt x="1500166" y="2267040"/>
                  </a:lnTo>
                  <a:lnTo>
                    <a:pt x="1456744" y="2277734"/>
                  </a:lnTo>
                  <a:lnTo>
                    <a:pt x="1410970" y="2281428"/>
                  </a:lnTo>
                  <a:lnTo>
                    <a:pt x="282194" y="2281428"/>
                  </a:lnTo>
                  <a:lnTo>
                    <a:pt x="236419" y="2277734"/>
                  </a:lnTo>
                  <a:lnTo>
                    <a:pt x="192997" y="2267040"/>
                  </a:lnTo>
                  <a:lnTo>
                    <a:pt x="152508" y="2249927"/>
                  </a:lnTo>
                  <a:lnTo>
                    <a:pt x="115532" y="2226977"/>
                  </a:lnTo>
                  <a:lnTo>
                    <a:pt x="82651" y="2198770"/>
                  </a:lnTo>
                  <a:lnTo>
                    <a:pt x="54446" y="2165887"/>
                  </a:lnTo>
                  <a:lnTo>
                    <a:pt x="31497" y="2128909"/>
                  </a:lnTo>
                  <a:lnTo>
                    <a:pt x="14386" y="2088418"/>
                  </a:lnTo>
                  <a:lnTo>
                    <a:pt x="3693" y="2044995"/>
                  </a:lnTo>
                  <a:lnTo>
                    <a:pt x="0" y="1999221"/>
                  </a:lnTo>
                  <a:lnTo>
                    <a:pt x="0" y="282194"/>
                  </a:lnTo>
                  <a:close/>
                </a:path>
              </a:pathLst>
            </a:custGeom>
            <a:ln w="39624">
              <a:solidFill>
                <a:srgbClr val="FFFFFF"/>
              </a:solidFill>
            </a:ln>
          </p:spPr>
          <p:txBody>
            <a:bodyPr wrap="square" lIns="0" tIns="0" rIns="0" bIns="0" rtlCol="0"/>
            <a:lstStyle/>
            <a:p>
              <a:endParaRPr/>
            </a:p>
          </p:txBody>
        </p:sp>
      </p:grpSp>
      <p:sp>
        <p:nvSpPr>
          <p:cNvPr id="14" name="object 14"/>
          <p:cNvSpPr txBox="1"/>
          <p:nvPr/>
        </p:nvSpPr>
        <p:spPr>
          <a:xfrm>
            <a:off x="265164" y="2853382"/>
            <a:ext cx="1161415" cy="857250"/>
          </a:xfrm>
          <a:prstGeom prst="rect">
            <a:avLst/>
          </a:prstGeom>
        </p:spPr>
        <p:txBody>
          <a:bodyPr vert="horz" wrap="square" lIns="0" tIns="54610" rIns="0" bIns="0" rtlCol="0">
            <a:spAutoFit/>
          </a:bodyPr>
          <a:lstStyle/>
          <a:p>
            <a:pPr marL="12065" marR="5080" indent="-1905" algn="ctr">
              <a:lnSpc>
                <a:spcPct val="86300"/>
              </a:lnSpc>
              <a:spcBef>
                <a:spcPts val="430"/>
              </a:spcBef>
            </a:pPr>
            <a:r>
              <a:rPr sz="2000" b="1" spc="-5" dirty="0">
                <a:solidFill>
                  <a:srgbClr val="FFFFFF"/>
                </a:solidFill>
                <a:latin typeface="Times New Roman"/>
                <a:cs typeface="Times New Roman"/>
              </a:rPr>
              <a:t>Якість </a:t>
            </a:r>
            <a:r>
              <a:rPr sz="2000" b="1" dirty="0">
                <a:solidFill>
                  <a:srgbClr val="FFFFFF"/>
                </a:solidFill>
                <a:latin typeface="Times New Roman"/>
                <a:cs typeface="Times New Roman"/>
              </a:rPr>
              <a:t> </a:t>
            </a:r>
            <a:r>
              <a:rPr sz="2000" b="1" spc="-5" dirty="0">
                <a:solidFill>
                  <a:srgbClr val="FFFFFF"/>
                </a:solidFill>
                <a:latin typeface="Times New Roman"/>
                <a:cs typeface="Times New Roman"/>
              </a:rPr>
              <a:t>мазей </a:t>
            </a:r>
            <a:r>
              <a:rPr sz="2000" b="1" dirty="0">
                <a:solidFill>
                  <a:srgbClr val="FFFFFF"/>
                </a:solidFill>
                <a:latin typeface="Times New Roman"/>
                <a:cs typeface="Times New Roman"/>
              </a:rPr>
              <a:t> </a:t>
            </a:r>
            <a:r>
              <a:rPr sz="2000" b="1" spc="5" dirty="0">
                <a:solidFill>
                  <a:srgbClr val="FFFFFF"/>
                </a:solidFill>
                <a:latin typeface="Times New Roman"/>
                <a:cs typeface="Times New Roman"/>
              </a:rPr>
              <a:t>о</a:t>
            </a:r>
            <a:r>
              <a:rPr sz="2000" b="1" spc="-5" dirty="0">
                <a:solidFill>
                  <a:srgbClr val="FFFFFF"/>
                </a:solidFill>
                <a:latin typeface="Times New Roman"/>
                <a:cs typeface="Times New Roman"/>
              </a:rPr>
              <a:t>ц</a:t>
            </a:r>
            <a:r>
              <a:rPr sz="2000" b="1" spc="-10" dirty="0">
                <a:solidFill>
                  <a:srgbClr val="FFFFFF"/>
                </a:solidFill>
                <a:latin typeface="Times New Roman"/>
                <a:cs typeface="Times New Roman"/>
              </a:rPr>
              <a:t>і</a:t>
            </a:r>
            <a:r>
              <a:rPr sz="2000" b="1" spc="-5" dirty="0">
                <a:solidFill>
                  <a:srgbClr val="FFFFFF"/>
                </a:solidFill>
                <a:latin typeface="Times New Roman"/>
                <a:cs typeface="Times New Roman"/>
              </a:rPr>
              <a:t>н</a:t>
            </a:r>
            <a:r>
              <a:rPr sz="2000" b="1" dirty="0">
                <a:solidFill>
                  <a:srgbClr val="FFFFFF"/>
                </a:solidFill>
                <a:latin typeface="Times New Roman"/>
                <a:cs typeface="Times New Roman"/>
              </a:rPr>
              <a:t>ю</a:t>
            </a:r>
            <a:r>
              <a:rPr sz="2000" b="1" spc="-20" dirty="0">
                <a:solidFill>
                  <a:srgbClr val="FFFFFF"/>
                </a:solidFill>
                <a:latin typeface="Times New Roman"/>
                <a:cs typeface="Times New Roman"/>
              </a:rPr>
              <a:t>ю</a:t>
            </a:r>
            <a:r>
              <a:rPr sz="2000" b="1" spc="-15" dirty="0">
                <a:solidFill>
                  <a:srgbClr val="FFFFFF"/>
                </a:solidFill>
                <a:latin typeface="Times New Roman"/>
                <a:cs typeface="Times New Roman"/>
              </a:rPr>
              <a:t>т</a:t>
            </a:r>
            <a:r>
              <a:rPr sz="2000" b="1" dirty="0">
                <a:solidFill>
                  <a:srgbClr val="FFFFFF"/>
                </a:solidFill>
                <a:latin typeface="Times New Roman"/>
                <a:cs typeface="Times New Roman"/>
              </a:rPr>
              <a:t>ь</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1660"/>
            <a:ext cx="7772400" cy="3801041"/>
          </a:xfrm>
        </p:spPr>
        <p:txBody>
          <a:bodyPr/>
          <a:lstStyle/>
          <a:p>
            <a:pPr algn="just"/>
            <a:r>
              <a:rPr lang="ru-RU" dirty="0" err="1">
                <a:solidFill>
                  <a:srgbClr val="FF0000"/>
                </a:solidFill>
              </a:rPr>
              <a:t>Креми</a:t>
            </a:r>
            <a:r>
              <a:rPr lang="ru-RU" dirty="0">
                <a:solidFill>
                  <a:srgbClr val="FF0000"/>
                </a:solidFill>
              </a:rPr>
              <a:t> </a:t>
            </a:r>
            <a:r>
              <a:rPr lang="uk-UA" dirty="0">
                <a:solidFill>
                  <a:schemeClr val="tx1"/>
                </a:solidFill>
              </a:rPr>
              <a:t>- </a:t>
            </a:r>
            <a:r>
              <a:rPr lang="ru-RU" dirty="0" err="1">
                <a:solidFill>
                  <a:schemeClr val="tx1"/>
                </a:solidFill>
              </a:rPr>
              <a:t>м’які</a:t>
            </a:r>
            <a:r>
              <a:rPr lang="ru-RU" dirty="0">
                <a:solidFill>
                  <a:schemeClr val="tx1"/>
                </a:solidFill>
              </a:rPr>
              <a:t> </a:t>
            </a:r>
            <a:r>
              <a:rPr lang="ru-RU" dirty="0" err="1">
                <a:solidFill>
                  <a:schemeClr val="tx1"/>
                </a:solidFill>
              </a:rPr>
              <a:t>лікарські</a:t>
            </a:r>
            <a:r>
              <a:rPr lang="ru-RU" dirty="0">
                <a:solidFill>
                  <a:schemeClr val="tx1"/>
                </a:solidFill>
              </a:rPr>
              <a:t> </a:t>
            </a:r>
            <a:r>
              <a:rPr lang="ru-RU" dirty="0" err="1">
                <a:solidFill>
                  <a:schemeClr val="tx1"/>
                </a:solidFill>
              </a:rPr>
              <a:t>засоби</a:t>
            </a:r>
            <a:r>
              <a:rPr lang="ru-RU" dirty="0">
                <a:solidFill>
                  <a:schemeClr val="tx1"/>
                </a:solidFill>
              </a:rPr>
              <a:t> для </a:t>
            </a:r>
            <a:r>
              <a:rPr lang="ru-RU" dirty="0" err="1">
                <a:solidFill>
                  <a:schemeClr val="tx1"/>
                </a:solidFill>
              </a:rPr>
              <a:t>місцевого</a:t>
            </a:r>
            <a:r>
              <a:rPr lang="ru-RU" dirty="0">
                <a:solidFill>
                  <a:schemeClr val="tx1"/>
                </a:solidFill>
              </a:rPr>
              <a:t> </a:t>
            </a:r>
            <a:r>
              <a:rPr lang="ru-RU" dirty="0" err="1">
                <a:solidFill>
                  <a:schemeClr val="tx1"/>
                </a:solidFill>
              </a:rPr>
              <a:t>застосування</a:t>
            </a:r>
            <a:r>
              <a:rPr lang="ru-RU" dirty="0">
                <a:solidFill>
                  <a:schemeClr val="tx1"/>
                </a:solidFill>
              </a:rPr>
              <a:t>, </a:t>
            </a:r>
            <a:r>
              <a:rPr lang="ru-RU" dirty="0" err="1">
                <a:solidFill>
                  <a:schemeClr val="tx1"/>
                </a:solidFill>
              </a:rPr>
              <a:t>що</a:t>
            </a:r>
            <a:r>
              <a:rPr lang="ru-RU" dirty="0">
                <a:solidFill>
                  <a:schemeClr val="tx1"/>
                </a:solidFill>
              </a:rPr>
              <a:t> </a:t>
            </a:r>
            <a:r>
              <a:rPr lang="ru-RU" dirty="0" err="1">
                <a:solidFill>
                  <a:schemeClr val="tx1"/>
                </a:solidFill>
              </a:rPr>
              <a:t>являють</a:t>
            </a:r>
            <a:r>
              <a:rPr lang="ru-RU" dirty="0">
                <a:solidFill>
                  <a:schemeClr val="tx1"/>
                </a:solidFill>
              </a:rPr>
              <a:t> собою одно-, </a:t>
            </a:r>
            <a:r>
              <a:rPr lang="ru-RU" dirty="0" err="1">
                <a:solidFill>
                  <a:schemeClr val="tx1"/>
                </a:solidFill>
              </a:rPr>
              <a:t>дво</a:t>
            </a:r>
            <a:r>
              <a:rPr lang="ru-RU" dirty="0">
                <a:solidFill>
                  <a:schemeClr val="tx1"/>
                </a:solidFill>
              </a:rPr>
              <a:t>- </a:t>
            </a:r>
            <a:r>
              <a:rPr lang="ru-RU" dirty="0" err="1">
                <a:solidFill>
                  <a:schemeClr val="tx1"/>
                </a:solidFill>
              </a:rPr>
              <a:t>або</a:t>
            </a:r>
            <a:r>
              <a:rPr lang="ru-RU" dirty="0">
                <a:solidFill>
                  <a:schemeClr val="tx1"/>
                </a:solidFill>
              </a:rPr>
              <a:t> </a:t>
            </a:r>
            <a:r>
              <a:rPr lang="ru-RU" dirty="0" err="1">
                <a:solidFill>
                  <a:schemeClr val="tx1"/>
                </a:solidFill>
              </a:rPr>
              <a:t>багатофазові</a:t>
            </a:r>
            <a:r>
              <a:rPr lang="ru-RU" dirty="0">
                <a:solidFill>
                  <a:schemeClr val="tx1"/>
                </a:solidFill>
              </a:rPr>
              <a:t> </a:t>
            </a:r>
            <a:r>
              <a:rPr lang="ru-RU" dirty="0" err="1">
                <a:solidFill>
                  <a:schemeClr val="tx1"/>
                </a:solidFill>
              </a:rPr>
              <a:t>дисперсні</a:t>
            </a:r>
            <a:r>
              <a:rPr lang="ru-RU" dirty="0">
                <a:solidFill>
                  <a:schemeClr val="tx1"/>
                </a:solidFill>
              </a:rPr>
              <a:t> </a:t>
            </a:r>
            <a:r>
              <a:rPr lang="ru-RU" dirty="0" err="1">
                <a:solidFill>
                  <a:schemeClr val="tx1"/>
                </a:solidFill>
              </a:rPr>
              <a:t>системи</a:t>
            </a:r>
            <a:r>
              <a:rPr lang="ru-RU" dirty="0">
                <a:solidFill>
                  <a:schemeClr val="tx1"/>
                </a:solidFill>
              </a:rPr>
              <a:t>, </a:t>
            </a:r>
            <a:r>
              <a:rPr lang="ru-RU" dirty="0" err="1">
                <a:solidFill>
                  <a:schemeClr val="tx1"/>
                </a:solidFill>
              </a:rPr>
              <a:t>дисперсне</a:t>
            </a:r>
            <a:r>
              <a:rPr lang="ru-RU" dirty="0">
                <a:solidFill>
                  <a:schemeClr val="tx1"/>
                </a:solidFill>
              </a:rPr>
              <a:t> </a:t>
            </a:r>
            <a:r>
              <a:rPr lang="ru-RU" dirty="0" err="1">
                <a:solidFill>
                  <a:schemeClr val="tx1"/>
                </a:solidFill>
              </a:rPr>
              <a:t>середовище</a:t>
            </a:r>
            <a:r>
              <a:rPr lang="ru-RU" dirty="0">
                <a:solidFill>
                  <a:schemeClr val="tx1"/>
                </a:solidFill>
              </a:rPr>
              <a:t> </a:t>
            </a:r>
            <a:r>
              <a:rPr lang="ru-RU" dirty="0" err="1">
                <a:solidFill>
                  <a:schemeClr val="tx1"/>
                </a:solidFill>
              </a:rPr>
              <a:t>яких</a:t>
            </a:r>
            <a:r>
              <a:rPr lang="ru-RU" dirty="0">
                <a:solidFill>
                  <a:schemeClr val="tx1"/>
                </a:solidFill>
              </a:rPr>
              <a:t> при </a:t>
            </a:r>
            <a:r>
              <a:rPr lang="ru-RU" dirty="0" err="1">
                <a:solidFill>
                  <a:schemeClr val="tx1"/>
                </a:solidFill>
              </a:rPr>
              <a:t>певній</a:t>
            </a:r>
            <a:r>
              <a:rPr lang="ru-RU" dirty="0">
                <a:solidFill>
                  <a:schemeClr val="tx1"/>
                </a:solidFill>
              </a:rPr>
              <a:t> </a:t>
            </a:r>
            <a:r>
              <a:rPr lang="ru-RU" dirty="0" err="1">
                <a:solidFill>
                  <a:schemeClr val="tx1"/>
                </a:solidFill>
              </a:rPr>
              <a:t>температурі</a:t>
            </a:r>
            <a:r>
              <a:rPr lang="ru-RU" dirty="0">
                <a:solidFill>
                  <a:schemeClr val="tx1"/>
                </a:solidFill>
              </a:rPr>
              <a:t> </a:t>
            </a:r>
            <a:r>
              <a:rPr lang="ru-RU" dirty="0" err="1">
                <a:solidFill>
                  <a:schemeClr val="tx1"/>
                </a:solidFill>
              </a:rPr>
              <a:t>зберігання</a:t>
            </a:r>
            <a:r>
              <a:rPr lang="ru-RU" dirty="0">
                <a:solidFill>
                  <a:schemeClr val="tx1"/>
                </a:solidFill>
              </a:rPr>
              <a:t> </a:t>
            </a:r>
            <a:r>
              <a:rPr lang="ru-RU" dirty="0" err="1">
                <a:solidFill>
                  <a:schemeClr val="tx1"/>
                </a:solidFill>
              </a:rPr>
              <a:t>має</a:t>
            </a:r>
            <a:r>
              <a:rPr lang="ru-RU" dirty="0">
                <a:solidFill>
                  <a:schemeClr val="tx1"/>
                </a:solidFill>
              </a:rPr>
              <a:t>, як правило, </a:t>
            </a:r>
            <a:r>
              <a:rPr lang="ru-RU" dirty="0" err="1">
                <a:solidFill>
                  <a:schemeClr val="tx1"/>
                </a:solidFill>
              </a:rPr>
              <a:t>ньютонівський</a:t>
            </a:r>
            <a:r>
              <a:rPr lang="ru-RU" dirty="0">
                <a:solidFill>
                  <a:schemeClr val="tx1"/>
                </a:solidFill>
              </a:rPr>
              <a:t> тип </a:t>
            </a:r>
            <a:r>
              <a:rPr lang="ru-RU" dirty="0" err="1">
                <a:solidFill>
                  <a:schemeClr val="tx1"/>
                </a:solidFill>
              </a:rPr>
              <a:t>перебігу</a:t>
            </a:r>
            <a:r>
              <a:rPr lang="ru-RU" dirty="0">
                <a:solidFill>
                  <a:schemeClr val="tx1"/>
                </a:solidFill>
              </a:rPr>
              <a:t> і </a:t>
            </a:r>
            <a:r>
              <a:rPr lang="ru-RU" dirty="0" err="1">
                <a:solidFill>
                  <a:schemeClr val="tx1"/>
                </a:solidFill>
              </a:rPr>
              <a:t>низьке</a:t>
            </a:r>
            <a:r>
              <a:rPr lang="ru-RU" dirty="0">
                <a:solidFill>
                  <a:schemeClr val="tx1"/>
                </a:solidFill>
              </a:rPr>
              <a:t> </a:t>
            </a:r>
            <a:r>
              <a:rPr lang="ru-RU" dirty="0" err="1">
                <a:solidFill>
                  <a:schemeClr val="tx1"/>
                </a:solidFill>
              </a:rPr>
              <a:t>значення</a:t>
            </a:r>
            <a:r>
              <a:rPr lang="ru-RU" dirty="0">
                <a:solidFill>
                  <a:schemeClr val="tx1"/>
                </a:solidFill>
              </a:rPr>
              <a:t> </a:t>
            </a:r>
            <a:r>
              <a:rPr lang="ru-RU" dirty="0" err="1">
                <a:solidFill>
                  <a:schemeClr val="tx1"/>
                </a:solidFill>
              </a:rPr>
              <a:t>реологічних</a:t>
            </a:r>
            <a:r>
              <a:rPr lang="ru-RU" dirty="0">
                <a:solidFill>
                  <a:schemeClr val="tx1"/>
                </a:solidFill>
              </a:rPr>
              <a:t> </a:t>
            </a:r>
            <a:r>
              <a:rPr lang="ru-RU" dirty="0" err="1">
                <a:solidFill>
                  <a:schemeClr val="tx1"/>
                </a:solidFill>
              </a:rPr>
              <a:t>параметрів</a:t>
            </a:r>
            <a:r>
              <a:rPr lang="ru-RU" dirty="0">
                <a:solidFill>
                  <a:schemeClr val="tx1"/>
                </a:solidFill>
              </a:rPr>
              <a:t>. Крем </a:t>
            </a:r>
            <a:r>
              <a:rPr lang="ru-RU" dirty="0" err="1">
                <a:solidFill>
                  <a:schemeClr val="tx1"/>
                </a:solidFill>
              </a:rPr>
              <a:t>містить</a:t>
            </a:r>
            <a:r>
              <a:rPr lang="ru-RU" dirty="0">
                <a:solidFill>
                  <a:schemeClr val="tx1"/>
                </a:solidFill>
              </a:rPr>
              <a:t> одну </a:t>
            </a:r>
            <a:r>
              <a:rPr lang="ru-RU" dirty="0" err="1">
                <a:solidFill>
                  <a:schemeClr val="tx1"/>
                </a:solidFill>
              </a:rPr>
              <a:t>або</a:t>
            </a:r>
            <a:r>
              <a:rPr lang="ru-RU" dirty="0">
                <a:solidFill>
                  <a:schemeClr val="tx1"/>
                </a:solidFill>
              </a:rPr>
              <a:t> </a:t>
            </a:r>
            <a:r>
              <a:rPr lang="ru-RU" dirty="0" err="1">
                <a:solidFill>
                  <a:schemeClr val="tx1"/>
                </a:solidFill>
              </a:rPr>
              <a:t>більше</a:t>
            </a:r>
            <a:r>
              <a:rPr lang="ru-RU" dirty="0">
                <a:solidFill>
                  <a:schemeClr val="tx1"/>
                </a:solidFill>
              </a:rPr>
              <a:t> </a:t>
            </a:r>
            <a:r>
              <a:rPr lang="ru-RU" dirty="0" err="1">
                <a:solidFill>
                  <a:schemeClr val="tx1"/>
                </a:solidFill>
              </a:rPr>
              <a:t>діючих</a:t>
            </a:r>
            <a:r>
              <a:rPr lang="ru-RU" dirty="0">
                <a:solidFill>
                  <a:schemeClr val="tx1"/>
                </a:solidFill>
              </a:rPr>
              <a:t> </a:t>
            </a:r>
            <a:r>
              <a:rPr lang="ru-RU" dirty="0" err="1">
                <a:solidFill>
                  <a:schemeClr val="tx1"/>
                </a:solidFill>
              </a:rPr>
              <a:t>речовин</a:t>
            </a:r>
            <a:r>
              <a:rPr lang="ru-RU" dirty="0">
                <a:solidFill>
                  <a:schemeClr val="tx1"/>
                </a:solidFill>
              </a:rPr>
              <a:t> та </a:t>
            </a:r>
            <a:r>
              <a:rPr lang="ru-RU" dirty="0" err="1">
                <a:solidFill>
                  <a:schemeClr val="tx1"/>
                </a:solidFill>
              </a:rPr>
              <a:t>допоміжні</a:t>
            </a:r>
            <a:r>
              <a:rPr lang="ru-RU" dirty="0">
                <a:solidFill>
                  <a:schemeClr val="tx1"/>
                </a:solidFill>
              </a:rPr>
              <a:t> </a:t>
            </a:r>
            <a:r>
              <a:rPr lang="ru-RU" dirty="0" err="1">
                <a:solidFill>
                  <a:schemeClr val="tx1"/>
                </a:solidFill>
              </a:rPr>
              <a:t>речовини</a:t>
            </a:r>
            <a:r>
              <a:rPr lang="ru-RU" dirty="0">
                <a:solidFill>
                  <a:schemeClr val="tx1"/>
                </a:solidFill>
              </a:rPr>
              <a:t>, </a:t>
            </a:r>
            <a:r>
              <a:rPr lang="ru-RU" dirty="0" err="1">
                <a:solidFill>
                  <a:schemeClr val="tx1"/>
                </a:solidFill>
              </a:rPr>
              <a:t>що</a:t>
            </a:r>
            <a:r>
              <a:rPr lang="ru-RU" dirty="0">
                <a:solidFill>
                  <a:schemeClr val="tx1"/>
                </a:solidFill>
              </a:rPr>
              <a:t> </a:t>
            </a:r>
            <a:r>
              <a:rPr lang="ru-RU" dirty="0" err="1">
                <a:solidFill>
                  <a:schemeClr val="tx1"/>
                </a:solidFill>
              </a:rPr>
              <a:t>утворюють</a:t>
            </a:r>
            <a:r>
              <a:rPr lang="ru-RU" dirty="0">
                <a:solidFill>
                  <a:schemeClr val="tx1"/>
                </a:solidFill>
              </a:rPr>
              <a:t> основу</a:t>
            </a:r>
            <a:r>
              <a:rPr lang="ru-RU" dirty="0" smtClean="0">
                <a:solidFill>
                  <a:schemeClr val="tx1"/>
                </a:solidFill>
              </a:rPr>
              <a:t>.</a:t>
            </a:r>
            <a:br>
              <a:rPr lang="ru-RU" dirty="0" smtClean="0">
                <a:solidFill>
                  <a:schemeClr val="tx1"/>
                </a:solidFill>
              </a:rPr>
            </a:br>
            <a:r>
              <a:rPr lang="ru-RU" dirty="0" err="1">
                <a:solidFill>
                  <a:schemeClr val="tx1"/>
                </a:solidFill>
              </a:rPr>
              <a:t>Креми</a:t>
            </a:r>
            <a:r>
              <a:rPr lang="ru-RU" dirty="0">
                <a:solidFill>
                  <a:schemeClr val="tx1"/>
                </a:solidFill>
              </a:rPr>
              <a:t> </a:t>
            </a:r>
            <a:r>
              <a:rPr lang="ru-RU" dirty="0" err="1">
                <a:solidFill>
                  <a:schemeClr val="tx1"/>
                </a:solidFill>
              </a:rPr>
              <a:t>призначені</a:t>
            </a:r>
            <a:r>
              <a:rPr lang="ru-RU" dirty="0">
                <a:solidFill>
                  <a:schemeClr val="tx1"/>
                </a:solidFill>
              </a:rPr>
              <a:t> для </a:t>
            </a:r>
            <a:r>
              <a:rPr lang="ru-RU" dirty="0" err="1">
                <a:solidFill>
                  <a:schemeClr val="tx1"/>
                </a:solidFill>
              </a:rPr>
              <a:t>нанесення</a:t>
            </a:r>
            <a:r>
              <a:rPr lang="ru-RU" dirty="0">
                <a:solidFill>
                  <a:schemeClr val="tx1"/>
                </a:solidFill>
              </a:rPr>
              <a:t> на </a:t>
            </a:r>
            <a:r>
              <a:rPr lang="ru-RU" dirty="0" err="1">
                <a:solidFill>
                  <a:schemeClr val="tx1"/>
                </a:solidFill>
              </a:rPr>
              <a:t>шкіру</a:t>
            </a:r>
            <a:r>
              <a:rPr lang="ru-RU" dirty="0">
                <a:solidFill>
                  <a:schemeClr val="tx1"/>
                </a:solidFill>
              </a:rPr>
              <a:t> та </a:t>
            </a:r>
            <a:r>
              <a:rPr lang="ru-RU" dirty="0" err="1">
                <a:solidFill>
                  <a:schemeClr val="tx1"/>
                </a:solidFill>
              </a:rPr>
              <a:t>її</a:t>
            </a:r>
            <a:r>
              <a:rPr lang="ru-RU" dirty="0">
                <a:solidFill>
                  <a:schemeClr val="tx1"/>
                </a:solidFill>
              </a:rPr>
              <a:t> придатки, рани, </a:t>
            </a:r>
            <a:r>
              <a:rPr lang="ru-RU" dirty="0" err="1">
                <a:solidFill>
                  <a:schemeClr val="tx1"/>
                </a:solidFill>
              </a:rPr>
              <a:t>виразки</a:t>
            </a:r>
            <a:r>
              <a:rPr lang="ru-RU" dirty="0">
                <a:solidFill>
                  <a:schemeClr val="tx1"/>
                </a:solidFill>
              </a:rPr>
              <a:t>, </a:t>
            </a:r>
            <a:r>
              <a:rPr lang="ru-RU" dirty="0" err="1">
                <a:solidFill>
                  <a:schemeClr val="tx1"/>
                </a:solidFill>
              </a:rPr>
              <a:t>певні</a:t>
            </a:r>
            <a:r>
              <a:rPr lang="ru-RU" dirty="0">
                <a:solidFill>
                  <a:schemeClr val="tx1"/>
                </a:solidFill>
              </a:rPr>
              <a:t> </a:t>
            </a:r>
            <a:r>
              <a:rPr lang="ru-RU" dirty="0" err="1">
                <a:solidFill>
                  <a:schemeClr val="tx1"/>
                </a:solidFill>
              </a:rPr>
              <a:t>слизові</a:t>
            </a:r>
            <a:r>
              <a:rPr lang="ru-RU" dirty="0">
                <a:solidFill>
                  <a:schemeClr val="tx1"/>
                </a:solidFill>
              </a:rPr>
              <a:t> </a:t>
            </a:r>
            <a:r>
              <a:rPr lang="ru-RU" dirty="0" err="1">
                <a:solidFill>
                  <a:schemeClr val="tx1"/>
                </a:solidFill>
              </a:rPr>
              <a:t>оболонки</a:t>
            </a:r>
            <a:r>
              <a:rPr lang="ru-RU" dirty="0">
                <a:solidFill>
                  <a:schemeClr val="tx1"/>
                </a:solidFill>
              </a:rPr>
              <a:t>.</a:t>
            </a:r>
            <a:r>
              <a:rPr lang="uk-UA" dirty="0">
                <a:solidFill>
                  <a:schemeClr val="tx1"/>
                </a:solidFill>
              </a:rPr>
              <a:t/>
            </a:r>
            <a:br>
              <a:rPr lang="uk-UA" dirty="0">
                <a:solidFill>
                  <a:schemeClr val="tx1"/>
                </a:solidFill>
              </a:rPr>
            </a:br>
            <a:r>
              <a:rPr lang="ru-RU" dirty="0" err="1">
                <a:solidFill>
                  <a:schemeClr val="tx1"/>
                </a:solidFill>
              </a:rPr>
              <a:t>Залежно</a:t>
            </a:r>
            <a:r>
              <a:rPr lang="ru-RU" dirty="0">
                <a:solidFill>
                  <a:schemeClr val="tx1"/>
                </a:solidFill>
              </a:rPr>
              <a:t> </a:t>
            </a:r>
            <a:r>
              <a:rPr lang="ru-RU" dirty="0" err="1">
                <a:solidFill>
                  <a:schemeClr val="tx1"/>
                </a:solidFill>
              </a:rPr>
              <a:t>від</a:t>
            </a:r>
            <a:r>
              <a:rPr lang="ru-RU" dirty="0">
                <a:solidFill>
                  <a:schemeClr val="tx1"/>
                </a:solidFill>
              </a:rPr>
              <a:t> </a:t>
            </a:r>
            <a:r>
              <a:rPr lang="ru-RU" dirty="0" err="1">
                <a:solidFill>
                  <a:schemeClr val="tx1"/>
                </a:solidFill>
              </a:rPr>
              <a:t>основи</a:t>
            </a:r>
            <a:r>
              <a:rPr lang="ru-RU" dirty="0">
                <a:solidFill>
                  <a:schemeClr val="tx1"/>
                </a:solidFill>
              </a:rPr>
              <a:t> </a:t>
            </a:r>
            <a:r>
              <a:rPr lang="ru-RU" dirty="0" err="1">
                <a:solidFill>
                  <a:schemeClr val="tx1"/>
                </a:solidFill>
              </a:rPr>
              <a:t>креми</a:t>
            </a:r>
            <a:r>
              <a:rPr lang="ru-RU" dirty="0">
                <a:solidFill>
                  <a:schemeClr val="tx1"/>
                </a:solidFill>
              </a:rPr>
              <a:t> </a:t>
            </a:r>
            <a:r>
              <a:rPr lang="ru-RU" dirty="0" err="1">
                <a:solidFill>
                  <a:schemeClr val="tx1"/>
                </a:solidFill>
              </a:rPr>
              <a:t>бувають</a:t>
            </a:r>
            <a:r>
              <a:rPr lang="ru-RU" dirty="0">
                <a:solidFill>
                  <a:schemeClr val="tx1"/>
                </a:solidFill>
              </a:rPr>
              <a:t> </a:t>
            </a:r>
            <a:r>
              <a:rPr lang="ru-RU" dirty="0" err="1">
                <a:solidFill>
                  <a:schemeClr val="tx1"/>
                </a:solidFill>
              </a:rPr>
              <a:t>гідрофобними</a:t>
            </a:r>
            <a:r>
              <a:rPr lang="ru-RU" dirty="0">
                <a:solidFill>
                  <a:schemeClr val="tx1"/>
                </a:solidFill>
              </a:rPr>
              <a:t> та </a:t>
            </a:r>
            <a:r>
              <a:rPr lang="ru-RU" dirty="0" err="1">
                <a:solidFill>
                  <a:schemeClr val="tx1"/>
                </a:solidFill>
              </a:rPr>
              <a:t>гідрофільними</a:t>
            </a:r>
            <a:r>
              <a:rPr lang="ru-RU" dirty="0">
                <a:solidFill>
                  <a:schemeClr val="tx1"/>
                </a:solidFill>
              </a:rPr>
              <a:t>.</a:t>
            </a:r>
            <a:r>
              <a:rPr lang="uk-UA" dirty="0">
                <a:solidFill>
                  <a:schemeClr val="tx1"/>
                </a:solidFill>
              </a:rPr>
              <a:t/>
            </a:r>
            <a:br>
              <a:rPr lang="uk-UA" dirty="0">
                <a:solidFill>
                  <a:schemeClr val="tx1"/>
                </a:solidFill>
              </a:rPr>
            </a:br>
            <a:r>
              <a:rPr lang="ru-RU" dirty="0">
                <a:solidFill>
                  <a:schemeClr val="tx1"/>
                </a:solidFill>
              </a:rPr>
              <a:t>За </a:t>
            </a:r>
            <a:r>
              <a:rPr lang="ru-RU" dirty="0" err="1">
                <a:solidFill>
                  <a:schemeClr val="tx1"/>
                </a:solidFill>
              </a:rPr>
              <a:t>призначенням</a:t>
            </a:r>
            <a:r>
              <a:rPr lang="ru-RU" dirty="0">
                <a:solidFill>
                  <a:schemeClr val="tx1"/>
                </a:solidFill>
              </a:rPr>
              <a:t> </a:t>
            </a:r>
            <a:r>
              <a:rPr lang="ru-RU" dirty="0" err="1">
                <a:solidFill>
                  <a:schemeClr val="tx1"/>
                </a:solidFill>
              </a:rPr>
              <a:t>креми</a:t>
            </a:r>
            <a:r>
              <a:rPr lang="ru-RU" dirty="0">
                <a:solidFill>
                  <a:schemeClr val="tx1"/>
                </a:solidFill>
              </a:rPr>
              <a:t> </a:t>
            </a:r>
            <a:r>
              <a:rPr lang="ru-RU" dirty="0" err="1">
                <a:solidFill>
                  <a:schemeClr val="tx1"/>
                </a:solidFill>
              </a:rPr>
              <a:t>розподіляються</a:t>
            </a:r>
            <a:r>
              <a:rPr lang="ru-RU" dirty="0">
                <a:solidFill>
                  <a:schemeClr val="tx1"/>
                </a:solidFill>
              </a:rPr>
              <a:t> на </a:t>
            </a:r>
            <a:r>
              <a:rPr lang="ru-RU" dirty="0" err="1">
                <a:solidFill>
                  <a:schemeClr val="tx1"/>
                </a:solidFill>
              </a:rPr>
              <a:t>креми</a:t>
            </a:r>
            <a:r>
              <a:rPr lang="ru-RU" dirty="0">
                <a:solidFill>
                  <a:schemeClr val="tx1"/>
                </a:solidFill>
              </a:rPr>
              <a:t> для </a:t>
            </a:r>
            <a:r>
              <a:rPr lang="ru-RU" dirty="0" err="1">
                <a:solidFill>
                  <a:schemeClr val="tx1"/>
                </a:solidFill>
              </a:rPr>
              <a:t>зовнішнього</a:t>
            </a:r>
            <a:r>
              <a:rPr lang="ru-RU" dirty="0">
                <a:solidFill>
                  <a:schemeClr val="tx1"/>
                </a:solidFill>
              </a:rPr>
              <a:t> </a:t>
            </a:r>
            <a:r>
              <a:rPr lang="ru-RU" dirty="0" err="1">
                <a:solidFill>
                  <a:schemeClr val="tx1"/>
                </a:solidFill>
              </a:rPr>
              <a:t>застосування</a:t>
            </a:r>
            <a:r>
              <a:rPr lang="ru-RU" dirty="0">
                <a:solidFill>
                  <a:schemeClr val="tx1"/>
                </a:solidFill>
              </a:rPr>
              <a:t>, </a:t>
            </a:r>
            <a:r>
              <a:rPr lang="ru-RU" dirty="0" err="1">
                <a:solidFill>
                  <a:schemeClr val="tx1"/>
                </a:solidFill>
              </a:rPr>
              <a:t>назальні</a:t>
            </a:r>
            <a:r>
              <a:rPr lang="ru-RU" dirty="0">
                <a:solidFill>
                  <a:schemeClr val="tx1"/>
                </a:solidFill>
              </a:rPr>
              <a:t>, </a:t>
            </a:r>
            <a:r>
              <a:rPr lang="ru-RU" dirty="0" err="1">
                <a:solidFill>
                  <a:schemeClr val="tx1"/>
                </a:solidFill>
              </a:rPr>
              <a:t>вушні</a:t>
            </a:r>
            <a:r>
              <a:rPr lang="ru-RU" dirty="0">
                <a:solidFill>
                  <a:schemeClr val="tx1"/>
                </a:solidFill>
              </a:rPr>
              <a:t>, </a:t>
            </a:r>
            <a:r>
              <a:rPr lang="ru-RU" dirty="0" err="1">
                <a:solidFill>
                  <a:schemeClr val="tx1"/>
                </a:solidFill>
              </a:rPr>
              <a:t>очні</a:t>
            </a:r>
            <a:r>
              <a:rPr lang="ru-RU" dirty="0">
                <a:solidFill>
                  <a:schemeClr val="tx1"/>
                </a:solidFill>
              </a:rPr>
              <a:t>, </a:t>
            </a:r>
            <a:r>
              <a:rPr lang="ru-RU" dirty="0" err="1">
                <a:solidFill>
                  <a:schemeClr val="tx1"/>
                </a:solidFill>
              </a:rPr>
              <a:t>ректальні</a:t>
            </a:r>
            <a:r>
              <a:rPr lang="ru-RU" dirty="0">
                <a:solidFill>
                  <a:schemeClr val="tx1"/>
                </a:solidFill>
              </a:rPr>
              <a:t>, </a:t>
            </a:r>
            <a:r>
              <a:rPr lang="ru-RU" dirty="0" err="1">
                <a:solidFill>
                  <a:schemeClr val="tx1"/>
                </a:solidFill>
              </a:rPr>
              <a:t>вагінальні</a:t>
            </a:r>
            <a:r>
              <a:rPr lang="ru-RU" dirty="0">
                <a:solidFill>
                  <a:schemeClr val="tx1"/>
                </a:solidFill>
              </a:rPr>
              <a:t>.</a:t>
            </a:r>
            <a:r>
              <a:rPr lang="uk-UA" dirty="0">
                <a:solidFill>
                  <a:schemeClr val="tx1"/>
                </a:solidFill>
              </a:rPr>
              <a:t/>
            </a:r>
            <a:br>
              <a:rPr lang="uk-UA" dirty="0">
                <a:solidFill>
                  <a:schemeClr val="tx1"/>
                </a:solidFill>
              </a:rPr>
            </a:br>
            <a:r>
              <a:rPr lang="uk-UA" dirty="0"/>
              <a:t/>
            </a:r>
            <a:br>
              <a:rPr lang="uk-UA" dirty="0"/>
            </a:br>
            <a:endParaRPr lang="uk-UA" dirty="0"/>
          </a:p>
        </p:txBody>
      </p:sp>
      <p:sp>
        <p:nvSpPr>
          <p:cNvPr id="3" name="Текст 2"/>
          <p:cNvSpPr>
            <a:spLocks noGrp="1"/>
          </p:cNvSpPr>
          <p:nvPr>
            <p:ph type="body" idx="1"/>
          </p:nvPr>
        </p:nvSpPr>
        <p:spPr/>
        <p:txBody>
          <a:bodyPr/>
          <a:lstStyle/>
          <a:p>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35" y="3197863"/>
            <a:ext cx="4228069" cy="3660137"/>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534" y="3204839"/>
            <a:ext cx="4724400" cy="3794065"/>
          </a:xfrm>
          <a:prstGeom prst="rect">
            <a:avLst/>
          </a:prstGeom>
        </p:spPr>
      </p:pic>
    </p:spTree>
    <p:extLst>
      <p:ext uri="{BB962C8B-B14F-4D97-AF65-F5344CB8AC3E}">
        <p14:creationId xmlns:p14="http://schemas.microsoft.com/office/powerpoint/2010/main" val="2388842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11660"/>
            <a:ext cx="7848600" cy="2492990"/>
          </a:xfrm>
        </p:spPr>
        <p:txBody>
          <a:bodyPr/>
          <a:lstStyle/>
          <a:p>
            <a:pPr algn="just"/>
            <a:r>
              <a:rPr lang="uk-UA" sz="1800" dirty="0">
                <a:solidFill>
                  <a:srgbClr val="FF0000"/>
                </a:solidFill>
              </a:rPr>
              <a:t>Гелі</a:t>
            </a:r>
            <a:r>
              <a:rPr lang="ru-RU" sz="1800" dirty="0">
                <a:solidFill>
                  <a:schemeClr val="tx1"/>
                </a:solidFill>
              </a:rPr>
              <a:t> </a:t>
            </a:r>
            <a:r>
              <a:rPr lang="uk-UA" sz="1800" dirty="0">
                <a:solidFill>
                  <a:schemeClr val="tx1"/>
                </a:solidFill>
              </a:rPr>
              <a:t>- м’які лікарські засоби для місцевого застосування, що являють собою одно-, </a:t>
            </a:r>
            <a:r>
              <a:rPr lang="uk-UA" sz="1800" dirty="0" err="1">
                <a:solidFill>
                  <a:schemeClr val="tx1"/>
                </a:solidFill>
              </a:rPr>
              <a:t>дво</a:t>
            </a:r>
            <a:r>
              <a:rPr lang="uk-UA" sz="1800" dirty="0">
                <a:solidFill>
                  <a:schemeClr val="tx1"/>
                </a:solidFill>
              </a:rPr>
              <a:t>- або багатофазові дисперсні системи з рідким дисперсним середовищем, реологічні властивості яких обумовлені присутністю </a:t>
            </a:r>
            <a:r>
              <a:rPr lang="uk-UA" sz="1800" dirty="0" err="1">
                <a:solidFill>
                  <a:schemeClr val="tx1"/>
                </a:solidFill>
              </a:rPr>
              <a:t>гелеутворювачів</a:t>
            </a:r>
            <a:r>
              <a:rPr lang="uk-UA" sz="1800" dirty="0">
                <a:solidFill>
                  <a:schemeClr val="tx1"/>
                </a:solidFill>
              </a:rPr>
              <a:t> у невеликих концентраціях. </a:t>
            </a:r>
            <a:r>
              <a:rPr lang="ru-RU" sz="1800" dirty="0" err="1">
                <a:solidFill>
                  <a:schemeClr val="tx1"/>
                </a:solidFill>
              </a:rPr>
              <a:t>Гелеутворювачі</a:t>
            </a:r>
            <a:r>
              <a:rPr lang="ru-RU" sz="1800" dirty="0">
                <a:solidFill>
                  <a:schemeClr val="tx1"/>
                </a:solidFill>
              </a:rPr>
              <a:t> </a:t>
            </a:r>
            <a:r>
              <a:rPr lang="ru-RU" sz="1800" dirty="0" err="1">
                <a:solidFill>
                  <a:schemeClr val="tx1"/>
                </a:solidFill>
              </a:rPr>
              <a:t>можуть</a:t>
            </a:r>
            <a:r>
              <a:rPr lang="ru-RU" sz="1800" dirty="0">
                <a:solidFill>
                  <a:schemeClr val="tx1"/>
                </a:solidFill>
              </a:rPr>
              <a:t> </a:t>
            </a:r>
            <a:r>
              <a:rPr lang="ru-RU" sz="1800" dirty="0" err="1">
                <a:solidFill>
                  <a:schemeClr val="tx1"/>
                </a:solidFill>
              </a:rPr>
              <a:t>додатково</a:t>
            </a:r>
            <a:r>
              <a:rPr lang="ru-RU" sz="1800" dirty="0">
                <a:solidFill>
                  <a:schemeClr val="tx1"/>
                </a:solidFill>
              </a:rPr>
              <a:t> </a:t>
            </a:r>
            <a:r>
              <a:rPr lang="ru-RU" sz="1800" dirty="0" err="1">
                <a:solidFill>
                  <a:schemeClr val="tx1"/>
                </a:solidFill>
              </a:rPr>
              <a:t>виконувати</a:t>
            </a:r>
            <a:r>
              <a:rPr lang="ru-RU" sz="1800" dirty="0">
                <a:solidFill>
                  <a:schemeClr val="tx1"/>
                </a:solidFill>
              </a:rPr>
              <a:t> роль </a:t>
            </a:r>
            <a:r>
              <a:rPr lang="ru-RU" sz="1800" dirty="0" err="1">
                <a:solidFill>
                  <a:schemeClr val="tx1"/>
                </a:solidFill>
              </a:rPr>
              <a:t>стабілізаторів</a:t>
            </a:r>
            <a:r>
              <a:rPr lang="ru-RU" sz="1800" dirty="0">
                <a:solidFill>
                  <a:schemeClr val="tx1"/>
                </a:solidFill>
              </a:rPr>
              <a:t> </a:t>
            </a:r>
            <a:r>
              <a:rPr lang="ru-RU" sz="1800" dirty="0" err="1">
                <a:solidFill>
                  <a:schemeClr val="tx1"/>
                </a:solidFill>
              </a:rPr>
              <a:t>дисперсних</a:t>
            </a:r>
            <a:r>
              <a:rPr lang="ru-RU" sz="1800" dirty="0">
                <a:solidFill>
                  <a:schemeClr val="tx1"/>
                </a:solidFill>
              </a:rPr>
              <a:t> систем: </a:t>
            </a:r>
            <a:r>
              <a:rPr lang="ru-RU" sz="1800" dirty="0" err="1">
                <a:solidFill>
                  <a:schemeClr val="tx1"/>
                </a:solidFill>
              </a:rPr>
              <a:t>суспензій</a:t>
            </a:r>
            <a:r>
              <a:rPr lang="ru-RU" sz="1800" dirty="0">
                <a:solidFill>
                  <a:schemeClr val="tx1"/>
                </a:solidFill>
              </a:rPr>
              <a:t> </a:t>
            </a:r>
            <a:r>
              <a:rPr lang="ru-RU" sz="1800" dirty="0" err="1">
                <a:solidFill>
                  <a:schemeClr val="tx1"/>
                </a:solidFill>
              </a:rPr>
              <a:t>або</a:t>
            </a:r>
            <a:r>
              <a:rPr lang="ru-RU" sz="1800" dirty="0">
                <a:solidFill>
                  <a:schemeClr val="tx1"/>
                </a:solidFill>
              </a:rPr>
              <a:t> </a:t>
            </a:r>
            <a:r>
              <a:rPr lang="ru-RU" sz="1800" dirty="0" err="1">
                <a:solidFill>
                  <a:schemeClr val="tx1"/>
                </a:solidFill>
              </a:rPr>
              <a:t>емульсій</a:t>
            </a:r>
            <a:r>
              <a:rPr lang="ru-RU" sz="1800" dirty="0">
                <a:solidFill>
                  <a:schemeClr val="tx1"/>
                </a:solidFill>
              </a:rPr>
              <a:t>. </a:t>
            </a:r>
            <a:r>
              <a:rPr lang="ru-RU" sz="1800" dirty="0" err="1">
                <a:solidFill>
                  <a:schemeClr val="tx1"/>
                </a:solidFill>
              </a:rPr>
              <a:t>Такі</a:t>
            </a:r>
            <a:r>
              <a:rPr lang="ru-RU" sz="1800" dirty="0">
                <a:solidFill>
                  <a:schemeClr val="tx1"/>
                </a:solidFill>
              </a:rPr>
              <a:t> </a:t>
            </a:r>
            <a:r>
              <a:rPr lang="ru-RU" sz="1800" dirty="0" err="1">
                <a:solidFill>
                  <a:schemeClr val="tx1"/>
                </a:solidFill>
              </a:rPr>
              <a:t>гелі</a:t>
            </a:r>
            <a:r>
              <a:rPr lang="ru-RU" sz="1800" dirty="0">
                <a:solidFill>
                  <a:schemeClr val="tx1"/>
                </a:solidFill>
              </a:rPr>
              <a:t> </a:t>
            </a:r>
            <a:r>
              <a:rPr lang="ru-RU" sz="1800" dirty="0" err="1">
                <a:solidFill>
                  <a:schemeClr val="tx1"/>
                </a:solidFill>
              </a:rPr>
              <a:t>називаються</a:t>
            </a:r>
            <a:r>
              <a:rPr lang="ru-RU" sz="1800" dirty="0">
                <a:solidFill>
                  <a:schemeClr val="tx1"/>
                </a:solidFill>
              </a:rPr>
              <a:t> </a:t>
            </a:r>
            <a:r>
              <a:rPr lang="ru-RU" sz="1800" dirty="0" err="1">
                <a:solidFill>
                  <a:schemeClr val="tx1"/>
                </a:solidFill>
              </a:rPr>
              <a:t>відповідно</a:t>
            </a:r>
            <a:r>
              <a:rPr lang="ru-RU" sz="1800" dirty="0">
                <a:solidFill>
                  <a:schemeClr val="tx1"/>
                </a:solidFill>
              </a:rPr>
              <a:t> </a:t>
            </a:r>
            <a:r>
              <a:rPr lang="ru-RU" sz="1800" dirty="0" err="1">
                <a:solidFill>
                  <a:schemeClr val="tx1"/>
                </a:solidFill>
              </a:rPr>
              <a:t>суспензійними</a:t>
            </a:r>
            <a:r>
              <a:rPr lang="ru-RU" sz="1800" dirty="0">
                <a:solidFill>
                  <a:schemeClr val="tx1"/>
                </a:solidFill>
              </a:rPr>
              <a:t> гелями </a:t>
            </a:r>
            <a:r>
              <a:rPr lang="ru-RU" sz="1800" dirty="0" err="1">
                <a:solidFill>
                  <a:schemeClr val="tx1"/>
                </a:solidFill>
              </a:rPr>
              <a:t>або</a:t>
            </a:r>
            <a:r>
              <a:rPr lang="ru-RU" sz="1800" dirty="0">
                <a:solidFill>
                  <a:schemeClr val="tx1"/>
                </a:solidFill>
              </a:rPr>
              <a:t> </a:t>
            </a:r>
            <a:r>
              <a:rPr lang="ru-RU" sz="1800" dirty="0" err="1">
                <a:solidFill>
                  <a:schemeClr val="tx1"/>
                </a:solidFill>
              </a:rPr>
              <a:t>емульгелями</a:t>
            </a:r>
            <a:r>
              <a:rPr lang="ru-RU" sz="1800" dirty="0">
                <a:solidFill>
                  <a:schemeClr val="tx1"/>
                </a:solidFill>
              </a:rPr>
              <a:t>. Гель </a:t>
            </a:r>
            <a:r>
              <a:rPr lang="ru-RU" sz="1800" dirty="0" err="1">
                <a:solidFill>
                  <a:schemeClr val="tx1"/>
                </a:solidFill>
              </a:rPr>
              <a:t>містить</a:t>
            </a:r>
            <a:r>
              <a:rPr lang="ru-RU" sz="1800" dirty="0">
                <a:solidFill>
                  <a:schemeClr val="tx1"/>
                </a:solidFill>
              </a:rPr>
              <a:t> одну </a:t>
            </a:r>
            <a:r>
              <a:rPr lang="ru-RU" sz="1800" dirty="0" err="1">
                <a:solidFill>
                  <a:schemeClr val="tx1"/>
                </a:solidFill>
              </a:rPr>
              <a:t>або</a:t>
            </a:r>
            <a:r>
              <a:rPr lang="ru-RU" sz="1800" dirty="0">
                <a:solidFill>
                  <a:schemeClr val="tx1"/>
                </a:solidFill>
              </a:rPr>
              <a:t> </a:t>
            </a:r>
            <a:r>
              <a:rPr lang="ru-RU" sz="1800" dirty="0" err="1">
                <a:solidFill>
                  <a:schemeClr val="tx1"/>
                </a:solidFill>
              </a:rPr>
              <a:t>більше</a:t>
            </a:r>
            <a:r>
              <a:rPr lang="ru-RU" sz="1800" dirty="0">
                <a:solidFill>
                  <a:schemeClr val="tx1"/>
                </a:solidFill>
              </a:rPr>
              <a:t> </a:t>
            </a:r>
            <a:r>
              <a:rPr lang="ru-RU" sz="1800" dirty="0" err="1">
                <a:solidFill>
                  <a:schemeClr val="tx1"/>
                </a:solidFill>
              </a:rPr>
              <a:t>діючих</a:t>
            </a:r>
            <a:r>
              <a:rPr lang="ru-RU" sz="1800" dirty="0">
                <a:solidFill>
                  <a:schemeClr val="tx1"/>
                </a:solidFill>
              </a:rPr>
              <a:t> </a:t>
            </a:r>
            <a:r>
              <a:rPr lang="ru-RU" sz="1800" dirty="0" err="1">
                <a:solidFill>
                  <a:schemeClr val="tx1"/>
                </a:solidFill>
              </a:rPr>
              <a:t>речовин</a:t>
            </a:r>
            <a:r>
              <a:rPr lang="ru-RU" sz="1800" dirty="0">
                <a:solidFill>
                  <a:schemeClr val="tx1"/>
                </a:solidFill>
              </a:rPr>
              <a:t> та </a:t>
            </a:r>
            <a:r>
              <a:rPr lang="ru-RU" sz="1800" dirty="0" err="1">
                <a:solidFill>
                  <a:schemeClr val="tx1"/>
                </a:solidFill>
              </a:rPr>
              <a:t>допоміжні</a:t>
            </a:r>
            <a:r>
              <a:rPr lang="ru-RU" sz="1800" dirty="0">
                <a:solidFill>
                  <a:schemeClr val="tx1"/>
                </a:solidFill>
              </a:rPr>
              <a:t> </a:t>
            </a:r>
            <a:r>
              <a:rPr lang="ru-RU" sz="1800" dirty="0" err="1">
                <a:solidFill>
                  <a:schemeClr val="tx1"/>
                </a:solidFill>
              </a:rPr>
              <a:t>речовини</a:t>
            </a:r>
            <a:r>
              <a:rPr lang="ru-RU" sz="1800" dirty="0">
                <a:solidFill>
                  <a:schemeClr val="tx1"/>
                </a:solidFill>
              </a:rPr>
              <a:t>, </a:t>
            </a:r>
            <a:r>
              <a:rPr lang="ru-RU" sz="1800" dirty="0" err="1">
                <a:solidFill>
                  <a:schemeClr val="tx1"/>
                </a:solidFill>
              </a:rPr>
              <a:t>що</a:t>
            </a:r>
            <a:r>
              <a:rPr lang="ru-RU" sz="1800" dirty="0">
                <a:solidFill>
                  <a:schemeClr val="tx1"/>
                </a:solidFill>
              </a:rPr>
              <a:t> </a:t>
            </a:r>
            <a:r>
              <a:rPr lang="ru-RU" sz="1800" dirty="0" err="1">
                <a:solidFill>
                  <a:schemeClr val="tx1"/>
                </a:solidFill>
              </a:rPr>
              <a:t>утворюють</a:t>
            </a:r>
            <a:r>
              <a:rPr lang="ru-RU" sz="1800" dirty="0">
                <a:solidFill>
                  <a:schemeClr val="tx1"/>
                </a:solidFill>
              </a:rPr>
              <a:t> основу.</a:t>
            </a:r>
            <a:r>
              <a:rPr lang="uk-UA" sz="1800" dirty="0">
                <a:solidFill>
                  <a:schemeClr val="tx1"/>
                </a:solidFill>
              </a:rPr>
              <a:t/>
            </a:r>
            <a:br>
              <a:rPr lang="uk-UA" sz="1800" dirty="0">
                <a:solidFill>
                  <a:schemeClr val="tx1"/>
                </a:solidFill>
              </a:rPr>
            </a:br>
            <a:endParaRPr lang="uk-UA" sz="18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49" y="2209800"/>
            <a:ext cx="3766751" cy="2928551"/>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942" y="4038600"/>
            <a:ext cx="2896115" cy="2371725"/>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362200"/>
            <a:ext cx="3715265" cy="21431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3025" y="4236308"/>
            <a:ext cx="3210183" cy="2143125"/>
          </a:xfrm>
          <a:prstGeom prst="rect">
            <a:avLst/>
          </a:prstGeom>
        </p:spPr>
      </p:pic>
    </p:spTree>
    <p:extLst>
      <p:ext uri="{BB962C8B-B14F-4D97-AF65-F5344CB8AC3E}">
        <p14:creationId xmlns:p14="http://schemas.microsoft.com/office/powerpoint/2010/main" val="519365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712995"/>
            <a:ext cx="8001000" cy="5157362"/>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76200"/>
            <a:ext cx="7696200" cy="2348035"/>
          </a:xfrm>
          <a:prstGeom prst="rect">
            <a:avLst/>
          </a:prstGeom>
        </p:spPr>
      </p:pic>
    </p:spTree>
    <p:extLst>
      <p:ext uri="{BB962C8B-B14F-4D97-AF65-F5344CB8AC3E}">
        <p14:creationId xmlns:p14="http://schemas.microsoft.com/office/powerpoint/2010/main" val="2522106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1660"/>
            <a:ext cx="8839200" cy="6693940"/>
          </a:xfrm>
          <a:prstGeom prst="rect">
            <a:avLst/>
          </a:prstGeom>
        </p:spPr>
      </p:pic>
    </p:spTree>
    <p:extLst>
      <p:ext uri="{BB962C8B-B14F-4D97-AF65-F5344CB8AC3E}">
        <p14:creationId xmlns:p14="http://schemas.microsoft.com/office/powerpoint/2010/main" val="721741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1660"/>
            <a:ext cx="8763000" cy="6463540"/>
          </a:xfrm>
          <a:prstGeom prst="rect">
            <a:avLst/>
          </a:prstGeom>
        </p:spPr>
      </p:pic>
    </p:spTree>
    <p:extLst>
      <p:ext uri="{BB962C8B-B14F-4D97-AF65-F5344CB8AC3E}">
        <p14:creationId xmlns:p14="http://schemas.microsoft.com/office/powerpoint/2010/main" val="2139678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6357"/>
            <a:ext cx="8191820" cy="6823702"/>
          </a:xfrm>
          <a:prstGeom prst="rect">
            <a:avLst/>
          </a:prstGeom>
        </p:spPr>
      </p:pic>
    </p:spTree>
    <p:extLst>
      <p:ext uri="{BB962C8B-B14F-4D97-AF65-F5344CB8AC3E}">
        <p14:creationId xmlns:p14="http://schemas.microsoft.com/office/powerpoint/2010/main" val="38665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51" y="-2059"/>
            <a:ext cx="8822724" cy="6994180"/>
          </a:xfrm>
          <a:prstGeom prst="rect">
            <a:avLst/>
          </a:prstGeom>
        </p:spPr>
      </p:pic>
    </p:spTree>
    <p:extLst>
      <p:ext uri="{BB962C8B-B14F-4D97-AF65-F5344CB8AC3E}">
        <p14:creationId xmlns:p14="http://schemas.microsoft.com/office/powerpoint/2010/main" val="3160637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7993703" cy="6629400"/>
          </a:xfrm>
          <a:prstGeom prst="rect">
            <a:avLst/>
          </a:prstGeom>
        </p:spPr>
      </p:pic>
    </p:spTree>
    <p:extLst>
      <p:ext uri="{BB962C8B-B14F-4D97-AF65-F5344CB8AC3E}">
        <p14:creationId xmlns:p14="http://schemas.microsoft.com/office/powerpoint/2010/main" val="3947113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Текст 2"/>
          <p:cNvSpPr>
            <a:spLocks noGrp="1"/>
          </p:cNvSpPr>
          <p:nvPr>
            <p:ph type="body" idx="1"/>
          </p:nvPr>
        </p:nvSpPr>
        <p:spPr/>
        <p:txBody>
          <a:bodyPr/>
          <a:lstStyle/>
          <a:p>
            <a:endParaRPr lang="uk-UA"/>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 y="104132"/>
            <a:ext cx="8823297" cy="6525268"/>
          </a:xfrm>
          <a:prstGeom prst="rect">
            <a:avLst/>
          </a:prstGeom>
        </p:spPr>
      </p:pic>
    </p:spTree>
    <p:extLst>
      <p:ext uri="{BB962C8B-B14F-4D97-AF65-F5344CB8AC3E}">
        <p14:creationId xmlns:p14="http://schemas.microsoft.com/office/powerpoint/2010/main" val="477206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txBox="1"/>
          <p:nvPr/>
        </p:nvSpPr>
        <p:spPr>
          <a:xfrm>
            <a:off x="2980597" y="770679"/>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1</a:t>
            </a:r>
            <a:endParaRPr sz="1800">
              <a:latin typeface="Trebuchet MS"/>
              <a:cs typeface="Trebuchet MS"/>
            </a:endParaRPr>
          </a:p>
        </p:txBody>
      </p:sp>
      <p:grpSp>
        <p:nvGrpSpPr>
          <p:cNvPr id="22" name="object 22"/>
          <p:cNvGrpSpPr/>
          <p:nvPr/>
        </p:nvGrpSpPr>
        <p:grpSpPr>
          <a:xfrm>
            <a:off x="2752153" y="1537524"/>
            <a:ext cx="611505" cy="540385"/>
            <a:chOff x="2752153" y="1537524"/>
            <a:chExt cx="611505" cy="540385"/>
          </a:xfrm>
        </p:grpSpPr>
        <p:sp>
          <p:nvSpPr>
            <p:cNvPr id="23" name="object 23"/>
            <p:cNvSpPr/>
            <p:nvPr/>
          </p:nvSpPr>
          <p:spPr>
            <a:xfrm>
              <a:off x="2772156" y="1557526"/>
              <a:ext cx="571500" cy="500380"/>
            </a:xfrm>
            <a:custGeom>
              <a:avLst/>
              <a:gdLst/>
              <a:ahLst/>
              <a:cxnLst/>
              <a:rect l="l" t="t" r="r" b="b"/>
              <a:pathLst>
                <a:path w="571500" h="500380">
                  <a:moveTo>
                    <a:pt x="384225" y="0"/>
                  </a:moveTo>
                  <a:lnTo>
                    <a:pt x="285750" y="134226"/>
                  </a:lnTo>
                  <a:lnTo>
                    <a:pt x="220979" y="53111"/>
                  </a:lnTo>
                  <a:lnTo>
                    <a:pt x="193459" y="146265"/>
                  </a:lnTo>
                  <a:lnTo>
                    <a:pt x="9791" y="53111"/>
                  </a:lnTo>
                  <a:lnTo>
                    <a:pt x="122428" y="176276"/>
                  </a:lnTo>
                  <a:lnTo>
                    <a:pt x="0" y="199377"/>
                  </a:lnTo>
                  <a:lnTo>
                    <a:pt x="98475" y="272503"/>
                  </a:lnTo>
                  <a:lnTo>
                    <a:pt x="3568" y="337578"/>
                  </a:lnTo>
                  <a:lnTo>
                    <a:pt x="149936" y="322529"/>
                  </a:lnTo>
                  <a:lnTo>
                    <a:pt x="125996" y="407695"/>
                  </a:lnTo>
                  <a:lnTo>
                    <a:pt x="204127" y="361645"/>
                  </a:lnTo>
                  <a:lnTo>
                    <a:pt x="224497" y="499872"/>
                  </a:lnTo>
                  <a:lnTo>
                    <a:pt x="278663" y="345630"/>
                  </a:lnTo>
                  <a:lnTo>
                    <a:pt x="350494" y="456755"/>
                  </a:lnTo>
                  <a:lnTo>
                    <a:pt x="370941" y="334568"/>
                  </a:lnTo>
                  <a:lnTo>
                    <a:pt x="480085" y="418757"/>
                  </a:lnTo>
                  <a:lnTo>
                    <a:pt x="445477" y="299504"/>
                  </a:lnTo>
                  <a:lnTo>
                    <a:pt x="571500" y="307555"/>
                  </a:lnTo>
                  <a:lnTo>
                    <a:pt x="465848" y="242417"/>
                  </a:lnTo>
                  <a:lnTo>
                    <a:pt x="558190" y="188315"/>
                  </a:lnTo>
                  <a:lnTo>
                    <a:pt x="441909" y="169291"/>
                  </a:lnTo>
                  <a:lnTo>
                    <a:pt x="486308" y="103149"/>
                  </a:lnTo>
                  <a:lnTo>
                    <a:pt x="374523" y="123228"/>
                  </a:lnTo>
                  <a:lnTo>
                    <a:pt x="384225" y="0"/>
                  </a:lnTo>
                  <a:close/>
                </a:path>
              </a:pathLst>
            </a:custGeom>
            <a:solidFill>
              <a:srgbClr val="FFFFFF"/>
            </a:solidFill>
          </p:spPr>
          <p:txBody>
            <a:bodyPr wrap="square" lIns="0" tIns="0" rIns="0" bIns="0" rtlCol="0"/>
            <a:lstStyle/>
            <a:p>
              <a:endParaRPr/>
            </a:p>
          </p:txBody>
        </p:sp>
        <p:sp>
          <p:nvSpPr>
            <p:cNvPr id="24" name="object 24"/>
            <p:cNvSpPr/>
            <p:nvPr/>
          </p:nvSpPr>
          <p:spPr>
            <a:xfrm>
              <a:off x="2772156" y="1557526"/>
              <a:ext cx="571500" cy="500380"/>
            </a:xfrm>
            <a:custGeom>
              <a:avLst/>
              <a:gdLst/>
              <a:ahLst/>
              <a:cxnLst/>
              <a:rect l="l" t="t" r="r" b="b"/>
              <a:pathLst>
                <a:path w="571500" h="500380">
                  <a:moveTo>
                    <a:pt x="285750" y="134226"/>
                  </a:moveTo>
                  <a:lnTo>
                    <a:pt x="384225" y="0"/>
                  </a:lnTo>
                  <a:lnTo>
                    <a:pt x="374523" y="123228"/>
                  </a:lnTo>
                  <a:lnTo>
                    <a:pt x="486308" y="103149"/>
                  </a:lnTo>
                  <a:lnTo>
                    <a:pt x="441909" y="169291"/>
                  </a:lnTo>
                  <a:lnTo>
                    <a:pt x="558190" y="188315"/>
                  </a:lnTo>
                  <a:lnTo>
                    <a:pt x="465848" y="242417"/>
                  </a:lnTo>
                  <a:lnTo>
                    <a:pt x="571500" y="307555"/>
                  </a:lnTo>
                  <a:lnTo>
                    <a:pt x="445477" y="299504"/>
                  </a:lnTo>
                  <a:lnTo>
                    <a:pt x="480085" y="418757"/>
                  </a:lnTo>
                  <a:lnTo>
                    <a:pt x="370941" y="334568"/>
                  </a:lnTo>
                  <a:lnTo>
                    <a:pt x="350494" y="456755"/>
                  </a:lnTo>
                  <a:lnTo>
                    <a:pt x="278663" y="345630"/>
                  </a:lnTo>
                  <a:lnTo>
                    <a:pt x="224497" y="499872"/>
                  </a:lnTo>
                  <a:lnTo>
                    <a:pt x="204127" y="361645"/>
                  </a:lnTo>
                  <a:lnTo>
                    <a:pt x="125996" y="407695"/>
                  </a:lnTo>
                  <a:lnTo>
                    <a:pt x="149936" y="322529"/>
                  </a:lnTo>
                  <a:lnTo>
                    <a:pt x="3568" y="337578"/>
                  </a:lnTo>
                  <a:lnTo>
                    <a:pt x="98475" y="272503"/>
                  </a:lnTo>
                  <a:lnTo>
                    <a:pt x="0" y="199377"/>
                  </a:lnTo>
                  <a:lnTo>
                    <a:pt x="122428" y="176276"/>
                  </a:lnTo>
                  <a:lnTo>
                    <a:pt x="9791" y="53111"/>
                  </a:lnTo>
                  <a:lnTo>
                    <a:pt x="193459" y="146265"/>
                  </a:lnTo>
                  <a:lnTo>
                    <a:pt x="220979" y="53111"/>
                  </a:lnTo>
                  <a:lnTo>
                    <a:pt x="285750" y="134226"/>
                  </a:lnTo>
                  <a:close/>
                </a:path>
              </a:pathLst>
            </a:custGeom>
            <a:ln w="39624">
              <a:solidFill>
                <a:srgbClr val="7E7E7E"/>
              </a:solidFill>
            </a:ln>
          </p:spPr>
          <p:txBody>
            <a:bodyPr wrap="square" lIns="0" tIns="0" rIns="0" bIns="0" rtlCol="0"/>
            <a:lstStyle/>
            <a:p>
              <a:endParaRPr/>
            </a:p>
          </p:txBody>
        </p:sp>
      </p:grpSp>
      <p:sp>
        <p:nvSpPr>
          <p:cNvPr id="25" name="object 25"/>
          <p:cNvSpPr txBox="1"/>
          <p:nvPr/>
        </p:nvSpPr>
        <p:spPr>
          <a:xfrm>
            <a:off x="2980597" y="1635866"/>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2</a:t>
            </a:r>
            <a:endParaRPr sz="1800">
              <a:latin typeface="Trebuchet MS"/>
              <a:cs typeface="Trebuchet MS"/>
            </a:endParaRPr>
          </a:p>
        </p:txBody>
      </p:sp>
      <p:grpSp>
        <p:nvGrpSpPr>
          <p:cNvPr id="26" name="object 26"/>
          <p:cNvGrpSpPr/>
          <p:nvPr/>
        </p:nvGrpSpPr>
        <p:grpSpPr>
          <a:xfrm>
            <a:off x="2729293" y="2564700"/>
            <a:ext cx="611505" cy="540385"/>
            <a:chOff x="2729293" y="2564700"/>
            <a:chExt cx="611505" cy="540385"/>
          </a:xfrm>
        </p:grpSpPr>
        <p:sp>
          <p:nvSpPr>
            <p:cNvPr id="27" name="object 27"/>
            <p:cNvSpPr/>
            <p:nvPr/>
          </p:nvSpPr>
          <p:spPr>
            <a:xfrm>
              <a:off x="2749295" y="2584702"/>
              <a:ext cx="571500" cy="500380"/>
            </a:xfrm>
            <a:custGeom>
              <a:avLst/>
              <a:gdLst/>
              <a:ahLst/>
              <a:cxnLst/>
              <a:rect l="l" t="t" r="r" b="b"/>
              <a:pathLst>
                <a:path w="571500" h="500380">
                  <a:moveTo>
                    <a:pt x="384225" y="0"/>
                  </a:moveTo>
                  <a:lnTo>
                    <a:pt x="285750" y="134226"/>
                  </a:lnTo>
                  <a:lnTo>
                    <a:pt x="220979" y="53111"/>
                  </a:lnTo>
                  <a:lnTo>
                    <a:pt x="193459" y="146265"/>
                  </a:lnTo>
                  <a:lnTo>
                    <a:pt x="9791" y="53111"/>
                  </a:lnTo>
                  <a:lnTo>
                    <a:pt x="122428" y="176276"/>
                  </a:lnTo>
                  <a:lnTo>
                    <a:pt x="0" y="199377"/>
                  </a:lnTo>
                  <a:lnTo>
                    <a:pt x="98475" y="272503"/>
                  </a:lnTo>
                  <a:lnTo>
                    <a:pt x="3568" y="337578"/>
                  </a:lnTo>
                  <a:lnTo>
                    <a:pt x="149936" y="322529"/>
                  </a:lnTo>
                  <a:lnTo>
                    <a:pt x="125996" y="407695"/>
                  </a:lnTo>
                  <a:lnTo>
                    <a:pt x="204127" y="361645"/>
                  </a:lnTo>
                  <a:lnTo>
                    <a:pt x="224497" y="499872"/>
                  </a:lnTo>
                  <a:lnTo>
                    <a:pt x="278663" y="345630"/>
                  </a:lnTo>
                  <a:lnTo>
                    <a:pt x="350494" y="456755"/>
                  </a:lnTo>
                  <a:lnTo>
                    <a:pt x="370941" y="334568"/>
                  </a:lnTo>
                  <a:lnTo>
                    <a:pt x="480085" y="418757"/>
                  </a:lnTo>
                  <a:lnTo>
                    <a:pt x="445477" y="299504"/>
                  </a:lnTo>
                  <a:lnTo>
                    <a:pt x="571500" y="307555"/>
                  </a:lnTo>
                  <a:lnTo>
                    <a:pt x="465848" y="242417"/>
                  </a:lnTo>
                  <a:lnTo>
                    <a:pt x="558190" y="188315"/>
                  </a:lnTo>
                  <a:lnTo>
                    <a:pt x="441909" y="169291"/>
                  </a:lnTo>
                  <a:lnTo>
                    <a:pt x="486308" y="103149"/>
                  </a:lnTo>
                  <a:lnTo>
                    <a:pt x="374523" y="123228"/>
                  </a:lnTo>
                  <a:lnTo>
                    <a:pt x="384225" y="0"/>
                  </a:lnTo>
                  <a:close/>
                </a:path>
              </a:pathLst>
            </a:custGeom>
            <a:solidFill>
              <a:srgbClr val="FFFFFF"/>
            </a:solidFill>
          </p:spPr>
          <p:txBody>
            <a:bodyPr wrap="square" lIns="0" tIns="0" rIns="0" bIns="0" rtlCol="0"/>
            <a:lstStyle/>
            <a:p>
              <a:endParaRPr/>
            </a:p>
          </p:txBody>
        </p:sp>
        <p:sp>
          <p:nvSpPr>
            <p:cNvPr id="28" name="object 28"/>
            <p:cNvSpPr/>
            <p:nvPr/>
          </p:nvSpPr>
          <p:spPr>
            <a:xfrm>
              <a:off x="2749295" y="2584702"/>
              <a:ext cx="571500" cy="500380"/>
            </a:xfrm>
            <a:custGeom>
              <a:avLst/>
              <a:gdLst/>
              <a:ahLst/>
              <a:cxnLst/>
              <a:rect l="l" t="t" r="r" b="b"/>
              <a:pathLst>
                <a:path w="571500" h="500380">
                  <a:moveTo>
                    <a:pt x="285750" y="134226"/>
                  </a:moveTo>
                  <a:lnTo>
                    <a:pt x="384225" y="0"/>
                  </a:lnTo>
                  <a:lnTo>
                    <a:pt x="374523" y="123228"/>
                  </a:lnTo>
                  <a:lnTo>
                    <a:pt x="486308" y="103149"/>
                  </a:lnTo>
                  <a:lnTo>
                    <a:pt x="441909" y="169291"/>
                  </a:lnTo>
                  <a:lnTo>
                    <a:pt x="558190" y="188315"/>
                  </a:lnTo>
                  <a:lnTo>
                    <a:pt x="465848" y="242417"/>
                  </a:lnTo>
                  <a:lnTo>
                    <a:pt x="571500" y="307555"/>
                  </a:lnTo>
                  <a:lnTo>
                    <a:pt x="445477" y="299504"/>
                  </a:lnTo>
                  <a:lnTo>
                    <a:pt x="480085" y="418757"/>
                  </a:lnTo>
                  <a:lnTo>
                    <a:pt x="370941" y="334568"/>
                  </a:lnTo>
                  <a:lnTo>
                    <a:pt x="350494" y="456755"/>
                  </a:lnTo>
                  <a:lnTo>
                    <a:pt x="278663" y="345630"/>
                  </a:lnTo>
                  <a:lnTo>
                    <a:pt x="224497" y="499872"/>
                  </a:lnTo>
                  <a:lnTo>
                    <a:pt x="204127" y="361645"/>
                  </a:lnTo>
                  <a:lnTo>
                    <a:pt x="125996" y="407695"/>
                  </a:lnTo>
                  <a:lnTo>
                    <a:pt x="149936" y="322529"/>
                  </a:lnTo>
                  <a:lnTo>
                    <a:pt x="3568" y="337578"/>
                  </a:lnTo>
                  <a:lnTo>
                    <a:pt x="98475" y="272503"/>
                  </a:lnTo>
                  <a:lnTo>
                    <a:pt x="0" y="199377"/>
                  </a:lnTo>
                  <a:lnTo>
                    <a:pt x="122428" y="176276"/>
                  </a:lnTo>
                  <a:lnTo>
                    <a:pt x="9791" y="53111"/>
                  </a:lnTo>
                  <a:lnTo>
                    <a:pt x="193459" y="146265"/>
                  </a:lnTo>
                  <a:lnTo>
                    <a:pt x="220979" y="53111"/>
                  </a:lnTo>
                  <a:lnTo>
                    <a:pt x="285750" y="134226"/>
                  </a:lnTo>
                  <a:close/>
                </a:path>
              </a:pathLst>
            </a:custGeom>
            <a:ln w="39624">
              <a:solidFill>
                <a:srgbClr val="7E7E7E"/>
              </a:solidFill>
            </a:ln>
          </p:spPr>
          <p:txBody>
            <a:bodyPr wrap="square" lIns="0" tIns="0" rIns="0" bIns="0" rtlCol="0"/>
            <a:lstStyle/>
            <a:p>
              <a:endParaRPr/>
            </a:p>
          </p:txBody>
        </p:sp>
      </p:grpSp>
      <p:sp>
        <p:nvSpPr>
          <p:cNvPr id="29" name="object 29"/>
          <p:cNvSpPr txBox="1"/>
          <p:nvPr/>
        </p:nvSpPr>
        <p:spPr>
          <a:xfrm>
            <a:off x="2958196" y="2662731"/>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3</a:t>
            </a:r>
            <a:endParaRPr sz="1800">
              <a:latin typeface="Trebuchet MS"/>
              <a:cs typeface="Trebuchet MS"/>
            </a:endParaRPr>
          </a:p>
        </p:txBody>
      </p:sp>
      <p:grpSp>
        <p:nvGrpSpPr>
          <p:cNvPr id="30" name="object 30"/>
          <p:cNvGrpSpPr/>
          <p:nvPr/>
        </p:nvGrpSpPr>
        <p:grpSpPr>
          <a:xfrm>
            <a:off x="2714053" y="3811332"/>
            <a:ext cx="611505" cy="540385"/>
            <a:chOff x="2714053" y="3811332"/>
            <a:chExt cx="611505" cy="540385"/>
          </a:xfrm>
        </p:grpSpPr>
        <p:sp>
          <p:nvSpPr>
            <p:cNvPr id="31" name="object 31"/>
            <p:cNvSpPr/>
            <p:nvPr/>
          </p:nvSpPr>
          <p:spPr>
            <a:xfrm>
              <a:off x="2734056" y="3831334"/>
              <a:ext cx="571500" cy="500380"/>
            </a:xfrm>
            <a:custGeom>
              <a:avLst/>
              <a:gdLst/>
              <a:ahLst/>
              <a:cxnLst/>
              <a:rect l="l" t="t" r="r" b="b"/>
              <a:pathLst>
                <a:path w="571500" h="500379">
                  <a:moveTo>
                    <a:pt x="384225" y="0"/>
                  </a:moveTo>
                  <a:lnTo>
                    <a:pt x="285750" y="134226"/>
                  </a:lnTo>
                  <a:lnTo>
                    <a:pt x="220979" y="53111"/>
                  </a:lnTo>
                  <a:lnTo>
                    <a:pt x="193459" y="146265"/>
                  </a:lnTo>
                  <a:lnTo>
                    <a:pt x="9791" y="53111"/>
                  </a:lnTo>
                  <a:lnTo>
                    <a:pt x="122428" y="176276"/>
                  </a:lnTo>
                  <a:lnTo>
                    <a:pt x="0" y="199377"/>
                  </a:lnTo>
                  <a:lnTo>
                    <a:pt x="98475" y="272503"/>
                  </a:lnTo>
                  <a:lnTo>
                    <a:pt x="3568" y="337578"/>
                  </a:lnTo>
                  <a:lnTo>
                    <a:pt x="149936" y="322529"/>
                  </a:lnTo>
                  <a:lnTo>
                    <a:pt x="125996" y="407695"/>
                  </a:lnTo>
                  <a:lnTo>
                    <a:pt x="204127" y="361645"/>
                  </a:lnTo>
                  <a:lnTo>
                    <a:pt x="224497" y="499872"/>
                  </a:lnTo>
                  <a:lnTo>
                    <a:pt x="278663" y="345630"/>
                  </a:lnTo>
                  <a:lnTo>
                    <a:pt x="350494" y="456755"/>
                  </a:lnTo>
                  <a:lnTo>
                    <a:pt x="370941" y="334568"/>
                  </a:lnTo>
                  <a:lnTo>
                    <a:pt x="480085" y="418757"/>
                  </a:lnTo>
                  <a:lnTo>
                    <a:pt x="445477" y="299504"/>
                  </a:lnTo>
                  <a:lnTo>
                    <a:pt x="571500" y="307555"/>
                  </a:lnTo>
                  <a:lnTo>
                    <a:pt x="465848" y="242417"/>
                  </a:lnTo>
                  <a:lnTo>
                    <a:pt x="558190" y="188315"/>
                  </a:lnTo>
                  <a:lnTo>
                    <a:pt x="441909" y="169291"/>
                  </a:lnTo>
                  <a:lnTo>
                    <a:pt x="486308" y="103149"/>
                  </a:lnTo>
                  <a:lnTo>
                    <a:pt x="374523" y="123228"/>
                  </a:lnTo>
                  <a:lnTo>
                    <a:pt x="384225" y="0"/>
                  </a:lnTo>
                  <a:close/>
                </a:path>
              </a:pathLst>
            </a:custGeom>
            <a:solidFill>
              <a:srgbClr val="FFFFFF"/>
            </a:solidFill>
          </p:spPr>
          <p:txBody>
            <a:bodyPr wrap="square" lIns="0" tIns="0" rIns="0" bIns="0" rtlCol="0"/>
            <a:lstStyle/>
            <a:p>
              <a:endParaRPr/>
            </a:p>
          </p:txBody>
        </p:sp>
        <p:sp>
          <p:nvSpPr>
            <p:cNvPr id="32" name="object 32"/>
            <p:cNvSpPr/>
            <p:nvPr/>
          </p:nvSpPr>
          <p:spPr>
            <a:xfrm>
              <a:off x="2734056" y="3831334"/>
              <a:ext cx="571500" cy="500380"/>
            </a:xfrm>
            <a:custGeom>
              <a:avLst/>
              <a:gdLst/>
              <a:ahLst/>
              <a:cxnLst/>
              <a:rect l="l" t="t" r="r" b="b"/>
              <a:pathLst>
                <a:path w="571500" h="500379">
                  <a:moveTo>
                    <a:pt x="285750" y="134226"/>
                  </a:moveTo>
                  <a:lnTo>
                    <a:pt x="384225" y="0"/>
                  </a:lnTo>
                  <a:lnTo>
                    <a:pt x="374523" y="123228"/>
                  </a:lnTo>
                  <a:lnTo>
                    <a:pt x="486308" y="103149"/>
                  </a:lnTo>
                  <a:lnTo>
                    <a:pt x="441909" y="169291"/>
                  </a:lnTo>
                  <a:lnTo>
                    <a:pt x="558190" y="188315"/>
                  </a:lnTo>
                  <a:lnTo>
                    <a:pt x="465848" y="242417"/>
                  </a:lnTo>
                  <a:lnTo>
                    <a:pt x="571500" y="307555"/>
                  </a:lnTo>
                  <a:lnTo>
                    <a:pt x="445477" y="299504"/>
                  </a:lnTo>
                  <a:lnTo>
                    <a:pt x="480085" y="418757"/>
                  </a:lnTo>
                  <a:lnTo>
                    <a:pt x="370941" y="334568"/>
                  </a:lnTo>
                  <a:lnTo>
                    <a:pt x="350494" y="456755"/>
                  </a:lnTo>
                  <a:lnTo>
                    <a:pt x="278663" y="345630"/>
                  </a:lnTo>
                  <a:lnTo>
                    <a:pt x="224497" y="499872"/>
                  </a:lnTo>
                  <a:lnTo>
                    <a:pt x="204127" y="361645"/>
                  </a:lnTo>
                  <a:lnTo>
                    <a:pt x="125996" y="407695"/>
                  </a:lnTo>
                  <a:lnTo>
                    <a:pt x="149936" y="322529"/>
                  </a:lnTo>
                  <a:lnTo>
                    <a:pt x="3568" y="337578"/>
                  </a:lnTo>
                  <a:lnTo>
                    <a:pt x="98475" y="272503"/>
                  </a:lnTo>
                  <a:lnTo>
                    <a:pt x="0" y="199377"/>
                  </a:lnTo>
                  <a:lnTo>
                    <a:pt x="122428" y="176276"/>
                  </a:lnTo>
                  <a:lnTo>
                    <a:pt x="9791" y="53111"/>
                  </a:lnTo>
                  <a:lnTo>
                    <a:pt x="193459" y="146265"/>
                  </a:lnTo>
                  <a:lnTo>
                    <a:pt x="220979" y="53111"/>
                  </a:lnTo>
                  <a:lnTo>
                    <a:pt x="285750" y="134226"/>
                  </a:lnTo>
                  <a:close/>
                </a:path>
              </a:pathLst>
            </a:custGeom>
            <a:ln w="39624">
              <a:solidFill>
                <a:srgbClr val="7E7E7E"/>
              </a:solidFill>
            </a:ln>
          </p:spPr>
          <p:txBody>
            <a:bodyPr wrap="square" lIns="0" tIns="0" rIns="0" bIns="0" rtlCol="0"/>
            <a:lstStyle/>
            <a:p>
              <a:endParaRPr/>
            </a:p>
          </p:txBody>
        </p:sp>
      </p:grpSp>
      <p:sp>
        <p:nvSpPr>
          <p:cNvPr id="33" name="object 33"/>
          <p:cNvSpPr txBox="1"/>
          <p:nvPr/>
        </p:nvSpPr>
        <p:spPr>
          <a:xfrm>
            <a:off x="2943061" y="3909960"/>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4</a:t>
            </a:r>
            <a:endParaRPr sz="1800">
              <a:latin typeface="Trebuchet MS"/>
              <a:cs typeface="Trebuchet MS"/>
            </a:endParaRPr>
          </a:p>
        </p:txBody>
      </p:sp>
      <p:sp>
        <p:nvSpPr>
          <p:cNvPr id="34" name="object 34"/>
          <p:cNvSpPr txBox="1"/>
          <p:nvPr/>
        </p:nvSpPr>
        <p:spPr>
          <a:xfrm>
            <a:off x="3445523" y="786141"/>
            <a:ext cx="485711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Times New Roman"/>
                <a:cs typeface="Times New Roman"/>
              </a:rPr>
              <a:t>Наведено</a:t>
            </a:r>
            <a:r>
              <a:rPr sz="1800" b="1" spc="-25" dirty="0">
                <a:solidFill>
                  <a:srgbClr val="FFFFFF"/>
                </a:solidFill>
                <a:latin typeface="Times New Roman"/>
                <a:cs typeface="Times New Roman"/>
              </a:rPr>
              <a:t> </a:t>
            </a:r>
            <a:r>
              <a:rPr sz="1800" b="1" spc="-10" dirty="0">
                <a:solidFill>
                  <a:srgbClr val="FFFFFF"/>
                </a:solidFill>
                <a:latin typeface="Times New Roman"/>
                <a:cs typeface="Times New Roman"/>
              </a:rPr>
              <a:t>характеристику</a:t>
            </a:r>
            <a:r>
              <a:rPr sz="1800" b="1" spc="30" dirty="0">
                <a:solidFill>
                  <a:srgbClr val="FFFFFF"/>
                </a:solidFill>
                <a:latin typeface="Times New Roman"/>
                <a:cs typeface="Times New Roman"/>
              </a:rPr>
              <a:t> </a:t>
            </a:r>
            <a:r>
              <a:rPr sz="1800" b="1" spc="-15" dirty="0">
                <a:solidFill>
                  <a:srgbClr val="FFFFFF"/>
                </a:solidFill>
                <a:latin typeface="Times New Roman"/>
                <a:cs typeface="Times New Roman"/>
              </a:rPr>
              <a:t>комбінованих</a:t>
            </a:r>
            <a:r>
              <a:rPr sz="1800" b="1" spc="15"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a:latin typeface="Times New Roman"/>
              <a:cs typeface="Times New Roman"/>
            </a:endParaRPr>
          </a:p>
        </p:txBody>
      </p:sp>
      <p:sp>
        <p:nvSpPr>
          <p:cNvPr id="35" name="object 35"/>
          <p:cNvSpPr txBox="1"/>
          <p:nvPr/>
        </p:nvSpPr>
        <p:spPr>
          <a:xfrm>
            <a:off x="3445523" y="1491829"/>
            <a:ext cx="4389755" cy="683895"/>
          </a:xfrm>
          <a:prstGeom prst="rect">
            <a:avLst/>
          </a:prstGeom>
        </p:spPr>
        <p:txBody>
          <a:bodyPr vert="horz" wrap="square" lIns="0" tIns="12700" rIns="0" bIns="0" rtlCol="0">
            <a:spAutoFit/>
          </a:bodyPr>
          <a:lstStyle/>
          <a:p>
            <a:pPr marL="469900" marR="5080" indent="-457200">
              <a:lnSpc>
                <a:spcPct val="120000"/>
              </a:lnSpc>
              <a:spcBef>
                <a:spcPts val="100"/>
              </a:spcBef>
            </a:pPr>
            <a:r>
              <a:rPr sz="1800" b="1" spc="-5" dirty="0">
                <a:solidFill>
                  <a:srgbClr val="FFFFFF"/>
                </a:solidFill>
                <a:latin typeface="Times New Roman"/>
                <a:cs typeface="Times New Roman"/>
              </a:rPr>
              <a:t>Наведено</a:t>
            </a:r>
            <a:r>
              <a:rPr sz="1800" b="1" dirty="0">
                <a:solidFill>
                  <a:srgbClr val="FFFFFF"/>
                </a:solidFill>
                <a:latin typeface="Times New Roman"/>
                <a:cs typeface="Times New Roman"/>
              </a:rPr>
              <a:t> </a:t>
            </a:r>
            <a:r>
              <a:rPr sz="1800" b="1" spc="-5" dirty="0">
                <a:solidFill>
                  <a:srgbClr val="FFFFFF"/>
                </a:solidFill>
                <a:latin typeface="Times New Roman"/>
                <a:cs typeface="Times New Roman"/>
              </a:rPr>
              <a:t>загальні</a:t>
            </a:r>
            <a:r>
              <a:rPr sz="1800" b="1" spc="-10" dirty="0">
                <a:solidFill>
                  <a:srgbClr val="FFFFFF"/>
                </a:solidFill>
                <a:latin typeface="Times New Roman"/>
                <a:cs typeface="Times New Roman"/>
              </a:rPr>
              <a:t> правила</a:t>
            </a:r>
            <a:r>
              <a:rPr sz="1800" b="1" spc="25" dirty="0">
                <a:solidFill>
                  <a:srgbClr val="FFFFFF"/>
                </a:solidFill>
                <a:latin typeface="Times New Roman"/>
                <a:cs typeface="Times New Roman"/>
              </a:rPr>
              <a:t> </a:t>
            </a:r>
            <a:r>
              <a:rPr sz="1800" b="1" spc="-20" dirty="0">
                <a:solidFill>
                  <a:srgbClr val="FFFFFF"/>
                </a:solidFill>
                <a:latin typeface="Times New Roman"/>
                <a:cs typeface="Times New Roman"/>
              </a:rPr>
              <a:t>виготовлення </a:t>
            </a:r>
            <a:r>
              <a:rPr sz="1800" b="1" spc="-434" dirty="0">
                <a:solidFill>
                  <a:srgbClr val="FFFFFF"/>
                </a:solidFill>
                <a:latin typeface="Times New Roman"/>
                <a:cs typeface="Times New Roman"/>
              </a:rPr>
              <a:t> </a:t>
            </a:r>
            <a:r>
              <a:rPr sz="1800" b="1" spc="-15" dirty="0">
                <a:solidFill>
                  <a:srgbClr val="FFFFFF"/>
                </a:solidFill>
                <a:latin typeface="Times New Roman"/>
                <a:cs typeface="Times New Roman"/>
              </a:rPr>
              <a:t>комбінованих</a:t>
            </a:r>
            <a:r>
              <a:rPr sz="1800" b="1" spc="25" dirty="0">
                <a:solidFill>
                  <a:srgbClr val="FFFFFF"/>
                </a:solidFill>
                <a:latin typeface="Times New Roman"/>
                <a:cs typeface="Times New Roman"/>
              </a:rPr>
              <a:t> </a:t>
            </a:r>
            <a:r>
              <a:rPr sz="1800" b="1" spc="-5" dirty="0">
                <a:solidFill>
                  <a:srgbClr val="FFFFFF"/>
                </a:solidFill>
                <a:latin typeface="Times New Roman"/>
                <a:cs typeface="Times New Roman"/>
              </a:rPr>
              <a:t>мазей</a:t>
            </a:r>
            <a:endParaRPr sz="1800">
              <a:latin typeface="Times New Roman"/>
              <a:cs typeface="Times New Roman"/>
            </a:endParaRPr>
          </a:p>
        </p:txBody>
      </p:sp>
      <p:sp>
        <p:nvSpPr>
          <p:cNvPr id="36" name="object 36"/>
          <p:cNvSpPr txBox="1"/>
          <p:nvPr/>
        </p:nvSpPr>
        <p:spPr>
          <a:xfrm>
            <a:off x="3445523" y="2479381"/>
            <a:ext cx="4648835" cy="1013460"/>
          </a:xfrm>
          <a:prstGeom prst="rect">
            <a:avLst/>
          </a:prstGeom>
        </p:spPr>
        <p:txBody>
          <a:bodyPr vert="horz" wrap="square" lIns="0" tIns="12700" rIns="0" bIns="0" rtlCol="0">
            <a:spAutoFit/>
          </a:bodyPr>
          <a:lstStyle/>
          <a:p>
            <a:pPr marL="469900" marR="5080" indent="-457834">
              <a:lnSpc>
                <a:spcPct val="120000"/>
              </a:lnSpc>
              <a:spcBef>
                <a:spcPts val="100"/>
              </a:spcBef>
            </a:pPr>
            <a:r>
              <a:rPr sz="1800" b="1" spc="-10" dirty="0">
                <a:solidFill>
                  <a:srgbClr val="FFFFFF"/>
                </a:solidFill>
                <a:latin typeface="Times New Roman"/>
                <a:cs typeface="Times New Roman"/>
              </a:rPr>
              <a:t>Охарактеризовано</a:t>
            </a:r>
            <a:r>
              <a:rPr sz="1800" b="1" spc="5" dirty="0">
                <a:solidFill>
                  <a:srgbClr val="FFFFFF"/>
                </a:solidFill>
                <a:latin typeface="Times New Roman"/>
                <a:cs typeface="Times New Roman"/>
              </a:rPr>
              <a:t> </a:t>
            </a:r>
            <a:r>
              <a:rPr sz="1800" b="1" spc="-10" dirty="0">
                <a:solidFill>
                  <a:srgbClr val="FFFFFF"/>
                </a:solidFill>
                <a:latin typeface="Times New Roman"/>
                <a:cs typeface="Times New Roman"/>
              </a:rPr>
              <a:t>технологію</a:t>
            </a:r>
            <a:r>
              <a:rPr sz="1800" b="1" spc="-25" dirty="0">
                <a:solidFill>
                  <a:srgbClr val="FFFFFF"/>
                </a:solidFill>
                <a:latin typeface="Times New Roman"/>
                <a:cs typeface="Times New Roman"/>
              </a:rPr>
              <a:t> </a:t>
            </a:r>
            <a:r>
              <a:rPr sz="1800" b="1" spc="-15" dirty="0">
                <a:solidFill>
                  <a:srgbClr val="FFFFFF"/>
                </a:solidFill>
                <a:latin typeface="Times New Roman"/>
                <a:cs typeface="Times New Roman"/>
              </a:rPr>
              <a:t>комбінованих </a:t>
            </a:r>
            <a:r>
              <a:rPr sz="1800" b="1" spc="-434" dirty="0">
                <a:solidFill>
                  <a:srgbClr val="FFFFFF"/>
                </a:solidFill>
                <a:latin typeface="Times New Roman"/>
                <a:cs typeface="Times New Roman"/>
              </a:rPr>
              <a:t> </a:t>
            </a:r>
            <a:r>
              <a:rPr sz="1800" b="1" spc="-5" dirty="0">
                <a:solidFill>
                  <a:srgbClr val="FFFFFF"/>
                </a:solidFill>
                <a:latin typeface="Times New Roman"/>
                <a:cs typeface="Times New Roman"/>
              </a:rPr>
              <a:t>мазей,</a:t>
            </a:r>
            <a:r>
              <a:rPr sz="1800" b="1" dirty="0">
                <a:solidFill>
                  <a:srgbClr val="FFFFFF"/>
                </a:solidFill>
                <a:latin typeface="Times New Roman"/>
                <a:cs typeface="Times New Roman"/>
              </a:rPr>
              <a:t> </a:t>
            </a:r>
            <a:r>
              <a:rPr sz="1800" b="1" spc="-5" dirty="0">
                <a:solidFill>
                  <a:srgbClr val="FFFFFF"/>
                </a:solidFill>
                <a:latin typeface="Times New Roman"/>
                <a:cs typeface="Times New Roman"/>
              </a:rPr>
              <a:t>розібрано</a:t>
            </a:r>
            <a:r>
              <a:rPr sz="1800" b="1" dirty="0">
                <a:solidFill>
                  <a:srgbClr val="FFFFFF"/>
                </a:solidFill>
                <a:latin typeface="Times New Roman"/>
                <a:cs typeface="Times New Roman"/>
              </a:rPr>
              <a:t> </a:t>
            </a:r>
            <a:r>
              <a:rPr sz="1800" b="1" spc="-10" dirty="0">
                <a:solidFill>
                  <a:srgbClr val="FFFFFF"/>
                </a:solidFill>
                <a:latin typeface="Times New Roman"/>
                <a:cs typeface="Times New Roman"/>
              </a:rPr>
              <a:t>технологію</a:t>
            </a:r>
            <a:r>
              <a:rPr sz="1800" b="1" dirty="0">
                <a:solidFill>
                  <a:srgbClr val="FFFFFF"/>
                </a:solidFill>
                <a:latin typeface="Times New Roman"/>
                <a:cs typeface="Times New Roman"/>
              </a:rPr>
              <a:t> </a:t>
            </a:r>
            <a:r>
              <a:rPr sz="1800" b="1" spc="-5" dirty="0">
                <a:solidFill>
                  <a:srgbClr val="FFFFFF"/>
                </a:solidFill>
                <a:latin typeface="Times New Roman"/>
                <a:cs typeface="Times New Roman"/>
              </a:rPr>
              <a:t>мазей на </a:t>
            </a:r>
            <a:r>
              <a:rPr sz="1800" b="1" dirty="0">
                <a:solidFill>
                  <a:srgbClr val="FFFFFF"/>
                </a:solidFill>
                <a:latin typeface="Times New Roman"/>
                <a:cs typeface="Times New Roman"/>
              </a:rPr>
              <a:t> </a:t>
            </a:r>
            <a:r>
              <a:rPr sz="1800" b="1" spc="-10" dirty="0">
                <a:solidFill>
                  <a:srgbClr val="FFFFFF"/>
                </a:solidFill>
                <a:latin typeface="Times New Roman"/>
                <a:cs typeface="Times New Roman"/>
              </a:rPr>
              <a:t>прикладі</a:t>
            </a:r>
            <a:r>
              <a:rPr sz="1800" b="1" spc="15" dirty="0">
                <a:solidFill>
                  <a:srgbClr val="FFFFFF"/>
                </a:solidFill>
                <a:latin typeface="Times New Roman"/>
                <a:cs typeface="Times New Roman"/>
              </a:rPr>
              <a:t> </a:t>
            </a:r>
            <a:r>
              <a:rPr sz="1800" b="1" spc="-10" dirty="0">
                <a:solidFill>
                  <a:srgbClr val="FFFFFF"/>
                </a:solidFill>
                <a:latin typeface="Times New Roman"/>
                <a:cs typeface="Times New Roman"/>
              </a:rPr>
              <a:t>рецептурних</a:t>
            </a:r>
            <a:r>
              <a:rPr sz="1800" b="1" spc="30" dirty="0">
                <a:solidFill>
                  <a:srgbClr val="FFFFFF"/>
                </a:solidFill>
                <a:latin typeface="Times New Roman"/>
                <a:cs typeface="Times New Roman"/>
              </a:rPr>
              <a:t> </a:t>
            </a:r>
            <a:r>
              <a:rPr sz="1800" b="1" spc="-10" dirty="0">
                <a:solidFill>
                  <a:srgbClr val="FFFFFF"/>
                </a:solidFill>
                <a:latin typeface="Times New Roman"/>
                <a:cs typeface="Times New Roman"/>
              </a:rPr>
              <a:t>прописів</a:t>
            </a:r>
            <a:endParaRPr sz="1800">
              <a:latin typeface="Times New Roman"/>
              <a:cs typeface="Times New Roman"/>
            </a:endParaRPr>
          </a:p>
        </p:txBody>
      </p:sp>
      <p:sp>
        <p:nvSpPr>
          <p:cNvPr id="37" name="object 37"/>
          <p:cNvSpPr txBox="1"/>
          <p:nvPr/>
        </p:nvSpPr>
        <p:spPr>
          <a:xfrm>
            <a:off x="3445752" y="3850981"/>
            <a:ext cx="352107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Times New Roman"/>
                <a:cs typeface="Times New Roman"/>
              </a:rPr>
              <a:t>Наведено</a:t>
            </a:r>
            <a:r>
              <a:rPr sz="1800" b="1" spc="-30" dirty="0">
                <a:solidFill>
                  <a:srgbClr val="FFFFFF"/>
                </a:solidFill>
                <a:latin typeface="Times New Roman"/>
                <a:cs typeface="Times New Roman"/>
              </a:rPr>
              <a:t> </a:t>
            </a:r>
            <a:r>
              <a:rPr sz="1800" b="1" spc="-10" dirty="0">
                <a:solidFill>
                  <a:srgbClr val="FFFFFF"/>
                </a:solidFill>
                <a:latin typeface="Times New Roman"/>
                <a:cs typeface="Times New Roman"/>
              </a:rPr>
              <a:t>показники</a:t>
            </a:r>
            <a:r>
              <a:rPr sz="1800" b="1" spc="20" dirty="0">
                <a:solidFill>
                  <a:srgbClr val="FFFFFF"/>
                </a:solidFill>
                <a:latin typeface="Times New Roman"/>
                <a:cs typeface="Times New Roman"/>
              </a:rPr>
              <a:t> </a:t>
            </a:r>
            <a:r>
              <a:rPr sz="1800" b="1" spc="-10" dirty="0">
                <a:solidFill>
                  <a:srgbClr val="FFFFFF"/>
                </a:solidFill>
                <a:latin typeface="Times New Roman"/>
                <a:cs typeface="Times New Roman"/>
              </a:rPr>
              <a:t>якості</a:t>
            </a:r>
            <a:r>
              <a:rPr sz="1800" b="1" spc="-5" dirty="0">
                <a:solidFill>
                  <a:srgbClr val="FFFFFF"/>
                </a:solidFill>
                <a:latin typeface="Times New Roman"/>
                <a:cs typeface="Times New Roman"/>
              </a:rPr>
              <a:t> мазей</a:t>
            </a:r>
            <a:endParaRPr sz="1800">
              <a:latin typeface="Times New Roman"/>
              <a:cs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43200" y="10297"/>
            <a:ext cx="6096000" cy="6906506"/>
          </a:xfrm>
          <a:prstGeom prst="rect">
            <a:avLst/>
          </a:prstGeom>
        </p:spPr>
        <p:txBody>
          <a:bodyPr wrap="square">
            <a:spAutoFit/>
          </a:bodyPr>
          <a:lstStyle/>
          <a:p>
            <a:pPr lvl="0" algn="ctr">
              <a:lnSpc>
                <a:spcPct val="115000"/>
              </a:lnSpc>
              <a:spcAft>
                <a:spcPts val="0"/>
              </a:spcAft>
              <a:tabLst>
                <a:tab pos="180340" algn="l"/>
                <a:tab pos="408940" algn="l"/>
              </a:tabLst>
            </a:pPr>
            <a:r>
              <a:rPr lang="ru-RU" dirty="0" err="1"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Використана</a:t>
            </a:r>
            <a:r>
              <a:rPr lang="ru-RU"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література</a:t>
            </a:r>
            <a:r>
              <a:rPr lang="ru-RU"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tabLst>
                <a:tab pos="180340" algn="l"/>
                <a:tab pos="408940"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А.И</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Тихонов, Т.Г.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Ярных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Технология</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лекарств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уч.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пособие</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для ВУЗ-</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Харьков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Оригинал</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2006 г. – 703с.</a:t>
            </a:r>
            <a:endParaRPr lang="uk-UA" sz="1400" dirty="0" smtClean="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180340" algn="l"/>
                <a:tab pos="408940" algn="l"/>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Асептичні лікарські форми: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Оригінал, 2005. – 184 с.</a:t>
            </a:r>
          </a:p>
          <a:p>
            <a:pPr marL="342900" lvl="0" indent="-342900" algn="just">
              <a:spcAft>
                <a:spcPts val="0"/>
              </a:spcAft>
              <a:buFont typeface="+mj-lt"/>
              <a:buAutoNum type="arabicPeriod"/>
              <a:tabLst>
                <a:tab pos="180340" algn="l"/>
                <a:tab pos="408940" algn="l"/>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Тверді лікарські форми: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Оригінал, 2003. – 176 с.</a:t>
            </a:r>
          </a:p>
          <a:p>
            <a:pPr marL="342900" lvl="0" indent="-342900" algn="just">
              <a:spcAft>
                <a:spcPts val="0"/>
              </a:spcAft>
              <a:buFont typeface="+mj-lt"/>
              <a:buAutoNum type="arabicPeriod"/>
              <a:tabLst>
                <a:tab pos="180340" algn="l"/>
                <a:tab pos="408940" algn="l"/>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М’які лікарські форми: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Оригінал, 2003. – 128 с.</a:t>
            </a:r>
          </a:p>
          <a:p>
            <a:pPr marL="342900" lvl="0" indent="-342900" algn="just">
              <a:spcAft>
                <a:spcPts val="0"/>
              </a:spcAft>
              <a:buFont typeface="+mj-lt"/>
              <a:buAutoNum type="arabicPeriod"/>
              <a:tabLst>
                <a:tab pos="180340" algn="l"/>
                <a:tab pos="408940" algn="l"/>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Рідкі лікарські форми: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Екстемпоральна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рецептура: Методичні рекомендації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Л.В.Бондарева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Н.Ф.Орловецька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ін.; За ред.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О.І.Тихонова</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Т.Г.Ярних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Х.: Вид-во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НФаУ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Оригінал, 2005. – 160 с.</a:t>
            </a:r>
          </a:p>
          <a:p>
            <a:pPr marL="342900" lvl="0" indent="-342900" algn="just">
              <a:spcAft>
                <a:spcPts val="0"/>
              </a:spcAft>
              <a:buFont typeface="+mj-lt"/>
              <a:buAutoNum type="arabicPeriod"/>
              <a:tabLst>
                <a:tab pos="180340" algn="l"/>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Практикум з аптечної технології ліків; для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студ</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Фармац</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вищ</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навч</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закладів / О. І. Тихонов, Т. Г.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Ярних</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В. О. Соболєва та ін.; За ред. О. І. Тихонова . – Х.: Вид-во НФАУ: Золоті сторінки, 2002. – 256 с.</a:t>
            </a:r>
          </a:p>
        </p:txBody>
      </p:sp>
    </p:spTree>
    <p:extLst>
      <p:ext uri="{BB962C8B-B14F-4D97-AF65-F5344CB8AC3E}">
        <p14:creationId xmlns:p14="http://schemas.microsoft.com/office/powerpoint/2010/main" val="2952568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51876" y="0"/>
            <a:ext cx="992505" cy="6858000"/>
            <a:chOff x="8151876" y="0"/>
            <a:chExt cx="992505" cy="6858000"/>
          </a:xfrm>
        </p:grpSpPr>
        <p:pic>
          <p:nvPicPr>
            <p:cNvPr id="3" name="object 3"/>
            <p:cNvPicPr/>
            <p:nvPr/>
          </p:nvPicPr>
          <p:blipFill>
            <a:blip r:embed="rId2" cstate="print"/>
            <a:stretch>
              <a:fillRect/>
            </a:stretch>
          </p:blipFill>
          <p:spPr>
            <a:xfrm>
              <a:off x="8151876" y="0"/>
              <a:ext cx="992123" cy="6857999"/>
            </a:xfrm>
            <a:prstGeom prst="rect">
              <a:avLst/>
            </a:prstGeom>
          </p:spPr>
        </p:pic>
        <p:pic>
          <p:nvPicPr>
            <p:cNvPr id="4" name="object 4"/>
            <p:cNvPicPr/>
            <p:nvPr/>
          </p:nvPicPr>
          <p:blipFill>
            <a:blip r:embed="rId3" cstate="print"/>
            <a:stretch>
              <a:fillRect/>
            </a:stretch>
          </p:blipFill>
          <p:spPr>
            <a:xfrm>
              <a:off x="8317991" y="6031991"/>
              <a:ext cx="609599" cy="609599"/>
            </a:xfrm>
            <a:prstGeom prst="rect">
              <a:avLst/>
            </a:prstGeom>
          </p:spPr>
        </p:pic>
      </p:grpSp>
      <p:sp>
        <p:nvSpPr>
          <p:cNvPr id="5" name="object 5"/>
          <p:cNvSpPr txBox="1"/>
          <p:nvPr/>
        </p:nvSpPr>
        <p:spPr>
          <a:xfrm>
            <a:off x="1765807" y="3046348"/>
            <a:ext cx="4619625" cy="635000"/>
          </a:xfrm>
          <a:prstGeom prst="rect">
            <a:avLst/>
          </a:prstGeom>
        </p:spPr>
        <p:txBody>
          <a:bodyPr vert="horz" wrap="square" lIns="0" tIns="12065" rIns="0" bIns="0" rtlCol="0">
            <a:spAutoFit/>
          </a:bodyPr>
          <a:lstStyle/>
          <a:p>
            <a:pPr marL="342900" indent="-330835">
              <a:lnSpc>
                <a:spcPct val="100000"/>
              </a:lnSpc>
              <a:spcBef>
                <a:spcPts val="95"/>
              </a:spcBef>
              <a:buClr>
                <a:srgbClr val="B03E9A"/>
              </a:buClr>
              <a:buSzPct val="70000"/>
              <a:buFont typeface="Wingdings 2"/>
              <a:buChar char=""/>
              <a:tabLst>
                <a:tab pos="343535" algn="l"/>
              </a:tabLst>
            </a:pPr>
            <a:r>
              <a:rPr sz="4000" b="1" spc="-5" dirty="0">
                <a:latin typeface="Trebuchet MS"/>
                <a:cs typeface="Trebuchet MS"/>
              </a:rPr>
              <a:t>ДЯКУЮ</a:t>
            </a:r>
            <a:r>
              <a:rPr sz="4000" b="1" spc="-40" dirty="0">
                <a:latin typeface="Trebuchet MS"/>
                <a:cs typeface="Trebuchet MS"/>
              </a:rPr>
              <a:t> </a:t>
            </a:r>
            <a:r>
              <a:rPr sz="4000" b="1" dirty="0">
                <a:latin typeface="Trebuchet MS"/>
                <a:cs typeface="Trebuchet MS"/>
              </a:rPr>
              <a:t>ЗА</a:t>
            </a:r>
            <a:r>
              <a:rPr sz="4000" b="1" spc="-60" dirty="0">
                <a:latin typeface="Trebuchet MS"/>
                <a:cs typeface="Trebuchet MS"/>
              </a:rPr>
              <a:t> </a:t>
            </a:r>
            <a:r>
              <a:rPr sz="4000" b="1" spc="-5" dirty="0">
                <a:latin typeface="Trebuchet MS"/>
                <a:cs typeface="Trebuchet MS"/>
              </a:rPr>
              <a:t>УВАГУ</a:t>
            </a:r>
            <a:endParaRPr sz="4000">
              <a:latin typeface="Trebuchet MS"/>
              <a:cs typeface="Trebuchet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1955</TotalTime>
  <Words>1728</Words>
  <Application>Microsoft Office PowerPoint</Application>
  <PresentationFormat>Экран (4:3)</PresentationFormat>
  <Paragraphs>358</Paragraphs>
  <Slides>29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29</vt:i4>
      </vt:variant>
    </vt:vector>
  </HeadingPairs>
  <TitlesOfParts>
    <vt:vector size="37" baseType="lpstr">
      <vt:lpstr>Times New Roman</vt:lpstr>
      <vt:lpstr>Wingdings 2</vt:lpstr>
      <vt:lpstr>Arial</vt:lpstr>
      <vt:lpstr>Symbol</vt:lpstr>
      <vt:lpstr>Trebuchet MS</vt:lpstr>
      <vt:lpstr>Calibri</vt:lpstr>
      <vt:lpstr>Wingdings</vt:lpstr>
      <vt:lpstr>Office Theme</vt:lpstr>
      <vt:lpstr>Мазі комбіновані. Креми. Гелі.</vt:lpstr>
      <vt:lpstr>Презентация PowerPoint</vt:lpstr>
      <vt:lpstr>Презентация PowerPoint</vt:lpstr>
      <vt:lpstr>АЛГОРИТМ ПРИГОТУВАННЯ КОМБІНОВАНИХ МАЗЕЙ</vt:lpstr>
      <vt:lpstr>Презентация PowerPoint</vt:lpstr>
      <vt:lpstr>АЛГОРИТМ ВИГОТОВЛЕННЯ КОМБІНОВАНИХ МАЗЕЙ</vt:lpstr>
      <vt:lpstr>ТЕХНОЛОГІЯ КОМБІНОВАНИХ МАЗЕЙ</vt:lpstr>
      <vt:lpstr>ТЕХНОЛОГІЯ КОМБІНОВАНИХ МАЗЕЙ</vt:lpstr>
      <vt:lpstr>ТЕХНОЛОГІЯ КОМБІНОВАНИХ МАЗЕЙ</vt:lpstr>
      <vt:lpstr>ТЕХНОЛОГІЯ КОМБІНОВАНИХ МАЗЕЙ</vt:lpstr>
      <vt:lpstr>ТЕХНОЛОГІЯ КОМБІНОВАНИХ МАЗЕЙ Відважування вазеліну і</vt:lpstr>
      <vt:lpstr>ТЕХНОЛОГІЯ КОМБІНОВАНИХ МАЗЕЙ</vt:lpstr>
      <vt:lpstr>ТЕХНОЛОГІЯ КОМБІНОВАНИХ МАЗЕЙ Відважування вазеліну і</vt:lpstr>
      <vt:lpstr>Презентация PowerPoint</vt:lpstr>
      <vt:lpstr>Презентация PowerPoint</vt:lpstr>
      <vt:lpstr>УПАКОВКА МАЗЕЙ</vt:lpstr>
      <vt:lpstr>ОЦІНКА ЯКОСТІ МАЗЕЙ</vt:lpstr>
      <vt:lpstr>Креми - м’які лікарські засоби для місцевого застосування, що являють собою одно-, дво- або багатофазові дисперсні системи, дисперсне середовище яких при певній температурі зберігання має, як правило, ньютонівський тип перебігу і низьке значення реологічних параметрів. Крем містить одну або більше діючих речовин та допоміжні речовини, що утворюють основу. Креми призначені для нанесення на шкіру та її придатки, рани, виразки, певні слизові оболонки. Залежно від основи креми бувають гідрофобними та гідрофільними. За призначенням креми розподіляються на креми для зовнішнього застосування, назальні, вушні, очні, ректальні, вагінальні.  </vt:lpstr>
      <vt:lpstr>Гелі - м’які лікарські засоби для місцевого застосування, що являють собою одно-, дво- або багатофазові дисперсні системи з рідким дисперсним середовищем, реологічні властивості яких обумовлені присутністю гелеутворювачів у невеликих концентраціях. Гелеутворювачі можуть додатково виконувати роль стабілізаторів дисперсних систем: суспензій або емульсій. Такі гелі називаються відповідно суспензійними гелями або емульгелями. Гель містить одну або більше діючих речовин та допоміжні речовини, що утворюють основу.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Доклад по диссертационной работе «Разработка технологии и исследование мази «Пролидоксид»</dc:title>
  <dc:creator>Nata</dc:creator>
  <cp:lastModifiedBy>Молодан Юлія Олегівна</cp:lastModifiedBy>
  <cp:revision>17</cp:revision>
  <dcterms:created xsi:type="dcterms:W3CDTF">2021-02-07T11:19:51Z</dcterms:created>
  <dcterms:modified xsi:type="dcterms:W3CDTF">2021-02-15T07:59:03Z</dcterms:modified>
</cp:coreProperties>
</file>