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57" r:id="rId5"/>
    <p:sldId id="258" r:id="rId6"/>
    <p:sldId id="259" r:id="rId7"/>
    <p:sldId id="262" r:id="rId8"/>
    <p:sldId id="263"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90" y="-30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F9614A-6F15-497F-B643-30D29A1D0BA8}" type="doc">
      <dgm:prSet loTypeId="urn:microsoft.com/office/officeart/2005/8/layout/orgChart1" loCatId="hierarchy" qsTypeId="urn:microsoft.com/office/officeart/2005/8/quickstyle/simple1" qsCatId="simple" csTypeId="urn:microsoft.com/office/officeart/2005/8/colors/accent1_2" csCatId="accent1" phldr="1"/>
      <dgm:spPr/>
    </dgm:pt>
    <dgm:pt modelId="{C6784769-A08D-4E71-8D5D-FE06CFD1956F}">
      <dgm:prSet/>
      <dgm:spPr>
        <a:xfrm>
          <a:off x="2207159" y="1760579"/>
          <a:ext cx="1681269"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Forms of structure representation</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5B12F347-079A-46A1-80A2-242A6A378C12}" type="parTrans" cxnId="{C2E21B6C-DFAA-46B6-BD94-8E42945BAD51}">
      <dgm:prSet/>
      <dgm:spPr/>
      <dgm:t>
        <a:bodyPr/>
        <a:lstStyle/>
        <a:p>
          <a:endParaRPr lang="ru-RU"/>
        </a:p>
      </dgm:t>
    </dgm:pt>
    <dgm:pt modelId="{B223E858-8681-43D4-BA22-12C69E7BB3C5}" type="sibTrans" cxnId="{C2E21B6C-DFAA-46B6-BD94-8E42945BAD51}">
      <dgm:prSet/>
      <dgm:spPr/>
      <dgm:t>
        <a:bodyPr/>
        <a:lstStyle/>
        <a:p>
          <a:endParaRPr lang="ru-RU"/>
        </a:p>
      </dgm:t>
    </dgm:pt>
    <dgm:pt modelId="{9E3ADB2D-6368-4718-9CB1-A5F07E8E4CC1}">
      <dgm:prSet/>
      <dgm:spPr>
        <a:xfrm>
          <a:off x="796993" y="2695122"/>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verbal</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en-US" b="1" i="0" u="none" strike="noStrike" cap="none" normalizeH="0" baseline="0" dirty="0">
              <a:ln>
                <a:noFill/>
              </a:ln>
              <a:solidFill>
                <a:srgbClr val="000000"/>
              </a:solidFill>
              <a:effectLst/>
              <a:latin typeface="Tahoma" pitchFamily="34" charset="0"/>
              <a:ea typeface="+mn-ea"/>
              <a:cs typeface="+mn-cs"/>
            </a:rPr>
            <a:t>(Verbal)</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en-US" b="1" i="0" u="none" strike="noStrike" cap="none" normalizeH="0" baseline="0" dirty="0">
              <a:ln>
                <a:noFill/>
              </a:ln>
              <a:solidFill>
                <a:srgbClr val="000000"/>
              </a:solidFill>
              <a:effectLst/>
              <a:latin typeface="Tahoma" pitchFamily="34" charset="0"/>
              <a:ea typeface="+mn-ea"/>
              <a:cs typeface="+mn-cs"/>
            </a:rPr>
            <a:t>description</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3832E171-27C1-4198-A359-D34D89A0A0DC}" type="parTrans" cxnId="{2790071F-67DB-4950-976C-8C9F89CC88C2}">
      <dgm:prSet/>
      <dgm:spPr>
        <a:xfrm>
          <a:off x="1455122" y="2418708"/>
          <a:ext cx="1592672" cy="276414"/>
        </a:xfrm>
        <a:custGeom>
          <a:avLst/>
          <a:gdLst/>
          <a:ahLst/>
          <a:cxnLst/>
          <a:rect l="0" t="0" r="0" b="0"/>
          <a:pathLst>
            <a:path>
              <a:moveTo>
                <a:pt x="1592672" y="0"/>
              </a:moveTo>
              <a:lnTo>
                <a:pt x="1592672" y="138207"/>
              </a:lnTo>
              <a:lnTo>
                <a:pt x="0" y="138207"/>
              </a:lnTo>
              <a:lnTo>
                <a:pt x="0" y="276414"/>
              </a:lnTo>
            </a:path>
          </a:pathLst>
        </a:custGeom>
        <a:noFill/>
        <a:ln w="25400" cap="flat" cmpd="sng" algn="ctr">
          <a:solidFill>
            <a:srgbClr val="BFDEE3">
              <a:shade val="60000"/>
              <a:hueOff val="0"/>
              <a:satOff val="0"/>
              <a:lumOff val="0"/>
              <a:alphaOff val="0"/>
            </a:srgbClr>
          </a:solidFill>
          <a:prstDash val="solid"/>
        </a:ln>
        <a:effectLst/>
      </dgm:spPr>
      <dgm:t>
        <a:bodyPr/>
        <a:lstStyle/>
        <a:p>
          <a:endParaRPr lang="ru-RU"/>
        </a:p>
      </dgm:t>
    </dgm:pt>
    <dgm:pt modelId="{9EEED50B-F4E8-4AA8-AB2F-6B0A0A83FB77}" type="sibTrans" cxnId="{2790071F-67DB-4950-976C-8C9F89CC88C2}">
      <dgm:prSet/>
      <dgm:spPr/>
      <dgm:t>
        <a:bodyPr/>
        <a:lstStyle/>
        <a:p>
          <a:endParaRPr lang="ru-RU"/>
        </a:p>
      </dgm:t>
    </dgm:pt>
    <dgm:pt modelId="{D534FD33-79A7-4E1C-BFB0-D05C8A7D6FA6}" type="asst">
      <dgm:prSet/>
      <dgm:spPr>
        <a:xfrm>
          <a:off x="656"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In text</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en-US" b="1" i="0" u="none" strike="noStrike" cap="none" normalizeH="0" baseline="0" dirty="0">
              <a:ln>
                <a:noFill/>
              </a:ln>
              <a:solidFill>
                <a:srgbClr val="000000"/>
              </a:solidFill>
              <a:effectLst/>
              <a:latin typeface="Tahoma" pitchFamily="34" charset="0"/>
              <a:ea typeface="+mn-ea"/>
              <a:cs typeface="+mn-cs"/>
            </a:rPr>
            <a:t>documents</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B7F16320-9882-4D8A-9DE0-F8D80CF79DC2}" type="parTrans" cxnId="{AD86E940-892C-48FF-947C-20CC7EF1272B}">
      <dgm:prSet/>
      <dgm:spPr>
        <a:xfrm>
          <a:off x="1316915" y="3353252"/>
          <a:ext cx="138207" cy="605478"/>
        </a:xfrm>
        <a:custGeom>
          <a:avLst/>
          <a:gdLst/>
          <a:ahLst/>
          <a:cxnLst/>
          <a:rect l="0" t="0" r="0" b="0"/>
          <a:pathLst>
            <a:path>
              <a:moveTo>
                <a:pt x="138207" y="0"/>
              </a:moveTo>
              <a:lnTo>
                <a:pt x="138207" y="605478"/>
              </a:lnTo>
              <a:lnTo>
                <a:pt x="0" y="605478"/>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79B91C85-A71E-41C1-94C8-63E98E6E46C9}" type="sibTrans" cxnId="{AD86E940-892C-48FF-947C-20CC7EF1272B}">
      <dgm:prSet/>
      <dgm:spPr/>
      <dgm:t>
        <a:bodyPr/>
        <a:lstStyle/>
        <a:p>
          <a:endParaRPr lang="ru-RU"/>
        </a:p>
      </dgm:t>
    </dgm:pt>
    <dgm:pt modelId="{EB0AA418-DED4-4474-9EC9-A5D14FEE5B60}">
      <dgm:prSet/>
      <dgm:spPr>
        <a:xfrm>
          <a:off x="3982338" y="2695122"/>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graphic</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en-US" b="1" i="0" u="none" strike="noStrike" cap="none" normalizeH="0" baseline="0" dirty="0">
              <a:ln>
                <a:noFill/>
              </a:ln>
              <a:solidFill>
                <a:srgbClr val="000000"/>
              </a:solidFill>
              <a:effectLst/>
              <a:latin typeface="Tahoma" pitchFamily="34" charset="0"/>
              <a:ea typeface="+mn-ea"/>
              <a:cs typeface="+mn-cs"/>
            </a:rPr>
            <a:t>schemes</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1688B9F8-3FCA-44AB-91B5-3E6C5027D9CA}" type="parTrans" cxnId="{1F88A4DB-F09F-4081-A850-5E82FF08938C}">
      <dgm:prSet/>
      <dgm:spPr>
        <a:xfrm>
          <a:off x="3047794" y="2418708"/>
          <a:ext cx="1592672" cy="276414"/>
        </a:xfrm>
        <a:custGeom>
          <a:avLst/>
          <a:gdLst/>
          <a:ahLst/>
          <a:cxnLst/>
          <a:rect l="0" t="0" r="0" b="0"/>
          <a:pathLst>
            <a:path>
              <a:moveTo>
                <a:pt x="0" y="0"/>
              </a:moveTo>
              <a:lnTo>
                <a:pt x="0" y="138207"/>
              </a:lnTo>
              <a:lnTo>
                <a:pt x="1592672" y="138207"/>
              </a:lnTo>
              <a:lnTo>
                <a:pt x="1592672" y="276414"/>
              </a:lnTo>
            </a:path>
          </a:pathLst>
        </a:custGeom>
        <a:noFill/>
        <a:ln w="25400" cap="flat" cmpd="sng" algn="ctr">
          <a:solidFill>
            <a:srgbClr val="BFDEE3">
              <a:shade val="60000"/>
              <a:hueOff val="0"/>
              <a:satOff val="0"/>
              <a:lumOff val="0"/>
              <a:alphaOff val="0"/>
            </a:srgbClr>
          </a:solidFill>
          <a:prstDash val="solid"/>
        </a:ln>
        <a:effectLst/>
      </dgm:spPr>
      <dgm:t>
        <a:bodyPr/>
        <a:lstStyle/>
        <a:p>
          <a:endParaRPr lang="ru-RU"/>
        </a:p>
      </dgm:t>
    </dgm:pt>
    <dgm:pt modelId="{158C1534-56D1-45A5-B2C7-2EDEB7EB80FE}" type="sibTrans" cxnId="{1F88A4DB-F09F-4081-A850-5E82FF08938C}">
      <dgm:prSet/>
      <dgm:spPr/>
      <dgm:t>
        <a:bodyPr/>
        <a:lstStyle/>
        <a:p>
          <a:endParaRPr lang="ru-RU"/>
        </a:p>
      </dgm:t>
    </dgm:pt>
    <dgm:pt modelId="{1A3EBC6C-68B2-476B-8EAF-D3C0BC13E2B6}">
      <dgm:prSet/>
      <dgm:spPr>
        <a:xfrm>
          <a:off x="1593329"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functional</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en-US" b="1" i="0" u="none" strike="noStrike" cap="none" normalizeH="0" baseline="0" dirty="0">
              <a:ln>
                <a:noFill/>
              </a:ln>
              <a:solidFill>
                <a:srgbClr val="000000"/>
              </a:solidFill>
              <a:effectLst/>
              <a:latin typeface="Tahoma" pitchFamily="34" charset="0"/>
              <a:ea typeface="+mn-ea"/>
              <a:cs typeface="+mn-cs"/>
            </a:rPr>
            <a:t>(technological</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en-US" b="1" i="0" u="none" strike="noStrike" cap="none" normalizeH="0" baseline="0" dirty="0">
              <a:ln>
                <a:noFill/>
              </a:ln>
              <a:solidFill>
                <a:srgbClr val="000000"/>
              </a:solidFill>
              <a:effectLst/>
              <a:latin typeface="Tahoma" pitchFamily="34" charset="0"/>
              <a:ea typeface="+mn-ea"/>
              <a:cs typeface="+mn-cs"/>
            </a:rPr>
            <a:t>scheme)</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C561C6DC-8BB4-427C-9A6E-5E35DFDB90FF}" type="parTrans" cxnId="{B5085440-981C-43F4-B838-6F4A5BA57F55}">
      <dgm:prSet/>
      <dgm:spPr>
        <a:xfrm>
          <a:off x="2251458" y="3353252"/>
          <a:ext cx="2389008" cy="276414"/>
        </a:xfrm>
        <a:custGeom>
          <a:avLst/>
          <a:gdLst/>
          <a:ahLst/>
          <a:cxnLst/>
          <a:rect l="0" t="0" r="0" b="0"/>
          <a:pathLst>
            <a:path>
              <a:moveTo>
                <a:pt x="2389008" y="0"/>
              </a:moveTo>
              <a:lnTo>
                <a:pt x="2389008" y="138207"/>
              </a:lnTo>
              <a:lnTo>
                <a:pt x="0" y="138207"/>
              </a:lnTo>
              <a:lnTo>
                <a:pt x="0"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DE05A97D-F4DB-48D3-B69F-70112465EB60}" type="sibTrans" cxnId="{B5085440-981C-43F4-B838-6F4A5BA57F55}">
      <dgm:prSet/>
      <dgm:spPr/>
      <dgm:t>
        <a:bodyPr/>
        <a:lstStyle/>
        <a:p>
          <a:endParaRPr lang="ru-RU"/>
        </a:p>
      </dgm:t>
    </dgm:pt>
    <dgm:pt modelId="{80ED172F-86C3-4844-B86F-0C7A3A8B243D}">
      <dgm:prSet/>
      <dgm:spPr>
        <a:xfrm>
          <a:off x="3186001"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operator</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7ACCC682-E7AF-4747-BB5D-1D1F791EF1D5}" type="parTrans" cxnId="{88AB268D-8B9B-40FD-8F6E-C5E6E6E8B79A}">
      <dgm:prSet/>
      <dgm:spPr>
        <a:xfrm>
          <a:off x="3844131" y="3353252"/>
          <a:ext cx="796336" cy="276414"/>
        </a:xfrm>
        <a:custGeom>
          <a:avLst/>
          <a:gdLst/>
          <a:ahLst/>
          <a:cxnLst/>
          <a:rect l="0" t="0" r="0" b="0"/>
          <a:pathLst>
            <a:path>
              <a:moveTo>
                <a:pt x="796336" y="0"/>
              </a:moveTo>
              <a:lnTo>
                <a:pt x="796336" y="138207"/>
              </a:lnTo>
              <a:lnTo>
                <a:pt x="0" y="138207"/>
              </a:lnTo>
              <a:lnTo>
                <a:pt x="0"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52285E72-A147-44FA-8125-2ED98F393559}" type="sibTrans" cxnId="{88AB268D-8B9B-40FD-8F6E-C5E6E6E8B79A}">
      <dgm:prSet/>
      <dgm:spPr/>
      <dgm:t>
        <a:bodyPr/>
        <a:lstStyle/>
        <a:p>
          <a:endParaRPr lang="ru-RU"/>
        </a:p>
      </dgm:t>
    </dgm:pt>
    <dgm:pt modelId="{38C551AC-C9B3-4F9D-98B8-616913BD60A8}">
      <dgm:prSet/>
      <dgm:spPr>
        <a:xfrm>
          <a:off x="4778674"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structural</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3F69D33E-3704-40CA-B299-3146132FDA13}" type="parTrans" cxnId="{D6CA8839-04DE-4E2B-9814-2397F1B3DAAD}">
      <dgm:prSet/>
      <dgm:spPr>
        <a:xfrm>
          <a:off x="4640467" y="3353252"/>
          <a:ext cx="796336" cy="276414"/>
        </a:xfrm>
        <a:custGeom>
          <a:avLst/>
          <a:gdLst/>
          <a:ahLst/>
          <a:cxnLst/>
          <a:rect l="0" t="0" r="0" b="0"/>
          <a:pathLst>
            <a:path>
              <a:moveTo>
                <a:pt x="0" y="0"/>
              </a:moveTo>
              <a:lnTo>
                <a:pt x="0" y="138207"/>
              </a:lnTo>
              <a:lnTo>
                <a:pt x="796336" y="138207"/>
              </a:lnTo>
              <a:lnTo>
                <a:pt x="796336"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12E411DA-8A59-4157-9519-D75D031E7806}" type="sibTrans" cxnId="{D6CA8839-04DE-4E2B-9814-2397F1B3DAAD}">
      <dgm:prSet/>
      <dgm:spPr/>
      <dgm:t>
        <a:bodyPr/>
        <a:lstStyle/>
        <a:p>
          <a:endParaRPr lang="ru-RU"/>
        </a:p>
      </dgm:t>
    </dgm:pt>
    <dgm:pt modelId="{FDEBA58A-40ED-4DCA-BC14-80755B6718BC}">
      <dgm:prSet/>
      <dgm:spPr>
        <a:xfrm>
          <a:off x="6371346"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00000"/>
              </a:solidFill>
              <a:effectLst/>
              <a:latin typeface="Tahoma" pitchFamily="34" charset="0"/>
              <a:ea typeface="+mn-ea"/>
              <a:cs typeface="+mn-cs"/>
            </a:rPr>
            <a:t>hardware</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0C093D08-4375-431D-B5A7-087F2DE35D01}" type="parTrans" cxnId="{EDE6D291-B36E-4670-952D-F27D016D7B40}">
      <dgm:prSet/>
      <dgm:spPr>
        <a:xfrm>
          <a:off x="4640467" y="3353252"/>
          <a:ext cx="2389008" cy="276414"/>
        </a:xfrm>
        <a:custGeom>
          <a:avLst/>
          <a:gdLst/>
          <a:ahLst/>
          <a:cxnLst/>
          <a:rect l="0" t="0" r="0" b="0"/>
          <a:pathLst>
            <a:path>
              <a:moveTo>
                <a:pt x="0" y="0"/>
              </a:moveTo>
              <a:lnTo>
                <a:pt x="0" y="138207"/>
              </a:lnTo>
              <a:lnTo>
                <a:pt x="2389008" y="138207"/>
              </a:lnTo>
              <a:lnTo>
                <a:pt x="2389008"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4DA6500A-83AA-4ED3-B568-26E5BDE88124}" type="sibTrans" cxnId="{EDE6D291-B36E-4670-952D-F27D016D7B40}">
      <dgm:prSet/>
      <dgm:spPr/>
      <dgm:t>
        <a:bodyPr/>
        <a:lstStyle/>
        <a:p>
          <a:endParaRPr lang="ru-RU"/>
        </a:p>
      </dgm:t>
    </dgm:pt>
    <dgm:pt modelId="{F3ECEFA7-0403-4E14-BBC5-C3728B6E9704}" type="pres">
      <dgm:prSet presAssocID="{85F9614A-6F15-497F-B643-30D29A1D0BA8}" presName="hierChild1" presStyleCnt="0">
        <dgm:presLayoutVars>
          <dgm:orgChart val="1"/>
          <dgm:chPref val="1"/>
          <dgm:dir/>
          <dgm:animOne val="branch"/>
          <dgm:animLvl val="lvl"/>
          <dgm:resizeHandles/>
        </dgm:presLayoutVars>
      </dgm:prSet>
      <dgm:spPr/>
    </dgm:pt>
    <dgm:pt modelId="{3FD00E18-0488-4DCB-9E47-9A3B65C23C3C}" type="pres">
      <dgm:prSet presAssocID="{C6784769-A08D-4E71-8D5D-FE06CFD1956F}" presName="hierRoot1" presStyleCnt="0">
        <dgm:presLayoutVars>
          <dgm:hierBranch/>
        </dgm:presLayoutVars>
      </dgm:prSet>
      <dgm:spPr/>
    </dgm:pt>
    <dgm:pt modelId="{4436736C-CAE4-4EB4-9B01-2D9624849AF2}" type="pres">
      <dgm:prSet presAssocID="{C6784769-A08D-4E71-8D5D-FE06CFD1956F}" presName="rootComposite1" presStyleCnt="0"/>
      <dgm:spPr/>
    </dgm:pt>
    <dgm:pt modelId="{F86B9920-D0C5-4259-9FF2-01D3FBBF2E3B}" type="pres">
      <dgm:prSet presAssocID="{C6784769-A08D-4E71-8D5D-FE06CFD1956F}" presName="rootText1" presStyleLbl="node0" presStyleIdx="0" presStyleCnt="1" custScaleX="127731">
        <dgm:presLayoutVars>
          <dgm:chPref val="3"/>
        </dgm:presLayoutVars>
      </dgm:prSet>
      <dgm:spPr/>
      <dgm:t>
        <a:bodyPr/>
        <a:lstStyle/>
        <a:p>
          <a:endParaRPr lang="ru-RU"/>
        </a:p>
      </dgm:t>
    </dgm:pt>
    <dgm:pt modelId="{2F1131E8-609B-47FD-A998-A1B909B2583B}" type="pres">
      <dgm:prSet presAssocID="{C6784769-A08D-4E71-8D5D-FE06CFD1956F}" presName="rootConnector1" presStyleLbl="node1" presStyleIdx="0" presStyleCnt="0"/>
      <dgm:spPr/>
      <dgm:t>
        <a:bodyPr/>
        <a:lstStyle/>
        <a:p>
          <a:endParaRPr lang="ru-RU"/>
        </a:p>
      </dgm:t>
    </dgm:pt>
    <dgm:pt modelId="{16958CA4-6776-467F-96C6-EE10B80A0923}" type="pres">
      <dgm:prSet presAssocID="{C6784769-A08D-4E71-8D5D-FE06CFD1956F}" presName="hierChild2" presStyleCnt="0"/>
      <dgm:spPr/>
    </dgm:pt>
    <dgm:pt modelId="{032C666A-064C-442B-BFF9-45ED7A756EAA}" type="pres">
      <dgm:prSet presAssocID="{3832E171-27C1-4198-A359-D34D89A0A0DC}" presName="Name35" presStyleLbl="parChTrans1D2" presStyleIdx="0" presStyleCnt="2"/>
      <dgm:spPr/>
      <dgm:t>
        <a:bodyPr/>
        <a:lstStyle/>
        <a:p>
          <a:endParaRPr lang="ru-RU"/>
        </a:p>
      </dgm:t>
    </dgm:pt>
    <dgm:pt modelId="{73CF2CE8-03EE-40D5-9973-7D3A5B4E5C75}" type="pres">
      <dgm:prSet presAssocID="{9E3ADB2D-6368-4718-9CB1-A5F07E8E4CC1}" presName="hierRoot2" presStyleCnt="0">
        <dgm:presLayoutVars>
          <dgm:hierBranch/>
        </dgm:presLayoutVars>
      </dgm:prSet>
      <dgm:spPr/>
    </dgm:pt>
    <dgm:pt modelId="{1289DD12-F71F-451F-8560-F23634064E14}" type="pres">
      <dgm:prSet presAssocID="{9E3ADB2D-6368-4718-9CB1-A5F07E8E4CC1}" presName="rootComposite" presStyleCnt="0"/>
      <dgm:spPr/>
    </dgm:pt>
    <dgm:pt modelId="{4C4164CF-CD8B-4768-BCE2-416986F2C557}" type="pres">
      <dgm:prSet presAssocID="{9E3ADB2D-6368-4718-9CB1-A5F07E8E4CC1}" presName="rootText" presStyleLbl="node2" presStyleIdx="0" presStyleCnt="2">
        <dgm:presLayoutVars>
          <dgm:chPref val="3"/>
        </dgm:presLayoutVars>
      </dgm:prSet>
      <dgm:spPr/>
      <dgm:t>
        <a:bodyPr/>
        <a:lstStyle/>
        <a:p>
          <a:endParaRPr lang="ru-RU"/>
        </a:p>
      </dgm:t>
    </dgm:pt>
    <dgm:pt modelId="{A8447101-BB09-4C30-8065-EDE02112F226}" type="pres">
      <dgm:prSet presAssocID="{9E3ADB2D-6368-4718-9CB1-A5F07E8E4CC1}" presName="rootConnector" presStyleLbl="node2" presStyleIdx="0" presStyleCnt="2"/>
      <dgm:spPr/>
      <dgm:t>
        <a:bodyPr/>
        <a:lstStyle/>
        <a:p>
          <a:endParaRPr lang="ru-RU"/>
        </a:p>
      </dgm:t>
    </dgm:pt>
    <dgm:pt modelId="{9FFB0DFD-BC4A-4893-93F9-4FEF177B9031}" type="pres">
      <dgm:prSet presAssocID="{9E3ADB2D-6368-4718-9CB1-A5F07E8E4CC1}" presName="hierChild4" presStyleCnt="0"/>
      <dgm:spPr/>
    </dgm:pt>
    <dgm:pt modelId="{6654A8C2-2498-4CD8-8B17-58986C81A06A}" type="pres">
      <dgm:prSet presAssocID="{9E3ADB2D-6368-4718-9CB1-A5F07E8E4CC1}" presName="hierChild5" presStyleCnt="0"/>
      <dgm:spPr/>
    </dgm:pt>
    <dgm:pt modelId="{61F025A3-6623-48D8-8E5D-3477A89E5D75}" type="pres">
      <dgm:prSet presAssocID="{B7F16320-9882-4D8A-9DE0-F8D80CF79DC2}" presName="Name111" presStyleLbl="parChTrans1D3" presStyleIdx="0" presStyleCnt="5"/>
      <dgm:spPr/>
      <dgm:t>
        <a:bodyPr/>
        <a:lstStyle/>
        <a:p>
          <a:endParaRPr lang="ru-RU"/>
        </a:p>
      </dgm:t>
    </dgm:pt>
    <dgm:pt modelId="{A2FC5B85-DD9E-4736-8065-48E3A23109B6}" type="pres">
      <dgm:prSet presAssocID="{D534FD33-79A7-4E1C-BFB0-D05C8A7D6FA6}" presName="hierRoot3" presStyleCnt="0">
        <dgm:presLayoutVars>
          <dgm:hierBranch/>
        </dgm:presLayoutVars>
      </dgm:prSet>
      <dgm:spPr/>
    </dgm:pt>
    <dgm:pt modelId="{202C89F3-9D3A-4A5A-8A09-398822F9A4C7}" type="pres">
      <dgm:prSet presAssocID="{D534FD33-79A7-4E1C-BFB0-D05C8A7D6FA6}" presName="rootComposite3" presStyleCnt="0"/>
      <dgm:spPr/>
    </dgm:pt>
    <dgm:pt modelId="{30798DCC-E5D3-45C7-8E25-18CF99ABE31C}" type="pres">
      <dgm:prSet presAssocID="{D534FD33-79A7-4E1C-BFB0-D05C8A7D6FA6}" presName="rootText3" presStyleLbl="asst2" presStyleIdx="0" presStyleCnt="1">
        <dgm:presLayoutVars>
          <dgm:chPref val="3"/>
        </dgm:presLayoutVars>
      </dgm:prSet>
      <dgm:spPr/>
      <dgm:t>
        <a:bodyPr/>
        <a:lstStyle/>
        <a:p>
          <a:endParaRPr lang="ru-RU"/>
        </a:p>
      </dgm:t>
    </dgm:pt>
    <dgm:pt modelId="{D0B956C8-0571-492A-8C77-1ED00D199BC4}" type="pres">
      <dgm:prSet presAssocID="{D534FD33-79A7-4E1C-BFB0-D05C8A7D6FA6}" presName="rootConnector3" presStyleLbl="asst2" presStyleIdx="0" presStyleCnt="1"/>
      <dgm:spPr/>
      <dgm:t>
        <a:bodyPr/>
        <a:lstStyle/>
        <a:p>
          <a:endParaRPr lang="ru-RU"/>
        </a:p>
      </dgm:t>
    </dgm:pt>
    <dgm:pt modelId="{AA1A983C-941C-4A8F-BC93-4F29B8EE9D9F}" type="pres">
      <dgm:prSet presAssocID="{D534FD33-79A7-4E1C-BFB0-D05C8A7D6FA6}" presName="hierChild6" presStyleCnt="0"/>
      <dgm:spPr/>
    </dgm:pt>
    <dgm:pt modelId="{F72C686B-69FC-4A75-BF53-BD6A53F7DF02}" type="pres">
      <dgm:prSet presAssocID="{D534FD33-79A7-4E1C-BFB0-D05C8A7D6FA6}" presName="hierChild7" presStyleCnt="0"/>
      <dgm:spPr/>
    </dgm:pt>
    <dgm:pt modelId="{6D8BBBA9-1448-4248-A825-52049C82C603}" type="pres">
      <dgm:prSet presAssocID="{1688B9F8-3FCA-44AB-91B5-3E6C5027D9CA}" presName="Name35" presStyleLbl="parChTrans1D2" presStyleIdx="1" presStyleCnt="2"/>
      <dgm:spPr/>
      <dgm:t>
        <a:bodyPr/>
        <a:lstStyle/>
        <a:p>
          <a:endParaRPr lang="ru-RU"/>
        </a:p>
      </dgm:t>
    </dgm:pt>
    <dgm:pt modelId="{6457E000-0CC3-4F47-A74F-BBD6CCD478DD}" type="pres">
      <dgm:prSet presAssocID="{EB0AA418-DED4-4474-9EC9-A5D14FEE5B60}" presName="hierRoot2" presStyleCnt="0">
        <dgm:presLayoutVars>
          <dgm:hierBranch/>
        </dgm:presLayoutVars>
      </dgm:prSet>
      <dgm:spPr/>
    </dgm:pt>
    <dgm:pt modelId="{60F546C6-36FE-461B-A083-6CBA804096B7}" type="pres">
      <dgm:prSet presAssocID="{EB0AA418-DED4-4474-9EC9-A5D14FEE5B60}" presName="rootComposite" presStyleCnt="0"/>
      <dgm:spPr/>
    </dgm:pt>
    <dgm:pt modelId="{9C3754CD-E54D-4FA1-A45F-8F9A73C55E69}" type="pres">
      <dgm:prSet presAssocID="{EB0AA418-DED4-4474-9EC9-A5D14FEE5B60}" presName="rootText" presStyleLbl="node2" presStyleIdx="1" presStyleCnt="2">
        <dgm:presLayoutVars>
          <dgm:chPref val="3"/>
        </dgm:presLayoutVars>
      </dgm:prSet>
      <dgm:spPr/>
      <dgm:t>
        <a:bodyPr/>
        <a:lstStyle/>
        <a:p>
          <a:endParaRPr lang="ru-RU"/>
        </a:p>
      </dgm:t>
    </dgm:pt>
    <dgm:pt modelId="{C95E0F63-A1D3-43DB-9DC9-B7068D044040}" type="pres">
      <dgm:prSet presAssocID="{EB0AA418-DED4-4474-9EC9-A5D14FEE5B60}" presName="rootConnector" presStyleLbl="node2" presStyleIdx="1" presStyleCnt="2"/>
      <dgm:spPr/>
      <dgm:t>
        <a:bodyPr/>
        <a:lstStyle/>
        <a:p>
          <a:endParaRPr lang="ru-RU"/>
        </a:p>
      </dgm:t>
    </dgm:pt>
    <dgm:pt modelId="{0BEE13CC-9CAF-45EA-8A46-49C34F193DA7}" type="pres">
      <dgm:prSet presAssocID="{EB0AA418-DED4-4474-9EC9-A5D14FEE5B60}" presName="hierChild4" presStyleCnt="0"/>
      <dgm:spPr/>
    </dgm:pt>
    <dgm:pt modelId="{B6B9A2F9-4271-4185-97D2-E40E0B325A61}" type="pres">
      <dgm:prSet presAssocID="{C561C6DC-8BB4-427C-9A6E-5E35DFDB90FF}" presName="Name35" presStyleLbl="parChTrans1D3" presStyleIdx="1" presStyleCnt="5"/>
      <dgm:spPr/>
      <dgm:t>
        <a:bodyPr/>
        <a:lstStyle/>
        <a:p>
          <a:endParaRPr lang="ru-RU"/>
        </a:p>
      </dgm:t>
    </dgm:pt>
    <dgm:pt modelId="{602ACBEC-E577-4985-88DD-2D12B50E44D0}" type="pres">
      <dgm:prSet presAssocID="{1A3EBC6C-68B2-476B-8EAF-D3C0BC13E2B6}" presName="hierRoot2" presStyleCnt="0">
        <dgm:presLayoutVars>
          <dgm:hierBranch val="r"/>
        </dgm:presLayoutVars>
      </dgm:prSet>
      <dgm:spPr/>
    </dgm:pt>
    <dgm:pt modelId="{0911BF85-79F7-4D8F-A4CF-7A5105CF3FDF}" type="pres">
      <dgm:prSet presAssocID="{1A3EBC6C-68B2-476B-8EAF-D3C0BC13E2B6}" presName="rootComposite" presStyleCnt="0"/>
      <dgm:spPr/>
    </dgm:pt>
    <dgm:pt modelId="{F27CFF8A-A9FD-408C-907F-1CBF4217BF14}" type="pres">
      <dgm:prSet presAssocID="{1A3EBC6C-68B2-476B-8EAF-D3C0BC13E2B6}" presName="rootText" presStyleLbl="node3" presStyleIdx="0" presStyleCnt="4">
        <dgm:presLayoutVars>
          <dgm:chPref val="3"/>
        </dgm:presLayoutVars>
      </dgm:prSet>
      <dgm:spPr/>
      <dgm:t>
        <a:bodyPr/>
        <a:lstStyle/>
        <a:p>
          <a:endParaRPr lang="ru-RU"/>
        </a:p>
      </dgm:t>
    </dgm:pt>
    <dgm:pt modelId="{88912EFA-D507-4BD8-BD5A-49B39AABC9C1}" type="pres">
      <dgm:prSet presAssocID="{1A3EBC6C-68B2-476B-8EAF-D3C0BC13E2B6}" presName="rootConnector" presStyleLbl="node3" presStyleIdx="0" presStyleCnt="4"/>
      <dgm:spPr/>
      <dgm:t>
        <a:bodyPr/>
        <a:lstStyle/>
        <a:p>
          <a:endParaRPr lang="ru-RU"/>
        </a:p>
      </dgm:t>
    </dgm:pt>
    <dgm:pt modelId="{395DE872-3B2D-4968-83E7-1D75F0073079}" type="pres">
      <dgm:prSet presAssocID="{1A3EBC6C-68B2-476B-8EAF-D3C0BC13E2B6}" presName="hierChild4" presStyleCnt="0"/>
      <dgm:spPr/>
    </dgm:pt>
    <dgm:pt modelId="{623F08C3-58F0-40CC-B6DA-BB68E9466C7F}" type="pres">
      <dgm:prSet presAssocID="{1A3EBC6C-68B2-476B-8EAF-D3C0BC13E2B6}" presName="hierChild5" presStyleCnt="0"/>
      <dgm:spPr/>
    </dgm:pt>
    <dgm:pt modelId="{C12F759E-1C06-4C16-B1DA-316D653D4EA4}" type="pres">
      <dgm:prSet presAssocID="{7ACCC682-E7AF-4747-BB5D-1D1F791EF1D5}" presName="Name35" presStyleLbl="parChTrans1D3" presStyleIdx="2" presStyleCnt="5"/>
      <dgm:spPr/>
      <dgm:t>
        <a:bodyPr/>
        <a:lstStyle/>
        <a:p>
          <a:endParaRPr lang="ru-RU"/>
        </a:p>
      </dgm:t>
    </dgm:pt>
    <dgm:pt modelId="{4F1F59F3-1F2E-4D47-B23B-C1416104363C}" type="pres">
      <dgm:prSet presAssocID="{80ED172F-86C3-4844-B86F-0C7A3A8B243D}" presName="hierRoot2" presStyleCnt="0">
        <dgm:presLayoutVars>
          <dgm:hierBranch val="r"/>
        </dgm:presLayoutVars>
      </dgm:prSet>
      <dgm:spPr/>
    </dgm:pt>
    <dgm:pt modelId="{46B22BC4-01B2-400D-A0C6-B9A4C6035192}" type="pres">
      <dgm:prSet presAssocID="{80ED172F-86C3-4844-B86F-0C7A3A8B243D}" presName="rootComposite" presStyleCnt="0"/>
      <dgm:spPr/>
    </dgm:pt>
    <dgm:pt modelId="{9E95CE3A-9A77-4500-8841-0D7E022F8386}" type="pres">
      <dgm:prSet presAssocID="{80ED172F-86C3-4844-B86F-0C7A3A8B243D}" presName="rootText" presStyleLbl="node3" presStyleIdx="1" presStyleCnt="4">
        <dgm:presLayoutVars>
          <dgm:chPref val="3"/>
        </dgm:presLayoutVars>
      </dgm:prSet>
      <dgm:spPr/>
      <dgm:t>
        <a:bodyPr/>
        <a:lstStyle/>
        <a:p>
          <a:endParaRPr lang="ru-RU"/>
        </a:p>
      </dgm:t>
    </dgm:pt>
    <dgm:pt modelId="{93ADD53A-45C1-4B18-BCE5-10AFA89C2015}" type="pres">
      <dgm:prSet presAssocID="{80ED172F-86C3-4844-B86F-0C7A3A8B243D}" presName="rootConnector" presStyleLbl="node3" presStyleIdx="1" presStyleCnt="4"/>
      <dgm:spPr/>
      <dgm:t>
        <a:bodyPr/>
        <a:lstStyle/>
        <a:p>
          <a:endParaRPr lang="ru-RU"/>
        </a:p>
      </dgm:t>
    </dgm:pt>
    <dgm:pt modelId="{38649D8B-137A-41B2-B58F-AB9C140E6265}" type="pres">
      <dgm:prSet presAssocID="{80ED172F-86C3-4844-B86F-0C7A3A8B243D}" presName="hierChild4" presStyleCnt="0"/>
      <dgm:spPr/>
    </dgm:pt>
    <dgm:pt modelId="{225A4488-23AC-42A8-AC84-EA0BA25C3B04}" type="pres">
      <dgm:prSet presAssocID="{80ED172F-86C3-4844-B86F-0C7A3A8B243D}" presName="hierChild5" presStyleCnt="0"/>
      <dgm:spPr/>
    </dgm:pt>
    <dgm:pt modelId="{B702B264-B464-4BC8-BF69-BA5BDAC0E985}" type="pres">
      <dgm:prSet presAssocID="{3F69D33E-3704-40CA-B299-3146132FDA13}" presName="Name35" presStyleLbl="parChTrans1D3" presStyleIdx="3" presStyleCnt="5"/>
      <dgm:spPr/>
      <dgm:t>
        <a:bodyPr/>
        <a:lstStyle/>
        <a:p>
          <a:endParaRPr lang="ru-RU"/>
        </a:p>
      </dgm:t>
    </dgm:pt>
    <dgm:pt modelId="{A20F07CD-EC74-4863-96F0-D1118F28CFF0}" type="pres">
      <dgm:prSet presAssocID="{38C551AC-C9B3-4F9D-98B8-616913BD60A8}" presName="hierRoot2" presStyleCnt="0">
        <dgm:presLayoutVars>
          <dgm:hierBranch val="r"/>
        </dgm:presLayoutVars>
      </dgm:prSet>
      <dgm:spPr/>
    </dgm:pt>
    <dgm:pt modelId="{9AA29403-ED39-402C-B653-16BC6CC37789}" type="pres">
      <dgm:prSet presAssocID="{38C551AC-C9B3-4F9D-98B8-616913BD60A8}" presName="rootComposite" presStyleCnt="0"/>
      <dgm:spPr/>
    </dgm:pt>
    <dgm:pt modelId="{5793D5F8-5B68-4786-A7F5-5B464BC38EA2}" type="pres">
      <dgm:prSet presAssocID="{38C551AC-C9B3-4F9D-98B8-616913BD60A8}" presName="rootText" presStyleLbl="node3" presStyleIdx="2" presStyleCnt="4">
        <dgm:presLayoutVars>
          <dgm:chPref val="3"/>
        </dgm:presLayoutVars>
      </dgm:prSet>
      <dgm:spPr/>
      <dgm:t>
        <a:bodyPr/>
        <a:lstStyle/>
        <a:p>
          <a:endParaRPr lang="ru-RU"/>
        </a:p>
      </dgm:t>
    </dgm:pt>
    <dgm:pt modelId="{1B480380-DCAE-4868-B117-5319791E49F4}" type="pres">
      <dgm:prSet presAssocID="{38C551AC-C9B3-4F9D-98B8-616913BD60A8}" presName="rootConnector" presStyleLbl="node3" presStyleIdx="2" presStyleCnt="4"/>
      <dgm:spPr/>
      <dgm:t>
        <a:bodyPr/>
        <a:lstStyle/>
        <a:p>
          <a:endParaRPr lang="ru-RU"/>
        </a:p>
      </dgm:t>
    </dgm:pt>
    <dgm:pt modelId="{124B28B2-ED88-47FB-91B9-92048301A1ED}" type="pres">
      <dgm:prSet presAssocID="{38C551AC-C9B3-4F9D-98B8-616913BD60A8}" presName="hierChild4" presStyleCnt="0"/>
      <dgm:spPr/>
    </dgm:pt>
    <dgm:pt modelId="{96461213-7BEA-45BC-BF45-0C310D3F8868}" type="pres">
      <dgm:prSet presAssocID="{38C551AC-C9B3-4F9D-98B8-616913BD60A8}" presName="hierChild5" presStyleCnt="0"/>
      <dgm:spPr/>
    </dgm:pt>
    <dgm:pt modelId="{22915A8D-61EE-48A9-BFD1-BFB0ED629E8B}" type="pres">
      <dgm:prSet presAssocID="{0C093D08-4375-431D-B5A7-087F2DE35D01}" presName="Name35" presStyleLbl="parChTrans1D3" presStyleIdx="4" presStyleCnt="5"/>
      <dgm:spPr/>
      <dgm:t>
        <a:bodyPr/>
        <a:lstStyle/>
        <a:p>
          <a:endParaRPr lang="ru-RU"/>
        </a:p>
      </dgm:t>
    </dgm:pt>
    <dgm:pt modelId="{8B07B1B9-71CE-439C-B470-DC0940C83D1B}" type="pres">
      <dgm:prSet presAssocID="{FDEBA58A-40ED-4DCA-BC14-80755B6718BC}" presName="hierRoot2" presStyleCnt="0">
        <dgm:presLayoutVars>
          <dgm:hierBranch val="r"/>
        </dgm:presLayoutVars>
      </dgm:prSet>
      <dgm:spPr/>
    </dgm:pt>
    <dgm:pt modelId="{9EBD9665-4644-4629-BB3E-1FDF15D5E29D}" type="pres">
      <dgm:prSet presAssocID="{FDEBA58A-40ED-4DCA-BC14-80755B6718BC}" presName="rootComposite" presStyleCnt="0"/>
      <dgm:spPr/>
    </dgm:pt>
    <dgm:pt modelId="{0FFF8C2C-5C9F-4E8F-BFB7-68B2689ABADC}" type="pres">
      <dgm:prSet presAssocID="{FDEBA58A-40ED-4DCA-BC14-80755B6718BC}" presName="rootText" presStyleLbl="node3" presStyleIdx="3" presStyleCnt="4">
        <dgm:presLayoutVars>
          <dgm:chPref val="3"/>
        </dgm:presLayoutVars>
      </dgm:prSet>
      <dgm:spPr/>
      <dgm:t>
        <a:bodyPr/>
        <a:lstStyle/>
        <a:p>
          <a:endParaRPr lang="ru-RU"/>
        </a:p>
      </dgm:t>
    </dgm:pt>
    <dgm:pt modelId="{CBF0087E-037E-4BF4-A829-660F4E04AE8A}" type="pres">
      <dgm:prSet presAssocID="{FDEBA58A-40ED-4DCA-BC14-80755B6718BC}" presName="rootConnector" presStyleLbl="node3" presStyleIdx="3" presStyleCnt="4"/>
      <dgm:spPr/>
      <dgm:t>
        <a:bodyPr/>
        <a:lstStyle/>
        <a:p>
          <a:endParaRPr lang="ru-RU"/>
        </a:p>
      </dgm:t>
    </dgm:pt>
    <dgm:pt modelId="{0823648B-754D-4481-B015-3B559F3A987A}" type="pres">
      <dgm:prSet presAssocID="{FDEBA58A-40ED-4DCA-BC14-80755B6718BC}" presName="hierChild4" presStyleCnt="0"/>
      <dgm:spPr/>
    </dgm:pt>
    <dgm:pt modelId="{D45FC6F9-CF7F-4782-958E-8AB349ECF7ED}" type="pres">
      <dgm:prSet presAssocID="{FDEBA58A-40ED-4DCA-BC14-80755B6718BC}" presName="hierChild5" presStyleCnt="0"/>
      <dgm:spPr/>
    </dgm:pt>
    <dgm:pt modelId="{AC195A8B-794A-4392-B519-AD700677CE75}" type="pres">
      <dgm:prSet presAssocID="{EB0AA418-DED4-4474-9EC9-A5D14FEE5B60}" presName="hierChild5" presStyleCnt="0"/>
      <dgm:spPr/>
    </dgm:pt>
    <dgm:pt modelId="{93A222FF-2E41-4711-A7DA-D12D788CC189}" type="pres">
      <dgm:prSet presAssocID="{C6784769-A08D-4E71-8D5D-FE06CFD1956F}" presName="hierChild3" presStyleCnt="0"/>
      <dgm:spPr/>
    </dgm:pt>
  </dgm:ptLst>
  <dgm:cxnLst>
    <dgm:cxn modelId="{90FC5350-D680-48F4-802A-518DBADF32EB}" type="presOf" srcId="{38C551AC-C9B3-4F9D-98B8-616913BD60A8}" destId="{5793D5F8-5B68-4786-A7F5-5B464BC38EA2}" srcOrd="0" destOrd="0" presId="urn:microsoft.com/office/officeart/2005/8/layout/orgChart1"/>
    <dgm:cxn modelId="{11906CF0-A2BD-433C-92E5-E31B7053DBA2}" type="presOf" srcId="{0C093D08-4375-431D-B5A7-087F2DE35D01}" destId="{22915A8D-61EE-48A9-BFD1-BFB0ED629E8B}" srcOrd="0" destOrd="0" presId="urn:microsoft.com/office/officeart/2005/8/layout/orgChart1"/>
    <dgm:cxn modelId="{B2E2E80B-B0CE-41C0-B552-2F4DE16E932F}" type="presOf" srcId="{3F69D33E-3704-40CA-B299-3146132FDA13}" destId="{B702B264-B464-4BC8-BF69-BA5BDAC0E985}" srcOrd="0" destOrd="0" presId="urn:microsoft.com/office/officeart/2005/8/layout/orgChart1"/>
    <dgm:cxn modelId="{2790071F-67DB-4950-976C-8C9F89CC88C2}" srcId="{C6784769-A08D-4E71-8D5D-FE06CFD1956F}" destId="{9E3ADB2D-6368-4718-9CB1-A5F07E8E4CC1}" srcOrd="0" destOrd="0" parTransId="{3832E171-27C1-4198-A359-D34D89A0A0DC}" sibTransId="{9EEED50B-F4E8-4AA8-AB2F-6B0A0A83FB77}"/>
    <dgm:cxn modelId="{1F88A4DB-F09F-4081-A850-5E82FF08938C}" srcId="{C6784769-A08D-4E71-8D5D-FE06CFD1956F}" destId="{EB0AA418-DED4-4474-9EC9-A5D14FEE5B60}" srcOrd="1" destOrd="0" parTransId="{1688B9F8-3FCA-44AB-91B5-3E6C5027D9CA}" sibTransId="{158C1534-56D1-45A5-B2C7-2EDEB7EB80FE}"/>
    <dgm:cxn modelId="{0AD9CE42-4A01-4DE2-8D29-D8D072656BD3}" type="presOf" srcId="{9E3ADB2D-6368-4718-9CB1-A5F07E8E4CC1}" destId="{4C4164CF-CD8B-4768-BCE2-416986F2C557}" srcOrd="0" destOrd="0" presId="urn:microsoft.com/office/officeart/2005/8/layout/orgChart1"/>
    <dgm:cxn modelId="{C2E21B6C-DFAA-46B6-BD94-8E42945BAD51}" srcId="{85F9614A-6F15-497F-B643-30D29A1D0BA8}" destId="{C6784769-A08D-4E71-8D5D-FE06CFD1956F}" srcOrd="0" destOrd="0" parTransId="{5B12F347-079A-46A1-80A2-242A6A378C12}" sibTransId="{B223E858-8681-43D4-BA22-12C69E7BB3C5}"/>
    <dgm:cxn modelId="{88AB268D-8B9B-40FD-8F6E-C5E6E6E8B79A}" srcId="{EB0AA418-DED4-4474-9EC9-A5D14FEE5B60}" destId="{80ED172F-86C3-4844-B86F-0C7A3A8B243D}" srcOrd="1" destOrd="0" parTransId="{7ACCC682-E7AF-4747-BB5D-1D1F791EF1D5}" sibTransId="{52285E72-A147-44FA-8125-2ED98F393559}"/>
    <dgm:cxn modelId="{631FB894-C14F-450A-897A-F1968853C473}" type="presOf" srcId="{EB0AA418-DED4-4474-9EC9-A5D14FEE5B60}" destId="{C95E0F63-A1D3-43DB-9DC9-B7068D044040}" srcOrd="1" destOrd="0" presId="urn:microsoft.com/office/officeart/2005/8/layout/orgChart1"/>
    <dgm:cxn modelId="{52566615-05FB-40D9-8426-BF72328B97F2}" type="presOf" srcId="{C561C6DC-8BB4-427C-9A6E-5E35DFDB90FF}" destId="{B6B9A2F9-4271-4185-97D2-E40E0B325A61}" srcOrd="0" destOrd="0" presId="urn:microsoft.com/office/officeart/2005/8/layout/orgChart1"/>
    <dgm:cxn modelId="{12729E2C-780D-4451-B98E-8D764E3C9C37}" type="presOf" srcId="{D534FD33-79A7-4E1C-BFB0-D05C8A7D6FA6}" destId="{D0B956C8-0571-492A-8C77-1ED00D199BC4}" srcOrd="1" destOrd="0" presId="urn:microsoft.com/office/officeart/2005/8/layout/orgChart1"/>
    <dgm:cxn modelId="{AB10AE85-48FC-451F-A097-309EF5831021}" type="presOf" srcId="{C6784769-A08D-4E71-8D5D-FE06CFD1956F}" destId="{F86B9920-D0C5-4259-9FF2-01D3FBBF2E3B}" srcOrd="0" destOrd="0" presId="urn:microsoft.com/office/officeart/2005/8/layout/orgChart1"/>
    <dgm:cxn modelId="{650C5324-D5FA-4FDE-85CE-4AE7EE8B7E31}" type="presOf" srcId="{38C551AC-C9B3-4F9D-98B8-616913BD60A8}" destId="{1B480380-DCAE-4868-B117-5319791E49F4}" srcOrd="1" destOrd="0" presId="urn:microsoft.com/office/officeart/2005/8/layout/orgChart1"/>
    <dgm:cxn modelId="{EDE6D291-B36E-4670-952D-F27D016D7B40}" srcId="{EB0AA418-DED4-4474-9EC9-A5D14FEE5B60}" destId="{FDEBA58A-40ED-4DCA-BC14-80755B6718BC}" srcOrd="3" destOrd="0" parTransId="{0C093D08-4375-431D-B5A7-087F2DE35D01}" sibTransId="{4DA6500A-83AA-4ED3-B568-26E5BDE88124}"/>
    <dgm:cxn modelId="{AEEE6E10-0F79-4A1B-809E-42EA7892C9A3}" type="presOf" srcId="{1688B9F8-3FCA-44AB-91B5-3E6C5027D9CA}" destId="{6D8BBBA9-1448-4248-A825-52049C82C603}" srcOrd="0" destOrd="0" presId="urn:microsoft.com/office/officeart/2005/8/layout/orgChart1"/>
    <dgm:cxn modelId="{96CEACB5-4BA6-4659-8887-39C54D33ACB0}" type="presOf" srcId="{80ED172F-86C3-4844-B86F-0C7A3A8B243D}" destId="{9E95CE3A-9A77-4500-8841-0D7E022F8386}" srcOrd="0" destOrd="0" presId="urn:microsoft.com/office/officeart/2005/8/layout/orgChart1"/>
    <dgm:cxn modelId="{B5085440-981C-43F4-B838-6F4A5BA57F55}" srcId="{EB0AA418-DED4-4474-9EC9-A5D14FEE5B60}" destId="{1A3EBC6C-68B2-476B-8EAF-D3C0BC13E2B6}" srcOrd="0" destOrd="0" parTransId="{C561C6DC-8BB4-427C-9A6E-5E35DFDB90FF}" sibTransId="{DE05A97D-F4DB-48D3-B69F-70112465EB60}"/>
    <dgm:cxn modelId="{FBF3188E-B502-4157-B3BD-3827A4552FF5}" type="presOf" srcId="{EB0AA418-DED4-4474-9EC9-A5D14FEE5B60}" destId="{9C3754CD-E54D-4FA1-A45F-8F9A73C55E69}" srcOrd="0" destOrd="0" presId="urn:microsoft.com/office/officeart/2005/8/layout/orgChart1"/>
    <dgm:cxn modelId="{AD86E940-892C-48FF-947C-20CC7EF1272B}" srcId="{9E3ADB2D-6368-4718-9CB1-A5F07E8E4CC1}" destId="{D534FD33-79A7-4E1C-BFB0-D05C8A7D6FA6}" srcOrd="0" destOrd="0" parTransId="{B7F16320-9882-4D8A-9DE0-F8D80CF79DC2}" sibTransId="{79B91C85-A71E-41C1-94C8-63E98E6E46C9}"/>
    <dgm:cxn modelId="{D6CA8839-04DE-4E2B-9814-2397F1B3DAAD}" srcId="{EB0AA418-DED4-4474-9EC9-A5D14FEE5B60}" destId="{38C551AC-C9B3-4F9D-98B8-616913BD60A8}" srcOrd="2" destOrd="0" parTransId="{3F69D33E-3704-40CA-B299-3146132FDA13}" sibTransId="{12E411DA-8A59-4157-9519-D75D031E7806}"/>
    <dgm:cxn modelId="{A01D0966-A136-45D8-A377-7E7D8309B874}" type="presOf" srcId="{85F9614A-6F15-497F-B643-30D29A1D0BA8}" destId="{F3ECEFA7-0403-4E14-BBC5-C3728B6E9704}" srcOrd="0" destOrd="0" presId="urn:microsoft.com/office/officeart/2005/8/layout/orgChart1"/>
    <dgm:cxn modelId="{0252A17B-E2E4-430F-81DD-9B06C4A99D65}" type="presOf" srcId="{1A3EBC6C-68B2-476B-8EAF-D3C0BC13E2B6}" destId="{88912EFA-D507-4BD8-BD5A-49B39AABC9C1}" srcOrd="1" destOrd="0" presId="urn:microsoft.com/office/officeart/2005/8/layout/orgChart1"/>
    <dgm:cxn modelId="{9401E964-F2CB-485D-988B-9586F2E9CCB9}" type="presOf" srcId="{1A3EBC6C-68B2-476B-8EAF-D3C0BC13E2B6}" destId="{F27CFF8A-A9FD-408C-907F-1CBF4217BF14}" srcOrd="0" destOrd="0" presId="urn:microsoft.com/office/officeart/2005/8/layout/orgChart1"/>
    <dgm:cxn modelId="{C590CD12-DC68-49BD-BFE9-70B80CFCBFA1}" type="presOf" srcId="{D534FD33-79A7-4E1C-BFB0-D05C8A7D6FA6}" destId="{30798DCC-E5D3-45C7-8E25-18CF99ABE31C}" srcOrd="0" destOrd="0" presId="urn:microsoft.com/office/officeart/2005/8/layout/orgChart1"/>
    <dgm:cxn modelId="{55A90E5B-AE98-4E62-9F1C-3FA2B6B2149F}" type="presOf" srcId="{80ED172F-86C3-4844-B86F-0C7A3A8B243D}" destId="{93ADD53A-45C1-4B18-BCE5-10AFA89C2015}" srcOrd="1" destOrd="0" presId="urn:microsoft.com/office/officeart/2005/8/layout/orgChart1"/>
    <dgm:cxn modelId="{7474B49A-B876-4EE2-85A5-9F1C523577A3}" type="presOf" srcId="{7ACCC682-E7AF-4747-BB5D-1D1F791EF1D5}" destId="{C12F759E-1C06-4C16-B1DA-316D653D4EA4}" srcOrd="0" destOrd="0" presId="urn:microsoft.com/office/officeart/2005/8/layout/orgChart1"/>
    <dgm:cxn modelId="{B5B0FD3B-C9D7-4C48-9CDC-A50ECA073651}" type="presOf" srcId="{3832E171-27C1-4198-A359-D34D89A0A0DC}" destId="{032C666A-064C-442B-BFF9-45ED7A756EAA}" srcOrd="0" destOrd="0" presId="urn:microsoft.com/office/officeart/2005/8/layout/orgChart1"/>
    <dgm:cxn modelId="{A45F5569-559C-4C29-9042-5F705E4CBB48}" type="presOf" srcId="{B7F16320-9882-4D8A-9DE0-F8D80CF79DC2}" destId="{61F025A3-6623-48D8-8E5D-3477A89E5D75}" srcOrd="0" destOrd="0" presId="urn:microsoft.com/office/officeart/2005/8/layout/orgChart1"/>
    <dgm:cxn modelId="{9EBFFBD7-5D4C-4116-B2C6-2A1DF90664CE}" type="presOf" srcId="{C6784769-A08D-4E71-8D5D-FE06CFD1956F}" destId="{2F1131E8-609B-47FD-A998-A1B909B2583B}" srcOrd="1" destOrd="0" presId="urn:microsoft.com/office/officeart/2005/8/layout/orgChart1"/>
    <dgm:cxn modelId="{4D055EF3-1208-428B-B26C-2D42C3DB30A6}" type="presOf" srcId="{FDEBA58A-40ED-4DCA-BC14-80755B6718BC}" destId="{0FFF8C2C-5C9F-4E8F-BFB7-68B2689ABADC}" srcOrd="0" destOrd="0" presId="urn:microsoft.com/office/officeart/2005/8/layout/orgChart1"/>
    <dgm:cxn modelId="{68DA9793-361E-4991-9D14-F87961BB4C67}" type="presOf" srcId="{9E3ADB2D-6368-4718-9CB1-A5F07E8E4CC1}" destId="{A8447101-BB09-4C30-8065-EDE02112F226}" srcOrd="1" destOrd="0" presId="urn:microsoft.com/office/officeart/2005/8/layout/orgChart1"/>
    <dgm:cxn modelId="{306AD545-3997-4242-A925-D8AEC3A54D5E}" type="presOf" srcId="{FDEBA58A-40ED-4DCA-BC14-80755B6718BC}" destId="{CBF0087E-037E-4BF4-A829-660F4E04AE8A}" srcOrd="1" destOrd="0" presId="urn:microsoft.com/office/officeart/2005/8/layout/orgChart1"/>
    <dgm:cxn modelId="{46225AE4-B859-404D-9E98-F36C68466F81}" type="presParOf" srcId="{F3ECEFA7-0403-4E14-BBC5-C3728B6E9704}" destId="{3FD00E18-0488-4DCB-9E47-9A3B65C23C3C}" srcOrd="0" destOrd="0" presId="urn:microsoft.com/office/officeart/2005/8/layout/orgChart1"/>
    <dgm:cxn modelId="{A4121915-600B-4535-8179-0B31BD062B43}" type="presParOf" srcId="{3FD00E18-0488-4DCB-9E47-9A3B65C23C3C}" destId="{4436736C-CAE4-4EB4-9B01-2D9624849AF2}" srcOrd="0" destOrd="0" presId="urn:microsoft.com/office/officeart/2005/8/layout/orgChart1"/>
    <dgm:cxn modelId="{0A1BF756-BFF1-4967-9B65-E2DB0B750BB5}" type="presParOf" srcId="{4436736C-CAE4-4EB4-9B01-2D9624849AF2}" destId="{F86B9920-D0C5-4259-9FF2-01D3FBBF2E3B}" srcOrd="0" destOrd="0" presId="urn:microsoft.com/office/officeart/2005/8/layout/orgChart1"/>
    <dgm:cxn modelId="{BF3F3D30-8F25-4FB4-BCAB-705836E74446}" type="presParOf" srcId="{4436736C-CAE4-4EB4-9B01-2D9624849AF2}" destId="{2F1131E8-609B-47FD-A998-A1B909B2583B}" srcOrd="1" destOrd="0" presId="urn:microsoft.com/office/officeart/2005/8/layout/orgChart1"/>
    <dgm:cxn modelId="{5545F2C8-3F41-424C-A15F-6E484E93AA94}" type="presParOf" srcId="{3FD00E18-0488-4DCB-9E47-9A3B65C23C3C}" destId="{16958CA4-6776-467F-96C6-EE10B80A0923}" srcOrd="1" destOrd="0" presId="urn:microsoft.com/office/officeart/2005/8/layout/orgChart1"/>
    <dgm:cxn modelId="{BB41C1A4-1144-48DB-8D18-886478CF7C9F}" type="presParOf" srcId="{16958CA4-6776-467F-96C6-EE10B80A0923}" destId="{032C666A-064C-442B-BFF9-45ED7A756EAA}" srcOrd="0" destOrd="0" presId="urn:microsoft.com/office/officeart/2005/8/layout/orgChart1"/>
    <dgm:cxn modelId="{298C9A7D-832C-4885-A8CF-DFC7028FF843}" type="presParOf" srcId="{16958CA4-6776-467F-96C6-EE10B80A0923}" destId="{73CF2CE8-03EE-40D5-9973-7D3A5B4E5C75}" srcOrd="1" destOrd="0" presId="urn:microsoft.com/office/officeart/2005/8/layout/orgChart1"/>
    <dgm:cxn modelId="{6DB52C94-A27C-4ED0-9FE7-6074DA366F8D}" type="presParOf" srcId="{73CF2CE8-03EE-40D5-9973-7D3A5B4E5C75}" destId="{1289DD12-F71F-451F-8560-F23634064E14}" srcOrd="0" destOrd="0" presId="urn:microsoft.com/office/officeart/2005/8/layout/orgChart1"/>
    <dgm:cxn modelId="{5F2BAC3D-D2BD-4858-9975-AA4D6E8E5AFE}" type="presParOf" srcId="{1289DD12-F71F-451F-8560-F23634064E14}" destId="{4C4164CF-CD8B-4768-BCE2-416986F2C557}" srcOrd="0" destOrd="0" presId="urn:microsoft.com/office/officeart/2005/8/layout/orgChart1"/>
    <dgm:cxn modelId="{B3EBFDDF-9627-4D41-96B3-6249F2EB53B3}" type="presParOf" srcId="{1289DD12-F71F-451F-8560-F23634064E14}" destId="{A8447101-BB09-4C30-8065-EDE02112F226}" srcOrd="1" destOrd="0" presId="urn:microsoft.com/office/officeart/2005/8/layout/orgChart1"/>
    <dgm:cxn modelId="{F1416C0D-DFB2-49CB-91E0-1EA3C5EB2074}" type="presParOf" srcId="{73CF2CE8-03EE-40D5-9973-7D3A5B4E5C75}" destId="{9FFB0DFD-BC4A-4893-93F9-4FEF177B9031}" srcOrd="1" destOrd="0" presId="urn:microsoft.com/office/officeart/2005/8/layout/orgChart1"/>
    <dgm:cxn modelId="{9EF0D0C0-7424-40E1-A716-84A25CFBBDA4}" type="presParOf" srcId="{73CF2CE8-03EE-40D5-9973-7D3A5B4E5C75}" destId="{6654A8C2-2498-4CD8-8B17-58986C81A06A}" srcOrd="2" destOrd="0" presId="urn:microsoft.com/office/officeart/2005/8/layout/orgChart1"/>
    <dgm:cxn modelId="{CDF44306-6C7C-4F75-9E6C-C114863848DF}" type="presParOf" srcId="{6654A8C2-2498-4CD8-8B17-58986C81A06A}" destId="{61F025A3-6623-48D8-8E5D-3477A89E5D75}" srcOrd="0" destOrd="0" presId="urn:microsoft.com/office/officeart/2005/8/layout/orgChart1"/>
    <dgm:cxn modelId="{7AA2623C-5871-4168-B50E-4B3BB51A2734}" type="presParOf" srcId="{6654A8C2-2498-4CD8-8B17-58986C81A06A}" destId="{A2FC5B85-DD9E-4736-8065-48E3A23109B6}" srcOrd="1" destOrd="0" presId="urn:microsoft.com/office/officeart/2005/8/layout/orgChart1"/>
    <dgm:cxn modelId="{A98AF6A6-4015-47E4-A445-A4CD2D16350A}" type="presParOf" srcId="{A2FC5B85-DD9E-4736-8065-48E3A23109B6}" destId="{202C89F3-9D3A-4A5A-8A09-398822F9A4C7}" srcOrd="0" destOrd="0" presId="urn:microsoft.com/office/officeart/2005/8/layout/orgChart1"/>
    <dgm:cxn modelId="{62641ADB-B262-4839-9EA3-BED9945B6DCD}" type="presParOf" srcId="{202C89F3-9D3A-4A5A-8A09-398822F9A4C7}" destId="{30798DCC-E5D3-45C7-8E25-18CF99ABE31C}" srcOrd="0" destOrd="0" presId="urn:microsoft.com/office/officeart/2005/8/layout/orgChart1"/>
    <dgm:cxn modelId="{351D57C5-89E4-47C5-B0B9-C7B7CB74A76A}" type="presParOf" srcId="{202C89F3-9D3A-4A5A-8A09-398822F9A4C7}" destId="{D0B956C8-0571-492A-8C77-1ED00D199BC4}" srcOrd="1" destOrd="0" presId="urn:microsoft.com/office/officeart/2005/8/layout/orgChart1"/>
    <dgm:cxn modelId="{D89000AF-E1E2-432D-97B7-AD51649A073D}" type="presParOf" srcId="{A2FC5B85-DD9E-4736-8065-48E3A23109B6}" destId="{AA1A983C-941C-4A8F-BC93-4F29B8EE9D9F}" srcOrd="1" destOrd="0" presId="urn:microsoft.com/office/officeart/2005/8/layout/orgChart1"/>
    <dgm:cxn modelId="{0AB2DD1C-71C6-4918-AD08-DE59C6AD6D59}" type="presParOf" srcId="{A2FC5B85-DD9E-4736-8065-48E3A23109B6}" destId="{F72C686B-69FC-4A75-BF53-BD6A53F7DF02}" srcOrd="2" destOrd="0" presId="urn:microsoft.com/office/officeart/2005/8/layout/orgChart1"/>
    <dgm:cxn modelId="{81C3ADCB-9BC2-4FBF-9633-9EEBBED34C4D}" type="presParOf" srcId="{16958CA4-6776-467F-96C6-EE10B80A0923}" destId="{6D8BBBA9-1448-4248-A825-52049C82C603}" srcOrd="2" destOrd="0" presId="urn:microsoft.com/office/officeart/2005/8/layout/orgChart1"/>
    <dgm:cxn modelId="{94FF3003-0DA6-44A6-9B88-06C4ED05AF9C}" type="presParOf" srcId="{16958CA4-6776-467F-96C6-EE10B80A0923}" destId="{6457E000-0CC3-4F47-A74F-BBD6CCD478DD}" srcOrd="3" destOrd="0" presId="urn:microsoft.com/office/officeart/2005/8/layout/orgChart1"/>
    <dgm:cxn modelId="{5C3EF53E-58F6-44E6-A002-7C8BF3652204}" type="presParOf" srcId="{6457E000-0CC3-4F47-A74F-BBD6CCD478DD}" destId="{60F546C6-36FE-461B-A083-6CBA804096B7}" srcOrd="0" destOrd="0" presId="urn:microsoft.com/office/officeart/2005/8/layout/orgChart1"/>
    <dgm:cxn modelId="{9C9D7D11-ED5C-4749-9D2C-AF0EFAA8E717}" type="presParOf" srcId="{60F546C6-36FE-461B-A083-6CBA804096B7}" destId="{9C3754CD-E54D-4FA1-A45F-8F9A73C55E69}" srcOrd="0" destOrd="0" presId="urn:microsoft.com/office/officeart/2005/8/layout/orgChart1"/>
    <dgm:cxn modelId="{F317DC96-7EDC-49AB-B298-9DB5A02E2B4C}" type="presParOf" srcId="{60F546C6-36FE-461B-A083-6CBA804096B7}" destId="{C95E0F63-A1D3-43DB-9DC9-B7068D044040}" srcOrd="1" destOrd="0" presId="urn:microsoft.com/office/officeart/2005/8/layout/orgChart1"/>
    <dgm:cxn modelId="{29CD82EE-871A-472A-89C5-03FC763D4585}" type="presParOf" srcId="{6457E000-0CC3-4F47-A74F-BBD6CCD478DD}" destId="{0BEE13CC-9CAF-45EA-8A46-49C34F193DA7}" srcOrd="1" destOrd="0" presId="urn:microsoft.com/office/officeart/2005/8/layout/orgChart1"/>
    <dgm:cxn modelId="{F9E8683E-B21B-429D-A41E-81DA1F2EAB8B}" type="presParOf" srcId="{0BEE13CC-9CAF-45EA-8A46-49C34F193DA7}" destId="{B6B9A2F9-4271-4185-97D2-E40E0B325A61}" srcOrd="0" destOrd="0" presId="urn:microsoft.com/office/officeart/2005/8/layout/orgChart1"/>
    <dgm:cxn modelId="{D2B9D381-1115-4B39-B25A-CE61BDE7E9D9}" type="presParOf" srcId="{0BEE13CC-9CAF-45EA-8A46-49C34F193DA7}" destId="{602ACBEC-E577-4985-88DD-2D12B50E44D0}" srcOrd="1" destOrd="0" presId="urn:microsoft.com/office/officeart/2005/8/layout/orgChart1"/>
    <dgm:cxn modelId="{BB63EA65-D3D0-4D36-BA24-84131FDDEB2C}" type="presParOf" srcId="{602ACBEC-E577-4985-88DD-2D12B50E44D0}" destId="{0911BF85-79F7-4D8F-A4CF-7A5105CF3FDF}" srcOrd="0" destOrd="0" presId="urn:microsoft.com/office/officeart/2005/8/layout/orgChart1"/>
    <dgm:cxn modelId="{7836482C-F865-405D-B72A-8C0F473395BB}" type="presParOf" srcId="{0911BF85-79F7-4D8F-A4CF-7A5105CF3FDF}" destId="{F27CFF8A-A9FD-408C-907F-1CBF4217BF14}" srcOrd="0" destOrd="0" presId="urn:microsoft.com/office/officeart/2005/8/layout/orgChart1"/>
    <dgm:cxn modelId="{9840494C-1CB8-444A-897A-3A73812B6F67}" type="presParOf" srcId="{0911BF85-79F7-4D8F-A4CF-7A5105CF3FDF}" destId="{88912EFA-D507-4BD8-BD5A-49B39AABC9C1}" srcOrd="1" destOrd="0" presId="urn:microsoft.com/office/officeart/2005/8/layout/orgChart1"/>
    <dgm:cxn modelId="{F1FEDCC6-BC7D-4108-B10D-33E940271983}" type="presParOf" srcId="{602ACBEC-E577-4985-88DD-2D12B50E44D0}" destId="{395DE872-3B2D-4968-83E7-1D75F0073079}" srcOrd="1" destOrd="0" presId="urn:microsoft.com/office/officeart/2005/8/layout/orgChart1"/>
    <dgm:cxn modelId="{937323EC-474F-4CF4-8D7F-93C798BF4F35}" type="presParOf" srcId="{602ACBEC-E577-4985-88DD-2D12B50E44D0}" destId="{623F08C3-58F0-40CC-B6DA-BB68E9466C7F}" srcOrd="2" destOrd="0" presId="urn:microsoft.com/office/officeart/2005/8/layout/orgChart1"/>
    <dgm:cxn modelId="{B2143B46-8EEC-4139-BA53-53C71829764E}" type="presParOf" srcId="{0BEE13CC-9CAF-45EA-8A46-49C34F193DA7}" destId="{C12F759E-1C06-4C16-B1DA-316D653D4EA4}" srcOrd="2" destOrd="0" presId="urn:microsoft.com/office/officeart/2005/8/layout/orgChart1"/>
    <dgm:cxn modelId="{F21547AC-FA7E-4E78-B86B-5A6C927AEF00}" type="presParOf" srcId="{0BEE13CC-9CAF-45EA-8A46-49C34F193DA7}" destId="{4F1F59F3-1F2E-4D47-B23B-C1416104363C}" srcOrd="3" destOrd="0" presId="urn:microsoft.com/office/officeart/2005/8/layout/orgChart1"/>
    <dgm:cxn modelId="{96D95EEB-2FFC-4D31-A649-7233F7D87FA0}" type="presParOf" srcId="{4F1F59F3-1F2E-4D47-B23B-C1416104363C}" destId="{46B22BC4-01B2-400D-A0C6-B9A4C6035192}" srcOrd="0" destOrd="0" presId="urn:microsoft.com/office/officeart/2005/8/layout/orgChart1"/>
    <dgm:cxn modelId="{B21E8295-6FF9-437E-AB66-D2C725941A05}" type="presParOf" srcId="{46B22BC4-01B2-400D-A0C6-B9A4C6035192}" destId="{9E95CE3A-9A77-4500-8841-0D7E022F8386}" srcOrd="0" destOrd="0" presId="urn:microsoft.com/office/officeart/2005/8/layout/orgChart1"/>
    <dgm:cxn modelId="{5CE1ED39-EACE-4023-A619-0523563BC819}" type="presParOf" srcId="{46B22BC4-01B2-400D-A0C6-B9A4C6035192}" destId="{93ADD53A-45C1-4B18-BCE5-10AFA89C2015}" srcOrd="1" destOrd="0" presId="urn:microsoft.com/office/officeart/2005/8/layout/orgChart1"/>
    <dgm:cxn modelId="{2A959F12-11CD-4EAF-9B87-55AF77C0B6B3}" type="presParOf" srcId="{4F1F59F3-1F2E-4D47-B23B-C1416104363C}" destId="{38649D8B-137A-41B2-B58F-AB9C140E6265}" srcOrd="1" destOrd="0" presId="urn:microsoft.com/office/officeart/2005/8/layout/orgChart1"/>
    <dgm:cxn modelId="{7D682907-56A2-4252-9BD0-44E4AD7B32FF}" type="presParOf" srcId="{4F1F59F3-1F2E-4D47-B23B-C1416104363C}" destId="{225A4488-23AC-42A8-AC84-EA0BA25C3B04}" srcOrd="2" destOrd="0" presId="urn:microsoft.com/office/officeart/2005/8/layout/orgChart1"/>
    <dgm:cxn modelId="{241A6544-0B3A-49E5-9F51-1185322651D1}" type="presParOf" srcId="{0BEE13CC-9CAF-45EA-8A46-49C34F193DA7}" destId="{B702B264-B464-4BC8-BF69-BA5BDAC0E985}" srcOrd="4" destOrd="0" presId="urn:microsoft.com/office/officeart/2005/8/layout/orgChart1"/>
    <dgm:cxn modelId="{A28D401D-F12A-488F-9AFC-EC13A729AC38}" type="presParOf" srcId="{0BEE13CC-9CAF-45EA-8A46-49C34F193DA7}" destId="{A20F07CD-EC74-4863-96F0-D1118F28CFF0}" srcOrd="5" destOrd="0" presId="urn:microsoft.com/office/officeart/2005/8/layout/orgChart1"/>
    <dgm:cxn modelId="{D59254F8-8194-4C19-AF1F-27C19F86227E}" type="presParOf" srcId="{A20F07CD-EC74-4863-96F0-D1118F28CFF0}" destId="{9AA29403-ED39-402C-B653-16BC6CC37789}" srcOrd="0" destOrd="0" presId="urn:microsoft.com/office/officeart/2005/8/layout/orgChart1"/>
    <dgm:cxn modelId="{F998697D-B917-4E9F-BFE2-482085BCFED6}" type="presParOf" srcId="{9AA29403-ED39-402C-B653-16BC6CC37789}" destId="{5793D5F8-5B68-4786-A7F5-5B464BC38EA2}" srcOrd="0" destOrd="0" presId="urn:microsoft.com/office/officeart/2005/8/layout/orgChart1"/>
    <dgm:cxn modelId="{2571B171-4448-4834-9FE1-DA5C7012C681}" type="presParOf" srcId="{9AA29403-ED39-402C-B653-16BC6CC37789}" destId="{1B480380-DCAE-4868-B117-5319791E49F4}" srcOrd="1" destOrd="0" presId="urn:microsoft.com/office/officeart/2005/8/layout/orgChart1"/>
    <dgm:cxn modelId="{4004EC19-D6F7-48E1-BC2C-4A9B176E741F}" type="presParOf" srcId="{A20F07CD-EC74-4863-96F0-D1118F28CFF0}" destId="{124B28B2-ED88-47FB-91B9-92048301A1ED}" srcOrd="1" destOrd="0" presId="urn:microsoft.com/office/officeart/2005/8/layout/orgChart1"/>
    <dgm:cxn modelId="{75239EC1-79E0-4A70-B8D6-5CDEE5D47979}" type="presParOf" srcId="{A20F07CD-EC74-4863-96F0-D1118F28CFF0}" destId="{96461213-7BEA-45BC-BF45-0C310D3F8868}" srcOrd="2" destOrd="0" presId="urn:microsoft.com/office/officeart/2005/8/layout/orgChart1"/>
    <dgm:cxn modelId="{51AC46E1-80A9-4FF6-ACD7-EC7C5ABC8741}" type="presParOf" srcId="{0BEE13CC-9CAF-45EA-8A46-49C34F193DA7}" destId="{22915A8D-61EE-48A9-BFD1-BFB0ED629E8B}" srcOrd="6" destOrd="0" presId="urn:microsoft.com/office/officeart/2005/8/layout/orgChart1"/>
    <dgm:cxn modelId="{71564946-E6EA-4056-93FC-47F7C5501415}" type="presParOf" srcId="{0BEE13CC-9CAF-45EA-8A46-49C34F193DA7}" destId="{8B07B1B9-71CE-439C-B470-DC0940C83D1B}" srcOrd="7" destOrd="0" presId="urn:microsoft.com/office/officeart/2005/8/layout/orgChart1"/>
    <dgm:cxn modelId="{EC78C15C-DB93-4B1C-B51D-A71E8AC7A505}" type="presParOf" srcId="{8B07B1B9-71CE-439C-B470-DC0940C83D1B}" destId="{9EBD9665-4644-4629-BB3E-1FDF15D5E29D}" srcOrd="0" destOrd="0" presId="urn:microsoft.com/office/officeart/2005/8/layout/orgChart1"/>
    <dgm:cxn modelId="{043763C0-3305-4F9A-90FD-9B75EBF173CC}" type="presParOf" srcId="{9EBD9665-4644-4629-BB3E-1FDF15D5E29D}" destId="{0FFF8C2C-5C9F-4E8F-BFB7-68B2689ABADC}" srcOrd="0" destOrd="0" presId="urn:microsoft.com/office/officeart/2005/8/layout/orgChart1"/>
    <dgm:cxn modelId="{9B6AA5F6-276D-40FC-BC88-A74FA0F0742E}" type="presParOf" srcId="{9EBD9665-4644-4629-BB3E-1FDF15D5E29D}" destId="{CBF0087E-037E-4BF4-A829-660F4E04AE8A}" srcOrd="1" destOrd="0" presId="urn:microsoft.com/office/officeart/2005/8/layout/orgChart1"/>
    <dgm:cxn modelId="{02FCD302-3B25-4839-BE1D-54DBB2D542A6}" type="presParOf" srcId="{8B07B1B9-71CE-439C-B470-DC0940C83D1B}" destId="{0823648B-754D-4481-B015-3B559F3A987A}" srcOrd="1" destOrd="0" presId="urn:microsoft.com/office/officeart/2005/8/layout/orgChart1"/>
    <dgm:cxn modelId="{29A98092-4304-422D-8804-3C5A24E3763D}" type="presParOf" srcId="{8B07B1B9-71CE-439C-B470-DC0940C83D1B}" destId="{D45FC6F9-CF7F-4782-958E-8AB349ECF7ED}" srcOrd="2" destOrd="0" presId="urn:microsoft.com/office/officeart/2005/8/layout/orgChart1"/>
    <dgm:cxn modelId="{1D1CC28E-C11F-4222-83C3-6C2F3FF19C98}" type="presParOf" srcId="{6457E000-0CC3-4F47-A74F-BBD6CCD478DD}" destId="{AC195A8B-794A-4392-B519-AD700677CE75}" srcOrd="2" destOrd="0" presId="urn:microsoft.com/office/officeart/2005/8/layout/orgChart1"/>
    <dgm:cxn modelId="{39C700CB-5749-4D16-B201-30B11DE23274}" type="presParOf" srcId="{3FD00E18-0488-4DCB-9E47-9A3B65C23C3C}" destId="{93A222FF-2E41-4711-A7DA-D12D788CC189}"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2915A8D-61EE-48A9-BFD1-BFB0ED629E8B}">
      <dsp:nvSpPr>
        <dsp:cNvPr id="0" name=""/>
        <dsp:cNvSpPr/>
      </dsp:nvSpPr>
      <dsp:spPr>
        <a:xfrm>
          <a:off x="6222789" y="3960374"/>
          <a:ext cx="3203621" cy="370666"/>
        </a:xfrm>
        <a:custGeom>
          <a:avLst/>
          <a:gdLst/>
          <a:ahLst/>
          <a:cxnLst/>
          <a:rect l="0" t="0" r="0" b="0"/>
          <a:pathLst>
            <a:path>
              <a:moveTo>
                <a:pt x="0" y="0"/>
              </a:moveTo>
              <a:lnTo>
                <a:pt x="0" y="138207"/>
              </a:lnTo>
              <a:lnTo>
                <a:pt x="2389008" y="138207"/>
              </a:lnTo>
              <a:lnTo>
                <a:pt x="2389008"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702B264-B464-4BC8-BF69-BA5BDAC0E985}">
      <dsp:nvSpPr>
        <dsp:cNvPr id="0" name=""/>
        <dsp:cNvSpPr/>
      </dsp:nvSpPr>
      <dsp:spPr>
        <a:xfrm>
          <a:off x="6222789" y="3960374"/>
          <a:ext cx="1067873" cy="370666"/>
        </a:xfrm>
        <a:custGeom>
          <a:avLst/>
          <a:gdLst/>
          <a:ahLst/>
          <a:cxnLst/>
          <a:rect l="0" t="0" r="0" b="0"/>
          <a:pathLst>
            <a:path>
              <a:moveTo>
                <a:pt x="0" y="0"/>
              </a:moveTo>
              <a:lnTo>
                <a:pt x="0" y="138207"/>
              </a:lnTo>
              <a:lnTo>
                <a:pt x="796336" y="138207"/>
              </a:lnTo>
              <a:lnTo>
                <a:pt x="796336"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C12F759E-1C06-4C16-B1DA-316D653D4EA4}">
      <dsp:nvSpPr>
        <dsp:cNvPr id="0" name=""/>
        <dsp:cNvSpPr/>
      </dsp:nvSpPr>
      <dsp:spPr>
        <a:xfrm>
          <a:off x="5154916" y="3960374"/>
          <a:ext cx="1067873" cy="370666"/>
        </a:xfrm>
        <a:custGeom>
          <a:avLst/>
          <a:gdLst/>
          <a:ahLst/>
          <a:cxnLst/>
          <a:rect l="0" t="0" r="0" b="0"/>
          <a:pathLst>
            <a:path>
              <a:moveTo>
                <a:pt x="796336" y="0"/>
              </a:moveTo>
              <a:lnTo>
                <a:pt x="796336" y="138207"/>
              </a:lnTo>
              <a:lnTo>
                <a:pt x="0" y="138207"/>
              </a:lnTo>
              <a:lnTo>
                <a:pt x="0"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6B9A2F9-4271-4185-97D2-E40E0B325A61}">
      <dsp:nvSpPr>
        <dsp:cNvPr id="0" name=""/>
        <dsp:cNvSpPr/>
      </dsp:nvSpPr>
      <dsp:spPr>
        <a:xfrm>
          <a:off x="3019168" y="3960374"/>
          <a:ext cx="3203621" cy="370666"/>
        </a:xfrm>
        <a:custGeom>
          <a:avLst/>
          <a:gdLst/>
          <a:ahLst/>
          <a:cxnLst/>
          <a:rect l="0" t="0" r="0" b="0"/>
          <a:pathLst>
            <a:path>
              <a:moveTo>
                <a:pt x="2389008" y="0"/>
              </a:moveTo>
              <a:lnTo>
                <a:pt x="2389008" y="138207"/>
              </a:lnTo>
              <a:lnTo>
                <a:pt x="0" y="138207"/>
              </a:lnTo>
              <a:lnTo>
                <a:pt x="0"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6D8BBBA9-1448-4248-A825-52049C82C603}">
      <dsp:nvSpPr>
        <dsp:cNvPr id="0" name=""/>
        <dsp:cNvSpPr/>
      </dsp:nvSpPr>
      <dsp:spPr>
        <a:xfrm>
          <a:off x="4087042" y="2707166"/>
          <a:ext cx="2135747" cy="370666"/>
        </a:xfrm>
        <a:custGeom>
          <a:avLst/>
          <a:gdLst/>
          <a:ahLst/>
          <a:cxnLst/>
          <a:rect l="0" t="0" r="0" b="0"/>
          <a:pathLst>
            <a:path>
              <a:moveTo>
                <a:pt x="0" y="0"/>
              </a:moveTo>
              <a:lnTo>
                <a:pt x="0" y="138207"/>
              </a:lnTo>
              <a:lnTo>
                <a:pt x="1592672" y="138207"/>
              </a:lnTo>
              <a:lnTo>
                <a:pt x="1592672" y="276414"/>
              </a:lnTo>
            </a:path>
          </a:pathLst>
        </a:custGeom>
        <a:noFill/>
        <a:ln w="25400" cap="flat" cmpd="sng" algn="ctr">
          <a:solidFill>
            <a:srgbClr val="BFDEE3">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61F025A3-6623-48D8-8E5D-3477A89E5D75}">
      <dsp:nvSpPr>
        <dsp:cNvPr id="0" name=""/>
        <dsp:cNvSpPr/>
      </dsp:nvSpPr>
      <dsp:spPr>
        <a:xfrm>
          <a:off x="1765961" y="3960374"/>
          <a:ext cx="185333" cy="811937"/>
        </a:xfrm>
        <a:custGeom>
          <a:avLst/>
          <a:gdLst/>
          <a:ahLst/>
          <a:cxnLst/>
          <a:rect l="0" t="0" r="0" b="0"/>
          <a:pathLst>
            <a:path>
              <a:moveTo>
                <a:pt x="138207" y="0"/>
              </a:moveTo>
              <a:lnTo>
                <a:pt x="138207" y="605478"/>
              </a:lnTo>
              <a:lnTo>
                <a:pt x="0" y="605478"/>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032C666A-064C-442B-BFF9-45ED7A756EAA}">
      <dsp:nvSpPr>
        <dsp:cNvPr id="0" name=""/>
        <dsp:cNvSpPr/>
      </dsp:nvSpPr>
      <dsp:spPr>
        <a:xfrm>
          <a:off x="1951294" y="2707166"/>
          <a:ext cx="2135747" cy="370666"/>
        </a:xfrm>
        <a:custGeom>
          <a:avLst/>
          <a:gdLst/>
          <a:ahLst/>
          <a:cxnLst/>
          <a:rect l="0" t="0" r="0" b="0"/>
          <a:pathLst>
            <a:path>
              <a:moveTo>
                <a:pt x="1592672" y="0"/>
              </a:moveTo>
              <a:lnTo>
                <a:pt x="1592672" y="138207"/>
              </a:lnTo>
              <a:lnTo>
                <a:pt x="0" y="138207"/>
              </a:lnTo>
              <a:lnTo>
                <a:pt x="0" y="276414"/>
              </a:lnTo>
            </a:path>
          </a:pathLst>
        </a:custGeom>
        <a:noFill/>
        <a:ln w="25400" cap="flat" cmpd="sng" algn="ctr">
          <a:solidFill>
            <a:srgbClr val="BFDEE3">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F86B9920-D0C5-4259-9FF2-01D3FBBF2E3B}">
      <dsp:nvSpPr>
        <dsp:cNvPr id="0" name=""/>
        <dsp:cNvSpPr/>
      </dsp:nvSpPr>
      <dsp:spPr>
        <a:xfrm>
          <a:off x="2959764" y="1824626"/>
          <a:ext cx="2254554"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Forms of structure representation</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2959764" y="1824626"/>
        <a:ext cx="2254554" cy="882540"/>
      </dsp:txXfrm>
    </dsp:sp>
    <dsp:sp modelId="{4C4164CF-CD8B-4768-BCE2-416986F2C557}">
      <dsp:nvSpPr>
        <dsp:cNvPr id="0" name=""/>
        <dsp:cNvSpPr/>
      </dsp:nvSpPr>
      <dsp:spPr>
        <a:xfrm>
          <a:off x="1068754" y="3077833"/>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verbal</a:t>
          </a:r>
          <a:endParaRPr kumimoji="0" lang="ru-RU" sz="18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en-US" sz="1800" b="1" i="0" u="none" strike="noStrike" kern="1200" cap="none" normalizeH="0" baseline="0" dirty="0">
              <a:ln>
                <a:noFill/>
              </a:ln>
              <a:solidFill>
                <a:srgbClr val="000000"/>
              </a:solidFill>
              <a:effectLst/>
              <a:latin typeface="Tahoma" pitchFamily="34" charset="0"/>
              <a:ea typeface="+mn-ea"/>
              <a:cs typeface="+mn-cs"/>
            </a:rPr>
            <a:t>(Verbal)</a:t>
          </a:r>
          <a:endParaRPr kumimoji="0" lang="ru-RU" sz="18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en-US" sz="1800" b="1" i="0" u="none" strike="noStrike" kern="1200" cap="none" normalizeH="0" baseline="0" dirty="0">
              <a:ln>
                <a:noFill/>
              </a:ln>
              <a:solidFill>
                <a:srgbClr val="000000"/>
              </a:solidFill>
              <a:effectLst/>
              <a:latin typeface="Tahoma" pitchFamily="34" charset="0"/>
              <a:ea typeface="+mn-ea"/>
              <a:cs typeface="+mn-cs"/>
            </a:rPr>
            <a:t>description</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1068754" y="3077833"/>
        <a:ext cx="1765080" cy="882540"/>
      </dsp:txXfrm>
    </dsp:sp>
    <dsp:sp modelId="{30798DCC-E5D3-45C7-8E25-18CF99ABE31C}">
      <dsp:nvSpPr>
        <dsp:cNvPr id="0" name=""/>
        <dsp:cNvSpPr/>
      </dsp:nvSpPr>
      <dsp:spPr>
        <a:xfrm>
          <a:off x="880"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In text</a:t>
          </a:r>
          <a:endParaRPr kumimoji="0" lang="ru-RU" sz="18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en-US" sz="1800" b="1" i="0" u="none" strike="noStrike" kern="1200" cap="none" normalizeH="0" baseline="0" dirty="0">
              <a:ln>
                <a:noFill/>
              </a:ln>
              <a:solidFill>
                <a:srgbClr val="000000"/>
              </a:solidFill>
              <a:effectLst/>
              <a:latin typeface="Tahoma" pitchFamily="34" charset="0"/>
              <a:ea typeface="+mn-ea"/>
              <a:cs typeface="+mn-cs"/>
            </a:rPr>
            <a:t>documents</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880" y="4331041"/>
        <a:ext cx="1765080" cy="882540"/>
      </dsp:txXfrm>
    </dsp:sp>
    <dsp:sp modelId="{9C3754CD-E54D-4FA1-A45F-8F9A73C55E69}">
      <dsp:nvSpPr>
        <dsp:cNvPr id="0" name=""/>
        <dsp:cNvSpPr/>
      </dsp:nvSpPr>
      <dsp:spPr>
        <a:xfrm>
          <a:off x="5340249" y="3077833"/>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graphic</a:t>
          </a:r>
          <a:endParaRPr kumimoji="0" lang="ru-RU" sz="18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en-US" sz="1800" b="1" i="0" u="none" strike="noStrike" kern="1200" cap="none" normalizeH="0" baseline="0" dirty="0">
              <a:ln>
                <a:noFill/>
              </a:ln>
              <a:solidFill>
                <a:srgbClr val="000000"/>
              </a:solidFill>
              <a:effectLst/>
              <a:latin typeface="Tahoma" pitchFamily="34" charset="0"/>
              <a:ea typeface="+mn-ea"/>
              <a:cs typeface="+mn-cs"/>
            </a:rPr>
            <a:t>schemes</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5340249" y="3077833"/>
        <a:ext cx="1765080" cy="882540"/>
      </dsp:txXfrm>
    </dsp:sp>
    <dsp:sp modelId="{F27CFF8A-A9FD-408C-907F-1CBF4217BF14}">
      <dsp:nvSpPr>
        <dsp:cNvPr id="0" name=""/>
        <dsp:cNvSpPr/>
      </dsp:nvSpPr>
      <dsp:spPr>
        <a:xfrm>
          <a:off x="2136628"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functional</a:t>
          </a:r>
          <a:endParaRPr kumimoji="0" lang="ru-RU" sz="18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en-US" sz="1800" b="1" i="0" u="none" strike="noStrike" kern="1200" cap="none" normalizeH="0" baseline="0" dirty="0">
              <a:ln>
                <a:noFill/>
              </a:ln>
              <a:solidFill>
                <a:srgbClr val="000000"/>
              </a:solidFill>
              <a:effectLst/>
              <a:latin typeface="Tahoma" pitchFamily="34" charset="0"/>
              <a:ea typeface="+mn-ea"/>
              <a:cs typeface="+mn-cs"/>
            </a:rPr>
            <a:t>(technological</a:t>
          </a:r>
          <a:endParaRPr kumimoji="0" lang="ru-RU" sz="18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en-US" sz="1800" b="1" i="0" u="none" strike="noStrike" kern="1200" cap="none" normalizeH="0" baseline="0" dirty="0">
              <a:ln>
                <a:noFill/>
              </a:ln>
              <a:solidFill>
                <a:srgbClr val="000000"/>
              </a:solidFill>
              <a:effectLst/>
              <a:latin typeface="Tahoma" pitchFamily="34" charset="0"/>
              <a:ea typeface="+mn-ea"/>
              <a:cs typeface="+mn-cs"/>
            </a:rPr>
            <a:t>scheme)</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2136628" y="4331041"/>
        <a:ext cx="1765080" cy="882540"/>
      </dsp:txXfrm>
    </dsp:sp>
    <dsp:sp modelId="{9E95CE3A-9A77-4500-8841-0D7E022F8386}">
      <dsp:nvSpPr>
        <dsp:cNvPr id="0" name=""/>
        <dsp:cNvSpPr/>
      </dsp:nvSpPr>
      <dsp:spPr>
        <a:xfrm>
          <a:off x="4272375"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operator</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4272375" y="4331041"/>
        <a:ext cx="1765080" cy="882540"/>
      </dsp:txXfrm>
    </dsp:sp>
    <dsp:sp modelId="{5793D5F8-5B68-4786-A7F5-5B464BC38EA2}">
      <dsp:nvSpPr>
        <dsp:cNvPr id="0" name=""/>
        <dsp:cNvSpPr/>
      </dsp:nvSpPr>
      <dsp:spPr>
        <a:xfrm>
          <a:off x="6408123"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structural</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6408123" y="4331041"/>
        <a:ext cx="1765080" cy="882540"/>
      </dsp:txXfrm>
    </dsp:sp>
    <dsp:sp modelId="{0FFF8C2C-5C9F-4E8F-BFB7-68B2689ABADC}">
      <dsp:nvSpPr>
        <dsp:cNvPr id="0" name=""/>
        <dsp:cNvSpPr/>
      </dsp:nvSpPr>
      <dsp:spPr>
        <a:xfrm>
          <a:off x="8543870"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rgbClr val="000000"/>
              </a:solidFill>
              <a:effectLst/>
              <a:latin typeface="Tahoma" pitchFamily="34" charset="0"/>
              <a:ea typeface="+mn-ea"/>
              <a:cs typeface="+mn-cs"/>
            </a:rPr>
            <a:t>hardware</a:t>
          </a:r>
          <a:endParaRPr kumimoji="0" lang="ru-RU" sz="1800" b="1" i="0" u="none" strike="noStrike" kern="1200" cap="none" normalizeH="0" baseline="0" dirty="0">
            <a:ln>
              <a:noFill/>
            </a:ln>
            <a:solidFill>
              <a:srgbClr val="000000"/>
            </a:solidFill>
            <a:effectLst/>
            <a:latin typeface="Tahoma" pitchFamily="34" charset="0"/>
            <a:ea typeface="+mn-ea"/>
            <a:cs typeface="+mn-cs"/>
          </a:endParaRPr>
        </a:p>
      </dsp:txBody>
      <dsp:txXfrm>
        <a:off x="8543870" y="4331041"/>
        <a:ext cx="1765080" cy="88254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ADD179F-D297-4C2F-A155-46A5E13B51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D9A17DDF-15C0-4528-9C3A-2040B69889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8F24CF1F-A2DA-4C00-A25B-1A8BD2913088}"/>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5" name="Нижний колонтитул 4">
            <a:extLst>
              <a:ext uri="{FF2B5EF4-FFF2-40B4-BE49-F238E27FC236}">
                <a16:creationId xmlns="" xmlns:a16="http://schemas.microsoft.com/office/drawing/2014/main" id="{8E472621-3921-4662-AB1D-B78ED853FD2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AF69AFF8-5DB3-4B77-86DE-7B0943BEA0CA}"/>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415650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F3A44CC-3279-4B58-9C4A-288108AD235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BC7EE81F-9422-4811-8131-C5A980D7375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CC5C82F2-A06B-48E4-BDFA-62024A930B87}"/>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5" name="Нижний колонтитул 4">
            <a:extLst>
              <a:ext uri="{FF2B5EF4-FFF2-40B4-BE49-F238E27FC236}">
                <a16:creationId xmlns="" xmlns:a16="http://schemas.microsoft.com/office/drawing/2014/main" id="{480A78F9-1E48-4A06-BE03-660C7EA727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A284A741-8E09-4A99-9778-55BE698B9A09}"/>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276644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BBB3C14-58F5-4C07-9079-EF782D7E53F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C7EBEBCB-43A5-4F40-9E59-7874B7C6BF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1281E39E-72DC-41AA-AEB1-5037EE3DF5B7}"/>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5" name="Нижний колонтитул 4">
            <a:extLst>
              <a:ext uri="{FF2B5EF4-FFF2-40B4-BE49-F238E27FC236}">
                <a16:creationId xmlns="" xmlns:a16="http://schemas.microsoft.com/office/drawing/2014/main" id="{934200EA-281A-47CE-9E8C-D85CDBDB787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30B1C566-54DF-4999-B108-F3FBE66EB074}"/>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2369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77EF66A-BBA9-4D5A-8437-A04424D8239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2B7FA997-18BA-4EB9-8352-8725BDD3ED3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F88B407A-0940-480E-82E0-09B5C779F29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FCA0EBF3-6C47-445E-BC85-58917BA77990}"/>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6" name="Нижний колонтитул 5">
            <a:extLst>
              <a:ext uri="{FF2B5EF4-FFF2-40B4-BE49-F238E27FC236}">
                <a16:creationId xmlns="" xmlns:a16="http://schemas.microsoft.com/office/drawing/2014/main" id="{58F114C1-D7C1-428B-939F-51F29408C86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D814172C-A77B-486B-99A8-88DAA019424E}"/>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272898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7C40E8C-A9CB-4123-9512-4A0F4D7B926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E93B6B79-598A-4B84-8B89-7E81F3FF40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AD02B769-2E6C-4232-9E51-BB1FD1AB199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1CCEE994-7B90-47FF-8B16-180E38A142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E910CBFC-C2D0-4FDA-9CC3-FC2AF37B444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74751D74-0A99-43F8-B995-1848C17BEB1B}"/>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8" name="Нижний колонтитул 7">
            <a:extLst>
              <a:ext uri="{FF2B5EF4-FFF2-40B4-BE49-F238E27FC236}">
                <a16:creationId xmlns="" xmlns:a16="http://schemas.microsoft.com/office/drawing/2014/main" id="{398534D6-F142-49A4-82A4-23966088AA1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E993E919-A23B-4EBE-8DDC-6FD5CDD77469}"/>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247282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15DA3EE-FEAF-4A0A-956E-F73B39C2BA1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E371D6C3-B2C4-4533-B86B-FA5FDBE6BF37}"/>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4" name="Нижний колонтитул 3">
            <a:extLst>
              <a:ext uri="{FF2B5EF4-FFF2-40B4-BE49-F238E27FC236}">
                <a16:creationId xmlns="" xmlns:a16="http://schemas.microsoft.com/office/drawing/2014/main" id="{55D01252-E8D2-4785-88E9-95BD4AB3B66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FC6AD7C7-3DF5-4869-A0B4-81C46BE803FA}"/>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1859034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CB61C7B3-ECD4-489E-B9B9-8FCB16041FDA}"/>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3" name="Нижний колонтитул 2">
            <a:extLst>
              <a:ext uri="{FF2B5EF4-FFF2-40B4-BE49-F238E27FC236}">
                <a16:creationId xmlns="" xmlns:a16="http://schemas.microsoft.com/office/drawing/2014/main" id="{AC1FFBCD-A4A7-4A53-9068-8B124C8F5BA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697461F8-462A-412F-BE7F-8187C6E7005C}"/>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3629190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F7E797F-FFBE-42BB-9354-FB46EBD848E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C08404E8-C4EA-48CA-8BF9-E890B80087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465DD82A-D17F-4D7A-8636-E666D4E7A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F662D08D-8E94-4181-A56B-11438A09B125}"/>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6" name="Нижний колонтитул 5">
            <a:extLst>
              <a:ext uri="{FF2B5EF4-FFF2-40B4-BE49-F238E27FC236}">
                <a16:creationId xmlns="" xmlns:a16="http://schemas.microsoft.com/office/drawing/2014/main" id="{5916A3DE-FC70-4DF8-A55E-05E365F138A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02E4217B-A472-437F-A3F1-848915BD80AC}"/>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3984196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00C339F-5DD7-49B0-A313-16B8351DA9C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7B55ED82-51E7-4E02-AEFB-34F90AA1B8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58626C79-22A0-4ED9-968C-C088A20F6A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9C31C529-31FC-4FF9-856E-986C89B1BBFD}"/>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6" name="Нижний колонтитул 5">
            <a:extLst>
              <a:ext uri="{FF2B5EF4-FFF2-40B4-BE49-F238E27FC236}">
                <a16:creationId xmlns="" xmlns:a16="http://schemas.microsoft.com/office/drawing/2014/main" id="{355678A2-383C-4755-9B14-008C2C7F1CE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8C03814-DADF-4B99-9460-C61A40F862C3}"/>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299743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E90DCF3-A9A1-43FD-B4E6-7A588AE970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1CCE81BD-E218-4943-8E0B-359683C41E7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74C9A3BD-9912-4C44-96FA-269BBCE8F84F}"/>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5" name="Нижний колонтитул 4">
            <a:extLst>
              <a:ext uri="{FF2B5EF4-FFF2-40B4-BE49-F238E27FC236}">
                <a16:creationId xmlns="" xmlns:a16="http://schemas.microsoft.com/office/drawing/2014/main" id="{78BEEA1D-99F8-41F9-8508-F940EA2E92C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2DCAE406-3C6B-42C4-AF84-FEF017B97480}"/>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454409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43BFEDBD-1736-415C-91BA-5555BD0C3A3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2E2D9B7A-FB17-4851-9BB4-7E8B9827AB7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BE44FC27-3033-444B-8F5F-B28E4F954D51}"/>
              </a:ext>
            </a:extLst>
          </p:cNvPr>
          <p:cNvSpPr>
            <a:spLocks noGrp="1"/>
          </p:cNvSpPr>
          <p:nvPr>
            <p:ph type="dt" sz="half" idx="10"/>
          </p:nvPr>
        </p:nvSpPr>
        <p:spPr/>
        <p:txBody>
          <a:bodyPr/>
          <a:lstStyle/>
          <a:p>
            <a:fld id="{96E9E90D-F355-4EF5-B4B5-B397CEF5E613}" type="datetimeFigureOut">
              <a:rPr lang="ru-RU" smtClean="0"/>
              <a:pPr/>
              <a:t>11.01.2021</a:t>
            </a:fld>
            <a:endParaRPr lang="ru-RU"/>
          </a:p>
        </p:txBody>
      </p:sp>
      <p:sp>
        <p:nvSpPr>
          <p:cNvPr id="5" name="Нижний колонтитул 4">
            <a:extLst>
              <a:ext uri="{FF2B5EF4-FFF2-40B4-BE49-F238E27FC236}">
                <a16:creationId xmlns="" xmlns:a16="http://schemas.microsoft.com/office/drawing/2014/main" id="{48F8D8B2-D9C5-45F4-8177-FC3880DF730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A4835F46-C719-44CA-913D-A65AB8C016FA}"/>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3941127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39000" b="-3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C0671E7-71EB-4EF2-B92E-0FFEDD250A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71A04706-3846-4DF3-A880-68A16CC621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21B393AF-D1D8-42BF-AE12-BBCA36C0EB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9E90D-F355-4EF5-B4B5-B397CEF5E613}" type="datetimeFigureOut">
              <a:rPr lang="ru-RU" smtClean="0"/>
              <a:pPr/>
              <a:t>11.01.2021</a:t>
            </a:fld>
            <a:endParaRPr lang="ru-RU"/>
          </a:p>
        </p:txBody>
      </p:sp>
      <p:sp>
        <p:nvSpPr>
          <p:cNvPr id="5" name="Нижний колонтитул 4">
            <a:extLst>
              <a:ext uri="{FF2B5EF4-FFF2-40B4-BE49-F238E27FC236}">
                <a16:creationId xmlns="" xmlns:a16="http://schemas.microsoft.com/office/drawing/2014/main" id="{4E991B5E-EC81-49E7-BBDA-C59B6EFBD5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6F04D519-9BAB-4E34-8C00-487FE05D2B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7305F-1701-4524-AD3D-C6377A2A6952}" type="slidenum">
              <a:rPr lang="ru-RU" smtClean="0"/>
              <a:pPr/>
              <a:t>‹#›</a:t>
            </a:fld>
            <a:endParaRPr lang="ru-RU"/>
          </a:p>
        </p:txBody>
      </p:sp>
    </p:spTree>
    <p:extLst>
      <p:ext uri="{BB962C8B-B14F-4D97-AF65-F5344CB8AC3E}">
        <p14:creationId xmlns="" xmlns:p14="http://schemas.microsoft.com/office/powerpoint/2010/main" val="1797746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4689D4BE-8028-4DD1-98F3-767D60E4A945}"/>
              </a:ext>
            </a:extLst>
          </p:cNvPr>
          <p:cNvSpPr txBox="1"/>
          <p:nvPr/>
        </p:nvSpPr>
        <p:spPr>
          <a:xfrm>
            <a:off x="1547735" y="302513"/>
            <a:ext cx="9784830" cy="584775"/>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Odessa National Medical University</a:t>
            </a:r>
            <a:endParaRPr lang="ru-RU" sz="3200" b="0" cap="none" spc="0" dirty="0">
              <a:ln w="0"/>
              <a:solidFill>
                <a:schemeClr val="tx1"/>
              </a:solidFill>
              <a:effectLst>
                <a:outerShdw blurRad="38100" dist="19050" dir="2700000" algn="tl" rotWithShape="0">
                  <a:schemeClr val="dk1">
                    <a:alpha val="40000"/>
                  </a:schemeClr>
                </a:outerShdw>
              </a:effectLst>
            </a:endParaRPr>
          </a:p>
        </p:txBody>
      </p:sp>
      <p:sp>
        <p:nvSpPr>
          <p:cNvPr id="6" name="TextBox 5">
            <a:extLst>
              <a:ext uri="{FF2B5EF4-FFF2-40B4-BE49-F238E27FC236}">
                <a16:creationId xmlns="" xmlns:a16="http://schemas.microsoft.com/office/drawing/2014/main" id="{F322853B-30EB-4A2A-A8B6-E9F77F32F696}"/>
              </a:ext>
            </a:extLst>
          </p:cNvPr>
          <p:cNvSpPr txBox="1"/>
          <p:nvPr/>
        </p:nvSpPr>
        <p:spPr>
          <a:xfrm>
            <a:off x="3393400" y="887288"/>
            <a:ext cx="6093500" cy="584775"/>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Faculty of Pharmacy</a:t>
            </a:r>
            <a:endParaRPr lang="ru-RU" sz="3200" b="0" cap="none" spc="0" dirty="0">
              <a:ln w="0"/>
              <a:solidFill>
                <a:schemeClr val="tx1"/>
              </a:solidFill>
              <a:effectLst>
                <a:outerShdw blurRad="38100" dist="19050" dir="2700000" algn="tl" rotWithShape="0">
                  <a:schemeClr val="dk1">
                    <a:alpha val="40000"/>
                  </a:schemeClr>
                </a:outerShdw>
              </a:effectLst>
            </a:endParaRPr>
          </a:p>
        </p:txBody>
      </p:sp>
      <p:sp>
        <p:nvSpPr>
          <p:cNvPr id="10" name="TextBox 9">
            <a:extLst>
              <a:ext uri="{FF2B5EF4-FFF2-40B4-BE49-F238E27FC236}">
                <a16:creationId xmlns="" xmlns:a16="http://schemas.microsoft.com/office/drawing/2014/main" id="{8B856AD8-3069-4AE9-B815-C87F42BD44D9}"/>
              </a:ext>
            </a:extLst>
          </p:cNvPr>
          <p:cNvSpPr txBox="1"/>
          <p:nvPr/>
        </p:nvSpPr>
        <p:spPr>
          <a:xfrm>
            <a:off x="3049250" y="1472063"/>
            <a:ext cx="6093500" cy="523220"/>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Department of Drug Technology</a:t>
            </a:r>
            <a:endParaRPr lang="ru-RU" sz="2800" b="0" cap="none" spc="0" dirty="0">
              <a:ln w="0"/>
              <a:solidFill>
                <a:schemeClr val="tx1"/>
              </a:solidFill>
              <a:effectLst>
                <a:outerShdw blurRad="38100" dist="19050" dir="2700000" algn="tl" rotWithShape="0">
                  <a:schemeClr val="dk1">
                    <a:alpha val="40000"/>
                  </a:schemeClr>
                </a:outerShdw>
              </a:effectLst>
            </a:endParaRPr>
          </a:p>
        </p:txBody>
      </p:sp>
      <p:sp>
        <p:nvSpPr>
          <p:cNvPr id="12" name="TextBox 11">
            <a:extLst>
              <a:ext uri="{FF2B5EF4-FFF2-40B4-BE49-F238E27FC236}">
                <a16:creationId xmlns="" xmlns:a16="http://schemas.microsoft.com/office/drawing/2014/main" id="{59C541CA-277B-495B-9E5D-F96980528AB9}"/>
              </a:ext>
            </a:extLst>
          </p:cNvPr>
          <p:cNvSpPr txBox="1"/>
          <p:nvPr/>
        </p:nvSpPr>
        <p:spPr>
          <a:xfrm>
            <a:off x="1547735" y="2580058"/>
            <a:ext cx="897286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noProof="0" dirty="0" smtClean="0">
                <a:ln w="0"/>
                <a:solidFill>
                  <a:prstClr val="black"/>
                </a:solidFill>
                <a:effectLst>
                  <a:outerShdw blurRad="38100" dist="25400" dir="5400000" algn="ctr" rotWithShape="0">
                    <a:srgbClr val="6E747A">
                      <a:alpha val="43000"/>
                    </a:srgbClr>
                  </a:outerShdw>
                </a:effectLst>
                <a:latin typeface="Calibri" panose="020F0502020204030204"/>
              </a:rPr>
              <a:t>“</a:t>
            </a:r>
            <a:r>
              <a:rPr kumimoji="0" lang="en-US" sz="2800" b="1" i="0" u="none" strike="noStrike" kern="1200" cap="none" spc="0" normalizeH="0" baseline="0" noProof="0" dirty="0" smtClean="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Regulatory </a:t>
            </a:r>
            <a:r>
              <a:rPr kumimoji="0" lang="en-US" sz="2800" b="1"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documentation in the production of </a:t>
            </a:r>
            <a:r>
              <a:rPr kumimoji="0" lang="en-US" sz="2800" b="1" i="0" u="none" strike="noStrike" kern="1200" cap="none" spc="0" normalizeH="0" baseline="0" noProof="0" dirty="0" smtClean="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GLZ”</a:t>
            </a:r>
            <a:endParaRPr kumimoji="0" lang="ru-RU" sz="2800" b="1"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Подзаголовок 2"/>
          <p:cNvSpPr txBox="1">
            <a:spLocks/>
          </p:cNvSpPr>
          <p:nvPr/>
        </p:nvSpPr>
        <p:spPr>
          <a:xfrm>
            <a:off x="4948686" y="5980811"/>
            <a:ext cx="1904256" cy="600472"/>
          </a:xfrm>
          <a:prstGeom prst="rect">
            <a:avLst/>
          </a:prstGeom>
          <a:noFill/>
          <a:ln>
            <a:noFill/>
          </a:ln>
        </p:spPr>
        <p:txBody>
          <a:bodyPr>
            <a:normAutofit/>
          </a:bodyPr>
          <a:lstStyle/>
          <a:p>
            <a:pPr marL="228600" marR="0" lvl="0" indent="-228600" algn="r" defTabSz="914400" rtl="0" eaLnBrk="1" fontAlgn="auto" latinLnBrk="0" hangingPunct="1">
              <a:lnSpc>
                <a:spcPct val="90000"/>
              </a:lnSpc>
              <a:spcBef>
                <a:spcPts val="1000"/>
              </a:spcBef>
              <a:spcAft>
                <a:spcPts val="0"/>
              </a:spcAft>
              <a:buClrTx/>
              <a:buSzTx/>
              <a:tabLst/>
              <a:defRPr/>
            </a:pPr>
            <a:r>
              <a:rPr kumimoji="0" lang="en-US"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Odessa </a:t>
            </a:r>
            <a:r>
              <a:rPr kumimoji="0" lang="en-US"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-2020</a:t>
            </a:r>
            <a:endParaRPr kumimoji="0" lang="ru-RU"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1" name="Прямоугольник 10"/>
          <p:cNvSpPr/>
          <p:nvPr/>
        </p:nvSpPr>
        <p:spPr>
          <a:xfrm>
            <a:off x="8030299" y="4655263"/>
            <a:ext cx="3888432" cy="369332"/>
          </a:xfrm>
          <a:prstGeom prst="rect">
            <a:avLst/>
          </a:prstGeom>
        </p:spPr>
        <p:txBody>
          <a:bodyPr wrap="square">
            <a:spAutoFit/>
          </a:bodyPr>
          <a:lstStyle/>
          <a:p>
            <a:r>
              <a:rPr lang="en-US" dirty="0" smtClean="0">
                <a:latin typeface="Times New Roman" pitchFamily="18" charset="0"/>
                <a:cs typeface="Times New Roman" pitchFamily="18" charset="0"/>
              </a:rPr>
              <a:t>Senior Lecturer</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A.V.</a:t>
            </a:r>
            <a:endParaRPr lang="ru-RU" dirty="0">
              <a:latin typeface="Times New Roman" pitchFamily="18" charset="0"/>
              <a:cs typeface="Times New Roman" pitchFamily="18" charset="0"/>
            </a:endParaRPr>
          </a:p>
        </p:txBody>
      </p:sp>
    </p:spTree>
    <p:extLst>
      <p:ext uri="{BB962C8B-B14F-4D97-AF65-F5344CB8AC3E}">
        <p14:creationId xmlns="" xmlns:p14="http://schemas.microsoft.com/office/powerpoint/2010/main" val="13650892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F644E11F-867F-468F-B5F9-4FD2E5C2592F}"/>
              </a:ext>
            </a:extLst>
          </p:cNvPr>
          <p:cNvSpPr txBox="1"/>
          <p:nvPr/>
        </p:nvSpPr>
        <p:spPr>
          <a:xfrm>
            <a:off x="2941820" y="1509368"/>
            <a:ext cx="6093500" cy="70788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pitchFamily="34" charset="0"/>
                <a:ea typeface="+mn-ea"/>
                <a:cs typeface="Arial" charset="0"/>
              </a:rPr>
              <a:t>MU 64-04-002-2002 "Manufacture of medicines. documentation »</a:t>
            </a:r>
            <a:endParaRPr kumimoji="0" lang="ru-RU" sz="2000" b="0" i="0" u="none" strike="noStrike" kern="1200" cap="none" spc="0" normalizeH="0" baseline="0" noProof="0" dirty="0">
              <a:ln>
                <a:noFill/>
              </a:ln>
              <a:solidFill>
                <a:srgbClr val="FF0000"/>
              </a:solidFill>
              <a:effectLst/>
              <a:uLnTx/>
              <a:uFillTx/>
              <a:latin typeface="Tahoma" pitchFamily="34" charset="0"/>
              <a:ea typeface="+mn-ea"/>
              <a:cs typeface="Arial" charset="0"/>
            </a:endParaRPr>
          </a:p>
        </p:txBody>
      </p:sp>
      <p:grpSp>
        <p:nvGrpSpPr>
          <p:cNvPr id="5" name="Группа 4">
            <a:extLst>
              <a:ext uri="{FF2B5EF4-FFF2-40B4-BE49-F238E27FC236}">
                <a16:creationId xmlns="" xmlns:a16="http://schemas.microsoft.com/office/drawing/2014/main" id="{63E2556E-333C-49D6-842F-F3738D18357A}"/>
              </a:ext>
            </a:extLst>
          </p:cNvPr>
          <p:cNvGrpSpPr/>
          <p:nvPr/>
        </p:nvGrpSpPr>
        <p:grpSpPr>
          <a:xfrm>
            <a:off x="4402644" y="2322105"/>
            <a:ext cx="3386709" cy="1693354"/>
            <a:chOff x="2050764" y="39397"/>
            <a:chExt cx="3386709" cy="1693354"/>
          </a:xfrm>
        </p:grpSpPr>
        <p:sp>
          <p:nvSpPr>
            <p:cNvPr id="6" name="Прямоугольник 5">
              <a:extLst>
                <a:ext uri="{FF2B5EF4-FFF2-40B4-BE49-F238E27FC236}">
                  <a16:creationId xmlns="" xmlns:a16="http://schemas.microsoft.com/office/drawing/2014/main" id="{F431BA9A-F629-4FEC-89B4-78F388F2A7BD}"/>
                </a:ext>
              </a:extLst>
            </p:cNvPr>
            <p:cNvSpPr/>
            <p:nvPr/>
          </p:nvSpPr>
          <p:spPr>
            <a:xfrm>
              <a:off x="2050764" y="39397"/>
              <a:ext cx="3386709" cy="1693354"/>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p:spPr>
        </p:sp>
        <p:sp>
          <p:nvSpPr>
            <p:cNvPr id="7" name="TextBox 6">
              <a:extLst>
                <a:ext uri="{FF2B5EF4-FFF2-40B4-BE49-F238E27FC236}">
                  <a16:creationId xmlns="" xmlns:a16="http://schemas.microsoft.com/office/drawing/2014/main" id="{DC3F83B9-E7EF-41A9-BEEB-7782A14A72E3}"/>
                </a:ext>
              </a:extLst>
            </p:cNvPr>
            <p:cNvSpPr txBox="1"/>
            <p:nvPr/>
          </p:nvSpPr>
          <p:spPr>
            <a:xfrm>
              <a:off x="2050764" y="39397"/>
              <a:ext cx="3386709" cy="1693354"/>
            </a:xfrm>
            <a:prstGeom prst="rect">
              <a:avLst/>
            </a:prstGeom>
            <a:noFill/>
            <a:ln>
              <a:noFill/>
            </a:ln>
            <a:effectLst/>
          </p:spPr>
          <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ru-RU" sz="1300" b="1" i="0" u="none" strike="noStrike" kern="1200" cap="none" spc="0" normalizeH="0" baseline="0" noProof="0" dirty="0">
                  <a:ln>
                    <a:noFill/>
                  </a:ln>
                  <a:solidFill>
                    <a:srgbClr val="000000"/>
                  </a:solidFill>
                  <a:effectLst/>
                  <a:uLnTx/>
                  <a:uFillTx/>
                  <a:latin typeface="Tahoma" pitchFamily="34" charset="0"/>
                  <a:ea typeface="+mn-ea"/>
                  <a:cs typeface="Arial" charset="0"/>
                </a:rPr>
                <a:t>Documents</a:t>
              </a:r>
              <a:endParaRPr kumimoji="0" lang="ru-RU" altLang="ru-RU" sz="1300" b="1"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grpSp>
      <p:sp>
        <p:nvSpPr>
          <p:cNvPr id="9" name="TextBox 8">
            <a:extLst>
              <a:ext uri="{FF2B5EF4-FFF2-40B4-BE49-F238E27FC236}">
                <a16:creationId xmlns="" xmlns:a16="http://schemas.microsoft.com/office/drawing/2014/main" id="{1C137F8E-2492-4E96-BB92-6A4AA249EA52}"/>
              </a:ext>
            </a:extLst>
          </p:cNvPr>
          <p:cNvSpPr txBox="1"/>
          <p:nvPr/>
        </p:nvSpPr>
        <p:spPr>
          <a:xfrm>
            <a:off x="2499" y="4024939"/>
            <a:ext cx="6093500" cy="2585323"/>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STATE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REGULATION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(State, departmental,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sectoral)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-federal laws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-resolutions and decisions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 government of the Russian Federation and subjects of the Russian Federation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b="1" i="0" u="none" strike="noStrike" cap="none" normalizeH="0" baseline="0" dirty="0">
                <a:ln>
                  <a:noFill/>
                </a:ln>
                <a:solidFill>
                  <a:schemeClr val="tx2"/>
                </a:solidFill>
                <a:effectLst/>
                <a:latin typeface="Tahoma" pitchFamily="34" charset="0"/>
                <a:cs typeface="Arial" charset="0"/>
              </a:rPr>
              <a:t>-GOST, OST, MU and RD industries</a:t>
            </a:r>
            <a:endParaRPr kumimoji="0" lang="ru-RU" altLang="ru-RU" b="1" i="0" u="none" strike="noStrike" cap="none" normalizeH="0" baseline="0" dirty="0">
              <a:ln>
                <a:noFill/>
              </a:ln>
              <a:solidFill>
                <a:schemeClr val="tx1"/>
              </a:solidFill>
              <a:effectLst/>
              <a:latin typeface="Tahoma" pitchFamily="34" charset="0"/>
              <a:cs typeface="Arial" charset="0"/>
            </a:endParaRPr>
          </a:p>
        </p:txBody>
      </p:sp>
      <p:sp>
        <p:nvSpPr>
          <p:cNvPr id="11" name="TextBox 10">
            <a:extLst>
              <a:ext uri="{FF2B5EF4-FFF2-40B4-BE49-F238E27FC236}">
                <a16:creationId xmlns="" xmlns:a16="http://schemas.microsoft.com/office/drawing/2014/main" id="{A831E955-07F9-49C4-A812-0B1679F19BFC}"/>
              </a:ext>
            </a:extLst>
          </p:cNvPr>
          <p:cNvSpPr txBox="1"/>
          <p:nvPr/>
        </p:nvSpPr>
        <p:spPr>
          <a:xfrm>
            <a:off x="5849912" y="4840931"/>
            <a:ext cx="6093500"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i="0" u="none" strike="noStrike" cap="none" normalizeH="0" baseline="0" dirty="0">
                <a:ln>
                  <a:noFill/>
                </a:ln>
                <a:solidFill>
                  <a:schemeClr val="tx2"/>
                </a:solidFill>
                <a:effectLst/>
                <a:latin typeface="Tahoma" pitchFamily="34" charset="0"/>
                <a:cs typeface="Arial" charset="0"/>
              </a:rPr>
              <a:t>ДОКУМЕНТИ ПІДПРИЄМСТВА</a:t>
            </a:r>
          </a:p>
        </p:txBody>
      </p:sp>
      <p:sp>
        <p:nvSpPr>
          <p:cNvPr id="12" name="TextBox 11">
            <a:extLst>
              <a:ext uri="{FF2B5EF4-FFF2-40B4-BE49-F238E27FC236}">
                <a16:creationId xmlns="" xmlns:a16="http://schemas.microsoft.com/office/drawing/2014/main" id="{DF7300E1-3EA3-412B-B1E9-498EC821ABF2}"/>
              </a:ext>
            </a:extLst>
          </p:cNvPr>
          <p:cNvSpPr txBox="1"/>
          <p:nvPr/>
        </p:nvSpPr>
        <p:spPr>
          <a:xfrm>
            <a:off x="1523373" y="225437"/>
            <a:ext cx="9145249" cy="107721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0099"/>
                </a:solidFill>
                <a:effectLst/>
                <a:uLnTx/>
                <a:uFillTx/>
                <a:latin typeface="Times New Roman" pitchFamily="18" charset="0"/>
                <a:ea typeface="+mn-ea"/>
                <a:cs typeface="Arial" charset="0"/>
              </a:rPr>
              <a:t>Regulatory and technical documentation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0099"/>
                </a:solidFill>
                <a:effectLst/>
                <a:uLnTx/>
                <a:uFillTx/>
                <a:latin typeface="Times New Roman" pitchFamily="18" charset="0"/>
                <a:ea typeface="+mn-ea"/>
                <a:cs typeface="Arial" charset="0"/>
              </a:rPr>
              <a:t>in the manufacture of medicines</a:t>
            </a:r>
            <a:endParaRPr kumimoji="0" lang="ru-RU" sz="3200" b="0" i="0" u="none" strike="noStrike" kern="1200" cap="none" spc="0" normalizeH="0" baseline="0" noProof="0" dirty="0">
              <a:ln>
                <a:noFill/>
              </a:ln>
              <a:solidFill>
                <a:srgbClr val="000099"/>
              </a:solidFill>
              <a:effectLst/>
              <a:uLnTx/>
              <a:uFillTx/>
              <a:latin typeface="Times New Roman" pitchFamily="18" charset="0"/>
              <a:ea typeface="+mn-ea"/>
              <a:cs typeface="Arial" charset="0"/>
            </a:endParaRPr>
          </a:p>
        </p:txBody>
      </p:sp>
    </p:spTree>
    <p:extLst>
      <p:ext uri="{BB962C8B-B14F-4D97-AF65-F5344CB8AC3E}">
        <p14:creationId xmlns="" xmlns:p14="http://schemas.microsoft.com/office/powerpoint/2010/main" val="296623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par>
                                <p:cTn id="18" presetID="31" presetClass="entr" presetSubtype="0" fill="hold" nodeType="with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 calcmode="lin" valueType="num">
                                      <p:cBhvr>
                                        <p:cTn id="20" dur="1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9">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9">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9">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9">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9">
                                            <p:txEl>
                                              <p:pRg st="0" end="0"/>
                                            </p:txEl>
                                          </p:spTgt>
                                        </p:tgtEl>
                                      </p:cBhvr>
                                    </p:animEffect>
                                  </p:childTnLst>
                                </p:cTn>
                              </p:par>
                              <p:par>
                                <p:cTn id="32" presetID="31" presetClass="entr" presetSubtype="0" fill="hold" nodeType="withEffect">
                                  <p:stCondLst>
                                    <p:cond delay="0"/>
                                  </p:stCondLst>
                                  <p:childTnLst>
                                    <p:set>
                                      <p:cBhvr>
                                        <p:cTn id="33" dur="1" fill="hold">
                                          <p:stCondLst>
                                            <p:cond delay="0"/>
                                          </p:stCondLst>
                                        </p:cTn>
                                        <p:tgtEl>
                                          <p:spTgt spid="9">
                                            <p:txEl>
                                              <p:pRg st="2" end="2"/>
                                            </p:txEl>
                                          </p:spTgt>
                                        </p:tgtEl>
                                        <p:attrNameLst>
                                          <p:attrName>style.visibility</p:attrName>
                                        </p:attrNameLst>
                                      </p:cBhvr>
                                      <p:to>
                                        <p:strVal val="visible"/>
                                      </p:to>
                                    </p:set>
                                    <p:anim calcmode="lin" valueType="num">
                                      <p:cBhvr>
                                        <p:cTn id="34" dur="1000" fill="hold"/>
                                        <p:tgtEl>
                                          <p:spTgt spid="9">
                                            <p:txEl>
                                              <p:pRg st="2" end="2"/>
                                            </p:txEl>
                                          </p:spTgt>
                                        </p:tgtEl>
                                        <p:attrNameLst>
                                          <p:attrName>ppt_w</p:attrName>
                                        </p:attrNameLst>
                                      </p:cBhvr>
                                      <p:tavLst>
                                        <p:tav tm="0">
                                          <p:val>
                                            <p:fltVal val="0"/>
                                          </p:val>
                                        </p:tav>
                                        <p:tav tm="100000">
                                          <p:val>
                                            <p:strVal val="#ppt_w"/>
                                          </p:val>
                                        </p:tav>
                                      </p:tavLst>
                                    </p:anim>
                                    <p:anim calcmode="lin" valueType="num">
                                      <p:cBhvr>
                                        <p:cTn id="35" dur="1000" fill="hold"/>
                                        <p:tgtEl>
                                          <p:spTgt spid="9">
                                            <p:txEl>
                                              <p:pRg st="2" end="2"/>
                                            </p:txEl>
                                          </p:spTgt>
                                        </p:tgtEl>
                                        <p:attrNameLst>
                                          <p:attrName>ppt_h</p:attrName>
                                        </p:attrNameLst>
                                      </p:cBhvr>
                                      <p:tavLst>
                                        <p:tav tm="0">
                                          <p:val>
                                            <p:fltVal val="0"/>
                                          </p:val>
                                        </p:tav>
                                        <p:tav tm="100000">
                                          <p:val>
                                            <p:strVal val="#ppt_h"/>
                                          </p:val>
                                        </p:tav>
                                      </p:tavLst>
                                    </p:anim>
                                    <p:anim calcmode="lin" valueType="num">
                                      <p:cBhvr>
                                        <p:cTn id="36" dur="1000" fill="hold"/>
                                        <p:tgtEl>
                                          <p:spTgt spid="9">
                                            <p:txEl>
                                              <p:pRg st="2" end="2"/>
                                            </p:txEl>
                                          </p:spTgt>
                                        </p:tgtEl>
                                        <p:attrNameLst>
                                          <p:attrName>style.rotation</p:attrName>
                                        </p:attrNameLst>
                                      </p:cBhvr>
                                      <p:tavLst>
                                        <p:tav tm="0">
                                          <p:val>
                                            <p:fltVal val="90"/>
                                          </p:val>
                                        </p:tav>
                                        <p:tav tm="100000">
                                          <p:val>
                                            <p:fltVal val="0"/>
                                          </p:val>
                                        </p:tav>
                                      </p:tavLst>
                                    </p:anim>
                                    <p:animEffect transition="in" filter="fade">
                                      <p:cBhvr>
                                        <p:cTn id="37" dur="1000"/>
                                        <p:tgtEl>
                                          <p:spTgt spid="9">
                                            <p:txEl>
                                              <p:pRg st="2" end="2"/>
                                            </p:txEl>
                                          </p:spTgt>
                                        </p:tgtEl>
                                      </p:cBhvr>
                                    </p:animEffect>
                                  </p:childTnLst>
                                </p:cTn>
                              </p:par>
                              <p:par>
                                <p:cTn id="38" presetID="31" presetClass="entr" presetSubtype="0" fill="hold" nodeType="withEffect">
                                  <p:stCondLst>
                                    <p:cond delay="0"/>
                                  </p:stCondLst>
                                  <p:childTnLst>
                                    <p:set>
                                      <p:cBhvr>
                                        <p:cTn id="39" dur="1" fill="hold">
                                          <p:stCondLst>
                                            <p:cond delay="0"/>
                                          </p:stCondLst>
                                        </p:cTn>
                                        <p:tgtEl>
                                          <p:spTgt spid="9">
                                            <p:txEl>
                                              <p:pRg st="3" end="3"/>
                                            </p:txEl>
                                          </p:spTgt>
                                        </p:tgtEl>
                                        <p:attrNameLst>
                                          <p:attrName>style.visibility</p:attrName>
                                        </p:attrNameLst>
                                      </p:cBhvr>
                                      <p:to>
                                        <p:strVal val="visible"/>
                                      </p:to>
                                    </p:set>
                                    <p:anim calcmode="lin" valueType="num">
                                      <p:cBhvr>
                                        <p:cTn id="40" dur="1000" fill="hold"/>
                                        <p:tgtEl>
                                          <p:spTgt spid="9">
                                            <p:txEl>
                                              <p:pRg st="3" end="3"/>
                                            </p:txEl>
                                          </p:spTgt>
                                        </p:tgtEl>
                                        <p:attrNameLst>
                                          <p:attrName>ppt_w</p:attrName>
                                        </p:attrNameLst>
                                      </p:cBhvr>
                                      <p:tavLst>
                                        <p:tav tm="0">
                                          <p:val>
                                            <p:fltVal val="0"/>
                                          </p:val>
                                        </p:tav>
                                        <p:tav tm="100000">
                                          <p:val>
                                            <p:strVal val="#ppt_w"/>
                                          </p:val>
                                        </p:tav>
                                      </p:tavLst>
                                    </p:anim>
                                    <p:anim calcmode="lin" valueType="num">
                                      <p:cBhvr>
                                        <p:cTn id="41" dur="1000" fill="hold"/>
                                        <p:tgtEl>
                                          <p:spTgt spid="9">
                                            <p:txEl>
                                              <p:pRg st="3" end="3"/>
                                            </p:txEl>
                                          </p:spTgt>
                                        </p:tgtEl>
                                        <p:attrNameLst>
                                          <p:attrName>ppt_h</p:attrName>
                                        </p:attrNameLst>
                                      </p:cBhvr>
                                      <p:tavLst>
                                        <p:tav tm="0">
                                          <p:val>
                                            <p:fltVal val="0"/>
                                          </p:val>
                                        </p:tav>
                                        <p:tav tm="100000">
                                          <p:val>
                                            <p:strVal val="#ppt_h"/>
                                          </p:val>
                                        </p:tav>
                                      </p:tavLst>
                                    </p:anim>
                                    <p:anim calcmode="lin" valueType="num">
                                      <p:cBhvr>
                                        <p:cTn id="42" dur="1000" fill="hold"/>
                                        <p:tgtEl>
                                          <p:spTgt spid="9">
                                            <p:txEl>
                                              <p:pRg st="3" end="3"/>
                                            </p:txEl>
                                          </p:spTgt>
                                        </p:tgtEl>
                                        <p:attrNameLst>
                                          <p:attrName>style.rotation</p:attrName>
                                        </p:attrNameLst>
                                      </p:cBhvr>
                                      <p:tavLst>
                                        <p:tav tm="0">
                                          <p:val>
                                            <p:fltVal val="90"/>
                                          </p:val>
                                        </p:tav>
                                        <p:tav tm="100000">
                                          <p:val>
                                            <p:fltVal val="0"/>
                                          </p:val>
                                        </p:tav>
                                      </p:tavLst>
                                    </p:anim>
                                    <p:animEffect transition="in" filter="fade">
                                      <p:cBhvr>
                                        <p:cTn id="43" dur="1000"/>
                                        <p:tgtEl>
                                          <p:spTgt spid="9">
                                            <p:txEl>
                                              <p:pRg st="3" end="3"/>
                                            </p:txEl>
                                          </p:spTgt>
                                        </p:tgtEl>
                                      </p:cBhvr>
                                    </p:animEffect>
                                  </p:childTnLst>
                                </p:cTn>
                              </p:par>
                              <p:par>
                                <p:cTn id="44" presetID="31" presetClass="entr" presetSubtype="0" fill="hold" nodeType="withEffect">
                                  <p:stCondLst>
                                    <p:cond delay="0"/>
                                  </p:stCondLst>
                                  <p:childTnLst>
                                    <p:set>
                                      <p:cBhvr>
                                        <p:cTn id="45" dur="1" fill="hold">
                                          <p:stCondLst>
                                            <p:cond delay="0"/>
                                          </p:stCondLst>
                                        </p:cTn>
                                        <p:tgtEl>
                                          <p:spTgt spid="9">
                                            <p:txEl>
                                              <p:pRg st="4" end="4"/>
                                            </p:txEl>
                                          </p:spTgt>
                                        </p:tgtEl>
                                        <p:attrNameLst>
                                          <p:attrName>style.visibility</p:attrName>
                                        </p:attrNameLst>
                                      </p:cBhvr>
                                      <p:to>
                                        <p:strVal val="visible"/>
                                      </p:to>
                                    </p:set>
                                    <p:anim calcmode="lin" valueType="num">
                                      <p:cBhvr>
                                        <p:cTn id="46" dur="1000" fill="hold"/>
                                        <p:tgtEl>
                                          <p:spTgt spid="9">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9">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9">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9">
                                            <p:txEl>
                                              <p:pRg st="4" end="4"/>
                                            </p:txEl>
                                          </p:spTgt>
                                        </p:tgtEl>
                                      </p:cBhvr>
                                    </p:animEffect>
                                  </p:childTnLst>
                                </p:cTn>
                              </p:par>
                              <p:par>
                                <p:cTn id="50" presetID="31" presetClass="entr" presetSubtype="0" fill="hold" nodeType="withEffect">
                                  <p:stCondLst>
                                    <p:cond delay="0"/>
                                  </p:stCondLst>
                                  <p:childTnLst>
                                    <p:set>
                                      <p:cBhvr>
                                        <p:cTn id="51" dur="1" fill="hold">
                                          <p:stCondLst>
                                            <p:cond delay="0"/>
                                          </p:stCondLst>
                                        </p:cTn>
                                        <p:tgtEl>
                                          <p:spTgt spid="9">
                                            <p:txEl>
                                              <p:pRg st="5" end="5"/>
                                            </p:txEl>
                                          </p:spTgt>
                                        </p:tgtEl>
                                        <p:attrNameLst>
                                          <p:attrName>style.visibility</p:attrName>
                                        </p:attrNameLst>
                                      </p:cBhvr>
                                      <p:to>
                                        <p:strVal val="visible"/>
                                      </p:to>
                                    </p:set>
                                    <p:anim calcmode="lin" valueType="num">
                                      <p:cBhvr>
                                        <p:cTn id="52" dur="1000" fill="hold"/>
                                        <p:tgtEl>
                                          <p:spTgt spid="9">
                                            <p:txEl>
                                              <p:pRg st="5" end="5"/>
                                            </p:txEl>
                                          </p:spTgt>
                                        </p:tgtEl>
                                        <p:attrNameLst>
                                          <p:attrName>ppt_w</p:attrName>
                                        </p:attrNameLst>
                                      </p:cBhvr>
                                      <p:tavLst>
                                        <p:tav tm="0">
                                          <p:val>
                                            <p:fltVal val="0"/>
                                          </p:val>
                                        </p:tav>
                                        <p:tav tm="100000">
                                          <p:val>
                                            <p:strVal val="#ppt_w"/>
                                          </p:val>
                                        </p:tav>
                                      </p:tavLst>
                                    </p:anim>
                                    <p:anim calcmode="lin" valueType="num">
                                      <p:cBhvr>
                                        <p:cTn id="53" dur="1000" fill="hold"/>
                                        <p:tgtEl>
                                          <p:spTgt spid="9">
                                            <p:txEl>
                                              <p:pRg st="5" end="5"/>
                                            </p:txEl>
                                          </p:spTgt>
                                        </p:tgtEl>
                                        <p:attrNameLst>
                                          <p:attrName>ppt_h</p:attrName>
                                        </p:attrNameLst>
                                      </p:cBhvr>
                                      <p:tavLst>
                                        <p:tav tm="0">
                                          <p:val>
                                            <p:fltVal val="0"/>
                                          </p:val>
                                        </p:tav>
                                        <p:tav tm="100000">
                                          <p:val>
                                            <p:strVal val="#ppt_h"/>
                                          </p:val>
                                        </p:tav>
                                      </p:tavLst>
                                    </p:anim>
                                    <p:anim calcmode="lin" valueType="num">
                                      <p:cBhvr>
                                        <p:cTn id="54" dur="1000" fill="hold"/>
                                        <p:tgtEl>
                                          <p:spTgt spid="9">
                                            <p:txEl>
                                              <p:pRg st="5" end="5"/>
                                            </p:txEl>
                                          </p:spTgt>
                                        </p:tgtEl>
                                        <p:attrNameLst>
                                          <p:attrName>style.rotation</p:attrName>
                                        </p:attrNameLst>
                                      </p:cBhvr>
                                      <p:tavLst>
                                        <p:tav tm="0">
                                          <p:val>
                                            <p:fltVal val="90"/>
                                          </p:val>
                                        </p:tav>
                                        <p:tav tm="100000">
                                          <p:val>
                                            <p:fltVal val="0"/>
                                          </p:val>
                                        </p:tav>
                                      </p:tavLst>
                                    </p:anim>
                                    <p:animEffect transition="in" filter="fade">
                                      <p:cBhvr>
                                        <p:cTn id="55" dur="1000"/>
                                        <p:tgtEl>
                                          <p:spTgt spid="9">
                                            <p:txEl>
                                              <p:pRg st="5" end="5"/>
                                            </p:txEl>
                                          </p:spTgt>
                                        </p:tgtEl>
                                      </p:cBhvr>
                                    </p:animEffect>
                                  </p:childTnLst>
                                </p:cTn>
                              </p:par>
                              <p:par>
                                <p:cTn id="56" presetID="31" presetClass="entr" presetSubtype="0" fill="hold" nodeType="withEffect">
                                  <p:stCondLst>
                                    <p:cond delay="0"/>
                                  </p:stCondLst>
                                  <p:childTnLst>
                                    <p:set>
                                      <p:cBhvr>
                                        <p:cTn id="57" dur="1" fill="hold">
                                          <p:stCondLst>
                                            <p:cond delay="0"/>
                                          </p:stCondLst>
                                        </p:cTn>
                                        <p:tgtEl>
                                          <p:spTgt spid="9">
                                            <p:txEl>
                                              <p:pRg st="6" end="6"/>
                                            </p:txEl>
                                          </p:spTgt>
                                        </p:tgtEl>
                                        <p:attrNameLst>
                                          <p:attrName>style.visibility</p:attrName>
                                        </p:attrNameLst>
                                      </p:cBhvr>
                                      <p:to>
                                        <p:strVal val="visible"/>
                                      </p:to>
                                    </p:set>
                                    <p:anim calcmode="lin" valueType="num">
                                      <p:cBhvr>
                                        <p:cTn id="58" dur="1000" fill="hold"/>
                                        <p:tgtEl>
                                          <p:spTgt spid="9">
                                            <p:txEl>
                                              <p:pRg st="6" end="6"/>
                                            </p:txEl>
                                          </p:spTgt>
                                        </p:tgtEl>
                                        <p:attrNameLst>
                                          <p:attrName>ppt_w</p:attrName>
                                        </p:attrNameLst>
                                      </p:cBhvr>
                                      <p:tavLst>
                                        <p:tav tm="0">
                                          <p:val>
                                            <p:fltVal val="0"/>
                                          </p:val>
                                        </p:tav>
                                        <p:tav tm="100000">
                                          <p:val>
                                            <p:strVal val="#ppt_w"/>
                                          </p:val>
                                        </p:tav>
                                      </p:tavLst>
                                    </p:anim>
                                    <p:anim calcmode="lin" valueType="num">
                                      <p:cBhvr>
                                        <p:cTn id="59" dur="1000" fill="hold"/>
                                        <p:tgtEl>
                                          <p:spTgt spid="9">
                                            <p:txEl>
                                              <p:pRg st="6" end="6"/>
                                            </p:txEl>
                                          </p:spTgt>
                                        </p:tgtEl>
                                        <p:attrNameLst>
                                          <p:attrName>ppt_h</p:attrName>
                                        </p:attrNameLst>
                                      </p:cBhvr>
                                      <p:tavLst>
                                        <p:tav tm="0">
                                          <p:val>
                                            <p:fltVal val="0"/>
                                          </p:val>
                                        </p:tav>
                                        <p:tav tm="100000">
                                          <p:val>
                                            <p:strVal val="#ppt_h"/>
                                          </p:val>
                                        </p:tav>
                                      </p:tavLst>
                                    </p:anim>
                                    <p:anim calcmode="lin" valueType="num">
                                      <p:cBhvr>
                                        <p:cTn id="60" dur="1000" fill="hold"/>
                                        <p:tgtEl>
                                          <p:spTgt spid="9">
                                            <p:txEl>
                                              <p:pRg st="6" end="6"/>
                                            </p:txEl>
                                          </p:spTgt>
                                        </p:tgtEl>
                                        <p:attrNameLst>
                                          <p:attrName>style.rotation</p:attrName>
                                        </p:attrNameLst>
                                      </p:cBhvr>
                                      <p:tavLst>
                                        <p:tav tm="0">
                                          <p:val>
                                            <p:fltVal val="90"/>
                                          </p:val>
                                        </p:tav>
                                        <p:tav tm="100000">
                                          <p:val>
                                            <p:fltVal val="0"/>
                                          </p:val>
                                        </p:tav>
                                      </p:tavLst>
                                    </p:anim>
                                    <p:animEffect transition="in" filter="fade">
                                      <p:cBhvr>
                                        <p:cTn id="61" dur="1000"/>
                                        <p:tgtEl>
                                          <p:spTgt spid="9">
                                            <p:txEl>
                                              <p:pRg st="6" end="6"/>
                                            </p:txEl>
                                          </p:spTgt>
                                        </p:tgtEl>
                                      </p:cBhvr>
                                    </p:animEffect>
                                  </p:childTnLst>
                                </p:cTn>
                              </p:par>
                              <p:par>
                                <p:cTn id="62" presetID="31" presetClass="entr" presetSubtype="0" fill="hold" nodeType="withEffect">
                                  <p:stCondLst>
                                    <p:cond delay="0"/>
                                  </p:stCondLst>
                                  <p:childTnLst>
                                    <p:set>
                                      <p:cBhvr>
                                        <p:cTn id="63" dur="1" fill="hold">
                                          <p:stCondLst>
                                            <p:cond delay="0"/>
                                          </p:stCondLst>
                                        </p:cTn>
                                        <p:tgtEl>
                                          <p:spTgt spid="9">
                                            <p:txEl>
                                              <p:pRg st="7" end="7"/>
                                            </p:txEl>
                                          </p:spTgt>
                                        </p:tgtEl>
                                        <p:attrNameLst>
                                          <p:attrName>style.visibility</p:attrName>
                                        </p:attrNameLst>
                                      </p:cBhvr>
                                      <p:to>
                                        <p:strVal val="visible"/>
                                      </p:to>
                                    </p:set>
                                    <p:anim calcmode="lin" valueType="num">
                                      <p:cBhvr>
                                        <p:cTn id="64" dur="1000" fill="hold"/>
                                        <p:tgtEl>
                                          <p:spTgt spid="9">
                                            <p:txEl>
                                              <p:pRg st="7" end="7"/>
                                            </p:txEl>
                                          </p:spTgt>
                                        </p:tgtEl>
                                        <p:attrNameLst>
                                          <p:attrName>ppt_w</p:attrName>
                                        </p:attrNameLst>
                                      </p:cBhvr>
                                      <p:tavLst>
                                        <p:tav tm="0">
                                          <p:val>
                                            <p:fltVal val="0"/>
                                          </p:val>
                                        </p:tav>
                                        <p:tav tm="100000">
                                          <p:val>
                                            <p:strVal val="#ppt_w"/>
                                          </p:val>
                                        </p:tav>
                                      </p:tavLst>
                                    </p:anim>
                                    <p:anim calcmode="lin" valueType="num">
                                      <p:cBhvr>
                                        <p:cTn id="65" dur="1000" fill="hold"/>
                                        <p:tgtEl>
                                          <p:spTgt spid="9">
                                            <p:txEl>
                                              <p:pRg st="7" end="7"/>
                                            </p:txEl>
                                          </p:spTgt>
                                        </p:tgtEl>
                                        <p:attrNameLst>
                                          <p:attrName>ppt_h</p:attrName>
                                        </p:attrNameLst>
                                      </p:cBhvr>
                                      <p:tavLst>
                                        <p:tav tm="0">
                                          <p:val>
                                            <p:fltVal val="0"/>
                                          </p:val>
                                        </p:tav>
                                        <p:tav tm="100000">
                                          <p:val>
                                            <p:strVal val="#ppt_h"/>
                                          </p:val>
                                        </p:tav>
                                      </p:tavLst>
                                    </p:anim>
                                    <p:anim calcmode="lin" valueType="num">
                                      <p:cBhvr>
                                        <p:cTn id="66" dur="1000" fill="hold"/>
                                        <p:tgtEl>
                                          <p:spTgt spid="9">
                                            <p:txEl>
                                              <p:pRg st="7" end="7"/>
                                            </p:txEl>
                                          </p:spTgt>
                                        </p:tgtEl>
                                        <p:attrNameLst>
                                          <p:attrName>style.rotation</p:attrName>
                                        </p:attrNameLst>
                                      </p:cBhvr>
                                      <p:tavLst>
                                        <p:tav tm="0">
                                          <p:val>
                                            <p:fltVal val="90"/>
                                          </p:val>
                                        </p:tav>
                                        <p:tav tm="100000">
                                          <p:val>
                                            <p:fltVal val="0"/>
                                          </p:val>
                                        </p:tav>
                                      </p:tavLst>
                                    </p:anim>
                                    <p:animEffect transition="in" filter="fade">
                                      <p:cBhvr>
                                        <p:cTn id="67" dur="1000"/>
                                        <p:tgtEl>
                                          <p:spTgt spid="9">
                                            <p:txEl>
                                              <p:p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p:cTn id="72" dur="500" fill="hold"/>
                                        <p:tgtEl>
                                          <p:spTgt spid="11"/>
                                        </p:tgtEl>
                                        <p:attrNameLst>
                                          <p:attrName>ppt_w</p:attrName>
                                        </p:attrNameLst>
                                      </p:cBhvr>
                                      <p:tavLst>
                                        <p:tav tm="0">
                                          <p:val>
                                            <p:fltVal val="0"/>
                                          </p:val>
                                        </p:tav>
                                        <p:tav tm="100000">
                                          <p:val>
                                            <p:strVal val="#ppt_w"/>
                                          </p:val>
                                        </p:tav>
                                      </p:tavLst>
                                    </p:anim>
                                    <p:anim calcmode="lin" valueType="num">
                                      <p:cBhvr>
                                        <p:cTn id="73" dur="500" fill="hold"/>
                                        <p:tgtEl>
                                          <p:spTgt spid="11"/>
                                        </p:tgtEl>
                                        <p:attrNameLst>
                                          <p:attrName>ppt_h</p:attrName>
                                        </p:attrNameLst>
                                      </p:cBhvr>
                                      <p:tavLst>
                                        <p:tav tm="0">
                                          <p:val>
                                            <p:fltVal val="0"/>
                                          </p:val>
                                        </p:tav>
                                        <p:tav tm="100000">
                                          <p:val>
                                            <p:strVal val="#ppt_h"/>
                                          </p:val>
                                        </p:tav>
                                      </p:tavLst>
                                    </p:anim>
                                    <p:animEffect transition="in" filter="fade">
                                      <p:cBhvr>
                                        <p:cTn id="7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01854031-1011-4296-BE4C-AC4755A83551}"/>
              </a:ext>
            </a:extLst>
          </p:cNvPr>
          <p:cNvSpPr txBox="1"/>
          <p:nvPr/>
        </p:nvSpPr>
        <p:spPr>
          <a:xfrm>
            <a:off x="3049250" y="527366"/>
            <a:ext cx="6093500"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ru-RU" sz="2400" b="1" i="0" u="none" strike="noStrike" kern="0" cap="none" spc="0" normalizeH="0" baseline="0" noProof="0" dirty="0">
                <a:ln>
                  <a:noFill/>
                </a:ln>
                <a:solidFill>
                  <a:srgbClr val="FF0000"/>
                </a:solidFill>
                <a:effectLst/>
                <a:uLnTx/>
                <a:uFillTx/>
                <a:latin typeface="Tahoma" pitchFamily="34" charset="0"/>
                <a:cs typeface="Arial" charset="0"/>
              </a:rPr>
              <a:t>ENTERPRISE DOCUMENTS</a:t>
            </a:r>
            <a:endParaRPr kumimoji="0" lang="ru-RU" altLang="ru-RU" sz="2400" b="1" i="0" u="none" strike="noStrike" kern="0" cap="none" spc="0" normalizeH="0" baseline="0" noProof="0" dirty="0">
              <a:ln>
                <a:noFill/>
              </a:ln>
              <a:solidFill>
                <a:srgbClr val="FF0000"/>
              </a:solidFill>
              <a:effectLst/>
              <a:uLnTx/>
              <a:uFillTx/>
              <a:latin typeface="Tahoma" pitchFamily="34" charset="0"/>
              <a:cs typeface="Arial" charset="0"/>
            </a:endParaRPr>
          </a:p>
        </p:txBody>
      </p:sp>
      <p:sp>
        <p:nvSpPr>
          <p:cNvPr id="4" name="Rectangle 5">
            <a:extLst>
              <a:ext uri="{FF2B5EF4-FFF2-40B4-BE49-F238E27FC236}">
                <a16:creationId xmlns="" xmlns:a16="http://schemas.microsoft.com/office/drawing/2014/main" id="{D0A52222-DD76-44B5-AC1C-5773C3FA6C2B}"/>
              </a:ext>
            </a:extLst>
          </p:cNvPr>
          <p:cNvSpPr>
            <a:spLocks noChangeArrowheads="1"/>
          </p:cNvSpPr>
          <p:nvPr/>
        </p:nvSpPr>
        <p:spPr bwMode="auto">
          <a:xfrm>
            <a:off x="2184398" y="1433670"/>
            <a:ext cx="2784475" cy="1114533"/>
          </a:xfrm>
          <a:prstGeom prst="rect">
            <a:avLst/>
          </a:prstGeom>
          <a:solidFill>
            <a:srgbClr val="BFDEE3"/>
          </a:solidFill>
          <a:ln w="9525">
            <a:solidFill>
              <a:srgbClr val="000000"/>
            </a:solidFill>
            <a:miter lim="800000"/>
            <a:headEnd/>
            <a:tailEnd/>
          </a:ln>
        </p:spPr>
        <p:txBody>
          <a:bodyPr wrap="none" anchor="ctr"/>
          <a:lstStyle/>
          <a:p>
            <a:pPr lvl="0" algn="ctr" fontAlgn="base">
              <a:spcBef>
                <a:spcPct val="0"/>
              </a:spcBef>
              <a:spcAft>
                <a:spcPct val="0"/>
              </a:spcAft>
              <a:defRPr/>
            </a:pPr>
            <a:r>
              <a:rPr lang="en-US" sz="1400" b="1" kern="0" dirty="0">
                <a:solidFill>
                  <a:srgbClr val="000000"/>
                </a:solidFill>
                <a:latin typeface="Tahoma" pitchFamily="34" charset="0"/>
              </a:rPr>
              <a:t>1 level</a:t>
            </a:r>
            <a:endParaRPr kumimoji="0" lang="ru-RU" sz="1400" b="1" i="0" u="none" strike="noStrike" kern="0" cap="none" spc="0" normalizeH="0" baseline="0" noProof="0" dirty="0">
              <a:ln>
                <a:noFill/>
              </a:ln>
              <a:solidFill>
                <a:srgbClr val="000000"/>
              </a:solidFill>
              <a:effectLst/>
              <a:uLnTx/>
              <a:uFillTx/>
              <a:latin typeface="Tahoma" pitchFamily="34" charset="0"/>
            </a:endParaRPr>
          </a:p>
        </p:txBody>
      </p:sp>
      <p:sp>
        <p:nvSpPr>
          <p:cNvPr id="5" name="Rectangle 7">
            <a:extLst>
              <a:ext uri="{FF2B5EF4-FFF2-40B4-BE49-F238E27FC236}">
                <a16:creationId xmlns="" xmlns:a16="http://schemas.microsoft.com/office/drawing/2014/main" id="{F884D20A-C574-450F-A32A-D52C5D0DA1C7}"/>
              </a:ext>
            </a:extLst>
          </p:cNvPr>
          <p:cNvSpPr>
            <a:spLocks noChangeArrowheads="1"/>
          </p:cNvSpPr>
          <p:nvPr/>
        </p:nvSpPr>
        <p:spPr bwMode="auto">
          <a:xfrm>
            <a:off x="2184399" y="3234429"/>
            <a:ext cx="2784475" cy="1177145"/>
          </a:xfrm>
          <a:prstGeom prst="rect">
            <a:avLst/>
          </a:prstGeom>
          <a:solidFill>
            <a:srgbClr val="BFDEE3"/>
          </a:solidFill>
          <a:ln w="9525">
            <a:solidFill>
              <a:srgbClr val="000000"/>
            </a:solidFill>
            <a:miter lim="800000"/>
            <a:headEnd/>
            <a:tailEnd/>
          </a:ln>
        </p:spPr>
        <p:txBody>
          <a:bodyPr wrap="none" anchor="ctr"/>
          <a:lstStyle/>
          <a:p>
            <a:pPr lvl="0" algn="ctr" fontAlgn="base">
              <a:spcBef>
                <a:spcPct val="0"/>
              </a:spcBef>
              <a:spcAft>
                <a:spcPct val="0"/>
              </a:spcAft>
              <a:defRPr/>
            </a:pPr>
            <a:r>
              <a:rPr lang="uk-UA" sz="1400" b="1" kern="0" dirty="0">
                <a:solidFill>
                  <a:srgbClr val="000000"/>
                </a:solidFill>
                <a:latin typeface="Tahoma" pitchFamily="34" charset="0"/>
              </a:rPr>
              <a:t>2 </a:t>
            </a:r>
            <a:r>
              <a:rPr lang="en-US" sz="1400" b="1" kern="0" dirty="0">
                <a:solidFill>
                  <a:srgbClr val="000000"/>
                </a:solidFill>
                <a:latin typeface="Tahoma" pitchFamily="34" charset="0"/>
              </a:rPr>
              <a:t>level </a:t>
            </a:r>
            <a:endParaRPr kumimoji="0" lang="ru-RU" sz="1400" b="1" i="0" u="none" strike="noStrike" kern="0" cap="none" spc="0" normalizeH="0" baseline="0" noProof="0" dirty="0">
              <a:ln>
                <a:noFill/>
              </a:ln>
              <a:solidFill>
                <a:srgbClr val="000000"/>
              </a:solidFill>
              <a:effectLst/>
              <a:uLnTx/>
              <a:uFillTx/>
              <a:latin typeface="Tahoma" pitchFamily="34" charset="0"/>
            </a:endParaRPr>
          </a:p>
        </p:txBody>
      </p:sp>
      <p:sp>
        <p:nvSpPr>
          <p:cNvPr id="6" name="Rectangle 9">
            <a:extLst>
              <a:ext uri="{FF2B5EF4-FFF2-40B4-BE49-F238E27FC236}">
                <a16:creationId xmlns="" xmlns:a16="http://schemas.microsoft.com/office/drawing/2014/main" id="{B3A1037C-EB4E-499F-B64C-EBD908550E7F}"/>
              </a:ext>
            </a:extLst>
          </p:cNvPr>
          <p:cNvSpPr>
            <a:spLocks noChangeArrowheads="1"/>
          </p:cNvSpPr>
          <p:nvPr/>
        </p:nvSpPr>
        <p:spPr bwMode="auto">
          <a:xfrm>
            <a:off x="2184399" y="4954586"/>
            <a:ext cx="2784475" cy="1174751"/>
          </a:xfrm>
          <a:prstGeom prst="rect">
            <a:avLst/>
          </a:prstGeom>
          <a:solidFill>
            <a:srgbClr val="BFDEE3"/>
          </a:solidFill>
          <a:ln w="9525">
            <a:solidFill>
              <a:srgbClr val="000000"/>
            </a:solidFill>
            <a:miter lim="800000"/>
            <a:headEnd/>
            <a:tailEnd/>
          </a:ln>
        </p:spPr>
        <p:txBody>
          <a:bodyPr wrap="none" anchor="ctr"/>
          <a:lstStyle/>
          <a:p>
            <a:pPr lvl="0" algn="ctr" fontAlgn="base">
              <a:spcBef>
                <a:spcPct val="0"/>
              </a:spcBef>
              <a:spcAft>
                <a:spcPct val="0"/>
              </a:spcAft>
              <a:defRPr/>
            </a:pPr>
            <a:r>
              <a:rPr lang="ru-RU" sz="1400" b="1" kern="0" dirty="0">
                <a:solidFill>
                  <a:srgbClr val="000000"/>
                </a:solidFill>
                <a:latin typeface="Tahoma" pitchFamily="34" charset="0"/>
              </a:rPr>
              <a:t>3 </a:t>
            </a:r>
            <a:r>
              <a:rPr lang="en-US" sz="1400" b="1" kern="0" dirty="0">
                <a:solidFill>
                  <a:srgbClr val="000000"/>
                </a:solidFill>
                <a:latin typeface="Tahoma" pitchFamily="34" charset="0"/>
              </a:rPr>
              <a:t>level</a:t>
            </a:r>
            <a:endParaRPr kumimoji="0" lang="ru-RU" sz="1400" b="1" i="0" u="none" strike="noStrike" kern="0" cap="none" spc="0" normalizeH="0" baseline="0" noProof="0" dirty="0">
              <a:ln>
                <a:noFill/>
              </a:ln>
              <a:solidFill>
                <a:srgbClr val="000000"/>
              </a:solidFill>
              <a:effectLst/>
              <a:uLnTx/>
              <a:uFillTx/>
              <a:latin typeface="Tahoma" pitchFamily="34" charset="0"/>
            </a:endParaRPr>
          </a:p>
        </p:txBody>
      </p:sp>
      <p:sp>
        <p:nvSpPr>
          <p:cNvPr id="7" name="Rectangle 11">
            <a:extLst>
              <a:ext uri="{FF2B5EF4-FFF2-40B4-BE49-F238E27FC236}">
                <a16:creationId xmlns="" xmlns:a16="http://schemas.microsoft.com/office/drawing/2014/main" id="{9158DC79-7145-4D75-AAED-63ECEF9FD2CB}"/>
              </a:ext>
            </a:extLst>
          </p:cNvPr>
          <p:cNvSpPr>
            <a:spLocks noChangeArrowheads="1"/>
          </p:cNvSpPr>
          <p:nvPr/>
        </p:nvSpPr>
        <p:spPr bwMode="auto">
          <a:xfrm>
            <a:off x="6407150" y="1136960"/>
            <a:ext cx="3527425" cy="1584623"/>
          </a:xfrm>
          <a:prstGeom prst="rect">
            <a:avLst/>
          </a:prstGeom>
          <a:solidFill>
            <a:srgbClr val="FFFFFF"/>
          </a:solidFill>
          <a:ln w="9525">
            <a:solidFill>
              <a:srgbClr val="000000"/>
            </a:solidFill>
            <a:miter lim="800000"/>
            <a:headEnd/>
            <a:tailEnd/>
          </a:ln>
        </p:spPr>
        <p:txBody>
          <a:bodyPr wrap="none" anchor="ctr"/>
          <a:lstStyle/>
          <a:p>
            <a:pPr marL="457200" lvl="0" indent="-457200" fontAlgn="base">
              <a:spcBef>
                <a:spcPct val="0"/>
              </a:spcBef>
              <a:spcAft>
                <a:spcPct val="0"/>
              </a:spcAft>
              <a:defRPr/>
            </a:pPr>
            <a:r>
              <a:rPr lang="en-US" sz="1600" b="1" kern="0" dirty="0">
                <a:solidFill>
                  <a:srgbClr val="000000"/>
                </a:solidFill>
                <a:latin typeface="Times New Roman" pitchFamily="18" charset="0"/>
              </a:rPr>
              <a:t>1. "Information about the enterprise"</a:t>
            </a:r>
          </a:p>
          <a:p>
            <a:pPr marL="457200" lvl="0" indent="-457200" fontAlgn="base">
              <a:spcBef>
                <a:spcPct val="0"/>
              </a:spcBef>
              <a:spcAft>
                <a:spcPct val="0"/>
              </a:spcAft>
              <a:defRPr/>
            </a:pPr>
            <a:r>
              <a:rPr lang="en-US" sz="1600" b="1" kern="0" dirty="0">
                <a:solidFill>
                  <a:srgbClr val="000000"/>
                </a:solidFill>
                <a:latin typeface="Times New Roman" pitchFamily="18" charset="0"/>
              </a:rPr>
              <a:t>(Site master file)</a:t>
            </a:r>
          </a:p>
          <a:p>
            <a:pPr marL="457200" lvl="0" indent="-457200" fontAlgn="base">
              <a:spcBef>
                <a:spcPct val="0"/>
              </a:spcBef>
              <a:spcAft>
                <a:spcPct val="0"/>
              </a:spcAft>
              <a:defRPr/>
            </a:pPr>
            <a:r>
              <a:rPr lang="en-US" sz="1600" b="1" kern="0" dirty="0">
                <a:solidFill>
                  <a:srgbClr val="000000"/>
                </a:solidFill>
                <a:latin typeface="Times New Roman" pitchFamily="18" charset="0"/>
              </a:rPr>
              <a:t>2. Quality policy</a:t>
            </a:r>
          </a:p>
          <a:p>
            <a:pPr marL="457200" lvl="0" indent="-457200" fontAlgn="base">
              <a:spcBef>
                <a:spcPct val="0"/>
              </a:spcBef>
              <a:spcAft>
                <a:spcPct val="0"/>
              </a:spcAft>
              <a:defRPr/>
            </a:pPr>
            <a:r>
              <a:rPr lang="en-US" sz="1600" b="1" kern="0" dirty="0">
                <a:solidFill>
                  <a:srgbClr val="000000"/>
                </a:solidFill>
                <a:latin typeface="Times New Roman" pitchFamily="18" charset="0"/>
              </a:rPr>
              <a:t>3. Pharmaceutical articles (or other ND)</a:t>
            </a:r>
          </a:p>
          <a:p>
            <a:pPr marL="457200" lvl="0" indent="-457200" fontAlgn="base">
              <a:spcBef>
                <a:spcPct val="0"/>
              </a:spcBef>
              <a:spcAft>
                <a:spcPct val="0"/>
              </a:spcAft>
              <a:defRPr/>
            </a:pPr>
            <a:r>
              <a:rPr lang="en-US" sz="1600" b="1" kern="0" dirty="0">
                <a:solidFill>
                  <a:srgbClr val="000000"/>
                </a:solidFill>
                <a:latin typeface="Times New Roman" pitchFamily="18" charset="0"/>
              </a:rPr>
              <a:t>4. Regulations of all drugs</a:t>
            </a:r>
            <a:endParaRPr kumimoji="0" lang="ru-RU" sz="2000" b="1" i="0" u="none" strike="noStrike" kern="0" cap="none" spc="0" normalizeH="0" baseline="0" noProof="0" dirty="0">
              <a:ln>
                <a:noFill/>
              </a:ln>
              <a:solidFill>
                <a:srgbClr val="FF0000"/>
              </a:solidFill>
              <a:effectLst/>
              <a:uLnTx/>
              <a:uFillTx/>
              <a:latin typeface="Times New Roman" pitchFamily="18" charset="0"/>
            </a:endParaRPr>
          </a:p>
        </p:txBody>
      </p:sp>
      <p:sp>
        <p:nvSpPr>
          <p:cNvPr id="8" name="Rectangle 14">
            <a:extLst>
              <a:ext uri="{FF2B5EF4-FFF2-40B4-BE49-F238E27FC236}">
                <a16:creationId xmlns="" xmlns:a16="http://schemas.microsoft.com/office/drawing/2014/main" id="{9774B461-E385-4475-B31B-A7065DEA575B}"/>
              </a:ext>
            </a:extLst>
          </p:cNvPr>
          <p:cNvSpPr>
            <a:spLocks noChangeArrowheads="1"/>
          </p:cNvSpPr>
          <p:nvPr/>
        </p:nvSpPr>
        <p:spPr bwMode="auto">
          <a:xfrm>
            <a:off x="6407150" y="2992843"/>
            <a:ext cx="3600450" cy="1657350"/>
          </a:xfrm>
          <a:prstGeom prst="rect">
            <a:avLst/>
          </a:prstGeom>
          <a:solidFill>
            <a:srgbClr val="FFFFFF"/>
          </a:solidFill>
          <a:ln w="9525">
            <a:solidFill>
              <a:srgbClr val="000000"/>
            </a:solidFill>
            <a:miter lim="800000"/>
            <a:headEnd/>
            <a:tailEnd/>
          </a:ln>
        </p:spPr>
        <p:txBody>
          <a:bodyPr wrap="none" anchor="ctr"/>
          <a:lstStyle/>
          <a:p>
            <a:pPr marL="457200" lvl="0" indent="-457200" fontAlgn="base">
              <a:spcBef>
                <a:spcPct val="0"/>
              </a:spcBef>
              <a:spcAft>
                <a:spcPct val="0"/>
              </a:spcAft>
              <a:buFontTx/>
              <a:buAutoNum type="arabicPeriod"/>
              <a:defRPr/>
            </a:pPr>
            <a:r>
              <a:rPr lang="en-US" sz="1600" b="1" kern="0" dirty="0">
                <a:solidFill>
                  <a:srgbClr val="000000"/>
                </a:solidFill>
                <a:latin typeface="Times New Roman" pitchFamily="18" charset="0"/>
              </a:rPr>
              <a:t>JV (enterprise standard) /</a:t>
            </a:r>
          </a:p>
          <a:p>
            <a:pPr marL="457200" lvl="0" indent="-457200" fontAlgn="base">
              <a:spcBef>
                <a:spcPct val="0"/>
              </a:spcBef>
              <a:spcAft>
                <a:spcPct val="0"/>
              </a:spcAft>
              <a:buFontTx/>
              <a:buAutoNum type="arabicPeriod"/>
              <a:defRPr/>
            </a:pPr>
            <a:r>
              <a:rPr lang="en-US" sz="1600" b="1" kern="0" dirty="0">
                <a:solidFill>
                  <a:srgbClr val="000000"/>
                </a:solidFill>
                <a:latin typeface="Times New Roman" pitchFamily="18" charset="0"/>
              </a:rPr>
              <a:t>SOP (standard operating room</a:t>
            </a:r>
          </a:p>
          <a:p>
            <a:pPr marL="457200" lvl="0" indent="-457200" fontAlgn="base">
              <a:spcBef>
                <a:spcPct val="0"/>
              </a:spcBef>
              <a:spcAft>
                <a:spcPct val="0"/>
              </a:spcAft>
              <a:buFontTx/>
              <a:buAutoNum type="arabicPeriod"/>
              <a:defRPr/>
            </a:pPr>
            <a:r>
              <a:rPr lang="en-US" sz="1600" b="1" kern="0" dirty="0">
                <a:solidFill>
                  <a:srgbClr val="000000"/>
                </a:solidFill>
                <a:latin typeface="Times New Roman" pitchFamily="18" charset="0"/>
              </a:rPr>
              <a:t>procedure)</a:t>
            </a:r>
          </a:p>
          <a:p>
            <a:pPr marL="457200" lvl="0" indent="-457200" fontAlgn="base">
              <a:spcBef>
                <a:spcPct val="0"/>
              </a:spcBef>
              <a:spcAft>
                <a:spcPct val="0"/>
              </a:spcAft>
              <a:buFontTx/>
              <a:buAutoNum type="arabicPeriod"/>
              <a:defRPr/>
            </a:pPr>
            <a:r>
              <a:rPr lang="en-US" sz="1600" b="1" kern="0" dirty="0">
                <a:solidFill>
                  <a:srgbClr val="000000"/>
                </a:solidFill>
                <a:latin typeface="Times New Roman" pitchFamily="18" charset="0"/>
              </a:rPr>
              <a:t>2. Specifications and dossiers for all drugs</a:t>
            </a:r>
          </a:p>
          <a:p>
            <a:pPr marL="457200" lvl="0" indent="-457200" fontAlgn="base">
              <a:spcBef>
                <a:spcPct val="0"/>
              </a:spcBef>
              <a:spcAft>
                <a:spcPct val="0"/>
              </a:spcAft>
              <a:buFontTx/>
              <a:buAutoNum type="arabicPeriod"/>
              <a:defRPr/>
            </a:pPr>
            <a:r>
              <a:rPr lang="en-US" sz="1600" b="1" kern="0" dirty="0">
                <a:solidFill>
                  <a:srgbClr val="000000"/>
                </a:solidFill>
                <a:latin typeface="Times New Roman" pitchFamily="18" charset="0"/>
              </a:rPr>
              <a:t>3. Passports</a:t>
            </a:r>
          </a:p>
          <a:p>
            <a:pPr marL="457200" lvl="0" indent="-457200" fontAlgn="base">
              <a:spcBef>
                <a:spcPct val="0"/>
              </a:spcBef>
              <a:spcAft>
                <a:spcPct val="0"/>
              </a:spcAft>
              <a:buFontTx/>
              <a:buAutoNum type="arabicPeriod"/>
              <a:defRPr/>
            </a:pPr>
            <a:r>
              <a:rPr lang="en-US" sz="1600" b="1" kern="0" dirty="0">
                <a:solidFill>
                  <a:srgbClr val="000000"/>
                </a:solidFill>
                <a:latin typeface="Times New Roman" pitchFamily="18" charset="0"/>
              </a:rPr>
              <a:t>4. Filled forms</a:t>
            </a:r>
          </a:p>
          <a:p>
            <a:pPr marL="457200" lvl="0" indent="-457200" fontAlgn="base">
              <a:spcBef>
                <a:spcPct val="0"/>
              </a:spcBef>
              <a:spcAft>
                <a:spcPct val="0"/>
              </a:spcAft>
              <a:buFontTx/>
              <a:buAutoNum type="arabicPeriod"/>
              <a:defRPr/>
            </a:pPr>
            <a:r>
              <a:rPr lang="en-US" sz="1600" b="1" kern="0" dirty="0">
                <a:solidFill>
                  <a:srgbClr val="000000"/>
                </a:solidFill>
                <a:latin typeface="Times New Roman" pitchFamily="18" charset="0"/>
              </a:rPr>
              <a:t>5. Plans, programs</a:t>
            </a:r>
            <a:endParaRPr kumimoji="0" lang="ru-RU" sz="1600" b="1" i="0" u="none" strike="noStrike" kern="0" cap="none" spc="0" normalizeH="0" baseline="0" noProof="0" dirty="0">
              <a:ln>
                <a:noFill/>
              </a:ln>
              <a:solidFill>
                <a:srgbClr val="000000"/>
              </a:solidFill>
              <a:effectLst/>
              <a:uLnTx/>
              <a:uFillTx/>
              <a:latin typeface="Times New Roman" pitchFamily="18" charset="0"/>
            </a:endParaRPr>
          </a:p>
        </p:txBody>
      </p:sp>
      <p:sp>
        <p:nvSpPr>
          <p:cNvPr id="9" name="Rectangle 27">
            <a:extLst>
              <a:ext uri="{FF2B5EF4-FFF2-40B4-BE49-F238E27FC236}">
                <a16:creationId xmlns="" xmlns:a16="http://schemas.microsoft.com/office/drawing/2014/main" id="{3B4484A9-F943-412F-A03C-7BC7A86A1708}"/>
              </a:ext>
            </a:extLst>
          </p:cNvPr>
          <p:cNvSpPr>
            <a:spLocks noChangeArrowheads="1"/>
          </p:cNvSpPr>
          <p:nvPr/>
        </p:nvSpPr>
        <p:spPr bwMode="auto">
          <a:xfrm>
            <a:off x="6480174" y="5192712"/>
            <a:ext cx="3527425" cy="936625"/>
          </a:xfrm>
          <a:prstGeom prst="rect">
            <a:avLst/>
          </a:prstGeom>
          <a:solidFill>
            <a:srgbClr val="FFFFFF"/>
          </a:solidFill>
          <a:ln w="9525">
            <a:solidFill>
              <a:srgbClr val="000000"/>
            </a:solidFill>
            <a:miter lim="800000"/>
            <a:headEnd/>
            <a:tailEnd/>
          </a:ln>
        </p:spPr>
        <p:txBody>
          <a:bodyPr wrap="none" anchor="ctr"/>
          <a:lstStyle/>
          <a:p>
            <a:pPr lvl="0" fontAlgn="base">
              <a:spcBef>
                <a:spcPct val="0"/>
              </a:spcBef>
              <a:spcAft>
                <a:spcPct val="0"/>
              </a:spcAft>
              <a:defRPr/>
            </a:pPr>
            <a:r>
              <a:rPr lang="en-US" sz="1600" b="1" kern="0" dirty="0">
                <a:solidFill>
                  <a:srgbClr val="000000"/>
                </a:solidFill>
                <a:latin typeface="Times New Roman" pitchFamily="18" charset="0"/>
              </a:rPr>
              <a:t>1. Production dossier</a:t>
            </a:r>
          </a:p>
          <a:p>
            <a:pPr lvl="0" fontAlgn="base">
              <a:spcBef>
                <a:spcPct val="0"/>
              </a:spcBef>
              <a:spcAft>
                <a:spcPct val="0"/>
              </a:spcAft>
              <a:defRPr/>
            </a:pPr>
            <a:r>
              <a:rPr lang="en-US" sz="1600" b="1" kern="0" dirty="0">
                <a:solidFill>
                  <a:srgbClr val="000000"/>
                </a:solidFill>
                <a:latin typeface="Times New Roman" pitchFamily="18" charset="0"/>
              </a:rPr>
              <a:t>2. Reports</a:t>
            </a:r>
          </a:p>
          <a:p>
            <a:pPr lvl="0" fontAlgn="base">
              <a:spcBef>
                <a:spcPct val="0"/>
              </a:spcBef>
              <a:spcAft>
                <a:spcPct val="0"/>
              </a:spcAft>
              <a:defRPr/>
            </a:pPr>
            <a:r>
              <a:rPr lang="en-US" sz="1600" b="1" kern="0" dirty="0">
                <a:solidFill>
                  <a:srgbClr val="000000"/>
                </a:solidFill>
                <a:latin typeface="Times New Roman" pitchFamily="18" charset="0"/>
              </a:rPr>
              <a:t>3. Completed forms</a:t>
            </a:r>
            <a:endParaRPr kumimoji="0" lang="ru-RU" sz="1600" b="1" i="0" u="none" strike="noStrike" kern="0" cap="none" spc="0" normalizeH="0" baseline="0" noProof="0" dirty="0">
              <a:ln>
                <a:noFill/>
              </a:ln>
              <a:solidFill>
                <a:srgbClr val="000000"/>
              </a:solidFill>
              <a:effectLst/>
              <a:uLnTx/>
              <a:uFillTx/>
              <a:latin typeface="Times New Roman" pitchFamily="18" charset="0"/>
            </a:endParaRPr>
          </a:p>
        </p:txBody>
      </p:sp>
      <p:sp>
        <p:nvSpPr>
          <p:cNvPr id="10" name="Стрелка: вправо 9">
            <a:extLst>
              <a:ext uri="{FF2B5EF4-FFF2-40B4-BE49-F238E27FC236}">
                <a16:creationId xmlns="" xmlns:a16="http://schemas.microsoft.com/office/drawing/2014/main" id="{E61CE045-B8CA-4040-82BA-AA347E85CF9D}"/>
              </a:ext>
            </a:extLst>
          </p:cNvPr>
          <p:cNvSpPr/>
          <p:nvPr/>
        </p:nvSpPr>
        <p:spPr>
          <a:xfrm>
            <a:off x="5231567" y="1573967"/>
            <a:ext cx="864433" cy="4616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b="1">
              <a:ln w="22225">
                <a:solidFill>
                  <a:schemeClr val="accent2"/>
                </a:solidFill>
                <a:prstDash val="solid"/>
              </a:ln>
              <a:solidFill>
                <a:schemeClr val="accent2">
                  <a:lumMod val="40000"/>
                  <a:lumOff val="60000"/>
                </a:schemeClr>
              </a:solidFill>
            </a:endParaRPr>
          </a:p>
        </p:txBody>
      </p:sp>
      <p:sp>
        <p:nvSpPr>
          <p:cNvPr id="11" name="Стрелка: вправо 10">
            <a:extLst>
              <a:ext uri="{FF2B5EF4-FFF2-40B4-BE49-F238E27FC236}">
                <a16:creationId xmlns="" xmlns:a16="http://schemas.microsoft.com/office/drawing/2014/main" id="{97883ADE-AAF1-4552-A43D-B2A0EF4EF67D}"/>
              </a:ext>
            </a:extLst>
          </p:cNvPr>
          <p:cNvSpPr/>
          <p:nvPr/>
        </p:nvSpPr>
        <p:spPr>
          <a:xfrm>
            <a:off x="5255795" y="3590685"/>
            <a:ext cx="864433" cy="4616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12" name="Стрелка: вправо 11">
            <a:extLst>
              <a:ext uri="{FF2B5EF4-FFF2-40B4-BE49-F238E27FC236}">
                <a16:creationId xmlns="" xmlns:a16="http://schemas.microsoft.com/office/drawing/2014/main" id="{FBE3B6CA-AC01-4326-9F3D-9B97D77335F8}"/>
              </a:ext>
            </a:extLst>
          </p:cNvPr>
          <p:cNvSpPr/>
          <p:nvPr/>
        </p:nvSpPr>
        <p:spPr>
          <a:xfrm>
            <a:off x="5305945" y="5430191"/>
            <a:ext cx="864433" cy="4616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4387563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5593601-6E77-4736-B90E-E3D2A977570A}"/>
              </a:ext>
            </a:extLst>
          </p:cNvPr>
          <p:cNvSpPr txBox="1"/>
          <p:nvPr/>
        </p:nvSpPr>
        <p:spPr>
          <a:xfrm>
            <a:off x="2402174" y="458237"/>
            <a:ext cx="8750508" cy="584775"/>
          </a:xfrm>
          <a:prstGeom prst="rect">
            <a:avLst/>
          </a:prstGeom>
          <a:noFill/>
        </p:spPr>
        <p:txBody>
          <a:bodyPr wrap="square">
            <a:spAutoFit/>
          </a:bodyPr>
          <a:lstStyle/>
          <a:p>
            <a:r>
              <a:rPr lang="en-US" altLang="ru-RU" sz="3200" b="1" kern="0" dirty="0">
                <a:solidFill>
                  <a:srgbClr val="000099"/>
                </a:solidFill>
                <a:latin typeface="Tahoma"/>
                <a:ea typeface="+mj-ea"/>
                <a:cs typeface="+mj-cs"/>
              </a:rPr>
              <a:t>Technological terminology</a:t>
            </a:r>
            <a:endParaRPr lang="ru-RU" dirty="0"/>
          </a:p>
        </p:txBody>
      </p:sp>
      <p:sp>
        <p:nvSpPr>
          <p:cNvPr id="5" name="TextBox 4">
            <a:extLst>
              <a:ext uri="{FF2B5EF4-FFF2-40B4-BE49-F238E27FC236}">
                <a16:creationId xmlns="" xmlns:a16="http://schemas.microsoft.com/office/drawing/2014/main" id="{80C480B4-1201-44C6-9AA6-B0E249E05CEE}"/>
              </a:ext>
            </a:extLst>
          </p:cNvPr>
          <p:cNvSpPr txBox="1"/>
          <p:nvPr/>
        </p:nvSpPr>
        <p:spPr>
          <a:xfrm>
            <a:off x="866306" y="1155250"/>
            <a:ext cx="10459387" cy="4635115"/>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Raw materials -source material that goes to mass processing and has a cost.</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Raw materials (master, specialist) = basic substance + impurities</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The main organic raw material: the most expensive, taken without excess, in the reaction is recorded first.</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Products - are formed at the entrance to the process of matter.</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For reaction: target product and by-product.</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In technology: intermediate product, waste, losses. Intermediate product (semi-finished product, semi-finished product) - a product that has undergone partial industrial processing.</a:t>
            </a:r>
            <a:endParaRPr kumimoji="0" lang="uk-UA"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endParaRP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Excipients are substances that do not participate in the chemical transformation, but are used in the separation of reaction mixtures or purification of the product and raw materials from impurities (adsorbents, filter materials, etc.)</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rPr>
              <a:t>Waste - impurities and residues of raw materials, used auxiliary materials, by-products that have partially or completely lost their quality and no longer meet the standards.</a:t>
            </a:r>
            <a:endParaRPr kumimoji="0" lang="ru-RU" sz="1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Arial" panose="020B0604020202020204" pitchFamily="34" charset="0"/>
            </a:endParaRPr>
          </a:p>
        </p:txBody>
      </p:sp>
    </p:spTree>
    <p:extLst>
      <p:ext uri="{BB962C8B-B14F-4D97-AF65-F5344CB8AC3E}">
        <p14:creationId xmlns="" xmlns:p14="http://schemas.microsoft.com/office/powerpoint/2010/main" val="2691407142"/>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C53E6C09-3602-499B-B94C-512521B22AE8}"/>
              </a:ext>
            </a:extLst>
          </p:cNvPr>
          <p:cNvSpPr txBox="1"/>
          <p:nvPr/>
        </p:nvSpPr>
        <p:spPr>
          <a:xfrm>
            <a:off x="214859" y="541399"/>
            <a:ext cx="11977141" cy="707886"/>
          </a:xfrm>
          <a:prstGeom prst="rect">
            <a:avLst/>
          </a:prstGeom>
          <a:noFill/>
        </p:spPr>
        <p:txBody>
          <a:bodyPr wrap="square">
            <a:spAutoFit/>
          </a:bodyPr>
          <a:lstStyle/>
          <a:p>
            <a:r>
              <a:rPr kumimoji="0" lang="en-US" altLang="ru-RU" sz="4000" b="1" i="0" u="none" strike="noStrike" kern="0" cap="none" spc="0" normalizeH="0" baseline="0" noProof="0" dirty="0">
                <a:ln>
                  <a:noFill/>
                </a:ln>
                <a:solidFill>
                  <a:schemeClr val="accent6">
                    <a:lumMod val="50000"/>
                  </a:schemeClr>
                </a:solidFill>
                <a:effectLst/>
                <a:uLnTx/>
                <a:uFillTx/>
                <a:latin typeface="Times New Roman" pitchFamily="18" charset="0"/>
                <a:ea typeface="+mj-ea"/>
                <a:cs typeface="+mj-cs"/>
              </a:rPr>
              <a:t>Factors determining the choice of synthesis scheme:</a:t>
            </a:r>
            <a:endParaRPr lang="ru-RU" dirty="0">
              <a:solidFill>
                <a:schemeClr val="accent6">
                  <a:lumMod val="50000"/>
                </a:schemeClr>
              </a:solidFill>
            </a:endParaRPr>
          </a:p>
        </p:txBody>
      </p:sp>
      <p:sp>
        <p:nvSpPr>
          <p:cNvPr id="5" name="TextBox 4">
            <a:extLst>
              <a:ext uri="{FF2B5EF4-FFF2-40B4-BE49-F238E27FC236}">
                <a16:creationId xmlns="" xmlns:a16="http://schemas.microsoft.com/office/drawing/2014/main" id="{812CA805-0DE6-4A81-99B5-F1F1895F200B}"/>
              </a:ext>
            </a:extLst>
          </p:cNvPr>
          <p:cNvSpPr txBox="1"/>
          <p:nvPr/>
        </p:nvSpPr>
        <p:spPr>
          <a:xfrm>
            <a:off x="371005" y="2050940"/>
            <a:ext cx="10122109" cy="3724096"/>
          </a:xfrm>
          <a:prstGeom prst="rect">
            <a:avLst/>
          </a:prstGeom>
          <a:noFill/>
        </p:spPr>
        <p:txBody>
          <a:bodyPr wrap="square">
            <a:spAutoFit/>
          </a:bodyPr>
          <a:lstStyle/>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the number of stages of synthesis and their duration;</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yields and selectivity by stages;</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patent purity of the synthesis method;</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manufacturability of the process;</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comparative quality of products obtained by different methods and their stability during storage; environmental characteristics of the process (toxicity, explosion and fire hazard of the substances used, the composition of wastewater and emissions into the atmosphere); availability and cost of all types of raw materials;</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issues of mechanization and automation of the process;</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approximate assessment of the possible hardware design of the process, wear (corrosion) of the equipment in the expected operating conditions;</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uLnTx/>
                <a:uFillTx/>
                <a:latin typeface="Times New Roman" pitchFamily="18" charset="0"/>
                <a:ea typeface="+mn-ea"/>
                <a:cs typeface="+mn-cs"/>
              </a:rPr>
              <a:t>taking into account the possibilities of the intended place of implementation on an industrial scale of the developed synthesis.</a:t>
            </a:r>
            <a:endParaRPr kumimoji="0" lang="ru-RU" sz="2000" b="1" i="0" u="none" strike="noStrike" kern="0" cap="none" spc="0" normalizeH="0" baseline="0" noProof="0" dirty="0">
              <a:ln>
                <a:noFill/>
              </a:ln>
              <a:solidFill>
                <a:srgbClr val="000000"/>
              </a:solidFill>
              <a:uLnTx/>
              <a:uFillTx/>
              <a:latin typeface="Times New Roman" pitchFamily="18" charset="0"/>
              <a:ea typeface="+mn-ea"/>
              <a:cs typeface="+mn-cs"/>
            </a:endParaRPr>
          </a:p>
        </p:txBody>
      </p:sp>
    </p:spTree>
    <p:extLst>
      <p:ext uri="{BB962C8B-B14F-4D97-AF65-F5344CB8AC3E}">
        <p14:creationId xmlns="" xmlns:p14="http://schemas.microsoft.com/office/powerpoint/2010/main" val="1252309060"/>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barn(inVertical)">
                                      <p:cBhvr>
                                        <p:cTn id="20" dur="500"/>
                                        <p:tgtEl>
                                          <p:spTgt spid="5">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barn(inVertical)">
                                      <p:cBhvr>
                                        <p:cTn id="23" dur="500"/>
                                        <p:tgtEl>
                                          <p:spTgt spid="5">
                                            <p:txEl>
                                              <p:pRg st="3" end="3"/>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barn(inVertical)">
                                      <p:cBhvr>
                                        <p:cTn id="26" dur="500"/>
                                        <p:tgtEl>
                                          <p:spTgt spid="5">
                                            <p:txEl>
                                              <p:pRg st="4" end="4"/>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Effect transition="in" filter="barn(inVertical)">
                                      <p:cBhvr>
                                        <p:cTn id="29" dur="500"/>
                                        <p:tgtEl>
                                          <p:spTgt spid="5">
                                            <p:txEl>
                                              <p:pRg st="5" end="5"/>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barn(inVertical)">
                                      <p:cBhvr>
                                        <p:cTn id="32" dur="500"/>
                                        <p:tgtEl>
                                          <p:spTgt spid="5">
                                            <p:txEl>
                                              <p:pRg st="6" end="6"/>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barn(inVertical)">
                                      <p:cBhvr>
                                        <p:cTn id="35"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DF014484-4BA4-4842-BC85-1C826B9B48F0}"/>
              </a:ext>
            </a:extLst>
          </p:cNvPr>
          <p:cNvSpPr/>
          <p:nvPr/>
        </p:nvSpPr>
        <p:spPr>
          <a:xfrm>
            <a:off x="1722221" y="179164"/>
            <a:ext cx="839614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bodyPr>
          <a:lstStyle/>
          <a:p>
            <a:pPr algn="ctr"/>
            <a:r>
              <a:rPr lang="en-US" altLang="ru-RU" sz="2800" dirty="0">
                <a:effectLst/>
              </a:rPr>
              <a:t>Types of schemes at the pharmaceutical enterprise Before to start technological calculations it is necessary to have a clear idea of ​​system and its structure</a:t>
            </a:r>
            <a:endParaRPr lang="ru-RU"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graphicFrame>
        <p:nvGraphicFramePr>
          <p:cNvPr id="4" name="Схема 3">
            <a:extLst>
              <a:ext uri="{FF2B5EF4-FFF2-40B4-BE49-F238E27FC236}">
                <a16:creationId xmlns="" xmlns:a16="http://schemas.microsoft.com/office/drawing/2014/main" id="{41CA1D05-C660-465A-8666-12A334E9B5DB}"/>
              </a:ext>
            </a:extLst>
          </p:cNvPr>
          <p:cNvGraphicFramePr/>
          <p:nvPr>
            <p:extLst>
              <p:ext uri="{D42A27DB-BD31-4B8C-83A1-F6EECF244321}">
                <p14:modId xmlns="" xmlns:p14="http://schemas.microsoft.com/office/powerpoint/2010/main" val="1839274022"/>
              </p:ext>
            </p:extLst>
          </p:nvPr>
        </p:nvGraphicFramePr>
        <p:xfrm>
          <a:off x="1202614" y="644577"/>
          <a:ext cx="10309832" cy="7038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6732103"/>
      </p:ext>
    </p:extLst>
  </p:cSld>
  <p:clrMapOvr>
    <a:masterClrMapping/>
  </p:clrMapOvr>
  <mc:AlternateContent xmlns:mc="http://schemas.openxmlformats.org/markup-compatibility/2006">
    <mc:Choice xmlns=""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11E4AECD-338E-4963-A0CE-772900E0C975}"/>
              </a:ext>
            </a:extLst>
          </p:cNvPr>
          <p:cNvSpPr/>
          <p:nvPr/>
        </p:nvSpPr>
        <p:spPr>
          <a:xfrm>
            <a:off x="-738200" y="323684"/>
            <a:ext cx="13284967" cy="707886"/>
          </a:xfrm>
          <a:prstGeom prst="rect">
            <a:avLst/>
          </a:prstGeom>
          <a:noFill/>
        </p:spPr>
        <p:txBody>
          <a:bodyPr wrap="square" lIns="91440" tIns="45720" rIns="91440" bIns="45720">
            <a:spAutoFit/>
          </a:bodyPr>
          <a:lstStyle/>
          <a:p>
            <a:pPr algn="ctr"/>
            <a:r>
              <a:rPr lang="en-US"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General technological scheme of obtaining drugs</a:t>
            </a:r>
            <a:endParaRPr lang="ru-RU"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6" name="TextBox 5">
            <a:extLst>
              <a:ext uri="{FF2B5EF4-FFF2-40B4-BE49-F238E27FC236}">
                <a16:creationId xmlns="" xmlns:a16="http://schemas.microsoft.com/office/drawing/2014/main" id="{827CD866-528E-4339-B1AE-323542E12AB8}"/>
              </a:ext>
            </a:extLst>
          </p:cNvPr>
          <p:cNvSpPr txBox="1"/>
          <p:nvPr/>
        </p:nvSpPr>
        <p:spPr>
          <a:xfrm>
            <a:off x="318541" y="1891472"/>
            <a:ext cx="3998626" cy="830997"/>
          </a:xfrm>
          <a:prstGeom prst="rect">
            <a:avLst/>
          </a:prstGeom>
          <a:noFill/>
        </p:spPr>
        <p:txBody>
          <a:bodyPr wrap="square">
            <a:spAutoFit/>
          </a:bodyPr>
          <a:lstStyle/>
          <a:p>
            <a:pPr lvl="0"/>
            <a:r>
              <a:rPr lang="en-US" sz="2400" b="1" dirty="0"/>
              <a:t>Preparatory work (auxiliary work)</a:t>
            </a:r>
            <a:endParaRPr lang="ru-RU" sz="2400" b="1" dirty="0"/>
          </a:p>
        </p:txBody>
      </p:sp>
      <p:sp>
        <p:nvSpPr>
          <p:cNvPr id="8" name="TextBox 7">
            <a:extLst>
              <a:ext uri="{FF2B5EF4-FFF2-40B4-BE49-F238E27FC236}">
                <a16:creationId xmlns="" xmlns:a16="http://schemas.microsoft.com/office/drawing/2014/main" id="{C6882AD3-2CA8-400F-90C7-B7C00E409770}"/>
              </a:ext>
            </a:extLst>
          </p:cNvPr>
          <p:cNvSpPr txBox="1"/>
          <p:nvPr/>
        </p:nvSpPr>
        <p:spPr>
          <a:xfrm>
            <a:off x="6096000" y="1848177"/>
            <a:ext cx="6093500" cy="1569660"/>
          </a:xfrm>
          <a:prstGeom prst="rect">
            <a:avLst/>
          </a:prstGeom>
          <a:noFill/>
        </p:spPr>
        <p:txBody>
          <a:bodyPr wrap="square">
            <a:spAutoFit/>
          </a:bodyPr>
          <a:lstStyle/>
          <a:p>
            <a:pPr marL="285750" lvl="0" indent="-285750">
              <a:buFont typeface="Arial" panose="020B0604020202020204" pitchFamily="34" charset="0"/>
              <a:buChar char="•"/>
            </a:pPr>
            <a:r>
              <a:rPr lang="en-US" sz="2400" b="1" dirty="0"/>
              <a:t>equipment preparation</a:t>
            </a:r>
          </a:p>
          <a:p>
            <a:pPr marL="285750" lvl="0" indent="-285750">
              <a:buFont typeface="Arial" panose="020B0604020202020204" pitchFamily="34" charset="0"/>
              <a:buChar char="•"/>
            </a:pPr>
            <a:r>
              <a:rPr lang="en-US" sz="2400" b="1" dirty="0"/>
              <a:t>preparation of premises</a:t>
            </a:r>
          </a:p>
          <a:p>
            <a:pPr marL="285750" lvl="0" indent="-285750">
              <a:buFont typeface="Arial" panose="020B0604020202020204" pitchFamily="34" charset="0"/>
              <a:buChar char="•"/>
            </a:pPr>
            <a:r>
              <a:rPr lang="en-US" sz="2400" b="1" dirty="0"/>
              <a:t>staff training</a:t>
            </a:r>
          </a:p>
          <a:p>
            <a:pPr marL="285750" lvl="0" indent="-285750">
              <a:buFont typeface="Arial" panose="020B0604020202020204" pitchFamily="34" charset="0"/>
              <a:buChar char="•"/>
            </a:pPr>
            <a:r>
              <a:rPr lang="en-US" sz="2400" b="1" dirty="0"/>
              <a:t>Air preparation, etc.</a:t>
            </a:r>
            <a:endParaRPr lang="ru-RU" sz="2400" b="1" dirty="0"/>
          </a:p>
        </p:txBody>
      </p:sp>
      <p:sp>
        <p:nvSpPr>
          <p:cNvPr id="10" name="TextBox 9">
            <a:extLst>
              <a:ext uri="{FF2B5EF4-FFF2-40B4-BE49-F238E27FC236}">
                <a16:creationId xmlns="" xmlns:a16="http://schemas.microsoft.com/office/drawing/2014/main" id="{BA54A48A-867B-47F3-B62B-1BF460B073B6}"/>
              </a:ext>
            </a:extLst>
          </p:cNvPr>
          <p:cNvSpPr txBox="1"/>
          <p:nvPr/>
        </p:nvSpPr>
        <p:spPr>
          <a:xfrm>
            <a:off x="318541" y="3417837"/>
            <a:ext cx="3189157" cy="1200329"/>
          </a:xfrm>
          <a:prstGeom prst="rect">
            <a:avLst/>
          </a:prstGeom>
          <a:noFill/>
        </p:spPr>
        <p:txBody>
          <a:bodyPr wrap="square">
            <a:spAutoFit/>
          </a:bodyPr>
          <a:lstStyle/>
          <a:p>
            <a:pPr lvl="0"/>
            <a:r>
              <a:rPr lang="en-US" sz="2400" b="1" dirty="0"/>
              <a:t>Technological process (stages of the main technological process)</a:t>
            </a:r>
            <a:endParaRPr lang="ru-RU" sz="2400" b="1" dirty="0"/>
          </a:p>
        </p:txBody>
      </p:sp>
      <p:sp>
        <p:nvSpPr>
          <p:cNvPr id="12" name="TextBox 11">
            <a:extLst>
              <a:ext uri="{FF2B5EF4-FFF2-40B4-BE49-F238E27FC236}">
                <a16:creationId xmlns="" xmlns:a16="http://schemas.microsoft.com/office/drawing/2014/main" id="{7E20953C-314E-41E6-8E56-7C5A6B35795E}"/>
              </a:ext>
            </a:extLst>
          </p:cNvPr>
          <p:cNvSpPr txBox="1"/>
          <p:nvPr/>
        </p:nvSpPr>
        <p:spPr>
          <a:xfrm>
            <a:off x="4230973" y="3787169"/>
            <a:ext cx="6093500" cy="1200329"/>
          </a:xfrm>
          <a:prstGeom prst="rect">
            <a:avLst/>
          </a:prstGeom>
          <a:noFill/>
        </p:spPr>
        <p:txBody>
          <a:bodyPr wrap="square">
            <a:spAutoFit/>
          </a:bodyPr>
          <a:lstStyle/>
          <a:p>
            <a:pPr marL="285750" lvl="0" indent="-285750">
              <a:buFont typeface="Arial" panose="020B0604020202020204" pitchFamily="34" charset="0"/>
              <a:buChar char="•"/>
            </a:pPr>
            <a:r>
              <a:rPr lang="en-US" sz="2400" b="1" dirty="0"/>
              <a:t>preparation of raw materials</a:t>
            </a:r>
          </a:p>
          <a:p>
            <a:pPr marL="285750" lvl="0" indent="-285750">
              <a:buFont typeface="Arial" panose="020B0604020202020204" pitchFamily="34" charset="0"/>
              <a:buChar char="•"/>
            </a:pPr>
            <a:r>
              <a:rPr lang="en-US" sz="2400" b="1" dirty="0"/>
              <a:t>Preparation of the mass for tableting</a:t>
            </a:r>
          </a:p>
          <a:p>
            <a:pPr marL="285750" lvl="0" indent="-285750">
              <a:buFont typeface="Arial" panose="020B0604020202020204" pitchFamily="34" charset="0"/>
              <a:buChar char="•"/>
            </a:pPr>
            <a:r>
              <a:rPr lang="en-US" sz="2400" b="1" dirty="0"/>
              <a:t>Others, according to a given technology</a:t>
            </a:r>
            <a:endParaRPr lang="ru-RU" sz="2400" b="1" dirty="0"/>
          </a:p>
        </p:txBody>
      </p:sp>
      <p:sp>
        <p:nvSpPr>
          <p:cNvPr id="14" name="TextBox 13">
            <a:extLst>
              <a:ext uri="{FF2B5EF4-FFF2-40B4-BE49-F238E27FC236}">
                <a16:creationId xmlns="" xmlns:a16="http://schemas.microsoft.com/office/drawing/2014/main" id="{DBA475F0-D458-4B24-AB9E-78BAD29D9BD3}"/>
              </a:ext>
            </a:extLst>
          </p:cNvPr>
          <p:cNvSpPr txBox="1"/>
          <p:nvPr/>
        </p:nvSpPr>
        <p:spPr>
          <a:xfrm>
            <a:off x="318541" y="5363726"/>
            <a:ext cx="2859374" cy="830997"/>
          </a:xfrm>
          <a:prstGeom prst="rect">
            <a:avLst/>
          </a:prstGeom>
          <a:noFill/>
        </p:spPr>
        <p:txBody>
          <a:bodyPr wrap="square">
            <a:spAutoFit/>
          </a:bodyPr>
          <a:lstStyle/>
          <a:p>
            <a:pPr lvl="0"/>
            <a:r>
              <a:rPr lang="en-US" sz="2400" b="1" dirty="0"/>
              <a:t>Packing, marking, shipment</a:t>
            </a:r>
            <a:endParaRPr lang="ru-RU" sz="2400" b="1" dirty="0"/>
          </a:p>
        </p:txBody>
      </p:sp>
      <p:sp>
        <p:nvSpPr>
          <p:cNvPr id="16" name="TextBox 15">
            <a:extLst>
              <a:ext uri="{FF2B5EF4-FFF2-40B4-BE49-F238E27FC236}">
                <a16:creationId xmlns="" xmlns:a16="http://schemas.microsoft.com/office/drawing/2014/main" id="{06897B56-65ED-4013-AF1B-C82D451147C5}"/>
              </a:ext>
            </a:extLst>
          </p:cNvPr>
          <p:cNvSpPr txBox="1"/>
          <p:nvPr/>
        </p:nvSpPr>
        <p:spPr>
          <a:xfrm>
            <a:off x="4244090" y="5627687"/>
            <a:ext cx="6093500" cy="830997"/>
          </a:xfrm>
          <a:prstGeom prst="rect">
            <a:avLst/>
          </a:prstGeom>
          <a:noFill/>
        </p:spPr>
        <p:txBody>
          <a:bodyPr wrap="square">
            <a:spAutoFit/>
          </a:bodyPr>
          <a:lstStyle/>
          <a:p>
            <a:pPr marL="285750" lvl="0" indent="-285750">
              <a:buFont typeface="Arial" panose="020B0604020202020204" pitchFamily="34" charset="0"/>
              <a:buChar char="•"/>
            </a:pPr>
            <a:r>
              <a:rPr lang="en-US" sz="2400" b="1" dirty="0"/>
              <a:t>preparation of containers</a:t>
            </a:r>
          </a:p>
          <a:p>
            <a:pPr marL="285750" lvl="0" indent="-285750">
              <a:buFont typeface="Arial" panose="020B0604020202020204" pitchFamily="34" charset="0"/>
              <a:buChar char="•"/>
            </a:pPr>
            <a:r>
              <a:rPr lang="en-US" sz="2400" b="1" dirty="0"/>
              <a:t>Packing, etc.</a:t>
            </a:r>
            <a:endParaRPr lang="ru-RU" sz="2400" b="1" dirty="0"/>
          </a:p>
        </p:txBody>
      </p:sp>
      <p:sp>
        <p:nvSpPr>
          <p:cNvPr id="17" name="Стрелка: вправо 16">
            <a:extLst>
              <a:ext uri="{FF2B5EF4-FFF2-40B4-BE49-F238E27FC236}">
                <a16:creationId xmlns="" xmlns:a16="http://schemas.microsoft.com/office/drawing/2014/main" id="{B04B420E-775E-4716-891E-1769875F80A8}"/>
              </a:ext>
            </a:extLst>
          </p:cNvPr>
          <p:cNvSpPr/>
          <p:nvPr/>
        </p:nvSpPr>
        <p:spPr>
          <a:xfrm>
            <a:off x="2998033" y="4137285"/>
            <a:ext cx="824459" cy="5546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a:extLst>
              <a:ext uri="{FF2B5EF4-FFF2-40B4-BE49-F238E27FC236}">
                <a16:creationId xmlns="" xmlns:a16="http://schemas.microsoft.com/office/drawing/2014/main" id="{3DFCA97E-5B8D-44E8-A38E-09C5471096ED}"/>
              </a:ext>
            </a:extLst>
          </p:cNvPr>
          <p:cNvPicPr>
            <a:picLocks noChangeAspect="1"/>
          </p:cNvPicPr>
          <p:nvPr/>
        </p:nvPicPr>
        <p:blipFill>
          <a:blip r:embed="rId2" cstate="print"/>
          <a:stretch>
            <a:fillRect/>
          </a:stretch>
        </p:blipFill>
        <p:spPr>
          <a:xfrm>
            <a:off x="4785923" y="2128953"/>
            <a:ext cx="841321" cy="591363"/>
          </a:xfrm>
          <a:prstGeom prst="rect">
            <a:avLst/>
          </a:prstGeom>
        </p:spPr>
      </p:pic>
      <p:pic>
        <p:nvPicPr>
          <p:cNvPr id="19" name="Рисунок 18">
            <a:extLst>
              <a:ext uri="{FF2B5EF4-FFF2-40B4-BE49-F238E27FC236}">
                <a16:creationId xmlns="" xmlns:a16="http://schemas.microsoft.com/office/drawing/2014/main" id="{9DEE1662-416F-49F2-B44E-8C6099829D34}"/>
              </a:ext>
            </a:extLst>
          </p:cNvPr>
          <p:cNvPicPr>
            <a:picLocks noChangeAspect="1"/>
          </p:cNvPicPr>
          <p:nvPr/>
        </p:nvPicPr>
        <p:blipFill>
          <a:blip r:embed="rId2" cstate="print"/>
          <a:stretch>
            <a:fillRect/>
          </a:stretch>
        </p:blipFill>
        <p:spPr>
          <a:xfrm>
            <a:off x="3087037" y="5747503"/>
            <a:ext cx="841321" cy="591363"/>
          </a:xfrm>
          <a:prstGeom prst="rect">
            <a:avLst/>
          </a:prstGeom>
        </p:spPr>
      </p:pic>
    </p:spTree>
    <p:extLst>
      <p:ext uri="{BB962C8B-B14F-4D97-AF65-F5344CB8AC3E}">
        <p14:creationId xmlns="" xmlns:p14="http://schemas.microsoft.com/office/powerpoint/2010/main" val="222435564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10" grpId="0"/>
      <p:bldP spid="12" grpId="0"/>
      <p:bldP spid="14"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BBB1CED6-1E29-49B5-9C0B-93B438FE62A5}"/>
              </a:ext>
            </a:extLst>
          </p:cNvPr>
          <p:cNvSpPr txBox="1"/>
          <p:nvPr/>
        </p:nvSpPr>
        <p:spPr>
          <a:xfrm>
            <a:off x="1753850" y="2808217"/>
            <a:ext cx="9728616" cy="2825389"/>
          </a:xfrm>
          <a:prstGeom prst="rect">
            <a:avLst/>
          </a:prstGeom>
          <a:noFill/>
        </p:spPr>
        <p:txBody>
          <a:bodyPr wrap="square">
            <a:spAutoFit/>
          </a:bodyPr>
          <a:lstStyle/>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"BP" - stages of ancillary work;</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"TP" - stages of the main technological process;</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"PO" - stages of processing of used waste;</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"OBO" - stages of waste disposal;</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"OBV" - stages of neutralization of technological and ventilation emissions into the atmosphere;</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"UMO" - stages of packaging, labeling, shipment of the finished product.</a:t>
            </a:r>
            <a:endPar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endParaRPr>
          </a:p>
        </p:txBody>
      </p:sp>
      <p:sp>
        <p:nvSpPr>
          <p:cNvPr id="5" name="TextBox 4">
            <a:extLst>
              <a:ext uri="{FF2B5EF4-FFF2-40B4-BE49-F238E27FC236}">
                <a16:creationId xmlns="" xmlns:a16="http://schemas.microsoft.com/office/drawing/2014/main" id="{81497D92-75AD-4A89-9621-76D7DE2E2C80}"/>
              </a:ext>
            </a:extLst>
          </p:cNvPr>
          <p:cNvSpPr txBox="1"/>
          <p:nvPr/>
        </p:nvSpPr>
        <p:spPr>
          <a:xfrm>
            <a:off x="2492113" y="639619"/>
            <a:ext cx="8765499" cy="769441"/>
          </a:xfrm>
          <a:prstGeom prst="rect">
            <a:avLst/>
          </a:prstGeom>
          <a:noFill/>
          <a:scene3d>
            <a:camera prst="perspectiveHeroicExtremeRightFacing"/>
            <a:lightRig rig="threePt" dir="t"/>
          </a:scene3d>
        </p:spPr>
        <p:txBody>
          <a:bodyPr wrap="square">
            <a:spAutoFit/>
          </a:bodyPr>
          <a:lstStyle/>
          <a:p>
            <a:r>
              <a:rPr lang="en-US" sz="4400" b="1" dirty="0">
                <a:solidFill>
                  <a:srgbClr val="002060"/>
                </a:solidFill>
                <a:effectLst>
                  <a:outerShdw blurRad="38100" dist="38100" dir="2700000" algn="tl">
                    <a:srgbClr val="000000">
                      <a:alpha val="43137"/>
                    </a:srgbClr>
                  </a:outerShdw>
                </a:effectLst>
              </a:rPr>
              <a:t>Symbols of stages indices</a:t>
            </a:r>
            <a:endParaRPr lang="ru-RU" sz="44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48881230"/>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355EB803-9E00-482F-A142-5960F891F182}"/>
              </a:ext>
            </a:extLst>
          </p:cNvPr>
          <p:cNvSpPr txBox="1"/>
          <p:nvPr/>
        </p:nvSpPr>
        <p:spPr>
          <a:xfrm>
            <a:off x="393492" y="1725704"/>
            <a:ext cx="6093500" cy="4524315"/>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effectLst/>
                <a:uLnTx/>
                <a:uFillTx/>
                <a:latin typeface="Tahoma"/>
                <a:ea typeface="+mn-ea"/>
                <a:cs typeface="+mn-cs"/>
              </a:rPr>
              <a:t>Fundamental (preliminary selection of main and auxiliary equipment as objects for further calculation, equipping the scheme with material and energy resources, means of automation and control).</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effectLst/>
                <a:uLnTx/>
                <a:uFillTx/>
                <a:latin typeface="Tahoma"/>
                <a:ea typeface="+mn-ea"/>
                <a:cs typeface="+mn-cs"/>
              </a:rPr>
              <a:t>Complex of </a:t>
            </a:r>
            <a:r>
              <a:rPr kumimoji="0" lang="en-US" sz="2000" b="1" i="0" u="none" strike="noStrike" kern="0" cap="none" spc="0" normalizeH="0" baseline="0" noProof="0" dirty="0" err="1">
                <a:ln>
                  <a:noFill/>
                </a:ln>
                <a:solidFill>
                  <a:srgbClr val="000000"/>
                </a:solidFill>
                <a:effectLst/>
                <a:uLnTx/>
                <a:uFillTx/>
                <a:latin typeface="Tahoma"/>
                <a:ea typeface="+mn-ea"/>
                <a:cs typeface="+mn-cs"/>
              </a:rPr>
              <a:t>technochemical</a:t>
            </a:r>
            <a:r>
              <a:rPr kumimoji="0" lang="en-US" sz="2000" b="1" i="0" u="none" strike="noStrike" kern="0" cap="none" spc="0" normalizeH="0" baseline="0" noProof="0" dirty="0">
                <a:ln>
                  <a:noFill/>
                </a:ln>
                <a:solidFill>
                  <a:srgbClr val="000000"/>
                </a:solidFill>
                <a:effectLst/>
                <a:uLnTx/>
                <a:uFillTx/>
                <a:latin typeface="Tahoma"/>
                <a:ea typeface="+mn-ea"/>
                <a:cs typeface="+mn-cs"/>
              </a:rPr>
              <a:t> calculations (quantity of raw materials and waste, type and basic parameters of devices, their quantity, consumption of all types of energy).</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en-US" sz="2000" b="1" i="0" u="none" strike="noStrike" kern="0" cap="none" spc="0" normalizeH="0" baseline="0" noProof="0" dirty="0">
                <a:ln>
                  <a:noFill/>
                </a:ln>
                <a:solidFill>
                  <a:srgbClr val="000000"/>
                </a:solidFill>
                <a:effectLst/>
                <a:uLnTx/>
                <a:uFillTx/>
                <a:latin typeface="Tahoma"/>
                <a:ea typeface="+mn-ea"/>
                <a:cs typeface="+mn-cs"/>
              </a:rPr>
              <a:t>Completion (refinement) of the hardware scheme taking into account the calculated data.</a:t>
            </a:r>
            <a:endParaRPr kumimoji="0" lang="ru-RU" sz="2000" b="0"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endParaRPr>
          </a:p>
        </p:txBody>
      </p:sp>
      <p:pic>
        <p:nvPicPr>
          <p:cNvPr id="5" name="Picture 8">
            <a:extLst>
              <a:ext uri="{FF2B5EF4-FFF2-40B4-BE49-F238E27FC236}">
                <a16:creationId xmlns="" xmlns:a16="http://schemas.microsoft.com/office/drawing/2014/main" id="{07E319F2-7A72-4B93-9E38-524E43E48B08}"/>
              </a:ext>
            </a:extLst>
          </p:cNvPr>
          <p:cNvPicPr>
            <a:picLocks noChangeAspect="1" noChangeArrowheads="1"/>
          </p:cNvPicPr>
          <p:nvPr/>
        </p:nvPicPr>
        <p:blipFill>
          <a:blip r:embed="rId2" cstate="print">
            <a:lum bright="-12000" contrast="24000"/>
            <a:extLst>
              <a:ext uri="{28A0092B-C50C-407E-A947-70E740481C1C}">
                <a14:useLocalDpi xmlns="" xmlns:a14="http://schemas.microsoft.com/office/drawing/2010/main" val="0"/>
              </a:ext>
            </a:extLst>
          </a:blip>
          <a:srcRect/>
          <a:stretch>
            <a:fillRect/>
          </a:stretch>
        </p:blipFill>
        <p:spPr bwMode="auto">
          <a:xfrm>
            <a:off x="6877676" y="2010517"/>
            <a:ext cx="4316690" cy="3056158"/>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86773BDE-E5C7-47C5-B3DA-1A89E5ECCFCF}"/>
              </a:ext>
            </a:extLst>
          </p:cNvPr>
          <p:cNvSpPr txBox="1"/>
          <p:nvPr/>
        </p:nvSpPr>
        <p:spPr>
          <a:xfrm>
            <a:off x="605226" y="265999"/>
            <a:ext cx="11763531" cy="1446550"/>
          </a:xfrm>
          <a:prstGeom prst="rect">
            <a:avLst/>
          </a:prstGeom>
          <a:noFill/>
        </p:spPr>
        <p:txBody>
          <a:bodyPr wrap="square">
            <a:spAutoFit/>
          </a:bodyPr>
          <a:lstStyle/>
          <a:p>
            <a:r>
              <a:rPr kumimoji="0" lang="en-US" sz="4400" b="1" i="0" u="none" strike="noStrike" kern="0" cap="none" spc="0" normalizeH="0" baseline="0" noProof="0" dirty="0">
                <a:ln>
                  <a:noFill/>
                </a:ln>
                <a:solidFill>
                  <a:srgbClr val="000099"/>
                </a:solidFill>
                <a:effectLst>
                  <a:outerShdw blurRad="38100" dist="38100" dir="2700000" algn="tl">
                    <a:srgbClr val="000000"/>
                  </a:outerShdw>
                </a:effectLst>
                <a:uLnTx/>
                <a:uFillTx/>
                <a:latin typeface="Tahoma"/>
                <a:ea typeface="+mj-ea"/>
                <a:cs typeface="+mj-cs"/>
              </a:rPr>
              <a:t>Algorithm for hardware circuit development</a:t>
            </a:r>
            <a:endParaRPr lang="ru-RU" dirty="0"/>
          </a:p>
        </p:txBody>
      </p:sp>
    </p:spTree>
    <p:extLst>
      <p:ext uri="{BB962C8B-B14F-4D97-AF65-F5344CB8AC3E}">
        <p14:creationId xmlns="" xmlns:p14="http://schemas.microsoft.com/office/powerpoint/2010/main" val="10581983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grpId="0" nodeType="clickEffect">
                                  <p:stCondLst>
                                    <p:cond delay="0"/>
                                  </p:stCondLst>
                                  <p:childTnLst>
                                    <p:animRot by="120000">
                                      <p:cBhvr>
                                        <p:cTn id="11" dur="100" fill="hold">
                                          <p:stCondLst>
                                            <p:cond delay="0"/>
                                          </p:stCondLst>
                                        </p:cTn>
                                        <p:tgtEl>
                                          <p:spTgt spid="4"/>
                                        </p:tgtEl>
                                        <p:attrNameLst>
                                          <p:attrName>r</p:attrName>
                                        </p:attrNameLst>
                                      </p:cBhvr>
                                    </p:animRot>
                                    <p:animRot by="-240000">
                                      <p:cBhvr>
                                        <p:cTn id="12" dur="200" fill="hold">
                                          <p:stCondLst>
                                            <p:cond delay="200"/>
                                          </p:stCondLst>
                                        </p:cTn>
                                        <p:tgtEl>
                                          <p:spTgt spid="4"/>
                                        </p:tgtEl>
                                        <p:attrNameLst>
                                          <p:attrName>r</p:attrName>
                                        </p:attrNameLst>
                                      </p:cBhvr>
                                    </p:animRot>
                                    <p:animRot by="240000">
                                      <p:cBhvr>
                                        <p:cTn id="13" dur="200" fill="hold">
                                          <p:stCondLst>
                                            <p:cond delay="400"/>
                                          </p:stCondLst>
                                        </p:cTn>
                                        <p:tgtEl>
                                          <p:spTgt spid="4"/>
                                        </p:tgtEl>
                                        <p:attrNameLst>
                                          <p:attrName>r</p:attrName>
                                        </p:attrNameLst>
                                      </p:cBhvr>
                                    </p:animRot>
                                    <p:animRot by="-240000">
                                      <p:cBhvr>
                                        <p:cTn id="14" dur="200" fill="hold">
                                          <p:stCondLst>
                                            <p:cond delay="600"/>
                                          </p:stCondLst>
                                        </p:cTn>
                                        <p:tgtEl>
                                          <p:spTgt spid="4"/>
                                        </p:tgtEl>
                                        <p:attrNameLst>
                                          <p:attrName>r</p:attrName>
                                        </p:attrNameLst>
                                      </p:cBhvr>
                                    </p:animRot>
                                    <p:animRot by="120000">
                                      <p:cBhvr>
                                        <p:cTn id="15" dur="200" fill="hold">
                                          <p:stCondLst>
                                            <p:cond delay="800"/>
                                          </p:stCondLst>
                                        </p:cTn>
                                        <p:tgtEl>
                                          <p:spTgt spid="4"/>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6C6D7F1E-E322-4463-93E8-4C2E5EE9521A}"/>
              </a:ext>
            </a:extLst>
          </p:cNvPr>
          <p:cNvSpPr txBox="1"/>
          <p:nvPr/>
        </p:nvSpPr>
        <p:spPr>
          <a:xfrm>
            <a:off x="693919" y="692257"/>
            <a:ext cx="10804161" cy="58477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US" altLang="ru-RU" sz="3200" b="1" dirty="0">
                <a:effectLst/>
              </a:rPr>
              <a:t>Basic requirements for drawing up the hardware scheme</a:t>
            </a:r>
            <a:endParaRPr lang="ru-RU" sz="3200" b="1" dirty="0"/>
          </a:p>
        </p:txBody>
      </p:sp>
      <p:sp>
        <p:nvSpPr>
          <p:cNvPr id="5" name="TextBox 4">
            <a:extLst>
              <a:ext uri="{FF2B5EF4-FFF2-40B4-BE49-F238E27FC236}">
                <a16:creationId xmlns="" xmlns:a16="http://schemas.microsoft.com/office/drawing/2014/main" id="{127B4F6E-2EC5-44C4-8391-49A9CE8849DB}"/>
              </a:ext>
            </a:extLst>
          </p:cNvPr>
          <p:cNvSpPr txBox="1"/>
          <p:nvPr/>
        </p:nvSpPr>
        <p:spPr>
          <a:xfrm>
            <a:off x="693919" y="1518473"/>
            <a:ext cx="9859780" cy="4832092"/>
          </a:xfrm>
          <a:prstGeom prst="rect">
            <a:avLst/>
          </a:prstGeom>
          <a:noFill/>
        </p:spPr>
        <p:txBody>
          <a:bodyPr wrap="square">
            <a:spAutoFit/>
          </a:bodyPr>
          <a:lstStyle/>
          <a:p>
            <a:pPr marL="285750" indent="-285750">
              <a:buFont typeface="Wingdings" panose="05000000000000000000" pitchFamily="2" charset="2"/>
              <a:buChar char="v"/>
            </a:pPr>
            <a:r>
              <a:rPr lang="en-US" altLang="ru-RU" sz="2800" dirty="0">
                <a:effectLst>
                  <a:outerShdw blurRad="38100" dist="38100" dir="2700000" algn="tl">
                    <a:srgbClr val="000000">
                      <a:alpha val="43137"/>
                    </a:srgbClr>
                  </a:outerShdw>
                </a:effectLst>
              </a:rPr>
              <a:t>The location of equipment units on the diagram must correspond to the sequence of the technological process, regardless of the location of equipment in the production premises;</a:t>
            </a:r>
          </a:p>
          <a:p>
            <a:pPr marL="285750" indent="-285750">
              <a:buFont typeface="Wingdings" panose="05000000000000000000" pitchFamily="2" charset="2"/>
              <a:buChar char="v"/>
            </a:pPr>
            <a:r>
              <a:rPr lang="en-US" altLang="ru-RU" sz="2800" dirty="0">
                <a:effectLst>
                  <a:outerShdw blurRad="38100" dist="38100" dir="2700000" algn="tl">
                    <a:srgbClr val="000000">
                      <a:alpha val="43137"/>
                    </a:srgbClr>
                  </a:outerShdw>
                </a:effectLst>
              </a:rPr>
              <a:t>The diagram shows the level of equipment placement;</a:t>
            </a:r>
          </a:p>
          <a:p>
            <a:pPr marL="285750" indent="-285750">
              <a:buFont typeface="Wingdings" panose="05000000000000000000" pitchFamily="2" charset="2"/>
              <a:buChar char="v"/>
            </a:pPr>
            <a:r>
              <a:rPr lang="en-US" altLang="ru-RU" sz="2800" dirty="0">
                <a:effectLst>
                  <a:outerShdw blurRad="38100" dist="38100" dir="2700000" algn="tl">
                    <a:srgbClr val="000000">
                      <a:alpha val="43137"/>
                    </a:srgbClr>
                  </a:outerShdw>
                </a:effectLst>
              </a:rPr>
              <a:t>All items of equipment are numbered in the course of the technological process. This numbering must be strictly adhered to in the equipment specification and explanatory note.</a:t>
            </a:r>
          </a:p>
          <a:p>
            <a:pPr marL="285750" indent="-285750">
              <a:buFont typeface="Wingdings" panose="05000000000000000000" pitchFamily="2" charset="2"/>
              <a:buChar char="v"/>
            </a:pPr>
            <a:r>
              <a:rPr lang="en-US" altLang="ru-RU" sz="2800" dirty="0">
                <a:effectLst>
                  <a:outerShdw blurRad="38100" dist="38100" dir="2700000" algn="tl">
                    <a:srgbClr val="000000">
                      <a:alpha val="43137"/>
                    </a:srgbClr>
                  </a:outerShdw>
                </a:effectLst>
              </a:rPr>
              <a:t>The scheme must show a workable design of the installation, which ensures the optimal course of the technological process and its safety;</a:t>
            </a:r>
            <a:endParaRPr lang="ru-RU" altLang="ru-RU" sz="2800"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4306630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500"/>
                                        <p:tgtEl>
                                          <p:spTgt spid="5">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9341F127-F8F1-4422-ADFE-DE5B03C78554}"/>
              </a:ext>
            </a:extLst>
          </p:cNvPr>
          <p:cNvSpPr txBox="1"/>
          <p:nvPr/>
        </p:nvSpPr>
        <p:spPr>
          <a:xfrm>
            <a:off x="0" y="797510"/>
            <a:ext cx="11828488" cy="4832092"/>
          </a:xfrm>
          <a:prstGeom prst="rect">
            <a:avLst/>
          </a:prstGeom>
          <a:noFill/>
        </p:spPr>
        <p:txBody>
          <a:bodyPr wrap="square">
            <a:spAutoFit/>
          </a:bodyPr>
          <a:lstStyle/>
          <a:p>
            <a:pPr marL="285750" indent="-285750" algn="just">
              <a:buFont typeface="Wingdings" panose="05000000000000000000" pitchFamily="2" charset="2"/>
              <a:buChar char="v"/>
            </a:pPr>
            <a:r>
              <a:rPr lang="en-US" altLang="ru-RU" sz="2800" dirty="0">
                <a:effectLst/>
              </a:rPr>
              <a:t>The drawing does not show the power supply schemes of installations and pipelines with factory-wide energy carriers (water, steam, compressed air, refrigerants, etc.), but the symbols indicate the supply of devices with energy carriers, places of their input and output;</a:t>
            </a:r>
          </a:p>
          <a:p>
            <a:pPr marL="285750" indent="-285750" algn="just">
              <a:buFont typeface="Wingdings" panose="05000000000000000000" pitchFamily="2" charset="2"/>
              <a:buChar char="v"/>
            </a:pPr>
            <a:r>
              <a:rPr lang="en-US" altLang="ru-RU" sz="2800" dirty="0">
                <a:effectLst/>
              </a:rPr>
              <a:t>If in production there are several identical technological lines (parallel threads) or several identical devices (installations) performing the same type of work, the drawing shows only one technological line or device, and their number is specified in the specification to the drawing;</a:t>
            </a:r>
            <a:endParaRPr lang="uk-UA" altLang="ru-RU" sz="2800" dirty="0">
              <a:effectLst/>
            </a:endParaRPr>
          </a:p>
          <a:p>
            <a:pPr marL="285750" indent="-285750" algn="just">
              <a:buFont typeface="Wingdings" panose="05000000000000000000" pitchFamily="2" charset="2"/>
              <a:buChar char="v"/>
            </a:pPr>
            <a:r>
              <a:rPr lang="en-US" altLang="ru-RU" sz="2800" dirty="0">
                <a:effectLst/>
              </a:rPr>
              <a:t>When choosing the equipment it is necessary to use as much as possible standard installations, reactors, their equipment and only if necessary to include in the scheme the unique non-standard equipment.</a:t>
            </a:r>
            <a:endParaRPr lang="ru-RU" altLang="ru-RU" sz="2800" dirty="0">
              <a:effectLst/>
            </a:endParaRPr>
          </a:p>
        </p:txBody>
      </p:sp>
    </p:spTree>
    <p:extLst>
      <p:ext uri="{BB962C8B-B14F-4D97-AF65-F5344CB8AC3E}">
        <p14:creationId xmlns="" xmlns:p14="http://schemas.microsoft.com/office/powerpoint/2010/main" val="3359767641"/>
      </p:ext>
    </p:extLst>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2A465B38-2BF9-4DCF-BA9E-C8F7C30EDABF}"/>
              </a:ext>
            </a:extLst>
          </p:cNvPr>
          <p:cNvSpPr/>
          <p:nvPr/>
        </p:nvSpPr>
        <p:spPr>
          <a:xfrm>
            <a:off x="2387518" y="2967335"/>
            <a:ext cx="7416967" cy="923330"/>
          </a:xfrm>
          <a:prstGeom prst="rect">
            <a:avLst/>
          </a:prstGeom>
          <a:noFill/>
        </p:spPr>
        <p:txBody>
          <a:bodyPr wrap="none" lIns="91440" tIns="45720" rIns="91440" bIns="45720">
            <a:spAutoFit/>
          </a:bodyPr>
          <a:lstStyle/>
          <a:p>
            <a:pPr algn="ctr"/>
            <a:r>
              <a:rPr lang="en-US" sz="54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Thank you for listening!!!</a:t>
            </a:r>
            <a:endParaRPr lang="ru-RU"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 xmlns:p14="http://schemas.microsoft.com/office/powerpoint/2010/main" val="373494541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0" s="12549" l="25098"/>
                                      </p:by>
                                    </p:animClr>
                                    <p:animClr clrSpc="hsl" dir="cw">
                                      <p:cBhvr>
                                        <p:cTn id="7" dur="500" fill="hold"/>
                                        <p:tgtEl>
                                          <p:spTgt spid="2"/>
                                        </p:tgtEl>
                                        <p:attrNameLst>
                                          <p:attrName>fillcolor</p:attrName>
                                        </p:attrNameLst>
                                      </p:cBhvr>
                                      <p:by>
                                        <p:hsl h="0" s="12549" l="25098"/>
                                      </p:by>
                                    </p:animClr>
                                    <p:animClr clrSpc="hsl" dir="cw">
                                      <p:cBhvr>
                                        <p:cTn id="8" dur="500" fill="hold"/>
                                        <p:tgtEl>
                                          <p:spTgt spid="2"/>
                                        </p:tgtEl>
                                        <p:attrNameLst>
                                          <p:attrName>stroke.color</p:attrName>
                                        </p:attrNameLst>
                                      </p:cBhvr>
                                      <p:by>
                                        <p:hsl h="0" s="12549" l="25098"/>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981</Words>
  <Application>Microsoft Office PowerPoint</Application>
  <PresentationFormat>Произвольный</PresentationFormat>
  <Paragraphs>104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dc:creator>
  <cp:lastModifiedBy>User</cp:lastModifiedBy>
  <cp:revision>5</cp:revision>
  <dcterms:created xsi:type="dcterms:W3CDTF">2020-11-04T17:18:43Z</dcterms:created>
  <dcterms:modified xsi:type="dcterms:W3CDTF">2021-01-11T19:03:14Z</dcterms:modified>
</cp:coreProperties>
</file>