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306" r:id="rId4"/>
    <p:sldId id="265" r:id="rId5"/>
    <p:sldId id="261" r:id="rId6"/>
    <p:sldId id="263" r:id="rId7"/>
    <p:sldId id="264" r:id="rId8"/>
    <p:sldId id="266" r:id="rId9"/>
    <p:sldId id="274" r:id="rId10"/>
    <p:sldId id="275" r:id="rId11"/>
    <p:sldId id="301" r:id="rId12"/>
    <p:sldId id="267" r:id="rId13"/>
    <p:sldId id="307" r:id="rId14"/>
    <p:sldId id="300" r:id="rId15"/>
    <p:sldId id="282" r:id="rId16"/>
    <p:sldId id="302" r:id="rId17"/>
    <p:sldId id="280" r:id="rId18"/>
    <p:sldId id="268" r:id="rId19"/>
    <p:sldId id="269" r:id="rId20"/>
    <p:sldId id="270" r:id="rId21"/>
    <p:sldId id="308" r:id="rId22"/>
    <p:sldId id="303" r:id="rId23"/>
    <p:sldId id="304" r:id="rId24"/>
    <p:sldId id="309" r:id="rId25"/>
    <p:sldId id="310" r:id="rId26"/>
    <p:sldId id="311" r:id="rId27"/>
    <p:sldId id="305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FFFFFF"/>
    <a:srgbClr val="C6C2FE"/>
    <a:srgbClr val="DE00D9"/>
    <a:srgbClr val="5B9BD5"/>
    <a:srgbClr val="1E025E"/>
    <a:srgbClr val="71A2F3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FA4B4-F27A-41F8-88FC-00502BF7D0CC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3A8497-AA2C-4BEE-8CE9-24BC1019FDBD}">
      <dgm:prSet phldrT="[Текст]"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noProof="0" dirty="0" smtClean="0">
              <a:solidFill>
                <a:srgbClr val="FF0000"/>
              </a:solidFill>
            </a:rPr>
            <a:t>Товари тривалого користування </a:t>
          </a:r>
          <a:endParaRPr lang="uk-UA" noProof="0" dirty="0">
            <a:solidFill>
              <a:srgbClr val="FF0000"/>
            </a:solidFill>
          </a:endParaRPr>
        </a:p>
      </dgm:t>
    </dgm:pt>
    <dgm:pt modelId="{F1DA4491-09C3-44C4-9147-E256D20967F5}" type="parTrans" cxnId="{6D167221-F71E-4823-9CEB-2974E688D1D1}">
      <dgm:prSet/>
      <dgm:spPr/>
      <dgm:t>
        <a:bodyPr/>
        <a:lstStyle/>
        <a:p>
          <a:endParaRPr lang="ru-RU"/>
        </a:p>
      </dgm:t>
    </dgm:pt>
    <dgm:pt modelId="{D75D1CCF-8336-42A2-A8F5-67784E39E76E}" type="sibTrans" cxnId="{6D167221-F71E-4823-9CEB-2974E688D1D1}">
      <dgm:prSet/>
      <dgm:spPr/>
      <dgm:t>
        <a:bodyPr/>
        <a:lstStyle/>
        <a:p>
          <a:endParaRPr lang="ru-RU"/>
        </a:p>
      </dgm:t>
    </dgm:pt>
    <dgm:pt modelId="{FEB3E8EE-8253-43DC-9679-E75049EEF684}">
      <dgm:prSet phldrT="[Текст]"/>
      <dgm:spPr/>
      <dgm:t>
        <a:bodyPr/>
        <a:lstStyle/>
        <a:p>
          <a:r>
            <a:rPr lang="uk-UA" noProof="0" dirty="0" smtClean="0"/>
            <a:t>купуються рідко, витримують багаторазове користування (телевізор, меблі, з медичних товарів - медична техніка, тонометри, предмети санітарії та гігієни: грілки, термометри і </a:t>
          </a:r>
          <a:r>
            <a:rPr lang="uk-UA" noProof="0" dirty="0" err="1" smtClean="0"/>
            <a:t>т.д</a:t>
          </a:r>
          <a:r>
            <a:rPr lang="uk-UA" noProof="0" dirty="0" smtClean="0"/>
            <a:t>.);</a:t>
          </a:r>
          <a:endParaRPr lang="uk-UA" noProof="0" dirty="0"/>
        </a:p>
      </dgm:t>
    </dgm:pt>
    <dgm:pt modelId="{FF7E9707-425E-4CD4-9D1D-356556755822}" type="parTrans" cxnId="{A8268A9E-1776-4C5C-9B00-AFD8912A5DAF}">
      <dgm:prSet/>
      <dgm:spPr/>
      <dgm:t>
        <a:bodyPr/>
        <a:lstStyle/>
        <a:p>
          <a:endParaRPr lang="ru-RU"/>
        </a:p>
      </dgm:t>
    </dgm:pt>
    <dgm:pt modelId="{BDF04103-BE00-426D-881A-5686C314309D}" type="sibTrans" cxnId="{A8268A9E-1776-4C5C-9B00-AFD8912A5DAF}">
      <dgm:prSet/>
      <dgm:spPr/>
      <dgm:t>
        <a:bodyPr/>
        <a:lstStyle/>
        <a:p>
          <a:endParaRPr lang="ru-RU"/>
        </a:p>
      </dgm:t>
    </dgm:pt>
    <dgm:pt modelId="{29241D66-74CD-4DBC-A3A5-4D90024819D7}">
      <dgm:prSet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noProof="0" dirty="0" smtClean="0">
              <a:solidFill>
                <a:srgbClr val="FF0000"/>
              </a:solidFill>
            </a:rPr>
            <a:t>Товари короткострокового користування </a:t>
          </a:r>
          <a:endParaRPr lang="uk-UA" noProof="0" dirty="0">
            <a:solidFill>
              <a:srgbClr val="FF0000"/>
            </a:solidFill>
          </a:endParaRPr>
        </a:p>
      </dgm:t>
    </dgm:pt>
    <dgm:pt modelId="{C40AC67D-333D-43B6-B310-DC0E8498163A}" type="parTrans" cxnId="{48EACEB5-76CA-465D-8D76-148174318882}">
      <dgm:prSet/>
      <dgm:spPr/>
      <dgm:t>
        <a:bodyPr/>
        <a:lstStyle/>
        <a:p>
          <a:endParaRPr lang="ru-RU"/>
        </a:p>
      </dgm:t>
    </dgm:pt>
    <dgm:pt modelId="{D3F16E41-0B24-4D7A-955E-130434D91A3F}" type="sibTrans" cxnId="{48EACEB5-76CA-465D-8D76-148174318882}">
      <dgm:prSet/>
      <dgm:spPr/>
      <dgm:t>
        <a:bodyPr/>
        <a:lstStyle/>
        <a:p>
          <a:endParaRPr lang="ru-RU"/>
        </a:p>
      </dgm:t>
    </dgm:pt>
    <dgm:pt modelId="{2C672A76-2C16-48C7-A1F4-3F02E9811D34}">
      <dgm:prSet/>
      <dgm:spPr/>
      <dgm:t>
        <a:bodyPr/>
        <a:lstStyle/>
        <a:p>
          <a:r>
            <a:rPr lang="uk-UA" noProof="0" dirty="0" smtClean="0"/>
            <a:t>купуються часто, споживаються за один або кілька циклів у використанні (продукти харчування, косметика, ліки, перев'язувальні матеріали);</a:t>
          </a:r>
          <a:endParaRPr lang="uk-UA" noProof="0" dirty="0"/>
        </a:p>
      </dgm:t>
    </dgm:pt>
    <dgm:pt modelId="{28619003-9317-45F8-AF8B-FF2CC4A40870}" type="parTrans" cxnId="{80E8AB0C-44FC-4485-B404-9122CABEABAC}">
      <dgm:prSet/>
      <dgm:spPr/>
      <dgm:t>
        <a:bodyPr/>
        <a:lstStyle/>
        <a:p>
          <a:endParaRPr lang="ru-RU"/>
        </a:p>
      </dgm:t>
    </dgm:pt>
    <dgm:pt modelId="{1571055D-5B1B-4970-B276-65B7AFD44220}" type="sibTrans" cxnId="{80E8AB0C-44FC-4485-B404-9122CABEABAC}">
      <dgm:prSet/>
      <dgm:spPr/>
      <dgm:t>
        <a:bodyPr/>
        <a:lstStyle/>
        <a:p>
          <a:endParaRPr lang="ru-RU"/>
        </a:p>
      </dgm:t>
    </dgm:pt>
    <dgm:pt modelId="{1BF3547A-3828-4BC7-A96D-B4EF46ED6582}">
      <dgm:prSet custT="1"/>
      <dgm:spPr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</dgm:spPr>
      <dgm:t>
        <a:bodyPr/>
        <a:lstStyle/>
        <a:p>
          <a:r>
            <a:rPr lang="uk-UA" sz="2000" noProof="0" dirty="0" smtClean="0">
              <a:solidFill>
                <a:srgbClr val="FF0000"/>
              </a:solidFill>
            </a:rPr>
            <a:t>Послуги </a:t>
          </a:r>
          <a:endParaRPr lang="uk-UA" sz="2000" noProof="0" dirty="0">
            <a:solidFill>
              <a:srgbClr val="FF0000"/>
            </a:solidFill>
          </a:endParaRPr>
        </a:p>
      </dgm:t>
    </dgm:pt>
    <dgm:pt modelId="{52E6AC75-415E-465E-878D-4EB5183ACD78}" type="parTrans" cxnId="{8D56B2A5-50DA-49E6-B514-C00280E6A2D0}">
      <dgm:prSet/>
      <dgm:spPr/>
      <dgm:t>
        <a:bodyPr/>
        <a:lstStyle/>
        <a:p>
          <a:endParaRPr lang="ru-RU"/>
        </a:p>
      </dgm:t>
    </dgm:pt>
    <dgm:pt modelId="{5B6DC378-0302-44B5-8882-DF406578D5E8}" type="sibTrans" cxnId="{8D56B2A5-50DA-49E6-B514-C00280E6A2D0}">
      <dgm:prSet/>
      <dgm:spPr/>
      <dgm:t>
        <a:bodyPr/>
        <a:lstStyle/>
        <a:p>
          <a:endParaRPr lang="ru-RU"/>
        </a:p>
      </dgm:t>
    </dgm:pt>
    <dgm:pt modelId="{F268060B-174D-4CD5-9DA7-9BE9D5AB8806}">
      <dgm:prSet/>
      <dgm:spPr/>
      <dgm:t>
        <a:bodyPr/>
        <a:lstStyle/>
        <a:p>
          <a:r>
            <a:rPr lang="uk-UA" noProof="0" dirty="0" smtClean="0"/>
            <a:t>об'єкти продажу у вигляді дій, вигоди. Послуги можуть бути пов'язані з товарами в їх матеріальному вигляді, а також можуть надаватися і в нематеріальній формі (наприклад, інформаційні послуги); </a:t>
          </a:r>
          <a:br>
            <a:rPr lang="uk-UA" noProof="0" dirty="0" smtClean="0"/>
          </a:br>
          <a:endParaRPr lang="uk-UA" noProof="0" dirty="0"/>
        </a:p>
      </dgm:t>
    </dgm:pt>
    <dgm:pt modelId="{A26511AD-945A-4A61-8A6B-A8D7CB817931}" type="parTrans" cxnId="{F3C580C3-60F4-4059-90E9-508202F1A381}">
      <dgm:prSet/>
      <dgm:spPr/>
      <dgm:t>
        <a:bodyPr/>
        <a:lstStyle/>
        <a:p>
          <a:endParaRPr lang="ru-RU"/>
        </a:p>
      </dgm:t>
    </dgm:pt>
    <dgm:pt modelId="{C92B9177-525F-4B0A-9FDF-2CB18CCDB19A}" type="sibTrans" cxnId="{F3C580C3-60F4-4059-90E9-508202F1A381}">
      <dgm:prSet/>
      <dgm:spPr/>
      <dgm:t>
        <a:bodyPr/>
        <a:lstStyle/>
        <a:p>
          <a:endParaRPr lang="ru-RU"/>
        </a:p>
      </dgm:t>
    </dgm:pt>
    <dgm:pt modelId="{F8873168-8020-40A6-957A-C1D88DA5CBFD}">
      <dgm:prSet/>
      <dgm:spPr>
        <a:noFill/>
      </dgm:spPr>
      <dgm:t>
        <a:bodyPr/>
        <a:lstStyle/>
        <a:p>
          <a:r>
            <a:rPr lang="uk-UA" noProof="0" dirty="0" smtClean="0">
              <a:solidFill>
                <a:srgbClr val="FF0000"/>
              </a:solidFill>
            </a:rPr>
            <a:t>Товари ексклюзивного асортименту</a:t>
          </a:r>
          <a:endParaRPr lang="uk-UA" noProof="0" dirty="0">
            <a:solidFill>
              <a:srgbClr val="FF0000"/>
            </a:solidFill>
          </a:endParaRPr>
        </a:p>
      </dgm:t>
    </dgm:pt>
    <dgm:pt modelId="{9A46F868-0F68-4E38-9A91-D7ACD0DD4FB0}" type="parTrans" cxnId="{61D35552-358D-4A59-B5A6-9D078569C0F3}">
      <dgm:prSet/>
      <dgm:spPr/>
      <dgm:t>
        <a:bodyPr/>
        <a:lstStyle/>
        <a:p>
          <a:endParaRPr lang="ru-RU"/>
        </a:p>
      </dgm:t>
    </dgm:pt>
    <dgm:pt modelId="{F067A170-5F47-4622-8A7E-C3BF1ACC4867}" type="sibTrans" cxnId="{61D35552-358D-4A59-B5A6-9D078569C0F3}">
      <dgm:prSet/>
      <dgm:spPr/>
      <dgm:t>
        <a:bodyPr/>
        <a:lstStyle/>
        <a:p>
          <a:endParaRPr lang="ru-RU"/>
        </a:p>
      </dgm:t>
    </dgm:pt>
    <dgm:pt modelId="{9C755AB1-C533-4B9E-ACED-14D21AB09E02}">
      <dgm:prSet/>
      <dgm:spPr/>
      <dgm:t>
        <a:bodyPr/>
        <a:lstStyle/>
        <a:p>
          <a:r>
            <a:rPr lang="uk-UA" noProof="0" dirty="0" smtClean="0"/>
            <a:t>якщо товар відсутній, то покупець чекає, поки він не з'явиться на ринку</a:t>
          </a:r>
          <a:endParaRPr lang="uk-UA" noProof="0" dirty="0"/>
        </a:p>
      </dgm:t>
    </dgm:pt>
    <dgm:pt modelId="{47EF7A60-1FD9-45C3-BCBD-89CBE027439B}" type="parTrans" cxnId="{796D0A0C-12CB-4E8A-88F5-C7F4F78FA667}">
      <dgm:prSet/>
      <dgm:spPr/>
      <dgm:t>
        <a:bodyPr/>
        <a:lstStyle/>
        <a:p>
          <a:endParaRPr lang="ru-RU"/>
        </a:p>
      </dgm:t>
    </dgm:pt>
    <dgm:pt modelId="{12E8DB63-ED6A-47F2-9C1F-B3A32F2A2E0C}" type="sibTrans" cxnId="{796D0A0C-12CB-4E8A-88F5-C7F4F78FA667}">
      <dgm:prSet/>
      <dgm:spPr/>
      <dgm:t>
        <a:bodyPr/>
        <a:lstStyle/>
        <a:p>
          <a:endParaRPr lang="ru-RU"/>
        </a:p>
      </dgm:t>
    </dgm:pt>
    <dgm:pt modelId="{92948151-B529-46E0-9524-D4E0399BDF09}" type="pres">
      <dgm:prSet presAssocID="{546FA4B4-F27A-41F8-88FC-00502BF7D0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77E8E8-915A-4030-9671-0974A9C3C375}" type="pres">
      <dgm:prSet presAssocID="{543A8497-AA2C-4BEE-8CE9-24BC1019FDBD}" presName="composite" presStyleCnt="0"/>
      <dgm:spPr/>
    </dgm:pt>
    <dgm:pt modelId="{CB342CFD-6D8A-43BC-9440-F4BFA1D07E7B}" type="pres">
      <dgm:prSet presAssocID="{543A8497-AA2C-4BEE-8CE9-24BC1019FDB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82BDB-28D6-4D6E-B4ED-E5DBDA55DD8E}" type="pres">
      <dgm:prSet presAssocID="{543A8497-AA2C-4BEE-8CE9-24BC1019FDBD}" presName="desTx" presStyleLbl="alignAccFollowNode1" presStyleIdx="0" presStyleCnt="4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D3F70-1E9E-4A7D-BA4E-3945EA8F29BD}" type="pres">
      <dgm:prSet presAssocID="{D75D1CCF-8336-42A2-A8F5-67784E39E76E}" presName="space" presStyleCnt="0"/>
      <dgm:spPr/>
    </dgm:pt>
    <dgm:pt modelId="{FA90A5FE-2710-44CD-8D14-DCDED76EDFB0}" type="pres">
      <dgm:prSet presAssocID="{29241D66-74CD-4DBC-A3A5-4D90024819D7}" presName="composite" presStyleCnt="0"/>
      <dgm:spPr/>
    </dgm:pt>
    <dgm:pt modelId="{4630DED3-991B-47AA-BBFC-6BD503129817}" type="pres">
      <dgm:prSet presAssocID="{29241D66-74CD-4DBC-A3A5-4D90024819D7}" presName="parTx" presStyleLbl="alignNode1" presStyleIdx="1" presStyleCnt="4" custLinFactNeighborX="3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B73E7-3311-4055-8646-4B63830038CB}" type="pres">
      <dgm:prSet presAssocID="{29241D66-74CD-4DBC-A3A5-4D90024819D7}" presName="desTx" presStyleLbl="alignAccFollowNode1" presStyleIdx="1" presStyleCnt="4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6F355-18FB-4698-AD4E-D6C84048C2F1}" type="pres">
      <dgm:prSet presAssocID="{D3F16E41-0B24-4D7A-955E-130434D91A3F}" presName="space" presStyleCnt="0"/>
      <dgm:spPr/>
    </dgm:pt>
    <dgm:pt modelId="{1026A38A-0799-4E34-ABAA-0620A80DEB90}" type="pres">
      <dgm:prSet presAssocID="{1BF3547A-3828-4BC7-A96D-B4EF46ED6582}" presName="composite" presStyleCnt="0"/>
      <dgm:spPr/>
    </dgm:pt>
    <dgm:pt modelId="{6A2F12C8-2E0F-4A44-A0B9-C9422A4B82DA}" type="pres">
      <dgm:prSet presAssocID="{1BF3547A-3828-4BC7-A96D-B4EF46ED658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A3372-D360-473B-BAF4-58FDD0B1C5C6}" type="pres">
      <dgm:prSet presAssocID="{1BF3547A-3828-4BC7-A96D-B4EF46ED6582}" presName="desTx" presStyleLbl="alignAccFollowNode1" presStyleIdx="2" presStyleCnt="4" custLinFactNeighborX="459" custLinFactNeighborY="-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DE2EC-561E-4158-8A02-8AF9052BC08C}" type="pres">
      <dgm:prSet presAssocID="{5B6DC378-0302-44B5-8882-DF406578D5E8}" presName="space" presStyleCnt="0"/>
      <dgm:spPr/>
    </dgm:pt>
    <dgm:pt modelId="{74C23A89-73E3-479E-8ED5-BF3B7B0450F2}" type="pres">
      <dgm:prSet presAssocID="{F8873168-8020-40A6-957A-C1D88DA5CBFD}" presName="composite" presStyleCnt="0"/>
      <dgm:spPr/>
    </dgm:pt>
    <dgm:pt modelId="{A18E33B0-8044-448D-A7CA-021CCED6C908}" type="pres">
      <dgm:prSet presAssocID="{F8873168-8020-40A6-957A-C1D88DA5CBFD}" presName="parTx" presStyleLbl="alignNode1" presStyleIdx="3" presStyleCnt="4" custLinFactNeighborX="459" custLinFactNeighborY="-7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C0AF8-3223-4410-B511-10F6FA8C84BA}" type="pres">
      <dgm:prSet presAssocID="{F8873168-8020-40A6-957A-C1D88DA5CBFD}" presName="desTx" presStyleLbl="alignAccFollowNode1" presStyleIdx="3" presStyleCnt="4" custLinFactNeighborX="-1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EACEB5-76CA-465D-8D76-148174318882}" srcId="{546FA4B4-F27A-41F8-88FC-00502BF7D0CC}" destId="{29241D66-74CD-4DBC-A3A5-4D90024819D7}" srcOrd="1" destOrd="0" parTransId="{C40AC67D-333D-43B6-B310-DC0E8498163A}" sibTransId="{D3F16E41-0B24-4D7A-955E-130434D91A3F}"/>
    <dgm:cxn modelId="{9C67C49A-1DD8-4D55-9CDE-499605C859AB}" type="presOf" srcId="{2C672A76-2C16-48C7-A1F4-3F02E9811D34}" destId="{76FB73E7-3311-4055-8646-4B63830038CB}" srcOrd="0" destOrd="0" presId="urn:microsoft.com/office/officeart/2005/8/layout/hList1"/>
    <dgm:cxn modelId="{80E8AB0C-44FC-4485-B404-9122CABEABAC}" srcId="{29241D66-74CD-4DBC-A3A5-4D90024819D7}" destId="{2C672A76-2C16-48C7-A1F4-3F02E9811D34}" srcOrd="0" destOrd="0" parTransId="{28619003-9317-45F8-AF8B-FF2CC4A40870}" sibTransId="{1571055D-5B1B-4970-B276-65B7AFD44220}"/>
    <dgm:cxn modelId="{2003F894-4B94-4036-A4A1-0770860D5BC7}" type="presOf" srcId="{546FA4B4-F27A-41F8-88FC-00502BF7D0CC}" destId="{92948151-B529-46E0-9524-D4E0399BDF09}" srcOrd="0" destOrd="0" presId="urn:microsoft.com/office/officeart/2005/8/layout/hList1"/>
    <dgm:cxn modelId="{6D167221-F71E-4823-9CEB-2974E688D1D1}" srcId="{546FA4B4-F27A-41F8-88FC-00502BF7D0CC}" destId="{543A8497-AA2C-4BEE-8CE9-24BC1019FDBD}" srcOrd="0" destOrd="0" parTransId="{F1DA4491-09C3-44C4-9147-E256D20967F5}" sibTransId="{D75D1CCF-8336-42A2-A8F5-67784E39E76E}"/>
    <dgm:cxn modelId="{8D56B2A5-50DA-49E6-B514-C00280E6A2D0}" srcId="{546FA4B4-F27A-41F8-88FC-00502BF7D0CC}" destId="{1BF3547A-3828-4BC7-A96D-B4EF46ED6582}" srcOrd="2" destOrd="0" parTransId="{52E6AC75-415E-465E-878D-4EB5183ACD78}" sibTransId="{5B6DC378-0302-44B5-8882-DF406578D5E8}"/>
    <dgm:cxn modelId="{796D0A0C-12CB-4E8A-88F5-C7F4F78FA667}" srcId="{F8873168-8020-40A6-957A-C1D88DA5CBFD}" destId="{9C755AB1-C533-4B9E-ACED-14D21AB09E02}" srcOrd="0" destOrd="0" parTransId="{47EF7A60-1FD9-45C3-BCBD-89CBE027439B}" sibTransId="{12E8DB63-ED6A-47F2-9C1F-B3A32F2A2E0C}"/>
    <dgm:cxn modelId="{B9679561-4B8C-44BA-A26E-BC9E548C14D0}" type="presOf" srcId="{29241D66-74CD-4DBC-A3A5-4D90024819D7}" destId="{4630DED3-991B-47AA-BBFC-6BD503129817}" srcOrd="0" destOrd="0" presId="urn:microsoft.com/office/officeart/2005/8/layout/hList1"/>
    <dgm:cxn modelId="{A8268A9E-1776-4C5C-9B00-AFD8912A5DAF}" srcId="{543A8497-AA2C-4BEE-8CE9-24BC1019FDBD}" destId="{FEB3E8EE-8253-43DC-9679-E75049EEF684}" srcOrd="0" destOrd="0" parTransId="{FF7E9707-425E-4CD4-9D1D-356556755822}" sibTransId="{BDF04103-BE00-426D-881A-5686C314309D}"/>
    <dgm:cxn modelId="{61D35552-358D-4A59-B5A6-9D078569C0F3}" srcId="{546FA4B4-F27A-41F8-88FC-00502BF7D0CC}" destId="{F8873168-8020-40A6-957A-C1D88DA5CBFD}" srcOrd="3" destOrd="0" parTransId="{9A46F868-0F68-4E38-9A91-D7ACD0DD4FB0}" sibTransId="{F067A170-5F47-4622-8A7E-C3BF1ACC4867}"/>
    <dgm:cxn modelId="{B8D999CA-7402-4AE1-8837-83C204130734}" type="presOf" srcId="{FEB3E8EE-8253-43DC-9679-E75049EEF684}" destId="{51382BDB-28D6-4D6E-B4ED-E5DBDA55DD8E}" srcOrd="0" destOrd="0" presId="urn:microsoft.com/office/officeart/2005/8/layout/hList1"/>
    <dgm:cxn modelId="{3FBB6573-31E6-40CD-B1F5-5C150DA6AEE1}" type="presOf" srcId="{1BF3547A-3828-4BC7-A96D-B4EF46ED6582}" destId="{6A2F12C8-2E0F-4A44-A0B9-C9422A4B82DA}" srcOrd="0" destOrd="0" presId="urn:microsoft.com/office/officeart/2005/8/layout/hList1"/>
    <dgm:cxn modelId="{F3C580C3-60F4-4059-90E9-508202F1A381}" srcId="{1BF3547A-3828-4BC7-A96D-B4EF46ED6582}" destId="{F268060B-174D-4CD5-9DA7-9BE9D5AB8806}" srcOrd="0" destOrd="0" parTransId="{A26511AD-945A-4A61-8A6B-A8D7CB817931}" sibTransId="{C92B9177-525F-4B0A-9FDF-2CB18CCDB19A}"/>
    <dgm:cxn modelId="{8456D286-6F9E-4A42-BAEC-F6A344363BD6}" type="presOf" srcId="{F8873168-8020-40A6-957A-C1D88DA5CBFD}" destId="{A18E33B0-8044-448D-A7CA-021CCED6C908}" srcOrd="0" destOrd="0" presId="urn:microsoft.com/office/officeart/2005/8/layout/hList1"/>
    <dgm:cxn modelId="{A34170BF-56FC-45F5-AD46-674CD836486F}" type="presOf" srcId="{9C755AB1-C533-4B9E-ACED-14D21AB09E02}" destId="{381C0AF8-3223-4410-B511-10F6FA8C84BA}" srcOrd="0" destOrd="0" presId="urn:microsoft.com/office/officeart/2005/8/layout/hList1"/>
    <dgm:cxn modelId="{5CB8A2C1-11FE-48E5-96D3-45F5F46E7A9A}" type="presOf" srcId="{543A8497-AA2C-4BEE-8CE9-24BC1019FDBD}" destId="{CB342CFD-6D8A-43BC-9440-F4BFA1D07E7B}" srcOrd="0" destOrd="0" presId="urn:microsoft.com/office/officeart/2005/8/layout/hList1"/>
    <dgm:cxn modelId="{D3545ECE-F308-4E09-A297-1BFD33CC4555}" type="presOf" srcId="{F268060B-174D-4CD5-9DA7-9BE9D5AB8806}" destId="{162A3372-D360-473B-BAF4-58FDD0B1C5C6}" srcOrd="0" destOrd="0" presId="urn:microsoft.com/office/officeart/2005/8/layout/hList1"/>
    <dgm:cxn modelId="{D20B9355-5CFF-47C0-9C01-B2A845A57735}" type="presParOf" srcId="{92948151-B529-46E0-9524-D4E0399BDF09}" destId="{A377E8E8-915A-4030-9671-0974A9C3C375}" srcOrd="0" destOrd="0" presId="urn:microsoft.com/office/officeart/2005/8/layout/hList1"/>
    <dgm:cxn modelId="{5DD07146-271C-402B-A5FA-6B5DE3C1D046}" type="presParOf" srcId="{A377E8E8-915A-4030-9671-0974A9C3C375}" destId="{CB342CFD-6D8A-43BC-9440-F4BFA1D07E7B}" srcOrd="0" destOrd="0" presId="urn:microsoft.com/office/officeart/2005/8/layout/hList1"/>
    <dgm:cxn modelId="{8A3DBB3A-6B34-42CA-8215-280BFD8054AA}" type="presParOf" srcId="{A377E8E8-915A-4030-9671-0974A9C3C375}" destId="{51382BDB-28D6-4D6E-B4ED-E5DBDA55DD8E}" srcOrd="1" destOrd="0" presId="urn:microsoft.com/office/officeart/2005/8/layout/hList1"/>
    <dgm:cxn modelId="{F9B9EA71-3D92-4375-8C50-2F8E009997A1}" type="presParOf" srcId="{92948151-B529-46E0-9524-D4E0399BDF09}" destId="{CEAD3F70-1E9E-4A7D-BA4E-3945EA8F29BD}" srcOrd="1" destOrd="0" presId="urn:microsoft.com/office/officeart/2005/8/layout/hList1"/>
    <dgm:cxn modelId="{B030F3FC-7620-4AA0-9AC4-7438A20DD3AF}" type="presParOf" srcId="{92948151-B529-46E0-9524-D4E0399BDF09}" destId="{FA90A5FE-2710-44CD-8D14-DCDED76EDFB0}" srcOrd="2" destOrd="0" presId="urn:microsoft.com/office/officeart/2005/8/layout/hList1"/>
    <dgm:cxn modelId="{B5F21FA1-ECD3-4B61-9208-4B60C63B4937}" type="presParOf" srcId="{FA90A5FE-2710-44CD-8D14-DCDED76EDFB0}" destId="{4630DED3-991B-47AA-BBFC-6BD503129817}" srcOrd="0" destOrd="0" presId="urn:microsoft.com/office/officeart/2005/8/layout/hList1"/>
    <dgm:cxn modelId="{D579A3BC-DE58-49B4-A1A9-EA7E0EF4D801}" type="presParOf" srcId="{FA90A5FE-2710-44CD-8D14-DCDED76EDFB0}" destId="{76FB73E7-3311-4055-8646-4B63830038CB}" srcOrd="1" destOrd="0" presId="urn:microsoft.com/office/officeart/2005/8/layout/hList1"/>
    <dgm:cxn modelId="{DDEC43ED-46B0-4684-9008-FBA8EA41EF5F}" type="presParOf" srcId="{92948151-B529-46E0-9524-D4E0399BDF09}" destId="{73E6F355-18FB-4698-AD4E-D6C84048C2F1}" srcOrd="3" destOrd="0" presId="urn:microsoft.com/office/officeart/2005/8/layout/hList1"/>
    <dgm:cxn modelId="{F9610920-4C5D-42B5-A57C-D724E1B0B039}" type="presParOf" srcId="{92948151-B529-46E0-9524-D4E0399BDF09}" destId="{1026A38A-0799-4E34-ABAA-0620A80DEB90}" srcOrd="4" destOrd="0" presId="urn:microsoft.com/office/officeart/2005/8/layout/hList1"/>
    <dgm:cxn modelId="{82378980-F0C5-4BD3-B30D-AFA1A095A031}" type="presParOf" srcId="{1026A38A-0799-4E34-ABAA-0620A80DEB90}" destId="{6A2F12C8-2E0F-4A44-A0B9-C9422A4B82DA}" srcOrd="0" destOrd="0" presId="urn:microsoft.com/office/officeart/2005/8/layout/hList1"/>
    <dgm:cxn modelId="{0395718F-DB37-42D9-AEA7-F225705C99D0}" type="presParOf" srcId="{1026A38A-0799-4E34-ABAA-0620A80DEB90}" destId="{162A3372-D360-473B-BAF4-58FDD0B1C5C6}" srcOrd="1" destOrd="0" presId="urn:microsoft.com/office/officeart/2005/8/layout/hList1"/>
    <dgm:cxn modelId="{71583839-66FA-4DCD-B03B-AC308D308CAF}" type="presParOf" srcId="{92948151-B529-46E0-9524-D4E0399BDF09}" destId="{91BDE2EC-561E-4158-8A02-8AF9052BC08C}" srcOrd="5" destOrd="0" presId="urn:microsoft.com/office/officeart/2005/8/layout/hList1"/>
    <dgm:cxn modelId="{02644B6C-8744-4DC6-8F2F-8AF083EC164B}" type="presParOf" srcId="{92948151-B529-46E0-9524-D4E0399BDF09}" destId="{74C23A89-73E3-479E-8ED5-BF3B7B0450F2}" srcOrd="6" destOrd="0" presId="urn:microsoft.com/office/officeart/2005/8/layout/hList1"/>
    <dgm:cxn modelId="{584AA51B-59C5-49DB-B538-7BCA3617732E}" type="presParOf" srcId="{74C23A89-73E3-479E-8ED5-BF3B7B0450F2}" destId="{A18E33B0-8044-448D-A7CA-021CCED6C908}" srcOrd="0" destOrd="0" presId="urn:microsoft.com/office/officeart/2005/8/layout/hList1"/>
    <dgm:cxn modelId="{20230D29-E944-4B23-9690-4426871D57D8}" type="presParOf" srcId="{74C23A89-73E3-479E-8ED5-BF3B7B0450F2}" destId="{381C0AF8-3223-4410-B511-10F6FA8C84BA}" srcOrd="1" destOrd="0" presId="urn:microsoft.com/office/officeart/2005/8/layout/hList1"/>
  </dgm:cxnLst>
  <dgm:bg>
    <a:gradFill flip="none" rotWithShape="1">
      <a:gsLst>
        <a:gs pos="2000">
          <a:schemeClr val="accent5">
            <a:lumMod val="0"/>
            <a:lumOff val="100000"/>
          </a:schemeClr>
        </a:gs>
        <a:gs pos="20000">
          <a:srgbClr val="002060"/>
        </a:gs>
      </a:gsLst>
      <a:lin ang="27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1CD23-2EBE-4C7E-94AB-99618D74C648}" type="doc">
      <dgm:prSet loTypeId="urn:microsoft.com/office/officeart/2005/8/layout/cycle8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47E91265-0CC7-4595-84B4-49A0A3BAA278}">
      <dgm:prSet phldrT="[Текст]" custT="1"/>
      <dgm:spPr/>
      <dgm:t>
        <a:bodyPr/>
        <a:lstStyle/>
        <a:p>
          <a:r>
            <a:rPr lang="uk-UA" sz="1400" dirty="0" smtClean="0">
              <a:latin typeface="Verdana" panose="020B0604030504040204" pitchFamily="34" charset="0"/>
              <a:ea typeface="Verdana" panose="020B0604030504040204" pitchFamily="34" charset="0"/>
            </a:rPr>
            <a:t>Основоположна інформація </a:t>
          </a:r>
          <a:endParaRPr lang="ru-RU" sz="1400" dirty="0"/>
        </a:p>
      </dgm:t>
    </dgm:pt>
    <dgm:pt modelId="{6314F9D8-6FB2-4537-A267-2AAB35BBD50E}" type="parTrans" cxnId="{5DC3C8D3-AC12-4CBF-9D38-3B52CFFCBA1C}">
      <dgm:prSet/>
      <dgm:spPr/>
      <dgm:t>
        <a:bodyPr/>
        <a:lstStyle/>
        <a:p>
          <a:endParaRPr lang="ru-RU"/>
        </a:p>
      </dgm:t>
    </dgm:pt>
    <dgm:pt modelId="{E2B90089-4488-4ECB-8100-91B553005C9C}" type="sibTrans" cxnId="{5DC3C8D3-AC12-4CBF-9D38-3B52CFFCBA1C}">
      <dgm:prSet/>
      <dgm:spPr/>
      <dgm:t>
        <a:bodyPr/>
        <a:lstStyle/>
        <a:p>
          <a:endParaRPr lang="ru-RU"/>
        </a:p>
      </dgm:t>
    </dgm:pt>
    <dgm:pt modelId="{C1039D08-68CB-45AB-8654-B37F4BA3C40B}">
      <dgm:prSet phldrT="[Текст]" custT="1"/>
      <dgm:spPr/>
      <dgm:t>
        <a:bodyPr/>
        <a:lstStyle/>
        <a:p>
          <a:r>
            <a:rPr lang="uk-UA" sz="1200" dirty="0" smtClean="0">
              <a:latin typeface="Verdana" panose="020B0604030504040204" pitchFamily="34" charset="0"/>
              <a:ea typeface="Verdana" panose="020B0604030504040204" pitchFamily="34" charset="0"/>
            </a:rPr>
            <a:t>Споживацька </a:t>
          </a:r>
          <a:endParaRPr lang="ru-RU" sz="1200" dirty="0"/>
        </a:p>
      </dgm:t>
    </dgm:pt>
    <dgm:pt modelId="{10E50BE2-254A-4762-8E4E-E48437596573}" type="parTrans" cxnId="{73996DC1-586B-4E5A-9A00-987B57D2BE9E}">
      <dgm:prSet/>
      <dgm:spPr/>
      <dgm:t>
        <a:bodyPr/>
        <a:lstStyle/>
        <a:p>
          <a:endParaRPr lang="ru-RU"/>
        </a:p>
      </dgm:t>
    </dgm:pt>
    <dgm:pt modelId="{A5541B74-0E6E-414F-9660-89B285598C97}" type="sibTrans" cxnId="{73996DC1-586B-4E5A-9A00-987B57D2BE9E}">
      <dgm:prSet/>
      <dgm:spPr/>
      <dgm:t>
        <a:bodyPr/>
        <a:lstStyle/>
        <a:p>
          <a:endParaRPr lang="ru-RU"/>
        </a:p>
      </dgm:t>
    </dgm:pt>
    <dgm:pt modelId="{DA4F3E33-D5C3-4EB3-A3DC-1978BB73991B}">
      <dgm:prSet phldrT="[Текст]" custT="1"/>
      <dgm:spPr/>
      <dgm:t>
        <a:bodyPr/>
        <a:lstStyle/>
        <a:p>
          <a:r>
            <a:rPr lang="uk-UA" sz="1400" dirty="0" smtClean="0">
              <a:latin typeface="Verdana" panose="020B0604030504040204" pitchFamily="34" charset="0"/>
              <a:ea typeface="Verdana" panose="020B0604030504040204" pitchFamily="34" charset="0"/>
            </a:rPr>
            <a:t>Комерційна -</a:t>
          </a:r>
          <a:endParaRPr lang="ru-RU" sz="1400" dirty="0"/>
        </a:p>
      </dgm:t>
    </dgm:pt>
    <dgm:pt modelId="{9D1DBB93-3DE8-460B-A587-1DCBCCB84C26}" type="parTrans" cxnId="{EE197C7F-7D71-4739-92D2-9BDD89AD0E25}">
      <dgm:prSet/>
      <dgm:spPr/>
      <dgm:t>
        <a:bodyPr/>
        <a:lstStyle/>
        <a:p>
          <a:endParaRPr lang="ru-RU"/>
        </a:p>
      </dgm:t>
    </dgm:pt>
    <dgm:pt modelId="{04D3AE54-7A7E-47AF-8777-D9FE9FDCC53B}" type="sibTrans" cxnId="{EE197C7F-7D71-4739-92D2-9BDD89AD0E25}">
      <dgm:prSet/>
      <dgm:spPr/>
      <dgm:t>
        <a:bodyPr/>
        <a:lstStyle/>
        <a:p>
          <a:endParaRPr lang="ru-RU"/>
        </a:p>
      </dgm:t>
    </dgm:pt>
    <dgm:pt modelId="{9718ECA6-67A5-4BAD-BA1B-3F2608C4A3A1}" type="pres">
      <dgm:prSet presAssocID="{6BF1CD23-2EBE-4C7E-94AB-99618D74C64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70DE71-C0BC-420D-B0F5-EE86E1F350A1}" type="pres">
      <dgm:prSet presAssocID="{6BF1CD23-2EBE-4C7E-94AB-99618D74C648}" presName="wedge1" presStyleLbl="node1" presStyleIdx="0" presStyleCnt="3" custScaleX="100564"/>
      <dgm:spPr/>
      <dgm:t>
        <a:bodyPr/>
        <a:lstStyle/>
        <a:p>
          <a:endParaRPr lang="ru-RU"/>
        </a:p>
      </dgm:t>
    </dgm:pt>
    <dgm:pt modelId="{8AF456AE-5CA8-446D-AC93-F5F9CB0393D6}" type="pres">
      <dgm:prSet presAssocID="{6BF1CD23-2EBE-4C7E-94AB-99618D74C648}" presName="dummy1a" presStyleCnt="0"/>
      <dgm:spPr/>
    </dgm:pt>
    <dgm:pt modelId="{71294A37-5A96-4790-A214-FB4118CB1A23}" type="pres">
      <dgm:prSet presAssocID="{6BF1CD23-2EBE-4C7E-94AB-99618D74C648}" presName="dummy1b" presStyleCnt="0"/>
      <dgm:spPr/>
    </dgm:pt>
    <dgm:pt modelId="{ABE558C1-AB00-4DA6-8673-5713141E90BC}" type="pres">
      <dgm:prSet presAssocID="{6BF1CD23-2EBE-4C7E-94AB-99618D74C64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7D4CF-A81D-4FD8-836D-E596D2E55579}" type="pres">
      <dgm:prSet presAssocID="{6BF1CD23-2EBE-4C7E-94AB-99618D74C648}" presName="wedge2" presStyleLbl="node1" presStyleIdx="1" presStyleCnt="3"/>
      <dgm:spPr/>
      <dgm:t>
        <a:bodyPr/>
        <a:lstStyle/>
        <a:p>
          <a:endParaRPr lang="ru-RU"/>
        </a:p>
      </dgm:t>
    </dgm:pt>
    <dgm:pt modelId="{13229C17-D2B6-4362-8F59-E57CCA324BA3}" type="pres">
      <dgm:prSet presAssocID="{6BF1CD23-2EBE-4C7E-94AB-99618D74C648}" presName="dummy2a" presStyleCnt="0"/>
      <dgm:spPr/>
    </dgm:pt>
    <dgm:pt modelId="{23687CE5-B0F7-4228-A215-B329BB2EE2FE}" type="pres">
      <dgm:prSet presAssocID="{6BF1CD23-2EBE-4C7E-94AB-99618D74C648}" presName="dummy2b" presStyleCnt="0"/>
      <dgm:spPr/>
    </dgm:pt>
    <dgm:pt modelId="{7A728944-64E3-4F20-844E-58592952C421}" type="pres">
      <dgm:prSet presAssocID="{6BF1CD23-2EBE-4C7E-94AB-99618D74C64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2A48F7-8CFF-441C-930B-D8B01A016199}" type="pres">
      <dgm:prSet presAssocID="{6BF1CD23-2EBE-4C7E-94AB-99618D74C648}" presName="wedge3" presStyleLbl="node1" presStyleIdx="2" presStyleCnt="3"/>
      <dgm:spPr/>
      <dgm:t>
        <a:bodyPr/>
        <a:lstStyle/>
        <a:p>
          <a:endParaRPr lang="ru-RU"/>
        </a:p>
      </dgm:t>
    </dgm:pt>
    <dgm:pt modelId="{8B12DBC1-4704-4507-9D74-48CCE649C688}" type="pres">
      <dgm:prSet presAssocID="{6BF1CD23-2EBE-4C7E-94AB-99618D74C648}" presName="dummy3a" presStyleCnt="0"/>
      <dgm:spPr/>
    </dgm:pt>
    <dgm:pt modelId="{1D533CF3-49AC-46F6-A9DC-D03338AAA9B6}" type="pres">
      <dgm:prSet presAssocID="{6BF1CD23-2EBE-4C7E-94AB-99618D74C648}" presName="dummy3b" presStyleCnt="0"/>
      <dgm:spPr/>
    </dgm:pt>
    <dgm:pt modelId="{369B2543-A45B-4599-BF81-BACF845419FA}" type="pres">
      <dgm:prSet presAssocID="{6BF1CD23-2EBE-4C7E-94AB-99618D74C64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1476F-DE18-427F-A7D3-04FE707A68A2}" type="pres">
      <dgm:prSet presAssocID="{E2B90089-4488-4ECB-8100-91B553005C9C}" presName="arrowWedge1" presStyleLbl="fgSibTrans2D1" presStyleIdx="0" presStyleCnt="3"/>
      <dgm:spPr/>
    </dgm:pt>
    <dgm:pt modelId="{299234AF-0698-419B-82BD-625430085990}" type="pres">
      <dgm:prSet presAssocID="{A5541B74-0E6E-414F-9660-89B285598C97}" presName="arrowWedge2" presStyleLbl="fgSibTrans2D1" presStyleIdx="1" presStyleCnt="3"/>
      <dgm:spPr/>
    </dgm:pt>
    <dgm:pt modelId="{84F10307-7814-4F9A-9B3A-1C5D8CCDF035}" type="pres">
      <dgm:prSet presAssocID="{04D3AE54-7A7E-47AF-8777-D9FE9FDCC53B}" presName="arrowWedge3" presStyleLbl="fgSibTrans2D1" presStyleIdx="2" presStyleCnt="3"/>
      <dgm:spPr/>
    </dgm:pt>
  </dgm:ptLst>
  <dgm:cxnLst>
    <dgm:cxn modelId="{EE197C7F-7D71-4739-92D2-9BDD89AD0E25}" srcId="{6BF1CD23-2EBE-4C7E-94AB-99618D74C648}" destId="{DA4F3E33-D5C3-4EB3-A3DC-1978BB73991B}" srcOrd="2" destOrd="0" parTransId="{9D1DBB93-3DE8-460B-A587-1DCBCCB84C26}" sibTransId="{04D3AE54-7A7E-47AF-8777-D9FE9FDCC53B}"/>
    <dgm:cxn modelId="{73996DC1-586B-4E5A-9A00-987B57D2BE9E}" srcId="{6BF1CD23-2EBE-4C7E-94AB-99618D74C648}" destId="{C1039D08-68CB-45AB-8654-B37F4BA3C40B}" srcOrd="1" destOrd="0" parTransId="{10E50BE2-254A-4762-8E4E-E48437596573}" sibTransId="{A5541B74-0E6E-414F-9660-89B285598C97}"/>
    <dgm:cxn modelId="{5F4D075D-C7A7-4CA5-A11D-CF32D7F4F6FF}" type="presOf" srcId="{6BF1CD23-2EBE-4C7E-94AB-99618D74C648}" destId="{9718ECA6-67A5-4BAD-BA1B-3F2608C4A3A1}" srcOrd="0" destOrd="0" presId="urn:microsoft.com/office/officeart/2005/8/layout/cycle8"/>
    <dgm:cxn modelId="{DAD406EB-B7DB-48CA-A634-1BE363A63528}" type="presOf" srcId="{DA4F3E33-D5C3-4EB3-A3DC-1978BB73991B}" destId="{322A48F7-8CFF-441C-930B-D8B01A016199}" srcOrd="0" destOrd="0" presId="urn:microsoft.com/office/officeart/2005/8/layout/cycle8"/>
    <dgm:cxn modelId="{5DC3C8D3-AC12-4CBF-9D38-3B52CFFCBA1C}" srcId="{6BF1CD23-2EBE-4C7E-94AB-99618D74C648}" destId="{47E91265-0CC7-4595-84B4-49A0A3BAA278}" srcOrd="0" destOrd="0" parTransId="{6314F9D8-6FB2-4537-A267-2AAB35BBD50E}" sibTransId="{E2B90089-4488-4ECB-8100-91B553005C9C}"/>
    <dgm:cxn modelId="{9117EDE4-F477-4D02-A45E-7652E1A6BF42}" type="presOf" srcId="{DA4F3E33-D5C3-4EB3-A3DC-1978BB73991B}" destId="{369B2543-A45B-4599-BF81-BACF845419FA}" srcOrd="1" destOrd="0" presId="urn:microsoft.com/office/officeart/2005/8/layout/cycle8"/>
    <dgm:cxn modelId="{FEB8D3BF-058B-444E-87FA-1604840F43B7}" type="presOf" srcId="{C1039D08-68CB-45AB-8654-B37F4BA3C40B}" destId="{9F17D4CF-A81D-4FD8-836D-E596D2E55579}" srcOrd="0" destOrd="0" presId="urn:microsoft.com/office/officeart/2005/8/layout/cycle8"/>
    <dgm:cxn modelId="{1BBC107D-B7EC-404F-9219-0E1126F7990F}" type="presOf" srcId="{47E91265-0CC7-4595-84B4-49A0A3BAA278}" destId="{ABE558C1-AB00-4DA6-8673-5713141E90BC}" srcOrd="1" destOrd="0" presId="urn:microsoft.com/office/officeart/2005/8/layout/cycle8"/>
    <dgm:cxn modelId="{055572B0-A0C4-41B3-9A15-9615CC6F64BC}" type="presOf" srcId="{47E91265-0CC7-4595-84B4-49A0A3BAA278}" destId="{7970DE71-C0BC-420D-B0F5-EE86E1F350A1}" srcOrd="0" destOrd="0" presId="urn:microsoft.com/office/officeart/2005/8/layout/cycle8"/>
    <dgm:cxn modelId="{07A25351-0FD7-4AE2-A23F-DCCE161AED1A}" type="presOf" srcId="{C1039D08-68CB-45AB-8654-B37F4BA3C40B}" destId="{7A728944-64E3-4F20-844E-58592952C421}" srcOrd="1" destOrd="0" presId="urn:microsoft.com/office/officeart/2005/8/layout/cycle8"/>
    <dgm:cxn modelId="{A9FE3FC6-13B3-4451-8E75-3C3DB6603135}" type="presParOf" srcId="{9718ECA6-67A5-4BAD-BA1B-3F2608C4A3A1}" destId="{7970DE71-C0BC-420D-B0F5-EE86E1F350A1}" srcOrd="0" destOrd="0" presId="urn:microsoft.com/office/officeart/2005/8/layout/cycle8"/>
    <dgm:cxn modelId="{55B65F93-FA5E-40DF-A7E4-6DACAE6A8C0D}" type="presParOf" srcId="{9718ECA6-67A5-4BAD-BA1B-3F2608C4A3A1}" destId="{8AF456AE-5CA8-446D-AC93-F5F9CB0393D6}" srcOrd="1" destOrd="0" presId="urn:microsoft.com/office/officeart/2005/8/layout/cycle8"/>
    <dgm:cxn modelId="{E6409FD1-FF2D-4A40-BF77-EFC36D26E9FE}" type="presParOf" srcId="{9718ECA6-67A5-4BAD-BA1B-3F2608C4A3A1}" destId="{71294A37-5A96-4790-A214-FB4118CB1A23}" srcOrd="2" destOrd="0" presId="urn:microsoft.com/office/officeart/2005/8/layout/cycle8"/>
    <dgm:cxn modelId="{E028CB87-CFD6-4568-94CD-53758757FB1F}" type="presParOf" srcId="{9718ECA6-67A5-4BAD-BA1B-3F2608C4A3A1}" destId="{ABE558C1-AB00-4DA6-8673-5713141E90BC}" srcOrd="3" destOrd="0" presId="urn:microsoft.com/office/officeart/2005/8/layout/cycle8"/>
    <dgm:cxn modelId="{5BDB92EA-B6BD-4E55-A604-39C0592E9208}" type="presParOf" srcId="{9718ECA6-67A5-4BAD-BA1B-3F2608C4A3A1}" destId="{9F17D4CF-A81D-4FD8-836D-E596D2E55579}" srcOrd="4" destOrd="0" presId="urn:microsoft.com/office/officeart/2005/8/layout/cycle8"/>
    <dgm:cxn modelId="{A081BB59-E92A-4507-B0B5-AD5FE48FBD81}" type="presParOf" srcId="{9718ECA6-67A5-4BAD-BA1B-3F2608C4A3A1}" destId="{13229C17-D2B6-4362-8F59-E57CCA324BA3}" srcOrd="5" destOrd="0" presId="urn:microsoft.com/office/officeart/2005/8/layout/cycle8"/>
    <dgm:cxn modelId="{165D459C-10FE-4B7C-99AA-8F8BAA2D529E}" type="presParOf" srcId="{9718ECA6-67A5-4BAD-BA1B-3F2608C4A3A1}" destId="{23687CE5-B0F7-4228-A215-B329BB2EE2FE}" srcOrd="6" destOrd="0" presId="urn:microsoft.com/office/officeart/2005/8/layout/cycle8"/>
    <dgm:cxn modelId="{3D044089-DBBD-4999-9211-3A5E280C0593}" type="presParOf" srcId="{9718ECA6-67A5-4BAD-BA1B-3F2608C4A3A1}" destId="{7A728944-64E3-4F20-844E-58592952C421}" srcOrd="7" destOrd="0" presId="urn:microsoft.com/office/officeart/2005/8/layout/cycle8"/>
    <dgm:cxn modelId="{862AF06B-7218-40A0-83EE-9AF0BE9DDB62}" type="presParOf" srcId="{9718ECA6-67A5-4BAD-BA1B-3F2608C4A3A1}" destId="{322A48F7-8CFF-441C-930B-D8B01A016199}" srcOrd="8" destOrd="0" presId="urn:microsoft.com/office/officeart/2005/8/layout/cycle8"/>
    <dgm:cxn modelId="{D6D4247E-48CB-4BF1-A719-41CAF3364FAD}" type="presParOf" srcId="{9718ECA6-67A5-4BAD-BA1B-3F2608C4A3A1}" destId="{8B12DBC1-4704-4507-9D74-48CCE649C688}" srcOrd="9" destOrd="0" presId="urn:microsoft.com/office/officeart/2005/8/layout/cycle8"/>
    <dgm:cxn modelId="{BC5B59AA-DEA7-4D55-BE7C-1ACE33DE14CE}" type="presParOf" srcId="{9718ECA6-67A5-4BAD-BA1B-3F2608C4A3A1}" destId="{1D533CF3-49AC-46F6-A9DC-D03338AAA9B6}" srcOrd="10" destOrd="0" presId="urn:microsoft.com/office/officeart/2005/8/layout/cycle8"/>
    <dgm:cxn modelId="{C2F610A5-5F4B-429B-9850-E04BFAE6A0E5}" type="presParOf" srcId="{9718ECA6-67A5-4BAD-BA1B-3F2608C4A3A1}" destId="{369B2543-A45B-4599-BF81-BACF845419FA}" srcOrd="11" destOrd="0" presId="urn:microsoft.com/office/officeart/2005/8/layout/cycle8"/>
    <dgm:cxn modelId="{575E9F87-27BA-4F84-BDE6-F8E77F3FB66C}" type="presParOf" srcId="{9718ECA6-67A5-4BAD-BA1B-3F2608C4A3A1}" destId="{AFB1476F-DE18-427F-A7D3-04FE707A68A2}" srcOrd="12" destOrd="0" presId="urn:microsoft.com/office/officeart/2005/8/layout/cycle8"/>
    <dgm:cxn modelId="{A5B24BE5-F064-4E69-86B6-603F420AD209}" type="presParOf" srcId="{9718ECA6-67A5-4BAD-BA1B-3F2608C4A3A1}" destId="{299234AF-0698-419B-82BD-625430085990}" srcOrd="13" destOrd="0" presId="urn:microsoft.com/office/officeart/2005/8/layout/cycle8"/>
    <dgm:cxn modelId="{271F1EED-872A-45E0-83DE-27D30EA9DBB4}" type="presParOf" srcId="{9718ECA6-67A5-4BAD-BA1B-3F2608C4A3A1}" destId="{84F10307-7814-4F9A-9B3A-1C5D8CCDF03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71F8BC-8524-4B93-9EC8-DDB7FB7F5CE0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2D3C211E-757C-4262-9C43-DFE72C4FDBF3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</a:t>
          </a:r>
          <a:r>
            <a:rPr lang="ru-RU" dirty="0" err="1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технологічний</a:t>
          </a:r>
          <a:endParaRPr lang="ru-RU" dirty="0"/>
        </a:p>
      </dgm:t>
    </dgm:pt>
    <dgm:pt modelId="{210155B3-3E94-4F73-849F-A2CB0C292B18}" type="parTrans" cxnId="{5F20408E-10C6-41BB-8471-126625F66D99}">
      <dgm:prSet/>
      <dgm:spPr/>
      <dgm:t>
        <a:bodyPr/>
        <a:lstStyle/>
        <a:p>
          <a:endParaRPr lang="ru-RU"/>
        </a:p>
      </dgm:t>
    </dgm:pt>
    <dgm:pt modelId="{8F16FF62-1E13-483A-AAD3-112FB8375C5B}" type="sibTrans" cxnId="{5F20408E-10C6-41BB-8471-126625F66D99}">
      <dgm:prSet/>
      <dgm:spPr/>
      <dgm:t>
        <a:bodyPr/>
        <a:lstStyle/>
        <a:p>
          <a:endParaRPr lang="ru-RU"/>
        </a:p>
      </dgm:t>
    </dgm:pt>
    <dgm:pt modelId="{3440F680-7148-4C2F-B8A1-440D7DF57D9C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</a:t>
          </a:r>
          <a:r>
            <a:rPr lang="ru-RU" dirty="0" err="1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формуючий</a:t>
          </a:r>
          <a:endParaRPr lang="ru-RU" dirty="0"/>
        </a:p>
      </dgm:t>
    </dgm:pt>
    <dgm:pt modelId="{32D72D00-1506-4E1D-AD86-175D1F6FA8C0}" type="parTrans" cxnId="{108AF77E-CF89-4666-8CA7-351894013BB4}">
      <dgm:prSet/>
      <dgm:spPr/>
      <dgm:t>
        <a:bodyPr/>
        <a:lstStyle/>
        <a:p>
          <a:endParaRPr lang="ru-RU"/>
        </a:p>
      </dgm:t>
    </dgm:pt>
    <dgm:pt modelId="{EF83D3E4-A9E4-468F-9709-B4FEE5A75915}" type="sibTrans" cxnId="{108AF77E-CF89-4666-8CA7-351894013BB4}">
      <dgm:prSet/>
      <dgm:spPr/>
      <dgm:t>
        <a:bodyPr/>
        <a:lstStyle/>
        <a:p>
          <a:endParaRPr lang="ru-RU"/>
        </a:p>
      </dgm:t>
    </dgm:pt>
    <dgm:pt modelId="{6559CA11-5028-4075-94B6-6B24ABBF56A4}">
      <dgm:prSet phldrT="[Текст]"/>
      <dgm:spPr/>
      <dgm:t>
        <a:bodyPr/>
        <a:lstStyle/>
        <a:p>
          <a:r>
            <a:rPr lang="uk-UA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товарознавчо-описовий</a:t>
          </a:r>
          <a:endParaRPr lang="ru-RU" dirty="0"/>
        </a:p>
      </dgm:t>
    </dgm:pt>
    <dgm:pt modelId="{0B32E90D-D283-490F-9E23-C45A01F9D27B}" type="parTrans" cxnId="{4948DDBD-48F5-494C-95C3-E35FA220B94E}">
      <dgm:prSet/>
      <dgm:spPr/>
      <dgm:t>
        <a:bodyPr/>
        <a:lstStyle/>
        <a:p>
          <a:endParaRPr lang="ru-RU"/>
        </a:p>
      </dgm:t>
    </dgm:pt>
    <dgm:pt modelId="{E59B9829-07E1-4B58-A677-5972146BFEEA}" type="sibTrans" cxnId="{4948DDBD-48F5-494C-95C3-E35FA220B94E}">
      <dgm:prSet/>
      <dgm:spPr/>
      <dgm:t>
        <a:bodyPr/>
        <a:lstStyle/>
        <a:p>
          <a:endParaRPr lang="ru-RU"/>
        </a:p>
      </dgm:t>
    </dgm:pt>
    <dgm:pt modelId="{E9D8BED4-CD37-4C79-911A-AF1E26680C77}" type="pres">
      <dgm:prSet presAssocID="{2971F8BC-8524-4B93-9EC8-DDB7FB7F5CE0}" presName="compositeShape" presStyleCnt="0">
        <dgm:presLayoutVars>
          <dgm:chMax val="7"/>
          <dgm:dir/>
          <dgm:resizeHandles val="exact"/>
        </dgm:presLayoutVars>
      </dgm:prSet>
      <dgm:spPr/>
    </dgm:pt>
    <dgm:pt modelId="{B53AFE52-24AA-4F7B-AC12-A2F72405B9F5}" type="pres">
      <dgm:prSet presAssocID="{2971F8BC-8524-4B93-9EC8-DDB7FB7F5CE0}" presName="wedge1" presStyleLbl="node1" presStyleIdx="0" presStyleCnt="3"/>
      <dgm:spPr/>
      <dgm:t>
        <a:bodyPr/>
        <a:lstStyle/>
        <a:p>
          <a:endParaRPr lang="ru-RU"/>
        </a:p>
      </dgm:t>
    </dgm:pt>
    <dgm:pt modelId="{0D4EC444-4D0F-4960-894D-E1C656CBF0EB}" type="pres">
      <dgm:prSet presAssocID="{2971F8BC-8524-4B93-9EC8-DDB7FB7F5CE0}" presName="dummy1a" presStyleCnt="0"/>
      <dgm:spPr/>
    </dgm:pt>
    <dgm:pt modelId="{F7C47351-F349-49B4-A745-AF8AAABB217D}" type="pres">
      <dgm:prSet presAssocID="{2971F8BC-8524-4B93-9EC8-DDB7FB7F5CE0}" presName="dummy1b" presStyleCnt="0"/>
      <dgm:spPr/>
    </dgm:pt>
    <dgm:pt modelId="{28343338-87FB-45BA-8516-404C3179B17C}" type="pres">
      <dgm:prSet presAssocID="{2971F8BC-8524-4B93-9EC8-DDB7FB7F5CE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A9F7B-3995-4B91-B02C-0470FE7A478A}" type="pres">
      <dgm:prSet presAssocID="{2971F8BC-8524-4B93-9EC8-DDB7FB7F5CE0}" presName="wedge2" presStyleLbl="node1" presStyleIdx="1" presStyleCnt="3"/>
      <dgm:spPr/>
      <dgm:t>
        <a:bodyPr/>
        <a:lstStyle/>
        <a:p>
          <a:endParaRPr lang="ru-RU"/>
        </a:p>
      </dgm:t>
    </dgm:pt>
    <dgm:pt modelId="{A3AB0D1E-5ECB-43BD-8270-35D64CF4121C}" type="pres">
      <dgm:prSet presAssocID="{2971F8BC-8524-4B93-9EC8-DDB7FB7F5CE0}" presName="dummy2a" presStyleCnt="0"/>
      <dgm:spPr/>
    </dgm:pt>
    <dgm:pt modelId="{5C5B85A2-26B9-416E-9923-A17BD5103621}" type="pres">
      <dgm:prSet presAssocID="{2971F8BC-8524-4B93-9EC8-DDB7FB7F5CE0}" presName="dummy2b" presStyleCnt="0"/>
      <dgm:spPr/>
    </dgm:pt>
    <dgm:pt modelId="{5BB438DC-ED16-4995-9BB7-F638F059D733}" type="pres">
      <dgm:prSet presAssocID="{2971F8BC-8524-4B93-9EC8-DDB7FB7F5CE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D7013-1BF1-4902-BFE9-E33574743499}" type="pres">
      <dgm:prSet presAssocID="{2971F8BC-8524-4B93-9EC8-DDB7FB7F5CE0}" presName="wedge3" presStyleLbl="node1" presStyleIdx="2" presStyleCnt="3"/>
      <dgm:spPr/>
      <dgm:t>
        <a:bodyPr/>
        <a:lstStyle/>
        <a:p>
          <a:endParaRPr lang="ru-RU"/>
        </a:p>
      </dgm:t>
    </dgm:pt>
    <dgm:pt modelId="{B9670764-05DA-40D2-844C-4601FCF45ED4}" type="pres">
      <dgm:prSet presAssocID="{2971F8BC-8524-4B93-9EC8-DDB7FB7F5CE0}" presName="dummy3a" presStyleCnt="0"/>
      <dgm:spPr/>
    </dgm:pt>
    <dgm:pt modelId="{F3F16497-8AA8-4FB5-90EF-9293BA472733}" type="pres">
      <dgm:prSet presAssocID="{2971F8BC-8524-4B93-9EC8-DDB7FB7F5CE0}" presName="dummy3b" presStyleCnt="0"/>
      <dgm:spPr/>
    </dgm:pt>
    <dgm:pt modelId="{5350F4D2-D8DB-429C-B0E3-4EEBF546279A}" type="pres">
      <dgm:prSet presAssocID="{2971F8BC-8524-4B93-9EC8-DDB7FB7F5CE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36271-827F-437E-9EA5-6913AABD1FD9}" type="pres">
      <dgm:prSet presAssocID="{8F16FF62-1E13-483A-AAD3-112FB8375C5B}" presName="arrowWedge1" presStyleLbl="fgSibTrans2D1" presStyleIdx="0" presStyleCnt="3"/>
      <dgm:spPr/>
    </dgm:pt>
    <dgm:pt modelId="{44ED5A1E-6B26-49D9-9DDC-34AA5554A0E5}" type="pres">
      <dgm:prSet presAssocID="{EF83D3E4-A9E4-468F-9709-B4FEE5A75915}" presName="arrowWedge2" presStyleLbl="fgSibTrans2D1" presStyleIdx="1" presStyleCnt="3"/>
      <dgm:spPr/>
    </dgm:pt>
    <dgm:pt modelId="{A4A8AF5A-F79E-487C-84B3-5F0BC02AC058}" type="pres">
      <dgm:prSet presAssocID="{E59B9829-07E1-4B58-A677-5972146BFEEA}" presName="arrowWedge3" presStyleLbl="fgSibTrans2D1" presStyleIdx="2" presStyleCnt="3"/>
      <dgm:spPr/>
    </dgm:pt>
  </dgm:ptLst>
  <dgm:cxnLst>
    <dgm:cxn modelId="{3F66F4F1-113B-476F-A6D8-D0238BEF4FA5}" type="presOf" srcId="{6559CA11-5028-4075-94B6-6B24ABBF56A4}" destId="{328D7013-1BF1-4902-BFE9-E33574743499}" srcOrd="0" destOrd="0" presId="urn:microsoft.com/office/officeart/2005/8/layout/cycle8"/>
    <dgm:cxn modelId="{C9D72285-9CF0-47F2-87EE-73B3DD255523}" type="presOf" srcId="{3440F680-7148-4C2F-B8A1-440D7DF57D9C}" destId="{5BB438DC-ED16-4995-9BB7-F638F059D733}" srcOrd="1" destOrd="0" presId="urn:microsoft.com/office/officeart/2005/8/layout/cycle8"/>
    <dgm:cxn modelId="{4948DDBD-48F5-494C-95C3-E35FA220B94E}" srcId="{2971F8BC-8524-4B93-9EC8-DDB7FB7F5CE0}" destId="{6559CA11-5028-4075-94B6-6B24ABBF56A4}" srcOrd="2" destOrd="0" parTransId="{0B32E90D-D283-490F-9E23-C45A01F9D27B}" sibTransId="{E59B9829-07E1-4B58-A677-5972146BFEEA}"/>
    <dgm:cxn modelId="{108AF77E-CF89-4666-8CA7-351894013BB4}" srcId="{2971F8BC-8524-4B93-9EC8-DDB7FB7F5CE0}" destId="{3440F680-7148-4C2F-B8A1-440D7DF57D9C}" srcOrd="1" destOrd="0" parTransId="{32D72D00-1506-4E1D-AD86-175D1F6FA8C0}" sibTransId="{EF83D3E4-A9E4-468F-9709-B4FEE5A75915}"/>
    <dgm:cxn modelId="{7F3D6E95-47BF-40AB-91CD-AC28113B441C}" type="presOf" srcId="{6559CA11-5028-4075-94B6-6B24ABBF56A4}" destId="{5350F4D2-D8DB-429C-B0E3-4EEBF546279A}" srcOrd="1" destOrd="0" presId="urn:microsoft.com/office/officeart/2005/8/layout/cycle8"/>
    <dgm:cxn modelId="{639A4985-42D5-4A00-BD44-BA5DAB6FF0CC}" type="presOf" srcId="{2D3C211E-757C-4262-9C43-DFE72C4FDBF3}" destId="{B53AFE52-24AA-4F7B-AC12-A2F72405B9F5}" srcOrd="0" destOrd="0" presId="urn:microsoft.com/office/officeart/2005/8/layout/cycle8"/>
    <dgm:cxn modelId="{72B74CBB-2CE5-4F51-B239-01C091085B1E}" type="presOf" srcId="{2971F8BC-8524-4B93-9EC8-DDB7FB7F5CE0}" destId="{E9D8BED4-CD37-4C79-911A-AF1E26680C77}" srcOrd="0" destOrd="0" presId="urn:microsoft.com/office/officeart/2005/8/layout/cycle8"/>
    <dgm:cxn modelId="{5F20408E-10C6-41BB-8471-126625F66D99}" srcId="{2971F8BC-8524-4B93-9EC8-DDB7FB7F5CE0}" destId="{2D3C211E-757C-4262-9C43-DFE72C4FDBF3}" srcOrd="0" destOrd="0" parTransId="{210155B3-3E94-4F73-849F-A2CB0C292B18}" sibTransId="{8F16FF62-1E13-483A-AAD3-112FB8375C5B}"/>
    <dgm:cxn modelId="{FDEBBAC2-EE73-45A8-9E0C-215618B6D39D}" type="presOf" srcId="{3440F680-7148-4C2F-B8A1-440D7DF57D9C}" destId="{D27A9F7B-3995-4B91-B02C-0470FE7A478A}" srcOrd="0" destOrd="0" presId="urn:microsoft.com/office/officeart/2005/8/layout/cycle8"/>
    <dgm:cxn modelId="{E7E890D4-195F-44FB-A9F1-C30E5C974F67}" type="presOf" srcId="{2D3C211E-757C-4262-9C43-DFE72C4FDBF3}" destId="{28343338-87FB-45BA-8516-404C3179B17C}" srcOrd="1" destOrd="0" presId="urn:microsoft.com/office/officeart/2005/8/layout/cycle8"/>
    <dgm:cxn modelId="{06391376-4113-42A1-8B35-B768B2289B02}" type="presParOf" srcId="{E9D8BED4-CD37-4C79-911A-AF1E26680C77}" destId="{B53AFE52-24AA-4F7B-AC12-A2F72405B9F5}" srcOrd="0" destOrd="0" presId="urn:microsoft.com/office/officeart/2005/8/layout/cycle8"/>
    <dgm:cxn modelId="{14786438-B6A9-4788-86A8-5D6300839EB8}" type="presParOf" srcId="{E9D8BED4-CD37-4C79-911A-AF1E26680C77}" destId="{0D4EC444-4D0F-4960-894D-E1C656CBF0EB}" srcOrd="1" destOrd="0" presId="urn:microsoft.com/office/officeart/2005/8/layout/cycle8"/>
    <dgm:cxn modelId="{3A400BE7-1CB1-42C4-9A86-FD326F706FB4}" type="presParOf" srcId="{E9D8BED4-CD37-4C79-911A-AF1E26680C77}" destId="{F7C47351-F349-49B4-A745-AF8AAABB217D}" srcOrd="2" destOrd="0" presId="urn:microsoft.com/office/officeart/2005/8/layout/cycle8"/>
    <dgm:cxn modelId="{7C43A428-A8B2-404F-95B3-BD4F1617F59A}" type="presParOf" srcId="{E9D8BED4-CD37-4C79-911A-AF1E26680C77}" destId="{28343338-87FB-45BA-8516-404C3179B17C}" srcOrd="3" destOrd="0" presId="urn:microsoft.com/office/officeart/2005/8/layout/cycle8"/>
    <dgm:cxn modelId="{49D02CF6-BF91-41EE-B23F-2C9D20211A4B}" type="presParOf" srcId="{E9D8BED4-CD37-4C79-911A-AF1E26680C77}" destId="{D27A9F7B-3995-4B91-B02C-0470FE7A478A}" srcOrd="4" destOrd="0" presId="urn:microsoft.com/office/officeart/2005/8/layout/cycle8"/>
    <dgm:cxn modelId="{049EB3F0-D3DF-4A76-AD27-7724AEB40DA1}" type="presParOf" srcId="{E9D8BED4-CD37-4C79-911A-AF1E26680C77}" destId="{A3AB0D1E-5ECB-43BD-8270-35D64CF4121C}" srcOrd="5" destOrd="0" presId="urn:microsoft.com/office/officeart/2005/8/layout/cycle8"/>
    <dgm:cxn modelId="{EE586DA8-E4D0-489E-8AEA-E53ED3CCCC3F}" type="presParOf" srcId="{E9D8BED4-CD37-4C79-911A-AF1E26680C77}" destId="{5C5B85A2-26B9-416E-9923-A17BD5103621}" srcOrd="6" destOrd="0" presId="urn:microsoft.com/office/officeart/2005/8/layout/cycle8"/>
    <dgm:cxn modelId="{72794F42-9DF7-442E-A0F5-74E2DAABC5C6}" type="presParOf" srcId="{E9D8BED4-CD37-4C79-911A-AF1E26680C77}" destId="{5BB438DC-ED16-4995-9BB7-F638F059D733}" srcOrd="7" destOrd="0" presId="urn:microsoft.com/office/officeart/2005/8/layout/cycle8"/>
    <dgm:cxn modelId="{5870A983-01FD-4FE4-A1B1-ED35812BB972}" type="presParOf" srcId="{E9D8BED4-CD37-4C79-911A-AF1E26680C77}" destId="{328D7013-1BF1-4902-BFE9-E33574743499}" srcOrd="8" destOrd="0" presId="urn:microsoft.com/office/officeart/2005/8/layout/cycle8"/>
    <dgm:cxn modelId="{865C5E1F-71C3-4C01-ADEC-225495EE3BC7}" type="presParOf" srcId="{E9D8BED4-CD37-4C79-911A-AF1E26680C77}" destId="{B9670764-05DA-40D2-844C-4601FCF45ED4}" srcOrd="9" destOrd="0" presId="urn:microsoft.com/office/officeart/2005/8/layout/cycle8"/>
    <dgm:cxn modelId="{8D800086-1246-4A68-83E6-8A7DA3E58C63}" type="presParOf" srcId="{E9D8BED4-CD37-4C79-911A-AF1E26680C77}" destId="{F3F16497-8AA8-4FB5-90EF-9293BA472733}" srcOrd="10" destOrd="0" presId="urn:microsoft.com/office/officeart/2005/8/layout/cycle8"/>
    <dgm:cxn modelId="{80B76F43-FD3C-44FD-BE4C-1EF2463EBE56}" type="presParOf" srcId="{E9D8BED4-CD37-4C79-911A-AF1E26680C77}" destId="{5350F4D2-D8DB-429C-B0E3-4EEBF546279A}" srcOrd="11" destOrd="0" presId="urn:microsoft.com/office/officeart/2005/8/layout/cycle8"/>
    <dgm:cxn modelId="{14AC6333-50BD-4F03-A313-9C2791FF19C6}" type="presParOf" srcId="{E9D8BED4-CD37-4C79-911A-AF1E26680C77}" destId="{9E436271-827F-437E-9EA5-6913AABD1FD9}" srcOrd="12" destOrd="0" presId="urn:microsoft.com/office/officeart/2005/8/layout/cycle8"/>
    <dgm:cxn modelId="{BD803207-6589-4D87-9D75-F3F1B511EE6A}" type="presParOf" srcId="{E9D8BED4-CD37-4C79-911A-AF1E26680C77}" destId="{44ED5A1E-6B26-49D9-9DDC-34AA5554A0E5}" srcOrd="13" destOrd="0" presId="urn:microsoft.com/office/officeart/2005/8/layout/cycle8"/>
    <dgm:cxn modelId="{C632C87A-A5C7-47A6-8892-036234DEEF2D}" type="presParOf" srcId="{E9D8BED4-CD37-4C79-911A-AF1E26680C77}" destId="{A4A8AF5A-F79E-487C-84B3-5F0BC02AC05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8A22B6-B3C5-4B3A-932A-C36BD3E3E1C8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C6E9FC9D-7221-46D9-98DE-A5AD10A47E71}" type="pres">
      <dgm:prSet presAssocID="{1A8A22B6-B3C5-4B3A-932A-C36BD3E3E1C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3CD9B63-9C5C-4CA7-B83A-9546DE1D27BE}" type="presOf" srcId="{1A8A22B6-B3C5-4B3A-932A-C36BD3E3E1C8}" destId="{C6E9FC9D-7221-46D9-98DE-A5AD10A47E71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42A899-4748-4813-951D-A2E6856ABA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13DD4D-7830-4740-A300-CC9A73EBAEA8}">
      <dgm:prSet phldrT="[Текст]"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Міжнародний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міжнародною</a:t>
          </a:r>
          <a:r>
            <a:rPr lang="ru-RU" dirty="0" smtClean="0"/>
            <a:t> </a:t>
          </a:r>
          <a:r>
            <a:rPr lang="ru-RU" dirty="0" err="1" smtClean="0"/>
            <a:t>організацією</a:t>
          </a:r>
          <a:r>
            <a:rPr lang="ru-RU" dirty="0" smtClean="0"/>
            <a:t> по стандартизації і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71EDB9DB-7EFA-4AE7-A591-F1CF32F0396D}" type="parTrans" cxnId="{A05FB1A0-0DBF-402A-8B32-D91703B31253}">
      <dgm:prSet/>
      <dgm:spPr/>
      <dgm:t>
        <a:bodyPr/>
        <a:lstStyle/>
        <a:p>
          <a:endParaRPr lang="ru-RU"/>
        </a:p>
      </dgm:t>
    </dgm:pt>
    <dgm:pt modelId="{0485FC96-809E-4A3A-9709-C89050FD3919}" type="sibTrans" cxnId="{A05FB1A0-0DBF-402A-8B32-D91703B31253}">
      <dgm:prSet/>
      <dgm:spPr/>
      <dgm:t>
        <a:bodyPr/>
        <a:lstStyle/>
        <a:p>
          <a:endParaRPr lang="ru-RU"/>
        </a:p>
      </dgm:t>
    </dgm:pt>
    <dgm:pt modelId="{9F6B17DE-9AE0-45E5-A4EA-AD125643436E}">
      <dgm:prSet phldrT="[Текст]"/>
      <dgm:spPr/>
      <dgm:t>
        <a:bodyPr/>
        <a:lstStyle/>
        <a:p>
          <a:endParaRPr lang="ru-RU" dirty="0"/>
        </a:p>
      </dgm:t>
    </dgm:pt>
    <dgm:pt modelId="{1E440849-7D77-447C-A7BE-3F6FF223FE06}" type="parTrans" cxnId="{F4D78376-3A59-47F0-A10E-DC43DA43F50F}">
      <dgm:prSet/>
      <dgm:spPr/>
      <dgm:t>
        <a:bodyPr/>
        <a:lstStyle/>
        <a:p>
          <a:endParaRPr lang="ru-RU"/>
        </a:p>
      </dgm:t>
    </dgm:pt>
    <dgm:pt modelId="{A5681A37-30F0-4A0B-B9C2-D54121BC85A4}" type="sibTrans" cxnId="{F4D78376-3A59-47F0-A10E-DC43DA43F50F}">
      <dgm:prSet/>
      <dgm:spPr/>
      <dgm:t>
        <a:bodyPr/>
        <a:lstStyle/>
        <a:p>
          <a:endParaRPr lang="ru-RU"/>
        </a:p>
      </dgm:t>
    </dgm:pt>
    <dgm:pt modelId="{03D2AD61-C9E1-4C36-959B-29882621E044}">
      <dgm:prSet/>
      <dgm:spPr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Регіональний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регіональною</a:t>
          </a:r>
          <a:r>
            <a:rPr lang="ru-RU" dirty="0" smtClean="0"/>
            <a:t> </a:t>
          </a:r>
          <a:r>
            <a:rPr lang="ru-RU" dirty="0" err="1" smtClean="0"/>
            <a:t>організацією</a:t>
          </a:r>
          <a:r>
            <a:rPr lang="ru-RU" dirty="0" smtClean="0"/>
            <a:t> </a:t>
          </a:r>
          <a:r>
            <a:rPr lang="ru-RU" dirty="0" err="1" smtClean="0"/>
            <a:t>зі</a:t>
          </a:r>
          <a:r>
            <a:rPr lang="ru-RU" dirty="0" smtClean="0"/>
            <a:t> стандартизації та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164A2D54-E4A3-4BF0-A2BC-0676B5A146C3}" type="parTrans" cxnId="{D2445CC6-C52C-4286-A24E-4715787B47A6}">
      <dgm:prSet/>
      <dgm:spPr/>
      <dgm:t>
        <a:bodyPr/>
        <a:lstStyle/>
        <a:p>
          <a:endParaRPr lang="ru-RU"/>
        </a:p>
      </dgm:t>
    </dgm:pt>
    <dgm:pt modelId="{6D105251-F94B-40EC-82E2-EEEE6E1CAD4E}" type="sibTrans" cxnId="{D2445CC6-C52C-4286-A24E-4715787B47A6}">
      <dgm:prSet/>
      <dgm:spPr/>
      <dgm:t>
        <a:bodyPr/>
        <a:lstStyle/>
        <a:p>
          <a:endParaRPr lang="ru-RU"/>
        </a:p>
      </dgm:t>
    </dgm:pt>
    <dgm:pt modelId="{9A2EA3E9-4B37-4918-BBE7-CB6D36F587E7}">
      <dgm:prSet/>
      <dgm:spPr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Національний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національним</a:t>
          </a:r>
          <a:r>
            <a:rPr lang="ru-RU" dirty="0" smtClean="0"/>
            <a:t> органом по стандартизації і </a:t>
          </a:r>
          <a:r>
            <a:rPr lang="ru-RU" dirty="0" err="1" smtClean="0"/>
            <a:t>доступний</a:t>
          </a:r>
          <a:r>
            <a:rPr lang="ru-RU" dirty="0" smtClean="0"/>
            <a:t> широкому колу </a:t>
          </a:r>
          <a:r>
            <a:rPr lang="ru-RU" dirty="0" err="1" smtClean="0"/>
            <a:t>користувачів</a:t>
          </a:r>
          <a:r>
            <a:rPr lang="ru-RU" dirty="0" smtClean="0"/>
            <a:t>.</a:t>
          </a:r>
          <a:endParaRPr lang="ru-RU" dirty="0"/>
        </a:p>
      </dgm:t>
    </dgm:pt>
    <dgm:pt modelId="{6203C585-78A2-4A4E-9D3D-8927F881743C}" type="parTrans" cxnId="{947EB47E-7AA1-4BA2-B648-8DE57E9B3B3E}">
      <dgm:prSet/>
      <dgm:spPr/>
      <dgm:t>
        <a:bodyPr/>
        <a:lstStyle/>
        <a:p>
          <a:endParaRPr lang="ru-RU"/>
        </a:p>
      </dgm:t>
    </dgm:pt>
    <dgm:pt modelId="{11A66EDF-CA93-40E3-8F89-1E35CB78300E}" type="sibTrans" cxnId="{947EB47E-7AA1-4BA2-B648-8DE57E9B3B3E}">
      <dgm:prSet/>
      <dgm:spPr/>
      <dgm:t>
        <a:bodyPr/>
        <a:lstStyle/>
        <a:p>
          <a:endParaRPr lang="ru-RU"/>
        </a:p>
      </dgm:t>
    </dgm:pt>
    <dgm:pt modelId="{B3E2C784-40A4-400D-8F5D-BAE2C46EFB95}">
      <dgm:prSet/>
      <dgm:spPr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</dgm:spPr>
      <dgm:t>
        <a:bodyPr/>
        <a:lstStyle/>
        <a:p>
          <a:r>
            <a:rPr lang="ru-RU" i="1" dirty="0" err="1" smtClean="0">
              <a:solidFill>
                <a:srgbClr val="FFFF00"/>
              </a:solidFill>
            </a:rPr>
            <a:t>Міждержавний</a:t>
          </a:r>
          <a:r>
            <a:rPr lang="ru-RU" i="1" dirty="0" smtClean="0">
              <a:solidFill>
                <a:srgbClr val="FFFF00"/>
              </a:solidFill>
            </a:rPr>
            <a:t> стандарт</a:t>
          </a:r>
          <a:r>
            <a:rPr lang="ru-RU" dirty="0" smtClean="0">
              <a:solidFill>
                <a:srgbClr val="FFFF00"/>
              </a:solidFill>
            </a:rPr>
            <a:t> </a:t>
          </a:r>
          <a:r>
            <a:rPr lang="ru-RU" dirty="0" smtClean="0"/>
            <a:t>- стандарт, </a:t>
          </a:r>
          <a:r>
            <a:rPr lang="ru-RU" dirty="0" err="1" smtClean="0"/>
            <a:t>прийнятий</a:t>
          </a:r>
          <a:r>
            <a:rPr lang="ru-RU" dirty="0" smtClean="0"/>
            <a:t> </a:t>
          </a:r>
          <a:r>
            <a:rPr lang="ru-RU" dirty="0" err="1" smtClean="0"/>
            <a:t>країнами</a:t>
          </a:r>
          <a:r>
            <a:rPr lang="ru-RU" dirty="0" smtClean="0"/>
            <a:t> СНД , що </a:t>
          </a:r>
          <a:r>
            <a:rPr lang="ru-RU" dirty="0" err="1" smtClean="0"/>
            <a:t>приєдналися</a:t>
          </a:r>
          <a:r>
            <a:rPr lang="ru-RU" dirty="0" smtClean="0"/>
            <a:t> до Угоди про </a:t>
          </a:r>
          <a:r>
            <a:rPr lang="ru-RU" dirty="0" err="1" smtClean="0"/>
            <a:t>проведення</a:t>
          </a:r>
          <a:r>
            <a:rPr lang="ru-RU" dirty="0" smtClean="0"/>
            <a:t> </a:t>
          </a:r>
          <a:r>
            <a:rPr lang="ru-RU" dirty="0" err="1" smtClean="0"/>
            <a:t>узгодженої</a:t>
          </a:r>
          <a:r>
            <a:rPr lang="ru-RU" dirty="0" smtClean="0"/>
            <a:t> </a:t>
          </a:r>
          <a:r>
            <a:rPr lang="ru-RU" dirty="0" err="1" smtClean="0"/>
            <a:t>політики</a:t>
          </a:r>
          <a:r>
            <a:rPr lang="ru-RU" dirty="0" smtClean="0"/>
            <a:t> в </a:t>
          </a:r>
          <a:r>
            <a:rPr lang="ru-RU" dirty="0" err="1" smtClean="0"/>
            <a:t>галузі</a:t>
          </a:r>
          <a:r>
            <a:rPr lang="ru-RU" dirty="0" smtClean="0"/>
            <a:t> стандартизації, </a:t>
          </a:r>
          <a:r>
            <a:rPr lang="ru-RU" dirty="0" err="1" smtClean="0"/>
            <a:t>метрології</a:t>
          </a:r>
          <a:r>
            <a:rPr lang="ru-RU" dirty="0" smtClean="0"/>
            <a:t> та </a:t>
          </a:r>
          <a:r>
            <a:rPr lang="ru-RU" dirty="0" err="1" smtClean="0"/>
            <a:t>сертифікації</a:t>
          </a:r>
          <a:r>
            <a:rPr lang="ru-RU" dirty="0" smtClean="0"/>
            <a:t> і </a:t>
          </a:r>
          <a:r>
            <a:rPr lang="ru-RU" dirty="0" err="1" smtClean="0"/>
            <a:t>який</a:t>
          </a:r>
          <a:r>
            <a:rPr lang="ru-RU" dirty="0" smtClean="0"/>
            <a:t> </a:t>
          </a:r>
          <a:r>
            <a:rPr lang="ru-RU" dirty="0" err="1" smtClean="0"/>
            <a:t>використовується</a:t>
          </a:r>
          <a:r>
            <a:rPr lang="ru-RU" dirty="0" smtClean="0"/>
            <a:t> ними </a:t>
          </a:r>
          <a:r>
            <a:rPr lang="ru-RU" dirty="0" err="1" smtClean="0"/>
            <a:t>безпосередньо</a:t>
          </a:r>
          <a:r>
            <a:rPr lang="ru-RU" dirty="0" smtClean="0"/>
            <a:t>.</a:t>
          </a:r>
          <a:endParaRPr lang="ru-RU" dirty="0"/>
        </a:p>
      </dgm:t>
    </dgm:pt>
    <dgm:pt modelId="{774DFF6C-F15B-4B6E-9B38-3EBB62A570AB}" type="parTrans" cxnId="{C16FCDF3-7AF7-4B3A-AFC8-20B74F674ED9}">
      <dgm:prSet/>
      <dgm:spPr/>
      <dgm:t>
        <a:bodyPr/>
        <a:lstStyle/>
        <a:p>
          <a:endParaRPr lang="ru-RU"/>
        </a:p>
      </dgm:t>
    </dgm:pt>
    <dgm:pt modelId="{F6D07722-2815-4E22-8DB2-D40C12A6CFCC}" type="sibTrans" cxnId="{C16FCDF3-7AF7-4B3A-AFC8-20B74F674ED9}">
      <dgm:prSet/>
      <dgm:spPr/>
      <dgm:t>
        <a:bodyPr/>
        <a:lstStyle/>
        <a:p>
          <a:endParaRPr lang="ru-RU"/>
        </a:p>
      </dgm:t>
    </dgm:pt>
    <dgm:pt modelId="{15FD5E6B-A015-460C-BB30-60929183F0DD}" type="pres">
      <dgm:prSet presAssocID="{EA42A899-4748-4813-951D-A2E6856ABA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973FC2-5EB3-488C-97A4-E67130CA1E81}" type="pres">
      <dgm:prSet presAssocID="{FB13DD4D-7830-4740-A300-CC9A73EBAEA8}" presName="parentText" presStyleLbl="node1" presStyleIdx="0" presStyleCnt="4" custLinFactNeighborX="191" custLinFactNeighborY="-93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35BD3-DB49-499F-B02F-F9F5E94119AC}" type="pres">
      <dgm:prSet presAssocID="{FB13DD4D-7830-4740-A300-CC9A73EBAE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8EF4E-BBDE-4D6A-B31F-AE4D5438E766}" type="pres">
      <dgm:prSet presAssocID="{9A2EA3E9-4B37-4918-BBE7-CB6D36F587E7}" presName="parentText" presStyleLbl="node1" presStyleIdx="1" presStyleCnt="4" custLinFactY="-15924" custLinFactNeighborX="-11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D9A8BA-6293-4811-BE71-AE4A2FA5161C}" type="pres">
      <dgm:prSet presAssocID="{11A66EDF-CA93-40E3-8F89-1E35CB78300E}" presName="spacer" presStyleCnt="0"/>
      <dgm:spPr/>
    </dgm:pt>
    <dgm:pt modelId="{96DF44D5-FA88-4A53-BC4E-CD976BB762D6}" type="pres">
      <dgm:prSet presAssocID="{03D2AD61-C9E1-4C36-959B-29882621E044}" presName="parentText" presStyleLbl="node1" presStyleIdx="2" presStyleCnt="4" custLinFactY="-11758" custLinFactNeighborX="-11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759C1-B775-4DE5-A991-6DDE4D6DE67F}" type="pres">
      <dgm:prSet presAssocID="{6D105251-F94B-40EC-82E2-EEEE6E1CAD4E}" presName="spacer" presStyleCnt="0"/>
      <dgm:spPr/>
    </dgm:pt>
    <dgm:pt modelId="{3C97A3F8-EE29-4062-9D68-29513D166507}" type="pres">
      <dgm:prSet presAssocID="{B3E2C784-40A4-400D-8F5D-BAE2C46EFB95}" presName="parentText" presStyleLbl="node1" presStyleIdx="3" presStyleCnt="4" custLinFactY="-11758" custLinFactNeighborX="-7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3BADA3-E988-4F3B-A33B-CB70318FA0C1}" type="presOf" srcId="{9F6B17DE-9AE0-45E5-A4EA-AD125643436E}" destId="{F4A35BD3-DB49-499F-B02F-F9F5E94119AC}" srcOrd="0" destOrd="0" presId="urn:microsoft.com/office/officeart/2005/8/layout/vList2"/>
    <dgm:cxn modelId="{B63B96C3-C948-498E-8F25-B59CFCC1D788}" type="presOf" srcId="{EA42A899-4748-4813-951D-A2E6856ABA8C}" destId="{15FD5E6B-A015-460C-BB30-60929183F0DD}" srcOrd="0" destOrd="0" presId="urn:microsoft.com/office/officeart/2005/8/layout/vList2"/>
    <dgm:cxn modelId="{EF3EA6F4-EEB2-4A2F-BFA5-300FAC99081E}" type="presOf" srcId="{03D2AD61-C9E1-4C36-959B-29882621E044}" destId="{96DF44D5-FA88-4A53-BC4E-CD976BB762D6}" srcOrd="0" destOrd="0" presId="urn:microsoft.com/office/officeart/2005/8/layout/vList2"/>
    <dgm:cxn modelId="{F4D78376-3A59-47F0-A10E-DC43DA43F50F}" srcId="{FB13DD4D-7830-4740-A300-CC9A73EBAEA8}" destId="{9F6B17DE-9AE0-45E5-A4EA-AD125643436E}" srcOrd="0" destOrd="0" parTransId="{1E440849-7D77-447C-A7BE-3F6FF223FE06}" sibTransId="{A5681A37-30F0-4A0B-B9C2-D54121BC85A4}"/>
    <dgm:cxn modelId="{27B7D7A2-6775-426A-87F4-21076BF2F8FB}" type="presOf" srcId="{FB13DD4D-7830-4740-A300-CC9A73EBAEA8}" destId="{F4973FC2-5EB3-488C-97A4-E67130CA1E81}" srcOrd="0" destOrd="0" presId="urn:microsoft.com/office/officeart/2005/8/layout/vList2"/>
    <dgm:cxn modelId="{C16FCDF3-7AF7-4B3A-AFC8-20B74F674ED9}" srcId="{EA42A899-4748-4813-951D-A2E6856ABA8C}" destId="{B3E2C784-40A4-400D-8F5D-BAE2C46EFB95}" srcOrd="3" destOrd="0" parTransId="{774DFF6C-F15B-4B6E-9B38-3EBB62A570AB}" sibTransId="{F6D07722-2815-4E22-8DB2-D40C12A6CFCC}"/>
    <dgm:cxn modelId="{A05FB1A0-0DBF-402A-8B32-D91703B31253}" srcId="{EA42A899-4748-4813-951D-A2E6856ABA8C}" destId="{FB13DD4D-7830-4740-A300-CC9A73EBAEA8}" srcOrd="0" destOrd="0" parTransId="{71EDB9DB-7EFA-4AE7-A591-F1CF32F0396D}" sibTransId="{0485FC96-809E-4A3A-9709-C89050FD3919}"/>
    <dgm:cxn modelId="{D2445CC6-C52C-4286-A24E-4715787B47A6}" srcId="{EA42A899-4748-4813-951D-A2E6856ABA8C}" destId="{03D2AD61-C9E1-4C36-959B-29882621E044}" srcOrd="2" destOrd="0" parTransId="{164A2D54-E4A3-4BF0-A2BC-0676B5A146C3}" sibTransId="{6D105251-F94B-40EC-82E2-EEEE6E1CAD4E}"/>
    <dgm:cxn modelId="{947EB47E-7AA1-4BA2-B648-8DE57E9B3B3E}" srcId="{EA42A899-4748-4813-951D-A2E6856ABA8C}" destId="{9A2EA3E9-4B37-4918-BBE7-CB6D36F587E7}" srcOrd="1" destOrd="0" parTransId="{6203C585-78A2-4A4E-9D3D-8927F881743C}" sibTransId="{11A66EDF-CA93-40E3-8F89-1E35CB78300E}"/>
    <dgm:cxn modelId="{1148A5A8-E910-4969-8F24-C157974D4499}" type="presOf" srcId="{B3E2C784-40A4-400D-8F5D-BAE2C46EFB95}" destId="{3C97A3F8-EE29-4062-9D68-29513D166507}" srcOrd="0" destOrd="0" presId="urn:microsoft.com/office/officeart/2005/8/layout/vList2"/>
    <dgm:cxn modelId="{38C2DB90-09A0-4F65-9BEE-00E223BAC70D}" type="presOf" srcId="{9A2EA3E9-4B37-4918-BBE7-CB6D36F587E7}" destId="{1528EF4E-BBDE-4D6A-B31F-AE4D5438E766}" srcOrd="0" destOrd="0" presId="urn:microsoft.com/office/officeart/2005/8/layout/vList2"/>
    <dgm:cxn modelId="{22032F3E-0195-4EF8-A51E-7BDD95AEDE0B}" type="presParOf" srcId="{15FD5E6B-A015-460C-BB30-60929183F0DD}" destId="{F4973FC2-5EB3-488C-97A4-E67130CA1E81}" srcOrd="0" destOrd="0" presId="urn:microsoft.com/office/officeart/2005/8/layout/vList2"/>
    <dgm:cxn modelId="{B1F17B52-E39E-4670-B3FB-7E0D86F49A87}" type="presParOf" srcId="{15FD5E6B-A015-460C-BB30-60929183F0DD}" destId="{F4A35BD3-DB49-499F-B02F-F9F5E94119AC}" srcOrd="1" destOrd="0" presId="urn:microsoft.com/office/officeart/2005/8/layout/vList2"/>
    <dgm:cxn modelId="{F814C04E-A7CB-4A60-944C-6267EE0FB663}" type="presParOf" srcId="{15FD5E6B-A015-460C-BB30-60929183F0DD}" destId="{1528EF4E-BBDE-4D6A-B31F-AE4D5438E766}" srcOrd="2" destOrd="0" presId="urn:microsoft.com/office/officeart/2005/8/layout/vList2"/>
    <dgm:cxn modelId="{1EAEC01C-30F3-49AF-869C-A63D64A42CBA}" type="presParOf" srcId="{15FD5E6B-A015-460C-BB30-60929183F0DD}" destId="{F0D9A8BA-6293-4811-BE71-AE4A2FA5161C}" srcOrd="3" destOrd="0" presId="urn:microsoft.com/office/officeart/2005/8/layout/vList2"/>
    <dgm:cxn modelId="{4CBD9B07-4C4D-4E1B-AB40-31546B569CF9}" type="presParOf" srcId="{15FD5E6B-A015-460C-BB30-60929183F0DD}" destId="{96DF44D5-FA88-4A53-BC4E-CD976BB762D6}" srcOrd="4" destOrd="0" presId="urn:microsoft.com/office/officeart/2005/8/layout/vList2"/>
    <dgm:cxn modelId="{E5CA79CB-F2AE-4E8C-A289-EA600C3EE974}" type="presParOf" srcId="{15FD5E6B-A015-460C-BB30-60929183F0DD}" destId="{DFD759C1-B775-4DE5-A991-6DDE4D6DE67F}" srcOrd="5" destOrd="0" presId="urn:microsoft.com/office/officeart/2005/8/layout/vList2"/>
    <dgm:cxn modelId="{3B411A4A-BC20-4507-A9D4-50213D7896D5}" type="presParOf" srcId="{15FD5E6B-A015-460C-BB30-60929183F0DD}" destId="{3C97A3F8-EE29-4062-9D68-29513D16650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375F10-C46E-4822-BB20-F6DD2570E15E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ru-RU"/>
        </a:p>
      </dgm:t>
    </dgm:pt>
    <dgm:pt modelId="{C6D3E092-BB77-47A9-A5E3-90DD0460624A}">
      <dgm:prSet/>
      <dgm:spPr/>
      <dgm:t>
        <a:bodyPr/>
        <a:lstStyle/>
        <a:p>
          <a:pPr rtl="0"/>
          <a:r>
            <a:rPr lang="uk-UA" dirty="0" smtClean="0"/>
            <a:t>Технічні умови (ТУ) містять вимоги, які регулюють відносини між виробником (постачальником) і споживачем (користувачем). </a:t>
          </a:r>
          <a:r>
            <a:rPr lang="uk-UA" dirty="0" smtClean="0">
              <a:solidFill>
                <a:srgbClr val="FFFF00"/>
              </a:solidFill>
            </a:rPr>
            <a:t>ТУ розробляють з ініціативи або на вимогу, якщо: відсутні національні або галузеві стандарти на цю продукцію; при необхідності конкретизації, доповнення або підвищення вимог діючих стандартів або при розширенні асортименту. </a:t>
          </a:r>
          <a:r>
            <a:rPr lang="uk-UA" dirty="0" smtClean="0"/>
            <a:t>Стверджує ТУ керівник підприємства-розробника (власника) даних ТУ або його заступник, як правило, без обмеження терміну дії. На титульному аркуші ТУ повинен бути зазначений напис: "Без обмеження терміну дії".</a:t>
          </a:r>
          <a:endParaRPr lang="uk-UA" dirty="0"/>
        </a:p>
      </dgm:t>
    </dgm:pt>
    <dgm:pt modelId="{74C47C4F-CDD2-4348-B12F-E7BA7406EE0C}" type="parTrans" cxnId="{8BED573B-38D5-4765-8E10-C768B6F1ECB7}">
      <dgm:prSet/>
      <dgm:spPr/>
      <dgm:t>
        <a:bodyPr/>
        <a:lstStyle/>
        <a:p>
          <a:endParaRPr lang="ru-RU"/>
        </a:p>
      </dgm:t>
    </dgm:pt>
    <dgm:pt modelId="{D8799E18-41DF-4FB2-92D1-505D99003EFA}" type="sibTrans" cxnId="{8BED573B-38D5-4765-8E10-C768B6F1ECB7}">
      <dgm:prSet/>
      <dgm:spPr/>
      <dgm:t>
        <a:bodyPr/>
        <a:lstStyle/>
        <a:p>
          <a:endParaRPr lang="ru-RU"/>
        </a:p>
      </dgm:t>
    </dgm:pt>
    <dgm:pt modelId="{167C31F0-CFE4-480F-8BAC-0290BAD31023}" type="pres">
      <dgm:prSet presAssocID="{5B375F10-C46E-4822-BB20-F6DD2570E1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A6BD71-FDB4-411E-80EF-F6FB59770626}" type="pres">
      <dgm:prSet presAssocID="{C6D3E092-BB77-47A9-A5E3-90DD0460624A}" presName="parentText" presStyleLbl="node1" presStyleIdx="0" presStyleCnt="1" custLinFactNeighborX="-40449" custLinFactNeighborY="-499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5DEA4D-63C9-4406-9248-6098E7E124D0}" type="presOf" srcId="{C6D3E092-BB77-47A9-A5E3-90DD0460624A}" destId="{7BA6BD71-FDB4-411E-80EF-F6FB59770626}" srcOrd="0" destOrd="0" presId="urn:microsoft.com/office/officeart/2005/8/layout/vList2"/>
    <dgm:cxn modelId="{8E2473D3-29DC-4EB7-AA44-802B0441C2E9}" type="presOf" srcId="{5B375F10-C46E-4822-BB20-F6DD2570E15E}" destId="{167C31F0-CFE4-480F-8BAC-0290BAD31023}" srcOrd="0" destOrd="0" presId="urn:microsoft.com/office/officeart/2005/8/layout/vList2"/>
    <dgm:cxn modelId="{8BED573B-38D5-4765-8E10-C768B6F1ECB7}" srcId="{5B375F10-C46E-4822-BB20-F6DD2570E15E}" destId="{C6D3E092-BB77-47A9-A5E3-90DD0460624A}" srcOrd="0" destOrd="0" parTransId="{74C47C4F-CDD2-4348-B12F-E7BA7406EE0C}" sibTransId="{D8799E18-41DF-4FB2-92D1-505D99003EFA}"/>
    <dgm:cxn modelId="{FEBF834F-2D13-4F86-94B6-7F3057032006}" type="presParOf" srcId="{167C31F0-CFE4-480F-8BAC-0290BAD31023}" destId="{7BA6BD71-FDB4-411E-80EF-F6FB597706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CCBB39-27CD-427D-907C-BA3C742112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C247A52-9F8B-49B4-AB09-DDEE47E2981B}">
      <dgm:prSet/>
      <dgm:spPr/>
      <dgm:t>
        <a:bodyPr/>
        <a:lstStyle/>
        <a:p>
          <a:pPr rtl="0"/>
          <a:r>
            <a:rPr lang="uk-UA" dirty="0" smtClean="0"/>
            <a:t>Позначення ТУ складається з: індексу документа - "ТУ"; скороченої назви країни - "У" (Україна); коду продукції згідно ДК 016 (три перші знаки); коду організації-власника ТУ по "Єдиним державним реєстром підприємств та організацій України" (ЄДРПОУ) (вісім знаків); порядкового реєстраційного номера, який присвоює власник ТУ (три знаки); року затвердження (чотири цифри) через двокрапку. </a:t>
          </a:r>
          <a:r>
            <a:rPr lang="uk-UA" dirty="0" smtClean="0">
              <a:solidFill>
                <a:srgbClr val="FFFF00"/>
              </a:solidFill>
            </a:rPr>
            <a:t>Наприклад: ТУ У 21.2- 38935759-001: 2014.</a:t>
          </a:r>
          <a:endParaRPr lang="uk-UA" dirty="0">
            <a:solidFill>
              <a:srgbClr val="FFFF00"/>
            </a:solidFill>
          </a:endParaRPr>
        </a:p>
      </dgm:t>
    </dgm:pt>
    <dgm:pt modelId="{506786E3-DABF-43CC-9DE5-C4DDE96FBA49}" type="parTrans" cxnId="{A6C4715E-62F7-42D0-954B-6133A1EEA108}">
      <dgm:prSet/>
      <dgm:spPr/>
      <dgm:t>
        <a:bodyPr/>
        <a:lstStyle/>
        <a:p>
          <a:endParaRPr lang="ru-RU"/>
        </a:p>
      </dgm:t>
    </dgm:pt>
    <dgm:pt modelId="{56F0478B-2524-4667-A4B3-7AB675E5ED38}" type="sibTrans" cxnId="{A6C4715E-62F7-42D0-954B-6133A1EEA108}">
      <dgm:prSet/>
      <dgm:spPr/>
      <dgm:t>
        <a:bodyPr/>
        <a:lstStyle/>
        <a:p>
          <a:endParaRPr lang="ru-RU"/>
        </a:p>
      </dgm:t>
    </dgm:pt>
    <dgm:pt modelId="{804406AC-D581-4F7F-B28F-FE8852B50CCA}" type="pres">
      <dgm:prSet presAssocID="{DBCCBB39-27CD-427D-907C-BA3C742112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252719-A623-43A3-9CF9-92D08CC723A9}" type="pres">
      <dgm:prSet presAssocID="{CC247A52-9F8B-49B4-AB09-DDEE47E298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A28708-5207-44B4-9419-671487A317B6}" type="presOf" srcId="{CC247A52-9F8B-49B4-AB09-DDEE47E2981B}" destId="{9A252719-A623-43A3-9CF9-92D08CC723A9}" srcOrd="0" destOrd="0" presId="urn:microsoft.com/office/officeart/2005/8/layout/vList2"/>
    <dgm:cxn modelId="{0A86C8B1-5F81-4C1C-AAA7-C8E8D0239BB7}" type="presOf" srcId="{DBCCBB39-27CD-427D-907C-BA3C74211240}" destId="{804406AC-D581-4F7F-B28F-FE8852B50CCA}" srcOrd="0" destOrd="0" presId="urn:microsoft.com/office/officeart/2005/8/layout/vList2"/>
    <dgm:cxn modelId="{A6C4715E-62F7-42D0-954B-6133A1EEA108}" srcId="{DBCCBB39-27CD-427D-907C-BA3C74211240}" destId="{CC247A52-9F8B-49B4-AB09-DDEE47E2981B}" srcOrd="0" destOrd="0" parTransId="{506786E3-DABF-43CC-9DE5-C4DDE96FBA49}" sibTransId="{56F0478B-2524-4667-A4B3-7AB675E5ED38}"/>
    <dgm:cxn modelId="{4BD01B55-C8E6-4B28-A4AA-0DD150BA3D24}" type="presParOf" srcId="{804406AC-D581-4F7F-B28F-FE8852B50CCA}" destId="{9A252719-A623-43A3-9CF9-92D08CC723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902A64B-94D6-4DCC-9828-0759CFB5F14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EBA52138-076E-4531-BD61-D3E28614A47A}">
      <dgm:prSet/>
      <dgm:spPr/>
      <dgm:t>
        <a:bodyPr/>
        <a:lstStyle/>
        <a:p>
          <a:pPr rtl="0"/>
          <a:r>
            <a:rPr lang="ru-RU" smtClean="0"/>
            <a:t>Одними з </a:t>
          </a:r>
          <a:r>
            <a:rPr lang="uk-UA" smtClean="0"/>
            <a:t>найважливішими</a:t>
          </a:r>
          <a:r>
            <a:rPr lang="ru-RU" smtClean="0"/>
            <a:t> </a:t>
          </a:r>
          <a:r>
            <a:rPr lang="uk-UA" smtClean="0"/>
            <a:t>основоположних</a:t>
          </a:r>
          <a:r>
            <a:rPr lang="ru-RU" smtClean="0"/>
            <a:t> документів, що регламентують якість ЛЗ, є Державна фармакопея Ук</a:t>
          </a:r>
          <a:r>
            <a:rPr lang="uk-UA" smtClean="0"/>
            <a:t>раїни(ДФУ) </a:t>
          </a:r>
          <a:r>
            <a:rPr lang="ru-RU" smtClean="0"/>
            <a:t> та </a:t>
          </a:r>
          <a:r>
            <a:rPr lang="uk-UA" smtClean="0"/>
            <a:t>Методі контроля якості (М</a:t>
          </a:r>
          <a:r>
            <a:rPr lang="ru-RU" smtClean="0"/>
            <a:t>КЯ)</a:t>
          </a:r>
          <a:r>
            <a:rPr lang="uk-UA" smtClean="0"/>
            <a:t>. </a:t>
          </a:r>
          <a:endParaRPr lang="uk-UA"/>
        </a:p>
      </dgm:t>
    </dgm:pt>
    <dgm:pt modelId="{34F5A7F3-F302-4B0F-B4E7-79EC1DA0DB04}" type="parTrans" cxnId="{CDC50C03-37F7-4F2F-A7AB-63DB6299CFA0}">
      <dgm:prSet/>
      <dgm:spPr/>
      <dgm:t>
        <a:bodyPr/>
        <a:lstStyle/>
        <a:p>
          <a:endParaRPr lang="ru-RU"/>
        </a:p>
      </dgm:t>
    </dgm:pt>
    <dgm:pt modelId="{D1988FA1-F67A-4FE5-876D-0D2CD20FB38F}" type="sibTrans" cxnId="{CDC50C03-37F7-4F2F-A7AB-63DB6299CFA0}">
      <dgm:prSet/>
      <dgm:spPr/>
      <dgm:t>
        <a:bodyPr/>
        <a:lstStyle/>
        <a:p>
          <a:endParaRPr lang="ru-RU"/>
        </a:p>
      </dgm:t>
    </dgm:pt>
    <dgm:pt modelId="{22AEBCDF-48C5-4CED-8C0A-03594CF1315E}">
      <dgm:prSet/>
      <dgm:spPr/>
      <dgm:t>
        <a:bodyPr/>
        <a:lstStyle/>
        <a:p>
          <a:pPr rtl="0"/>
          <a:r>
            <a:rPr lang="uk-UA" smtClean="0"/>
            <a:t>ДФУ  введена в дію з 1 жовтня 2001 і гармонізована з Європейською фармакопеєю, але містить національні вимоги, що враховують сучасний стан фармацевтичного виробництва в Україні.</a:t>
          </a:r>
          <a:endParaRPr lang="uk-UA"/>
        </a:p>
      </dgm:t>
    </dgm:pt>
    <dgm:pt modelId="{6D313C4E-7165-488C-90D6-0D6AD8B301EC}" type="parTrans" cxnId="{967C02C5-6CF8-4193-9E2B-F94F017B1315}">
      <dgm:prSet/>
      <dgm:spPr/>
      <dgm:t>
        <a:bodyPr/>
        <a:lstStyle/>
        <a:p>
          <a:endParaRPr lang="ru-RU"/>
        </a:p>
      </dgm:t>
    </dgm:pt>
    <dgm:pt modelId="{98832738-ED37-47EA-A701-FFCEDF7DF75D}" type="sibTrans" cxnId="{967C02C5-6CF8-4193-9E2B-F94F017B1315}">
      <dgm:prSet/>
      <dgm:spPr/>
      <dgm:t>
        <a:bodyPr/>
        <a:lstStyle/>
        <a:p>
          <a:endParaRPr lang="ru-RU"/>
        </a:p>
      </dgm:t>
    </dgm:pt>
    <dgm:pt modelId="{41648E37-FCF5-4F07-976B-5CA705D77FC6}">
      <dgm:prSet/>
      <dgm:spPr/>
      <dgm:t>
        <a:bodyPr/>
        <a:lstStyle/>
        <a:p>
          <a:pPr rtl="0"/>
          <a:r>
            <a:rPr lang="uk-UA" smtClean="0"/>
            <a:t>Наказом МОЗ України № 1178 від 20.06.2018 р. затверджено і введено в дію </a:t>
          </a:r>
          <a:r>
            <a:rPr lang="ru-RU" smtClean="0"/>
            <a:t>Доповнення № 3 до ДФУ (II видання). Розробником ДФУ є Державне підприємство «Український науковий фармакопейний центр якості лікарських засобів»</a:t>
          </a:r>
          <a:r>
            <a:rPr lang="uk-UA" smtClean="0"/>
            <a:t>. Її вимоги є обов'язковими для всіх підприємств та установ, незалежно від форми власності, що займаються виготовленням, зберіганням, контролем, реалізацією та використанням лікарських засобів.</a:t>
          </a:r>
          <a:endParaRPr lang="uk-UA"/>
        </a:p>
      </dgm:t>
    </dgm:pt>
    <dgm:pt modelId="{CE8F50F6-C2AE-4E28-9428-F9B110DC60E2}" type="parTrans" cxnId="{B01B94CF-A332-4149-A8B4-D61A5F851DA3}">
      <dgm:prSet/>
      <dgm:spPr/>
      <dgm:t>
        <a:bodyPr/>
        <a:lstStyle/>
        <a:p>
          <a:endParaRPr lang="ru-RU"/>
        </a:p>
      </dgm:t>
    </dgm:pt>
    <dgm:pt modelId="{A848DBFC-9F66-405A-8735-7622ACA13954}" type="sibTrans" cxnId="{B01B94CF-A332-4149-A8B4-D61A5F851DA3}">
      <dgm:prSet/>
      <dgm:spPr/>
      <dgm:t>
        <a:bodyPr/>
        <a:lstStyle/>
        <a:p>
          <a:endParaRPr lang="ru-RU"/>
        </a:p>
      </dgm:t>
    </dgm:pt>
    <dgm:pt modelId="{D42CDC04-CE32-43B0-8771-A8A27660484A}" type="pres">
      <dgm:prSet presAssocID="{C902A64B-94D6-4DCC-9828-0759CFB5F1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CFA23A-96C8-412F-8F57-F30A790A943E}" type="pres">
      <dgm:prSet presAssocID="{EBA52138-076E-4531-BD61-D3E28614A47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18A18-85B2-4EAA-BBCA-2C4C93CA84CF}" type="pres">
      <dgm:prSet presAssocID="{D1988FA1-F67A-4FE5-876D-0D2CD20FB38F}" presName="spacer" presStyleCnt="0"/>
      <dgm:spPr/>
    </dgm:pt>
    <dgm:pt modelId="{2DB81DC9-E744-4809-856A-7515123C562B}" type="pres">
      <dgm:prSet presAssocID="{22AEBCDF-48C5-4CED-8C0A-03594CF1315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8989A-0909-450C-B68F-CBDBF31DF771}" type="pres">
      <dgm:prSet presAssocID="{98832738-ED37-47EA-A701-FFCEDF7DF75D}" presName="spacer" presStyleCnt="0"/>
      <dgm:spPr/>
    </dgm:pt>
    <dgm:pt modelId="{09259D98-DADA-46C0-BC04-C2E7AF0E562D}" type="pres">
      <dgm:prSet presAssocID="{41648E37-FCF5-4F07-976B-5CA705D77FC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C50C03-37F7-4F2F-A7AB-63DB6299CFA0}" srcId="{C902A64B-94D6-4DCC-9828-0759CFB5F14A}" destId="{EBA52138-076E-4531-BD61-D3E28614A47A}" srcOrd="0" destOrd="0" parTransId="{34F5A7F3-F302-4B0F-B4E7-79EC1DA0DB04}" sibTransId="{D1988FA1-F67A-4FE5-876D-0D2CD20FB38F}"/>
    <dgm:cxn modelId="{B01B94CF-A332-4149-A8B4-D61A5F851DA3}" srcId="{C902A64B-94D6-4DCC-9828-0759CFB5F14A}" destId="{41648E37-FCF5-4F07-976B-5CA705D77FC6}" srcOrd="2" destOrd="0" parTransId="{CE8F50F6-C2AE-4E28-9428-F9B110DC60E2}" sibTransId="{A848DBFC-9F66-405A-8735-7622ACA13954}"/>
    <dgm:cxn modelId="{1F1CFE67-993C-4729-8215-72E3D180381D}" type="presOf" srcId="{41648E37-FCF5-4F07-976B-5CA705D77FC6}" destId="{09259D98-DADA-46C0-BC04-C2E7AF0E562D}" srcOrd="0" destOrd="0" presId="urn:microsoft.com/office/officeart/2005/8/layout/vList2"/>
    <dgm:cxn modelId="{40F2B7B0-41D9-435B-8EDE-D27072D575F3}" type="presOf" srcId="{C902A64B-94D6-4DCC-9828-0759CFB5F14A}" destId="{D42CDC04-CE32-43B0-8771-A8A27660484A}" srcOrd="0" destOrd="0" presId="urn:microsoft.com/office/officeart/2005/8/layout/vList2"/>
    <dgm:cxn modelId="{BF7E1447-2B71-4E7A-9166-D4336A46C471}" type="presOf" srcId="{22AEBCDF-48C5-4CED-8C0A-03594CF1315E}" destId="{2DB81DC9-E744-4809-856A-7515123C562B}" srcOrd="0" destOrd="0" presId="urn:microsoft.com/office/officeart/2005/8/layout/vList2"/>
    <dgm:cxn modelId="{CC9E10B5-C5FE-48EA-A51B-9B21C551D8B0}" type="presOf" srcId="{EBA52138-076E-4531-BD61-D3E28614A47A}" destId="{7BCFA23A-96C8-412F-8F57-F30A790A943E}" srcOrd="0" destOrd="0" presId="urn:microsoft.com/office/officeart/2005/8/layout/vList2"/>
    <dgm:cxn modelId="{967C02C5-6CF8-4193-9E2B-F94F017B1315}" srcId="{C902A64B-94D6-4DCC-9828-0759CFB5F14A}" destId="{22AEBCDF-48C5-4CED-8C0A-03594CF1315E}" srcOrd="1" destOrd="0" parTransId="{6D313C4E-7165-488C-90D6-0D6AD8B301EC}" sibTransId="{98832738-ED37-47EA-A701-FFCEDF7DF75D}"/>
    <dgm:cxn modelId="{82C9EC1E-4C58-4A42-B092-73F8AB91D6A5}" type="presParOf" srcId="{D42CDC04-CE32-43B0-8771-A8A27660484A}" destId="{7BCFA23A-96C8-412F-8F57-F30A790A943E}" srcOrd="0" destOrd="0" presId="urn:microsoft.com/office/officeart/2005/8/layout/vList2"/>
    <dgm:cxn modelId="{51911FB0-7864-4CB1-8522-F30A3667034C}" type="presParOf" srcId="{D42CDC04-CE32-43B0-8771-A8A27660484A}" destId="{F0618A18-85B2-4EAA-BBCA-2C4C93CA84CF}" srcOrd="1" destOrd="0" presId="urn:microsoft.com/office/officeart/2005/8/layout/vList2"/>
    <dgm:cxn modelId="{D945EC65-0EE2-4BBA-8552-63111F89E2EA}" type="presParOf" srcId="{D42CDC04-CE32-43B0-8771-A8A27660484A}" destId="{2DB81DC9-E744-4809-856A-7515123C562B}" srcOrd="2" destOrd="0" presId="urn:microsoft.com/office/officeart/2005/8/layout/vList2"/>
    <dgm:cxn modelId="{9388E11D-2FD7-408D-B070-FC95EEA7E852}" type="presParOf" srcId="{D42CDC04-CE32-43B0-8771-A8A27660484A}" destId="{EBE8989A-0909-450C-B68F-CBDBF31DF771}" srcOrd="3" destOrd="0" presId="urn:microsoft.com/office/officeart/2005/8/layout/vList2"/>
    <dgm:cxn modelId="{C93FF79E-1F71-4D42-8D53-8CA1CF086CBF}" type="presParOf" srcId="{D42CDC04-CE32-43B0-8771-A8A27660484A}" destId="{09259D98-DADA-46C0-BC04-C2E7AF0E562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B68F50-86AB-4AA9-A2CA-602971ED0E6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7BE101-FF29-46BD-8CC6-C8EE8D7D7495}">
      <dgm:prSet phldrT="[Текст]"/>
      <dgm:spPr/>
      <dgm:t>
        <a:bodyPr/>
        <a:lstStyle/>
        <a:p>
          <a:r>
            <a:rPr lang="ru-RU" dirty="0" smtClean="0"/>
            <a:t>МОЗ України</a:t>
          </a:r>
          <a:endParaRPr lang="ru-RU" dirty="0"/>
        </a:p>
      </dgm:t>
    </dgm:pt>
    <dgm:pt modelId="{462D754C-6648-4677-BB71-584C762E1E7F}" type="parTrans" cxnId="{0754A5B8-4F34-4012-A185-475E814BF66F}">
      <dgm:prSet/>
      <dgm:spPr/>
      <dgm:t>
        <a:bodyPr/>
        <a:lstStyle/>
        <a:p>
          <a:endParaRPr lang="ru-RU"/>
        </a:p>
      </dgm:t>
    </dgm:pt>
    <dgm:pt modelId="{AD6F76B7-8CCB-4826-9B1A-3E5EE879590B}" type="sibTrans" cxnId="{0754A5B8-4F34-4012-A185-475E814BF66F}">
      <dgm:prSet/>
      <dgm:spPr/>
      <dgm:t>
        <a:bodyPr/>
        <a:lstStyle/>
        <a:p>
          <a:endParaRPr lang="ru-RU"/>
        </a:p>
      </dgm:t>
    </dgm:pt>
    <dgm:pt modelId="{5BEE022F-DF54-4D70-BA38-68D652843E0C}">
      <dgm:prSet phldrT="[Текст]"/>
      <dgm:spPr/>
      <dgm:t>
        <a:bodyPr/>
        <a:lstStyle/>
        <a:p>
          <a:r>
            <a:rPr lang="ru-RU" dirty="0" smtClean="0"/>
            <a:t>Держлікслужба</a:t>
          </a:r>
          <a:endParaRPr lang="ru-RU" dirty="0"/>
        </a:p>
      </dgm:t>
    </dgm:pt>
    <dgm:pt modelId="{765F1BEA-B942-41BD-8C8E-A70995C15348}" type="parTrans" cxnId="{D9F5EB8B-9BC9-45F4-922E-B35AB187D69F}">
      <dgm:prSet/>
      <dgm:spPr/>
      <dgm:t>
        <a:bodyPr/>
        <a:lstStyle/>
        <a:p>
          <a:endParaRPr lang="ru-RU"/>
        </a:p>
      </dgm:t>
    </dgm:pt>
    <dgm:pt modelId="{D787E89B-6406-43E2-8C28-9521F4262425}" type="sibTrans" cxnId="{D9F5EB8B-9BC9-45F4-922E-B35AB187D69F}">
      <dgm:prSet/>
      <dgm:spPr/>
      <dgm:t>
        <a:bodyPr/>
        <a:lstStyle/>
        <a:p>
          <a:endParaRPr lang="ru-RU"/>
        </a:p>
      </dgm:t>
    </dgm:pt>
    <dgm:pt modelId="{3E6AE349-A8DB-47A3-9126-4CDF25DD2A03}">
      <dgm:prSet phldrT="[Текст]"/>
      <dgm:spPr/>
      <dgm:t>
        <a:bodyPr/>
        <a:lstStyle/>
        <a:p>
          <a:r>
            <a:rPr lang="uk-UA" noProof="0" dirty="0" smtClean="0"/>
            <a:t>Державний експертний центр МОЗ (ДЕЦ)</a:t>
          </a:r>
          <a:endParaRPr lang="uk-UA" noProof="0" dirty="0"/>
        </a:p>
      </dgm:t>
    </dgm:pt>
    <dgm:pt modelId="{72D55CF3-318F-41DA-AD56-96FC3C1BAF41}" type="parTrans" cxnId="{9F500E10-D73D-4C60-A150-35811F8B1E00}">
      <dgm:prSet/>
      <dgm:spPr/>
      <dgm:t>
        <a:bodyPr/>
        <a:lstStyle/>
        <a:p>
          <a:endParaRPr lang="ru-RU"/>
        </a:p>
      </dgm:t>
    </dgm:pt>
    <dgm:pt modelId="{C95DA420-0293-4C73-B4AD-0EB47E178FAF}" type="sibTrans" cxnId="{9F500E10-D73D-4C60-A150-35811F8B1E00}">
      <dgm:prSet/>
      <dgm:spPr/>
      <dgm:t>
        <a:bodyPr/>
        <a:lstStyle/>
        <a:p>
          <a:endParaRPr lang="ru-RU"/>
        </a:p>
      </dgm:t>
    </dgm:pt>
    <dgm:pt modelId="{98E4B09A-DA06-4FE4-9A8B-91F35EDE18E9}" type="pres">
      <dgm:prSet presAssocID="{36B68F50-86AB-4AA9-A2CA-602971ED0E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FD54A4-DDF0-466C-A98B-FB7A9A155B5D}" type="pres">
      <dgm:prSet presAssocID="{B87BE101-FF29-46BD-8CC6-C8EE8D7D749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5F34F-1008-4C79-821E-F0A375392A79}" type="pres">
      <dgm:prSet presAssocID="{B87BE101-FF29-46BD-8CC6-C8EE8D7D7495}" presName="spNode" presStyleCnt="0"/>
      <dgm:spPr/>
    </dgm:pt>
    <dgm:pt modelId="{7658572C-8D9C-4704-BD6C-3A58911F61E8}" type="pres">
      <dgm:prSet presAssocID="{AD6F76B7-8CCB-4826-9B1A-3E5EE879590B}" presName="sibTrans" presStyleLbl="sibTrans1D1" presStyleIdx="0" presStyleCnt="3"/>
      <dgm:spPr/>
      <dgm:t>
        <a:bodyPr/>
        <a:lstStyle/>
        <a:p>
          <a:endParaRPr lang="ru-RU"/>
        </a:p>
      </dgm:t>
    </dgm:pt>
    <dgm:pt modelId="{68B38AC5-134D-4993-929B-A9CD3815D983}" type="pres">
      <dgm:prSet presAssocID="{5BEE022F-DF54-4D70-BA38-68D652843E0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C170-BD75-46D2-B096-D9A158380797}" type="pres">
      <dgm:prSet presAssocID="{5BEE022F-DF54-4D70-BA38-68D652843E0C}" presName="spNode" presStyleCnt="0"/>
      <dgm:spPr/>
    </dgm:pt>
    <dgm:pt modelId="{9244841B-C5E3-412D-88F7-C4B6E05F5C70}" type="pres">
      <dgm:prSet presAssocID="{D787E89B-6406-43E2-8C28-9521F4262425}" presName="sibTrans" presStyleLbl="sibTrans1D1" presStyleIdx="1" presStyleCnt="3"/>
      <dgm:spPr/>
      <dgm:t>
        <a:bodyPr/>
        <a:lstStyle/>
        <a:p>
          <a:endParaRPr lang="ru-RU"/>
        </a:p>
      </dgm:t>
    </dgm:pt>
    <dgm:pt modelId="{67D1942F-93A4-482F-889A-04E6D6D9A022}" type="pres">
      <dgm:prSet presAssocID="{3E6AE349-A8DB-47A3-9126-4CDF25DD2A0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D8861-C5B9-44FD-9BAF-90AEB2C5D46F}" type="pres">
      <dgm:prSet presAssocID="{3E6AE349-A8DB-47A3-9126-4CDF25DD2A03}" presName="spNode" presStyleCnt="0"/>
      <dgm:spPr/>
    </dgm:pt>
    <dgm:pt modelId="{288682E7-961D-4F32-A340-52F7B515E82A}" type="pres">
      <dgm:prSet presAssocID="{C95DA420-0293-4C73-B4AD-0EB47E178FAF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21460A2F-4D0B-4578-AFCD-B41D5ADB8E35}" type="presOf" srcId="{C95DA420-0293-4C73-B4AD-0EB47E178FAF}" destId="{288682E7-961D-4F32-A340-52F7B515E82A}" srcOrd="0" destOrd="0" presId="urn:microsoft.com/office/officeart/2005/8/layout/cycle5"/>
    <dgm:cxn modelId="{09B368FC-BFAF-480C-9A69-5F077CD94517}" type="presOf" srcId="{AD6F76B7-8CCB-4826-9B1A-3E5EE879590B}" destId="{7658572C-8D9C-4704-BD6C-3A58911F61E8}" srcOrd="0" destOrd="0" presId="urn:microsoft.com/office/officeart/2005/8/layout/cycle5"/>
    <dgm:cxn modelId="{0754A5B8-4F34-4012-A185-475E814BF66F}" srcId="{36B68F50-86AB-4AA9-A2CA-602971ED0E66}" destId="{B87BE101-FF29-46BD-8CC6-C8EE8D7D7495}" srcOrd="0" destOrd="0" parTransId="{462D754C-6648-4677-BB71-584C762E1E7F}" sibTransId="{AD6F76B7-8CCB-4826-9B1A-3E5EE879590B}"/>
    <dgm:cxn modelId="{3505B32B-4BDD-497D-9BE8-25D907D37614}" type="presOf" srcId="{D787E89B-6406-43E2-8C28-9521F4262425}" destId="{9244841B-C5E3-412D-88F7-C4B6E05F5C70}" srcOrd="0" destOrd="0" presId="urn:microsoft.com/office/officeart/2005/8/layout/cycle5"/>
    <dgm:cxn modelId="{4410EC6B-9ED6-4287-9CB3-0D0A073C671A}" type="presOf" srcId="{B87BE101-FF29-46BD-8CC6-C8EE8D7D7495}" destId="{B6FD54A4-DDF0-466C-A98B-FB7A9A155B5D}" srcOrd="0" destOrd="0" presId="urn:microsoft.com/office/officeart/2005/8/layout/cycle5"/>
    <dgm:cxn modelId="{C473FF2B-0795-4390-9782-73EAAE4FC158}" type="presOf" srcId="{36B68F50-86AB-4AA9-A2CA-602971ED0E66}" destId="{98E4B09A-DA06-4FE4-9A8B-91F35EDE18E9}" srcOrd="0" destOrd="0" presId="urn:microsoft.com/office/officeart/2005/8/layout/cycle5"/>
    <dgm:cxn modelId="{9F500E10-D73D-4C60-A150-35811F8B1E00}" srcId="{36B68F50-86AB-4AA9-A2CA-602971ED0E66}" destId="{3E6AE349-A8DB-47A3-9126-4CDF25DD2A03}" srcOrd="2" destOrd="0" parTransId="{72D55CF3-318F-41DA-AD56-96FC3C1BAF41}" sibTransId="{C95DA420-0293-4C73-B4AD-0EB47E178FAF}"/>
    <dgm:cxn modelId="{D9F5EB8B-9BC9-45F4-922E-B35AB187D69F}" srcId="{36B68F50-86AB-4AA9-A2CA-602971ED0E66}" destId="{5BEE022F-DF54-4D70-BA38-68D652843E0C}" srcOrd="1" destOrd="0" parTransId="{765F1BEA-B942-41BD-8C8E-A70995C15348}" sibTransId="{D787E89B-6406-43E2-8C28-9521F4262425}"/>
    <dgm:cxn modelId="{35A45464-9374-41F8-8ECF-95F4DE4767A3}" type="presOf" srcId="{5BEE022F-DF54-4D70-BA38-68D652843E0C}" destId="{68B38AC5-134D-4993-929B-A9CD3815D983}" srcOrd="0" destOrd="0" presId="urn:microsoft.com/office/officeart/2005/8/layout/cycle5"/>
    <dgm:cxn modelId="{F771DB19-81D7-46E6-95BF-EE77F0F963B8}" type="presOf" srcId="{3E6AE349-A8DB-47A3-9126-4CDF25DD2A03}" destId="{67D1942F-93A4-482F-889A-04E6D6D9A022}" srcOrd="0" destOrd="0" presId="urn:microsoft.com/office/officeart/2005/8/layout/cycle5"/>
    <dgm:cxn modelId="{74087F18-D659-486A-8E68-32478B72E494}" type="presParOf" srcId="{98E4B09A-DA06-4FE4-9A8B-91F35EDE18E9}" destId="{B6FD54A4-DDF0-466C-A98B-FB7A9A155B5D}" srcOrd="0" destOrd="0" presId="urn:microsoft.com/office/officeart/2005/8/layout/cycle5"/>
    <dgm:cxn modelId="{684182E4-A812-4A4C-8036-153FB0D5FFEE}" type="presParOf" srcId="{98E4B09A-DA06-4FE4-9A8B-91F35EDE18E9}" destId="{9D45F34F-1008-4C79-821E-F0A375392A79}" srcOrd="1" destOrd="0" presId="urn:microsoft.com/office/officeart/2005/8/layout/cycle5"/>
    <dgm:cxn modelId="{75727D91-0730-4931-85AC-79769217EB02}" type="presParOf" srcId="{98E4B09A-DA06-4FE4-9A8B-91F35EDE18E9}" destId="{7658572C-8D9C-4704-BD6C-3A58911F61E8}" srcOrd="2" destOrd="0" presId="urn:microsoft.com/office/officeart/2005/8/layout/cycle5"/>
    <dgm:cxn modelId="{728BF947-6D0A-4A86-A78F-B95B7C86209A}" type="presParOf" srcId="{98E4B09A-DA06-4FE4-9A8B-91F35EDE18E9}" destId="{68B38AC5-134D-4993-929B-A9CD3815D983}" srcOrd="3" destOrd="0" presId="urn:microsoft.com/office/officeart/2005/8/layout/cycle5"/>
    <dgm:cxn modelId="{F6B875BF-38B7-4673-89E0-5E95C2211CA3}" type="presParOf" srcId="{98E4B09A-DA06-4FE4-9A8B-91F35EDE18E9}" destId="{B063C170-BD75-46D2-B096-D9A158380797}" srcOrd="4" destOrd="0" presId="urn:microsoft.com/office/officeart/2005/8/layout/cycle5"/>
    <dgm:cxn modelId="{B3B057A0-0EC5-4977-B8FD-906CDEF7B11D}" type="presParOf" srcId="{98E4B09A-DA06-4FE4-9A8B-91F35EDE18E9}" destId="{9244841B-C5E3-412D-88F7-C4B6E05F5C70}" srcOrd="5" destOrd="0" presId="urn:microsoft.com/office/officeart/2005/8/layout/cycle5"/>
    <dgm:cxn modelId="{AABE48FE-6A46-4E6C-9CF9-B1917B69BAA4}" type="presParOf" srcId="{98E4B09A-DA06-4FE4-9A8B-91F35EDE18E9}" destId="{67D1942F-93A4-482F-889A-04E6D6D9A022}" srcOrd="6" destOrd="0" presId="urn:microsoft.com/office/officeart/2005/8/layout/cycle5"/>
    <dgm:cxn modelId="{0F35DF01-BA61-49BE-BC5C-9749A647DF3C}" type="presParOf" srcId="{98E4B09A-DA06-4FE4-9A8B-91F35EDE18E9}" destId="{AA4D8861-C5B9-44FD-9BAF-90AEB2C5D46F}" srcOrd="7" destOrd="0" presId="urn:microsoft.com/office/officeart/2005/8/layout/cycle5"/>
    <dgm:cxn modelId="{27EFB13F-B54E-4634-BAB2-B9D2E36B79FE}" type="presParOf" srcId="{98E4B09A-DA06-4FE4-9A8B-91F35EDE18E9}" destId="{288682E7-961D-4F32-A340-52F7B515E82A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42CFD-6D8A-43BC-9440-F4BFA1D07E7B}">
      <dsp:nvSpPr>
        <dsp:cNvPr id="0" name=""/>
        <dsp:cNvSpPr/>
      </dsp:nvSpPr>
      <dsp:spPr>
        <a:xfrm>
          <a:off x="4024" y="21750"/>
          <a:ext cx="2419736" cy="849722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7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noProof="0" dirty="0" smtClean="0">
              <a:solidFill>
                <a:srgbClr val="FF0000"/>
              </a:solidFill>
            </a:rPr>
            <a:t>Товари тривалого користування </a:t>
          </a:r>
          <a:endParaRPr lang="uk-UA" sz="1700" kern="1200" noProof="0" dirty="0">
            <a:solidFill>
              <a:srgbClr val="FF0000"/>
            </a:solidFill>
          </a:endParaRPr>
        </a:p>
      </dsp:txBody>
      <dsp:txXfrm>
        <a:off x="4024" y="21750"/>
        <a:ext cx="2419736" cy="849722"/>
      </dsp:txXfrm>
    </dsp:sp>
    <dsp:sp modelId="{51382BDB-28D6-4D6E-B4ED-E5DBDA55DD8E}">
      <dsp:nvSpPr>
        <dsp:cNvPr id="0" name=""/>
        <dsp:cNvSpPr/>
      </dsp:nvSpPr>
      <dsp:spPr>
        <a:xfrm>
          <a:off x="4024" y="871472"/>
          <a:ext cx="2419736" cy="3113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noProof="0" dirty="0" smtClean="0"/>
            <a:t>купуються рідко, витримують багаторазове користування (телевізор, меблі, з медичних товарів - медична техніка, тонометри, предмети санітарії та гігієни: грілки, термометри і </a:t>
          </a:r>
          <a:r>
            <a:rPr lang="uk-UA" sz="1700" kern="1200" noProof="0" dirty="0" err="1" smtClean="0"/>
            <a:t>т.д</a:t>
          </a:r>
          <a:r>
            <a:rPr lang="uk-UA" sz="1700" kern="1200" noProof="0" dirty="0" smtClean="0"/>
            <a:t>.);</a:t>
          </a:r>
          <a:endParaRPr lang="uk-UA" sz="1700" kern="1200" noProof="0" dirty="0"/>
        </a:p>
      </dsp:txBody>
      <dsp:txXfrm>
        <a:off x="4024" y="871472"/>
        <a:ext cx="2419736" cy="3113430"/>
      </dsp:txXfrm>
    </dsp:sp>
    <dsp:sp modelId="{4630DED3-991B-47AA-BBFC-6BD503129817}">
      <dsp:nvSpPr>
        <dsp:cNvPr id="0" name=""/>
        <dsp:cNvSpPr/>
      </dsp:nvSpPr>
      <dsp:spPr>
        <a:xfrm>
          <a:off x="2771815" y="21750"/>
          <a:ext cx="2419736" cy="849722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noProof="0" dirty="0" smtClean="0">
              <a:solidFill>
                <a:srgbClr val="FF0000"/>
              </a:solidFill>
            </a:rPr>
            <a:t>Товари короткострокового користування </a:t>
          </a:r>
          <a:endParaRPr lang="uk-UA" sz="1700" kern="1200" noProof="0" dirty="0">
            <a:solidFill>
              <a:srgbClr val="FF0000"/>
            </a:solidFill>
          </a:endParaRPr>
        </a:p>
      </dsp:txBody>
      <dsp:txXfrm>
        <a:off x="2771815" y="21750"/>
        <a:ext cx="2419736" cy="849722"/>
      </dsp:txXfrm>
    </dsp:sp>
    <dsp:sp modelId="{76FB73E7-3311-4055-8646-4B63830038CB}">
      <dsp:nvSpPr>
        <dsp:cNvPr id="0" name=""/>
        <dsp:cNvSpPr/>
      </dsp:nvSpPr>
      <dsp:spPr>
        <a:xfrm>
          <a:off x="2762524" y="871472"/>
          <a:ext cx="2419736" cy="3113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noProof="0" dirty="0" smtClean="0"/>
            <a:t>купуються часто, споживаються за один або кілька циклів у використанні (продукти харчування, косметика, ліки, перев'язувальні матеріали);</a:t>
          </a:r>
          <a:endParaRPr lang="uk-UA" sz="1700" kern="1200" noProof="0" dirty="0"/>
        </a:p>
      </dsp:txBody>
      <dsp:txXfrm>
        <a:off x="2762524" y="871472"/>
        <a:ext cx="2419736" cy="3113430"/>
      </dsp:txXfrm>
    </dsp:sp>
    <dsp:sp modelId="{6A2F12C8-2E0F-4A44-A0B9-C9422A4B82DA}">
      <dsp:nvSpPr>
        <dsp:cNvPr id="0" name=""/>
        <dsp:cNvSpPr/>
      </dsp:nvSpPr>
      <dsp:spPr>
        <a:xfrm>
          <a:off x="5521024" y="21750"/>
          <a:ext cx="2419736" cy="849722"/>
        </a:xfrm>
        <a:prstGeom prst="rect">
          <a:avLst/>
        </a:prstGeom>
        <a:gradFill rotWithShape="0">
          <a:gsLst>
            <a:gs pos="2000">
              <a:schemeClr val="accent5">
                <a:lumMod val="0"/>
                <a:lumOff val="100000"/>
              </a:schemeClr>
            </a:gs>
            <a:gs pos="53000">
              <a:srgbClr val="002060"/>
            </a:gs>
          </a:gsLst>
          <a:lin ang="2700000" scaled="1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>
              <a:solidFill>
                <a:srgbClr val="FF0000"/>
              </a:solidFill>
            </a:rPr>
            <a:t>Послуги </a:t>
          </a:r>
          <a:endParaRPr lang="uk-UA" sz="2000" kern="1200" noProof="0" dirty="0">
            <a:solidFill>
              <a:srgbClr val="FF0000"/>
            </a:solidFill>
          </a:endParaRPr>
        </a:p>
      </dsp:txBody>
      <dsp:txXfrm>
        <a:off x="5521024" y="21750"/>
        <a:ext cx="2419736" cy="849722"/>
      </dsp:txXfrm>
    </dsp:sp>
    <dsp:sp modelId="{162A3372-D360-473B-BAF4-58FDD0B1C5C6}">
      <dsp:nvSpPr>
        <dsp:cNvPr id="0" name=""/>
        <dsp:cNvSpPr/>
      </dsp:nvSpPr>
      <dsp:spPr>
        <a:xfrm>
          <a:off x="5532130" y="849398"/>
          <a:ext cx="2419736" cy="3113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noProof="0" dirty="0" smtClean="0"/>
            <a:t>об'єкти продажу у вигляді дій, вигоди. Послуги можуть бути пов'язані з товарами в їх матеріальному вигляді, а також можуть надаватися і в нематеріальній формі (наприклад, інформаційні послуги); </a:t>
          </a:r>
          <a:br>
            <a:rPr lang="uk-UA" sz="1700" kern="1200" noProof="0" dirty="0" smtClean="0"/>
          </a:br>
          <a:endParaRPr lang="uk-UA" sz="1700" kern="1200" noProof="0" dirty="0"/>
        </a:p>
      </dsp:txBody>
      <dsp:txXfrm>
        <a:off x="5532130" y="849398"/>
        <a:ext cx="2419736" cy="3113430"/>
      </dsp:txXfrm>
    </dsp:sp>
    <dsp:sp modelId="{A18E33B0-8044-448D-A7CA-021CCED6C908}">
      <dsp:nvSpPr>
        <dsp:cNvPr id="0" name=""/>
        <dsp:cNvSpPr/>
      </dsp:nvSpPr>
      <dsp:spPr>
        <a:xfrm>
          <a:off x="8283548" y="15725"/>
          <a:ext cx="2419736" cy="849722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noProof="0" dirty="0" smtClean="0">
              <a:solidFill>
                <a:srgbClr val="FF0000"/>
              </a:solidFill>
            </a:rPr>
            <a:t>Товари ексклюзивного асортименту</a:t>
          </a:r>
          <a:endParaRPr lang="uk-UA" sz="1700" kern="1200" noProof="0" dirty="0">
            <a:solidFill>
              <a:srgbClr val="FF0000"/>
            </a:solidFill>
          </a:endParaRPr>
        </a:p>
      </dsp:txBody>
      <dsp:txXfrm>
        <a:off x="8283548" y="15725"/>
        <a:ext cx="2419736" cy="849722"/>
      </dsp:txXfrm>
    </dsp:sp>
    <dsp:sp modelId="{381C0AF8-3223-4410-B511-10F6FA8C84BA}">
      <dsp:nvSpPr>
        <dsp:cNvPr id="0" name=""/>
        <dsp:cNvSpPr/>
      </dsp:nvSpPr>
      <dsp:spPr>
        <a:xfrm>
          <a:off x="8252858" y="871472"/>
          <a:ext cx="2419736" cy="31134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700" kern="1200" noProof="0" dirty="0" smtClean="0"/>
            <a:t>якщо товар відсутній, то покупець чекає, поки він не з'явиться на ринку</a:t>
          </a:r>
          <a:endParaRPr lang="uk-UA" sz="1700" kern="1200" noProof="0" dirty="0"/>
        </a:p>
      </dsp:txBody>
      <dsp:txXfrm>
        <a:off x="8252858" y="871472"/>
        <a:ext cx="2419736" cy="3113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0DE71-C0BC-420D-B0F5-EE86E1F350A1}">
      <dsp:nvSpPr>
        <dsp:cNvPr id="0" name=""/>
        <dsp:cNvSpPr/>
      </dsp:nvSpPr>
      <dsp:spPr>
        <a:xfrm>
          <a:off x="416225" y="708480"/>
          <a:ext cx="3750546" cy="3729511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Основоположна інформація </a:t>
          </a:r>
          <a:endParaRPr lang="ru-RU" sz="1400" kern="1200" dirty="0"/>
        </a:p>
      </dsp:txBody>
      <dsp:txXfrm>
        <a:off x="2392853" y="1498781"/>
        <a:ext cx="1339480" cy="1109973"/>
      </dsp:txXfrm>
    </dsp:sp>
    <dsp:sp modelId="{9F17D4CF-A81D-4FD8-836D-E596D2E55579}">
      <dsp:nvSpPr>
        <dsp:cNvPr id="0" name=""/>
        <dsp:cNvSpPr/>
      </dsp:nvSpPr>
      <dsp:spPr>
        <a:xfrm>
          <a:off x="349932" y="841677"/>
          <a:ext cx="3729511" cy="3729511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Споживацька </a:t>
          </a:r>
          <a:endParaRPr lang="ru-RU" sz="1200" kern="1200" dirty="0"/>
        </a:p>
      </dsp:txBody>
      <dsp:txXfrm>
        <a:off x="1237911" y="3261419"/>
        <a:ext cx="1997952" cy="976776"/>
      </dsp:txXfrm>
    </dsp:sp>
    <dsp:sp modelId="{322A48F7-8CFF-441C-930B-D8B01A016199}">
      <dsp:nvSpPr>
        <dsp:cNvPr id="0" name=""/>
        <dsp:cNvSpPr/>
      </dsp:nvSpPr>
      <dsp:spPr>
        <a:xfrm>
          <a:off x="273122" y="708480"/>
          <a:ext cx="3729511" cy="3729511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Verdana" panose="020B0604030504040204" pitchFamily="34" charset="0"/>
              <a:ea typeface="Verdana" panose="020B0604030504040204" pitchFamily="34" charset="0"/>
            </a:rPr>
            <a:t>Комерційна -</a:t>
          </a:r>
          <a:endParaRPr lang="ru-RU" sz="1400" kern="1200" dirty="0"/>
        </a:p>
      </dsp:txBody>
      <dsp:txXfrm>
        <a:off x="705124" y="1498781"/>
        <a:ext cx="1331968" cy="1109973"/>
      </dsp:txXfrm>
    </dsp:sp>
    <dsp:sp modelId="{AFB1476F-DE18-427F-A7D3-04FE707A68A2}">
      <dsp:nvSpPr>
        <dsp:cNvPr id="0" name=""/>
        <dsp:cNvSpPr/>
      </dsp:nvSpPr>
      <dsp:spPr>
        <a:xfrm>
          <a:off x="196074" y="477605"/>
          <a:ext cx="4191260" cy="419126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234AF-0698-419B-82BD-625430085990}">
      <dsp:nvSpPr>
        <dsp:cNvPr id="0" name=""/>
        <dsp:cNvSpPr/>
      </dsp:nvSpPr>
      <dsp:spPr>
        <a:xfrm>
          <a:off x="119058" y="610566"/>
          <a:ext cx="4191260" cy="419126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shade val="90000"/>
            <a:hueOff val="135647"/>
            <a:satOff val="-313"/>
            <a:lumOff val="99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10307-7814-4F9A-9B3A-1C5D8CCDF035}">
      <dsp:nvSpPr>
        <dsp:cNvPr id="0" name=""/>
        <dsp:cNvSpPr/>
      </dsp:nvSpPr>
      <dsp:spPr>
        <a:xfrm>
          <a:off x="41940" y="477605"/>
          <a:ext cx="4191260" cy="419126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shade val="90000"/>
            <a:hueOff val="271295"/>
            <a:satOff val="-626"/>
            <a:lumOff val="198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FE52-24AA-4F7B-AC12-A2F72405B9F5}">
      <dsp:nvSpPr>
        <dsp:cNvPr id="0" name=""/>
        <dsp:cNvSpPr/>
      </dsp:nvSpPr>
      <dsp:spPr>
        <a:xfrm>
          <a:off x="1925838" y="343927"/>
          <a:ext cx="4444600" cy="444460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</a:t>
          </a:r>
          <a:r>
            <a:rPr lang="ru-RU" sz="1600" kern="1200" dirty="0" err="1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технологічний</a:t>
          </a:r>
          <a:endParaRPr lang="ru-RU" sz="1600" kern="1200" dirty="0"/>
        </a:p>
      </dsp:txBody>
      <dsp:txXfrm>
        <a:off x="4268249" y="1285759"/>
        <a:ext cx="1587357" cy="1322797"/>
      </dsp:txXfrm>
    </dsp:sp>
    <dsp:sp modelId="{D27A9F7B-3995-4B91-B02C-0470FE7A478A}">
      <dsp:nvSpPr>
        <dsp:cNvPr id="0" name=""/>
        <dsp:cNvSpPr/>
      </dsp:nvSpPr>
      <dsp:spPr>
        <a:xfrm>
          <a:off x="1834301" y="502663"/>
          <a:ext cx="4444600" cy="444460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</a:t>
          </a:r>
          <a:r>
            <a:rPr lang="ru-RU" sz="1600" kern="1200" dirty="0" err="1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формуючий</a:t>
          </a:r>
          <a:endParaRPr lang="ru-RU" sz="1600" kern="1200" dirty="0"/>
        </a:p>
      </dsp:txBody>
      <dsp:txXfrm>
        <a:off x="2892539" y="3386362"/>
        <a:ext cx="2381035" cy="1164062"/>
      </dsp:txXfrm>
    </dsp:sp>
    <dsp:sp modelId="{328D7013-1BF1-4902-BFE9-E33574743499}">
      <dsp:nvSpPr>
        <dsp:cNvPr id="0" name=""/>
        <dsp:cNvSpPr/>
      </dsp:nvSpPr>
      <dsp:spPr>
        <a:xfrm>
          <a:off x="1742763" y="343927"/>
          <a:ext cx="4444600" cy="444460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rPr>
            <a:t>товарознавчо-описовий</a:t>
          </a:r>
          <a:endParaRPr lang="ru-RU" sz="1600" kern="1200" dirty="0"/>
        </a:p>
      </dsp:txBody>
      <dsp:txXfrm>
        <a:off x="2257596" y="1285759"/>
        <a:ext cx="1587357" cy="1322797"/>
      </dsp:txXfrm>
    </dsp:sp>
    <dsp:sp modelId="{9E436271-827F-437E-9EA5-6913AABD1FD9}">
      <dsp:nvSpPr>
        <dsp:cNvPr id="0" name=""/>
        <dsp:cNvSpPr/>
      </dsp:nvSpPr>
      <dsp:spPr>
        <a:xfrm>
          <a:off x="1651063" y="68785"/>
          <a:ext cx="4994884" cy="499488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ED5A1E-6B26-49D9-9DDC-34AA5554A0E5}">
      <dsp:nvSpPr>
        <dsp:cNvPr id="0" name=""/>
        <dsp:cNvSpPr/>
      </dsp:nvSpPr>
      <dsp:spPr>
        <a:xfrm>
          <a:off x="1559159" y="227240"/>
          <a:ext cx="4994884" cy="499488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8AF5A-F79E-487C-84B3-5F0BC02AC058}">
      <dsp:nvSpPr>
        <dsp:cNvPr id="0" name=""/>
        <dsp:cNvSpPr/>
      </dsp:nvSpPr>
      <dsp:spPr>
        <a:xfrm>
          <a:off x="1467254" y="68785"/>
          <a:ext cx="4994884" cy="499488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73FC2-5EB3-488C-97A4-E67130CA1E81}">
      <dsp:nvSpPr>
        <dsp:cNvPr id="0" name=""/>
        <dsp:cNvSpPr/>
      </dsp:nvSpPr>
      <dsp:spPr>
        <a:xfrm>
          <a:off x="0" y="107576"/>
          <a:ext cx="9472773" cy="1118812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Міжнародний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міжнародною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організацією</a:t>
          </a:r>
          <a:r>
            <a:rPr lang="ru-RU" sz="2000" kern="1200" dirty="0" smtClean="0"/>
            <a:t> по стандартизації і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162192"/>
        <a:ext cx="9363541" cy="1009580"/>
      </dsp:txXfrm>
    </dsp:sp>
    <dsp:sp modelId="{F4A35BD3-DB49-499F-B02F-F9F5E94119AC}">
      <dsp:nvSpPr>
        <dsp:cNvPr id="0" name=""/>
        <dsp:cNvSpPr/>
      </dsp:nvSpPr>
      <dsp:spPr>
        <a:xfrm>
          <a:off x="0" y="1257349"/>
          <a:ext cx="9472773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761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1257349"/>
        <a:ext cx="9472773" cy="331200"/>
      </dsp:txXfrm>
    </dsp:sp>
    <dsp:sp modelId="{1528EF4E-BBDE-4D6A-B31F-AE4D5438E766}">
      <dsp:nvSpPr>
        <dsp:cNvPr id="0" name=""/>
        <dsp:cNvSpPr/>
      </dsp:nvSpPr>
      <dsp:spPr>
        <a:xfrm>
          <a:off x="0" y="1352789"/>
          <a:ext cx="9472773" cy="1118812"/>
        </a:xfrm>
        <a:prstGeom prst="roundRect">
          <a:avLst/>
        </a:prstGeom>
        <a:gradFill rotWithShape="0">
          <a:gsLst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Національний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національним</a:t>
          </a:r>
          <a:r>
            <a:rPr lang="ru-RU" sz="2000" kern="1200" dirty="0" smtClean="0"/>
            <a:t> органом по стандартизації і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1407405"/>
        <a:ext cx="9363541" cy="1009580"/>
      </dsp:txXfrm>
    </dsp:sp>
    <dsp:sp modelId="{96DF44D5-FA88-4A53-BC4E-CD976BB762D6}">
      <dsp:nvSpPr>
        <dsp:cNvPr id="0" name=""/>
        <dsp:cNvSpPr/>
      </dsp:nvSpPr>
      <dsp:spPr>
        <a:xfrm>
          <a:off x="0" y="2575812"/>
          <a:ext cx="9472773" cy="1118812"/>
        </a:xfrm>
        <a:prstGeom prst="roundRect">
          <a:avLst/>
        </a:prstGeom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Регіональний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регіональною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організацією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зі</a:t>
          </a:r>
          <a:r>
            <a:rPr lang="ru-RU" sz="2000" kern="1200" dirty="0" smtClean="0"/>
            <a:t> стандартизації та </a:t>
          </a:r>
          <a:r>
            <a:rPr lang="ru-RU" sz="2000" kern="1200" dirty="0" err="1" smtClean="0"/>
            <a:t>доступний</a:t>
          </a:r>
          <a:r>
            <a:rPr lang="ru-RU" sz="2000" kern="1200" dirty="0" smtClean="0"/>
            <a:t> широкому колу </a:t>
          </a:r>
          <a:r>
            <a:rPr lang="ru-RU" sz="2000" kern="1200" dirty="0" err="1" smtClean="0"/>
            <a:t>користувачів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2630428"/>
        <a:ext cx="9363541" cy="1009580"/>
      </dsp:txXfrm>
    </dsp:sp>
    <dsp:sp modelId="{3C97A3F8-EE29-4062-9D68-29513D166507}">
      <dsp:nvSpPr>
        <dsp:cNvPr id="0" name=""/>
        <dsp:cNvSpPr/>
      </dsp:nvSpPr>
      <dsp:spPr>
        <a:xfrm>
          <a:off x="0" y="3752224"/>
          <a:ext cx="9472773" cy="1118812"/>
        </a:xfrm>
        <a:prstGeom prst="roundRect">
          <a:avLst/>
        </a:prstGeom>
        <a:gradFill rotWithShape="0">
          <a:gsLst>
            <a:gs pos="28859">
              <a:srgbClr val="C61DD8"/>
            </a:gs>
            <a:gs pos="43934">
              <a:srgbClr val="AB3DD7"/>
            </a:gs>
            <a:gs pos="15000">
              <a:srgbClr val="DE00D9"/>
            </a:gs>
            <a:gs pos="89000">
              <a:srgbClr val="5B9BD5"/>
            </a:gs>
          </a:gsLst>
          <a:path path="circle">
            <a:fillToRect l="100000" t="10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err="1" smtClean="0">
              <a:solidFill>
                <a:srgbClr val="FFFF00"/>
              </a:solidFill>
            </a:rPr>
            <a:t>Міждержавний</a:t>
          </a:r>
          <a:r>
            <a:rPr lang="ru-RU" sz="2000" i="1" kern="1200" dirty="0" smtClean="0">
              <a:solidFill>
                <a:srgbClr val="FFFF00"/>
              </a:solidFill>
            </a:rPr>
            <a:t> стандарт</a:t>
          </a:r>
          <a:r>
            <a:rPr lang="ru-RU" sz="2000" kern="1200" dirty="0" smtClean="0">
              <a:solidFill>
                <a:srgbClr val="FFFF00"/>
              </a:solidFill>
            </a:rPr>
            <a:t> </a:t>
          </a:r>
          <a:r>
            <a:rPr lang="ru-RU" sz="2000" kern="1200" dirty="0" smtClean="0"/>
            <a:t>- стандарт, </a:t>
          </a:r>
          <a:r>
            <a:rPr lang="ru-RU" sz="2000" kern="1200" dirty="0" err="1" smtClean="0"/>
            <a:t>прийнятий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країнами</a:t>
          </a:r>
          <a:r>
            <a:rPr lang="ru-RU" sz="2000" kern="1200" dirty="0" smtClean="0"/>
            <a:t> СНД , що </a:t>
          </a:r>
          <a:r>
            <a:rPr lang="ru-RU" sz="2000" kern="1200" dirty="0" err="1" smtClean="0"/>
            <a:t>приєдналися</a:t>
          </a:r>
          <a:r>
            <a:rPr lang="ru-RU" sz="2000" kern="1200" dirty="0" smtClean="0"/>
            <a:t> до Угоди про </a:t>
          </a:r>
          <a:r>
            <a:rPr lang="ru-RU" sz="2000" kern="1200" dirty="0" err="1" smtClean="0"/>
            <a:t>проведення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узгодженої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політики</a:t>
          </a:r>
          <a:r>
            <a:rPr lang="ru-RU" sz="2000" kern="1200" dirty="0" smtClean="0"/>
            <a:t> в </a:t>
          </a:r>
          <a:r>
            <a:rPr lang="ru-RU" sz="2000" kern="1200" dirty="0" err="1" smtClean="0"/>
            <a:t>галузі</a:t>
          </a:r>
          <a:r>
            <a:rPr lang="ru-RU" sz="2000" kern="1200" dirty="0" smtClean="0"/>
            <a:t> стандартизації, </a:t>
          </a:r>
          <a:r>
            <a:rPr lang="ru-RU" sz="2000" kern="1200" dirty="0" err="1" smtClean="0"/>
            <a:t>метрології</a:t>
          </a:r>
          <a:r>
            <a:rPr lang="ru-RU" sz="2000" kern="1200" dirty="0" smtClean="0"/>
            <a:t> та </a:t>
          </a:r>
          <a:r>
            <a:rPr lang="ru-RU" sz="2000" kern="1200" dirty="0" err="1" smtClean="0"/>
            <a:t>сертифікації</a:t>
          </a:r>
          <a:r>
            <a:rPr lang="ru-RU" sz="2000" kern="1200" dirty="0" smtClean="0"/>
            <a:t> і </a:t>
          </a:r>
          <a:r>
            <a:rPr lang="ru-RU" sz="2000" kern="1200" dirty="0" err="1" smtClean="0"/>
            <a:t>який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використовується</a:t>
          </a:r>
          <a:r>
            <a:rPr lang="ru-RU" sz="2000" kern="1200" dirty="0" smtClean="0"/>
            <a:t> ними </a:t>
          </a:r>
          <a:r>
            <a:rPr lang="ru-RU" sz="2000" kern="1200" dirty="0" err="1" smtClean="0"/>
            <a:t>безпосередньо</a:t>
          </a:r>
          <a:r>
            <a:rPr lang="ru-RU" sz="2000" kern="1200" dirty="0" smtClean="0"/>
            <a:t>.</a:t>
          </a:r>
          <a:endParaRPr lang="ru-RU" sz="2000" kern="1200" dirty="0"/>
        </a:p>
      </dsp:txBody>
      <dsp:txXfrm>
        <a:off x="54616" y="3806840"/>
        <a:ext cx="9363541" cy="10095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A6BD71-FDB4-411E-80EF-F6FB59770626}">
      <dsp:nvSpPr>
        <dsp:cNvPr id="0" name=""/>
        <dsp:cNvSpPr/>
      </dsp:nvSpPr>
      <dsp:spPr>
        <a:xfrm>
          <a:off x="0" y="0"/>
          <a:ext cx="11130338" cy="269100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Технічні умови (ТУ) містять вимоги, які регулюють відносини між виробником (постачальником) і споживачем (користувачем). </a:t>
          </a:r>
          <a:r>
            <a:rPr lang="uk-UA" sz="2300" kern="1200" dirty="0" smtClean="0">
              <a:solidFill>
                <a:srgbClr val="FFFF00"/>
              </a:solidFill>
            </a:rPr>
            <a:t>ТУ розробляють з ініціативи або на вимогу, якщо: відсутні національні або галузеві стандарти на цю продукцію; при необхідності конкретизації, доповнення або підвищення вимог діючих стандартів або при розширенні асортименту. </a:t>
          </a:r>
          <a:r>
            <a:rPr lang="uk-UA" sz="2300" kern="1200" dirty="0" smtClean="0"/>
            <a:t>Стверджує ТУ керівник підприємства-розробника (власника) даних ТУ або його заступник, як правило, без обмеження терміну дії. На титульному аркуші ТУ повинен бути зазначений напис: "Без обмеження терміну дії".</a:t>
          </a:r>
          <a:endParaRPr lang="uk-UA" sz="2300" kern="1200" dirty="0"/>
        </a:p>
      </dsp:txBody>
      <dsp:txXfrm>
        <a:off x="131364" y="131364"/>
        <a:ext cx="10867610" cy="24282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52719-A623-43A3-9CF9-92D08CC723A9}">
      <dsp:nvSpPr>
        <dsp:cNvPr id="0" name=""/>
        <dsp:cNvSpPr/>
      </dsp:nvSpPr>
      <dsp:spPr>
        <a:xfrm>
          <a:off x="0" y="164668"/>
          <a:ext cx="10709096" cy="257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Позначення ТУ складається з: індексу документа - "ТУ"; скороченої назви країни - "У" (Україна); коду продукції згідно ДК 016 (три перші знаки); коду організації-власника ТУ по "Єдиним державним реєстром підприємств та організацій України" (ЄДРПОУ) (вісім знаків); порядкового реєстраційного номера, який присвоює власник ТУ (три знаки); року затвердження (чотири цифри) через двокрапку. </a:t>
          </a:r>
          <a:r>
            <a:rPr lang="uk-UA" sz="2500" kern="1200" dirty="0" smtClean="0">
              <a:solidFill>
                <a:srgbClr val="FFFF00"/>
              </a:solidFill>
            </a:rPr>
            <a:t>Наприклад: ТУ У 21.2- 38935759-001: 2014.</a:t>
          </a:r>
          <a:endParaRPr lang="uk-UA" sz="2500" kern="1200" dirty="0">
            <a:solidFill>
              <a:srgbClr val="FFFF00"/>
            </a:solidFill>
          </a:endParaRPr>
        </a:p>
      </dsp:txBody>
      <dsp:txXfrm>
        <a:off x="125652" y="290320"/>
        <a:ext cx="10457792" cy="23226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FA23A-96C8-412F-8F57-F30A790A943E}">
      <dsp:nvSpPr>
        <dsp:cNvPr id="0" name=""/>
        <dsp:cNvSpPr/>
      </dsp:nvSpPr>
      <dsp:spPr>
        <a:xfrm>
          <a:off x="0" y="414809"/>
          <a:ext cx="9678257" cy="156633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Одними з </a:t>
          </a:r>
          <a:r>
            <a:rPr lang="uk-UA" sz="1800" kern="1200" smtClean="0"/>
            <a:t>найважливішими</a:t>
          </a:r>
          <a:r>
            <a:rPr lang="ru-RU" sz="1800" kern="1200" smtClean="0"/>
            <a:t> </a:t>
          </a:r>
          <a:r>
            <a:rPr lang="uk-UA" sz="1800" kern="1200" smtClean="0"/>
            <a:t>основоположних</a:t>
          </a:r>
          <a:r>
            <a:rPr lang="ru-RU" sz="1800" kern="1200" smtClean="0"/>
            <a:t> документів, що регламентують якість ЛЗ, є Державна фармакопея Ук</a:t>
          </a:r>
          <a:r>
            <a:rPr lang="uk-UA" sz="1800" kern="1200" smtClean="0"/>
            <a:t>раїни(ДФУ) </a:t>
          </a:r>
          <a:r>
            <a:rPr lang="ru-RU" sz="1800" kern="1200" smtClean="0"/>
            <a:t> та </a:t>
          </a:r>
          <a:r>
            <a:rPr lang="uk-UA" sz="1800" kern="1200" smtClean="0"/>
            <a:t>Методі контроля якості (М</a:t>
          </a:r>
          <a:r>
            <a:rPr lang="ru-RU" sz="1800" kern="1200" smtClean="0"/>
            <a:t>КЯ)</a:t>
          </a:r>
          <a:r>
            <a:rPr lang="uk-UA" sz="1800" kern="1200" smtClean="0"/>
            <a:t>. </a:t>
          </a:r>
          <a:endParaRPr lang="uk-UA" sz="1800" kern="1200"/>
        </a:p>
      </dsp:txBody>
      <dsp:txXfrm>
        <a:off x="76462" y="491271"/>
        <a:ext cx="9525333" cy="1413413"/>
      </dsp:txXfrm>
    </dsp:sp>
    <dsp:sp modelId="{2DB81DC9-E744-4809-856A-7515123C562B}">
      <dsp:nvSpPr>
        <dsp:cNvPr id="0" name=""/>
        <dsp:cNvSpPr/>
      </dsp:nvSpPr>
      <dsp:spPr>
        <a:xfrm>
          <a:off x="0" y="2032986"/>
          <a:ext cx="9678257" cy="1566337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ДФУ  введена в дію з 1 жовтня 2001 і гармонізована з Європейською фармакопеєю, але містить національні вимоги, що враховують сучасний стан фармацевтичного виробництва в Україні.</a:t>
          </a:r>
          <a:endParaRPr lang="uk-UA" sz="1800" kern="1200"/>
        </a:p>
      </dsp:txBody>
      <dsp:txXfrm>
        <a:off x="76462" y="2109448"/>
        <a:ext cx="9525333" cy="1413413"/>
      </dsp:txXfrm>
    </dsp:sp>
    <dsp:sp modelId="{09259D98-DADA-46C0-BC04-C2E7AF0E562D}">
      <dsp:nvSpPr>
        <dsp:cNvPr id="0" name=""/>
        <dsp:cNvSpPr/>
      </dsp:nvSpPr>
      <dsp:spPr>
        <a:xfrm>
          <a:off x="0" y="3651164"/>
          <a:ext cx="9678257" cy="1566337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Наказом МОЗ України № 1178 від 20.06.2018 р. затверджено і введено в дію </a:t>
          </a:r>
          <a:r>
            <a:rPr lang="ru-RU" sz="1800" kern="1200" smtClean="0"/>
            <a:t>Доповнення № 3 до ДФУ (II видання). Розробником ДФУ є Державне підприємство «Український науковий фармакопейний центр якості лікарських засобів»</a:t>
          </a:r>
          <a:r>
            <a:rPr lang="uk-UA" sz="1800" kern="1200" smtClean="0"/>
            <a:t>. Її вимоги є обов'язковими для всіх підприємств та установ, незалежно від форми власності, що займаються виготовленням, зберіганням, контролем, реалізацією та використанням лікарських засобів.</a:t>
          </a:r>
          <a:endParaRPr lang="uk-UA" sz="1800" kern="1200"/>
        </a:p>
      </dsp:txBody>
      <dsp:txXfrm>
        <a:off x="76462" y="3727626"/>
        <a:ext cx="9525333" cy="14134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D54A4-DDF0-466C-A98B-FB7A9A155B5D}">
      <dsp:nvSpPr>
        <dsp:cNvPr id="0" name=""/>
        <dsp:cNvSpPr/>
      </dsp:nvSpPr>
      <dsp:spPr>
        <a:xfrm>
          <a:off x="2489650" y="659"/>
          <a:ext cx="2141934" cy="1392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МОЗ України</a:t>
          </a:r>
          <a:endParaRPr lang="ru-RU" sz="2000" kern="1200" dirty="0"/>
        </a:p>
      </dsp:txBody>
      <dsp:txXfrm>
        <a:off x="2557614" y="68623"/>
        <a:ext cx="2006006" cy="1256329"/>
      </dsp:txXfrm>
    </dsp:sp>
    <dsp:sp modelId="{7658572C-8D9C-4704-BD6C-3A58911F61E8}">
      <dsp:nvSpPr>
        <dsp:cNvPr id="0" name=""/>
        <dsp:cNvSpPr/>
      </dsp:nvSpPr>
      <dsp:spPr>
        <a:xfrm>
          <a:off x="1702982" y="696788"/>
          <a:ext cx="3715271" cy="3715271"/>
        </a:xfrm>
        <a:custGeom>
          <a:avLst/>
          <a:gdLst/>
          <a:ahLst/>
          <a:cxnLst/>
          <a:rect l="0" t="0" r="0" b="0"/>
          <a:pathLst>
            <a:path>
              <a:moveTo>
                <a:pt x="3216407" y="590927"/>
              </a:moveTo>
              <a:arcTo wR="1857635" hR="1857635" stAng="19020496" swAng="23031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38AC5-134D-4993-929B-A9CD3815D983}">
      <dsp:nvSpPr>
        <dsp:cNvPr id="0" name=""/>
        <dsp:cNvSpPr/>
      </dsp:nvSpPr>
      <dsp:spPr>
        <a:xfrm>
          <a:off x="4098410" y="2787113"/>
          <a:ext cx="2141934" cy="1392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Держлікслужба</a:t>
          </a:r>
          <a:endParaRPr lang="ru-RU" sz="2000" kern="1200" dirty="0"/>
        </a:p>
      </dsp:txBody>
      <dsp:txXfrm>
        <a:off x="4166374" y="2855077"/>
        <a:ext cx="2006006" cy="1256329"/>
      </dsp:txXfrm>
    </dsp:sp>
    <dsp:sp modelId="{9244841B-C5E3-412D-88F7-C4B6E05F5C70}">
      <dsp:nvSpPr>
        <dsp:cNvPr id="0" name=""/>
        <dsp:cNvSpPr/>
      </dsp:nvSpPr>
      <dsp:spPr>
        <a:xfrm>
          <a:off x="1702982" y="696788"/>
          <a:ext cx="3715271" cy="3715271"/>
        </a:xfrm>
        <a:custGeom>
          <a:avLst/>
          <a:gdLst/>
          <a:ahLst/>
          <a:cxnLst/>
          <a:rect l="0" t="0" r="0" b="0"/>
          <a:pathLst>
            <a:path>
              <a:moveTo>
                <a:pt x="2427969" y="3625552"/>
              </a:moveTo>
              <a:arcTo wR="1857635" hR="1857635" stAng="4327211" swAng="214557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D1942F-93A4-482F-889A-04E6D6D9A022}">
      <dsp:nvSpPr>
        <dsp:cNvPr id="0" name=""/>
        <dsp:cNvSpPr/>
      </dsp:nvSpPr>
      <dsp:spPr>
        <a:xfrm>
          <a:off x="880891" y="2787113"/>
          <a:ext cx="2141934" cy="13922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/>
            <a:t>Державний експертний центр МОЗ (ДЕЦ)</a:t>
          </a:r>
          <a:endParaRPr lang="uk-UA" sz="2000" kern="1200" noProof="0" dirty="0"/>
        </a:p>
      </dsp:txBody>
      <dsp:txXfrm>
        <a:off x="948855" y="2855077"/>
        <a:ext cx="2006006" cy="1256329"/>
      </dsp:txXfrm>
    </dsp:sp>
    <dsp:sp modelId="{288682E7-961D-4F32-A340-52F7B515E82A}">
      <dsp:nvSpPr>
        <dsp:cNvPr id="0" name=""/>
        <dsp:cNvSpPr/>
      </dsp:nvSpPr>
      <dsp:spPr>
        <a:xfrm>
          <a:off x="1702982" y="696788"/>
          <a:ext cx="3715271" cy="3715271"/>
        </a:xfrm>
        <a:custGeom>
          <a:avLst/>
          <a:gdLst/>
          <a:ahLst/>
          <a:cxnLst/>
          <a:rect l="0" t="0" r="0" b="0"/>
          <a:pathLst>
            <a:path>
              <a:moveTo>
                <a:pt x="5999" y="1708455"/>
              </a:moveTo>
              <a:arcTo wR="1857635" hR="1857635" stAng="11076371" swAng="230313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59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49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65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97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91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81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44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13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51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70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15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5">
                <a:lumMod val="0"/>
                <a:lumOff val="100000"/>
              </a:schemeClr>
            </a:gs>
            <a:gs pos="35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8110C-27D6-4B3E-AED4-B46CC2D4C3F7}" type="datetimeFigureOut">
              <a:rPr lang="ru-RU" smtClean="0"/>
              <a:t>18.10.2024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FB548-826F-469F-A56A-8E7D2CE9A0C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1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1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0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06040" y="173736"/>
            <a:ext cx="8366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FFC000"/>
                </a:solidFill>
              </a:rPr>
              <a:t>Одеський національний медичний університет</a:t>
            </a:r>
            <a:endParaRPr lang="ru-RU" dirty="0">
              <a:solidFill>
                <a:srgbClr val="FFC000"/>
              </a:solidFill>
            </a:endParaRPr>
          </a:p>
          <a:p>
            <a:pPr algn="ctr"/>
            <a:r>
              <a:rPr lang="uk-UA" dirty="0">
                <a:solidFill>
                  <a:srgbClr val="FFC000"/>
                </a:solidFill>
              </a:rPr>
              <a:t>Кафедра організації та економіки </a:t>
            </a:r>
            <a:r>
              <a:rPr lang="uk-UA" dirty="0" smtClean="0">
                <a:solidFill>
                  <a:srgbClr val="FFC000"/>
                </a:solidFill>
              </a:rPr>
              <a:t>фармації з післядипломною підготовкою</a:t>
            </a:r>
            <a:endParaRPr lang="ru-RU" dirty="0">
              <a:solidFill>
                <a:srgbClr val="FFC000"/>
              </a:solidFill>
            </a:endParaRPr>
          </a:p>
          <a:p>
            <a:pPr algn="ctr"/>
            <a:r>
              <a:rPr lang="uk-UA" dirty="0">
                <a:solidFill>
                  <a:srgbClr val="FFC000"/>
                </a:solidFill>
              </a:rPr>
              <a:t> 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90" y="1531815"/>
            <a:ext cx="9321491" cy="3883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86968" y="885484"/>
            <a:ext cx="1008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Теоретичні основи товарознавства. Нормативна документація у товарознавчому аналізі.</a:t>
            </a:r>
            <a:endParaRPr lang="uk-UA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73568" y="5738935"/>
            <a:ext cx="3339440" cy="646331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solidFill>
                  <a:srgbClr val="FFC000"/>
                </a:solidFill>
              </a:rPr>
              <a:t>Лекцію розробила </a:t>
            </a:r>
            <a:r>
              <a:rPr lang="uk-UA" dirty="0" err="1" smtClean="0">
                <a:solidFill>
                  <a:srgbClr val="FFC000"/>
                </a:solidFill>
              </a:rPr>
              <a:t>ст.викладач</a:t>
            </a:r>
            <a:endParaRPr lang="uk-UA" dirty="0" smtClean="0">
              <a:solidFill>
                <a:srgbClr val="FFC000"/>
              </a:solidFill>
            </a:endParaRPr>
          </a:p>
          <a:p>
            <a:pPr algn="ctr"/>
            <a:r>
              <a:rPr lang="uk-UA" dirty="0" smtClean="0">
                <a:solidFill>
                  <a:srgbClr val="FFC000"/>
                </a:solidFill>
              </a:rPr>
              <a:t>Степанова </a:t>
            </a:r>
            <a:r>
              <a:rPr lang="uk-UA" dirty="0">
                <a:solidFill>
                  <a:srgbClr val="FFC000"/>
                </a:solidFill>
              </a:rPr>
              <a:t>Оксана Анатоліївна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7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93226" y="230580"/>
            <a:ext cx="2664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План </a:t>
            </a:r>
            <a:r>
              <a:rPr lang="ru-RU" sz="4000" dirty="0" err="1" smtClean="0">
                <a:solidFill>
                  <a:schemeClr val="bg1"/>
                </a:solidFill>
              </a:rPr>
              <a:t>лекції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12949">
            <a:off x="588579" y="1025521"/>
            <a:ext cx="2764221" cy="299817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93226" y="1101310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План лекції:</a:t>
            </a:r>
          </a:p>
          <a:p>
            <a:r>
              <a:rPr lang="uk-UA" sz="2400" dirty="0">
                <a:solidFill>
                  <a:schemeClr val="bg1"/>
                </a:solidFill>
              </a:rPr>
              <a:t>1. Поняття про товар і товарознавство. Споживча вартість товару</a:t>
            </a:r>
          </a:p>
          <a:p>
            <a:r>
              <a:rPr lang="uk-UA" sz="2400" dirty="0">
                <a:solidFill>
                  <a:schemeClr val="bg1"/>
                </a:solidFill>
              </a:rPr>
              <a:t>2. Виникнення і розвиток товарознавства.</a:t>
            </a:r>
          </a:p>
          <a:p>
            <a:r>
              <a:rPr lang="uk-UA" sz="2400" dirty="0">
                <a:solidFill>
                  <a:schemeClr val="bg1"/>
                </a:solidFill>
              </a:rPr>
              <a:t>3.Нормативна документація. Стандартизація. Види </a:t>
            </a:r>
            <a:r>
              <a:rPr lang="uk-UA" sz="2400" dirty="0" err="1" smtClean="0">
                <a:solidFill>
                  <a:schemeClr val="bg1"/>
                </a:solidFill>
              </a:rPr>
              <a:t>стандартов</a:t>
            </a:r>
            <a:r>
              <a:rPr lang="uk-UA" sz="2400" dirty="0">
                <a:solidFill>
                  <a:schemeClr val="bg1"/>
                </a:solidFill>
              </a:rPr>
              <a:t>.</a:t>
            </a:r>
          </a:p>
          <a:p>
            <a:r>
              <a:rPr lang="uk-UA" sz="2400" dirty="0">
                <a:solidFill>
                  <a:schemeClr val="bg1"/>
                </a:solidFill>
              </a:rPr>
              <a:t>4. Сертифікація.</a:t>
            </a:r>
          </a:p>
          <a:p>
            <a:r>
              <a:rPr lang="uk-UA" sz="2400" dirty="0">
                <a:solidFill>
                  <a:schemeClr val="bg1"/>
                </a:solidFill>
              </a:rPr>
              <a:t>5. Органи з оцінки відповідності.</a:t>
            </a:r>
          </a:p>
          <a:p>
            <a:r>
              <a:rPr lang="uk-UA" sz="2400" dirty="0">
                <a:solidFill>
                  <a:schemeClr val="bg1"/>
                </a:solidFill>
              </a:rPr>
              <a:t>6. Реєстрація лікарських  засобів.</a:t>
            </a:r>
          </a:p>
        </p:txBody>
      </p:sp>
    </p:spTree>
    <p:extLst>
      <p:ext uri="{BB962C8B-B14F-4D97-AF65-F5344CB8AC3E}">
        <p14:creationId xmlns:p14="http://schemas.microsoft.com/office/powerpoint/2010/main" val="309866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21036" y="662079"/>
            <a:ext cx="78601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Фармацевтичне</a:t>
            </a:r>
            <a:r>
              <a:rPr lang="en-US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едичне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товарознавство є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профілюючою дисципліною у  системі вищої фармацевтичної освіти, яка формує знання та навички, необхідні майбутньому  провізору для виконання професійних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обов’язків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пов’язаних  із забезпеченням лікувально-профілактичних закладів і населення лікарськими засобами, медичними виробами та парафармацевтичними товарами.</a:t>
            </a: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4" y="157018"/>
            <a:ext cx="3770022" cy="49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5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8589" y="834369"/>
            <a:ext cx="105103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b="1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b="1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Фармацевтичне </a:t>
            </a:r>
            <a:r>
              <a:rPr lang="uk-UA" sz="2000" b="1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 медичне товарознавство </a:t>
            </a:r>
            <a:r>
              <a:rPr lang="uk-UA" sz="20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наукова дисципліна, яка вивчає споживчі властивості медичних і фармацевтичних товарів; їх класифікацію та кодування; стандартизацію і сертифікацію; чинників, що забезпечують якість товарів, його контроль і оцінку; закономірності формування асортименту товару і його структуру; правила пакування та маркування, товарознавчі операції, пов’язані з організацією їх транспортування та зберігання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Термін «товарознавство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походить від слів “ товар ” і “ знати ” та 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означає цілеспрямовану діяльність по вивченню товарів як предметів споживання. Здатність товару </a:t>
            </a:r>
            <a:r>
              <a:rPr lang="uk-UA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задовольняти </a:t>
            </a:r>
            <a:r>
              <a:rPr lang="uk-UA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конкретні потреби визначає його </a:t>
            </a:r>
            <a:r>
              <a:rPr lang="uk-UA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споживчу вартість.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222" y="4789485"/>
            <a:ext cx="2778090" cy="184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7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109" y="930335"/>
            <a:ext cx="86246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ТОВАРУ СКЛАДАЄТЬСЯ</a:t>
            </a:r>
            <a:endParaRPr lang="en-US" sz="2000" b="1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20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2000" b="1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наукових розробок товару;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розробки технології виробництва; вартість сировини і матеріалів;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капітальних витрат на знаряддя виробництва і його організацію;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трудових витрат на виробництві;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витрат енергії на виробництві;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вартість витрат на просування товару від виробника до споживача і реалізацію.</a:t>
            </a:r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018" y="691427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5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89561" y="2827153"/>
            <a:ext cx="10785202" cy="1975757"/>
            <a:chOff x="612469" y="1543298"/>
            <a:chExt cx="10553860" cy="1914605"/>
          </a:xfrm>
        </p:grpSpPr>
        <p:sp>
          <p:nvSpPr>
            <p:cNvPr id="17" name="Трапеция 16"/>
            <p:cNvSpPr/>
            <p:nvPr/>
          </p:nvSpPr>
          <p:spPr>
            <a:xfrm>
              <a:off x="612469" y="1543299"/>
              <a:ext cx="4561790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dirty="0" smtClean="0">
                  <a:solidFill>
                    <a:srgbClr val="1E025E"/>
                  </a:solidFill>
                </a:rPr>
                <a:t>товари індивідуального (широкого)  споживання ; </a:t>
              </a:r>
              <a:endParaRPr lang="uk-UA" sz="3200" dirty="0">
                <a:solidFill>
                  <a:srgbClr val="1E025E"/>
                </a:solidFill>
              </a:endParaRPr>
            </a:p>
          </p:txBody>
        </p:sp>
        <p:sp>
          <p:nvSpPr>
            <p:cNvPr id="19" name="Трапеция 18"/>
            <p:cNvSpPr/>
            <p:nvPr/>
          </p:nvSpPr>
          <p:spPr>
            <a:xfrm>
              <a:off x="6262692" y="1543298"/>
              <a:ext cx="4903637" cy="1914604"/>
            </a:xfrm>
            <a:prstGeom prst="trapezoid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Товари</a:t>
              </a:r>
            </a:p>
            <a:p>
              <a:pPr algn="ctr"/>
              <a:r>
                <a:rPr lang="uk-UA" sz="28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виробничого </a:t>
              </a:r>
              <a:r>
                <a:rPr lang="uk-UA" sz="2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(промислового) призначення.</a:t>
              </a:r>
            </a:p>
            <a:p>
              <a:pPr algn="ctr"/>
              <a:endParaRPr lang="uk-UA" sz="2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06400" y="243452"/>
            <a:ext cx="1126836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uk-UA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Споживча вартість </a:t>
            </a:r>
            <a:r>
              <a:rPr lang="uk-UA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властивість,  здатність товару задовольняти ті чи інші потреби людей або як предмета особистого споживання, або як засіб виробництва. 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Всі товари поділяються на 2 групи: </a:t>
            </a:r>
          </a:p>
          <a:p>
            <a:pPr algn="just"/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76519">
            <a:off x="5053905" y="2656441"/>
            <a:ext cx="2103302" cy="233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3967" y="111637"/>
            <a:ext cx="68237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 індивідуального або широкого споживання </a:t>
            </a:r>
            <a:r>
              <a:rPr lang="uk-UA" sz="24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призначені для задоволення особистих потреб людей (споживачів). У зв'язку з цим вони ще носять назву споживчих товарів.</a:t>
            </a:r>
          </a:p>
          <a:p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Блок-схема: узел 2"/>
          <p:cNvSpPr/>
          <p:nvPr/>
        </p:nvSpPr>
        <p:spPr>
          <a:xfrm>
            <a:off x="2784761" y="2411133"/>
            <a:ext cx="378692" cy="304800"/>
          </a:xfrm>
          <a:prstGeom prst="flowChartConnector">
            <a:avLst/>
          </a:prstGeom>
          <a:solidFill>
            <a:srgbClr val="C6C2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668" y="111637"/>
            <a:ext cx="4243226" cy="3217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94143" y="2715933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 виробничого або промислового призначення </a:t>
            </a:r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класифікуються за ступенем їх участі у виробничому процесі на три групи: </a:t>
            </a:r>
            <a:r>
              <a:rPr lang="uk-UA" sz="24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матеріали та деталі, капітальне будівництво, допоміжні матеріали і послуги.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492" y="3452117"/>
            <a:ext cx="4153402" cy="2763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45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18471849"/>
              </p:ext>
            </p:extLst>
          </p:nvPr>
        </p:nvGraphicFramePr>
        <p:xfrm>
          <a:off x="618835" y="873572"/>
          <a:ext cx="10703285" cy="4006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88291" y="0"/>
            <a:ext cx="8460509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Товари індивідуального призначення в свою чергу поділяються за ступенем довговічності на чотири групи:</a:t>
            </a:r>
            <a:endParaRPr lang="uk-UA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230" y="5014883"/>
            <a:ext cx="1098639" cy="1446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0843" y="5014883"/>
            <a:ext cx="1019356" cy="14468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9343" y="4945078"/>
            <a:ext cx="1305674" cy="1516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5017" y="4880225"/>
            <a:ext cx="1115304" cy="15815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7470" y="4983361"/>
            <a:ext cx="2441451" cy="14783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16070" y="4933950"/>
            <a:ext cx="2371725" cy="152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2917" y="392877"/>
            <a:ext cx="581527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Товарна інформація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 зазначені для споживачів відомості про товар. Вона допомагає покупцям зорієнтуватися в численному і різноманітному асортименті товарів і зробити правильний вибір. </a:t>
            </a:r>
            <a:endParaRPr lang="uk-UA" sz="2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041" y="4440817"/>
            <a:ext cx="1532919" cy="1216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2088" y="2837804"/>
            <a:ext cx="78392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Основоположна інформація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це основні відомості про товар, які мають вирішальне значення для ідентифікації товарів на ринку і призначені для всіх суб'єктів ринкових відносин (найменування товару, його сорт, маса нетто, виробник, термін придатності.</a:t>
            </a:r>
          </a:p>
          <a:p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594" y="44408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Комерційна 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відомості, які доповнюють основну інформацію і призначені для виробників і посередників, але малодоступні споживачам.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917" y="54808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Споживацька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спеціальні відомості, призначені для утворення споживчих переваг. Несе інформацію споживачеві про вигоду, яку отримає споживач, у разі придбання товару</a:t>
            </a:r>
            <a:endParaRPr lang="uk-UA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44328086"/>
              </p:ext>
            </p:extLst>
          </p:nvPr>
        </p:nvGraphicFramePr>
        <p:xfrm>
          <a:off x="7752105" y="801384"/>
          <a:ext cx="4439895" cy="527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205594" y="617978"/>
            <a:ext cx="5660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Виділяють три види товарної інформації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6084" y="5498329"/>
            <a:ext cx="1407669" cy="1182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40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230909"/>
            <a:ext cx="11573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Споживчі властивості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товару поділяються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indent="431800" algn="ctr">
              <a:lnSpc>
                <a:spcPct val="150000"/>
              </a:lnSpc>
              <a:spcAft>
                <a:spcPts val="0"/>
              </a:spcAft>
            </a:pP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фізичні; хімічні; фізико-хімічні;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біологічні.</a:t>
            </a:r>
            <a:endParaRPr lang="en-US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endParaRPr lang="en-US" sz="2000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666" y="4289766"/>
            <a:ext cx="2616538" cy="2244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9185" y="4138993"/>
            <a:ext cx="68049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Хімічні властивості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характеризують відношення товарів до дії різних хімічних речовин і агресивних середовищ. Найбільш важливими з них є водостійкість, кислотостійкість, лугостійкість, відношення до дії органічних розчинників, світла, погодних умов.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512" y="1417459"/>
            <a:ext cx="2009775" cy="227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9185" y="1275099"/>
            <a:ext cx="80789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фізичних властивостей </a:t>
            </a:r>
            <a:r>
              <a:rPr lang="uk-UA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відносяться механічні (міцність, деформація, твердість, втома тощо), термічні (теплоємність, теплопровідність, вогнестійкість, термостійкість, термічне розширення та ін.), оптичні (колір, блиск, прозорість, відбиття променів і т. п.), акустичні (тембр, висота звуку, звуковий тиск і ін.), електричні, а також загальні фізичні властивості (маса, щільність, пористість).</a:t>
            </a:r>
          </a:p>
        </p:txBody>
      </p:sp>
    </p:spTree>
    <p:extLst>
      <p:ext uri="{BB962C8B-B14F-4D97-AF65-F5344CB8AC3E}">
        <p14:creationId xmlns:p14="http://schemas.microsoft.com/office/powerpoint/2010/main" val="75575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092" y="711200"/>
            <a:ext cx="712030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</a:pP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Фізико-хімічні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властивості 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об'єднують властивості, прояв яких супроводжується фізичними і хімічними явищами одночасно. Найважливішими фізико-хімічними властивостями є сорбційні, адгезійні, властивості проникності (повітряно -, паро - водо- і пило проникнення</a:t>
            </a:r>
            <a:r>
              <a:rPr lang="ru-RU" sz="20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n-US" sz="2000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lnSpc>
                <a:spcPct val="150000"/>
              </a:lnSpc>
            </a:pPr>
            <a:endParaRPr lang="en-US" sz="20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817" y="3856802"/>
            <a:ext cx="2686050" cy="205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188" y="711200"/>
            <a:ext cx="2819400" cy="254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41479" y="4274049"/>
            <a:ext cx="70689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150000"/>
              </a:lnSpc>
            </a:pP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Біологічні властивості 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характеризують стійкість товарів до дії мікроорганізмів (бактерії, цвілеві грибки, дріжджі), комах (міль, таргани і ін.)</a:t>
            </a:r>
            <a:r>
              <a:rPr lang="uk-UA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гризунів (миші, щури).</a:t>
            </a:r>
          </a:p>
        </p:txBody>
      </p:sp>
    </p:spTree>
    <p:extLst>
      <p:ext uri="{BB962C8B-B14F-4D97-AF65-F5344CB8AC3E}">
        <p14:creationId xmlns:p14="http://schemas.microsoft.com/office/powerpoint/2010/main" val="53207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0553" y="251752"/>
            <a:ext cx="6639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Виникнення і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розвиток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товарознавства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318" y="1047964"/>
            <a:ext cx="33871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Основоположником сучасного товарознавства </a:t>
            </a:r>
            <a:r>
              <a:rPr lang="uk-UA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вважається </a:t>
            </a:r>
            <a:r>
              <a:rPr lang="uk-UA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професор </a:t>
            </a:r>
            <a:r>
              <a:rPr lang="uk-UA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М.Я</a:t>
            </a:r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uk-UA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Китарри</a:t>
            </a:r>
            <a:r>
              <a:rPr lang="uk-UA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(1825-1880 р</a:t>
            </a:r>
            <a:r>
              <a:rPr lang="uk-UA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.). У книзі "Привселюдний курс товарознавства" він уперше сформулював концепцію товарознавства і розробив принципи класифікації товарів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30338183"/>
              </p:ext>
            </p:extLst>
          </p:nvPr>
        </p:nvGraphicFramePr>
        <p:xfrm>
          <a:off x="3917834" y="1047964"/>
          <a:ext cx="8113203" cy="529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49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095" y="751344"/>
            <a:ext cx="804466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Товарознавство початку XVI - середини XVIII століть мало суто описовий характер, і цей період його розвитку називають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товарознавчо-описовим: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вказувалися зовнішні ознаки товарів, головним чином експортно-імпортних (хутра, льон та ін.), без будь-якої їх класифікації, частіше у алфавітному порядку.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період спочатку XVIII до початку XIX століть називають 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товарознавчо-технологічним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так як основну увагу приділяли вивченню споживчих якостей товарів і впливу на них технологічних процесів виробництва.</a:t>
            </a:r>
          </a:p>
          <a:p>
            <a:endParaRPr lang="uk-UA" sz="20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Третій етап розвитку товарознавства спочатку XIX століття і до теперішнього часу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називають товарознавчо-формуючим,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так як товарознавча діяльність стала активно впливати на формування асортименту і створення якості товарів. Більшу увагу стали приділяти розробці теоретичних основ товарознавства, класифікації товарів і їх споживчих властивостей, питанням товарознавчої оцінки, створення і управління якостями товарів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847" y="947920"/>
            <a:ext cx="2449901" cy="2041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852" y="3893906"/>
            <a:ext cx="2466975" cy="220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3919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1890" y="1118370"/>
            <a:ext cx="117400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6724" y="352360"/>
            <a:ext cx="11352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Нормативна документація. Стандартизація. Види стандартів.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8052" y="2304948"/>
            <a:ext cx="86997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Україні якість медичних і фармацевтичних товарів відповідають вимогам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ДСТУ (ДСТУ / ISO, ДСТУ / EN), </a:t>
            </a:r>
            <a:r>
              <a:rPr lang="uk-UA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ГОСТів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ДСТУ, ТУ, СО, СТУ, якість готових лікарських засобів (ГЛЗ) вимогам – державної фармакопеї України (ДФУ), та методів контролю якості (МКЯ), 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яких встановлюються норми, правила і вимоги, до об'єктів стандартизації. Уміння користуватися даною документацією з метою визначення якості лікарських засобів і виробів медичного призначення, є необхідним для практичної роботи провізора.</a:t>
            </a:r>
            <a:endParaRPr lang="uk-UA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453" y="1633591"/>
            <a:ext cx="2644214" cy="16438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8053" y="887537"/>
            <a:ext cx="8699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(від англ. </a:t>
            </a:r>
            <a:r>
              <a:rPr lang="pl-PL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Standart - </a:t>
            </a:r>
            <a:r>
              <a:rPr lang="uk-UA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норма, зразок) має на меті встановлення єдиних технічних вимог до продукції та норм, обов’язкових до застосування всіма організаціями та підприємствами країни.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292" y="4016393"/>
            <a:ext cx="2619375" cy="232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6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6858" y="711862"/>
            <a:ext cx="104762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Розрізняють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міжнародну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регіональну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0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національну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стандартизації.</a:t>
            </a: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Міжнародна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стандартизація, що проводиться на міжнародному рівні та участь, в якій відкрито для відповідних органів усіх країн (ISO- International standard organization)</a:t>
            </a: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Регіональна </a:t>
            </a: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стандартизації</a:t>
            </a:r>
            <a:r>
              <a:rPr lang="ru-RU" sz="20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стандартизація, що проводиться на відповідному регіональному рівні та, участь в якій відкрито для відповідних органів країн певного географічного або економічного простору (європейський стандарт EN)</a:t>
            </a:r>
            <a:r>
              <a:rPr lang="uk-UA" sz="2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u-RU" sz="20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0"/>
              </a:spcAft>
            </a:pPr>
            <a:endParaRPr lang="en-US" sz="2000" i="1" dirty="0" smtClean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515" y="3821300"/>
            <a:ext cx="2621507" cy="27747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6858" y="3821300"/>
            <a:ext cx="86063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i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Національна система стандартизації - </a:t>
            </a:r>
            <a:r>
              <a:rPr lang="uk-UA" sz="2000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стандартизація, яка проводиться на рівні однієї країни (ДСТУ). Національна стандартизація спрямована на забезпечення реалізації єдиної технічної політики в сфері стандартизації, метрології та сертифікації, захисту інтересів споживачів продукції, послуг, взаємозамінності і сумісності продукції, її уніфікації, економії всіх видів ресурсів</a:t>
            </a:r>
            <a:r>
              <a:rPr lang="uk-UA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uk-UA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4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9191" y="917345"/>
            <a:ext cx="1120910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Функції національного органу по стандартизації виконує Державне підприємство "Український науково-дослідний і навчальний центр проблем стандартизації, сертифікації та якості"(ДП "УкрНДНЦ")</a:t>
            </a:r>
          </a:p>
          <a:p>
            <a:pPr indent="431800" algn="just">
              <a:spcAft>
                <a:spcPts val="0"/>
              </a:spcAft>
            </a:pPr>
            <a:endParaRPr lang="ru-RU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spcAft>
                <a:spcPts val="0"/>
              </a:spcAft>
            </a:pPr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indent="431800" algn="just">
              <a:spcAft>
                <a:spcPts val="0"/>
              </a:spcAft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4082" y="2471952"/>
            <a:ext cx="2096251" cy="2363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19190" y="3107829"/>
            <a:ext cx="73665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/>
            <a:r>
              <a:rPr lang="uk-UA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Головним завданням стандартизації є створення нормативно-технічної документації (НТД), яка регламентує вимоги до розроблення і виробництва товарів, їх якості та застосування. До НТД належать стандарти, класифікатори, правила, керівні документи та ін.</a:t>
            </a:r>
          </a:p>
        </p:txBody>
      </p:sp>
    </p:spTree>
    <p:extLst>
      <p:ext uri="{BB962C8B-B14F-4D97-AF65-F5344CB8AC3E}">
        <p14:creationId xmlns:p14="http://schemas.microsoft.com/office/powerpoint/2010/main" val="51370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78545379"/>
              </p:ext>
            </p:extLst>
          </p:nvPr>
        </p:nvGraphicFramePr>
        <p:xfrm>
          <a:off x="6611006" y="3244334"/>
          <a:ext cx="5580994" cy="395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843279" y="63219"/>
            <a:ext cx="6773916" cy="796540"/>
          </a:xfrm>
          <a:prstGeom prst="roundRect">
            <a:avLst/>
          </a:prstGeom>
          <a:gradFill flip="none" rotWithShape="1">
            <a:gsLst>
              <a:gs pos="7000">
                <a:srgbClr val="002060"/>
              </a:gs>
              <a:gs pos="100000">
                <a:srgbClr val="1E025E"/>
              </a:gs>
              <a:gs pos="75000">
                <a:srgbClr val="C6C2FE"/>
              </a:gs>
            </a:gsLst>
            <a:lin ang="5400000" scaled="1"/>
            <a:tileRect/>
          </a:gradFill>
          <a:ln>
            <a:solidFill>
              <a:schemeClr val="bg1"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Види стандартів: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52080710"/>
              </p:ext>
            </p:extLst>
          </p:nvPr>
        </p:nvGraphicFramePr>
        <p:xfrm>
          <a:off x="955496" y="1417834"/>
          <a:ext cx="9472773" cy="519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215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Прямоугольник 4"/>
          <p:cNvSpPr/>
          <p:nvPr/>
        </p:nvSpPr>
        <p:spPr>
          <a:xfrm>
            <a:off x="832207" y="545970"/>
            <a:ext cx="108560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Нормативний документ-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документ, що встановлює правила, загальні принципи, або характеристики різних видів діяльності або їх результатів.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нормативних документів відносять: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технічна специфікація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керівництво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регламент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Позначення нормативного документа складається </a:t>
            </a:r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 індексу, номера і року затвердження. </a:t>
            </a:r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НД МОЗ України встановлюються такі індекси: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 МОЗУ» - стандарт МОЗ України; «СТ-Н МОЗУ» - керівництво (настанова) МОЗ України; «СТ-К-МОЗУ» - класифікатор МОЗ України.</a:t>
            </a:r>
          </a:p>
          <a:p>
            <a:endParaRPr lang="ru-RU" sz="20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Реєстраційний номер включає в себе код МОЗ України (42), роз'єднаний дефісом від номера комплексу стандартів і порядкового номера стандарту в комплексі, який з'єднують точкою. </a:t>
            </a:r>
          </a:p>
          <a:p>
            <a:r>
              <a:rPr lang="uk-UA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Приклад: СТ МОЗУ 42-1.0: 2014 року, де 42 - код МОЗ України; 1.0 - НД, що регламентує систему стандартизації МОЗ України; 2014 року - рік прийняття стандарту.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015" y="1065943"/>
            <a:ext cx="2260315" cy="1541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2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78" y="0"/>
            <a:ext cx="6620830" cy="7925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7813" y="792549"/>
            <a:ext cx="11435257" cy="5755422"/>
          </a:xfrm>
          <a:prstGeom prst="rect">
            <a:avLst/>
          </a:prstGeom>
          <a:gradFill>
            <a:gsLst>
              <a:gs pos="2000">
                <a:srgbClr val="DE00D9"/>
              </a:gs>
              <a:gs pos="35000">
                <a:srgbClr val="002060"/>
              </a:gs>
            </a:gsLst>
            <a:path path="circle">
              <a:fillToRect l="100000" t="100000"/>
            </a:path>
          </a:gradFill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Нормативні</a:t>
            </a:r>
            <a:r>
              <a:rPr lang="ru-RU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документи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стандартізації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Україні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класифікують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 такими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категоріями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endParaRPr lang="ru-R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державні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-ДСТУ;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галузеві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ГСТУ;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технічні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умови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України -ТУ У; </a:t>
            </a:r>
            <a:endParaRPr lang="ru-RU" sz="2400" dirty="0" smtClean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підприємств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організацій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Украіни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СП, СО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науково-технічних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або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інженерних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товариств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і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спілок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Украіни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СТУ</a:t>
            </a:r>
            <a:r>
              <a:rPr lang="ru-RU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Залежно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від статусу документа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прийняті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наступні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індекси</a:t>
            </a:r>
            <a:r>
              <a:rPr lang="ru-RU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Національного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рівня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ДСТУ; ДСТУ / ГОСТ; ДСТУ /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ISO;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ДСТУ /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ДК</a:t>
            </a:r>
          </a:p>
          <a:p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Іншого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рівня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pl-PL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ISO; </a:t>
            </a:r>
            <a:r>
              <a:rPr lang="ru-RU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ГОСТ; СТУ; ТУ У; СОУ; МКЯ.</a:t>
            </a:r>
          </a:p>
          <a:p>
            <a:endParaRPr lang="ru-RU" sz="32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4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Розроблені національні стандарти, кодекси посиленою практики, національні класифікатори або зміни до них перевіряє і реєструє ДП «УкрНДНЦ».</a:t>
            </a:r>
          </a:p>
          <a:p>
            <a:endParaRPr lang="uk-UA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Стандарти на продукцію перевіряються не рідше 1 разу на 5 років.</a:t>
            </a:r>
            <a:endParaRPr lang="uk-UA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23" y="3438578"/>
            <a:ext cx="209550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84280380"/>
              </p:ext>
            </p:extLst>
          </p:nvPr>
        </p:nvGraphicFramePr>
        <p:xfrm>
          <a:off x="726040" y="400410"/>
          <a:ext cx="11130338" cy="313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44095529"/>
              </p:ext>
            </p:extLst>
          </p:nvPr>
        </p:nvGraphicFramePr>
        <p:xfrm>
          <a:off x="869879" y="3343350"/>
          <a:ext cx="10709096" cy="290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70294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53970928"/>
              </p:ext>
            </p:extLst>
          </p:nvPr>
        </p:nvGraphicFramePr>
        <p:xfrm>
          <a:off x="316526" y="154592"/>
          <a:ext cx="9678257" cy="5632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604" y="405817"/>
            <a:ext cx="1933575" cy="29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69869" y="481393"/>
            <a:ext cx="1148650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Методи контролю якості (МКЯ) - </a:t>
            </a:r>
            <a:r>
              <a:rPr lang="uk-UA" sz="24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нормативні документи, які визначають якісні та кількісні характеристики лікарських засобів, методики проведення випробувань, встановлюють вимоги до упаковки, маркування, умов зберігання, транспортування, термінів придатності лікарських засобів.</a:t>
            </a:r>
          </a:p>
          <a:p>
            <a:r>
              <a:rPr lang="uk-UA" sz="24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Розглядає і погоджує МКЯ на лікарські засоби Державне підприємство «Державний експертний центр Міністерства охорони здоров'я України» (ДЕЦ).</a:t>
            </a:r>
          </a:p>
        </p:txBody>
      </p:sp>
    </p:spTree>
    <p:extLst>
      <p:ext uri="{BB962C8B-B14F-4D97-AF65-F5344CB8AC3E}">
        <p14:creationId xmlns:p14="http://schemas.microsoft.com/office/powerpoint/2010/main" val="10184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7651" y="265737"/>
            <a:ext cx="5880967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180340">
              <a:lnSpc>
                <a:spcPct val="150000"/>
              </a:lnSpc>
              <a:spcBef>
                <a:spcPts val="500"/>
              </a:spcBef>
            </a:pPr>
            <a:r>
              <a:rPr lang="uk-UA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Реєстрація лікарських засобів.</a:t>
            </a:r>
            <a:endParaRPr lang="uk-UA" sz="24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2888" y="1258838"/>
            <a:ext cx="73957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FFFF00"/>
                </a:solidFill>
              </a:rPr>
              <a:t>ДЕЦ </a:t>
            </a:r>
            <a:r>
              <a:rPr lang="uk-UA" sz="2000" dirty="0">
                <a:solidFill>
                  <a:schemeClr val="bg1"/>
                </a:solidFill>
              </a:rPr>
              <a:t>– державна установа у сфері реєстрації та контролю за обігом ЛЗ, яка займається реєстрацією лікарських препаратів, доклінічними, клінічними і постклінічними дослідження, дає оцінку препаратам на предмет застосування, побічних дій. Органом уповноваженим затверджувати нормативні документи з виробництва лікарських засобів (МКЯ) є Міністерство охорони здоров'я України.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239" y="588903"/>
            <a:ext cx="3067050" cy="16740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2888" y="3654300"/>
            <a:ext cx="115269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Механізм проведення державної реєстрації  встановлює Постанова КМУ № 376 від 26.05.2005 р. «Порядок державної реєстрації (перереєстрації) лікарських засобів» (зі змінами). З 2005 року законодавство України щодо реєстрації та обігу ЛЗ проходить гармонізацію з законодавством ЄС. Загальні вимоги до документації і процесу експертизи досить близькі до директив, проте присутня велика кількість національних особливостей, які суттєво впливають на всі регуляторні процеси.</a:t>
            </a:r>
          </a:p>
          <a:p>
            <a:r>
              <a:rPr lang="uk-UA" sz="2000" i="1" dirty="0">
                <a:solidFill>
                  <a:srgbClr val="FFFF00"/>
                </a:solidFill>
              </a:rPr>
              <a:t>Не підлягають державній реєстрації ЛЗ, які виготовляються в аптеках за рецептами лікарів (магістральними формулами) та на замовлення лікувально-профілактичних закладів (</a:t>
            </a:r>
            <a:r>
              <a:rPr lang="uk-UA" sz="2000" i="1" dirty="0" err="1">
                <a:solidFill>
                  <a:srgbClr val="FFFF00"/>
                </a:solidFill>
              </a:rPr>
              <a:t>офіцинальними</a:t>
            </a:r>
            <a:r>
              <a:rPr lang="uk-UA" sz="2000" i="1" dirty="0">
                <a:solidFill>
                  <a:srgbClr val="FFFF00"/>
                </a:solidFill>
              </a:rPr>
              <a:t> формулами) з дозволених до застосування діючих та допоміжних речовин.</a:t>
            </a:r>
          </a:p>
        </p:txBody>
      </p:sp>
    </p:spTree>
    <p:extLst>
      <p:ext uri="{BB962C8B-B14F-4D97-AF65-F5344CB8AC3E}">
        <p14:creationId xmlns:p14="http://schemas.microsoft.com/office/powerpoint/2010/main" val="3186605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9416" y="353491"/>
            <a:ext cx="88207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</a:rPr>
              <a:t>Компетентними органами щодо реєстрації (перереєстрації) лікарських засобів</a:t>
            </a:r>
            <a:endParaRPr lang="uk-UA" sz="2400" dirty="0">
              <a:solidFill>
                <a:srgbClr val="FFFF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47892719"/>
              </p:ext>
            </p:extLst>
          </p:nvPr>
        </p:nvGraphicFramePr>
        <p:xfrm>
          <a:off x="0" y="1348510"/>
          <a:ext cx="7121236" cy="466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83745" y="1348510"/>
            <a:ext cx="5158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ЛЗ  може застосовуватися в Україні протягом п’яти років з дня його державної реєстрації.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83745" y="2381441"/>
            <a:ext cx="58281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Після закінчення строку, протягом якого дозволяється застосування ЛЗ Україні, його подальше застосування можливе за умови перереєстрації. Після перереєстрації строк застосування в Україні ЛЗ не обмежується, крім </a:t>
            </a:r>
            <a:r>
              <a:rPr lang="uk-UA" dirty="0" smtClean="0">
                <a:solidFill>
                  <a:schemeClr val="bg1"/>
                </a:solidFill>
              </a:rPr>
              <a:t>певних випадків.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953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751666"/>
            <a:ext cx="89685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FF0000"/>
                </a:solidFill>
              </a:rPr>
              <a:t>МОЗ може прийняти у визначеному порядку рішення про повну або тимчасову заборону застосування ЛЗ  шляхом припинення дії реєстраційного посвідчення без повернення збору за державну реєстрацію цього засобу у разі виявлення невідомих раніше небезпечних його властивостей, зокрема якщо</a:t>
            </a:r>
            <a:r>
              <a:rPr lang="uk-UA" dirty="0" smtClean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ЛЗ </a:t>
            </a:r>
            <a:r>
              <a:rPr lang="uk-UA" dirty="0">
                <a:solidFill>
                  <a:srgbClr val="FFFF00"/>
                </a:solidFill>
              </a:rPr>
              <a:t>шкідливий для здоров'я людини та/або терапевтична ефективність засобу відсутня за умови застосування згідно з інструкцією</a:t>
            </a:r>
            <a:r>
              <a:rPr lang="uk-UA" dirty="0" smtClean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склад ЛЗ не відповідає зазначеному в реєстраційних документах; </a:t>
            </a:r>
            <a:endParaRPr lang="uk-UA" dirty="0" smtClean="0">
              <a:solidFill>
                <a:srgbClr val="FFFF00"/>
              </a:solidFill>
            </a:endParaRP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реєстраційні </a:t>
            </a:r>
            <a:r>
              <a:rPr lang="uk-UA" dirty="0">
                <a:solidFill>
                  <a:srgbClr val="FFFF00"/>
                </a:solidFill>
              </a:rPr>
              <a:t>документи або інформація про внесення змін до них, надані заявником, є недостовірними</a:t>
            </a:r>
            <a:r>
              <a:rPr lang="uk-UA" dirty="0" smtClean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  </a:t>
            </a:r>
            <a:r>
              <a:rPr lang="uk-UA" dirty="0">
                <a:solidFill>
                  <a:srgbClr val="FFFF00"/>
                </a:solidFill>
              </a:rPr>
              <a:t>заявник не забезпечує виконання наведених у реєстраційних документах усіх видів контролю якості ГЛЗ та/або його інгредієнтів, а також контролю, який проводиться на проміжних стадіях виробництва відповідно до реєстраційних матеріалів; </a:t>
            </a:r>
            <a:endParaRPr lang="uk-UA" dirty="0" smtClean="0">
              <a:solidFill>
                <a:srgbClr val="FFFF00"/>
              </a:solidFill>
            </a:endParaRP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заявник не несе відповідальність за ефективність, безпечність та якість зареєстрованого ЛЗ, та не  вживає заходів для підвищення науково-технічного рівня виробництва і гарантії якості зареєстрованого ЛЗ, які встановлюються в Україні; </a:t>
            </a:r>
            <a:endParaRPr lang="uk-UA" dirty="0" smtClean="0">
              <a:solidFill>
                <a:srgbClr val="FFFF00"/>
              </a:solidFill>
            </a:endParaRP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виявлені </a:t>
            </a:r>
            <a:r>
              <a:rPr lang="uk-UA" dirty="0">
                <a:solidFill>
                  <a:srgbClr val="FFFF00"/>
                </a:solidFill>
              </a:rPr>
              <a:t>інші небезпечні властивості ЛЗ, які визначаються МОЗ з урахуванням міжнародної практики; </a:t>
            </a:r>
            <a:endParaRPr lang="uk-UA" dirty="0" smtClean="0">
              <a:solidFill>
                <a:srgbClr val="FFFF00"/>
              </a:solidFill>
            </a:endParaRPr>
          </a:p>
          <a:p>
            <a:pPr marL="342900" indent="-342900">
              <a:buAutoNum type="arabicParenR"/>
            </a:pP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>
                <a:solidFill>
                  <a:srgbClr val="FFFF00"/>
                </a:solidFill>
              </a:rPr>
              <a:t>ЛЗ не був введений в обіг на території України протягом трьох років з моменту його державної реєстрації (перереєстрації), якщо це не зумовлено специфікою виробництва та/або застосування такого ЛЗ.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018" y="751666"/>
            <a:ext cx="2641600" cy="254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20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0417" y="995101"/>
            <a:ext cx="1148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7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5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2402</Words>
  <Application>Microsoft Office PowerPoint</Application>
  <PresentationFormat>Широкоэкранный</PresentationFormat>
  <Paragraphs>145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179</cp:revision>
  <dcterms:created xsi:type="dcterms:W3CDTF">2022-02-28T21:08:49Z</dcterms:created>
  <dcterms:modified xsi:type="dcterms:W3CDTF">2024-10-18T20:31:10Z</dcterms:modified>
</cp:coreProperties>
</file>